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ppt/tags/tag10.xml" ContentType="application/vnd.openxmlformats-officedocument.presentationml.tags+xml"/>
  <Override PartName="/ppt/notesSlides/notesSlide17.xml" ContentType="application/vnd.openxmlformats-officedocument.presentationml.notesSlide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tags/tag12.xml" ContentType="application/vnd.openxmlformats-officedocument.presentationml.tags+xml"/>
  <Override PartName="/ppt/notesSlides/notesSlide19.xml" ContentType="application/vnd.openxmlformats-officedocument.presentationml.notesSlide+xml"/>
  <Override PartName="/ppt/tags/tag13.xml" ContentType="application/vnd.openxmlformats-officedocument.presentationml.tags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tags/tag15.xml" ContentType="application/vnd.openxmlformats-officedocument.presentationml.tags+xml"/>
  <Override PartName="/ppt/notesSlides/notesSlide22.xml" ContentType="application/vnd.openxmlformats-officedocument.presentationml.notesSlide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tags/tag17.xml" ContentType="application/vnd.openxmlformats-officedocument.presentationml.tags+xml"/>
  <Override PartName="/ppt/notesSlides/notesSlide24.xml" ContentType="application/vnd.openxmlformats-officedocument.presentationml.notesSlide+xml"/>
  <Override PartName="/ppt/tags/tag18.xml" ContentType="application/vnd.openxmlformats-officedocument.presentationml.tags+xml"/>
  <Override PartName="/ppt/notesSlides/notesSlide25.xml" ContentType="application/vnd.openxmlformats-officedocument.presentationml.notesSlide+xml"/>
  <Override PartName="/ppt/tags/tag19.xml" ContentType="application/vnd.openxmlformats-officedocument.presentationml.tags+xml"/>
  <Override PartName="/ppt/notesSlides/notesSlide26.xml" ContentType="application/vnd.openxmlformats-officedocument.presentationml.notesSlide+xml"/>
  <Override PartName="/ppt/tags/tag20.xml" ContentType="application/vnd.openxmlformats-officedocument.presentationml.tags+xml"/>
  <Override PartName="/ppt/notesSlides/notesSlide27.xml" ContentType="application/vnd.openxmlformats-officedocument.presentationml.notesSlide+xml"/>
  <Override PartName="/ppt/tags/tag21.xml" ContentType="application/vnd.openxmlformats-officedocument.presentationml.tags+xml"/>
  <Override PartName="/ppt/notesSlides/notesSlide28.xml" ContentType="application/vnd.openxmlformats-officedocument.presentationml.notesSlide+xml"/>
  <Override PartName="/ppt/tags/tag22.xml" ContentType="application/vnd.openxmlformats-officedocument.presentationml.tags+xml"/>
  <Override PartName="/ppt/notesSlides/notesSlide29.xml" ContentType="application/vnd.openxmlformats-officedocument.presentationml.notesSlide+xml"/>
  <Override PartName="/ppt/tags/tag23.xml" ContentType="application/vnd.openxmlformats-officedocument.presentationml.tags+xml"/>
  <Override PartName="/ppt/notesSlides/notesSlide30.xml" ContentType="application/vnd.openxmlformats-officedocument.presentationml.notesSlide+xml"/>
  <Override PartName="/ppt/tags/tag24.xml" ContentType="application/vnd.openxmlformats-officedocument.presentationml.tags+xml"/>
  <Override PartName="/ppt/notesSlides/notesSlide31.xml" ContentType="application/vnd.openxmlformats-officedocument.presentationml.notesSlide+xml"/>
  <Override PartName="/ppt/tags/tag25.xml" ContentType="application/vnd.openxmlformats-officedocument.presentationml.tags+xml"/>
  <Override PartName="/ppt/notesSlides/notesSlide3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7"/>
  </p:notesMasterIdLst>
  <p:handoutMasterIdLst>
    <p:handoutMasterId r:id="rId38"/>
  </p:handoutMasterIdLst>
  <p:sldIdLst>
    <p:sldId id="520" r:id="rId5"/>
    <p:sldId id="518" r:id="rId6"/>
    <p:sldId id="546" r:id="rId7"/>
    <p:sldId id="547" r:id="rId8"/>
    <p:sldId id="543" r:id="rId9"/>
    <p:sldId id="545" r:id="rId10"/>
    <p:sldId id="511" r:id="rId11"/>
    <p:sldId id="512" r:id="rId12"/>
    <p:sldId id="525" r:id="rId13"/>
    <p:sldId id="526" r:id="rId14"/>
    <p:sldId id="527" r:id="rId15"/>
    <p:sldId id="513" r:id="rId16"/>
    <p:sldId id="514" r:id="rId17"/>
    <p:sldId id="515" r:id="rId18"/>
    <p:sldId id="516" r:id="rId19"/>
    <p:sldId id="523" r:id="rId20"/>
    <p:sldId id="475" r:id="rId21"/>
    <p:sldId id="485" r:id="rId22"/>
    <p:sldId id="521" r:id="rId23"/>
    <p:sldId id="478" r:id="rId24"/>
    <p:sldId id="466" r:id="rId25"/>
    <p:sldId id="467" r:id="rId26"/>
    <p:sldId id="468" r:id="rId27"/>
    <p:sldId id="469" r:id="rId28"/>
    <p:sldId id="470" r:id="rId29"/>
    <p:sldId id="486" r:id="rId30"/>
    <p:sldId id="471" r:id="rId31"/>
    <p:sldId id="463" r:id="rId32"/>
    <p:sldId id="435" r:id="rId33"/>
    <p:sldId id="522" r:id="rId34"/>
    <p:sldId id="464" r:id="rId35"/>
    <p:sldId id="440" r:id="rId36"/>
  </p:sldIdLst>
  <p:sldSz cx="12192000" cy="6858000"/>
  <p:notesSz cx="6858000" cy="9144000"/>
  <p:custDataLst>
    <p:tags r:id="rId3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039C15-BE5C-AB8A-9188-F567A25F44E6}" name="Emma Durbridge" initials="ED" userId="S::Emma.Durbridge@esa.edu.au::fa194594-074f-43bd-8de7-d322108f10cf" providerId="AD"/>
  <p188:author id="{F728863A-C0C4-092D-1229-B9CC6C4FAC29}" name="Elaine Stanley" initials="ES" userId="S::Elaine.Stanley@esa.edu.au::9dfc5ab9-b876-4d2e-b928-2720deac3464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2FD99AAD-B026-24F9-EB68-BBA8E21BBC2C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ECF6"/>
    <a:srgbClr val="007FC2"/>
    <a:srgbClr val="4557AD"/>
    <a:srgbClr val="0E1E42"/>
    <a:srgbClr val="00858D"/>
    <a:srgbClr val="D9EDEE"/>
    <a:srgbClr val="EBF5F6"/>
    <a:srgbClr val="0E1F42"/>
    <a:srgbClr val="008253"/>
    <a:srgbClr val="4857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E2DE51-819B-4228-B76C-B6F80CE4A98C}" v="2" dt="2025-07-23T06:12:14.9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46303" autoAdjust="0"/>
  </p:normalViewPr>
  <p:slideViewPr>
    <p:cSldViewPr snapToGrid="0">
      <p:cViewPr varScale="1">
        <p:scale>
          <a:sx n="34" d="100"/>
          <a:sy n="34" d="100"/>
        </p:scale>
        <p:origin x="1172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gs" Target="tags/tag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Relationship Id="rId46" Type="http://schemas.microsoft.com/office/2018/10/relationships/authors" Target="authors.xml"/><Relationship Id="rId20" Type="http://schemas.openxmlformats.org/officeDocument/2006/relationships/slide" Target="slides/slide16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5035F072-1F0B-4566-A84D-BE0A14BA84F0}"/>
    <pc:docChg chg="undo custSel modSld">
      <pc:chgData name="Kerrie Shanahan" userId="ae473d9f-76e9-476f-892f-2674ea963afc" providerId="ADAL" clId="{5035F072-1F0B-4566-A84D-BE0A14BA84F0}" dt="2025-05-28T00:23:58.327" v="579" actId="20577"/>
      <pc:docMkLst>
        <pc:docMk/>
      </pc:docMkLst>
      <pc:sldChg chg="modNotesTx">
        <pc:chgData name="Kerrie Shanahan" userId="ae473d9f-76e9-476f-892f-2674ea963afc" providerId="ADAL" clId="{5035F072-1F0B-4566-A84D-BE0A14BA84F0}" dt="2025-05-27T23:43:44.472" v="86" actId="20577"/>
        <pc:sldMkLst>
          <pc:docMk/>
          <pc:sldMk cId="559018735" sldId="435"/>
        </pc:sldMkLst>
      </pc:sldChg>
      <pc:sldChg chg="modNotesTx">
        <pc:chgData name="Kerrie Shanahan" userId="ae473d9f-76e9-476f-892f-2674ea963afc" providerId="ADAL" clId="{5035F072-1F0B-4566-A84D-BE0A14BA84F0}" dt="2025-05-28T00:19:27.540" v="575" actId="20577"/>
        <pc:sldMkLst>
          <pc:docMk/>
          <pc:sldMk cId="811543282" sldId="463"/>
        </pc:sldMkLst>
      </pc:sldChg>
      <pc:sldChg chg="modSp mod modCm modNotesTx">
        <pc:chgData name="Kerrie Shanahan" userId="ae473d9f-76e9-476f-892f-2674ea963afc" providerId="ADAL" clId="{5035F072-1F0B-4566-A84D-BE0A14BA84F0}" dt="2025-05-28T00:15:17.355" v="542" actId="20577"/>
        <pc:sldMkLst>
          <pc:docMk/>
          <pc:sldMk cId="3435537570" sldId="466"/>
        </pc:sldMkLst>
        <pc:graphicFrameChg chg="modGraphic">
          <ac:chgData name="Kerrie Shanahan" userId="ae473d9f-76e9-476f-892f-2674ea963afc" providerId="ADAL" clId="{5035F072-1F0B-4566-A84D-BE0A14BA84F0}" dt="2025-05-28T00:13:05.917" v="492" actId="20577"/>
          <ac:graphicFrameMkLst>
            <pc:docMk/>
            <pc:sldMk cId="3435537570" sldId="466"/>
            <ac:graphicFrameMk id="3" creationId="{08E01FFA-0242-504D-85F7-1A8CAD895916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Kerrie Shanahan" userId="ae473d9f-76e9-476f-892f-2674ea963afc" providerId="ADAL" clId="{5035F072-1F0B-4566-A84D-BE0A14BA84F0}" dt="2025-05-28T00:13:05.917" v="492" actId="20577"/>
              <pc2:cmMkLst xmlns:pc2="http://schemas.microsoft.com/office/powerpoint/2019/9/main/command">
                <pc:docMk/>
                <pc:sldMk cId="3435537570" sldId="466"/>
                <pc2:cmMk id="{9EC8BA61-4D42-437E-ADE8-87C86AD96139}"/>
              </pc2:cmMkLst>
            </pc226:cmChg>
          </p:ext>
        </pc:extLst>
      </pc:sldChg>
      <pc:sldChg chg="modNotesTx">
        <pc:chgData name="Kerrie Shanahan" userId="ae473d9f-76e9-476f-892f-2674ea963afc" providerId="ADAL" clId="{5035F072-1F0B-4566-A84D-BE0A14BA84F0}" dt="2025-05-28T00:15:34.503" v="546" actId="20577"/>
        <pc:sldMkLst>
          <pc:docMk/>
          <pc:sldMk cId="3799282133" sldId="467"/>
        </pc:sldMkLst>
      </pc:sldChg>
      <pc:sldChg chg="modNotesTx">
        <pc:chgData name="Kerrie Shanahan" userId="ae473d9f-76e9-476f-892f-2674ea963afc" providerId="ADAL" clId="{5035F072-1F0B-4566-A84D-BE0A14BA84F0}" dt="2025-05-28T00:16:18.781" v="550" actId="20577"/>
        <pc:sldMkLst>
          <pc:docMk/>
          <pc:sldMk cId="1760372344" sldId="468"/>
        </pc:sldMkLst>
      </pc:sldChg>
      <pc:sldChg chg="modNotesTx">
        <pc:chgData name="Kerrie Shanahan" userId="ae473d9f-76e9-476f-892f-2674ea963afc" providerId="ADAL" clId="{5035F072-1F0B-4566-A84D-BE0A14BA84F0}" dt="2025-05-28T00:18:16.202" v="560" actId="20577"/>
        <pc:sldMkLst>
          <pc:docMk/>
          <pc:sldMk cId="1255986760" sldId="469"/>
        </pc:sldMkLst>
      </pc:sldChg>
      <pc:sldChg chg="modNotesTx">
        <pc:chgData name="Kerrie Shanahan" userId="ae473d9f-76e9-476f-892f-2674ea963afc" providerId="ADAL" clId="{5035F072-1F0B-4566-A84D-BE0A14BA84F0}" dt="2025-05-28T00:18:29.286" v="564" actId="20577"/>
        <pc:sldMkLst>
          <pc:docMk/>
          <pc:sldMk cId="33849317" sldId="470"/>
        </pc:sldMkLst>
      </pc:sldChg>
      <pc:sldChg chg="modNotesTx">
        <pc:chgData name="Kerrie Shanahan" userId="ae473d9f-76e9-476f-892f-2674ea963afc" providerId="ADAL" clId="{5035F072-1F0B-4566-A84D-BE0A14BA84F0}" dt="2025-05-28T00:18:48.854" v="568" actId="20577"/>
        <pc:sldMkLst>
          <pc:docMk/>
          <pc:sldMk cId="1820075087" sldId="471"/>
        </pc:sldMkLst>
      </pc:sldChg>
      <pc:sldChg chg="modSp mod modNotesTx">
        <pc:chgData name="Kerrie Shanahan" userId="ae473d9f-76e9-476f-892f-2674ea963afc" providerId="ADAL" clId="{5035F072-1F0B-4566-A84D-BE0A14BA84F0}" dt="2025-05-27T23:18:58.778" v="10" actId="20577"/>
        <pc:sldMkLst>
          <pc:docMk/>
          <pc:sldMk cId="1428149726" sldId="475"/>
        </pc:sldMkLst>
        <pc:spChg chg="mod">
          <ac:chgData name="Kerrie Shanahan" userId="ae473d9f-76e9-476f-892f-2674ea963afc" providerId="ADAL" clId="{5035F072-1F0B-4566-A84D-BE0A14BA84F0}" dt="2025-05-27T23:18:58.778" v="10" actId="20577"/>
          <ac:spMkLst>
            <pc:docMk/>
            <pc:sldMk cId="1428149726" sldId="475"/>
            <ac:spMk id="5" creationId="{7C19C09E-6028-6348-9E22-2E373059371C}"/>
          </ac:spMkLst>
        </pc:spChg>
      </pc:sldChg>
      <pc:sldChg chg="modSp mod modNotesTx">
        <pc:chgData name="Kerrie Shanahan" userId="ae473d9f-76e9-476f-892f-2674ea963afc" providerId="ADAL" clId="{5035F072-1F0B-4566-A84D-BE0A14BA84F0}" dt="2025-05-28T00:23:58.327" v="579" actId="20577"/>
        <pc:sldMkLst>
          <pc:docMk/>
          <pc:sldMk cId="3299378004" sldId="478"/>
        </pc:sldMkLst>
        <pc:spChg chg="mod">
          <ac:chgData name="Kerrie Shanahan" userId="ae473d9f-76e9-476f-892f-2674ea963afc" providerId="ADAL" clId="{5035F072-1F0B-4566-A84D-BE0A14BA84F0}" dt="2025-05-28T00:06:57.941" v="115" actId="6549"/>
          <ac:spMkLst>
            <pc:docMk/>
            <pc:sldMk cId="3299378004" sldId="478"/>
            <ac:spMk id="3" creationId="{CB75F2D8-E708-4ADE-09C1-C787B5CC14DE}"/>
          </ac:spMkLst>
        </pc:spChg>
        <pc:spChg chg="mod">
          <ac:chgData name="Kerrie Shanahan" userId="ae473d9f-76e9-476f-892f-2674ea963afc" providerId="ADAL" clId="{5035F072-1F0B-4566-A84D-BE0A14BA84F0}" dt="2025-05-28T00:06:47.462" v="109" actId="20577"/>
          <ac:spMkLst>
            <pc:docMk/>
            <pc:sldMk cId="3299378004" sldId="478"/>
            <ac:spMk id="10" creationId="{D133FB2F-72DB-4813-9EE1-ECBB7D296086}"/>
          </ac:spMkLst>
        </pc:spChg>
        <pc:spChg chg="mod">
          <ac:chgData name="Kerrie Shanahan" userId="ae473d9f-76e9-476f-892f-2674ea963afc" providerId="ADAL" clId="{5035F072-1F0B-4566-A84D-BE0A14BA84F0}" dt="2025-05-28T00:07:03.575" v="119" actId="20577"/>
          <ac:spMkLst>
            <pc:docMk/>
            <pc:sldMk cId="3299378004" sldId="478"/>
            <ac:spMk id="12" creationId="{5F7B649B-B102-F7B2-9F20-387AF93EFA27}"/>
          </ac:spMkLst>
        </pc:spChg>
      </pc:sldChg>
      <pc:sldChg chg="modSp modNotesTx">
        <pc:chgData name="Kerrie Shanahan" userId="ae473d9f-76e9-476f-892f-2674ea963afc" providerId="ADAL" clId="{5035F072-1F0B-4566-A84D-BE0A14BA84F0}" dt="2025-05-28T00:23:23.101" v="576" actId="14826"/>
        <pc:sldMkLst>
          <pc:docMk/>
          <pc:sldMk cId="202420733" sldId="485"/>
        </pc:sldMkLst>
        <pc:picChg chg="mod">
          <ac:chgData name="Kerrie Shanahan" userId="ae473d9f-76e9-476f-892f-2674ea963afc" providerId="ADAL" clId="{5035F072-1F0B-4566-A84D-BE0A14BA84F0}" dt="2025-05-28T00:23:23.101" v="576" actId="14826"/>
          <ac:picMkLst>
            <pc:docMk/>
            <pc:sldMk cId="202420733" sldId="485"/>
            <ac:picMk id="2" creationId="{15ECFB37-D6C5-F34F-AFD3-233779850918}"/>
          </ac:picMkLst>
        </pc:picChg>
      </pc:sldChg>
      <pc:sldChg chg="modNotesTx">
        <pc:chgData name="Kerrie Shanahan" userId="ae473d9f-76e9-476f-892f-2674ea963afc" providerId="ADAL" clId="{5035F072-1F0B-4566-A84D-BE0A14BA84F0}" dt="2025-05-27T23:41:26.276" v="60"/>
        <pc:sldMkLst>
          <pc:docMk/>
          <pc:sldMk cId="637175277" sldId="486"/>
        </pc:sldMkLst>
      </pc:sldChg>
      <pc:sldChg chg="modNotesTx">
        <pc:chgData name="Kerrie Shanahan" userId="ae473d9f-76e9-476f-892f-2674ea963afc" providerId="ADAL" clId="{5035F072-1F0B-4566-A84D-BE0A14BA84F0}" dt="2025-05-27T23:15:05.629" v="3"/>
        <pc:sldMkLst>
          <pc:docMk/>
          <pc:sldMk cId="409148390" sldId="520"/>
        </pc:sldMkLst>
      </pc:sldChg>
      <pc:sldChg chg="modNotesTx">
        <pc:chgData name="Kerrie Shanahan" userId="ae473d9f-76e9-476f-892f-2674ea963afc" providerId="ADAL" clId="{5035F072-1F0B-4566-A84D-BE0A14BA84F0}" dt="2025-05-27T23:25:42.571" v="24" actId="20577"/>
        <pc:sldMkLst>
          <pc:docMk/>
          <pc:sldMk cId="951529157" sldId="521"/>
        </pc:sldMkLst>
      </pc:sldChg>
      <pc:sldChg chg="modNotesTx">
        <pc:chgData name="Kerrie Shanahan" userId="ae473d9f-76e9-476f-892f-2674ea963afc" providerId="ADAL" clId="{5035F072-1F0B-4566-A84D-BE0A14BA84F0}" dt="2025-05-27T23:43:36.584" v="83"/>
        <pc:sldMkLst>
          <pc:docMk/>
          <pc:sldMk cId="433315397" sldId="522"/>
        </pc:sldMkLst>
      </pc:sldChg>
      <pc:sldChg chg="modNotesTx">
        <pc:chgData name="Kerrie Shanahan" userId="ae473d9f-76e9-476f-892f-2674ea963afc" providerId="ADAL" clId="{5035F072-1F0B-4566-A84D-BE0A14BA84F0}" dt="2025-05-28T00:01:08.360" v="97"/>
        <pc:sldMkLst>
          <pc:docMk/>
          <pc:sldMk cId="1596643284" sldId="525"/>
        </pc:sldMkLst>
      </pc:sldChg>
      <pc:sldChg chg="modNotesTx">
        <pc:chgData name="Kerrie Shanahan" userId="ae473d9f-76e9-476f-892f-2674ea963afc" providerId="ADAL" clId="{5035F072-1F0B-4566-A84D-BE0A14BA84F0}" dt="2025-05-28T00:01:18.887" v="101" actId="20577"/>
        <pc:sldMkLst>
          <pc:docMk/>
          <pc:sldMk cId="3297467164" sldId="526"/>
        </pc:sldMkLst>
      </pc:sldChg>
      <pc:sldChg chg="modNotesTx">
        <pc:chgData name="Kerrie Shanahan" userId="ae473d9f-76e9-476f-892f-2674ea963afc" providerId="ADAL" clId="{5035F072-1F0B-4566-A84D-BE0A14BA84F0}" dt="2025-05-28T00:01:28.816" v="105" actId="20577"/>
        <pc:sldMkLst>
          <pc:docMk/>
          <pc:sldMk cId="1066069138" sldId="527"/>
        </pc:sldMkLst>
      </pc:sldChg>
    </pc:docChg>
  </pc:docChgLst>
  <pc:docChgLst>
    <pc:chgData name="Trish Wilson" userId="1a8d7cc3620296f7" providerId="LiveId" clId="{1A692806-6EBC-4F0B-8FA6-A99A21AF71B6}"/>
    <pc:docChg chg="modSld">
      <pc:chgData name="Trish Wilson" userId="1a8d7cc3620296f7" providerId="LiveId" clId="{1A692806-6EBC-4F0B-8FA6-A99A21AF71B6}" dt="2025-05-24T06:40:39.761" v="155" actId="20577"/>
      <pc:docMkLst>
        <pc:docMk/>
      </pc:docMkLst>
      <pc:sldChg chg="addCm modCm modNotesTx">
        <pc:chgData name="Trish Wilson" userId="1a8d7cc3620296f7" providerId="LiveId" clId="{1A692806-6EBC-4F0B-8FA6-A99A21AF71B6}" dt="2025-05-24T06:40:39.761" v="155" actId="20577"/>
        <pc:sldMkLst>
          <pc:docMk/>
          <pc:sldMk cId="3435537570" sldId="466"/>
        </pc:sldMkLst>
      </pc:sldChg>
      <pc:sldChg chg="addCm modCm modNotesTx">
        <pc:chgData name="Trish Wilson" userId="1a8d7cc3620296f7" providerId="LiveId" clId="{1A692806-6EBC-4F0B-8FA6-A99A21AF71B6}" dt="2025-05-24T06:32:57.026" v="69"/>
        <pc:sldMkLst>
          <pc:docMk/>
          <pc:sldMk cId="1428149726" sldId="475"/>
        </pc:sldMkLst>
      </pc:sldChg>
      <pc:sldChg chg="modNotesTx">
        <pc:chgData name="Trish Wilson" userId="1a8d7cc3620296f7" providerId="LiveId" clId="{1A692806-6EBC-4F0B-8FA6-A99A21AF71B6}" dt="2025-05-24T06:37:25.384" v="123" actId="20577"/>
        <pc:sldMkLst>
          <pc:docMk/>
          <pc:sldMk cId="3299378004" sldId="478"/>
        </pc:sldMkLst>
      </pc:sldChg>
      <pc:sldChg chg="modNotesTx">
        <pc:chgData name="Trish Wilson" userId="1a8d7cc3620296f7" providerId="LiveId" clId="{1A692806-6EBC-4F0B-8FA6-A99A21AF71B6}" dt="2025-05-24T06:19:53.371" v="39" actId="2711"/>
        <pc:sldMkLst>
          <pc:docMk/>
          <pc:sldMk cId="702303488" sldId="511"/>
        </pc:sldMkLst>
      </pc:sldChg>
      <pc:sldChg chg="modNotesTx">
        <pc:chgData name="Trish Wilson" userId="1a8d7cc3620296f7" providerId="LiveId" clId="{1A692806-6EBC-4F0B-8FA6-A99A21AF71B6}" dt="2025-05-24T06:20:26.985" v="41" actId="113"/>
        <pc:sldMkLst>
          <pc:docMk/>
          <pc:sldMk cId="2491177883" sldId="512"/>
        </pc:sldMkLst>
      </pc:sldChg>
      <pc:sldChg chg="modSp mod modNotesTx">
        <pc:chgData name="Trish Wilson" userId="1a8d7cc3620296f7" providerId="LiveId" clId="{1A692806-6EBC-4F0B-8FA6-A99A21AF71B6}" dt="2025-05-24T06:14:01.066" v="6" actId="20577"/>
        <pc:sldMkLst>
          <pc:docMk/>
          <pc:sldMk cId="409148390" sldId="520"/>
        </pc:sldMkLst>
        <pc:spChg chg="mod">
          <ac:chgData name="Trish Wilson" userId="1a8d7cc3620296f7" providerId="LiveId" clId="{1A692806-6EBC-4F0B-8FA6-A99A21AF71B6}" dt="2025-05-24T06:12:43.431" v="1" actId="20577"/>
          <ac:spMkLst>
            <pc:docMk/>
            <pc:sldMk cId="409148390" sldId="520"/>
            <ac:spMk id="8" creationId="{51D20D34-195E-1F90-F20F-AFBD85152E30}"/>
          </ac:spMkLst>
        </pc:spChg>
      </pc:sldChg>
      <pc:sldChg chg="modNotesTx">
        <pc:chgData name="Trish Wilson" userId="1a8d7cc3620296f7" providerId="LiveId" clId="{1A692806-6EBC-4F0B-8FA6-A99A21AF71B6}" dt="2025-05-24T06:34:24.619" v="94" actId="6549"/>
        <pc:sldMkLst>
          <pc:docMk/>
          <pc:sldMk cId="951529157" sldId="521"/>
        </pc:sldMkLst>
      </pc:sldChg>
      <pc:sldChg chg="addCm modCm modNotesTx">
        <pc:chgData name="Trish Wilson" userId="1a8d7cc3620296f7" providerId="LiveId" clId="{1A692806-6EBC-4F0B-8FA6-A99A21AF71B6}" dt="2025-05-24T06:27:57.199" v="62" actId="113"/>
        <pc:sldMkLst>
          <pc:docMk/>
          <pc:sldMk cId="1625250718" sldId="523"/>
        </pc:sldMkLst>
      </pc:sldChg>
      <pc:sldChg chg="modSp mod modNotesTx">
        <pc:chgData name="Trish Wilson" userId="1a8d7cc3620296f7" providerId="LiveId" clId="{1A692806-6EBC-4F0B-8FA6-A99A21AF71B6}" dt="2025-05-24T06:21:15.696" v="46" actId="6549"/>
        <pc:sldMkLst>
          <pc:docMk/>
          <pc:sldMk cId="1596643284" sldId="525"/>
        </pc:sldMkLst>
        <pc:spChg chg="mod">
          <ac:chgData name="Trish Wilson" userId="1a8d7cc3620296f7" providerId="LiveId" clId="{1A692806-6EBC-4F0B-8FA6-A99A21AF71B6}" dt="2025-05-24T06:21:02.053" v="43" actId="20577"/>
          <ac:spMkLst>
            <pc:docMk/>
            <pc:sldMk cId="1596643284" sldId="525"/>
            <ac:spMk id="5" creationId="{FA6815EA-7B7C-B884-4069-9F2FFE4F1EAA}"/>
          </ac:spMkLst>
        </pc:spChg>
      </pc:sldChg>
      <pc:sldChg chg="addCm modCm modNotesTx">
        <pc:chgData name="Trish Wilson" userId="1a8d7cc3620296f7" providerId="LiveId" clId="{1A692806-6EBC-4F0B-8FA6-A99A21AF71B6}" dt="2025-05-24T06:22:34.342" v="51" actId="113"/>
        <pc:sldMkLst>
          <pc:docMk/>
          <pc:sldMk cId="3297467164" sldId="526"/>
        </pc:sldMkLst>
      </pc:sldChg>
      <pc:sldChg chg="modNotesTx">
        <pc:chgData name="Trish Wilson" userId="1a8d7cc3620296f7" providerId="LiveId" clId="{1A692806-6EBC-4F0B-8FA6-A99A21AF71B6}" dt="2025-05-24T06:23:27.040" v="56"/>
        <pc:sldMkLst>
          <pc:docMk/>
          <pc:sldMk cId="1066069138" sldId="527"/>
        </pc:sldMkLst>
      </pc:sldChg>
      <pc:sldChg chg="modNotesTx">
        <pc:chgData name="Trish Wilson" userId="1a8d7cc3620296f7" providerId="LiveId" clId="{1A692806-6EBC-4F0B-8FA6-A99A21AF71B6}" dt="2025-05-24T06:16:55.956" v="20" actId="20577"/>
        <pc:sldMkLst>
          <pc:docMk/>
          <pc:sldMk cId="2089606145" sldId="542"/>
        </pc:sldMkLst>
      </pc:sldChg>
      <pc:sldChg chg="modNotesTx">
        <pc:chgData name="Trish Wilson" userId="1a8d7cc3620296f7" providerId="LiveId" clId="{1A692806-6EBC-4F0B-8FA6-A99A21AF71B6}" dt="2025-05-24T06:17:45.122" v="26" actId="20577"/>
        <pc:sldMkLst>
          <pc:docMk/>
          <pc:sldMk cId="3387283197" sldId="543"/>
        </pc:sldMkLst>
      </pc:sldChg>
      <pc:sldChg chg="modNotesTx">
        <pc:chgData name="Trish Wilson" userId="1a8d7cc3620296f7" providerId="LiveId" clId="{1A692806-6EBC-4F0B-8FA6-A99A21AF71B6}" dt="2025-05-24T06:19:36.294" v="38" actId="20577"/>
        <pc:sldMkLst>
          <pc:docMk/>
          <pc:sldMk cId="844536768" sldId="545"/>
        </pc:sldMkLst>
      </pc:sldChg>
    </pc:docChg>
  </pc:docChgLst>
  <pc:docChgLst>
    <pc:chgData name="Kerrie Shanahan" userId="ae473d9f-76e9-476f-892f-2674ea963afc" providerId="ADAL" clId="{05E2DE51-819B-4228-B76C-B6F80CE4A98C}"/>
    <pc:docChg chg="custSel modSld modMainMaster">
      <pc:chgData name="Kerrie Shanahan" userId="ae473d9f-76e9-476f-892f-2674ea963afc" providerId="ADAL" clId="{05E2DE51-819B-4228-B76C-B6F80CE4A98C}" dt="2025-09-01T00:59:53.577" v="149" actId="20577"/>
      <pc:docMkLst>
        <pc:docMk/>
      </pc:docMkLst>
      <pc:sldChg chg="modNotesTx">
        <pc:chgData name="Kerrie Shanahan" userId="ae473d9f-76e9-476f-892f-2674ea963afc" providerId="ADAL" clId="{05E2DE51-819B-4228-B76C-B6F80CE4A98C}" dt="2025-07-23T00:41:12.544" v="50" actId="20577"/>
        <pc:sldMkLst>
          <pc:docMk/>
          <pc:sldMk cId="1971552586" sldId="515"/>
        </pc:sldMkLst>
      </pc:sldChg>
      <pc:sldChg chg="addSp delSp modSp mod modNotesTx">
        <pc:chgData name="Kerrie Shanahan" userId="ae473d9f-76e9-476f-892f-2674ea963afc" providerId="ADAL" clId="{05E2DE51-819B-4228-B76C-B6F80CE4A98C}" dt="2025-08-12T22:33:27.276" v="147"/>
        <pc:sldMkLst>
          <pc:docMk/>
          <pc:sldMk cId="1797789494" sldId="518"/>
        </pc:sldMkLst>
        <pc:grpChg chg="mod topLvl">
          <ac:chgData name="Kerrie Shanahan" userId="ae473d9f-76e9-476f-892f-2674ea963afc" providerId="ADAL" clId="{05E2DE51-819B-4228-B76C-B6F80CE4A98C}" dt="2025-07-23T06:12:14.936" v="57" actId="164"/>
          <ac:grpSpMkLst>
            <pc:docMk/>
            <pc:sldMk cId="1797789494" sldId="518"/>
            <ac:grpSpMk id="3" creationId="{BD60B213-091A-1370-6777-C6FF5703DFED}"/>
          </ac:grpSpMkLst>
        </pc:grpChg>
        <pc:grpChg chg="del">
          <ac:chgData name="Kerrie Shanahan" userId="ae473d9f-76e9-476f-892f-2674ea963afc" providerId="ADAL" clId="{05E2DE51-819B-4228-B76C-B6F80CE4A98C}" dt="2025-07-23T05:50:13.706" v="53" actId="478"/>
          <ac:grpSpMkLst>
            <pc:docMk/>
            <pc:sldMk cId="1797789494" sldId="518"/>
            <ac:grpSpMk id="7" creationId="{61E88209-3CAF-1005-19AA-D72B8AFE1F85}"/>
          </ac:grpSpMkLst>
        </pc:grpChg>
        <pc:grpChg chg="del">
          <ac:chgData name="Kerrie Shanahan" userId="ae473d9f-76e9-476f-892f-2674ea963afc" providerId="ADAL" clId="{05E2DE51-819B-4228-B76C-B6F80CE4A98C}" dt="2025-07-23T05:50:11.724" v="52" actId="478"/>
          <ac:grpSpMkLst>
            <pc:docMk/>
            <pc:sldMk cId="1797789494" sldId="518"/>
            <ac:grpSpMk id="8" creationId="{6FC7F616-5C2B-D64A-DE5A-D63FB8DA2D42}"/>
          </ac:grpSpMkLst>
        </pc:grpChg>
        <pc:grpChg chg="del">
          <ac:chgData name="Kerrie Shanahan" userId="ae473d9f-76e9-476f-892f-2674ea963afc" providerId="ADAL" clId="{05E2DE51-819B-4228-B76C-B6F80CE4A98C}" dt="2025-07-23T05:50:15.179" v="54" actId="478"/>
          <ac:grpSpMkLst>
            <pc:docMk/>
            <pc:sldMk cId="1797789494" sldId="518"/>
            <ac:grpSpMk id="9" creationId="{72FBC774-0C54-12C3-02C3-C73D425714C2}"/>
          </ac:grpSpMkLst>
        </pc:grpChg>
        <pc:grpChg chg="del">
          <ac:chgData name="Kerrie Shanahan" userId="ae473d9f-76e9-476f-892f-2674ea963afc" providerId="ADAL" clId="{05E2DE51-819B-4228-B76C-B6F80CE4A98C}" dt="2025-07-23T00:40:37.334" v="49" actId="478"/>
          <ac:grpSpMkLst>
            <pc:docMk/>
            <pc:sldMk cId="1797789494" sldId="518"/>
            <ac:grpSpMk id="29" creationId="{4D7604FD-F3F7-07D3-8BDE-106BE237AA96}"/>
          </ac:grpSpMkLst>
        </pc:grpChg>
        <pc:grpChg chg="add mod">
          <ac:chgData name="Kerrie Shanahan" userId="ae473d9f-76e9-476f-892f-2674ea963afc" providerId="ADAL" clId="{05E2DE51-819B-4228-B76C-B6F80CE4A98C}" dt="2025-07-23T06:12:14.936" v="57" actId="164"/>
          <ac:grpSpMkLst>
            <pc:docMk/>
            <pc:sldMk cId="1797789494" sldId="518"/>
            <ac:grpSpMk id="29" creationId="{DD1515AD-1276-898B-F30F-699CF833EB5B}"/>
          </ac:grpSpMkLst>
        </pc:grpChg>
        <pc:grpChg chg="del">
          <ac:chgData name="Kerrie Shanahan" userId="ae473d9f-76e9-476f-892f-2674ea963afc" providerId="ADAL" clId="{05E2DE51-819B-4228-B76C-B6F80CE4A98C}" dt="2025-07-23T05:50:10.343" v="51" actId="478"/>
          <ac:grpSpMkLst>
            <pc:docMk/>
            <pc:sldMk cId="1797789494" sldId="518"/>
            <ac:grpSpMk id="30" creationId="{DDBFA4DF-F9CD-4AFD-9E7A-4BFE9EF02326}"/>
          </ac:grpSpMkLst>
        </pc:grpChg>
        <pc:grpChg chg="del">
          <ac:chgData name="Kerrie Shanahan" userId="ae473d9f-76e9-476f-892f-2674ea963afc" providerId="ADAL" clId="{05E2DE51-819B-4228-B76C-B6F80CE4A98C}" dt="2025-07-23T00:40:32.974" v="48" actId="478"/>
          <ac:grpSpMkLst>
            <pc:docMk/>
            <pc:sldMk cId="1797789494" sldId="518"/>
            <ac:grpSpMk id="33" creationId="{CBC11081-3C50-D701-0274-31A797B8E533}"/>
          </ac:grpSpMkLst>
        </pc:grpChg>
        <pc:grpChg chg="mod">
          <ac:chgData name="Kerrie Shanahan" userId="ae473d9f-76e9-476f-892f-2674ea963afc" providerId="ADAL" clId="{05E2DE51-819B-4228-B76C-B6F80CE4A98C}" dt="2025-07-23T05:50:17.830" v="56"/>
          <ac:grpSpMkLst>
            <pc:docMk/>
            <pc:sldMk cId="1797789494" sldId="518"/>
            <ac:grpSpMk id="34" creationId="{D617B497-F9F0-0F66-4C6E-9073E426D07F}"/>
          </ac:grpSpMkLst>
        </pc:grpChg>
        <pc:grpChg chg="mod">
          <ac:chgData name="Kerrie Shanahan" userId="ae473d9f-76e9-476f-892f-2674ea963afc" providerId="ADAL" clId="{05E2DE51-819B-4228-B76C-B6F80CE4A98C}" dt="2025-07-23T05:50:17.830" v="56"/>
          <ac:grpSpMkLst>
            <pc:docMk/>
            <pc:sldMk cId="1797789494" sldId="518"/>
            <ac:grpSpMk id="35" creationId="{F9B452C9-FB58-8A39-86ED-0B6DCBF31B4E}"/>
          </ac:grpSpMkLst>
        </pc:grpChg>
        <pc:grpChg chg="del">
          <ac:chgData name="Kerrie Shanahan" userId="ae473d9f-76e9-476f-892f-2674ea963afc" providerId="ADAL" clId="{05E2DE51-819B-4228-B76C-B6F80CE4A98C}" dt="2025-07-23T05:50:16.481" v="55" actId="478"/>
          <ac:grpSpMkLst>
            <pc:docMk/>
            <pc:sldMk cId="1797789494" sldId="518"/>
            <ac:grpSpMk id="38" creationId="{5384CC61-BDB8-EC87-BF63-ABCB45DF4F47}"/>
          </ac:grpSpMkLst>
        </pc:grpChg>
        <pc:grpChg chg="add mod">
          <ac:chgData name="Kerrie Shanahan" userId="ae473d9f-76e9-476f-892f-2674ea963afc" providerId="ADAL" clId="{05E2DE51-819B-4228-B76C-B6F80CE4A98C}" dt="2025-07-23T06:12:37.102" v="133" actId="962"/>
          <ac:grpSpMkLst>
            <pc:docMk/>
            <pc:sldMk cId="1797789494" sldId="518"/>
            <ac:grpSpMk id="42" creationId="{A027C65B-6B5F-87B7-FC09-A29DF381B359}"/>
          </ac:grpSpMkLst>
        </pc:grpChg>
        <pc:picChg chg="mod">
          <ac:chgData name="Kerrie Shanahan" userId="ae473d9f-76e9-476f-892f-2674ea963afc" providerId="ADAL" clId="{05E2DE51-819B-4228-B76C-B6F80CE4A98C}" dt="2025-07-23T05:50:17.830" v="56"/>
          <ac:picMkLst>
            <pc:docMk/>
            <pc:sldMk cId="1797789494" sldId="518"/>
            <ac:picMk id="33" creationId="{B26E7ECF-2415-455B-FDB4-F283508D65E8}"/>
          </ac:picMkLst>
        </pc:picChg>
        <pc:picChg chg="del">
          <ac:chgData name="Kerrie Shanahan" userId="ae473d9f-76e9-476f-892f-2674ea963afc" providerId="ADAL" clId="{05E2DE51-819B-4228-B76C-B6F80CE4A98C}" dt="2025-07-23T05:50:13.706" v="53" actId="478"/>
          <ac:picMkLst>
            <pc:docMk/>
            <pc:sldMk cId="1797789494" sldId="518"/>
            <ac:picMk id="36" creationId="{BDABFF9A-8911-1F60-7476-D8144DB9C72D}"/>
          </ac:picMkLst>
        </pc:picChg>
        <pc:cxnChg chg="del topLvl">
          <ac:chgData name="Kerrie Shanahan" userId="ae473d9f-76e9-476f-892f-2674ea963afc" providerId="ADAL" clId="{05E2DE51-819B-4228-B76C-B6F80CE4A98C}" dt="2025-07-23T05:50:16.481" v="55" actId="478"/>
          <ac:cxnSpMkLst>
            <pc:docMk/>
            <pc:sldMk cId="1797789494" sldId="518"/>
            <ac:cxnSpMk id="27" creationId="{30FF03D9-5CBE-CDCB-2300-1E9AA67E17B4}"/>
          </ac:cxnSpMkLst>
        </pc:cxnChg>
        <pc:cxnChg chg="del">
          <ac:chgData name="Kerrie Shanahan" userId="ae473d9f-76e9-476f-892f-2674ea963afc" providerId="ADAL" clId="{05E2DE51-819B-4228-B76C-B6F80CE4A98C}" dt="2025-07-23T05:50:15.179" v="54" actId="478"/>
          <ac:cxnSpMkLst>
            <pc:docMk/>
            <pc:sldMk cId="1797789494" sldId="518"/>
            <ac:cxnSpMk id="28" creationId="{63B1F6E0-75C2-1D9B-3A5C-67D675C573AA}"/>
          </ac:cxnSpMkLst>
        </pc:cxnChg>
        <pc:cxnChg chg="del">
          <ac:chgData name="Kerrie Shanahan" userId="ae473d9f-76e9-476f-892f-2674ea963afc" providerId="ADAL" clId="{05E2DE51-819B-4228-B76C-B6F80CE4A98C}" dt="2025-07-23T05:50:10.343" v="51" actId="478"/>
          <ac:cxnSpMkLst>
            <pc:docMk/>
            <pc:sldMk cId="1797789494" sldId="518"/>
            <ac:cxnSpMk id="31" creationId="{959091E0-47BA-1CD3-C372-960DA4B3B7EB}"/>
          </ac:cxnSpMkLst>
        </pc:cxnChg>
        <pc:cxnChg chg="del">
          <ac:chgData name="Kerrie Shanahan" userId="ae473d9f-76e9-476f-892f-2674ea963afc" providerId="ADAL" clId="{05E2DE51-819B-4228-B76C-B6F80CE4A98C}" dt="2025-07-23T05:50:11.724" v="52" actId="478"/>
          <ac:cxnSpMkLst>
            <pc:docMk/>
            <pc:sldMk cId="1797789494" sldId="518"/>
            <ac:cxnSpMk id="32" creationId="{2352A642-B79A-C1DE-D1FA-9BFBE7071EDC}"/>
          </ac:cxnSpMkLst>
        </pc:cxnChg>
        <pc:cxnChg chg="del">
          <ac:chgData name="Kerrie Shanahan" userId="ae473d9f-76e9-476f-892f-2674ea963afc" providerId="ADAL" clId="{05E2DE51-819B-4228-B76C-B6F80CE4A98C}" dt="2025-07-23T00:40:37.334" v="49" actId="478"/>
          <ac:cxnSpMkLst>
            <pc:docMk/>
            <pc:sldMk cId="1797789494" sldId="518"/>
            <ac:cxnSpMk id="34" creationId="{9648EFD5-17CA-511E-64B8-CB8ABC9CED1F}"/>
          </ac:cxnSpMkLst>
        </pc:cxnChg>
        <pc:cxnChg chg="del">
          <ac:chgData name="Kerrie Shanahan" userId="ae473d9f-76e9-476f-892f-2674ea963afc" providerId="ADAL" clId="{05E2DE51-819B-4228-B76C-B6F80CE4A98C}" dt="2025-07-23T00:40:30.274" v="47" actId="478"/>
          <ac:cxnSpMkLst>
            <pc:docMk/>
            <pc:sldMk cId="1797789494" sldId="518"/>
            <ac:cxnSpMk id="35" creationId="{A86DF8DA-AEEE-D8BF-DAA5-976328F05903}"/>
          </ac:cxnSpMkLst>
        </pc:cxnChg>
        <pc:cxnChg chg="mod">
          <ac:chgData name="Kerrie Shanahan" userId="ae473d9f-76e9-476f-892f-2674ea963afc" providerId="ADAL" clId="{05E2DE51-819B-4228-B76C-B6F80CE4A98C}" dt="2025-07-23T05:50:17.830" v="56"/>
          <ac:cxnSpMkLst>
            <pc:docMk/>
            <pc:sldMk cId="1797789494" sldId="518"/>
            <ac:cxnSpMk id="37" creationId="{97E20747-9601-5BF3-C16A-88070FFAD51A}"/>
          </ac:cxnSpMkLst>
        </pc:cxnChg>
        <pc:cxnChg chg="del">
          <ac:chgData name="Kerrie Shanahan" userId="ae473d9f-76e9-476f-892f-2674ea963afc" providerId="ADAL" clId="{05E2DE51-819B-4228-B76C-B6F80CE4A98C}" dt="2025-07-23T00:40:32.974" v="48" actId="478"/>
          <ac:cxnSpMkLst>
            <pc:docMk/>
            <pc:sldMk cId="1797789494" sldId="518"/>
            <ac:cxnSpMk id="37" creationId="{C907329D-CDEB-F84F-E567-1E858AEC458B}"/>
          </ac:cxnSpMkLst>
        </pc:cxnChg>
        <pc:cxnChg chg="mod">
          <ac:chgData name="Kerrie Shanahan" userId="ae473d9f-76e9-476f-892f-2674ea963afc" providerId="ADAL" clId="{05E2DE51-819B-4228-B76C-B6F80CE4A98C}" dt="2025-07-23T05:50:17.830" v="56"/>
          <ac:cxnSpMkLst>
            <pc:docMk/>
            <pc:sldMk cId="1797789494" sldId="518"/>
            <ac:cxnSpMk id="39" creationId="{2DC3900D-84CC-8933-73CE-6826F8A307A9}"/>
          </ac:cxnSpMkLst>
        </pc:cxnChg>
        <pc:cxnChg chg="mod">
          <ac:chgData name="Kerrie Shanahan" userId="ae473d9f-76e9-476f-892f-2674ea963afc" providerId="ADAL" clId="{05E2DE51-819B-4228-B76C-B6F80CE4A98C}" dt="2025-07-23T05:50:17.830" v="56"/>
          <ac:cxnSpMkLst>
            <pc:docMk/>
            <pc:sldMk cId="1797789494" sldId="518"/>
            <ac:cxnSpMk id="40" creationId="{35D31624-0600-E5EF-A20D-0734DA26C559}"/>
          </ac:cxnSpMkLst>
        </pc:cxnChg>
        <pc:cxnChg chg="mod">
          <ac:chgData name="Kerrie Shanahan" userId="ae473d9f-76e9-476f-892f-2674ea963afc" providerId="ADAL" clId="{05E2DE51-819B-4228-B76C-B6F80CE4A98C}" dt="2025-07-23T05:50:17.830" v="56"/>
          <ac:cxnSpMkLst>
            <pc:docMk/>
            <pc:sldMk cId="1797789494" sldId="518"/>
            <ac:cxnSpMk id="41" creationId="{EF989BF9-44D6-232C-3E8D-38F04A0A37BE}"/>
          </ac:cxnSpMkLst>
        </pc:cxnChg>
      </pc:sldChg>
      <pc:sldChg chg="modNotesTx">
        <pc:chgData name="Kerrie Shanahan" userId="ae473d9f-76e9-476f-892f-2674ea963afc" providerId="ADAL" clId="{05E2DE51-819B-4228-B76C-B6F80CE4A98C}" dt="2025-09-01T00:59:53.577" v="149" actId="20577"/>
        <pc:sldMkLst>
          <pc:docMk/>
          <pc:sldMk cId="433315397" sldId="522"/>
        </pc:sldMkLst>
      </pc:sldChg>
      <pc:sldChg chg="modNotesTx">
        <pc:chgData name="Kerrie Shanahan" userId="ae473d9f-76e9-476f-892f-2674ea963afc" providerId="ADAL" clId="{05E2DE51-819B-4228-B76C-B6F80CE4A98C}" dt="2025-07-28T23:12:00.349" v="146" actId="20577"/>
        <pc:sldMkLst>
          <pc:docMk/>
          <pc:sldMk cId="3387283197" sldId="543"/>
        </pc:sldMkLst>
      </pc:sldChg>
      <pc:sldChg chg="modNotesTx">
        <pc:chgData name="Kerrie Shanahan" userId="ae473d9f-76e9-476f-892f-2674ea963afc" providerId="ADAL" clId="{05E2DE51-819B-4228-B76C-B6F80CE4A98C}" dt="2025-07-22T23:18:49.028" v="46" actId="20577"/>
        <pc:sldMkLst>
          <pc:docMk/>
          <pc:sldMk cId="844536768" sldId="545"/>
        </pc:sldMkLst>
      </pc:sldChg>
      <pc:sldMasterChg chg="modSldLayout">
        <pc:chgData name="Kerrie Shanahan" userId="ae473d9f-76e9-476f-892f-2674ea963afc" providerId="ADAL" clId="{05E2DE51-819B-4228-B76C-B6F80CE4A98C}" dt="2025-07-22T22:53:35.162" v="42" actId="20577"/>
        <pc:sldMasterMkLst>
          <pc:docMk/>
          <pc:sldMasterMk cId="1034081160" sldId="2147483648"/>
        </pc:sldMasterMkLst>
        <pc:sldLayoutChg chg="modSp mod">
          <pc:chgData name="Kerrie Shanahan" userId="ae473d9f-76e9-476f-892f-2674ea963afc" providerId="ADAL" clId="{05E2DE51-819B-4228-B76C-B6F80CE4A98C}" dt="2025-07-22T22:53:35.162" v="42" actId="20577"/>
          <pc:sldLayoutMkLst>
            <pc:docMk/>
            <pc:sldMasterMk cId="1034081160" sldId="2147483648"/>
            <pc:sldLayoutMk cId="3448270808" sldId="2147483708"/>
          </pc:sldLayoutMkLst>
          <pc:spChg chg="mod">
            <ac:chgData name="Kerrie Shanahan" userId="ae473d9f-76e9-476f-892f-2674ea963afc" providerId="ADAL" clId="{05E2DE51-819B-4228-B76C-B6F80CE4A98C}" dt="2025-07-22T22:53:35.162" v="42" actId="20577"/>
            <ac:spMkLst>
              <pc:docMk/>
              <pc:sldMasterMk cId="1034081160" sldId="2147483648"/>
              <pc:sldLayoutMk cId="3448270808" sldId="2147483708"/>
              <ac:spMk id="7" creationId="{A75FCD5C-F6AC-D7FC-22AB-936493E48F40}"/>
            </ac:spMkLst>
          </pc:spChg>
        </pc:sldLayoutChg>
      </pc:sldMasterChg>
    </pc:docChg>
  </pc:docChgLst>
  <pc:docChgLst>
    <pc:chgData name="Rebecca McEwan" userId="ff810c5d-fc8a-4cb6-9b96-8b31b958f764" providerId="ADAL" clId="{A6CEF473-AD7B-4651-AF92-A1DB035F4EF5}"/>
    <pc:docChg chg="modSld">
      <pc:chgData name="Rebecca McEwan" userId="ff810c5d-fc8a-4cb6-9b96-8b31b958f764" providerId="ADAL" clId="{A6CEF473-AD7B-4651-AF92-A1DB035F4EF5}" dt="2025-06-30T23:39:17.455" v="0" actId="113"/>
      <pc:docMkLst>
        <pc:docMk/>
      </pc:docMkLst>
      <pc:sldChg chg="modNotesTx">
        <pc:chgData name="Rebecca McEwan" userId="ff810c5d-fc8a-4cb6-9b96-8b31b958f764" providerId="ADAL" clId="{A6CEF473-AD7B-4651-AF92-A1DB035F4EF5}" dt="2025-06-30T23:39:17.455" v="0" actId="113"/>
        <pc:sldMkLst>
          <pc:docMk/>
          <pc:sldMk cId="1255986760" sldId="469"/>
        </pc:sldMkLst>
      </pc:sldChg>
    </pc:docChg>
  </pc:docChgLst>
  <pc:docChgLst>
    <pc:chgData name="Kerrie Shanahan" userId="ae473d9f-76e9-476f-892f-2674ea963afc" providerId="ADAL" clId="{CB257D19-C53A-4906-ACCE-80E16CDF3331}"/>
    <pc:docChg chg="undo custSel delSld modSld">
      <pc:chgData name="Kerrie Shanahan" userId="ae473d9f-76e9-476f-892f-2674ea963afc" providerId="ADAL" clId="{CB257D19-C53A-4906-ACCE-80E16CDF3331}" dt="2025-07-02T04:57:49.063" v="2529" actId="20577"/>
      <pc:docMkLst>
        <pc:docMk/>
      </pc:docMkLst>
      <pc:sldChg chg="addSp modSp mod">
        <pc:chgData name="Kerrie Shanahan" userId="ae473d9f-76e9-476f-892f-2674ea963afc" providerId="ADAL" clId="{CB257D19-C53A-4906-ACCE-80E16CDF3331}" dt="2025-07-02T04:57:42.898" v="2523" actId="20577"/>
        <pc:sldMkLst>
          <pc:docMk/>
          <pc:sldMk cId="559018735" sldId="435"/>
        </pc:sldMkLst>
        <pc:spChg chg="mod">
          <ac:chgData name="Kerrie Shanahan" userId="ae473d9f-76e9-476f-892f-2674ea963afc" providerId="ADAL" clId="{CB257D19-C53A-4906-ACCE-80E16CDF3331}" dt="2025-06-02T01:19:07.979" v="508" actId="13244"/>
          <ac:spMkLst>
            <pc:docMk/>
            <pc:sldMk cId="559018735" sldId="435"/>
            <ac:spMk id="2" creationId="{A0097C85-8CC6-DBAD-36F6-582EFC588802}"/>
          </ac:spMkLst>
        </pc:spChg>
        <pc:spChg chg="add mod">
          <ac:chgData name="Kerrie Shanahan" userId="ae473d9f-76e9-476f-892f-2674ea963afc" providerId="ADAL" clId="{CB257D19-C53A-4906-ACCE-80E16CDF3331}" dt="2025-07-02T04:57:42.898" v="2523" actId="20577"/>
          <ac:spMkLst>
            <pc:docMk/>
            <pc:sldMk cId="559018735" sldId="435"/>
            <ac:spMk id="3" creationId="{9FF97F06-731A-C17C-00CA-1BD411CE7369}"/>
          </ac:spMkLst>
        </pc:spChg>
        <pc:spChg chg="mod">
          <ac:chgData name="Kerrie Shanahan" userId="ae473d9f-76e9-476f-892f-2674ea963afc" providerId="ADAL" clId="{CB257D19-C53A-4906-ACCE-80E16CDF3331}" dt="2025-06-02T01:19:27.434" v="511" actId="13244"/>
          <ac:spMkLst>
            <pc:docMk/>
            <pc:sldMk cId="559018735" sldId="435"/>
            <ac:spMk id="7" creationId="{864D33C3-D26A-2342-A88D-4073089A5BB5}"/>
          </ac:spMkLst>
        </pc:spChg>
        <pc:spChg chg="mod">
          <ac:chgData name="Kerrie Shanahan" userId="ae473d9f-76e9-476f-892f-2674ea963afc" providerId="ADAL" clId="{CB257D19-C53A-4906-ACCE-80E16CDF3331}" dt="2025-06-02T01:19:39.732" v="514" actId="962"/>
          <ac:spMkLst>
            <pc:docMk/>
            <pc:sldMk cId="559018735" sldId="435"/>
            <ac:spMk id="22" creationId="{CDFAC0A0-DF90-1041-9A2A-7C70688F1E3B}"/>
          </ac:spMkLst>
        </pc:spChg>
        <pc:spChg chg="mod">
          <ac:chgData name="Kerrie Shanahan" userId="ae473d9f-76e9-476f-892f-2674ea963afc" providerId="ADAL" clId="{CB257D19-C53A-4906-ACCE-80E16CDF3331}" dt="2025-06-02T01:19:41.263" v="515" actId="962"/>
          <ac:spMkLst>
            <pc:docMk/>
            <pc:sldMk cId="559018735" sldId="435"/>
            <ac:spMk id="27" creationId="{60121A65-9EE8-D241-8454-9239F7FBC6A9}"/>
          </ac:spMkLst>
        </pc:spChg>
        <pc:spChg chg="mod">
          <ac:chgData name="Kerrie Shanahan" userId="ae473d9f-76e9-476f-892f-2674ea963afc" providerId="ADAL" clId="{CB257D19-C53A-4906-ACCE-80E16CDF3331}" dt="2025-06-02T01:19:43.422" v="516" actId="962"/>
          <ac:spMkLst>
            <pc:docMk/>
            <pc:sldMk cId="559018735" sldId="435"/>
            <ac:spMk id="32" creationId="{DC0D8A13-58CF-BE49-85D6-942B087BFAB8}"/>
          </ac:spMkLst>
        </pc:spChg>
        <pc:spChg chg="mod">
          <ac:chgData name="Kerrie Shanahan" userId="ae473d9f-76e9-476f-892f-2674ea963afc" providerId="ADAL" clId="{CB257D19-C53A-4906-ACCE-80E16CDF3331}" dt="2025-06-02T01:19:35.702" v="513" actId="962"/>
          <ac:spMkLst>
            <pc:docMk/>
            <pc:sldMk cId="559018735" sldId="435"/>
            <ac:spMk id="34" creationId="{B3D39917-112A-914A-9AD5-835A5C68FE7F}"/>
          </ac:spMkLst>
        </pc:spChg>
        <pc:grpChg chg="add mod">
          <ac:chgData name="Kerrie Shanahan" userId="ae473d9f-76e9-476f-892f-2674ea963afc" providerId="ADAL" clId="{CB257D19-C53A-4906-ACCE-80E16CDF3331}" dt="2025-07-02T04:56:06.477" v="2474" actId="962"/>
          <ac:grpSpMkLst>
            <pc:docMk/>
            <pc:sldMk cId="559018735" sldId="435"/>
            <ac:grpSpMk id="4" creationId="{BAB02B9F-1D1C-5276-1C6B-004D6842C522}"/>
          </ac:grpSpMkLst>
        </pc:grpChg>
        <pc:picChg chg="mod">
          <ac:chgData name="Kerrie Shanahan" userId="ae473d9f-76e9-476f-892f-2674ea963afc" providerId="ADAL" clId="{CB257D19-C53A-4906-ACCE-80E16CDF3331}" dt="2025-06-02T01:20:44.212" v="523" actId="13244"/>
          <ac:picMkLst>
            <pc:docMk/>
            <pc:sldMk cId="559018735" sldId="435"/>
            <ac:picMk id="5" creationId="{66E2F6E5-2B9A-1B6C-9FFB-900B087CEDF3}"/>
          </ac:picMkLst>
        </pc:picChg>
        <pc:picChg chg="mod">
          <ac:chgData name="Kerrie Shanahan" userId="ae473d9f-76e9-476f-892f-2674ea963afc" providerId="ADAL" clId="{CB257D19-C53A-4906-ACCE-80E16CDF3331}" dt="2025-06-16T04:57:12.461" v="1907" actId="164"/>
          <ac:picMkLst>
            <pc:docMk/>
            <pc:sldMk cId="559018735" sldId="435"/>
            <ac:picMk id="6" creationId="{35036AE7-8D22-2611-E877-35BFBD4E868A}"/>
          </ac:picMkLst>
        </pc:picChg>
        <pc:picChg chg="mod">
          <ac:chgData name="Kerrie Shanahan" userId="ae473d9f-76e9-476f-892f-2674ea963afc" providerId="ADAL" clId="{CB257D19-C53A-4906-ACCE-80E16CDF3331}" dt="2025-06-02T01:20:27.010" v="520" actId="962"/>
          <ac:picMkLst>
            <pc:docMk/>
            <pc:sldMk cId="559018735" sldId="435"/>
            <ac:picMk id="8" creationId="{DDDC09E4-7EA7-81BD-81AA-A44C3CE67F6C}"/>
          </ac:picMkLst>
        </pc:picChg>
        <pc:picChg chg="mod">
          <ac:chgData name="Kerrie Shanahan" userId="ae473d9f-76e9-476f-892f-2674ea963afc" providerId="ADAL" clId="{CB257D19-C53A-4906-ACCE-80E16CDF3331}" dt="2025-06-02T01:20:39.015" v="522" actId="962"/>
          <ac:picMkLst>
            <pc:docMk/>
            <pc:sldMk cId="559018735" sldId="435"/>
            <ac:picMk id="18" creationId="{D808F6B2-21C3-727B-2303-82666707FAF1}"/>
          </ac:picMkLst>
        </pc:picChg>
        <pc:cxnChg chg="mod">
          <ac:chgData name="Kerrie Shanahan" userId="ae473d9f-76e9-476f-892f-2674ea963afc" providerId="ADAL" clId="{CB257D19-C53A-4906-ACCE-80E16CDF3331}" dt="2025-06-16T04:57:52.964" v="1908" actId="208"/>
          <ac:cxnSpMkLst>
            <pc:docMk/>
            <pc:sldMk cId="559018735" sldId="435"/>
            <ac:cxnSpMk id="9" creationId="{0C4865F6-E465-4846-02DB-CD8590CC7A62}"/>
          </ac:cxnSpMkLst>
        </pc:cxnChg>
      </pc:sldChg>
      <pc:sldChg chg="addSp modSp mod">
        <pc:chgData name="Kerrie Shanahan" userId="ae473d9f-76e9-476f-892f-2674ea963afc" providerId="ADAL" clId="{CB257D19-C53A-4906-ACCE-80E16CDF3331}" dt="2025-06-02T01:01:58.256" v="411" actId="1076"/>
        <pc:sldMkLst>
          <pc:docMk/>
          <pc:sldMk cId="123742003" sldId="440"/>
        </pc:sldMkLst>
        <pc:spChg chg="add mod">
          <ac:chgData name="Kerrie Shanahan" userId="ae473d9f-76e9-476f-892f-2674ea963afc" providerId="ADAL" clId="{CB257D19-C53A-4906-ACCE-80E16CDF3331}" dt="2025-06-02T01:01:58.256" v="411" actId="1076"/>
          <ac:spMkLst>
            <pc:docMk/>
            <pc:sldMk cId="123742003" sldId="440"/>
            <ac:spMk id="2" creationId="{F359CAA8-5AB5-DCCC-78AA-A962F3FCA1B5}"/>
          </ac:spMkLst>
        </pc:spChg>
      </pc:sldChg>
      <pc:sldChg chg="modNotesTx">
        <pc:chgData name="Kerrie Shanahan" userId="ae473d9f-76e9-476f-892f-2674ea963afc" providerId="ADAL" clId="{CB257D19-C53A-4906-ACCE-80E16CDF3331}" dt="2025-06-02T02:26:52.035" v="907" actId="313"/>
        <pc:sldMkLst>
          <pc:docMk/>
          <pc:sldMk cId="811543282" sldId="463"/>
        </pc:sldMkLst>
      </pc:sldChg>
      <pc:sldChg chg="addSp modSp mod">
        <pc:chgData name="Kerrie Shanahan" userId="ae473d9f-76e9-476f-892f-2674ea963afc" providerId="ADAL" clId="{CB257D19-C53A-4906-ACCE-80E16CDF3331}" dt="2025-07-02T04:57:49.063" v="2529" actId="20577"/>
        <pc:sldMkLst>
          <pc:docMk/>
          <pc:sldMk cId="4106526466" sldId="464"/>
        </pc:sldMkLst>
        <pc:spChg chg="add mod">
          <ac:chgData name="Kerrie Shanahan" userId="ae473d9f-76e9-476f-892f-2674ea963afc" providerId="ADAL" clId="{CB257D19-C53A-4906-ACCE-80E16CDF3331}" dt="2025-07-02T04:57:49.063" v="2529" actId="20577"/>
          <ac:spMkLst>
            <pc:docMk/>
            <pc:sldMk cId="4106526466" sldId="464"/>
            <ac:spMk id="2" creationId="{C1C2457C-8772-95FA-E44D-98E3DAB8DABA}"/>
          </ac:spMkLst>
        </pc:spChg>
        <pc:spChg chg="mod">
          <ac:chgData name="Kerrie Shanahan" userId="ae473d9f-76e9-476f-892f-2674ea963afc" providerId="ADAL" clId="{CB257D19-C53A-4906-ACCE-80E16CDF3331}" dt="2025-06-02T01:22:10.815" v="535" actId="13244"/>
          <ac:spMkLst>
            <pc:docMk/>
            <pc:sldMk cId="4106526466" sldId="464"/>
            <ac:spMk id="7" creationId="{E9DF7452-ECCC-C246-BC35-123CE0B8C09A}"/>
          </ac:spMkLst>
        </pc:spChg>
      </pc:sldChg>
      <pc:sldChg chg="addSp modSp mod modNotesTx">
        <pc:chgData name="Kerrie Shanahan" userId="ae473d9f-76e9-476f-892f-2674ea963afc" providerId="ADAL" clId="{CB257D19-C53A-4906-ACCE-80E16CDF3331}" dt="2025-07-02T04:57:14.897" v="2509" actId="20577"/>
        <pc:sldMkLst>
          <pc:docMk/>
          <pc:sldMk cId="3435537570" sldId="466"/>
        </pc:sldMkLst>
        <pc:spChg chg="add mod">
          <ac:chgData name="Kerrie Shanahan" userId="ae473d9f-76e9-476f-892f-2674ea963afc" providerId="ADAL" clId="{CB257D19-C53A-4906-ACCE-80E16CDF3331}" dt="2025-07-02T04:57:14.897" v="2509" actId="20577"/>
          <ac:spMkLst>
            <pc:docMk/>
            <pc:sldMk cId="3435537570" sldId="466"/>
            <ac:spMk id="2" creationId="{4FA983EB-7431-399F-A2BD-63BB91918B28}"/>
          </ac:spMkLst>
        </pc:spChg>
        <pc:graphicFrameChg chg="mod modGraphic">
          <ac:chgData name="Kerrie Shanahan" userId="ae473d9f-76e9-476f-892f-2674ea963afc" providerId="ADAL" clId="{CB257D19-C53A-4906-ACCE-80E16CDF3331}" dt="2025-06-02T02:13:23.083" v="853" actId="313"/>
          <ac:graphicFrameMkLst>
            <pc:docMk/>
            <pc:sldMk cId="3435537570" sldId="466"/>
            <ac:graphicFrameMk id="3" creationId="{08E01FFA-0242-504D-85F7-1A8CAD895916}"/>
          </ac:graphicFrameMkLst>
        </pc:graphicFrameChg>
      </pc:sldChg>
      <pc:sldChg chg="addSp modSp mod modNotesTx">
        <pc:chgData name="Kerrie Shanahan" userId="ae473d9f-76e9-476f-892f-2674ea963afc" providerId="ADAL" clId="{CB257D19-C53A-4906-ACCE-80E16CDF3331}" dt="2025-07-02T04:57:18.137" v="2511" actId="20577"/>
        <pc:sldMkLst>
          <pc:docMk/>
          <pc:sldMk cId="3799282133" sldId="467"/>
        </pc:sldMkLst>
        <pc:spChg chg="mod">
          <ac:chgData name="Kerrie Shanahan" userId="ae473d9f-76e9-476f-892f-2674ea963afc" providerId="ADAL" clId="{CB257D19-C53A-4906-ACCE-80E16CDF3331}" dt="2025-06-02T01:18:26.549" v="500" actId="13244"/>
          <ac:spMkLst>
            <pc:docMk/>
            <pc:sldMk cId="3799282133" sldId="467"/>
            <ac:spMk id="3" creationId="{91867BEB-6674-E640-B8FC-3D6EEC161177}"/>
          </ac:spMkLst>
        </pc:spChg>
        <pc:spChg chg="mod">
          <ac:chgData name="Kerrie Shanahan" userId="ae473d9f-76e9-476f-892f-2674ea963afc" providerId="ADAL" clId="{CB257D19-C53A-4906-ACCE-80E16CDF3331}" dt="2025-06-02T01:18:29.133" v="501" actId="962"/>
          <ac:spMkLst>
            <pc:docMk/>
            <pc:sldMk cId="3799282133" sldId="467"/>
            <ac:spMk id="4" creationId="{172C65A8-63F5-A347-B913-057628D4D4CB}"/>
          </ac:spMkLst>
        </pc:spChg>
        <pc:spChg chg="mod">
          <ac:chgData name="Kerrie Shanahan" userId="ae473d9f-76e9-476f-892f-2674ea963afc" providerId="ADAL" clId="{CB257D19-C53A-4906-ACCE-80E16CDF3331}" dt="2025-06-02T01:22:54.885" v="622" actId="962"/>
          <ac:spMkLst>
            <pc:docMk/>
            <pc:sldMk cId="3799282133" sldId="467"/>
            <ac:spMk id="5" creationId="{1A1CB737-F01B-EE4F-B146-EE06365C80D1}"/>
          </ac:spMkLst>
        </pc:spChg>
        <pc:spChg chg="add mod">
          <ac:chgData name="Kerrie Shanahan" userId="ae473d9f-76e9-476f-892f-2674ea963afc" providerId="ADAL" clId="{CB257D19-C53A-4906-ACCE-80E16CDF3331}" dt="2025-07-02T04:57:18.137" v="2511" actId="20577"/>
          <ac:spMkLst>
            <pc:docMk/>
            <pc:sldMk cId="3799282133" sldId="467"/>
            <ac:spMk id="6" creationId="{50B65622-42DE-0A87-6751-0AF2B869A4E7}"/>
          </ac:spMkLst>
        </pc:spChg>
      </pc:sldChg>
      <pc:sldChg chg="addSp modSp mod modNotesTx">
        <pc:chgData name="Kerrie Shanahan" userId="ae473d9f-76e9-476f-892f-2674ea963afc" providerId="ADAL" clId="{CB257D19-C53A-4906-ACCE-80E16CDF3331}" dt="2025-07-02T04:57:21.008" v="2513" actId="20577"/>
        <pc:sldMkLst>
          <pc:docMk/>
          <pc:sldMk cId="1760372344" sldId="468"/>
        </pc:sldMkLst>
        <pc:spChg chg="add mod">
          <ac:chgData name="Kerrie Shanahan" userId="ae473d9f-76e9-476f-892f-2674ea963afc" providerId="ADAL" clId="{CB257D19-C53A-4906-ACCE-80E16CDF3331}" dt="2025-07-02T04:57:21.008" v="2513" actId="20577"/>
          <ac:spMkLst>
            <pc:docMk/>
            <pc:sldMk cId="1760372344" sldId="468"/>
            <ac:spMk id="3" creationId="{E4C1FE87-E9AD-1730-34BF-F0DE0E8EF266}"/>
          </ac:spMkLst>
        </pc:spChg>
      </pc:sldChg>
      <pc:sldChg chg="addSp modSp mod modNotesTx">
        <pc:chgData name="Kerrie Shanahan" userId="ae473d9f-76e9-476f-892f-2674ea963afc" providerId="ADAL" clId="{CB257D19-C53A-4906-ACCE-80E16CDF3331}" dt="2025-07-02T04:57:23.653" v="2515" actId="20577"/>
        <pc:sldMkLst>
          <pc:docMk/>
          <pc:sldMk cId="1255986760" sldId="469"/>
        </pc:sldMkLst>
        <pc:spChg chg="add mod">
          <ac:chgData name="Kerrie Shanahan" userId="ae473d9f-76e9-476f-892f-2674ea963afc" providerId="ADAL" clId="{CB257D19-C53A-4906-ACCE-80E16CDF3331}" dt="2025-07-02T04:57:23.653" v="2515" actId="20577"/>
          <ac:spMkLst>
            <pc:docMk/>
            <pc:sldMk cId="1255986760" sldId="469"/>
            <ac:spMk id="2" creationId="{13E3EBDC-1C04-C097-28E8-F0165B06BACC}"/>
          </ac:spMkLst>
        </pc:spChg>
      </pc:sldChg>
      <pc:sldChg chg="addSp modSp mod modNotesTx">
        <pc:chgData name="Kerrie Shanahan" userId="ae473d9f-76e9-476f-892f-2674ea963afc" providerId="ADAL" clId="{CB257D19-C53A-4906-ACCE-80E16CDF3331}" dt="2025-07-02T04:57:27.248" v="2517" actId="20577"/>
        <pc:sldMkLst>
          <pc:docMk/>
          <pc:sldMk cId="33849317" sldId="470"/>
        </pc:sldMkLst>
        <pc:spChg chg="add mod">
          <ac:chgData name="Kerrie Shanahan" userId="ae473d9f-76e9-476f-892f-2674ea963afc" providerId="ADAL" clId="{CB257D19-C53A-4906-ACCE-80E16CDF3331}" dt="2025-07-02T04:57:27.248" v="2517" actId="20577"/>
          <ac:spMkLst>
            <pc:docMk/>
            <pc:sldMk cId="33849317" sldId="470"/>
            <ac:spMk id="2" creationId="{12169BC2-6527-1DED-1ED5-63C99278A364}"/>
          </ac:spMkLst>
        </pc:spChg>
      </pc:sldChg>
      <pc:sldChg chg="addSp modSp mod modNotesTx">
        <pc:chgData name="Kerrie Shanahan" userId="ae473d9f-76e9-476f-892f-2674ea963afc" providerId="ADAL" clId="{CB257D19-C53A-4906-ACCE-80E16CDF3331}" dt="2025-07-02T04:57:35.492" v="2521" actId="20577"/>
        <pc:sldMkLst>
          <pc:docMk/>
          <pc:sldMk cId="1820075087" sldId="471"/>
        </pc:sldMkLst>
        <pc:spChg chg="add mod">
          <ac:chgData name="Kerrie Shanahan" userId="ae473d9f-76e9-476f-892f-2674ea963afc" providerId="ADAL" clId="{CB257D19-C53A-4906-ACCE-80E16CDF3331}" dt="2025-07-02T04:57:35.492" v="2521" actId="20577"/>
          <ac:spMkLst>
            <pc:docMk/>
            <pc:sldMk cId="1820075087" sldId="471"/>
            <ac:spMk id="3" creationId="{17303DDC-9CC5-A487-080C-36F788643332}"/>
          </ac:spMkLst>
        </pc:spChg>
      </pc:sldChg>
      <pc:sldChg chg="modSp">
        <pc:chgData name="Kerrie Shanahan" userId="ae473d9f-76e9-476f-892f-2674ea963afc" providerId="ADAL" clId="{CB257D19-C53A-4906-ACCE-80E16CDF3331}" dt="2025-06-02T01:10:39.451" v="474" actId="13244"/>
        <pc:sldMkLst>
          <pc:docMk/>
          <pc:sldMk cId="1428149726" sldId="475"/>
        </pc:sldMkLst>
        <pc:spChg chg="mod">
          <ac:chgData name="Kerrie Shanahan" userId="ae473d9f-76e9-476f-892f-2674ea963afc" providerId="ADAL" clId="{CB257D19-C53A-4906-ACCE-80E16CDF3331}" dt="2025-06-02T01:10:39.451" v="474" actId="13244"/>
          <ac:spMkLst>
            <pc:docMk/>
            <pc:sldMk cId="1428149726" sldId="475"/>
            <ac:spMk id="4" creationId="{2FFCBDAE-1965-9D4F-A71F-2579F3EFE518}"/>
          </ac:spMkLst>
        </pc:spChg>
      </pc:sldChg>
      <pc:sldChg chg="addSp modSp mod modNotesTx">
        <pc:chgData name="Kerrie Shanahan" userId="ae473d9f-76e9-476f-892f-2674ea963afc" providerId="ADAL" clId="{CB257D19-C53A-4906-ACCE-80E16CDF3331}" dt="2025-07-02T04:57:12.252" v="2507" actId="20577"/>
        <pc:sldMkLst>
          <pc:docMk/>
          <pc:sldMk cId="3299378004" sldId="478"/>
        </pc:sldMkLst>
        <pc:spChg chg="add mod">
          <ac:chgData name="Kerrie Shanahan" userId="ae473d9f-76e9-476f-892f-2674ea963afc" providerId="ADAL" clId="{CB257D19-C53A-4906-ACCE-80E16CDF3331}" dt="2025-07-02T04:57:12.252" v="2507" actId="20577"/>
          <ac:spMkLst>
            <pc:docMk/>
            <pc:sldMk cId="3299378004" sldId="478"/>
            <ac:spMk id="2" creationId="{BAB63844-DAA7-0697-05E1-0DDC5CFC1079}"/>
          </ac:spMkLst>
        </pc:spChg>
        <pc:spChg chg="mod">
          <ac:chgData name="Kerrie Shanahan" userId="ae473d9f-76e9-476f-892f-2674ea963afc" providerId="ADAL" clId="{CB257D19-C53A-4906-ACCE-80E16CDF3331}" dt="2025-06-02T01:17:38.654" v="494" actId="13244"/>
          <ac:spMkLst>
            <pc:docMk/>
            <pc:sldMk cId="3299378004" sldId="478"/>
            <ac:spMk id="3" creationId="{CB75F2D8-E708-4ADE-09C1-C787B5CC14DE}"/>
          </ac:spMkLst>
        </pc:spChg>
        <pc:spChg chg="mod">
          <ac:chgData name="Kerrie Shanahan" userId="ae473d9f-76e9-476f-892f-2674ea963afc" providerId="ADAL" clId="{CB257D19-C53A-4906-ACCE-80E16CDF3331}" dt="2025-06-02T01:45:13.570" v="761" actId="313"/>
          <ac:spMkLst>
            <pc:docMk/>
            <pc:sldMk cId="3299378004" sldId="478"/>
            <ac:spMk id="10" creationId="{D133FB2F-72DB-4813-9EE1-ECBB7D296086}"/>
          </ac:spMkLst>
        </pc:spChg>
        <pc:spChg chg="mod">
          <ac:chgData name="Kerrie Shanahan" userId="ae473d9f-76e9-476f-892f-2674ea963afc" providerId="ADAL" clId="{CB257D19-C53A-4906-ACCE-80E16CDF3331}" dt="2025-06-02T01:17:29.652" v="492" actId="13244"/>
          <ac:spMkLst>
            <pc:docMk/>
            <pc:sldMk cId="3299378004" sldId="478"/>
            <ac:spMk id="11" creationId="{7D5CDF35-DA2A-1C8D-E25D-E4A8D7D37B34}"/>
          </ac:spMkLst>
        </pc:spChg>
        <pc:spChg chg="mod">
          <ac:chgData name="Kerrie Shanahan" userId="ae473d9f-76e9-476f-892f-2674ea963afc" providerId="ADAL" clId="{CB257D19-C53A-4906-ACCE-80E16CDF3331}" dt="2025-06-02T01:17:45.438" v="495" actId="962"/>
          <ac:spMkLst>
            <pc:docMk/>
            <pc:sldMk cId="3299378004" sldId="478"/>
            <ac:spMk id="14" creationId="{9CBBA70C-7630-0DE8-54CB-C35C2435C1D6}"/>
          </ac:spMkLst>
        </pc:spChg>
        <pc:spChg chg="mod">
          <ac:chgData name="Kerrie Shanahan" userId="ae473d9f-76e9-476f-892f-2674ea963afc" providerId="ADAL" clId="{CB257D19-C53A-4906-ACCE-80E16CDF3331}" dt="2025-06-02T01:17:23.090" v="491" actId="13244"/>
          <ac:spMkLst>
            <pc:docMk/>
            <pc:sldMk cId="3299378004" sldId="478"/>
            <ac:spMk id="15" creationId="{BD0CB8E0-7EE1-31FD-4C3C-FEA61FD61F08}"/>
          </ac:spMkLst>
        </pc:spChg>
        <pc:grpChg chg="mod">
          <ac:chgData name="Kerrie Shanahan" userId="ae473d9f-76e9-476f-892f-2674ea963afc" providerId="ADAL" clId="{CB257D19-C53A-4906-ACCE-80E16CDF3331}" dt="2025-06-02T01:18:10.247" v="497" actId="13244"/>
          <ac:grpSpMkLst>
            <pc:docMk/>
            <pc:sldMk cId="3299378004" sldId="478"/>
            <ac:grpSpMk id="20" creationId="{5F1B7341-4424-BF3F-2BD5-94B6B145E0CD}"/>
          </ac:grpSpMkLst>
        </pc:grpChg>
      </pc:sldChg>
      <pc:sldChg chg="modSp mod">
        <pc:chgData name="Kerrie Shanahan" userId="ae473d9f-76e9-476f-892f-2674ea963afc" providerId="ADAL" clId="{CB257D19-C53A-4906-ACCE-80E16CDF3331}" dt="2025-07-02T04:55:51.576" v="2418" actId="962"/>
        <pc:sldMkLst>
          <pc:docMk/>
          <pc:sldMk cId="202420733" sldId="485"/>
        </pc:sldMkLst>
        <pc:spChg chg="mod">
          <ac:chgData name="Kerrie Shanahan" userId="ae473d9f-76e9-476f-892f-2674ea963afc" providerId="ADAL" clId="{CB257D19-C53A-4906-ACCE-80E16CDF3331}" dt="2025-06-02T01:10:46.610" v="475"/>
          <ac:spMkLst>
            <pc:docMk/>
            <pc:sldMk cId="202420733" sldId="485"/>
            <ac:spMk id="5" creationId="{009C14E0-CED7-F1C3-4022-C4B0BF9B3AA4}"/>
          </ac:spMkLst>
        </pc:spChg>
        <pc:picChg chg="mod">
          <ac:chgData name="Kerrie Shanahan" userId="ae473d9f-76e9-476f-892f-2674ea963afc" providerId="ADAL" clId="{CB257D19-C53A-4906-ACCE-80E16CDF3331}" dt="2025-07-02T04:55:51.576" v="2418" actId="962"/>
          <ac:picMkLst>
            <pc:docMk/>
            <pc:sldMk cId="202420733" sldId="485"/>
            <ac:picMk id="2" creationId="{15ECFB37-D6C5-F34F-AFD3-233779850918}"/>
          </ac:picMkLst>
        </pc:picChg>
      </pc:sldChg>
      <pc:sldChg chg="addSp modSp mod">
        <pc:chgData name="Kerrie Shanahan" userId="ae473d9f-76e9-476f-892f-2674ea963afc" providerId="ADAL" clId="{CB257D19-C53A-4906-ACCE-80E16CDF3331}" dt="2025-07-02T04:57:32.535" v="2519" actId="20577"/>
        <pc:sldMkLst>
          <pc:docMk/>
          <pc:sldMk cId="637175277" sldId="486"/>
        </pc:sldMkLst>
        <pc:spChg chg="add mod">
          <ac:chgData name="Kerrie Shanahan" userId="ae473d9f-76e9-476f-892f-2674ea963afc" providerId="ADAL" clId="{CB257D19-C53A-4906-ACCE-80E16CDF3331}" dt="2025-07-02T04:57:32.535" v="2519" actId="20577"/>
          <ac:spMkLst>
            <pc:docMk/>
            <pc:sldMk cId="637175277" sldId="486"/>
            <ac:spMk id="3" creationId="{207D2AF8-E6D3-8D2C-E1BF-32D2F0765353}"/>
          </ac:spMkLst>
        </pc:spChg>
      </pc:sldChg>
      <pc:sldChg chg="modSp">
        <pc:chgData name="Kerrie Shanahan" userId="ae473d9f-76e9-476f-892f-2674ea963afc" providerId="ADAL" clId="{CB257D19-C53A-4906-ACCE-80E16CDF3331}" dt="2025-07-02T04:56:38.765" v="2482" actId="20577"/>
        <pc:sldMkLst>
          <pc:docMk/>
          <pc:sldMk cId="702303488" sldId="511"/>
        </pc:sldMkLst>
        <pc:spChg chg="mod">
          <ac:chgData name="Kerrie Shanahan" userId="ae473d9f-76e9-476f-892f-2674ea963afc" providerId="ADAL" clId="{CB257D19-C53A-4906-ACCE-80E16CDF3331}" dt="2025-07-02T04:56:38.765" v="2482" actId="20577"/>
          <ac:spMkLst>
            <pc:docMk/>
            <pc:sldMk cId="702303488" sldId="511"/>
            <ac:spMk id="3" creationId="{56A57364-6EB2-EC1C-926A-8EC67CB5BAF0}"/>
          </ac:spMkLst>
        </pc:spChg>
      </pc:sldChg>
      <pc:sldChg chg="modSp">
        <pc:chgData name="Kerrie Shanahan" userId="ae473d9f-76e9-476f-892f-2674ea963afc" providerId="ADAL" clId="{CB257D19-C53A-4906-ACCE-80E16CDF3331}" dt="2025-07-02T04:56:42.070" v="2484" actId="20577"/>
        <pc:sldMkLst>
          <pc:docMk/>
          <pc:sldMk cId="2491177883" sldId="512"/>
        </pc:sldMkLst>
        <pc:spChg chg="mod">
          <ac:chgData name="Kerrie Shanahan" userId="ae473d9f-76e9-476f-892f-2674ea963afc" providerId="ADAL" clId="{CB257D19-C53A-4906-ACCE-80E16CDF3331}" dt="2025-07-02T04:56:42.070" v="2484" actId="20577"/>
          <ac:spMkLst>
            <pc:docMk/>
            <pc:sldMk cId="2491177883" sldId="512"/>
            <ac:spMk id="2" creationId="{07291B45-CA4A-EE01-F19A-8F49EDB7F047}"/>
          </ac:spMkLst>
        </pc:spChg>
        <pc:picChg chg="mod">
          <ac:chgData name="Kerrie Shanahan" userId="ae473d9f-76e9-476f-892f-2674ea963afc" providerId="ADAL" clId="{CB257D19-C53A-4906-ACCE-80E16CDF3331}" dt="2025-06-02T01:22:20.751" v="543" actId="962"/>
          <ac:picMkLst>
            <pc:docMk/>
            <pc:sldMk cId="2491177883" sldId="512"/>
            <ac:picMk id="3" creationId="{E9A903B1-8F1A-DFEC-4497-AD9FC84C9FC9}"/>
          </ac:picMkLst>
        </pc:picChg>
        <pc:picChg chg="mod">
          <ac:chgData name="Kerrie Shanahan" userId="ae473d9f-76e9-476f-892f-2674ea963afc" providerId="ADAL" clId="{CB257D19-C53A-4906-ACCE-80E16CDF3331}" dt="2025-06-02T01:22:26.962" v="553" actId="962"/>
          <ac:picMkLst>
            <pc:docMk/>
            <pc:sldMk cId="2491177883" sldId="512"/>
            <ac:picMk id="4" creationId="{78E42BA6-E451-6509-097B-E3E6B6458242}"/>
          </ac:picMkLst>
        </pc:picChg>
        <pc:picChg chg="mod">
          <ac:chgData name="Kerrie Shanahan" userId="ae473d9f-76e9-476f-892f-2674ea963afc" providerId="ADAL" clId="{CB257D19-C53A-4906-ACCE-80E16CDF3331}" dt="2025-06-02T01:22:34.451" v="565" actId="962"/>
          <ac:picMkLst>
            <pc:docMk/>
            <pc:sldMk cId="2491177883" sldId="512"/>
            <ac:picMk id="7" creationId="{1574D421-D3D3-3BD3-5639-CD621B5E5658}"/>
          </ac:picMkLst>
        </pc:picChg>
      </pc:sldChg>
      <pc:sldChg chg="modSp">
        <pc:chgData name="Kerrie Shanahan" userId="ae473d9f-76e9-476f-892f-2674ea963afc" providerId="ADAL" clId="{CB257D19-C53A-4906-ACCE-80E16CDF3331}" dt="2025-07-02T04:56:52.748" v="2493" actId="20577"/>
        <pc:sldMkLst>
          <pc:docMk/>
          <pc:sldMk cId="868684786" sldId="513"/>
        </pc:sldMkLst>
        <pc:spChg chg="mod">
          <ac:chgData name="Kerrie Shanahan" userId="ae473d9f-76e9-476f-892f-2674ea963afc" providerId="ADAL" clId="{CB257D19-C53A-4906-ACCE-80E16CDF3331}" dt="2025-07-02T04:56:52.748" v="2493" actId="20577"/>
          <ac:spMkLst>
            <pc:docMk/>
            <pc:sldMk cId="868684786" sldId="513"/>
            <ac:spMk id="2" creationId="{8E7E6C2D-4D62-496F-F3DE-95030E55AE06}"/>
          </ac:spMkLst>
        </pc:spChg>
      </pc:sldChg>
      <pc:sldChg chg="modSp">
        <pc:chgData name="Kerrie Shanahan" userId="ae473d9f-76e9-476f-892f-2674ea963afc" providerId="ADAL" clId="{CB257D19-C53A-4906-ACCE-80E16CDF3331}" dt="2025-07-02T04:56:55.561" v="2495" actId="20577"/>
        <pc:sldMkLst>
          <pc:docMk/>
          <pc:sldMk cId="1259779433" sldId="514"/>
        </pc:sldMkLst>
        <pc:spChg chg="mod">
          <ac:chgData name="Kerrie Shanahan" userId="ae473d9f-76e9-476f-892f-2674ea963afc" providerId="ADAL" clId="{CB257D19-C53A-4906-ACCE-80E16CDF3331}" dt="2025-07-02T04:56:55.561" v="2495" actId="20577"/>
          <ac:spMkLst>
            <pc:docMk/>
            <pc:sldMk cId="1259779433" sldId="514"/>
            <ac:spMk id="2" creationId="{21E5BD0B-E140-5477-BE01-F8F9AA3D41B3}"/>
          </ac:spMkLst>
        </pc:spChg>
      </pc:sldChg>
      <pc:sldChg chg="modSp">
        <pc:chgData name="Kerrie Shanahan" userId="ae473d9f-76e9-476f-892f-2674ea963afc" providerId="ADAL" clId="{CB257D19-C53A-4906-ACCE-80E16CDF3331}" dt="2025-07-02T04:56:57.644" v="2497" actId="20577"/>
        <pc:sldMkLst>
          <pc:docMk/>
          <pc:sldMk cId="1971552586" sldId="515"/>
        </pc:sldMkLst>
        <pc:spChg chg="mod">
          <ac:chgData name="Kerrie Shanahan" userId="ae473d9f-76e9-476f-892f-2674ea963afc" providerId="ADAL" clId="{CB257D19-C53A-4906-ACCE-80E16CDF3331}" dt="2025-07-02T04:56:57.644" v="2497" actId="20577"/>
          <ac:spMkLst>
            <pc:docMk/>
            <pc:sldMk cId="1971552586" sldId="515"/>
            <ac:spMk id="3" creationId="{E935530F-870A-B513-EF82-108017879D66}"/>
          </ac:spMkLst>
        </pc:spChg>
      </pc:sldChg>
      <pc:sldChg chg="modSp">
        <pc:chgData name="Kerrie Shanahan" userId="ae473d9f-76e9-476f-892f-2674ea963afc" providerId="ADAL" clId="{CB257D19-C53A-4906-ACCE-80E16CDF3331}" dt="2025-07-02T04:57:00.108" v="2499" actId="20577"/>
        <pc:sldMkLst>
          <pc:docMk/>
          <pc:sldMk cId="3791891907" sldId="516"/>
        </pc:sldMkLst>
        <pc:spChg chg="mod">
          <ac:chgData name="Kerrie Shanahan" userId="ae473d9f-76e9-476f-892f-2674ea963afc" providerId="ADAL" clId="{CB257D19-C53A-4906-ACCE-80E16CDF3331}" dt="2025-07-02T04:57:00.108" v="2499" actId="20577"/>
          <ac:spMkLst>
            <pc:docMk/>
            <pc:sldMk cId="3791891907" sldId="516"/>
            <ac:spMk id="2" creationId="{E0636FF6-6F4F-360A-427A-483D0ED70DBA}"/>
          </ac:spMkLst>
        </pc:spChg>
      </pc:sldChg>
      <pc:sldChg chg="addSp modSp mod">
        <pc:chgData name="Kerrie Shanahan" userId="ae473d9f-76e9-476f-892f-2674ea963afc" providerId="ADAL" clId="{CB257D19-C53A-4906-ACCE-80E16CDF3331}" dt="2025-06-03T22:10:48.863" v="1426" actId="962"/>
        <pc:sldMkLst>
          <pc:docMk/>
          <pc:sldMk cId="1797789494" sldId="518"/>
        </pc:sldMkLst>
        <pc:grpChg chg="mod">
          <ac:chgData name="Kerrie Shanahan" userId="ae473d9f-76e9-476f-892f-2674ea963afc" providerId="ADAL" clId="{CB257D19-C53A-4906-ACCE-80E16CDF3331}" dt="2025-06-03T04:35:35.898" v="919" actId="164"/>
          <ac:grpSpMkLst>
            <pc:docMk/>
            <pc:sldMk cId="1797789494" sldId="518"/>
            <ac:grpSpMk id="3" creationId="{BD60B213-091A-1370-6777-C6FF5703DFED}"/>
          </ac:grpSpMkLst>
        </pc:grpChg>
        <pc:grpChg chg="mod">
          <ac:chgData name="Kerrie Shanahan" userId="ae473d9f-76e9-476f-892f-2674ea963afc" providerId="ADAL" clId="{CB257D19-C53A-4906-ACCE-80E16CDF3331}" dt="2025-06-03T04:35:35.898" v="919" actId="164"/>
          <ac:grpSpMkLst>
            <pc:docMk/>
            <pc:sldMk cId="1797789494" sldId="518"/>
            <ac:grpSpMk id="7" creationId="{61E88209-3CAF-1005-19AA-D72B8AFE1F85}"/>
          </ac:grpSpMkLst>
        </pc:grpChg>
        <pc:grpChg chg="add mod">
          <ac:chgData name="Kerrie Shanahan" userId="ae473d9f-76e9-476f-892f-2674ea963afc" providerId="ADAL" clId="{CB257D19-C53A-4906-ACCE-80E16CDF3331}" dt="2025-06-03T22:10:48.863" v="1426" actId="962"/>
          <ac:grpSpMkLst>
            <pc:docMk/>
            <pc:sldMk cId="1797789494" sldId="518"/>
            <ac:grpSpMk id="38" creationId="{5384CC61-BDB8-EC87-BF63-ABCB45DF4F47}"/>
          </ac:grpSpMkLst>
        </pc:grpChg>
      </pc:sldChg>
      <pc:sldChg chg="modSp modNotesTx">
        <pc:chgData name="Kerrie Shanahan" userId="ae473d9f-76e9-476f-892f-2674ea963afc" providerId="ADAL" clId="{CB257D19-C53A-4906-ACCE-80E16CDF3331}" dt="2025-06-02T02:28:08.222" v="909" actId="20577"/>
        <pc:sldMkLst>
          <pc:docMk/>
          <pc:sldMk cId="409148390" sldId="520"/>
        </pc:sldMkLst>
        <pc:spChg chg="mod">
          <ac:chgData name="Kerrie Shanahan" userId="ae473d9f-76e9-476f-892f-2674ea963afc" providerId="ADAL" clId="{CB257D19-C53A-4906-ACCE-80E16CDF3331}" dt="2025-06-02T01:05:47.870" v="446" actId="13244"/>
          <ac:spMkLst>
            <pc:docMk/>
            <pc:sldMk cId="409148390" sldId="520"/>
            <ac:spMk id="2" creationId="{1231462D-637C-A61E-8AE1-061F1B9FFFA4}"/>
          </ac:spMkLst>
        </pc:spChg>
        <pc:spChg chg="mod">
          <ac:chgData name="Kerrie Shanahan" userId="ae473d9f-76e9-476f-892f-2674ea963afc" providerId="ADAL" clId="{CB257D19-C53A-4906-ACCE-80E16CDF3331}" dt="2025-06-02T01:05:53.425" v="447" actId="13244"/>
          <ac:spMkLst>
            <pc:docMk/>
            <pc:sldMk cId="409148390" sldId="520"/>
            <ac:spMk id="4" creationId="{B659DB08-7D8E-1082-B82B-1E2F333A9A4B}"/>
          </ac:spMkLst>
        </pc:spChg>
        <pc:spChg chg="mod">
          <ac:chgData name="Kerrie Shanahan" userId="ae473d9f-76e9-476f-892f-2674ea963afc" providerId="ADAL" clId="{CB257D19-C53A-4906-ACCE-80E16CDF3331}" dt="2025-06-02T01:06:18.638" v="448" actId="13244"/>
          <ac:spMkLst>
            <pc:docMk/>
            <pc:sldMk cId="409148390" sldId="520"/>
            <ac:spMk id="5" creationId="{4D63DF55-0F69-AF36-CD74-DB192D4FA7FC}"/>
          </ac:spMkLst>
        </pc:spChg>
        <pc:spChg chg="mod">
          <ac:chgData name="Kerrie Shanahan" userId="ae473d9f-76e9-476f-892f-2674ea963afc" providerId="ADAL" clId="{CB257D19-C53A-4906-ACCE-80E16CDF3331}" dt="2025-06-02T01:05:41.680" v="445" actId="13244"/>
          <ac:spMkLst>
            <pc:docMk/>
            <pc:sldMk cId="409148390" sldId="520"/>
            <ac:spMk id="6" creationId="{3E192CB3-B945-9406-F3AE-9F952F274A67}"/>
          </ac:spMkLst>
        </pc:spChg>
        <pc:spChg chg="mod">
          <ac:chgData name="Kerrie Shanahan" userId="ae473d9f-76e9-476f-892f-2674ea963afc" providerId="ADAL" clId="{CB257D19-C53A-4906-ACCE-80E16CDF3331}" dt="2025-06-02T01:06:21.189" v="449" actId="13244"/>
          <ac:spMkLst>
            <pc:docMk/>
            <pc:sldMk cId="409148390" sldId="520"/>
            <ac:spMk id="8" creationId="{51D20D34-195E-1F90-F20F-AFBD85152E30}"/>
          </ac:spMkLst>
        </pc:spChg>
      </pc:sldChg>
      <pc:sldChg chg="addSp modSp mod modCm">
        <pc:chgData name="Kerrie Shanahan" userId="ae473d9f-76e9-476f-892f-2674ea963afc" providerId="ADAL" clId="{CB257D19-C53A-4906-ACCE-80E16CDF3331}" dt="2025-07-02T04:57:09.112" v="2503" actId="20577"/>
        <pc:sldMkLst>
          <pc:docMk/>
          <pc:sldMk cId="951529157" sldId="521"/>
        </pc:sldMkLst>
        <pc:spChg chg="add mod">
          <ac:chgData name="Kerrie Shanahan" userId="ae473d9f-76e9-476f-892f-2674ea963afc" providerId="ADAL" clId="{CB257D19-C53A-4906-ACCE-80E16CDF3331}" dt="2025-07-02T04:57:09.112" v="2503" actId="20577"/>
          <ac:spMkLst>
            <pc:docMk/>
            <pc:sldMk cId="951529157" sldId="521"/>
            <ac:spMk id="2" creationId="{6909A710-C95C-699C-DF79-524D4A0C5B45}"/>
          </ac:spMkLst>
        </pc:spChg>
        <pc:spChg chg="mod">
          <ac:chgData name="Kerrie Shanahan" userId="ae473d9f-76e9-476f-892f-2674ea963afc" providerId="ADAL" clId="{CB257D19-C53A-4906-ACCE-80E16CDF3331}" dt="2025-06-02T01:13:03.932" v="486" actId="13244"/>
          <ac:spMkLst>
            <pc:docMk/>
            <pc:sldMk cId="951529157" sldId="521"/>
            <ac:spMk id="20" creationId="{5DA35420-EA85-58F4-A995-63FCE98405A1}"/>
          </ac:spMkLst>
        </pc:spChg>
        <pc:spChg chg="mod">
          <ac:chgData name="Kerrie Shanahan" userId="ae473d9f-76e9-476f-892f-2674ea963afc" providerId="ADAL" clId="{CB257D19-C53A-4906-ACCE-80E16CDF3331}" dt="2025-06-09T23:06:20.708" v="1906" actId="20577"/>
          <ac:spMkLst>
            <pc:docMk/>
            <pc:sldMk cId="951529157" sldId="521"/>
            <ac:spMk id="25" creationId="{B053C914-1F64-410E-39C9-14CAC8FEAC4D}"/>
          </ac:spMkLst>
        </pc:spChg>
        <pc:spChg chg="mod">
          <ac:chgData name="Kerrie Shanahan" userId="ae473d9f-76e9-476f-892f-2674ea963afc" providerId="ADAL" clId="{CB257D19-C53A-4906-ACCE-80E16CDF3331}" dt="2025-06-02T01:12:36.074" v="482" actId="962"/>
          <ac:spMkLst>
            <pc:docMk/>
            <pc:sldMk cId="951529157" sldId="521"/>
            <ac:spMk id="28" creationId="{D48A1743-B3BB-257F-6C2C-FCDE8D5FE675}"/>
          </ac:spMkLst>
        </pc:spChg>
        <pc:spChg chg="mod">
          <ac:chgData name="Kerrie Shanahan" userId="ae473d9f-76e9-476f-892f-2674ea963afc" providerId="ADAL" clId="{CB257D19-C53A-4906-ACCE-80E16CDF3331}" dt="2025-06-02T01:12:43.337" v="483" actId="13244"/>
          <ac:spMkLst>
            <pc:docMk/>
            <pc:sldMk cId="951529157" sldId="521"/>
            <ac:spMk id="29" creationId="{D0C90EFA-48A0-8BB2-8625-ECFE3BD9DE4E}"/>
          </ac:spMkLst>
        </pc:spChg>
        <pc:picChg chg="mod">
          <ac:chgData name="Kerrie Shanahan" userId="ae473d9f-76e9-476f-892f-2674ea963afc" providerId="ADAL" clId="{CB257D19-C53A-4906-ACCE-80E16CDF3331}" dt="2025-06-02T01:13:03.852" v="485" actId="962"/>
          <ac:picMkLst>
            <pc:docMk/>
            <pc:sldMk cId="951529157" sldId="521"/>
            <ac:picMk id="26" creationId="{A4EF7A14-69E4-FB4E-0A25-CD7068808F9A}"/>
          </ac:picMkLst>
        </pc:picChg>
        <pc:picChg chg="mod">
          <ac:chgData name="Kerrie Shanahan" userId="ae473d9f-76e9-476f-892f-2674ea963afc" providerId="ADAL" clId="{CB257D19-C53A-4906-ACCE-80E16CDF3331}" dt="2025-06-02T01:13:17.312" v="489" actId="13244"/>
          <ac:picMkLst>
            <pc:docMk/>
            <pc:sldMk cId="951529157" sldId="521"/>
            <ac:picMk id="27" creationId="{D4BD3AF2-6068-E9BC-7BD8-B8E9B418CCF1}"/>
          </ac:picMkLst>
        </pc:picChg>
        <pc:cxnChg chg="mod">
          <ac:chgData name="Kerrie Shanahan" userId="ae473d9f-76e9-476f-892f-2674ea963afc" providerId="ADAL" clId="{CB257D19-C53A-4906-ACCE-80E16CDF3331}" dt="2025-06-02T01:12:16.298" v="478" actId="962"/>
          <ac:cxnSpMkLst>
            <pc:docMk/>
            <pc:sldMk cId="951529157" sldId="521"/>
            <ac:cxnSpMk id="23" creationId="{7640F1DA-6109-2CD7-34C9-86C5FF9D8C14}"/>
          </ac:cxnSpMkLst>
        </pc:cxnChg>
        <pc:cxnChg chg="mod">
          <ac:chgData name="Kerrie Shanahan" userId="ae473d9f-76e9-476f-892f-2674ea963afc" providerId="ADAL" clId="{CB257D19-C53A-4906-ACCE-80E16CDF3331}" dt="2025-06-02T01:13:10.292" v="488" actId="962"/>
          <ac:cxnSpMkLst>
            <pc:docMk/>
            <pc:sldMk cId="951529157" sldId="521"/>
            <ac:cxnSpMk id="24" creationId="{8E9343F1-E36C-219A-70CF-4D0196F4E977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Kerrie Shanahan" userId="ae473d9f-76e9-476f-892f-2674ea963afc" providerId="ADAL" clId="{CB257D19-C53A-4906-ACCE-80E16CDF3331}" dt="2025-06-09T23:06:20.708" v="1906" actId="20577"/>
              <pc2:cmMkLst xmlns:pc2="http://schemas.microsoft.com/office/powerpoint/2019/9/main/command">
                <pc:docMk/>
                <pc:sldMk cId="951529157" sldId="521"/>
                <pc2:cmMk id="{7E2FF8B3-21F3-46D4-81A3-E8CE65D14A45}"/>
              </pc2:cmMkLst>
            </pc226:cmChg>
          </p:ext>
        </pc:extLst>
      </pc:sldChg>
      <pc:sldChg chg="addSp modSp mod">
        <pc:chgData name="Kerrie Shanahan" userId="ae473d9f-76e9-476f-892f-2674ea963afc" providerId="ADAL" clId="{CB257D19-C53A-4906-ACCE-80E16CDF3331}" dt="2025-07-02T04:57:46.036" v="2527" actId="20577"/>
        <pc:sldMkLst>
          <pc:docMk/>
          <pc:sldMk cId="433315397" sldId="522"/>
        </pc:sldMkLst>
        <pc:spChg chg="add mod">
          <ac:chgData name="Kerrie Shanahan" userId="ae473d9f-76e9-476f-892f-2674ea963afc" providerId="ADAL" clId="{CB257D19-C53A-4906-ACCE-80E16CDF3331}" dt="2025-07-02T04:57:46.036" v="2527" actId="20577"/>
          <ac:spMkLst>
            <pc:docMk/>
            <pc:sldMk cId="433315397" sldId="522"/>
            <ac:spMk id="2" creationId="{66B81780-2F66-EF4C-2E22-415E1DDBD475}"/>
          </ac:spMkLst>
        </pc:spChg>
        <pc:spChg chg="mod">
          <ac:chgData name="Kerrie Shanahan" userId="ae473d9f-76e9-476f-892f-2674ea963afc" providerId="ADAL" clId="{CB257D19-C53A-4906-ACCE-80E16CDF3331}" dt="2025-06-02T01:21:03.230" v="526" actId="13244"/>
          <ac:spMkLst>
            <pc:docMk/>
            <pc:sldMk cId="433315397" sldId="522"/>
            <ac:spMk id="26" creationId="{FDE93F90-B9DA-5F76-BFC4-8BE08B6AC4BD}"/>
          </ac:spMkLst>
        </pc:spChg>
        <pc:spChg chg="mod">
          <ac:chgData name="Kerrie Shanahan" userId="ae473d9f-76e9-476f-892f-2674ea963afc" providerId="ADAL" clId="{CB257D19-C53A-4906-ACCE-80E16CDF3331}" dt="2025-06-02T01:21:52.639" v="532" actId="13244"/>
          <ac:spMkLst>
            <pc:docMk/>
            <pc:sldMk cId="433315397" sldId="522"/>
            <ac:spMk id="29" creationId="{B7F4E284-7360-31CF-092F-D8CDC676F7A9}"/>
          </ac:spMkLst>
        </pc:spChg>
        <pc:picChg chg="mod">
          <ac:chgData name="Kerrie Shanahan" userId="ae473d9f-76e9-476f-892f-2674ea963afc" providerId="ADAL" clId="{CB257D19-C53A-4906-ACCE-80E16CDF3331}" dt="2025-06-02T01:21:34.122" v="527" actId="962"/>
          <ac:picMkLst>
            <pc:docMk/>
            <pc:sldMk cId="433315397" sldId="522"/>
            <ac:picMk id="23" creationId="{21F3F5D6-CA4D-9FAB-BCDA-0CFFA632A58A}"/>
          </ac:picMkLst>
        </pc:picChg>
        <pc:picChg chg="mod">
          <ac:chgData name="Kerrie Shanahan" userId="ae473d9f-76e9-476f-892f-2674ea963afc" providerId="ADAL" clId="{CB257D19-C53A-4906-ACCE-80E16CDF3331}" dt="2025-06-02T01:21:58.995" v="533" actId="13244"/>
          <ac:picMkLst>
            <pc:docMk/>
            <pc:sldMk cId="433315397" sldId="522"/>
            <ac:picMk id="24" creationId="{E4D9EEAB-61F4-CC18-C25B-367F1AF69F74}"/>
          </ac:picMkLst>
        </pc:picChg>
        <pc:picChg chg="mod">
          <ac:chgData name="Kerrie Shanahan" userId="ae473d9f-76e9-476f-892f-2674ea963afc" providerId="ADAL" clId="{CB257D19-C53A-4906-ACCE-80E16CDF3331}" dt="2025-06-02T01:21:52.585" v="531" actId="962"/>
          <ac:picMkLst>
            <pc:docMk/>
            <pc:sldMk cId="433315397" sldId="522"/>
            <ac:picMk id="25" creationId="{4513A43E-FDB2-064A-66ED-E30FE5A86A5D}"/>
          </ac:picMkLst>
        </pc:picChg>
      </pc:sldChg>
      <pc:sldChg chg="modSp">
        <pc:chgData name="Kerrie Shanahan" userId="ae473d9f-76e9-476f-892f-2674ea963afc" providerId="ADAL" clId="{CB257D19-C53A-4906-ACCE-80E16CDF3331}" dt="2025-07-02T04:57:02.467" v="2501" actId="20577"/>
        <pc:sldMkLst>
          <pc:docMk/>
          <pc:sldMk cId="1625250718" sldId="523"/>
        </pc:sldMkLst>
        <pc:spChg chg="mod">
          <ac:chgData name="Kerrie Shanahan" userId="ae473d9f-76e9-476f-892f-2674ea963afc" providerId="ADAL" clId="{CB257D19-C53A-4906-ACCE-80E16CDF3331}" dt="2025-07-02T04:57:02.467" v="2501" actId="20577"/>
          <ac:spMkLst>
            <pc:docMk/>
            <pc:sldMk cId="1625250718" sldId="523"/>
            <ac:spMk id="2" creationId="{8B4C50A8-99D4-9C4E-8D74-2C010FA2CFBC}"/>
          </ac:spMkLst>
        </pc:spChg>
        <pc:picChg chg="mod">
          <ac:chgData name="Kerrie Shanahan" userId="ae473d9f-76e9-476f-892f-2674ea963afc" providerId="ADAL" clId="{CB257D19-C53A-4906-ACCE-80E16CDF3331}" dt="2025-06-02T01:09:29.309" v="463" actId="962"/>
          <ac:picMkLst>
            <pc:docMk/>
            <pc:sldMk cId="1625250718" sldId="523"/>
            <ac:picMk id="4" creationId="{B5746FBC-4F3C-6629-955A-EA8F6DCE91DF}"/>
          </ac:picMkLst>
        </pc:picChg>
        <pc:picChg chg="mod">
          <ac:chgData name="Kerrie Shanahan" userId="ae473d9f-76e9-476f-892f-2674ea963afc" providerId="ADAL" clId="{CB257D19-C53A-4906-ACCE-80E16CDF3331}" dt="2025-06-02T01:10:06.162" v="471" actId="13244"/>
          <ac:picMkLst>
            <pc:docMk/>
            <pc:sldMk cId="1625250718" sldId="523"/>
            <ac:picMk id="11" creationId="{2149FD2A-E37D-BE92-9A6C-FA0BD34A7032}"/>
          </ac:picMkLst>
        </pc:picChg>
        <pc:picChg chg="mod">
          <ac:chgData name="Kerrie Shanahan" userId="ae473d9f-76e9-476f-892f-2674ea963afc" providerId="ADAL" clId="{CB257D19-C53A-4906-ACCE-80E16CDF3331}" dt="2025-06-02T01:10:09.861" v="472" actId="13244"/>
          <ac:picMkLst>
            <pc:docMk/>
            <pc:sldMk cId="1625250718" sldId="523"/>
            <ac:picMk id="13" creationId="{C66FFA9B-8C06-2293-2A1B-E2A07362632E}"/>
          </ac:picMkLst>
        </pc:picChg>
        <pc:picChg chg="mod">
          <ac:chgData name="Kerrie Shanahan" userId="ae473d9f-76e9-476f-892f-2674ea963afc" providerId="ADAL" clId="{CB257D19-C53A-4906-ACCE-80E16CDF3331}" dt="2025-06-02T01:10:12.980" v="473" actId="13244"/>
          <ac:picMkLst>
            <pc:docMk/>
            <pc:sldMk cId="1625250718" sldId="523"/>
            <ac:picMk id="15" creationId="{A2EB8194-58EE-434A-1487-631CF921D706}"/>
          </ac:picMkLst>
        </pc:picChg>
        <pc:picChg chg="mod">
          <ac:chgData name="Kerrie Shanahan" userId="ae473d9f-76e9-476f-892f-2674ea963afc" providerId="ADAL" clId="{CB257D19-C53A-4906-ACCE-80E16CDF3331}" dt="2025-06-02T01:10:01.297" v="470" actId="962"/>
          <ac:picMkLst>
            <pc:docMk/>
            <pc:sldMk cId="1625250718" sldId="523"/>
            <ac:picMk id="17" creationId="{7B4CEA14-6325-2B8A-7AAB-42AC80F854FD}"/>
          </ac:picMkLst>
        </pc:picChg>
        <pc:picChg chg="mod">
          <ac:chgData name="Kerrie Shanahan" userId="ae473d9f-76e9-476f-892f-2674ea963afc" providerId="ADAL" clId="{CB257D19-C53A-4906-ACCE-80E16CDF3331}" dt="2025-06-02T01:09:54.225" v="469" actId="962"/>
          <ac:picMkLst>
            <pc:docMk/>
            <pc:sldMk cId="1625250718" sldId="523"/>
            <ac:picMk id="19" creationId="{72EAD33B-F5A0-1324-564D-F9CF5065DBFE}"/>
          </ac:picMkLst>
        </pc:picChg>
      </pc:sldChg>
      <pc:sldChg chg="modSp">
        <pc:chgData name="Kerrie Shanahan" userId="ae473d9f-76e9-476f-892f-2674ea963afc" providerId="ADAL" clId="{CB257D19-C53A-4906-ACCE-80E16CDF3331}" dt="2025-07-02T04:56:44.253" v="2486" actId="20577"/>
        <pc:sldMkLst>
          <pc:docMk/>
          <pc:sldMk cId="1596643284" sldId="525"/>
        </pc:sldMkLst>
        <pc:spChg chg="mod">
          <ac:chgData name="Kerrie Shanahan" userId="ae473d9f-76e9-476f-892f-2674ea963afc" providerId="ADAL" clId="{CB257D19-C53A-4906-ACCE-80E16CDF3331}" dt="2025-07-02T04:56:44.253" v="2486" actId="20577"/>
          <ac:spMkLst>
            <pc:docMk/>
            <pc:sldMk cId="1596643284" sldId="525"/>
            <ac:spMk id="2" creationId="{07291B45-CA4A-EE01-F19A-8F49EDB7F047}"/>
          </ac:spMkLst>
        </pc:spChg>
      </pc:sldChg>
      <pc:sldChg chg="modSp">
        <pc:chgData name="Kerrie Shanahan" userId="ae473d9f-76e9-476f-892f-2674ea963afc" providerId="ADAL" clId="{CB257D19-C53A-4906-ACCE-80E16CDF3331}" dt="2025-07-02T04:56:47.112" v="2489" actId="20577"/>
        <pc:sldMkLst>
          <pc:docMk/>
          <pc:sldMk cId="3297467164" sldId="526"/>
        </pc:sldMkLst>
        <pc:spChg chg="mod">
          <ac:chgData name="Kerrie Shanahan" userId="ae473d9f-76e9-476f-892f-2674ea963afc" providerId="ADAL" clId="{CB257D19-C53A-4906-ACCE-80E16CDF3331}" dt="2025-07-02T04:56:47.112" v="2489" actId="20577"/>
          <ac:spMkLst>
            <pc:docMk/>
            <pc:sldMk cId="3297467164" sldId="526"/>
            <ac:spMk id="3" creationId="{56A57364-6EB2-EC1C-926A-8EC67CB5BAF0}"/>
          </ac:spMkLst>
        </pc:spChg>
      </pc:sldChg>
      <pc:sldChg chg="modSp">
        <pc:chgData name="Kerrie Shanahan" userId="ae473d9f-76e9-476f-892f-2674ea963afc" providerId="ADAL" clId="{CB257D19-C53A-4906-ACCE-80E16CDF3331}" dt="2025-07-02T04:56:49.704" v="2491" actId="20577"/>
        <pc:sldMkLst>
          <pc:docMk/>
          <pc:sldMk cId="1066069138" sldId="527"/>
        </pc:sldMkLst>
        <pc:spChg chg="mod">
          <ac:chgData name="Kerrie Shanahan" userId="ae473d9f-76e9-476f-892f-2674ea963afc" providerId="ADAL" clId="{CB257D19-C53A-4906-ACCE-80E16CDF3331}" dt="2025-07-02T04:56:49.704" v="2491" actId="20577"/>
          <ac:spMkLst>
            <pc:docMk/>
            <pc:sldMk cId="1066069138" sldId="527"/>
            <ac:spMk id="3" creationId="{E935530F-870A-B513-EF82-108017879D66}"/>
          </ac:spMkLst>
        </pc:spChg>
        <pc:grpChg chg="mod">
          <ac:chgData name="Kerrie Shanahan" userId="ae473d9f-76e9-476f-892f-2674ea963afc" providerId="ADAL" clId="{CB257D19-C53A-4906-ACCE-80E16CDF3331}" dt="2025-06-02T01:22:47.770" v="621" actId="962"/>
          <ac:grpSpMkLst>
            <pc:docMk/>
            <pc:sldMk cId="1066069138" sldId="527"/>
            <ac:grpSpMk id="4" creationId="{34E39987-CF62-5D77-1604-6EC73529B810}"/>
          </ac:grpSpMkLst>
        </pc:grpChg>
      </pc:sldChg>
      <pc:sldChg chg="addSp modSp del mod">
        <pc:chgData name="Kerrie Shanahan" userId="ae473d9f-76e9-476f-892f-2674ea963afc" providerId="ADAL" clId="{CB257D19-C53A-4906-ACCE-80E16CDF3331}" dt="2025-07-02T02:48:27.981" v="2294" actId="2696"/>
        <pc:sldMkLst>
          <pc:docMk/>
          <pc:sldMk cId="2089606145" sldId="542"/>
        </pc:sldMkLst>
        <pc:spChg chg="mod">
          <ac:chgData name="Kerrie Shanahan" userId="ae473d9f-76e9-476f-892f-2674ea963afc" providerId="ADAL" clId="{CB257D19-C53A-4906-ACCE-80E16CDF3331}" dt="2025-06-02T00:54:29.602" v="95" actId="20577"/>
          <ac:spMkLst>
            <pc:docMk/>
            <pc:sldMk cId="2089606145" sldId="542"/>
            <ac:spMk id="3" creationId="{D6EF0D7E-A38A-DCD1-5C9B-89DF161CA329}"/>
          </ac:spMkLst>
        </pc:spChg>
        <pc:spChg chg="mod">
          <ac:chgData name="Kerrie Shanahan" userId="ae473d9f-76e9-476f-892f-2674ea963afc" providerId="ADAL" clId="{CB257D19-C53A-4906-ACCE-80E16CDF3331}" dt="2025-06-02T01:08:15.081" v="454" actId="962"/>
          <ac:spMkLst>
            <pc:docMk/>
            <pc:sldMk cId="2089606145" sldId="542"/>
            <ac:spMk id="38" creationId="{B19CF7DA-7B1D-2A3A-E5D9-5629477D0573}"/>
          </ac:spMkLst>
        </pc:spChg>
        <pc:spChg chg="mod">
          <ac:chgData name="Kerrie Shanahan" userId="ae473d9f-76e9-476f-892f-2674ea963afc" providerId="ADAL" clId="{CB257D19-C53A-4906-ACCE-80E16CDF3331}" dt="2025-06-02T22:52:04.145" v="917" actId="164"/>
          <ac:spMkLst>
            <pc:docMk/>
            <pc:sldMk cId="2089606145" sldId="542"/>
            <ac:spMk id="42" creationId="{9C02FC92-27CB-988F-4B00-F8E84C94A651}"/>
          </ac:spMkLst>
        </pc:spChg>
        <pc:spChg chg="mod">
          <ac:chgData name="Kerrie Shanahan" userId="ae473d9f-76e9-476f-892f-2674ea963afc" providerId="ADAL" clId="{CB257D19-C53A-4906-ACCE-80E16CDF3331}" dt="2025-06-02T22:52:04.145" v="917" actId="164"/>
          <ac:spMkLst>
            <pc:docMk/>
            <pc:sldMk cId="2089606145" sldId="542"/>
            <ac:spMk id="44" creationId="{EB849873-0745-4363-32F7-D9F1705A989E}"/>
          </ac:spMkLst>
        </pc:spChg>
        <pc:grpChg chg="add mod">
          <ac:chgData name="Kerrie Shanahan" userId="ae473d9f-76e9-476f-892f-2674ea963afc" providerId="ADAL" clId="{CB257D19-C53A-4906-ACCE-80E16CDF3331}" dt="2025-06-03T22:11:35.464" v="1666" actId="962"/>
          <ac:grpSpMkLst>
            <pc:docMk/>
            <pc:sldMk cId="2089606145" sldId="542"/>
            <ac:grpSpMk id="5" creationId="{D3ECA4FF-3923-9734-C2AD-17D8E84EA4FA}"/>
          </ac:grpSpMkLst>
        </pc:grpChg>
        <pc:grpChg chg="mod">
          <ac:chgData name="Kerrie Shanahan" userId="ae473d9f-76e9-476f-892f-2674ea963afc" providerId="ADAL" clId="{CB257D19-C53A-4906-ACCE-80E16CDF3331}" dt="2025-06-02T22:52:04.145" v="917" actId="164"/>
          <ac:grpSpMkLst>
            <pc:docMk/>
            <pc:sldMk cId="2089606145" sldId="542"/>
            <ac:grpSpMk id="25" creationId="{A62B23D2-79AA-9750-7DA0-7205D26C4CDA}"/>
          </ac:grpSpMkLst>
        </pc:grpChg>
        <pc:grpChg chg="mod">
          <ac:chgData name="Kerrie Shanahan" userId="ae473d9f-76e9-476f-892f-2674ea963afc" providerId="ADAL" clId="{CB257D19-C53A-4906-ACCE-80E16CDF3331}" dt="2025-06-02T22:52:04.145" v="917" actId="164"/>
          <ac:grpSpMkLst>
            <pc:docMk/>
            <pc:sldMk cId="2089606145" sldId="542"/>
            <ac:grpSpMk id="33" creationId="{82D4E9C2-3471-6324-98AA-26A2B59F2474}"/>
          </ac:grpSpMkLst>
        </pc:grpChg>
      </pc:sldChg>
      <pc:sldChg chg="addSp modSp mod">
        <pc:chgData name="Kerrie Shanahan" userId="ae473d9f-76e9-476f-892f-2674ea963afc" providerId="ADAL" clId="{CB257D19-C53A-4906-ACCE-80E16CDF3331}" dt="2025-07-02T04:56:34.249" v="2478" actId="20577"/>
        <pc:sldMkLst>
          <pc:docMk/>
          <pc:sldMk cId="3387283197" sldId="543"/>
        </pc:sldMkLst>
        <pc:spChg chg="mod">
          <ac:chgData name="Kerrie Shanahan" userId="ae473d9f-76e9-476f-892f-2674ea963afc" providerId="ADAL" clId="{CB257D19-C53A-4906-ACCE-80E16CDF3331}" dt="2025-06-02T22:52:34.510" v="918" actId="164"/>
          <ac:spMkLst>
            <pc:docMk/>
            <pc:sldMk cId="3387283197" sldId="543"/>
            <ac:spMk id="2" creationId="{A67A6853-A35D-0B6F-50A3-CC09461E36D0}"/>
          </ac:spMkLst>
        </pc:spChg>
        <pc:spChg chg="mod">
          <ac:chgData name="Kerrie Shanahan" userId="ae473d9f-76e9-476f-892f-2674ea963afc" providerId="ADAL" clId="{CB257D19-C53A-4906-ACCE-80E16CDF3331}" dt="2025-07-02T04:56:34.249" v="2478" actId="20577"/>
          <ac:spMkLst>
            <pc:docMk/>
            <pc:sldMk cId="3387283197" sldId="543"/>
            <ac:spMk id="3" creationId="{ECBB8605-594D-691A-DC71-EE4192A50CAC}"/>
          </ac:spMkLst>
        </pc:spChg>
        <pc:spChg chg="mod">
          <ac:chgData name="Kerrie Shanahan" userId="ae473d9f-76e9-476f-892f-2674ea963afc" providerId="ADAL" clId="{CB257D19-C53A-4906-ACCE-80E16CDF3331}" dt="2025-06-02T01:09:07.741" v="462" actId="962"/>
          <ac:spMkLst>
            <pc:docMk/>
            <pc:sldMk cId="3387283197" sldId="543"/>
            <ac:spMk id="4" creationId="{9977A58A-30E4-4A45-B0F9-A0AA0BF85870}"/>
          </ac:spMkLst>
        </pc:spChg>
        <pc:spChg chg="mod">
          <ac:chgData name="Kerrie Shanahan" userId="ae473d9f-76e9-476f-892f-2674ea963afc" providerId="ADAL" clId="{CB257D19-C53A-4906-ACCE-80E16CDF3331}" dt="2025-06-02T22:52:34.510" v="918" actId="164"/>
          <ac:spMkLst>
            <pc:docMk/>
            <pc:sldMk cId="3387283197" sldId="543"/>
            <ac:spMk id="7" creationId="{13567324-C408-D64C-F935-E070783F63FA}"/>
          </ac:spMkLst>
        </pc:spChg>
        <pc:spChg chg="mod">
          <ac:chgData name="Kerrie Shanahan" userId="ae473d9f-76e9-476f-892f-2674ea963afc" providerId="ADAL" clId="{CB257D19-C53A-4906-ACCE-80E16CDF3331}" dt="2025-06-02T01:08:44.945" v="457" actId="962"/>
          <ac:spMkLst>
            <pc:docMk/>
            <pc:sldMk cId="3387283197" sldId="543"/>
            <ac:spMk id="11" creationId="{A9B9D7D7-2F98-94D0-C125-AC6DB334C143}"/>
          </ac:spMkLst>
        </pc:spChg>
        <pc:spChg chg="mod">
          <ac:chgData name="Kerrie Shanahan" userId="ae473d9f-76e9-476f-892f-2674ea963afc" providerId="ADAL" clId="{CB257D19-C53A-4906-ACCE-80E16CDF3331}" dt="2025-06-02T22:52:34.510" v="918" actId="164"/>
          <ac:spMkLst>
            <pc:docMk/>
            <pc:sldMk cId="3387283197" sldId="543"/>
            <ac:spMk id="12" creationId="{8C5C02F0-B268-BF06-1BE5-9D29AA66BA1C}"/>
          </ac:spMkLst>
        </pc:spChg>
        <pc:spChg chg="mod">
          <ac:chgData name="Kerrie Shanahan" userId="ae473d9f-76e9-476f-892f-2674ea963afc" providerId="ADAL" clId="{CB257D19-C53A-4906-ACCE-80E16CDF3331}" dt="2025-06-02T22:52:34.510" v="918" actId="164"/>
          <ac:spMkLst>
            <pc:docMk/>
            <pc:sldMk cId="3387283197" sldId="543"/>
            <ac:spMk id="13" creationId="{7CF72F9F-C2B2-C518-6F56-8DBC27B4076F}"/>
          </ac:spMkLst>
        </pc:spChg>
        <pc:grpChg chg="add mod">
          <ac:chgData name="Kerrie Shanahan" userId="ae473d9f-76e9-476f-892f-2674ea963afc" providerId="ADAL" clId="{CB257D19-C53A-4906-ACCE-80E16CDF3331}" dt="2025-06-03T22:12:22.058" v="1902" actId="962"/>
          <ac:grpSpMkLst>
            <pc:docMk/>
            <pc:sldMk cId="3387283197" sldId="543"/>
            <ac:grpSpMk id="5" creationId="{72304496-1DFE-A7AB-DEA6-7B0609DAE5B7}"/>
          </ac:grpSpMkLst>
        </pc:grpChg>
      </pc:sldChg>
      <pc:sldChg chg="modSp">
        <pc:chgData name="Kerrie Shanahan" userId="ae473d9f-76e9-476f-892f-2674ea963afc" providerId="ADAL" clId="{CB257D19-C53A-4906-ACCE-80E16CDF3331}" dt="2025-07-02T04:56:36.778" v="2480" actId="20577"/>
        <pc:sldMkLst>
          <pc:docMk/>
          <pc:sldMk cId="844536768" sldId="545"/>
        </pc:sldMkLst>
        <pc:spChg chg="mod">
          <ac:chgData name="Kerrie Shanahan" userId="ae473d9f-76e9-476f-892f-2674ea963afc" providerId="ADAL" clId="{CB257D19-C53A-4906-ACCE-80E16CDF3331}" dt="2025-07-02T04:56:36.778" v="2480" actId="20577"/>
          <ac:spMkLst>
            <pc:docMk/>
            <pc:sldMk cId="844536768" sldId="545"/>
            <ac:spMk id="3" creationId="{E59D0E1F-C0F2-ECA3-B233-E34DF2AE4644}"/>
          </ac:spMkLst>
        </pc:spChg>
      </pc:sldChg>
      <pc:sldChg chg="modSp mod">
        <pc:chgData name="Kerrie Shanahan" userId="ae473d9f-76e9-476f-892f-2674ea963afc" providerId="ADAL" clId="{CB257D19-C53A-4906-ACCE-80E16CDF3331}" dt="2025-07-02T04:56:31.254" v="2476" actId="20577"/>
        <pc:sldMkLst>
          <pc:docMk/>
          <pc:sldMk cId="3532749663" sldId="547"/>
        </pc:sldMkLst>
        <pc:spChg chg="mod">
          <ac:chgData name="Kerrie Shanahan" userId="ae473d9f-76e9-476f-892f-2674ea963afc" providerId="ADAL" clId="{CB257D19-C53A-4906-ACCE-80E16CDF3331}" dt="2025-07-02T04:56:31.254" v="2476" actId="20577"/>
          <ac:spMkLst>
            <pc:docMk/>
            <pc:sldMk cId="3532749663" sldId="547"/>
            <ac:spMk id="3" creationId="{D6EF0D7E-A38A-DCD1-5C9B-89DF161CA329}"/>
          </ac:spMkLst>
        </pc:spChg>
        <pc:spChg chg="mod">
          <ac:chgData name="Kerrie Shanahan" userId="ae473d9f-76e9-476f-892f-2674ea963afc" providerId="ADAL" clId="{CB257D19-C53A-4906-ACCE-80E16CDF3331}" dt="2025-07-02T04:55:36.452" v="2330" actId="962"/>
          <ac:spMkLst>
            <pc:docMk/>
            <pc:sldMk cId="3532749663" sldId="547"/>
            <ac:spMk id="15" creationId="{BDD4DA18-3FBF-0657-EDB9-E902B95E45A4}"/>
          </ac:spMkLst>
        </pc:spChg>
        <pc:grpChg chg="mod">
          <ac:chgData name="Kerrie Shanahan" userId="ae473d9f-76e9-476f-892f-2674ea963afc" providerId="ADAL" clId="{CB257D19-C53A-4906-ACCE-80E16CDF3331}" dt="2025-07-02T04:55:31.408" v="2329" actId="962"/>
          <ac:grpSpMkLst>
            <pc:docMk/>
            <pc:sldMk cId="3532749663" sldId="547"/>
            <ac:grpSpMk id="5" creationId="{C76FAB98-EDE1-EC03-8550-34873A42E460}"/>
          </ac:grpSpMkLst>
        </pc:grpChg>
      </pc:sldChg>
    </pc:docChg>
  </pc:docChgLst>
  <pc:docChgLst>
    <pc:chgData name="Charmaine Kenner" userId="525cc8d2-224e-44fd-aa57-afaebc349805" providerId="ADAL" clId="{16DECDDA-8E92-484F-AB55-D5F47E959515}"/>
    <pc:docChg chg="modSld">
      <pc:chgData name="Charmaine Kenner" userId="525cc8d2-224e-44fd-aa57-afaebc349805" providerId="ADAL" clId="{16DECDDA-8E92-484F-AB55-D5F47E959515}" dt="2025-06-19T03:38:54.352" v="2" actId="165"/>
      <pc:docMkLst>
        <pc:docMk/>
      </pc:docMkLst>
      <pc:sldChg chg="modNotesTx">
        <pc:chgData name="Charmaine Kenner" userId="525cc8d2-224e-44fd-aa57-afaebc349805" providerId="ADAL" clId="{16DECDDA-8E92-484F-AB55-D5F47E959515}" dt="2025-06-18T00:28:50.673" v="0" actId="20577"/>
        <pc:sldMkLst>
          <pc:docMk/>
          <pc:sldMk cId="1820075087" sldId="471"/>
        </pc:sldMkLst>
      </pc:sldChg>
      <pc:sldChg chg="addSp delSp modSp">
        <pc:chgData name="Charmaine Kenner" userId="525cc8d2-224e-44fd-aa57-afaebc349805" providerId="ADAL" clId="{16DECDDA-8E92-484F-AB55-D5F47E959515}" dt="2025-06-19T03:38:54.352" v="2" actId="165"/>
        <pc:sldMkLst>
          <pc:docMk/>
          <pc:sldMk cId="951529157" sldId="521"/>
        </pc:sldMkLst>
        <pc:spChg chg="mod topLvl">
          <ac:chgData name="Charmaine Kenner" userId="525cc8d2-224e-44fd-aa57-afaebc349805" providerId="ADAL" clId="{16DECDDA-8E92-484F-AB55-D5F47E959515}" dt="2025-06-19T03:38:54.352" v="2" actId="165"/>
          <ac:spMkLst>
            <pc:docMk/>
            <pc:sldMk cId="951529157" sldId="521"/>
            <ac:spMk id="12" creationId="{BCFCF5B1-F836-39E9-23A6-003FB6781BA3}"/>
          </ac:spMkLst>
        </pc:spChg>
        <pc:spChg chg="mod topLvl">
          <ac:chgData name="Charmaine Kenner" userId="525cc8d2-224e-44fd-aa57-afaebc349805" providerId="ADAL" clId="{16DECDDA-8E92-484F-AB55-D5F47E959515}" dt="2025-06-19T03:38:54.352" v="2" actId="165"/>
          <ac:spMkLst>
            <pc:docMk/>
            <pc:sldMk cId="951529157" sldId="521"/>
            <ac:spMk id="13" creationId="{2DF8FFEE-20EC-C4F4-AD5A-946BC6BB0647}"/>
          </ac:spMkLst>
        </pc:spChg>
        <pc:spChg chg="mod topLvl">
          <ac:chgData name="Charmaine Kenner" userId="525cc8d2-224e-44fd-aa57-afaebc349805" providerId="ADAL" clId="{16DECDDA-8E92-484F-AB55-D5F47E959515}" dt="2025-06-19T03:38:54.352" v="2" actId="165"/>
          <ac:spMkLst>
            <pc:docMk/>
            <pc:sldMk cId="951529157" sldId="521"/>
            <ac:spMk id="16" creationId="{1DD5ADB8-69F8-2A31-53EB-3A180266564D}"/>
          </ac:spMkLst>
        </pc:spChg>
        <pc:spChg chg="mod topLvl">
          <ac:chgData name="Charmaine Kenner" userId="525cc8d2-224e-44fd-aa57-afaebc349805" providerId="ADAL" clId="{16DECDDA-8E92-484F-AB55-D5F47E959515}" dt="2025-06-19T03:38:54.352" v="2" actId="165"/>
          <ac:spMkLst>
            <pc:docMk/>
            <pc:sldMk cId="951529157" sldId="521"/>
            <ac:spMk id="20" creationId="{5DA35420-EA85-58F4-A995-63FCE98405A1}"/>
          </ac:spMkLst>
        </pc:spChg>
        <pc:spChg chg="mod topLvl">
          <ac:chgData name="Charmaine Kenner" userId="525cc8d2-224e-44fd-aa57-afaebc349805" providerId="ADAL" clId="{16DECDDA-8E92-484F-AB55-D5F47E959515}" dt="2025-06-19T03:38:54.352" v="2" actId="165"/>
          <ac:spMkLst>
            <pc:docMk/>
            <pc:sldMk cId="951529157" sldId="521"/>
            <ac:spMk id="25" creationId="{B053C914-1F64-410E-39C9-14CAC8FEAC4D}"/>
          </ac:spMkLst>
        </pc:spChg>
        <pc:picChg chg="mod topLvl">
          <ac:chgData name="Charmaine Kenner" userId="525cc8d2-224e-44fd-aa57-afaebc349805" providerId="ADAL" clId="{16DECDDA-8E92-484F-AB55-D5F47E959515}" dt="2025-06-19T03:38:54.352" v="2" actId="165"/>
          <ac:picMkLst>
            <pc:docMk/>
            <pc:sldMk cId="951529157" sldId="521"/>
            <ac:picMk id="26" creationId="{A4EF7A14-69E4-FB4E-0A25-CD7068808F9A}"/>
          </ac:picMkLst>
        </pc:picChg>
        <pc:picChg chg="mod topLvl">
          <ac:chgData name="Charmaine Kenner" userId="525cc8d2-224e-44fd-aa57-afaebc349805" providerId="ADAL" clId="{16DECDDA-8E92-484F-AB55-D5F47E959515}" dt="2025-06-19T03:38:54.352" v="2" actId="165"/>
          <ac:picMkLst>
            <pc:docMk/>
            <pc:sldMk cId="951529157" sldId="521"/>
            <ac:picMk id="27" creationId="{D4BD3AF2-6068-E9BC-7BD8-B8E9B418CCF1}"/>
          </ac:picMkLst>
        </pc:picChg>
        <pc:cxnChg chg="mod topLvl">
          <ac:chgData name="Charmaine Kenner" userId="525cc8d2-224e-44fd-aa57-afaebc349805" providerId="ADAL" clId="{16DECDDA-8E92-484F-AB55-D5F47E959515}" dt="2025-06-19T03:38:54.352" v="2" actId="165"/>
          <ac:cxnSpMkLst>
            <pc:docMk/>
            <pc:sldMk cId="951529157" sldId="521"/>
            <ac:cxnSpMk id="23" creationId="{7640F1DA-6109-2CD7-34C9-86C5FF9D8C14}"/>
          </ac:cxnSpMkLst>
        </pc:cxnChg>
      </pc:sldChg>
    </pc:docChg>
  </pc:docChgLst>
  <pc:docChgLst>
    <pc:chgData name="Liz Heynes" userId="e5ff50d5-f39a-42f6-9e9f-e790bcc8c38d" providerId="ADAL" clId="{525B2814-F6B2-4861-814D-3A349A455718}"/>
    <pc:docChg chg="modSld modMainMaster">
      <pc:chgData name="Liz Heynes" userId="e5ff50d5-f39a-42f6-9e9f-e790bcc8c38d" providerId="ADAL" clId="{525B2814-F6B2-4861-814D-3A349A455718}" dt="2025-06-05T05:52:43.932" v="202" actId="1038"/>
      <pc:docMkLst>
        <pc:docMk/>
      </pc:docMkLst>
      <pc:sldChg chg="modNotesTx">
        <pc:chgData name="Liz Heynes" userId="e5ff50d5-f39a-42f6-9e9f-e790bcc8c38d" providerId="ADAL" clId="{525B2814-F6B2-4861-814D-3A349A455718}" dt="2025-06-05T05:50:07.204" v="105" actId="20577"/>
        <pc:sldMkLst>
          <pc:docMk/>
          <pc:sldMk cId="559018735" sldId="435"/>
        </pc:sldMkLst>
      </pc:sldChg>
      <pc:sldChg chg="modNotesTx">
        <pc:chgData name="Liz Heynes" userId="e5ff50d5-f39a-42f6-9e9f-e790bcc8c38d" providerId="ADAL" clId="{525B2814-F6B2-4861-814D-3A349A455718}" dt="2025-06-05T05:04:50.140" v="79" actId="20577"/>
        <pc:sldMkLst>
          <pc:docMk/>
          <pc:sldMk cId="3435537570" sldId="466"/>
        </pc:sldMkLst>
      </pc:sldChg>
      <pc:sldChg chg="modNotesTx">
        <pc:chgData name="Liz Heynes" userId="e5ff50d5-f39a-42f6-9e9f-e790bcc8c38d" providerId="ADAL" clId="{525B2814-F6B2-4861-814D-3A349A455718}" dt="2025-06-05T05:04:57.037" v="81" actId="20577"/>
        <pc:sldMkLst>
          <pc:docMk/>
          <pc:sldMk cId="3799282133" sldId="467"/>
        </pc:sldMkLst>
      </pc:sldChg>
      <pc:sldChg chg="modNotesTx">
        <pc:chgData name="Liz Heynes" userId="e5ff50d5-f39a-42f6-9e9f-e790bcc8c38d" providerId="ADAL" clId="{525B2814-F6B2-4861-814D-3A349A455718}" dt="2025-06-05T05:05:18.573" v="83" actId="20577"/>
        <pc:sldMkLst>
          <pc:docMk/>
          <pc:sldMk cId="1760372344" sldId="468"/>
        </pc:sldMkLst>
      </pc:sldChg>
      <pc:sldChg chg="modNotesTx">
        <pc:chgData name="Liz Heynes" userId="e5ff50d5-f39a-42f6-9e9f-e790bcc8c38d" providerId="ADAL" clId="{525B2814-F6B2-4861-814D-3A349A455718}" dt="2025-06-05T05:05:30.084" v="85" actId="20577"/>
        <pc:sldMkLst>
          <pc:docMk/>
          <pc:sldMk cId="1255986760" sldId="469"/>
        </pc:sldMkLst>
      </pc:sldChg>
      <pc:sldChg chg="modNotesTx">
        <pc:chgData name="Liz Heynes" userId="e5ff50d5-f39a-42f6-9e9f-e790bcc8c38d" providerId="ADAL" clId="{525B2814-F6B2-4861-814D-3A349A455718}" dt="2025-06-05T05:05:43.981" v="89" actId="20577"/>
        <pc:sldMkLst>
          <pc:docMk/>
          <pc:sldMk cId="33849317" sldId="470"/>
        </pc:sldMkLst>
      </pc:sldChg>
      <pc:sldChg chg="modNotesTx">
        <pc:chgData name="Liz Heynes" userId="e5ff50d5-f39a-42f6-9e9f-e790bcc8c38d" providerId="ADAL" clId="{525B2814-F6B2-4861-814D-3A349A455718}" dt="2025-06-05T05:06:18.004" v="101" actId="20577"/>
        <pc:sldMkLst>
          <pc:docMk/>
          <pc:sldMk cId="1820075087" sldId="471"/>
        </pc:sldMkLst>
      </pc:sldChg>
      <pc:sldChg chg="modSp mod">
        <pc:chgData name="Liz Heynes" userId="e5ff50d5-f39a-42f6-9e9f-e790bcc8c38d" providerId="ADAL" clId="{525B2814-F6B2-4861-814D-3A349A455718}" dt="2025-06-05T05:04:28.525" v="75" actId="1076"/>
        <pc:sldMkLst>
          <pc:docMk/>
          <pc:sldMk cId="3299378004" sldId="478"/>
        </pc:sldMkLst>
        <pc:spChg chg="mod">
          <ac:chgData name="Liz Heynes" userId="e5ff50d5-f39a-42f6-9e9f-e790bcc8c38d" providerId="ADAL" clId="{525B2814-F6B2-4861-814D-3A349A455718}" dt="2025-06-05T05:04:16.802" v="73" actId="255"/>
          <ac:spMkLst>
            <pc:docMk/>
            <pc:sldMk cId="3299378004" sldId="478"/>
            <ac:spMk id="3" creationId="{CB75F2D8-E708-4ADE-09C1-C787B5CC14DE}"/>
          </ac:spMkLst>
        </pc:spChg>
        <pc:spChg chg="mod">
          <ac:chgData name="Liz Heynes" userId="e5ff50d5-f39a-42f6-9e9f-e790bcc8c38d" providerId="ADAL" clId="{525B2814-F6B2-4861-814D-3A349A455718}" dt="2025-06-05T05:04:28.525" v="75" actId="1076"/>
          <ac:spMkLst>
            <pc:docMk/>
            <pc:sldMk cId="3299378004" sldId="478"/>
            <ac:spMk id="10" creationId="{D133FB2F-72DB-4813-9EE1-ECBB7D296086}"/>
          </ac:spMkLst>
        </pc:spChg>
        <pc:spChg chg="mod">
          <ac:chgData name="Liz Heynes" userId="e5ff50d5-f39a-42f6-9e9f-e790bcc8c38d" providerId="ADAL" clId="{525B2814-F6B2-4861-814D-3A349A455718}" dt="2025-06-05T05:04:11.797" v="72" actId="255"/>
          <ac:spMkLst>
            <pc:docMk/>
            <pc:sldMk cId="3299378004" sldId="478"/>
            <ac:spMk id="12" creationId="{5F7B649B-B102-F7B2-9F20-387AF93EFA27}"/>
          </ac:spMkLst>
        </pc:spChg>
      </pc:sldChg>
      <pc:sldChg chg="modNotesTx">
        <pc:chgData name="Liz Heynes" userId="e5ff50d5-f39a-42f6-9e9f-e790bcc8c38d" providerId="ADAL" clId="{525B2814-F6B2-4861-814D-3A349A455718}" dt="2025-06-05T05:06:05.451" v="93" actId="20577"/>
        <pc:sldMkLst>
          <pc:docMk/>
          <pc:sldMk cId="637175277" sldId="486"/>
        </pc:sldMkLst>
      </pc:sldChg>
      <pc:sldChg chg="modSp mod">
        <pc:chgData name="Liz Heynes" userId="e5ff50d5-f39a-42f6-9e9f-e790bcc8c38d" providerId="ADAL" clId="{525B2814-F6B2-4861-814D-3A349A455718}" dt="2025-06-05T04:58:39.334" v="25" actId="255"/>
        <pc:sldMkLst>
          <pc:docMk/>
          <pc:sldMk cId="702303488" sldId="511"/>
        </pc:sldMkLst>
        <pc:spChg chg="mod">
          <ac:chgData name="Liz Heynes" userId="e5ff50d5-f39a-42f6-9e9f-e790bcc8c38d" providerId="ADAL" clId="{525B2814-F6B2-4861-814D-3A349A455718}" dt="2025-06-05T04:58:39.334" v="25" actId="255"/>
          <ac:spMkLst>
            <pc:docMk/>
            <pc:sldMk cId="702303488" sldId="511"/>
            <ac:spMk id="2" creationId="{409B081D-CF90-98B9-E850-64B8146456DD}"/>
          </ac:spMkLst>
        </pc:spChg>
      </pc:sldChg>
      <pc:sldChg chg="modNotesTx">
        <pc:chgData name="Liz Heynes" userId="e5ff50d5-f39a-42f6-9e9f-e790bcc8c38d" providerId="ADAL" clId="{525B2814-F6B2-4861-814D-3A349A455718}" dt="2025-06-05T04:58:52.452" v="32" actId="20577"/>
        <pc:sldMkLst>
          <pc:docMk/>
          <pc:sldMk cId="2491177883" sldId="512"/>
        </pc:sldMkLst>
      </pc:sldChg>
      <pc:sldChg chg="modSp mod">
        <pc:chgData name="Liz Heynes" userId="e5ff50d5-f39a-42f6-9e9f-e790bcc8c38d" providerId="ADAL" clId="{525B2814-F6B2-4861-814D-3A349A455718}" dt="2025-06-05T04:59:38.652" v="40" actId="255"/>
        <pc:sldMkLst>
          <pc:docMk/>
          <pc:sldMk cId="868684786" sldId="513"/>
        </pc:sldMkLst>
        <pc:spChg chg="mod">
          <ac:chgData name="Liz Heynes" userId="e5ff50d5-f39a-42f6-9e9f-e790bcc8c38d" providerId="ADAL" clId="{525B2814-F6B2-4861-814D-3A349A455718}" dt="2025-06-05T04:59:38.652" v="40" actId="255"/>
          <ac:spMkLst>
            <pc:docMk/>
            <pc:sldMk cId="868684786" sldId="513"/>
            <ac:spMk id="4" creationId="{CE35DB8D-D913-48F0-6063-19ACD47462CF}"/>
          </ac:spMkLst>
        </pc:spChg>
      </pc:sldChg>
      <pc:sldChg chg="modSp mod">
        <pc:chgData name="Liz Heynes" userId="e5ff50d5-f39a-42f6-9e9f-e790bcc8c38d" providerId="ADAL" clId="{525B2814-F6B2-4861-814D-3A349A455718}" dt="2025-06-05T04:59:57.718" v="49" actId="14100"/>
        <pc:sldMkLst>
          <pc:docMk/>
          <pc:sldMk cId="1259779433" sldId="514"/>
        </pc:sldMkLst>
        <pc:spChg chg="mod">
          <ac:chgData name="Liz Heynes" userId="e5ff50d5-f39a-42f6-9e9f-e790bcc8c38d" providerId="ADAL" clId="{525B2814-F6B2-4861-814D-3A349A455718}" dt="2025-06-05T04:59:57.718" v="49" actId="14100"/>
          <ac:spMkLst>
            <pc:docMk/>
            <pc:sldMk cId="1259779433" sldId="514"/>
            <ac:spMk id="3" creationId="{2B08D8FA-FE96-A24B-C1C6-457BC61E9ADE}"/>
          </ac:spMkLst>
        </pc:spChg>
      </pc:sldChg>
      <pc:sldChg chg="modNotesTx">
        <pc:chgData name="Liz Heynes" userId="e5ff50d5-f39a-42f6-9e9f-e790bcc8c38d" providerId="ADAL" clId="{525B2814-F6B2-4861-814D-3A349A455718}" dt="2025-06-05T05:00:18.522" v="50" actId="20577"/>
        <pc:sldMkLst>
          <pc:docMk/>
          <pc:sldMk cId="1971552586" sldId="515"/>
        </pc:sldMkLst>
      </pc:sldChg>
      <pc:sldChg chg="modSp mod">
        <pc:chgData name="Liz Heynes" userId="e5ff50d5-f39a-42f6-9e9f-e790bcc8c38d" providerId="ADAL" clId="{525B2814-F6B2-4861-814D-3A349A455718}" dt="2025-06-05T04:57:48.604" v="23" actId="1035"/>
        <pc:sldMkLst>
          <pc:docMk/>
          <pc:sldMk cId="409148390" sldId="520"/>
        </pc:sldMkLst>
        <pc:spChg chg="mod">
          <ac:chgData name="Liz Heynes" userId="e5ff50d5-f39a-42f6-9e9f-e790bcc8c38d" providerId="ADAL" clId="{525B2814-F6B2-4861-814D-3A349A455718}" dt="2025-06-05T04:57:48.604" v="23" actId="1035"/>
          <ac:spMkLst>
            <pc:docMk/>
            <pc:sldMk cId="409148390" sldId="520"/>
            <ac:spMk id="4" creationId="{B659DB08-7D8E-1082-B82B-1E2F333A9A4B}"/>
          </ac:spMkLst>
        </pc:spChg>
        <pc:spChg chg="mod">
          <ac:chgData name="Liz Heynes" userId="e5ff50d5-f39a-42f6-9e9f-e790bcc8c38d" providerId="ADAL" clId="{525B2814-F6B2-4861-814D-3A349A455718}" dt="2025-06-05T04:57:41.371" v="18" actId="1035"/>
          <ac:spMkLst>
            <pc:docMk/>
            <pc:sldMk cId="409148390" sldId="520"/>
            <ac:spMk id="8" creationId="{51D20D34-195E-1F90-F20F-AFBD85152E30}"/>
          </ac:spMkLst>
        </pc:spChg>
      </pc:sldChg>
      <pc:sldChg chg="modNotesTx">
        <pc:chgData name="Liz Heynes" userId="e5ff50d5-f39a-42f6-9e9f-e790bcc8c38d" providerId="ADAL" clId="{525B2814-F6B2-4861-814D-3A349A455718}" dt="2025-06-05T05:02:53.316" v="71" actId="20577"/>
        <pc:sldMkLst>
          <pc:docMk/>
          <pc:sldMk cId="951529157" sldId="521"/>
        </pc:sldMkLst>
      </pc:sldChg>
      <pc:sldChg chg="modSp mod modNotesTx">
        <pc:chgData name="Liz Heynes" userId="e5ff50d5-f39a-42f6-9e9f-e790bcc8c38d" providerId="ADAL" clId="{525B2814-F6B2-4861-814D-3A349A455718}" dt="2025-06-05T05:52:43.932" v="202" actId="1038"/>
        <pc:sldMkLst>
          <pc:docMk/>
          <pc:sldMk cId="433315397" sldId="522"/>
        </pc:sldMkLst>
        <pc:spChg chg="mod">
          <ac:chgData name="Liz Heynes" userId="e5ff50d5-f39a-42f6-9e9f-e790bcc8c38d" providerId="ADAL" clId="{525B2814-F6B2-4861-814D-3A349A455718}" dt="2025-06-05T05:51:27.996" v="166" actId="1036"/>
          <ac:spMkLst>
            <pc:docMk/>
            <pc:sldMk cId="433315397" sldId="522"/>
            <ac:spMk id="16" creationId="{BF520E98-B5A3-2DE0-6531-73184016B33C}"/>
          </ac:spMkLst>
        </pc:spChg>
        <pc:spChg chg="mod">
          <ac:chgData name="Liz Heynes" userId="e5ff50d5-f39a-42f6-9e9f-e790bcc8c38d" providerId="ADAL" clId="{525B2814-F6B2-4861-814D-3A349A455718}" dt="2025-06-05T05:52:40.348" v="192" actId="1076"/>
          <ac:spMkLst>
            <pc:docMk/>
            <pc:sldMk cId="433315397" sldId="522"/>
            <ac:spMk id="17" creationId="{98E24628-005D-1F71-744D-6BD5D84B4925}"/>
          </ac:spMkLst>
        </pc:spChg>
        <pc:spChg chg="mod">
          <ac:chgData name="Liz Heynes" userId="e5ff50d5-f39a-42f6-9e9f-e790bcc8c38d" providerId="ADAL" clId="{525B2814-F6B2-4861-814D-3A349A455718}" dt="2025-06-05T05:52:43.932" v="202" actId="1038"/>
          <ac:spMkLst>
            <pc:docMk/>
            <pc:sldMk cId="433315397" sldId="522"/>
            <ac:spMk id="20" creationId="{05044930-62B9-5855-5674-2EC80A949276}"/>
          </ac:spMkLst>
        </pc:spChg>
        <pc:spChg chg="mod">
          <ac:chgData name="Liz Heynes" userId="e5ff50d5-f39a-42f6-9e9f-e790bcc8c38d" providerId="ADAL" clId="{525B2814-F6B2-4861-814D-3A349A455718}" dt="2025-06-05T05:51:39.691" v="178" actId="1036"/>
          <ac:spMkLst>
            <pc:docMk/>
            <pc:sldMk cId="433315397" sldId="522"/>
            <ac:spMk id="21" creationId="{5761607B-A2BB-6A7D-629C-BD6571B897E7}"/>
          </ac:spMkLst>
        </pc:spChg>
        <pc:spChg chg="mod">
          <ac:chgData name="Liz Heynes" userId="e5ff50d5-f39a-42f6-9e9f-e790bcc8c38d" providerId="ADAL" clId="{525B2814-F6B2-4861-814D-3A349A455718}" dt="2025-06-05T05:51:36.221" v="167" actId="1076"/>
          <ac:spMkLst>
            <pc:docMk/>
            <pc:sldMk cId="433315397" sldId="522"/>
            <ac:spMk id="28" creationId="{F7DF221A-333F-8236-C6EE-F0048B4DB176}"/>
          </ac:spMkLst>
        </pc:spChg>
        <pc:spChg chg="mod">
          <ac:chgData name="Liz Heynes" userId="e5ff50d5-f39a-42f6-9e9f-e790bcc8c38d" providerId="ADAL" clId="{525B2814-F6B2-4861-814D-3A349A455718}" dt="2025-06-05T05:52:37.268" v="191" actId="1076"/>
          <ac:spMkLst>
            <pc:docMk/>
            <pc:sldMk cId="433315397" sldId="522"/>
            <ac:spMk id="29" creationId="{B7F4E284-7360-31CF-092F-D8CDC676F7A9}"/>
          </ac:spMkLst>
        </pc:spChg>
        <pc:picChg chg="mod">
          <ac:chgData name="Liz Heynes" userId="e5ff50d5-f39a-42f6-9e9f-e790bcc8c38d" providerId="ADAL" clId="{525B2814-F6B2-4861-814D-3A349A455718}" dt="2025-06-05T05:51:18.172" v="146" actId="1036"/>
          <ac:picMkLst>
            <pc:docMk/>
            <pc:sldMk cId="433315397" sldId="522"/>
            <ac:picMk id="23" creationId="{21F3F5D6-CA4D-9FAB-BCDA-0CFFA632A58A}"/>
          </ac:picMkLst>
        </pc:picChg>
        <pc:picChg chg="mod">
          <ac:chgData name="Liz Heynes" userId="e5ff50d5-f39a-42f6-9e9f-e790bcc8c38d" providerId="ADAL" clId="{525B2814-F6B2-4861-814D-3A349A455718}" dt="2025-06-05T05:51:18.172" v="146" actId="1036"/>
          <ac:picMkLst>
            <pc:docMk/>
            <pc:sldMk cId="433315397" sldId="522"/>
            <ac:picMk id="24" creationId="{E4D9EEAB-61F4-CC18-C25B-367F1AF69F74}"/>
          </ac:picMkLst>
        </pc:picChg>
        <pc:picChg chg="mod">
          <ac:chgData name="Liz Heynes" userId="e5ff50d5-f39a-42f6-9e9f-e790bcc8c38d" providerId="ADAL" clId="{525B2814-F6B2-4861-814D-3A349A455718}" dt="2025-06-05T05:51:18.172" v="146" actId="1036"/>
          <ac:picMkLst>
            <pc:docMk/>
            <pc:sldMk cId="433315397" sldId="522"/>
            <ac:picMk id="25" creationId="{4513A43E-FDB2-064A-66ED-E30FE5A86A5D}"/>
          </ac:picMkLst>
        </pc:picChg>
      </pc:sldChg>
      <pc:sldChg chg="modSp mod">
        <pc:chgData name="Liz Heynes" userId="e5ff50d5-f39a-42f6-9e9f-e790bcc8c38d" providerId="ADAL" clId="{525B2814-F6B2-4861-814D-3A349A455718}" dt="2025-06-05T05:00:43.822" v="65" actId="1037"/>
        <pc:sldMkLst>
          <pc:docMk/>
          <pc:sldMk cId="1625250718" sldId="523"/>
        </pc:sldMkLst>
        <pc:picChg chg="mod">
          <ac:chgData name="Liz Heynes" userId="e5ff50d5-f39a-42f6-9e9f-e790bcc8c38d" providerId="ADAL" clId="{525B2814-F6B2-4861-814D-3A349A455718}" dt="2025-06-05T05:00:43.822" v="65" actId="1037"/>
          <ac:picMkLst>
            <pc:docMk/>
            <pc:sldMk cId="1625250718" sldId="523"/>
            <ac:picMk id="15" creationId="{A2EB8194-58EE-434A-1487-631CF921D706}"/>
          </ac:picMkLst>
        </pc:picChg>
      </pc:sldChg>
      <pc:sldChg chg="modSp mod modNotesTx">
        <pc:chgData name="Liz Heynes" userId="e5ff50d5-f39a-42f6-9e9f-e790bcc8c38d" providerId="ADAL" clId="{525B2814-F6B2-4861-814D-3A349A455718}" dt="2025-06-05T04:59:09.474" v="36" actId="20577"/>
        <pc:sldMkLst>
          <pc:docMk/>
          <pc:sldMk cId="3297467164" sldId="526"/>
        </pc:sldMkLst>
        <pc:spChg chg="mod">
          <ac:chgData name="Liz Heynes" userId="e5ff50d5-f39a-42f6-9e9f-e790bcc8c38d" providerId="ADAL" clId="{525B2814-F6B2-4861-814D-3A349A455718}" dt="2025-06-05T04:59:04.258" v="34" actId="20577"/>
          <ac:spMkLst>
            <pc:docMk/>
            <pc:sldMk cId="3297467164" sldId="526"/>
            <ac:spMk id="2" creationId="{409B081D-CF90-98B9-E850-64B8146456DD}"/>
          </ac:spMkLst>
        </pc:spChg>
      </pc:sldChg>
      <pc:sldChg chg="modNotesTx">
        <pc:chgData name="Liz Heynes" userId="e5ff50d5-f39a-42f6-9e9f-e790bcc8c38d" providerId="ADAL" clId="{525B2814-F6B2-4861-814D-3A349A455718}" dt="2025-06-05T04:59:19.342" v="38" actId="20577"/>
        <pc:sldMkLst>
          <pc:docMk/>
          <pc:sldMk cId="1066069138" sldId="527"/>
        </pc:sldMkLst>
      </pc:sldChg>
      <pc:sldChg chg="modSp mod">
        <pc:chgData name="Liz Heynes" userId="e5ff50d5-f39a-42f6-9e9f-e790bcc8c38d" providerId="ADAL" clId="{525B2814-F6B2-4861-814D-3A349A455718}" dt="2025-06-05T04:58:22.372" v="24" actId="113"/>
        <pc:sldMkLst>
          <pc:docMk/>
          <pc:sldMk cId="3387283197" sldId="543"/>
        </pc:sldMkLst>
        <pc:spChg chg="mod">
          <ac:chgData name="Liz Heynes" userId="e5ff50d5-f39a-42f6-9e9f-e790bcc8c38d" providerId="ADAL" clId="{525B2814-F6B2-4861-814D-3A349A455718}" dt="2025-06-05T04:58:22.372" v="24" actId="113"/>
          <ac:spMkLst>
            <pc:docMk/>
            <pc:sldMk cId="3387283197" sldId="543"/>
            <ac:spMk id="2" creationId="{A67A6853-A35D-0B6F-50A3-CC09461E36D0}"/>
          </ac:spMkLst>
        </pc:spChg>
      </pc:sldChg>
      <pc:sldMasterChg chg="modSldLayout">
        <pc:chgData name="Liz Heynes" userId="e5ff50d5-f39a-42f6-9e9f-e790bcc8c38d" providerId="ADAL" clId="{525B2814-F6B2-4861-814D-3A349A455718}" dt="2025-06-05T04:57:28.259" v="5" actId="20577"/>
        <pc:sldMasterMkLst>
          <pc:docMk/>
          <pc:sldMasterMk cId="1034081160" sldId="2147483648"/>
        </pc:sldMasterMkLst>
        <pc:sldLayoutChg chg="modSp mod">
          <pc:chgData name="Liz Heynes" userId="e5ff50d5-f39a-42f6-9e9f-e790bcc8c38d" providerId="ADAL" clId="{525B2814-F6B2-4861-814D-3A349A455718}" dt="2025-06-05T04:57:15.840" v="3" actId="20577"/>
          <pc:sldLayoutMkLst>
            <pc:docMk/>
            <pc:sldMasterMk cId="1034081160" sldId="2147483648"/>
            <pc:sldLayoutMk cId="2132320762" sldId="2147483649"/>
          </pc:sldLayoutMkLst>
          <pc:spChg chg="mod">
            <ac:chgData name="Liz Heynes" userId="e5ff50d5-f39a-42f6-9e9f-e790bcc8c38d" providerId="ADAL" clId="{525B2814-F6B2-4861-814D-3A349A455718}" dt="2025-06-05T04:57:15.840" v="3" actId="20577"/>
            <ac:spMkLst>
              <pc:docMk/>
              <pc:sldMasterMk cId="1034081160" sldId="2147483648"/>
              <pc:sldLayoutMk cId="2132320762" sldId="2147483649"/>
              <ac:spMk id="5" creationId="{478240BE-9127-F6DA-573C-42947F5E52DC}"/>
            </ac:spMkLst>
          </pc:spChg>
        </pc:sldLayoutChg>
        <pc:sldLayoutChg chg="modSp mod">
          <pc:chgData name="Liz Heynes" userId="e5ff50d5-f39a-42f6-9e9f-e790bcc8c38d" providerId="ADAL" clId="{525B2814-F6B2-4861-814D-3A349A455718}" dt="2025-06-05T04:57:28.259" v="5" actId="20577"/>
          <pc:sldLayoutMkLst>
            <pc:docMk/>
            <pc:sldMasterMk cId="1034081160" sldId="2147483648"/>
            <pc:sldLayoutMk cId="488055856" sldId="2147483694"/>
          </pc:sldLayoutMkLst>
          <pc:spChg chg="mod">
            <ac:chgData name="Liz Heynes" userId="e5ff50d5-f39a-42f6-9e9f-e790bcc8c38d" providerId="ADAL" clId="{525B2814-F6B2-4861-814D-3A349A455718}" dt="2025-06-05T04:57:28.259" v="5" actId="20577"/>
            <ac:spMkLst>
              <pc:docMk/>
              <pc:sldMasterMk cId="1034081160" sldId="2147483648"/>
              <pc:sldLayoutMk cId="488055856" sldId="2147483694"/>
              <ac:spMk id="17" creationId="{22F85D8F-A1AF-2A4F-9525-1AEF42CA625B}"/>
            </ac:spMkLst>
          </pc:spChg>
        </pc:sldLayoutChg>
        <pc:sldLayoutChg chg="modSp mod">
          <pc:chgData name="Liz Heynes" userId="e5ff50d5-f39a-42f6-9e9f-e790bcc8c38d" providerId="ADAL" clId="{525B2814-F6B2-4861-814D-3A349A455718}" dt="2025-06-05T04:57:06.862" v="1" actId="20577"/>
          <pc:sldLayoutMkLst>
            <pc:docMk/>
            <pc:sldMasterMk cId="1034081160" sldId="2147483648"/>
            <pc:sldLayoutMk cId="3448270808" sldId="2147483708"/>
          </pc:sldLayoutMkLst>
          <pc:spChg chg="mod">
            <ac:chgData name="Liz Heynes" userId="e5ff50d5-f39a-42f6-9e9f-e790bcc8c38d" providerId="ADAL" clId="{525B2814-F6B2-4861-814D-3A349A455718}" dt="2025-06-05T04:57:06.862" v="1" actId="20577"/>
            <ac:spMkLst>
              <pc:docMk/>
              <pc:sldMasterMk cId="1034081160" sldId="2147483648"/>
              <pc:sldLayoutMk cId="3448270808" sldId="2147483708"/>
              <ac:spMk id="7" creationId="{A75FCD5C-F6AC-D7FC-22AB-936493E48F4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1/09/2025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1/09/2025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latin typeface="+mn-lt"/>
            </a:endParaRPr>
          </a:p>
          <a:p>
            <a:pPr>
              <a:defRPr/>
            </a:pPr>
            <a:r>
              <a:rPr lang="en-AU" sz="1200" dirty="0">
                <a:latin typeface="+mn-lt"/>
              </a:rPr>
              <a:t>Review of previously learnt content (slides 2 to 14</a:t>
            </a:r>
            <a:r>
              <a:rPr lang="en-AU" dirty="0"/>
              <a:t>)</a:t>
            </a:r>
            <a:r>
              <a:rPr lang="en-AU" sz="1200" dirty="0">
                <a:latin typeface="+mn-lt"/>
              </a:rPr>
              <a:t> takes approximately 15 minutes. </a:t>
            </a:r>
            <a:endParaRPr lang="en-AU" sz="1200" dirty="0">
              <a:latin typeface="+mn-lt"/>
              <a:ea typeface="Calibri"/>
              <a:cs typeface="Calibri"/>
            </a:endParaRPr>
          </a:p>
          <a:p>
            <a:pPr>
              <a:defRPr/>
            </a:pPr>
            <a:endParaRPr lang="en-AU" sz="1200" dirty="0">
              <a:latin typeface="+mn-lt"/>
              <a:cs typeface="Calibri"/>
            </a:endParaRPr>
          </a:p>
          <a:p>
            <a:pPr>
              <a:defRPr/>
            </a:pPr>
            <a:r>
              <a:rPr lang="en-AU" sz="1200" dirty="0">
                <a:latin typeface="+mn-lt"/>
                <a:cs typeface="Calibri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dirty="0">
                <a:latin typeface="+mn-lt"/>
                <a:cs typeface="Calibri"/>
              </a:rPr>
              <a:t>nouns and verbs (slide 15)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the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-ed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and how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to add it to a simple base word to make a past tense verb </a:t>
            </a:r>
            <a:r>
              <a:rPr lang="en-AU" sz="1200" dirty="0">
                <a:latin typeface="+mn-lt"/>
              </a:rPr>
              <a:t>(slides 16 to 30).</a:t>
            </a:r>
          </a:p>
          <a:p>
            <a:pPr>
              <a:defRPr/>
            </a:pPr>
            <a:r>
              <a:rPr lang="en-AU" sz="1200" dirty="0">
                <a:latin typeface="+mn-lt"/>
              </a:rPr>
              <a:t>Takes approximately 25 minutes. </a:t>
            </a:r>
            <a:endParaRPr lang="en-AU" sz="1200" dirty="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latin typeface="+mn-lt"/>
            </a:endParaRPr>
          </a:p>
          <a:p>
            <a:r>
              <a:rPr lang="en-US" sz="1200" b="1" dirty="0">
                <a:latin typeface="+mn-lt"/>
              </a:rPr>
              <a:t>Lesson preparation</a:t>
            </a:r>
          </a:p>
          <a:p>
            <a:endParaRPr lang="en-US" sz="120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/>
                </a:solidFill>
                <a:latin typeface="+mn-lt"/>
              </a:rPr>
              <a:t>Go to the download folder for this phase; it includes a Word file for the student sheet for this lesson. </a:t>
            </a:r>
            <a:r>
              <a:rPr lang="en-AU" sz="1200" dirty="0">
                <a:solidFill>
                  <a:schemeClr val="tx1"/>
                </a:solidFill>
                <a:latin typeface="+mn-lt"/>
              </a:rPr>
              <a:t>Print one </a:t>
            </a:r>
            <a:r>
              <a:rPr lang="en-AU" sz="1200" u="none" dirty="0">
                <a:solidFill>
                  <a:schemeClr val="tx1"/>
                </a:solidFill>
                <a:latin typeface="+mn-lt"/>
              </a:rPr>
              <a:t>student sheet for each student to be handed out after introducing the learning intention and success criteria for the lesson (slide 17) and used throughout the lesson.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ea typeface="Verdana"/>
                <a:cs typeface="Calibri"/>
              </a:rPr>
              <a:t>If students are sitting on the floor, provide a clipboard, or something similar for them to lean on. </a:t>
            </a:r>
            <a:endParaRPr lang="en-AU" sz="1200" u="none" dirty="0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solidFill>
                  <a:schemeClr val="tx1"/>
                </a:solidFill>
                <a:latin typeface="+mn-lt"/>
              </a:rPr>
              <a:t>Prepare application tasks for independent practice (slide 30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) using th</a:t>
            </a:r>
            <a:r>
              <a:rPr lang="en-US" sz="1200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 Phase 11 decodable resources.</a:t>
            </a:r>
            <a:endParaRPr lang="en-AU" sz="1200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Ask students to read the words by first reading the base word then reading it with the </a:t>
            </a:r>
            <a:r>
              <a:rPr lang="en-US" b="1" dirty="0"/>
              <a:t>-</a:t>
            </a:r>
            <a:r>
              <a:rPr lang="en-US" b="1" dirty="0" err="1"/>
              <a:t>ing</a:t>
            </a:r>
            <a:r>
              <a:rPr lang="en-US" b="1" dirty="0"/>
              <a:t> </a:t>
            </a:r>
            <a:r>
              <a:rPr lang="en-US" b="0" dirty="0"/>
              <a:t>suffix,</a:t>
            </a:r>
            <a:r>
              <a:rPr lang="en-US" dirty="0"/>
              <a:t> for example, </a:t>
            </a:r>
            <a:r>
              <a:rPr lang="en-US" b="1" dirty="0"/>
              <a:t>spend</a:t>
            </a:r>
            <a:r>
              <a:rPr lang="en-US" dirty="0"/>
              <a:t>, </a:t>
            </a:r>
            <a:r>
              <a:rPr lang="en-US" b="1" dirty="0"/>
              <a:t>spending</a:t>
            </a:r>
            <a:r>
              <a:rPr lang="en-US" dirty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You may initially place your hand over the suffix as you ask students to read each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Choose some students to explain what each word means. Encourage them to use the language ‘more than one’.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Note: </a:t>
            </a:r>
            <a:r>
              <a:rPr lang="en-US" dirty="0"/>
              <a:t>you may choose to ask a particular student/group/row of students to read each word.</a:t>
            </a:r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93379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represents: (</a:t>
            </a:r>
            <a:r>
              <a:rPr lang="en-US" b="1" dirty="0"/>
              <a:t>hissing</a:t>
            </a:r>
            <a:r>
              <a:rPr lang="en-US" b="0" dirty="0"/>
              <a:t>,</a:t>
            </a:r>
            <a:r>
              <a:rPr lang="en-US" b="1" dirty="0"/>
              <a:t> smelling</a:t>
            </a:r>
            <a:r>
              <a:rPr lang="en-US" b="0" dirty="0"/>
              <a:t>,</a:t>
            </a:r>
            <a:r>
              <a:rPr lang="en-US" b="1" dirty="0"/>
              <a:t> ringing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and 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adding the </a:t>
            </a:r>
            <a:r>
              <a:rPr lang="en-US" b="1" dirty="0"/>
              <a:t>-</a:t>
            </a:r>
            <a:r>
              <a:rPr lang="en-US" b="1" dirty="0" err="1"/>
              <a:t>ing</a:t>
            </a:r>
            <a:r>
              <a:rPr lang="en-US" b="1" dirty="0"/>
              <a:t> </a:t>
            </a:r>
            <a:r>
              <a:rPr lang="en-US" dirty="0"/>
              <a:t>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Then choose a student to explain what each word means. Encourage them to use the language ‘happening now’.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provide scaffolding as required or model the process for them.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92483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endParaRPr lang="en-US" b="0"/>
          </a:p>
          <a:p>
            <a:r>
              <a:rPr lang="en-US" b="0"/>
              <a:t>Point to each irregular word in random order. As you point, students read the word.</a:t>
            </a:r>
          </a:p>
          <a:p>
            <a:endParaRPr lang="en-US" b="0"/>
          </a:p>
          <a:p>
            <a:r>
              <a:rPr lang="en-US" b="1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If any students do not know the word or say the wrong word, remind them of the sounds in the word, and the spelling of the word, for example, </a:t>
            </a:r>
            <a:r>
              <a:rPr lang="en-US" b="1"/>
              <a:t>a/</a:t>
            </a:r>
            <a:r>
              <a:rPr lang="en-US" b="1" err="1"/>
              <a:t>ll</a:t>
            </a:r>
            <a:r>
              <a:rPr lang="en-US" b="0"/>
              <a:t>,</a:t>
            </a:r>
            <a:r>
              <a:rPr lang="en-US" b="1"/>
              <a:t> all</a:t>
            </a:r>
            <a:r>
              <a:rPr lang="en-US" b="0"/>
              <a:t>,</a:t>
            </a:r>
            <a:r>
              <a:rPr lang="en-US" b="1"/>
              <a:t> a-</a:t>
            </a:r>
            <a:r>
              <a:rPr lang="en-US" b="1" err="1"/>
              <a:t>ll</a:t>
            </a:r>
            <a:r>
              <a:rPr lang="en-US" b="0"/>
              <a:t> spells </a:t>
            </a:r>
            <a:r>
              <a:rPr lang="en-US" b="1"/>
              <a:t>all</a:t>
            </a:r>
            <a:r>
              <a:rPr lang="en-US" b="0"/>
              <a:t>.</a:t>
            </a:r>
            <a:r>
              <a:rPr lang="en-US" b="1"/>
              <a:t> </a:t>
            </a:r>
            <a:r>
              <a:rPr lang="en-US"/>
              <a:t>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read the sentence.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reread the sentence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reading the sentence, model the process.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They might groan if the wind blows their seeds away.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dirty="0">
              <a:solidFill>
                <a:schemeClr val="tx1"/>
              </a:solidFill>
              <a:latin typeface="+mn-lt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dirty="0">
                <a:solidFill>
                  <a:schemeClr val="tx1"/>
                </a:solidFill>
                <a:latin typeface="+mn-lt"/>
                <a:ea typeface="Verdana" panose="020B0604030504040204" pitchFamily="34" charset="0"/>
              </a:rPr>
              <a:t>Then have students:</a:t>
            </a: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 dirty="0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r>
              <a:rPr lang="en-US" dirty="0">
                <a:latin typeface="+mn-lt"/>
              </a:rPr>
              <a:t>If any students have difficulty with an aspect of writing the sentence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1" dirty="0">
                <a:latin typeface="+mn-lt"/>
              </a:rPr>
              <a:t>Revision: I do, 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sz="1200" dirty="0">
                <a:effectLst/>
                <a:latin typeface="+mn-lt"/>
              </a:rPr>
              <a:t>If your students have not been taught about nouns and verbs this should be taught explicitly before beginning this lesson.</a:t>
            </a: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>
                <a:latin typeface="+mn-lt"/>
              </a:rPr>
              <a:t>The icons on the left represent the noun examples: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brick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motel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singer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.</a:t>
            </a:r>
            <a:endParaRPr lang="en-US" sz="1200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>
                <a:latin typeface="+mn-lt"/>
              </a:rPr>
              <a:t>The icons on the right represent the verb examples: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ride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,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 play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,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mix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Definitions to be used on this slide: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A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noun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is the name of a person, place or thing.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A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verb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is an action or ‘doing’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>
                <a:latin typeface="+mn-lt"/>
              </a:rPr>
              <a:t>Revise students’ understanding of nouns and verbs as needed.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Give the definition of a noun and a verb and ask students to repeat.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latin typeface="+mn-lt"/>
              </a:rPr>
              <a:t>Talk through the example words above.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latin typeface="+mn-lt"/>
              </a:rPr>
              <a:t>Call out a mixture of nouns or verbs from the example words below.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latin typeface="+mn-lt"/>
              </a:rPr>
              <a:t>As each word is called out, students 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place their hands on their head and say </a:t>
            </a:r>
            <a:r>
              <a:rPr lang="en-AU" sz="1200" i="1" dirty="0">
                <a:latin typeface="+mn-lt"/>
                <a:ea typeface="Times New Roman" panose="02020603050405020304" pitchFamily="18" charset="0"/>
                <a:cs typeface="Calibri"/>
              </a:rPr>
              <a:t>noun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or their hands on their knees and say </a:t>
            </a:r>
            <a:r>
              <a:rPr lang="en-AU" sz="1200" i="1" dirty="0">
                <a:latin typeface="+mn-lt"/>
                <a:ea typeface="Times New Roman" panose="02020603050405020304" pitchFamily="18" charset="0"/>
                <a:cs typeface="Calibri"/>
              </a:rPr>
              <a:t>verb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.</a:t>
            </a:r>
          </a:p>
          <a:p>
            <a:pPr marL="0" indent="0">
              <a:buFont typeface="Arial"/>
              <a:buNone/>
            </a:pPr>
            <a:endParaRPr lang="en-AU" sz="1200" b="0" dirty="0">
              <a:effectLst/>
              <a:latin typeface="+mn-lt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cs typeface="Calibri"/>
              </a:rPr>
              <a:t>Example nouns: </a:t>
            </a:r>
            <a:r>
              <a:rPr lang="en-AU" sz="1200" b="1" dirty="0">
                <a:effectLst/>
                <a:latin typeface="+mn-lt"/>
                <a:cs typeface="Calibri"/>
              </a:rPr>
              <a:t>beach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nurse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pencil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tiger</a:t>
            </a:r>
            <a:r>
              <a:rPr lang="en-AU" sz="1200" b="0" dirty="0">
                <a:effectLst/>
                <a:latin typeface="+mn-lt"/>
                <a:cs typeface="Calibri"/>
              </a:rPr>
              <a:t>, </a:t>
            </a:r>
            <a:r>
              <a:rPr lang="en-AU" sz="1200" b="1" dirty="0">
                <a:effectLst/>
                <a:latin typeface="+mn-lt"/>
                <a:cs typeface="Calibri"/>
              </a:rPr>
              <a:t>hat</a:t>
            </a:r>
            <a:endParaRPr lang="en-AU" sz="1200" b="1" dirty="0">
              <a:effectLst/>
              <a:latin typeface="+mn-lt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cs typeface="Calibri"/>
              </a:rPr>
              <a:t>Example verbs: </a:t>
            </a:r>
            <a:r>
              <a:rPr lang="en-AU" sz="1200" b="1" dirty="0">
                <a:effectLst/>
                <a:latin typeface="+mn-lt"/>
                <a:cs typeface="Calibri"/>
              </a:rPr>
              <a:t>stare*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wriggle*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dance*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sleep*</a:t>
            </a:r>
            <a:r>
              <a:rPr lang="en-AU" sz="1200" b="0" dirty="0">
                <a:effectLst/>
                <a:latin typeface="+mn-lt"/>
                <a:cs typeface="Calibri"/>
              </a:rPr>
              <a:t>,</a:t>
            </a:r>
            <a:r>
              <a:rPr lang="en-AU" sz="1200" b="1" dirty="0">
                <a:effectLst/>
                <a:latin typeface="+mn-lt"/>
                <a:cs typeface="Calibri"/>
              </a:rPr>
              <a:t> trip*</a:t>
            </a:r>
          </a:p>
          <a:p>
            <a:pPr marL="0" indent="0">
              <a:buFont typeface="Arial"/>
              <a:buNone/>
            </a:pPr>
            <a:endParaRPr lang="en-AU" sz="1200" dirty="0">
              <a:effectLst/>
              <a:latin typeface="+mn-lt"/>
              <a:cs typeface="Calibri"/>
            </a:endParaRPr>
          </a:p>
          <a:p>
            <a:pPr marL="0" indent="0">
              <a:buFont typeface="Arial"/>
              <a:buNone/>
            </a:pPr>
            <a:r>
              <a:rPr lang="en-AU" sz="1200" dirty="0">
                <a:effectLst/>
                <a:latin typeface="+mn-lt"/>
                <a:cs typeface="Calibri"/>
              </a:rPr>
              <a:t>*A talking point for classroom discussion could be that these words can be either nouns or verbs, depending on context.</a:t>
            </a:r>
            <a:endParaRPr lang="en-AU" sz="1200" dirty="0">
              <a:latin typeface="+mn-lt"/>
              <a:cs typeface="Calibri"/>
            </a:endParaRPr>
          </a:p>
          <a:p>
            <a:endParaRPr lang="en-US" sz="12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90608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Set the learning intention and success criteria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The morpheme introduced in this lesson is the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-ed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added to a verb to show that an action happened in past tense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, for example,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jumped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laughed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kicked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. 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1200" b="0" dirty="0">
                <a:latin typeface="+mn-lt"/>
                <a:cs typeface="Calibri" panose="020F0502020204030204"/>
              </a:rPr>
              <a:t>Vocabulary to explain to students: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0" dirty="0">
                <a:latin typeface="+mn-lt"/>
              </a:rPr>
              <a:t>Suffix: a</a:t>
            </a:r>
            <a:r>
              <a:rPr lang="en-US" sz="1200" b="0" i="0" dirty="0">
                <a:latin typeface="+mn-lt"/>
              </a:rPr>
              <a:t> letter or group of letters added to the end of a word to change its meaning. </a:t>
            </a:r>
            <a:endParaRPr lang="en-US" sz="1200" b="0" i="0" dirty="0">
              <a:latin typeface="+mn-lt"/>
              <a:cs typeface="Calibri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0" i="0" dirty="0">
                <a:latin typeface="+mn-lt"/>
              </a:rPr>
              <a:t>Base word: a word that carries meaning on its own.</a:t>
            </a:r>
            <a:endParaRPr lang="en-US" sz="1200" b="0" i="0" dirty="0">
              <a:latin typeface="+mn-lt"/>
              <a:cs typeface="Calibri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endParaRPr lang="en-US" sz="1200" dirty="0">
              <a:cs typeface="Calibri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endParaRPr lang="en-US" sz="1200" dirty="0">
              <a:cs typeface="Calibri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94730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Hand out  student sheet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Give each student a copy of this student sheet. </a:t>
            </a:r>
            <a:r>
              <a:rPr lang="en-US" dirty="0">
                <a:solidFill>
                  <a:srgbClr val="404040"/>
                </a:solidFill>
                <a:ea typeface="Verdana"/>
                <a:cs typeface="Calibri"/>
              </a:rPr>
              <a:t>It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 will be used throughout the lesson as students follow along with you.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Calibri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A clipboard or something similar to lean on can be helpful if students are sitting on the floor. 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79753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B5AB5-7A53-2FB4-9D14-F218D0199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5AD120-62F2-4339-7BDE-4B2314A18B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88E40A-7C0C-59F8-ADD5-AAA9CEF33D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Tell students they will be learning about the </a:t>
            </a: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-ed </a:t>
            </a:r>
            <a:r>
              <a:rPr lang="en-AU" sz="1200" b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</a:t>
            </a:r>
          </a:p>
          <a:p>
            <a:pPr marL="17280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We know that a suffix is a letter or letters that have a meaning.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If we add a suffix to the end of a word, it changes what the word means.</a:t>
            </a: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-ed </a:t>
            </a: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means ‘past tense, already happened’.</a:t>
            </a: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Refer to the example on the slide and say: </a:t>
            </a: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This is the verb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jump</a:t>
            </a: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200" i="1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If we add the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-ed </a:t>
            </a: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to the action word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jump</a:t>
            </a: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the word is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jumped</a:t>
            </a: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-ed </a:t>
            </a:r>
            <a:r>
              <a:rPr lang="en-US" sz="120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means 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‘past tense, already happened’</a:t>
            </a:r>
            <a:r>
              <a:rPr lang="en-US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so together this means that someone or </a:t>
            </a:r>
            <a:r>
              <a:rPr lang="en-US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something </a:t>
            </a:r>
            <a:r>
              <a:rPr lang="en-US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jumped </a:t>
            </a:r>
            <a:r>
              <a:rPr lang="en-US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in the past, that it has already happened. </a:t>
            </a:r>
            <a:r>
              <a:rPr lang="en-US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It could mean someone or something jumped one minute ago, yesterday or last year.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We can’t know exactly when it happened unless it is used in a sentence that tells us such as, ‘</a:t>
            </a:r>
            <a:r>
              <a:rPr lang="en-US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horse jumped over the fence yesterday’</a:t>
            </a:r>
            <a:r>
              <a:rPr lang="en-US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US" sz="1200" i="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E9356C-005B-E181-631C-341F6F972F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649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Phonemic awareness review</a:t>
            </a:r>
          </a:p>
          <a:p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Word play (substitution, addition and deletion): 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+mn-lt"/>
              </a:rPr>
              <a:t>Spelling and manipulating words using a range of consonants, digraphs and vowels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Note: </a:t>
            </a:r>
            <a:r>
              <a:rPr lang="en-US" dirty="0"/>
              <a:t>The symbols included on the slide give students and teachers a visual reminder that they can substitute, add or delete letters and sounds in this activity.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You can edit slides as required to remove or change these symbols to best suit your students’ needs.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Have students build (spell) words and make new words using the letters on the slide. Support and prompt students as needed. </a:t>
            </a:r>
            <a:endParaRPr lang="en-US" b="0" i="1" dirty="0">
              <a:latin typeface="+mn-lt"/>
            </a:endParaRP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Have students: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choose a word to spell using the letters on the slide*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segment the sounds in the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identify the consonants, digraphs and vowels they will need from the slide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write the letters on their mini-whiteboard to spell their chosen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dirty="0">
                <a:latin typeface="+mn-lt"/>
              </a:rPr>
              <a:t>verbally try swapping, adding or deleting a letter or letters in the word to make a new word*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dirty="0">
                <a:latin typeface="+mn-lt"/>
              </a:rPr>
              <a:t>find a letter/s that works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dirty="0">
                <a:latin typeface="+mn-lt"/>
              </a:rPr>
              <a:t>make the spelling change on their </a:t>
            </a:r>
            <a:r>
              <a:rPr lang="en-US" b="0" dirty="0">
                <a:latin typeface="+mn-lt"/>
              </a:rPr>
              <a:t>mini-whiteboard</a:t>
            </a:r>
            <a:r>
              <a:rPr lang="en-US" sz="1200" b="0" i="0" dirty="0">
                <a:latin typeface="+mn-lt"/>
              </a:rPr>
              <a:t>.</a:t>
            </a:r>
            <a:endParaRPr lang="en-US" b="0" dirty="0">
              <a:latin typeface="+mn-lt"/>
            </a:endParaRPr>
          </a:p>
          <a:p>
            <a:endParaRPr lang="en-US" b="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b="0" i="0" dirty="0">
                <a:latin typeface="+mn-lt"/>
              </a:rPr>
              <a:t>Have students build further words and </a:t>
            </a:r>
            <a:r>
              <a:rPr lang="en-US" b="0" dirty="0">
                <a:latin typeface="+mn-lt"/>
              </a:rPr>
              <a:t>make new words using the letters on the slide.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*Students may include words with split digraphs by using the vowel tiles.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66716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1" dirty="0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solidFill>
                <a:srgbClr val="000000"/>
              </a:solidFill>
              <a:latin typeface="+mn-lt"/>
              <a:cs typeface="Calibri"/>
            </a:endParaRPr>
          </a:p>
          <a:p>
            <a:r>
              <a:rPr lang="en-US" sz="1200" dirty="0">
                <a:effectLst/>
                <a:latin typeface="Segoe UI" panose="020B0502040204020203" pitchFamily="34" charset="0"/>
              </a:rPr>
              <a:t>For the content on this slide students need to know about voiced and unvoiced sounds. </a:t>
            </a:r>
          </a:p>
          <a:p>
            <a:r>
              <a:rPr lang="en-US" sz="1200" dirty="0">
                <a:effectLst/>
                <a:latin typeface="Segoe UI" panose="020B0502040204020203" pitchFamily="34" charset="0"/>
              </a:rPr>
              <a:t>As required, you can explain how to tell if a sound is voiced or unvoiced. </a:t>
            </a:r>
          </a:p>
          <a:p>
            <a:r>
              <a:rPr lang="en-US" sz="1200" dirty="0">
                <a:effectLst/>
                <a:latin typeface="Segoe UI" panose="020B0502040204020203" pitchFamily="34" charset="0"/>
              </a:rPr>
              <a:t>Have students lightly touch their throat as they say voiced sounds such as /g/, /b/ and /e/, and unvoiced sounds such as /k/, /s/ and /h./</a:t>
            </a:r>
            <a:endParaRPr lang="en-US" sz="1200" dirty="0">
              <a:effectLst/>
              <a:latin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Segoe UI" panose="020B0502040204020203" pitchFamily="34" charset="0"/>
              </a:rPr>
              <a:t>If their throat vibrates, it is a voiced sound.</a:t>
            </a:r>
            <a:endParaRPr lang="en-US" sz="1200" dirty="0">
              <a:effectLst/>
              <a:latin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Segoe UI" panose="020B0502040204020203" pitchFamily="34" charset="0"/>
              </a:rPr>
              <a:t>If their throat does not vibrate, it is an unvoiced sound.</a:t>
            </a:r>
            <a:endParaRPr lang="en-US" sz="1200" dirty="0">
              <a:effectLst/>
              <a:latin typeface="Arial" panose="020B0604020202020204" pitchFamily="34" charset="0"/>
            </a:endParaRPr>
          </a:p>
          <a:p>
            <a:endParaRPr lang="en-US" dirty="0"/>
          </a:p>
          <a:p>
            <a:r>
              <a:rPr lang="en-US" dirty="0"/>
              <a:t>Explain to students that the </a:t>
            </a:r>
            <a:r>
              <a:rPr lang="en-US" b="1" dirty="0"/>
              <a:t>-ed </a:t>
            </a:r>
            <a:r>
              <a:rPr lang="en-US" b="0" dirty="0"/>
              <a:t>suffix</a:t>
            </a:r>
            <a:r>
              <a:rPr lang="en-US" dirty="0"/>
              <a:t> </a:t>
            </a:r>
            <a:r>
              <a:rPr lang="en-US" b="0" dirty="0"/>
              <a:t>can be said </a:t>
            </a:r>
            <a:r>
              <a:rPr lang="en-US" dirty="0"/>
              <a:t>three different ways, depending on the word it is used with. 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/>
              <a:t>The </a:t>
            </a:r>
            <a:r>
              <a:rPr lang="en-US" b="1" i="1" dirty="0"/>
              <a:t>-ed </a:t>
            </a:r>
            <a:r>
              <a:rPr lang="en-US" b="0" i="1" dirty="0"/>
              <a:t>suffix can sound like ‘ed’,* /d/ or /t/.</a:t>
            </a:r>
          </a:p>
          <a:p>
            <a:endParaRPr lang="en-US" b="0" dirty="0"/>
          </a:p>
          <a:p>
            <a:r>
              <a:rPr lang="en-US" b="0" dirty="0"/>
              <a:t>Explain the following pronunciation generalisations with your students, using the examples on the slide: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‘ed’ when the base word ends in </a:t>
            </a:r>
            <a:r>
              <a:rPr lang="en-US" b="1" dirty="0"/>
              <a:t>t</a:t>
            </a:r>
            <a:r>
              <a:rPr lang="en-US" dirty="0"/>
              <a:t> or </a:t>
            </a:r>
            <a:r>
              <a:rPr lang="en-US" b="1" dirty="0"/>
              <a:t>d</a:t>
            </a:r>
            <a:r>
              <a:rPr lang="en-US" b="0" dirty="0"/>
              <a:t>.</a:t>
            </a:r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/d/ when the base word ends in a voiced sound (except /d/).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 /t/ when the base word ends in an unvoiced sound (except /t/).</a:t>
            </a:r>
          </a:p>
          <a:p>
            <a:endParaRPr lang="en-US" dirty="0"/>
          </a:p>
          <a:p>
            <a:r>
              <a:rPr lang="en-US" dirty="0"/>
              <a:t>Say: </a:t>
            </a:r>
            <a:r>
              <a:rPr lang="en-US" i="1" dirty="0"/>
              <a:t>Even though the </a:t>
            </a:r>
            <a:r>
              <a:rPr lang="en-US" b="1" i="1" dirty="0"/>
              <a:t>-ed </a:t>
            </a:r>
            <a:r>
              <a:rPr lang="en-US" i="1" dirty="0"/>
              <a:t>suffix sounds different with different words, it always shows the meaning of past tense or something that has ‘already happened’.</a:t>
            </a:r>
          </a:p>
          <a:p>
            <a:endParaRPr lang="en-US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</a:rPr>
              <a:t>Note: the three-speaker icon on the slide can be used as a reminder to students that </a:t>
            </a:r>
            <a:r>
              <a:rPr lang="en-AU" b="1" dirty="0">
                <a:latin typeface="+mn-lt"/>
              </a:rPr>
              <a:t>-ed</a:t>
            </a:r>
            <a:r>
              <a:rPr lang="en-AU" dirty="0">
                <a:latin typeface="+mn-lt"/>
              </a:rPr>
              <a:t> makes three sounds.</a:t>
            </a:r>
            <a:endParaRPr lang="en-US" dirty="0">
              <a:latin typeface="+mn-lt"/>
            </a:endParaRPr>
          </a:p>
          <a:p>
            <a:endParaRPr lang="en-US" i="1" dirty="0"/>
          </a:p>
          <a:p>
            <a:r>
              <a:rPr lang="en-US" i="0" dirty="0"/>
              <a:t>* When the </a:t>
            </a:r>
            <a:r>
              <a:rPr lang="en-US" b="1" i="0" dirty="0"/>
              <a:t>–ed </a:t>
            </a:r>
            <a:r>
              <a:rPr lang="en-US" i="0" dirty="0"/>
              <a:t>suffix represents ‘ed’ such as in </a:t>
            </a:r>
            <a:r>
              <a:rPr lang="en-US" b="1" i="0" dirty="0"/>
              <a:t>rested</a:t>
            </a:r>
            <a:r>
              <a:rPr lang="en-US" b="0" i="0" dirty="0"/>
              <a:t>,</a:t>
            </a:r>
            <a:r>
              <a:rPr lang="en-US" i="0" dirty="0"/>
              <a:t> it can sometimes sound like the schwa vowel sound followed by /d/. You may like to talk with your students about this.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42076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/>
              <a:t>We do</a:t>
            </a:r>
          </a:p>
          <a:p>
            <a:endParaRPr lang="en-AU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solidFill>
                  <a:srgbClr val="000000"/>
                </a:solidFill>
                <a:latin typeface="+mn-lt"/>
                <a:cs typeface="Calibri"/>
              </a:rPr>
              <a:t>Students</a:t>
            </a:r>
            <a:r>
              <a:rPr lang="en-AU" dirty="0"/>
              <a:t> follow along on their own copy of the student sheet while you demonstrate.</a:t>
            </a:r>
            <a:endParaRPr lang="en-US" dirty="0">
              <a:cs typeface="Calibri" panose="020F0502020204030204"/>
            </a:endParaRPr>
          </a:p>
          <a:p>
            <a:endParaRPr lang="en-AU" dirty="0"/>
          </a:p>
          <a:p>
            <a:r>
              <a:rPr lang="en-AU" dirty="0"/>
              <a:t>Ask: </a:t>
            </a:r>
            <a:r>
              <a:rPr lang="en-AU" i="1" dirty="0"/>
              <a:t>What is the suffix we are learning?</a:t>
            </a:r>
          </a:p>
          <a:p>
            <a:r>
              <a:rPr lang="en-AU" dirty="0"/>
              <a:t>Students: </a:t>
            </a:r>
            <a:r>
              <a:rPr lang="en-AU" b="1" i="1" dirty="0"/>
              <a:t>-ed</a:t>
            </a:r>
            <a:r>
              <a:rPr lang="en-AU" b="0" i="1" dirty="0"/>
              <a:t>.</a:t>
            </a:r>
            <a:endParaRPr lang="en-AU" b="1" i="1" dirty="0"/>
          </a:p>
          <a:p>
            <a:r>
              <a:rPr lang="en-AU" i="1" dirty="0"/>
              <a:t>What are the sounds for the </a:t>
            </a:r>
            <a:r>
              <a:rPr lang="en-AU" b="1" i="1" dirty="0"/>
              <a:t>-ed </a:t>
            </a:r>
            <a:r>
              <a:rPr lang="en-AU" b="0" i="1" dirty="0"/>
              <a:t>suffix</a:t>
            </a:r>
            <a:r>
              <a:rPr lang="en-AU" i="1" dirty="0"/>
              <a:t>?</a:t>
            </a:r>
          </a:p>
          <a:p>
            <a:r>
              <a:rPr lang="en-AU" dirty="0"/>
              <a:t>Students: </a:t>
            </a:r>
            <a:r>
              <a:rPr lang="en-AU" i="1" dirty="0"/>
              <a:t>‘ed’, /d/ or /t/.</a:t>
            </a:r>
          </a:p>
          <a:p>
            <a:r>
              <a:rPr lang="en-AU" dirty="0"/>
              <a:t>Ask: </a:t>
            </a:r>
            <a:r>
              <a:rPr lang="en-AU" i="1" dirty="0"/>
              <a:t>What does it mean?</a:t>
            </a:r>
          </a:p>
          <a:p>
            <a:r>
              <a:rPr lang="en-AU" dirty="0"/>
              <a:t>Students: </a:t>
            </a:r>
            <a:r>
              <a:rPr lang="en-AU" i="1" dirty="0"/>
              <a:t>Past tense, ‘already happened’.</a:t>
            </a:r>
          </a:p>
          <a:p>
            <a:endParaRPr lang="en-AU" i="0" dirty="0"/>
          </a:p>
          <a:p>
            <a:r>
              <a:rPr lang="en-AU" i="0" dirty="0"/>
              <a:t>Prompt students to recall the generalisations for the different sounds for the </a:t>
            </a:r>
            <a:r>
              <a:rPr lang="en-AU" b="1" i="0" dirty="0"/>
              <a:t>-ed </a:t>
            </a:r>
            <a:r>
              <a:rPr lang="en-AU" b="0" i="0" dirty="0"/>
              <a:t>suffix. Provide as much support as needed.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‘ed’ when the base word ends in </a:t>
            </a:r>
            <a:r>
              <a:rPr lang="en-US" b="1" dirty="0"/>
              <a:t>t</a:t>
            </a:r>
            <a:r>
              <a:rPr lang="en-US" dirty="0"/>
              <a:t> or </a:t>
            </a:r>
            <a:r>
              <a:rPr lang="en-US" b="1" dirty="0"/>
              <a:t>d</a:t>
            </a:r>
            <a:r>
              <a:rPr lang="en-US" dirty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/d/ when the base word ends in a voiced sound (except /d/).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 /t/ when the base word ends in an unvoiced sound (except /t/).</a:t>
            </a:r>
          </a:p>
          <a:p>
            <a:endParaRPr lang="en-AU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84875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b="1" dirty="0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Model adding the </a:t>
            </a:r>
            <a:r>
              <a:rPr lang="en-AU" b="1" dirty="0"/>
              <a:t>-ed </a:t>
            </a:r>
            <a:r>
              <a:rPr lang="en-AU" b="0" dirty="0"/>
              <a:t>suffix</a:t>
            </a:r>
            <a:r>
              <a:rPr lang="en-AU" b="1" dirty="0"/>
              <a:t> </a:t>
            </a:r>
            <a:r>
              <a:rPr lang="en-AU" dirty="0"/>
              <a:t>to base words on the class whiteboard by first writing the base word and then thinking aloud as you add </a:t>
            </a:r>
            <a:r>
              <a:rPr lang="en-AU" b="1" dirty="0"/>
              <a:t>-ed</a:t>
            </a:r>
            <a:r>
              <a:rPr lang="en-AU" dirty="0"/>
              <a:t> to the end.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Draw students’ attention to the final sound in each base word and the matching pronunciation for the</a:t>
            </a:r>
            <a:r>
              <a:rPr lang="en-AU" b="0" dirty="0"/>
              <a:t> </a:t>
            </a:r>
            <a:r>
              <a:rPr lang="en-AU" b="1" dirty="0"/>
              <a:t>-ed </a:t>
            </a:r>
            <a:r>
              <a:rPr lang="en-AU" b="0" dirty="0"/>
              <a:t>suffix.</a:t>
            </a:r>
            <a:endParaRPr lang="en-AU" b="1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/>
              <a:t>Use the following words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 dirty="0"/>
              <a:t>pack </a:t>
            </a:r>
            <a:r>
              <a:rPr lang="en-AU" b="0" dirty="0"/>
              <a:t>(/k/: unvoiced) </a:t>
            </a:r>
            <a:r>
              <a:rPr lang="en-US" sz="1200" b="0" dirty="0">
                <a:latin typeface="+mn-lt"/>
              </a:rPr>
              <a:t>–</a:t>
            </a:r>
            <a:r>
              <a:rPr lang="en-AU" sz="1200" dirty="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 dirty="0">
                <a:effectLst/>
                <a:latin typeface="+mn-lt"/>
                <a:ea typeface="Calibri" panose="020F0502020204030204" pitchFamily="34" charset="0"/>
              </a:rPr>
              <a:t>packed</a:t>
            </a:r>
            <a:r>
              <a:rPr lang="en-AU" sz="1200" dirty="0">
                <a:effectLst/>
                <a:latin typeface="+mn-lt"/>
                <a:ea typeface="Calibri" panose="020F0502020204030204" pitchFamily="34" charset="0"/>
              </a:rPr>
              <a:t> (/t/)</a:t>
            </a:r>
            <a:endParaRPr lang="en-AU" b="1" dirty="0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 dirty="0"/>
              <a:t>buzz </a:t>
            </a:r>
            <a:r>
              <a:rPr lang="en-AU" b="0" dirty="0"/>
              <a:t>(/z/: voiced)</a:t>
            </a:r>
            <a:r>
              <a:rPr lang="en-AU" b="1" dirty="0"/>
              <a:t> </a:t>
            </a:r>
            <a:r>
              <a:rPr lang="en-US" sz="1200" b="0" dirty="0">
                <a:latin typeface="+mn-lt"/>
              </a:rPr>
              <a:t>–</a:t>
            </a:r>
            <a:r>
              <a:rPr lang="en-AU" sz="1200" dirty="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 dirty="0">
                <a:effectLst/>
                <a:latin typeface="+mn-lt"/>
                <a:ea typeface="Calibri" panose="020F0502020204030204" pitchFamily="34" charset="0"/>
              </a:rPr>
              <a:t>buzzed </a:t>
            </a:r>
            <a:r>
              <a:rPr lang="en-AU" sz="1200" b="0" dirty="0">
                <a:effectLst/>
                <a:latin typeface="+mn-lt"/>
                <a:ea typeface="Calibri" panose="020F0502020204030204" pitchFamily="34" charset="0"/>
              </a:rPr>
              <a:t>(/d/)</a:t>
            </a:r>
            <a:endParaRPr lang="en-AU" b="0" dirty="0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 dirty="0"/>
              <a:t>rust </a:t>
            </a:r>
            <a:r>
              <a:rPr lang="en-AU" b="0" dirty="0"/>
              <a:t>(/t/)</a:t>
            </a:r>
            <a:r>
              <a:rPr lang="en-AU" b="1" dirty="0"/>
              <a:t> </a:t>
            </a:r>
            <a:r>
              <a:rPr lang="en-US" sz="1200" b="0" dirty="0">
                <a:latin typeface="+mn-lt"/>
              </a:rPr>
              <a:t>–</a:t>
            </a:r>
            <a:r>
              <a:rPr lang="en-AU" sz="1200" dirty="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 dirty="0">
                <a:effectLst/>
                <a:latin typeface="+mn-lt"/>
                <a:ea typeface="Calibri" panose="020F0502020204030204" pitchFamily="34" charset="0"/>
              </a:rPr>
              <a:t>rusted </a:t>
            </a:r>
            <a:r>
              <a:rPr lang="en-AU" sz="1200" b="0" dirty="0">
                <a:effectLst/>
                <a:latin typeface="+mn-lt"/>
                <a:ea typeface="Calibri" panose="020F0502020204030204" pitchFamily="34" charset="0"/>
              </a:rPr>
              <a:t>(‘ed’)</a:t>
            </a:r>
            <a:endParaRPr lang="en-AU" b="0" dirty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/>
              <a:t>Discuss how the meaning of each word changes when the </a:t>
            </a:r>
            <a:r>
              <a:rPr lang="en-AU" b="1" dirty="0"/>
              <a:t>-ed </a:t>
            </a:r>
            <a:r>
              <a:rPr lang="en-AU" b="0" dirty="0"/>
              <a:t>suffix</a:t>
            </a:r>
            <a:r>
              <a:rPr lang="en-AU" b="1" dirty="0"/>
              <a:t> </a:t>
            </a:r>
            <a:r>
              <a:rPr lang="en-AU" dirty="0"/>
              <a:t>is added. Use the catch phrase </a:t>
            </a:r>
            <a:r>
              <a:rPr lang="en-AU" i="0" dirty="0"/>
              <a:t>‘past tense, already happened’ </a:t>
            </a:r>
            <a:r>
              <a:rPr lang="en-AU" dirty="0"/>
              <a:t>to help students remember this.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3821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/>
              <a:t>We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/>
              <a:t>Support and scaffold students to add the </a:t>
            </a:r>
            <a:r>
              <a:rPr lang="en-AU" b="1" dirty="0"/>
              <a:t>-ed </a:t>
            </a:r>
            <a:r>
              <a:rPr lang="en-AU" b="0" dirty="0"/>
              <a:t>suffix</a:t>
            </a:r>
            <a:r>
              <a:rPr lang="en-AU" b="1" dirty="0"/>
              <a:t> </a:t>
            </a:r>
            <a:r>
              <a:rPr lang="en-AU" dirty="0"/>
              <a:t>to the base words on their student sheet.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Rove around the classroom to support students as needed.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 dirty="0"/>
              <a:t>Read the first base word with the students:</a:t>
            </a:r>
            <a:r>
              <a:rPr lang="en-AU" b="1" dirty="0"/>
              <a:t> help</a:t>
            </a:r>
            <a:r>
              <a:rPr lang="en-AU" dirty="0"/>
              <a:t>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/>
              <a:t>Say: </a:t>
            </a:r>
            <a:r>
              <a:rPr lang="en-AU" i="1" dirty="0"/>
              <a:t>Write the word on your sheet.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/>
              <a:t>Ask: </a:t>
            </a:r>
            <a:r>
              <a:rPr lang="en-AU" i="1" dirty="0"/>
              <a:t>What do we need to do to this word to show it has already happened?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Students: </a:t>
            </a:r>
            <a:r>
              <a:rPr lang="en-AU" i="1" dirty="0"/>
              <a:t>Add </a:t>
            </a:r>
            <a:r>
              <a:rPr lang="en-AU" b="1" i="1" dirty="0"/>
              <a:t>-ed</a:t>
            </a:r>
            <a:r>
              <a:rPr lang="en-AU" i="1" dirty="0"/>
              <a:t>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Say:</a:t>
            </a:r>
            <a:r>
              <a:rPr lang="en-AU" i="1" dirty="0">
                <a:cs typeface="+mn-cs"/>
              </a:rPr>
              <a:t> Do that now.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 i="1" dirty="0">
                <a:cs typeface="+mn-cs"/>
              </a:rPr>
              <a:t>Help </a:t>
            </a:r>
            <a:r>
              <a:rPr lang="en-AU" b="0" i="1" dirty="0">
                <a:cs typeface="+mn-cs"/>
              </a:rPr>
              <a:t>ends in the unvoiced sound /p/ so we will say /t/ for the suffix. Read the new word.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 i="0" dirty="0">
                <a:cs typeface="+mn-cs"/>
              </a:rPr>
              <a:t>Students: </a:t>
            </a:r>
            <a:r>
              <a:rPr lang="en-AU" b="1" i="1" dirty="0">
                <a:cs typeface="+mn-cs"/>
              </a:rPr>
              <a:t>Helped</a:t>
            </a:r>
            <a:r>
              <a:rPr lang="en-AU" b="0" i="1" dirty="0">
                <a:cs typeface="+mn-cs"/>
              </a:rPr>
              <a:t>.</a:t>
            </a:r>
            <a:endParaRPr lang="en-AU" b="1" i="1" dirty="0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Ask: </a:t>
            </a:r>
            <a:r>
              <a:rPr lang="en-AU" i="1" dirty="0">
                <a:cs typeface="+mn-cs"/>
              </a:rPr>
              <a:t>What does the word mean?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Students: </a:t>
            </a:r>
            <a:r>
              <a:rPr lang="en-AU" i="1" dirty="0">
                <a:cs typeface="+mn-cs"/>
              </a:rPr>
              <a:t>Someone helped in the past, it already happened.</a:t>
            </a:r>
            <a:endParaRPr lang="en-AU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/>
              <a:t>Repeat with the words: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1" dirty="0"/>
              <a:t>bang </a:t>
            </a:r>
            <a:r>
              <a:rPr lang="en-AU" b="0" dirty="0"/>
              <a:t>(/ng/, voiced) </a:t>
            </a:r>
            <a:r>
              <a:rPr lang="en-AU" dirty="0"/>
              <a:t>– </a:t>
            </a:r>
            <a:r>
              <a:rPr lang="en-AU" b="1" dirty="0"/>
              <a:t>banged </a:t>
            </a:r>
            <a:r>
              <a:rPr lang="en-AU" b="0" dirty="0"/>
              <a:t>(/d/)</a:t>
            </a:r>
            <a:endParaRPr lang="en-AU" b="1" dirty="0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1" dirty="0"/>
              <a:t>need </a:t>
            </a:r>
            <a:r>
              <a:rPr lang="en-AU" b="0" dirty="0"/>
              <a:t>(/d/) – </a:t>
            </a:r>
            <a:r>
              <a:rPr lang="en-AU" b="1" dirty="0"/>
              <a:t>needed</a:t>
            </a:r>
            <a:r>
              <a:rPr lang="en-AU" b="0" dirty="0"/>
              <a:t> (‘ed’)</a:t>
            </a:r>
            <a:endParaRPr lang="en-AU" b="0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/>
              <a:t>Students share the meaning of each word with a partner once the</a:t>
            </a:r>
            <a:r>
              <a:rPr lang="en-AU" b="0" dirty="0"/>
              <a:t> </a:t>
            </a:r>
            <a:r>
              <a:rPr lang="en-AU" b="1" dirty="0"/>
              <a:t>-ed </a:t>
            </a:r>
            <a:r>
              <a:rPr lang="en-AU" b="0" dirty="0"/>
              <a:t>suffix</a:t>
            </a:r>
            <a:r>
              <a:rPr lang="en-AU" b="1" dirty="0"/>
              <a:t> </a:t>
            </a:r>
            <a:r>
              <a:rPr lang="en-AU" dirty="0"/>
              <a:t>has </a:t>
            </a:r>
            <a:r>
              <a:rPr lang="en-AU" i="0" dirty="0"/>
              <a:t>been added. As they do this, rove and listen in to address any misconceptions. </a:t>
            </a:r>
            <a:endParaRPr lang="en-AU" i="0" dirty="0">
              <a:cs typeface="Calibri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20195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Before you read the sentence: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the words with the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-ed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the end sound of each base word and the matching pronunciation for the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-ed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>
                <a:latin typeface="+mn-lt"/>
              </a:rPr>
              <a:t>rush (/</a:t>
            </a:r>
            <a:r>
              <a:rPr lang="en-US" dirty="0" err="1">
                <a:latin typeface="+mn-lt"/>
              </a:rPr>
              <a:t>sh</a:t>
            </a:r>
            <a:r>
              <a:rPr lang="en-US" dirty="0">
                <a:latin typeface="+mn-lt"/>
              </a:rPr>
              <a:t>/ unvoiced) – rushed (/t/)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>
                <a:latin typeface="+mn-lt"/>
              </a:rPr>
              <a:t>end (/d/) – ended (‘ed’).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sentence. As you do so: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words with the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-ed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by first reading the base word then adding the suffix. 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US" sz="1200" b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>
                <a:latin typeface="+mn-lt"/>
                <a:cs typeface="Calibri" panose="020F0502020204030204"/>
              </a:rPr>
              <a:t>Discuss how the words with </a:t>
            </a:r>
            <a:r>
              <a:rPr lang="en-AU" b="0" dirty="0">
                <a:latin typeface="+mn-lt"/>
                <a:cs typeface="Calibri" panose="020F0502020204030204"/>
              </a:rPr>
              <a:t>the </a:t>
            </a:r>
            <a:r>
              <a:rPr lang="en-AU" b="1" dirty="0">
                <a:latin typeface="+mn-lt"/>
                <a:cs typeface="Calibri" panose="020F0502020204030204"/>
              </a:rPr>
              <a:t>-ed </a:t>
            </a:r>
            <a:r>
              <a:rPr lang="en-AU" b="0" dirty="0">
                <a:latin typeface="+mn-lt"/>
                <a:cs typeface="Calibri" panose="020F0502020204030204"/>
              </a:rPr>
              <a:t>suffix affect the meaning of the sentence. </a:t>
            </a: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Demonstrate re-reading the sentence with fluency.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53592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AU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>
                <a:latin typeface="+mn-lt"/>
              </a:rPr>
              <a:t>Provide as much support for students as needed.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/>
              <a:buNone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Before students participate in reading the sentence, support them to: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the words with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-ed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in the sentence 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the end sound of each base word and the matching pronunciation for the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-ed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>
                <a:latin typeface="+mn-lt"/>
              </a:rPr>
              <a:t>melt (/t/ unvoiced) – melted (‘ed’)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>
                <a:latin typeface="+mn-lt"/>
              </a:rPr>
              <a:t>lick (/k/) – licked (/t/)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 from their student sheet. As they do:</a:t>
            </a:r>
            <a:endParaRPr lang="en-US" sz="120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5731510" algn="r"/>
              </a:tabLst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 focus on </a:t>
            </a:r>
            <a:r>
              <a:rPr lang="en-AU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words with the </a:t>
            </a:r>
            <a:r>
              <a:rPr lang="en-AU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-ed </a:t>
            </a:r>
            <a:r>
              <a:rPr lang="en-AU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suffix.</a:t>
            </a: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r>
              <a:rPr lang="en-US" dirty="0">
                <a:latin typeface="+mn-lt"/>
              </a:rPr>
              <a:t>Discuss how the words with the </a:t>
            </a:r>
            <a:r>
              <a:rPr lang="en-US" b="1" dirty="0">
                <a:latin typeface="+mn-lt"/>
              </a:rPr>
              <a:t>-ed </a:t>
            </a:r>
            <a:r>
              <a:rPr lang="en-US" b="0" dirty="0">
                <a:latin typeface="+mn-lt"/>
              </a:rPr>
              <a:t>suffix a</a:t>
            </a:r>
            <a:r>
              <a:rPr lang="en-US" dirty="0">
                <a:latin typeface="+mn-lt"/>
              </a:rPr>
              <a:t>ffect the meaning of the sentence.</a:t>
            </a: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latin typeface="+mn-lt"/>
              </a:rPr>
              <a:t>Students participate in re-reading the sentences with fluency. </a:t>
            </a:r>
            <a:endParaRPr lang="en-AU" sz="12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74370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 do</a:t>
            </a:r>
          </a:p>
          <a:p>
            <a:endParaRPr lang="en-US" dirty="0"/>
          </a:p>
          <a:p>
            <a:r>
              <a:rPr lang="en-US" dirty="0"/>
              <a:t>Sentence: </a:t>
            </a:r>
            <a:r>
              <a:rPr lang="en-US" b="1" dirty="0"/>
              <a:t>I yelled to my mate as I jumped on my bike</a:t>
            </a:r>
            <a:r>
              <a:rPr lang="en-US" b="0" dirty="0"/>
              <a:t>.</a:t>
            </a:r>
          </a:p>
          <a:p>
            <a:endParaRPr lang="en-US" dirty="0"/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recording the sentence word by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thinking out loud as you identify words with </a:t>
            </a:r>
            <a:r>
              <a:rPr lang="en-US" b="0" dirty="0"/>
              <a:t>the </a:t>
            </a:r>
            <a:r>
              <a:rPr lang="en-US" b="1" dirty="0"/>
              <a:t>-ed </a:t>
            </a:r>
            <a:r>
              <a:rPr lang="en-US" b="0" dirty="0"/>
              <a:t>suffix,</a:t>
            </a:r>
            <a:r>
              <a:rPr lang="en-US" b="1" dirty="0"/>
              <a:t> </a:t>
            </a:r>
            <a:r>
              <a:rPr lang="en-US" dirty="0"/>
              <a:t>noting the pronunciation in </a:t>
            </a:r>
            <a:r>
              <a:rPr lang="en-US" b="1" dirty="0"/>
              <a:t>yelled</a:t>
            </a:r>
            <a:r>
              <a:rPr lang="en-US" dirty="0"/>
              <a:t> (/d/) and</a:t>
            </a:r>
            <a:r>
              <a:rPr lang="en-US" b="1" dirty="0"/>
              <a:t> jumped</a:t>
            </a:r>
            <a:r>
              <a:rPr lang="en-US" dirty="0"/>
              <a:t> (/t/)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recording the words </a:t>
            </a:r>
            <a:r>
              <a:rPr lang="en-US" b="1" dirty="0"/>
              <a:t>yell</a:t>
            </a:r>
            <a:r>
              <a:rPr lang="en-US" dirty="0"/>
              <a:t> and </a:t>
            </a:r>
            <a:r>
              <a:rPr lang="en-US" b="1" dirty="0"/>
              <a:t>jump </a:t>
            </a:r>
            <a:r>
              <a:rPr lang="en-US" dirty="0"/>
              <a:t>first as base words and then adding </a:t>
            </a:r>
            <a:r>
              <a:rPr lang="en-US" b="0" dirty="0"/>
              <a:t>the </a:t>
            </a:r>
            <a:r>
              <a:rPr lang="en-US" b="1" dirty="0"/>
              <a:t>-ed </a:t>
            </a:r>
            <a:r>
              <a:rPr lang="en-US" b="0" dirty="0"/>
              <a:t>suffix</a:t>
            </a: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whole sentence to check for accuracy or any editing required.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Discuss how the words with the </a:t>
            </a:r>
            <a:r>
              <a:rPr lang="en-US" b="1" dirty="0"/>
              <a:t>-ed </a:t>
            </a:r>
            <a:r>
              <a:rPr lang="en-US" b="0" dirty="0"/>
              <a:t>suffix</a:t>
            </a:r>
            <a:r>
              <a:rPr lang="en-US" dirty="0"/>
              <a:t> </a:t>
            </a:r>
            <a:r>
              <a:rPr lang="en-US" b="0" dirty="0"/>
              <a:t>a</a:t>
            </a:r>
            <a:r>
              <a:rPr lang="en-US" dirty="0"/>
              <a:t>ffect the meaning of the sentence.</a:t>
            </a: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latin typeface="+mn-lt"/>
            </a:endParaRPr>
          </a:p>
          <a:p>
            <a:r>
              <a:rPr lang="en-US" dirty="0"/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Letter formation and placement can also be a focus here.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6151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dirty="0">
              <a:cs typeface="Calibri"/>
            </a:endParaRPr>
          </a:p>
          <a:p>
            <a:pPr>
              <a:spcBef>
                <a:spcPts val="100"/>
              </a:spcBef>
              <a:spcAft>
                <a:spcPts val="400"/>
              </a:spcAft>
            </a:pPr>
            <a:r>
              <a:rPr lang="en-US" dirty="0"/>
              <a:t>Sentence dictation: </a:t>
            </a:r>
            <a:r>
              <a:rPr lang="en-AU" b="1" dirty="0">
                <a:cs typeface="Calibri" panose="020F0502020204030204"/>
              </a:rPr>
              <a:t>We walked home and then we rested.</a:t>
            </a:r>
          </a:p>
          <a:p>
            <a:endParaRPr lang="en-US" dirty="0"/>
          </a:p>
          <a:p>
            <a:r>
              <a:rPr lang="en-US" dirty="0"/>
              <a:t>Say the sentence aloud and have students repeat it after you. </a:t>
            </a:r>
          </a:p>
          <a:p>
            <a:endParaRPr lang="en-US" dirty="0"/>
          </a:p>
          <a:p>
            <a:r>
              <a:rPr lang="en-US" dirty="0"/>
              <a:t>Support students as much as needed to write the sentence on their student sheet.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Prompt students to identify words with the</a:t>
            </a:r>
            <a:r>
              <a:rPr lang="en-US" b="1" dirty="0"/>
              <a:t> -ed </a:t>
            </a:r>
            <a:r>
              <a:rPr lang="en-US" b="0" dirty="0"/>
              <a:t>suffix, </a:t>
            </a:r>
            <a:r>
              <a:rPr lang="en-US" dirty="0"/>
              <a:t>noting their pronunciation in </a:t>
            </a:r>
            <a:r>
              <a:rPr lang="en-US" b="1" dirty="0"/>
              <a:t>walked</a:t>
            </a:r>
            <a:r>
              <a:rPr lang="en-US" dirty="0"/>
              <a:t> (/t/) and</a:t>
            </a:r>
            <a:r>
              <a:rPr lang="en-US" b="1" dirty="0"/>
              <a:t> rested</a:t>
            </a:r>
            <a:r>
              <a:rPr lang="en-US" dirty="0"/>
              <a:t> (‘ed’)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Have students re-read their sentence to check for accuracy or any editing.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Have 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student sheets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Discuss how the words with the</a:t>
            </a:r>
            <a:r>
              <a:rPr lang="en-US" b="1" dirty="0"/>
              <a:t> -ed </a:t>
            </a:r>
            <a:r>
              <a:rPr lang="en-US" b="0" dirty="0"/>
              <a:t>suffix</a:t>
            </a:r>
            <a:r>
              <a:rPr lang="en-US" dirty="0"/>
              <a:t> </a:t>
            </a:r>
            <a:r>
              <a:rPr lang="en-US" b="0" dirty="0"/>
              <a:t>affect </a:t>
            </a:r>
            <a:r>
              <a:rPr lang="en-US" dirty="0"/>
              <a:t>the meaning of the sentence.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cs typeface="Calibri"/>
              </a:rPr>
              <a:t>Optional: have </a:t>
            </a:r>
            <a:r>
              <a:rPr lang="en-AU" dirty="0"/>
              <a:t>students write an additional sentence of their own using words containing the target morpheme from the lesson.</a:t>
            </a:r>
          </a:p>
          <a:p>
            <a:endParaRPr lang="en-AU" dirty="0"/>
          </a:p>
          <a:p>
            <a:r>
              <a:rPr lang="en-US" dirty="0"/>
              <a:t>Note: if students need a high level of support you may have them just write the words </a:t>
            </a:r>
            <a:r>
              <a:rPr lang="en-US" b="1" dirty="0"/>
              <a:t>walked</a:t>
            </a:r>
            <a:r>
              <a:rPr lang="en-US" dirty="0"/>
              <a:t> and </a:t>
            </a:r>
            <a:r>
              <a:rPr lang="en-US" b="1" dirty="0"/>
              <a:t>rested</a:t>
            </a:r>
            <a:r>
              <a:rPr lang="en-US" dirty="0"/>
              <a:t> with a focus on the</a:t>
            </a:r>
            <a:r>
              <a:rPr lang="en-US" b="1" dirty="0"/>
              <a:t> -ed </a:t>
            </a:r>
            <a:r>
              <a:rPr lang="en-US" b="0" dirty="0"/>
              <a:t>suffix.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09338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 dirty="0"/>
              <a:t>Introduce review slide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dirty="0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cs typeface="Calibri" panose="020F0502020204030204"/>
              </a:rPr>
              <a:t>This review slide sets students up for future morphology reviews. Use it to have students practise the expected responses they will give when they see this slide in future lessons.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Ask: </a:t>
            </a:r>
            <a:r>
              <a:rPr lang="en-AU" i="1" dirty="0">
                <a:cs typeface="Calibri" panose="020F0502020204030204"/>
              </a:rPr>
              <a:t>What is the suffix?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b="1" i="1" dirty="0">
                <a:cs typeface="Calibri" panose="020F0502020204030204"/>
              </a:rPr>
              <a:t>-</a:t>
            </a:r>
            <a:r>
              <a:rPr lang="en-US" b="1" i="1" dirty="0"/>
              <a:t>ed</a:t>
            </a:r>
            <a:r>
              <a:rPr lang="en-US" b="0" i="1" dirty="0"/>
              <a:t>.</a:t>
            </a:r>
            <a:endParaRPr lang="en-US" b="1" i="1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Ask: how do we pronounce it</a:t>
            </a:r>
            <a:r>
              <a:rPr lang="en-AU" i="1" dirty="0">
                <a:cs typeface="Calibri" panose="020F0502020204030204"/>
              </a:rPr>
              <a:t>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US" b="1" i="1" dirty="0">
                <a:cs typeface="Calibri" panose="020F0502020204030204"/>
              </a:rPr>
              <a:t>‘</a:t>
            </a:r>
            <a:r>
              <a:rPr lang="en-US" b="1" i="1" dirty="0"/>
              <a:t>ed’</a:t>
            </a:r>
            <a:r>
              <a:rPr lang="en-US" b="0" i="1" dirty="0"/>
              <a:t>, </a:t>
            </a:r>
            <a:r>
              <a:rPr lang="en-US" b="1" i="1" dirty="0"/>
              <a:t> /d/</a:t>
            </a:r>
            <a:r>
              <a:rPr lang="en-US" b="0" i="1" dirty="0"/>
              <a:t> or</a:t>
            </a:r>
            <a:r>
              <a:rPr lang="en-US" b="1" i="1" dirty="0"/>
              <a:t> /t/</a:t>
            </a:r>
            <a:r>
              <a:rPr lang="en-US" b="0" dirty="0"/>
              <a:t>.</a:t>
            </a:r>
            <a:endParaRPr lang="en-AU" b="0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Ask: </a:t>
            </a:r>
            <a:r>
              <a:rPr lang="en-US" i="1" dirty="0">
                <a:cs typeface="Calibri"/>
              </a:rPr>
              <a:t>What does it mean? </a:t>
            </a:r>
            <a:endParaRPr lang="en-US" i="1" dirty="0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Students: </a:t>
            </a:r>
            <a:r>
              <a:rPr lang="en-US" i="1" dirty="0">
                <a:cs typeface="Calibri"/>
              </a:rPr>
              <a:t>Past tense, already happened</a:t>
            </a:r>
            <a:r>
              <a:rPr lang="en-US" dirty="0">
                <a:cs typeface="Calibri"/>
              </a:rPr>
              <a:t>.</a:t>
            </a:r>
            <a:endParaRPr lang="en-US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+mn-cs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jump</a:t>
            </a:r>
            <a:r>
              <a:rPr lang="en-AU" i="1" dirty="0">
                <a:cs typeface="Calibri" panose="020F0502020204030204"/>
              </a:rPr>
              <a:t>. Add the suffix.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b="1" i="1" dirty="0">
                <a:cs typeface="Calibri" panose="020F0502020204030204"/>
              </a:rPr>
              <a:t>Jumped</a:t>
            </a:r>
            <a:r>
              <a:rPr lang="en-AU" dirty="0">
                <a:cs typeface="Calibri" panose="020F0502020204030204"/>
              </a:rPr>
              <a:t>.</a:t>
            </a:r>
            <a:endParaRPr lang="en-AU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+mn-cs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>
                <a:cs typeface="Calibri" panose="020F0502020204030204"/>
              </a:rPr>
              <a:t>Already jumped.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dirty="0">
              <a:cs typeface="Calibri" panose="020F0502020204030204"/>
            </a:endParaRPr>
          </a:p>
          <a:p>
            <a:r>
              <a:rPr lang="en-US" b="0" dirty="0"/>
              <a:t>You may also review the pronunciation generalisations with your students: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 ‘ed’ when the base word ends in /t/ or /d/.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/d/ when the base word ends in a voiced sound (except /d/).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 /t/ when the base word ends in an unvoiced sound (except /t/).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 b="1" dirty="0">
                <a:latin typeface="+mn-lt"/>
                <a:cs typeface="Calibri"/>
              </a:rPr>
              <a:t>Check for understanding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sz="1200" dirty="0">
              <a:latin typeface="+mn-lt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 dirty="0">
                <a:latin typeface="+mn-lt"/>
                <a:cs typeface="Calibri"/>
              </a:rPr>
              <a:t>Provide a new word for students to add the </a:t>
            </a:r>
            <a:r>
              <a:rPr lang="en-AU" sz="1200" b="1" dirty="0">
                <a:latin typeface="+mn-lt"/>
                <a:cs typeface="Calibri"/>
              </a:rPr>
              <a:t>-ed </a:t>
            </a:r>
            <a:r>
              <a:rPr lang="en-AU" sz="1200" b="0" dirty="0">
                <a:latin typeface="+mn-lt"/>
                <a:cs typeface="Calibri"/>
              </a:rPr>
              <a:t>suffix</a:t>
            </a:r>
            <a:r>
              <a:rPr lang="en-AU" sz="1200" b="1" dirty="0">
                <a:latin typeface="+mn-lt"/>
                <a:cs typeface="Calibri"/>
              </a:rPr>
              <a:t> </a:t>
            </a:r>
            <a:r>
              <a:rPr lang="en-AU" sz="1200" dirty="0">
                <a:latin typeface="+mn-lt"/>
                <a:cs typeface="Calibri"/>
              </a:rPr>
              <a:t>to: </a:t>
            </a:r>
            <a:r>
              <a:rPr lang="en-AU" sz="1200" b="1" dirty="0">
                <a:latin typeface="+mn-lt"/>
                <a:cs typeface="Calibri"/>
              </a:rPr>
              <a:t>land</a:t>
            </a:r>
            <a:r>
              <a:rPr lang="en-AU" sz="1200" dirty="0">
                <a:latin typeface="+mn-lt"/>
                <a:cs typeface="Calibri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sz="1200" dirty="0">
              <a:effectLst/>
              <a:latin typeface="+mn-lt"/>
              <a:ea typeface="+mn-ea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Students write the base word on their 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mini-whiteboard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or on a piece of paper.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 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sz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 dirty="0">
                <a:effectLst/>
                <a:latin typeface="+mn-lt"/>
                <a:cs typeface="Calibri"/>
              </a:rPr>
              <a:t>Ask: </a:t>
            </a:r>
            <a:r>
              <a:rPr lang="en-AU" sz="1200" i="1" dirty="0"/>
              <a:t>What do we need to do to this word to show it has already happened?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 dirty="0"/>
              <a:t>Students: </a:t>
            </a:r>
            <a:r>
              <a:rPr lang="en-AU" sz="1200" i="1" dirty="0"/>
              <a:t>Add the</a:t>
            </a:r>
            <a:r>
              <a:rPr lang="en-AU" sz="1200" b="1" i="1" dirty="0"/>
              <a:t> -ed </a:t>
            </a:r>
            <a:r>
              <a:rPr lang="en-AU" sz="1200" b="0" i="1" dirty="0"/>
              <a:t>suffix.</a:t>
            </a:r>
            <a:endParaRPr lang="en-AU" sz="1200" b="0" i="1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 dirty="0">
                <a:effectLst/>
                <a:latin typeface="+mn-lt"/>
                <a:cs typeface="Calibri"/>
              </a:rPr>
              <a:t>Say: </a:t>
            </a:r>
            <a:r>
              <a:rPr lang="en-AU" sz="1200" i="1" dirty="0">
                <a:latin typeface="+mn-lt"/>
                <a:ea typeface="Times New Roman" panose="02020603050405020304" pitchFamily="18" charset="0"/>
                <a:cs typeface="Calibri"/>
              </a:rPr>
              <a:t>Do that now, and 'chin it' to show me your word.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sz="1200" i="1" dirty="0"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Have students </a:t>
            </a:r>
            <a:r>
              <a:rPr lang="en-AU" sz="1200" dirty="0"/>
              <a:t>explain to a partner what the word with the suffix added means. Have some students share with the whole class (you could use a pop-stick system with student names to choose students to check their understanding).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sz="1200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 dirty="0">
                <a:latin typeface="+mn-lt"/>
                <a:cs typeface="Calibri"/>
              </a:rPr>
              <a:t>Repeat with the base word: </a:t>
            </a:r>
            <a:r>
              <a:rPr lang="en-AU" sz="1200" b="1" dirty="0">
                <a:latin typeface="+mn-lt"/>
                <a:cs typeface="Calibri"/>
              </a:rPr>
              <a:t>drill</a:t>
            </a:r>
            <a:r>
              <a:rPr lang="en-AU" sz="1200" dirty="0">
                <a:latin typeface="+mn-lt"/>
                <a:cs typeface="Calibri"/>
              </a:rPr>
              <a:t>.</a:t>
            </a:r>
          </a:p>
          <a:p>
            <a:pPr>
              <a:spcBef>
                <a:spcPts val="100"/>
              </a:spcBef>
              <a:spcAft>
                <a:spcPts val="400"/>
              </a:spcAft>
            </a:pPr>
            <a:endParaRPr lang="en-AU" sz="1200" b="1" dirty="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targeted instruction in a teacher-led focus group.</a:t>
            </a:r>
            <a:endParaRPr lang="en-US" sz="1200" dirty="0"/>
          </a:p>
          <a:p>
            <a:pPr>
              <a:spcBef>
                <a:spcPts val="100"/>
              </a:spcBef>
              <a:spcAft>
                <a:spcPts val="400"/>
              </a:spcAft>
            </a:pPr>
            <a:endParaRPr lang="en-AU" sz="1200" b="1" dirty="0">
              <a:latin typeface="+mn-lt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0783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The review of these letter</a:t>
            </a:r>
            <a:r>
              <a:rPr lang="en-AU" sz="1200" dirty="0">
                <a:latin typeface="+mn-lt"/>
              </a:rPr>
              <a:t>–</a:t>
            </a:r>
            <a:r>
              <a:rPr lang="en-US" b="0" dirty="0">
                <a:latin typeface="+mn-lt"/>
              </a:rPr>
              <a:t>sound correspondences focuses on the taught sound/s as well as the spelling </a:t>
            </a:r>
            <a:r>
              <a:rPr lang="en-US" b="0" dirty="0" err="1">
                <a:latin typeface="+mn-lt"/>
              </a:rPr>
              <a:t>generalisation</a:t>
            </a:r>
            <a:r>
              <a:rPr lang="en-US" b="0" dirty="0">
                <a:latin typeface="+mn-lt"/>
              </a:rPr>
              <a:t> for their use.</a:t>
            </a:r>
          </a:p>
          <a:p>
            <a:endParaRPr lang="en-US" b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Point to each digraph. As you point, students say the sound that has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Prompt students to say the mnemonic phrase, </a:t>
            </a:r>
            <a:r>
              <a:rPr lang="en-US" b="1" dirty="0">
                <a:latin typeface="+mn-lt"/>
              </a:rPr>
              <a:t>S</a:t>
            </a:r>
            <a:r>
              <a:rPr lang="en-US" b="1" u="sng" dirty="0">
                <a:latin typeface="+mn-lt"/>
              </a:rPr>
              <a:t>ai</a:t>
            </a:r>
            <a:r>
              <a:rPr lang="en-US" b="1" dirty="0">
                <a:latin typeface="+mn-lt"/>
              </a:rPr>
              <a:t>l aw</a:t>
            </a:r>
            <a:r>
              <a:rPr lang="en-US" b="1" u="sng" dirty="0">
                <a:latin typeface="+mn-lt"/>
              </a:rPr>
              <a:t>ay</a:t>
            </a:r>
            <a:r>
              <a:rPr lang="en-US" b="0" dirty="0">
                <a:latin typeface="+mn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Prompt students to review the </a:t>
            </a:r>
            <a:r>
              <a:rPr lang="en-US" b="0" dirty="0" err="1">
                <a:latin typeface="+mn-lt"/>
              </a:rPr>
              <a:t>generalisation</a:t>
            </a:r>
            <a:r>
              <a:rPr lang="en-US" b="0" dirty="0">
                <a:latin typeface="+mn-lt"/>
              </a:rPr>
              <a:t> for the sounds </a:t>
            </a:r>
            <a:r>
              <a:rPr lang="en-US" b="1" dirty="0">
                <a:latin typeface="+mn-lt"/>
              </a:rPr>
              <a:t>ai</a:t>
            </a:r>
            <a:r>
              <a:rPr lang="en-US" b="0" dirty="0">
                <a:latin typeface="+mn-lt"/>
              </a:rPr>
              <a:t> and </a:t>
            </a:r>
            <a:r>
              <a:rPr lang="en-US" b="1" dirty="0">
                <a:latin typeface="+mn-lt"/>
              </a:rPr>
              <a:t>ay</a:t>
            </a:r>
            <a:r>
              <a:rPr lang="en-US" b="0" dirty="0">
                <a:latin typeface="+mn-lt"/>
              </a:rPr>
              <a:t> can make: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1" i="0" dirty="0">
                <a:latin typeface="+mn-lt"/>
              </a:rPr>
              <a:t>ai </a:t>
            </a:r>
            <a:r>
              <a:rPr lang="en-US" b="0" i="0" dirty="0">
                <a:latin typeface="+mn-lt"/>
              </a:rPr>
              <a:t>says /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ā/ in the middle and sometimes at the start of a word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1" i="0" dirty="0">
                <a:latin typeface="+mn-lt"/>
                <a:cs typeface="Arial" panose="020B0604020202020204" pitchFamily="34" charset="0"/>
              </a:rPr>
              <a:t>ay 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says </a:t>
            </a:r>
            <a:r>
              <a:rPr lang="en-US" b="0" i="0" dirty="0">
                <a:latin typeface="+mn-lt"/>
              </a:rPr>
              <a:t>/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ā/ at the end of a word.</a:t>
            </a:r>
            <a:endParaRPr lang="en-US" b="0" i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Ask students to identify the common position/s of this spelling pattern in words. </a:t>
            </a: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endParaRPr lang="en-AU" dirty="0">
              <a:latin typeface="+mn-lt"/>
            </a:endParaRPr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28913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7D839-0A79-0A9E-2D98-5CFAAD466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4DC5CA-57E4-16C9-EE9F-F8FF7BDB28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D81442-FAB0-3945-AB4A-A2201CD2F2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Have students start with the word 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wait</a:t>
            </a: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 They will: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the base word 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on their 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mini-whiteboard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or on a piece of paper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add </a:t>
            </a:r>
            <a:r>
              <a:rPr lang="en-AU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-ed </a:t>
            </a:r>
            <a:r>
              <a:rPr lang="en-AU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suffix</a:t>
            </a:r>
            <a:endParaRPr lang="en-AU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the word they have written and identify the pronunciation of the 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-ed </a:t>
            </a:r>
            <a:r>
              <a:rPr lang="en-AU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suffix </a:t>
            </a:r>
          </a:p>
          <a:p>
            <a:pPr marL="171450" lvl="0" indent="-171450"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explain the meaning of the word when the</a:t>
            </a:r>
            <a:r>
              <a:rPr lang="en-AU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-ed</a:t>
            </a:r>
            <a:r>
              <a:rPr lang="en-AU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suffix</a:t>
            </a: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is added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mini-whiteboard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underneath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 dirty="0">
                <a:latin typeface="+mn-lt"/>
                <a:cs typeface="Calibri"/>
              </a:rPr>
              <a:t>Repeat with the base words: </a:t>
            </a:r>
            <a:r>
              <a:rPr lang="en-AU" sz="1200" b="1" dirty="0">
                <a:latin typeface="+mn-lt"/>
                <a:cs typeface="Calibri"/>
              </a:rPr>
              <a:t>fill/filled </a:t>
            </a:r>
            <a:r>
              <a:rPr lang="en-AU" sz="1200" b="0" dirty="0">
                <a:latin typeface="+mn-lt"/>
                <a:cs typeface="Calibri"/>
              </a:rPr>
              <a:t>and </a:t>
            </a:r>
            <a:r>
              <a:rPr lang="en-AU" sz="1200" b="1" dirty="0">
                <a:latin typeface="+mn-lt"/>
                <a:cs typeface="Calibri"/>
              </a:rPr>
              <a:t>pack/packed</a:t>
            </a:r>
            <a:r>
              <a:rPr lang="en-AU" sz="1200" dirty="0">
                <a:latin typeface="+mn-lt"/>
                <a:cs typeface="Calibri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sz="2800" dirty="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targeted instruction in a teacher-led focus group.</a:t>
            </a:r>
            <a:endParaRPr lang="en-US" sz="2800" dirty="0">
              <a:latin typeface="+mn-lt"/>
            </a:endParaRPr>
          </a:p>
          <a:p>
            <a:pPr>
              <a:spcBef>
                <a:spcPts val="100"/>
              </a:spcBef>
              <a:spcAft>
                <a:spcPts val="400"/>
              </a:spcAft>
            </a:pPr>
            <a:endParaRPr lang="en-AU" sz="1800" b="1" dirty="0">
              <a:latin typeface="+mn-lt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F6BFE4-C18F-9559-35C0-8D2D97261F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045876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/>
              <a:t>You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/>
              <a:t>Students</a:t>
            </a:r>
            <a:r>
              <a:rPr lang="en-US" b="0"/>
              <a:t> who </a:t>
            </a:r>
            <a:r>
              <a:rPr lang="en-US"/>
              <a:t>need further instruction (</a:t>
            </a:r>
            <a:r>
              <a:rPr lang="en-US" b="0"/>
              <a:t>identified during the ‘check for understanding’ phase of the lesson</a:t>
            </a:r>
            <a:r>
              <a:rPr lang="en-US"/>
              <a:t>)</a:t>
            </a:r>
            <a:r>
              <a:rPr lang="en-US" b="0"/>
              <a:t> stay with the teacher for small-group targeted instruction.</a:t>
            </a:r>
            <a:endParaRPr lang="en-US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The remaining students continue independent practice with application tasks that have been taught previously and can be carried out independently.</a:t>
            </a:r>
            <a:r>
              <a:rPr lang="en-US"/>
              <a:t> </a:t>
            </a:r>
            <a:endParaRPr lang="en-AU" b="0">
              <a:cs typeface="Calibri" panose="020F0502020204030204"/>
            </a:endParaRP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As you have now finished teaching Phase 11, students can use the </a:t>
            </a:r>
            <a:r>
              <a:rPr lang="en-US" u="none"/>
              <a:t>Phase 11 decodable resources </a:t>
            </a:r>
            <a:r>
              <a:rPr lang="en-US"/>
              <a:t>for application tasks.</a:t>
            </a:r>
            <a:endParaRPr lang="en-AU" b="0">
              <a:cs typeface="Calibri" panose="020F0502020204030204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45455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0711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FAFCD2-8E56-3C18-5DEA-DAF734C64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711961-7BDC-3D3D-6638-DD73F37ADE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A90ABD-83B9-0D4F-D3D8-74371B7EC0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The review of these letter</a:t>
            </a:r>
            <a:r>
              <a:rPr lang="en-AU" sz="1200" dirty="0">
                <a:latin typeface="+mn-lt"/>
              </a:rPr>
              <a:t>–</a:t>
            </a:r>
            <a:r>
              <a:rPr lang="en-US" b="0" dirty="0">
                <a:latin typeface="+mn-lt"/>
              </a:rPr>
              <a:t>sound correspondences focuses on the taught sound/s as well as the spelling </a:t>
            </a:r>
            <a:r>
              <a:rPr lang="en-US" b="0" dirty="0" err="1">
                <a:latin typeface="+mn-lt"/>
              </a:rPr>
              <a:t>generalisations</a:t>
            </a:r>
            <a:r>
              <a:rPr lang="en-US" b="0" dirty="0">
                <a:latin typeface="+mn-lt"/>
              </a:rPr>
              <a:t> for their use.</a:t>
            </a:r>
          </a:p>
          <a:p>
            <a:endParaRPr lang="en-US" b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Point to each digraph. As you point, students say the sound that has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Prompt students to say the mnemonic phrase: </a:t>
            </a:r>
            <a:r>
              <a:rPr lang="en-US" b="1" dirty="0">
                <a:latin typeface="+mn-lt"/>
              </a:rPr>
              <a:t>The b</a:t>
            </a:r>
            <a:r>
              <a:rPr lang="en-US" b="1" u="sng" dirty="0">
                <a:latin typeface="+mn-lt"/>
              </a:rPr>
              <a:t>oa</a:t>
            </a:r>
            <a:r>
              <a:rPr lang="en-US" b="1" dirty="0">
                <a:latin typeface="+mn-lt"/>
              </a:rPr>
              <a:t>t is sl</a:t>
            </a:r>
            <a:r>
              <a:rPr lang="en-US" b="1" u="sng" dirty="0">
                <a:latin typeface="+mn-lt"/>
              </a:rPr>
              <a:t>ow</a:t>
            </a:r>
            <a:r>
              <a:rPr lang="en-US" b="1" dirty="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Prompt students to review the </a:t>
            </a:r>
            <a:r>
              <a:rPr lang="en-US" b="0" dirty="0" err="1">
                <a:latin typeface="+mn-lt"/>
              </a:rPr>
              <a:t>generalisation</a:t>
            </a:r>
            <a:r>
              <a:rPr lang="en-US" b="0" dirty="0">
                <a:latin typeface="+mn-lt"/>
              </a:rPr>
              <a:t> for </a:t>
            </a:r>
            <a:r>
              <a:rPr lang="en-US" b="0" dirty="0" err="1">
                <a:latin typeface="+mn-lt"/>
              </a:rPr>
              <a:t>for</a:t>
            </a:r>
            <a:r>
              <a:rPr lang="en-US" b="0" dirty="0">
                <a:latin typeface="+mn-lt"/>
              </a:rPr>
              <a:t> the sounds </a:t>
            </a:r>
            <a:r>
              <a:rPr lang="en-US" b="1" dirty="0" err="1">
                <a:latin typeface="+mn-lt"/>
              </a:rPr>
              <a:t>oa</a:t>
            </a:r>
            <a:r>
              <a:rPr lang="en-US" b="0" dirty="0">
                <a:latin typeface="+mn-lt"/>
              </a:rPr>
              <a:t> and </a:t>
            </a:r>
            <a:r>
              <a:rPr lang="en-US" b="1" dirty="0">
                <a:latin typeface="+mn-lt"/>
              </a:rPr>
              <a:t>ow </a:t>
            </a:r>
            <a:r>
              <a:rPr lang="en-US" b="0" dirty="0">
                <a:latin typeface="+mn-lt"/>
              </a:rPr>
              <a:t>can make: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1" i="0" dirty="0" err="1">
                <a:latin typeface="+mn-lt"/>
              </a:rPr>
              <a:t>oa</a:t>
            </a:r>
            <a:r>
              <a:rPr lang="en-US" b="1" i="0" dirty="0">
                <a:latin typeface="+mn-lt"/>
              </a:rPr>
              <a:t> </a:t>
            </a:r>
            <a:r>
              <a:rPr lang="en-US" b="0" i="0" dirty="0">
                <a:latin typeface="+mn-lt"/>
              </a:rPr>
              <a:t>says /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ō/ in the middle and sometimes at the start of a word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1" i="0" dirty="0">
                <a:latin typeface="+mn-lt"/>
                <a:cs typeface="Arial" panose="020B0604020202020204" pitchFamily="34" charset="0"/>
              </a:rPr>
              <a:t>ow 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says </a:t>
            </a:r>
            <a:r>
              <a:rPr lang="en-US" b="0" i="0" dirty="0">
                <a:latin typeface="+mn-lt"/>
              </a:rPr>
              <a:t>/</a:t>
            </a:r>
            <a:r>
              <a:rPr lang="en-US" b="0" i="0" dirty="0">
                <a:latin typeface="+mn-lt"/>
                <a:cs typeface="Arial" panose="020B0604020202020204" pitchFamily="34" charset="0"/>
              </a:rPr>
              <a:t>ō/ at the end of a word.</a:t>
            </a:r>
            <a:endParaRPr lang="en-US" b="1" i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Ask students to identify the common position/s of this spelling pattern in words. </a:t>
            </a: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127D6-9449-385B-96EF-2675312BB3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06636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CA1EA-D9F0-B315-0565-3FCD643FA7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9600E0-6FD7-E697-5F45-8FF8B2D25D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D31B3F-7701-2C77-E4C7-860B0856B9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The review of these letter</a:t>
            </a:r>
            <a:r>
              <a:rPr lang="en-AU" sz="1200" dirty="0">
                <a:latin typeface="+mn-lt"/>
              </a:rPr>
              <a:t>–</a:t>
            </a:r>
            <a:r>
              <a:rPr lang="en-US" b="0" dirty="0">
                <a:latin typeface="+mn-lt"/>
              </a:rPr>
              <a:t>sound correspondences focuses on the taught sound/s as well as their common positions in words. 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Start with </a:t>
            </a:r>
            <a:r>
              <a:rPr lang="en-US" b="1" dirty="0" err="1">
                <a:latin typeface="+mn-lt"/>
              </a:rPr>
              <a:t>ee</a:t>
            </a:r>
            <a:r>
              <a:rPr lang="en-US" b="0" dirty="0">
                <a:latin typeface="+mn-lt"/>
              </a:rPr>
              <a:t>. Prompt students to: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say the sound that has been taught (/ē/)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say that </a:t>
            </a:r>
            <a:r>
              <a:rPr lang="en-US" b="1" dirty="0" err="1">
                <a:latin typeface="+mn-lt"/>
              </a:rPr>
              <a:t>ee</a:t>
            </a:r>
            <a:r>
              <a:rPr lang="en-US" b="0" dirty="0">
                <a:latin typeface="+mn-lt"/>
              </a:rPr>
              <a:t> can be found: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in the middle of a word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at the end of a word.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dirty="0">
                <a:latin typeface="+mn-lt"/>
              </a:rPr>
              <a:t>You may ask some students to give an example word for each position such as </a:t>
            </a:r>
            <a:r>
              <a:rPr lang="en-US" b="1" dirty="0">
                <a:latin typeface="+mn-lt"/>
              </a:rPr>
              <a:t>meet</a:t>
            </a:r>
            <a:r>
              <a:rPr lang="en-US" b="0" dirty="0">
                <a:latin typeface="+mn-lt"/>
              </a:rPr>
              <a:t> and </a:t>
            </a:r>
            <a:r>
              <a:rPr lang="en-US" b="1" dirty="0">
                <a:latin typeface="+mn-lt"/>
              </a:rPr>
              <a:t>tree</a:t>
            </a:r>
            <a:r>
              <a:rPr lang="en-US" b="0" dirty="0">
                <a:latin typeface="+mn-lt"/>
              </a:rPr>
              <a:t>. 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Repeat with </a:t>
            </a:r>
            <a:r>
              <a:rPr lang="en-US" b="1" dirty="0" err="1">
                <a:latin typeface="+mn-lt"/>
              </a:rPr>
              <a:t>igh</a:t>
            </a:r>
            <a:r>
              <a:rPr lang="en-US" b="0" dirty="0">
                <a:latin typeface="+mn-lt"/>
              </a:rPr>
              <a:t>. Prompt students to: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say the sound that has been taught (/ī/)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</a:t>
            </a:r>
            <a:r>
              <a:rPr lang="en-US" b="0">
                <a:latin typeface="+mn-lt"/>
              </a:rPr>
              <a:t>ay </a:t>
            </a:r>
            <a:r>
              <a:rPr lang="en-US" b="0" dirty="0">
                <a:latin typeface="+mn-lt"/>
              </a:rPr>
              <a:t>that </a:t>
            </a:r>
            <a:r>
              <a:rPr lang="en-US" b="1" dirty="0" err="1">
                <a:latin typeface="+mn-lt"/>
              </a:rPr>
              <a:t>igh</a:t>
            </a:r>
            <a:r>
              <a:rPr lang="en-US" b="0" dirty="0">
                <a:latin typeface="+mn-lt"/>
              </a:rPr>
              <a:t> can be found: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in the middle of a word before </a:t>
            </a:r>
            <a:r>
              <a:rPr lang="en-US" b="1" dirty="0">
                <a:latin typeface="+mn-lt"/>
              </a:rPr>
              <a:t>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at the end of a word.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b="0" dirty="0">
              <a:latin typeface="+mn-lt"/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US" b="0" dirty="0">
                <a:latin typeface="+mn-lt"/>
              </a:rPr>
              <a:t>You may ask some students to give an example word for each position such as </a:t>
            </a:r>
            <a:r>
              <a:rPr lang="en-US" b="1" dirty="0">
                <a:latin typeface="+mn-lt"/>
              </a:rPr>
              <a:t>night</a:t>
            </a:r>
            <a:r>
              <a:rPr lang="en-US" b="0" dirty="0">
                <a:latin typeface="+mn-lt"/>
              </a:rPr>
              <a:t> and </a:t>
            </a:r>
            <a:r>
              <a:rPr lang="en-US" b="1" dirty="0">
                <a:latin typeface="+mn-lt"/>
              </a:rPr>
              <a:t>high</a:t>
            </a:r>
            <a:r>
              <a:rPr lang="en-US" b="0" dirty="0">
                <a:latin typeface="+mn-lt"/>
              </a:rPr>
              <a:t>.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endParaRPr lang="en-AU" dirty="0"/>
          </a:p>
          <a:p>
            <a:r>
              <a:rPr lang="en-AU" dirty="0"/>
              <a:t>* You may also remind students that </a:t>
            </a:r>
            <a:r>
              <a:rPr lang="en-AU" b="1" dirty="0" err="1"/>
              <a:t>ee</a:t>
            </a:r>
            <a:r>
              <a:rPr lang="en-AU" b="1" dirty="0"/>
              <a:t> </a:t>
            </a:r>
            <a:r>
              <a:rPr lang="en-AU" b="0" dirty="0"/>
              <a:t>can be found at the end of a base word before a suffix like in </a:t>
            </a:r>
            <a:r>
              <a:rPr lang="en-AU" b="1" dirty="0"/>
              <a:t>see, -</a:t>
            </a:r>
            <a:r>
              <a:rPr lang="en-AU" b="1" dirty="0" err="1"/>
              <a:t>ing</a:t>
            </a:r>
            <a:r>
              <a:rPr lang="en-AU" b="1" dirty="0"/>
              <a:t>, seeing </a:t>
            </a:r>
          </a:p>
          <a:p>
            <a:endParaRPr lang="en-US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6A5685-0ED7-68A3-D2E3-6AE14BFCB1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15344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6B5C7A-9E6E-49FB-2CB8-596DC7EEC3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CB6002-9E12-F5A0-89F5-6CC2E91F02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B488E58-CAC6-C905-EBDE-51AFC37E5E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/ā/ in the middle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sail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*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/ā/ at the end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away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/ō/ in the middle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boat*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/ō/ at the end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slow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the double letter digraph for /ē/ found in the middle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meet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, or at the end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tree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the trigraph for /ī/ found in the middle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night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,  and sometimes at the end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high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.**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*You may like to remind students that </a:t>
            </a:r>
            <a:r>
              <a:rPr lang="en-AU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this digraph </a:t>
            </a:r>
            <a:r>
              <a:rPr lang="en-AU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can also be found at the start of a word and give an example, such as </a:t>
            </a:r>
            <a:r>
              <a:rPr lang="en-AU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aim</a:t>
            </a:r>
            <a:r>
              <a:rPr lang="en-AU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or </a:t>
            </a:r>
            <a:r>
              <a:rPr lang="en-AU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oat</a:t>
            </a:r>
            <a:r>
              <a:rPr lang="en-AU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**You may like to remind students that </a:t>
            </a:r>
            <a:r>
              <a:rPr lang="en-AU" sz="1200" b="1" dirty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igh</a:t>
            </a:r>
            <a:r>
              <a:rPr lang="en-AU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is almost always followed by </a:t>
            </a:r>
            <a:r>
              <a:rPr lang="en-AU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 </a:t>
            </a:r>
            <a:r>
              <a:rPr lang="en-AU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when found in the middle of a word, as in </a:t>
            </a:r>
            <a:r>
              <a:rPr lang="en-AU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night</a:t>
            </a:r>
            <a:r>
              <a:rPr lang="en-AU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.</a:t>
            </a:r>
            <a:endParaRPr lang="en-AU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US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C037F3-8CD4-3578-1A9F-582434D208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69022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Ask students to read the words by saying each letter–sound correspondence then reading the word fluently while you point to it, for example, /h/, /</a:t>
            </a:r>
            <a:r>
              <a:rPr lang="en-US">
                <a:latin typeface="+mn-lt"/>
                <a:cs typeface="Arial" panose="020B0604020202020204" pitchFamily="34" charset="0"/>
              </a:rPr>
              <a:t>ī</a:t>
            </a:r>
            <a:r>
              <a:rPr lang="en-US">
                <a:latin typeface="+mn-lt"/>
              </a:rPr>
              <a:t>/, </a:t>
            </a:r>
            <a:r>
              <a:rPr lang="en-US" b="1">
                <a:latin typeface="+mn-lt"/>
              </a:rPr>
              <a:t>high</a:t>
            </a:r>
            <a:r>
              <a:rPr lang="en-US">
                <a:latin typeface="+mn-lt"/>
              </a:rPr>
              <a:t>.</a:t>
            </a:r>
          </a:p>
          <a:p>
            <a:endParaRPr lang="en-US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Y</a:t>
            </a:r>
            <a:r>
              <a:rPr lang="en-US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28913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tray</a:t>
            </a:r>
            <a:r>
              <a:rPr lang="en-US" b="0" dirty="0"/>
              <a:t>,</a:t>
            </a:r>
            <a:r>
              <a:rPr lang="en-US" b="1" dirty="0"/>
              <a:t> teeth</a:t>
            </a:r>
            <a:r>
              <a:rPr lang="en-US" b="0" dirty="0"/>
              <a:t>, </a:t>
            </a:r>
            <a:r>
              <a:rPr lang="en-US" b="1" dirty="0"/>
              <a:t>window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stretching the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single sounds*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recording the letter/s for each sound.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 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*Where it applies, ask students to identify the position of the sound in a word to support them to choose the correct spelling. </a:t>
            </a: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1172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Suffix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 panose="020F0502020204030204"/>
              </a:rPr>
              <a:t>Review the </a:t>
            </a:r>
            <a:r>
              <a:rPr lang="en-AU" b="1">
                <a:cs typeface="Calibri" panose="020F0502020204030204"/>
              </a:rPr>
              <a:t>-</a:t>
            </a:r>
            <a:r>
              <a:rPr lang="en-AU" b="1" err="1">
                <a:cs typeface="Calibri" panose="020F0502020204030204"/>
              </a:rPr>
              <a:t>ing</a:t>
            </a:r>
            <a:r>
              <a:rPr lang="en-AU" b="1">
                <a:cs typeface="Calibri" panose="020F0502020204030204"/>
              </a:rPr>
              <a:t> </a:t>
            </a:r>
            <a:r>
              <a:rPr lang="en-AU" b="0">
                <a:cs typeface="Calibri" panose="020F0502020204030204"/>
              </a:rPr>
              <a:t>suffix</a:t>
            </a:r>
            <a:r>
              <a:rPr lang="en-AU" b="1">
                <a:cs typeface="Calibri" panose="020F0502020204030204"/>
              </a:rPr>
              <a:t> </a:t>
            </a:r>
            <a:r>
              <a:rPr lang="en-AU"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is the suffix?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/>
              <a:t>-</a:t>
            </a:r>
            <a:r>
              <a:rPr lang="en-AU" b="1" i="1" err="1"/>
              <a:t>ing</a:t>
            </a:r>
            <a:r>
              <a:rPr lang="en-AU" i="0"/>
              <a:t>.</a:t>
            </a:r>
            <a:endParaRPr lang="en-AU" i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Happening now.</a:t>
            </a:r>
            <a:endParaRPr lang="en-AU" i="1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cs typeface="Calibri" panose="020F0502020204030204"/>
              </a:rPr>
              <a:t>Say: </a:t>
            </a:r>
            <a:r>
              <a:rPr lang="en-AU" i="1">
                <a:cs typeface="Calibri" panose="020F0502020204030204"/>
              </a:rPr>
              <a:t>Your word is </a:t>
            </a:r>
            <a:r>
              <a:rPr lang="en-AU" b="1" i="1">
                <a:cs typeface="Calibri" panose="020F0502020204030204"/>
              </a:rPr>
              <a:t>kick</a:t>
            </a:r>
            <a:r>
              <a:rPr lang="en-AU" i="1">
                <a:cs typeface="Calibri" panose="020F0502020204030204"/>
              </a:rPr>
              <a:t>. Add the suffix.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>
                <a:cs typeface="Calibri" panose="020F0502020204030204"/>
              </a:rPr>
              <a:t>Kicking</a:t>
            </a:r>
            <a:r>
              <a:rPr lang="en-AU" i="1">
                <a:cs typeface="Calibri" panose="020F0502020204030204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Someone or something is kicking now.</a:t>
            </a: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152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png"/><Relationship Id="rId4" Type="http://schemas.openxmlformats.org/officeDocument/2006/relationships/image" Target="../media/image13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file:////Users/ajabongiornonew/ESA%20Design/0_2024%20WIP/LitHub%20Phases%20Templates/PP%20Templates/Links/Laptop-Icon_TH.png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23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tiff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17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.png"/><Relationship Id="rId7" Type="http://schemas.openxmlformats.org/officeDocument/2006/relationships/image" Target="../media/image20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19.png"/><Relationship Id="rId11" Type="http://schemas.openxmlformats.org/officeDocument/2006/relationships/image" Target="../media/image18.svg"/><Relationship Id="rId5" Type="http://schemas.openxmlformats.org/officeDocument/2006/relationships/image" Target="../media/image13.sv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22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1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 Slid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BB93988-9BAD-31FB-9703-B4703A7F53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5877" y="432530"/>
            <a:ext cx="5547360" cy="711200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A9E6A307-545F-E247-99CC-CAD1FD83A073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1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Graphic 21" descr="Circle with left arrow outline">
            <a:extLst>
              <a:ext uri="{FF2B5EF4-FFF2-40B4-BE49-F238E27FC236}">
                <a16:creationId xmlns:a16="http://schemas.microsoft.com/office/drawing/2014/main" id="{F10B62E1-DC4E-E645-AEB0-E44357B0BEC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96398F21-987B-7D49-8CB7-285DE4A94580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5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D48A588-220E-FF4D-A4EB-0195FFC2883A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11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E1ED18E-3272-9646-8363-9E037A57CDB5}"/>
              </a:ext>
            </a:extLst>
          </p:cNvPr>
          <p:cNvSpPr/>
          <p:nvPr userDrawn="1"/>
        </p:nvSpPr>
        <p:spPr>
          <a:xfrm>
            <a:off x="283763" y="2175348"/>
            <a:ext cx="11666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200" b="1">
                <a:solidFill>
                  <a:srgbClr val="0E1F42"/>
                </a:solidFill>
                <a:effectLst/>
                <a:latin typeface="Calibri" panose="020F0502020204030204" pitchFamily="34" charset="0"/>
                <a:ea typeface="Aptos"/>
                <a:cs typeface="Calibri" panose="020F0502020204030204" pitchFamily="34" charset="0"/>
              </a:rPr>
              <a:t>Morphology lesson </a:t>
            </a:r>
            <a:endParaRPr lang="en-US" sz="3200" b="1">
              <a:solidFill>
                <a:srgbClr val="0E1F4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CC45792-08BF-8642-AF33-966120D3779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83764" y="2800632"/>
            <a:ext cx="11666497" cy="1858755"/>
          </a:xfrm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8000" b="1" i="0" kern="1200">
                <a:solidFill>
                  <a:srgbClr val="0E1D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E383C24-A344-C342-A1D3-18A99804A7E4}"/>
              </a:ext>
            </a:extLst>
          </p:cNvPr>
          <p:cNvPicPr/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957F18-03E3-DF66-1E84-9CEB58419820}"/>
              </a:ext>
            </a:extLst>
          </p:cNvPr>
          <p:cNvSpPr txBox="1"/>
          <p:nvPr userDrawn="1"/>
        </p:nvSpPr>
        <p:spPr>
          <a:xfrm>
            <a:off x="863761" y="5149442"/>
            <a:ext cx="670160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Download </a:t>
            </a:r>
            <a:r>
              <a:rPr lang="en-US" sz="2000" u="sng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 sheet</a:t>
            </a:r>
          </a:p>
          <a:p>
            <a:pPr>
              <a:lnSpc>
                <a:spcPct val="90000"/>
              </a:lnSpc>
            </a:pPr>
            <a:r>
              <a:rPr lang="en-US" sz="2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8240BE-9127-F6DA-573C-42947F5E52DC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</a:p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Access web version: [</a:t>
            </a:r>
            <a:r>
              <a:rPr lang="en-US" sz="1000" dirty="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url</a:t>
            </a:r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]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320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7396B72-623C-E210-C8D5-4F2FB5B6541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786C6D-85C0-7B04-3142-38ACFA7CB51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191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7396B72-623C-E210-C8D5-4F2FB5B6541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55DE02B-AEF6-6FFD-F507-95730EAC2BD4}"/>
              </a:ext>
            </a:extLst>
          </p:cNvPr>
          <p:cNvGrpSpPr/>
          <p:nvPr userDrawn="1"/>
        </p:nvGrpSpPr>
        <p:grpSpPr>
          <a:xfrm>
            <a:off x="10048357" y="269788"/>
            <a:ext cx="876718" cy="688908"/>
            <a:chOff x="10048357" y="269788"/>
            <a:chExt cx="876718" cy="688908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37C67386-4D4C-744D-8B7F-8CC5E1D1623B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C786C6D-85C0-7B04-3142-38ACFA7CB5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0142262" y="269788"/>
              <a:ext cx="688908" cy="688908"/>
            </a:xfrm>
            <a:prstGeom prst="rect">
              <a:avLst/>
            </a:prstGeom>
          </p:spPr>
        </p:pic>
      </p:grpSp>
      <p:pic>
        <p:nvPicPr>
          <p:cNvPr id="6" name="Graphic 5" descr="Glasses outline">
            <a:extLst>
              <a:ext uri="{FF2B5EF4-FFF2-40B4-BE49-F238E27FC236}">
                <a16:creationId xmlns:a16="http://schemas.microsoft.com/office/drawing/2014/main" id="{62860B3F-B1DA-C160-7CE3-9797432558F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1809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5D87EF3-4A7B-DF41-AF20-9CAD271ED5D1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3" descr="Users outline">
            <a:extLst>
              <a:ext uri="{FF2B5EF4-FFF2-40B4-BE49-F238E27FC236}">
                <a16:creationId xmlns:a16="http://schemas.microsoft.com/office/drawing/2014/main" id="{F2F5AC2C-0FD5-BA4E-9EA2-DC09F359EE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174D24CA-9872-CDD4-6692-170F0173F868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1E19D4B-44F1-86B4-8089-79A6BBF50B77}"/>
              </a:ext>
            </a:extLst>
          </p:cNvPr>
          <p:cNvSpPr txBox="1">
            <a:spLocks/>
          </p:cNvSpPr>
          <p:nvPr userDrawn="1"/>
        </p:nvSpPr>
        <p:spPr>
          <a:xfrm>
            <a:off x="285371" y="29935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4778210-C810-8D18-7277-41A218DED4F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926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EDITABL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0B56FB6-5F20-6D44-BA26-B5144D2DFF5E}"/>
              </a:ext>
            </a:extLst>
          </p:cNvPr>
          <p:cNvSpPr/>
          <p:nvPr userDrawn="1"/>
        </p:nvSpPr>
        <p:spPr>
          <a:xfrm>
            <a:off x="283765" y="299356"/>
            <a:ext cx="2414556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2341F78-F668-C74F-BBB2-B810A761A086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86694" y="1171853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55A5F21-2CBB-A842-A2FD-39762942C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F272410-91D8-A987-AA8A-67F1D2D1F964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4D131AD1-4AAB-8542-A3A4-C2352056C315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9F9D8498-9AC7-F341-8F75-468878AC76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ACF17E-7BE0-A8CE-0A9A-BDC45804D07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634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7CF951-18BE-8D40-9151-A5E940A91DA3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CF55D10-0A3D-CB42-BC20-F21D11C8C3A8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1DA766A-3EED-8941-9318-56159492E69D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3" name="Graphic 12" descr="School boy outline">
              <a:extLst>
                <a:ext uri="{FF2B5EF4-FFF2-40B4-BE49-F238E27FC236}">
                  <a16:creationId xmlns:a16="http://schemas.microsoft.com/office/drawing/2014/main" id="{50AA3381-ABE4-AA42-9F40-B73A3AEDED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4" name="Graphic 13" descr="Blackboard with solid fill">
              <a:extLst>
                <a:ext uri="{FF2B5EF4-FFF2-40B4-BE49-F238E27FC236}">
                  <a16:creationId xmlns:a16="http://schemas.microsoft.com/office/drawing/2014/main" id="{BD1350D2-B90A-DE40-8369-E846FD046A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DCCB66E-0569-853A-1A7E-2ED37BBA04C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483E40AE-F56B-232E-6559-AB59BDE61342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7BD54AB-6244-17C5-D61A-C1303EA3E09A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E829AD38-E420-2BC9-991D-78DE02941C6C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0DB74EA-64DD-F7EE-B5DE-E831291BBC53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DDCD14E-ABCE-AA9A-2C68-48DE23FD315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7F77CEA-8854-AC44-B38B-7C3CE45FABB4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B41545C-DB1F-3D49-89D3-CAED93278345}"/>
              </a:ext>
            </a:extLst>
          </p:cNvPr>
          <p:cNvPicPr>
            <a:picLocks noChangeAspect="1"/>
          </p:cNvPicPr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22F85D8F-A1AF-2A4F-9525-1AEF42CA625B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E150E4-D49F-EE44-9AD2-171B2EA5C61A}"/>
              </a:ext>
            </a:extLst>
          </p:cNvPr>
          <p:cNvPicPr/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ED2B87-826B-E819-0038-9324C515FEBB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u="sng">
                <a:solidFill>
                  <a:srgbClr val="0E1E42"/>
                </a:solidFill>
              </a:rPr>
              <a:t>literacyhub</a:t>
            </a:r>
            <a:r>
              <a:rPr lang="en-AU" sz="3200" b="1" u="sng" err="1">
                <a:solidFill>
                  <a:srgbClr val="0E1E42"/>
                </a:solidFill>
              </a:rPr>
              <a:t>.edu.au</a:t>
            </a:r>
            <a:r>
              <a:rPr lang="en-AU" sz="3200" b="1">
                <a:solidFill>
                  <a:srgbClr val="0E1E42"/>
                </a:solidFill>
              </a:rPr>
              <a:t> to access more free, evidence-based literacy resources for teachers.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udent worksheet 6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CABA33D-3570-29BA-20D5-4F6533C6B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DACEBD3-CAAB-4E6B-02A8-73E70B19BE5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11504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 2 columns 6:2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>
            <a:extLst>
              <a:ext uri="{FF2B5EF4-FFF2-40B4-BE49-F238E27FC236}">
                <a16:creationId xmlns:a16="http://schemas.microsoft.com/office/drawing/2014/main" id="{09C1FB31-BD5F-9948-BBA0-3E140C72510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solidFill>
              <a:srgbClr val="007F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007F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E6EEAD9-AC5E-8988-5ECC-7A7AE366B884}"/>
              </a:ext>
            </a:extLst>
          </p:cNvPr>
          <p:cNvSpPr/>
          <p:nvPr userDrawn="1"/>
        </p:nvSpPr>
        <p:spPr>
          <a:xfrm>
            <a:off x="283764" y="299356"/>
            <a:ext cx="6505225" cy="763774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11F9E76-71F3-9426-5ECA-900B17BC54E3}"/>
              </a:ext>
            </a:extLst>
          </p:cNvPr>
          <p:cNvGrpSpPr/>
          <p:nvPr userDrawn="1"/>
        </p:nvGrpSpPr>
        <p:grpSpPr>
          <a:xfrm>
            <a:off x="10048357" y="269788"/>
            <a:ext cx="876718" cy="688908"/>
            <a:chOff x="10048357" y="269788"/>
            <a:chExt cx="876718" cy="688908"/>
          </a:xfrm>
        </p:grpSpPr>
        <p:sp>
          <p:nvSpPr>
            <p:cNvPr id="9" name="Rounded Rectangle 13">
              <a:extLst>
                <a:ext uri="{FF2B5EF4-FFF2-40B4-BE49-F238E27FC236}">
                  <a16:creationId xmlns:a16="http://schemas.microsoft.com/office/drawing/2014/main" id="{E940137B-EF3F-2F5B-1A18-BD432121D250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199E473-CEAF-C6D8-2DCD-C574E0E0188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0142262" y="269788"/>
              <a:ext cx="688908" cy="688908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0C4A53F-7A23-B584-F1FF-CF6BBDCCFD71}"/>
              </a:ext>
            </a:extLst>
          </p:cNvPr>
          <p:cNvGrpSpPr/>
          <p:nvPr userDrawn="1"/>
        </p:nvGrpSpPr>
        <p:grpSpPr>
          <a:xfrm>
            <a:off x="11054816" y="299982"/>
            <a:ext cx="876718" cy="660919"/>
            <a:chOff x="9959805" y="995419"/>
            <a:chExt cx="876718" cy="660919"/>
          </a:xfrm>
        </p:grpSpPr>
        <p:sp>
          <p:nvSpPr>
            <p:cNvPr id="12" name="Rounded Rectangle 15">
              <a:extLst>
                <a:ext uri="{FF2B5EF4-FFF2-40B4-BE49-F238E27FC236}">
                  <a16:creationId xmlns:a16="http://schemas.microsoft.com/office/drawing/2014/main" id="{E0854F56-475B-68DD-0E6F-BAEFF02144DF}"/>
                </a:ext>
              </a:extLst>
            </p:cNvPr>
            <p:cNvSpPr/>
            <p:nvPr userDrawn="1"/>
          </p:nvSpPr>
          <p:spPr>
            <a:xfrm>
              <a:off x="9959805" y="995419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 descr="Classroom outline">
              <a:extLst>
                <a:ext uri="{FF2B5EF4-FFF2-40B4-BE49-F238E27FC236}">
                  <a16:creationId xmlns:a16="http://schemas.microsoft.com/office/drawing/2014/main" id="{4EBDB392-C022-B3F8-2D83-86EE1A6A21F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048357" y="1043487"/>
              <a:ext cx="612851" cy="6128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8168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view 2 columns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133D872-ECCC-9243-85B3-9C56EFBD36CD}"/>
              </a:ext>
            </a:extLst>
          </p:cNvPr>
          <p:cNvSpPr/>
          <p:nvPr userDrawn="1"/>
        </p:nvSpPr>
        <p:spPr>
          <a:xfrm>
            <a:off x="283765" y="300637"/>
            <a:ext cx="7546590" cy="890659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9C1FB31-BD5F-9948-BBA0-3E140C72510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007F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C5861C86-0D83-F84E-908B-0E0B4F617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5" y="298370"/>
            <a:ext cx="7546590" cy="892927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219227E-648B-967C-28F8-989CAE36D1E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4383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D4C1592-7151-EF7D-28A4-2377F3F9F3F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75877" y="432530"/>
            <a:ext cx="5547360" cy="711200"/>
          </a:xfrm>
          <a:prstGeom prst="rect">
            <a:avLst/>
          </a:prstGeom>
        </p:spPr>
      </p:pic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55DC917-B4DE-3D46-A254-3FCDAF7B3C71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5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651DA9A-1FF9-EF4C-9E3F-64571881711C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11</a:t>
            </a:r>
          </a:p>
        </p:txBody>
      </p:sp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63760" y="5149442"/>
            <a:ext cx="6900014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Download </a:t>
            </a:r>
            <a:r>
              <a:rPr lang="en-US" sz="2000" u="sng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 sheet</a:t>
            </a: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DBD7615-EC58-50DE-C4A6-C8315717DB1D}"/>
              </a:ext>
            </a:extLst>
          </p:cNvPr>
          <p:cNvGrpSpPr/>
          <p:nvPr userDrawn="1"/>
        </p:nvGrpSpPr>
        <p:grpSpPr>
          <a:xfrm>
            <a:off x="324326" y="6265941"/>
            <a:ext cx="11625935" cy="365125"/>
            <a:chOff x="324326" y="6265941"/>
            <a:chExt cx="11625935" cy="365125"/>
          </a:xfrm>
        </p:grpSpPr>
        <p:sp>
          <p:nvSpPr>
            <p:cNvPr id="7" name="Footer Placeholder 4">
              <a:extLst>
                <a:ext uri="{FF2B5EF4-FFF2-40B4-BE49-F238E27FC236}">
                  <a16:creationId xmlns:a16="http://schemas.microsoft.com/office/drawing/2014/main" id="{A75FCD5C-F6AC-D7FC-22AB-936493E48F40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265941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V2.0 © 2025 Commonwealth of Australia, unless otherwise indicated. Creative Commons Attribution 4.0, unless otherwise indicated.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Access web version: [</a:t>
              </a:r>
              <a:r>
                <a:rPr lang="en-AU" sz="1000" dirty="0" err="1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url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]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55F2FC8-96E8-3E39-8AB7-69D19D76A69A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00465" y="6339755"/>
              <a:ext cx="549796" cy="199390"/>
            </a:xfrm>
            <a:prstGeom prst="rect">
              <a:avLst/>
            </a:prstGeom>
          </p:spPr>
        </p:pic>
      </p:grp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89C2BF87-D31E-246E-25BD-A4424B41BFD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6374978" y="3005621"/>
            <a:ext cx="5300385" cy="498249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36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A916B2F5-8C17-0136-9A7B-35E44DDA8A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3325" y="3000916"/>
            <a:ext cx="5230844" cy="1420090"/>
          </a:xfrm>
        </p:spPr>
        <p:txBody>
          <a:bodyPr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76CFC348-1144-2B32-A227-1FF9204868EE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74978" y="3691713"/>
            <a:ext cx="5300385" cy="498249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3600" b="1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007F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007F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Subtitle 2">
            <a:extLst>
              <a:ext uri="{FF2B5EF4-FFF2-40B4-BE49-F238E27FC236}">
                <a16:creationId xmlns:a16="http://schemas.microsoft.com/office/drawing/2014/main" id="{15BFB4AB-A491-90E5-519C-EBE413DBBDCE}"/>
              </a:ext>
            </a:extLst>
          </p:cNvPr>
          <p:cNvSpPr>
            <a:spLocks noGrp="1"/>
          </p:cNvSpPr>
          <p:nvPr userDrawn="1">
            <p:ph type="subTitle" idx="11"/>
          </p:nvPr>
        </p:nvSpPr>
        <p:spPr>
          <a:xfrm>
            <a:off x="573325" y="2262714"/>
            <a:ext cx="5230844" cy="513813"/>
          </a:xfrm>
        </p:spPr>
        <p:txBody>
          <a:bodyPr anchor="ctr" anchorCtr="0">
            <a:noAutofit/>
          </a:bodyPr>
          <a:lstStyle>
            <a:lvl1pPr marL="0" indent="0" algn="ctr">
              <a:lnSpc>
                <a:spcPct val="70000"/>
              </a:lnSpc>
              <a:buNone/>
              <a:defRPr sz="3600" b="1" i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9CB324C-AB80-7B80-5966-FA70AA9003E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374978" y="2230598"/>
            <a:ext cx="5300385" cy="545929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600" b="1" i="0" kern="120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2708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honemic Awareness Review You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9CAF9BF-AF10-3446-A5A3-51C0C9F8C56D}"/>
              </a:ext>
            </a:extLst>
          </p:cNvPr>
          <p:cNvSpPr/>
          <p:nvPr userDrawn="1"/>
        </p:nvSpPr>
        <p:spPr>
          <a:xfrm>
            <a:off x="283764" y="299356"/>
            <a:ext cx="5449524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ED7856D-E2E1-304F-9A69-249B4BD95739}"/>
              </a:ext>
            </a:extLst>
          </p:cNvPr>
          <p:cNvSpPr txBox="1">
            <a:spLocks/>
          </p:cNvSpPr>
          <p:nvPr userDrawn="1"/>
        </p:nvSpPr>
        <p:spPr>
          <a:xfrm>
            <a:off x="372326" y="302016"/>
            <a:ext cx="536096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Phonemic awareness review 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11B1BCAA-71F2-B14F-B1EF-E9E4392DD5A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E7B9CED-E431-53FE-C125-8539F319666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Graphic 13" descr="Users outline">
            <a:extLst>
              <a:ext uri="{FF2B5EF4-FFF2-40B4-BE49-F238E27FC236}">
                <a16:creationId xmlns:a16="http://schemas.microsoft.com/office/drawing/2014/main" id="{4328F450-4525-EF51-E263-495158A4770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8DEFF4B3-D509-4179-55D7-FFD2C80AC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66544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69027" y="338317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E5F830B-E41D-BAD1-86E9-A607DB800BA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44674" y="338318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88092" y="306727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8557" y="316821"/>
            <a:ext cx="688952" cy="688952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615A7187-AE64-D9B5-508D-86CDEC6D3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57461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E5F830B-E41D-BAD1-86E9-A607DB800BA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754491E3-290A-0EC2-F70D-A67DFC016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7" y="-16515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53475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You do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666469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266646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C60696E-8B7D-9C5B-D2D8-2B857D853B0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A3C7AAC-4D49-E741-F683-57976F26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69023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8472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1BB2F2A-09EC-0708-CA61-DCEBAA29F31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1" i="0" u="none" strike="noStrike" kern="1200" cap="none" spc="0" normalizeH="0" baseline="0" noProof="0">
                <a:ln>
                  <a:noFill/>
                </a:ln>
                <a:solidFill>
                  <a:srgbClr val="007FC2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kumimoji="0" lang="en-AU" sz="1400" b="1" i="0" u="none" strike="noStrike" kern="1200" cap="none" spc="0" normalizeH="0" baseline="0" noProof="0" smtClean="0">
                <a:ln>
                  <a:noFill/>
                </a:ln>
                <a:solidFill>
                  <a:srgbClr val="007FC2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1" i="0" u="none" strike="noStrike" kern="1200" cap="none" spc="0" normalizeH="0" baseline="0" noProof="0">
              <a:ln>
                <a:noFill/>
              </a:ln>
              <a:solidFill>
                <a:srgbClr val="007FC2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79A74FA1-28C6-74CE-65C6-CBF71D20D449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479021" y="11955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4536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8E2F1E8F-1038-4A63-3B9E-71993EBBA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2396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5947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11FF412-F4CF-1E46-A322-62E2092BD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801" y="809211"/>
            <a:ext cx="5850050" cy="625578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F29D0E9-237E-9C4B-881A-E2BB56C9DE82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C9993EE5-758C-E24B-8638-44F208CD980A}"/>
              </a:ext>
            </a:extLst>
          </p:cNvPr>
          <p:cNvSpPr/>
          <p:nvPr userDrawn="1"/>
        </p:nvSpPr>
        <p:spPr>
          <a:xfrm>
            <a:off x="681871" y="3007548"/>
            <a:ext cx="4552252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687041E-7AB5-984F-B2E1-F6AC827ECD7F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53843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068609B-534B-094A-9A87-D6F074405013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1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171C75F-7114-6385-7723-4AE5CDA0012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We do EDITABL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283765" y="475375"/>
            <a:ext cx="3852806" cy="864029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AA55C0D-9DD3-DF4D-A49C-937218016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5" y="475375"/>
            <a:ext cx="7546590" cy="864029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3CD53A2-7B4D-1842-98C0-91945CC6514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86694" y="1577857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823E760-589A-E432-C9D4-46D141860E4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416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/We do with Box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3FA1E8-CB73-C24F-936C-75A36F527513}"/>
              </a:ext>
            </a:extLst>
          </p:cNvPr>
          <p:cNvSpPr/>
          <p:nvPr userDrawn="1"/>
        </p:nvSpPr>
        <p:spPr>
          <a:xfrm>
            <a:off x="283765" y="299356"/>
            <a:ext cx="2414556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4A35F89-00B0-204E-8666-5454AFCC8F72}"/>
              </a:ext>
            </a:extLst>
          </p:cNvPr>
          <p:cNvSpPr/>
          <p:nvPr userDrawn="1"/>
        </p:nvSpPr>
        <p:spPr>
          <a:xfrm>
            <a:off x="499493" y="1302476"/>
            <a:ext cx="2198828" cy="1547597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A9DAF7E9-D9B3-8246-A864-581447351E78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499494" y="1408157"/>
            <a:ext cx="2198828" cy="1182702"/>
          </a:xfrm>
        </p:spPr>
        <p:txBody>
          <a:bodyPr anchor="t" anchorCtr="0">
            <a:noAutofit/>
          </a:bodyPr>
          <a:lstStyle>
            <a:lvl1pPr marL="0" indent="0" algn="ctr">
              <a:buFontTx/>
              <a:buNone/>
              <a:defRPr sz="8800" b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7D23B57A-A26C-FE48-8233-521B7EEE81C3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174475" y="1408157"/>
            <a:ext cx="7624422" cy="129902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D72455-A718-E94E-AF36-184DACD4E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67005"/>
            <a:ext cx="6274416" cy="578312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59FB639-2A37-7B5A-2354-2B37D01BB7D5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3F749068-AF9B-3F4B-A133-EC2B564013A7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24AB9EA5-C2D0-3D42-8161-EC615DCD19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FDEC642-3B23-519B-72A8-624D4053F78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710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0BF632FB-70B9-6B3E-4871-7FC1FF020DD1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1DF5A6-C83F-D2CF-BC29-6B0303BD5026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721A854-5B8F-EC91-F0F4-B6B776C9275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923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2C7F5769-78F7-438D-B15C-17CA243E29E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EC0EA82-5D56-F249-859D-B023DC135C59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Graphic 14" descr="Classroom outline">
              <a:extLst>
                <a:ext uri="{FF2B5EF4-FFF2-40B4-BE49-F238E27FC236}">
                  <a16:creationId xmlns:a16="http://schemas.microsoft.com/office/drawing/2014/main" id="{CD6A19E8-EE0E-F44C-A6A8-2DAC2F8EC0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4058A14E-C825-51B9-6020-3B545B5D1109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AC40DCB-BBF7-B26B-D9FB-2CC68365519E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B02FA61-5CC9-165F-1632-43E4EEEB803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301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7396B72-623C-E210-C8D5-4F2FB5B6541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825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7396B72-623C-E210-C8D5-4F2FB5B6541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baseline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baseline="0" smtClean="0">
                <a:solidFill>
                  <a:srgbClr val="007FC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baseline="0">
              <a:solidFill>
                <a:srgbClr val="007FC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Graphic 2" descr="Glasses outline">
            <a:extLst>
              <a:ext uri="{FF2B5EF4-FFF2-40B4-BE49-F238E27FC236}">
                <a16:creationId xmlns:a16="http://schemas.microsoft.com/office/drawing/2014/main" id="{F7EF8739-FA59-DE19-20EB-1DFBDF11FAC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23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5" r:id="rId2"/>
    <p:sldLayoutId id="2147483672" r:id="rId3"/>
    <p:sldLayoutId id="2147483690" r:id="rId4"/>
    <p:sldLayoutId id="2147483696" r:id="rId5"/>
    <p:sldLayoutId id="2147483703" r:id="rId6"/>
    <p:sldLayoutId id="2147483702" r:id="rId7"/>
    <p:sldLayoutId id="2147483700" r:id="rId8"/>
    <p:sldLayoutId id="2147483707" r:id="rId9"/>
    <p:sldLayoutId id="2147483705" r:id="rId10"/>
    <p:sldLayoutId id="2147483706" r:id="rId11"/>
    <p:sldLayoutId id="2147483701" r:id="rId12"/>
    <p:sldLayoutId id="2147483697" r:id="rId13"/>
    <p:sldLayoutId id="2147483691" r:id="rId14"/>
    <p:sldLayoutId id="2147483692" r:id="rId15"/>
    <p:sldLayoutId id="2147483693" r:id="rId16"/>
    <p:sldLayoutId id="2147483694" r:id="rId17"/>
    <p:sldLayoutId id="2147483704" r:id="rId18"/>
    <p:sldLayoutId id="2147483709" r:id="rId19"/>
    <p:sldLayoutId id="2147483708" r:id="rId20"/>
    <p:sldLayoutId id="2147483710" r:id="rId21"/>
    <p:sldLayoutId id="2147483711" r:id="rId22"/>
    <p:sldLayoutId id="2147483712" r:id="rId23"/>
    <p:sldLayoutId id="2147483713" r:id="rId24"/>
    <p:sldLayoutId id="2147483714" r:id="rId2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5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9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1.xml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9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Relationship Id="rId5" Type="http://schemas.openxmlformats.org/officeDocument/2006/relationships/image" Target="../media/image51.svg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9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1.e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58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3.xml"/><Relationship Id="rId6" Type="http://schemas.openxmlformats.org/officeDocument/2006/relationships/image" Target="../media/image57.png"/><Relationship Id="rId5" Type="http://schemas.openxmlformats.org/officeDocument/2006/relationships/image" Target="../media/image56.svg"/><Relationship Id="rId4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63.sv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Relationship Id="rId6" Type="http://schemas.openxmlformats.org/officeDocument/2006/relationships/image" Target="../media/image62.png"/><Relationship Id="rId5" Type="http://schemas.openxmlformats.org/officeDocument/2006/relationships/image" Target="../media/image61.svg"/><Relationship Id="rId4" Type="http://schemas.openxmlformats.org/officeDocument/2006/relationships/image" Target="../media/image6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3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8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Explicit teaching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4D63DF55-0F69-AF36-CD74-DB192D4FA7FC}"/>
              </a:ext>
            </a:extLst>
          </p:cNvPr>
          <p:cNvSpPr>
            <a:spLocks noGrp="1"/>
          </p:cNvSpPr>
          <p:nvPr>
            <p:ph type="subTitle" idx="11"/>
          </p:nvPr>
        </p:nvSpPr>
        <p:spPr/>
        <p:txBody>
          <a:bodyPr/>
          <a:lstStyle/>
          <a:p>
            <a:r>
              <a:rPr lang="en-US" dirty="0"/>
              <a:t>Review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D20D34-195E-1F90-F20F-AFBD85152E30}"/>
              </a:ext>
            </a:extLst>
          </p:cNvPr>
          <p:cNvSpPr txBox="1"/>
          <p:nvPr/>
        </p:nvSpPr>
        <p:spPr>
          <a:xfrm>
            <a:off x="140747" y="2977180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3000" dirty="0">
                <a:solidFill>
                  <a:srgbClr val="0E1E42"/>
                </a:solidFill>
              </a:rPr>
              <a:t>ai ay    ee    </a:t>
            </a:r>
            <a:r>
              <a:rPr lang="en-US" sz="3000" dirty="0" err="1">
                <a:solidFill>
                  <a:srgbClr val="0E1E42"/>
                </a:solidFill>
              </a:rPr>
              <a:t>oa</a:t>
            </a:r>
            <a:r>
              <a:rPr lang="en-US" sz="3000" dirty="0">
                <a:solidFill>
                  <a:srgbClr val="0E1E42"/>
                </a:solidFill>
              </a:rPr>
              <a:t> ow    </a:t>
            </a:r>
            <a:r>
              <a:rPr lang="en-US" sz="3000" dirty="0" err="1">
                <a:solidFill>
                  <a:srgbClr val="0E1E42"/>
                </a:solidFill>
              </a:rPr>
              <a:t>igh</a:t>
            </a:r>
            <a:endParaRPr lang="en-US" sz="3000" dirty="0">
              <a:solidFill>
                <a:srgbClr val="0E1E42"/>
              </a:solidFill>
            </a:endParaRPr>
          </a:p>
          <a:p>
            <a:pPr marL="0" indent="0" algn="ctr">
              <a:buNone/>
            </a:pPr>
            <a:r>
              <a:rPr lang="en-US" sz="3000" dirty="0">
                <a:solidFill>
                  <a:srgbClr val="0E1E42"/>
                </a:solidFill>
              </a:rPr>
              <a:t>Suffix -</a:t>
            </a:r>
            <a:r>
              <a:rPr lang="en-US" sz="3000" dirty="0" err="1">
                <a:solidFill>
                  <a:srgbClr val="0E1E42"/>
                </a:solidFill>
              </a:rPr>
              <a:t>ing</a:t>
            </a:r>
            <a:r>
              <a:rPr lang="en-US" sz="3000" dirty="0">
                <a:solidFill>
                  <a:srgbClr val="0E1E42"/>
                </a:solidFill>
              </a:rPr>
              <a:t> (verb)</a:t>
            </a:r>
            <a:br>
              <a:rPr lang="en-US" sz="3000" dirty="0">
                <a:solidFill>
                  <a:srgbClr val="0E1E42"/>
                </a:solidFill>
              </a:rPr>
            </a:br>
            <a:r>
              <a:rPr lang="en-US" sz="3000" dirty="0">
                <a:solidFill>
                  <a:srgbClr val="0E1E42"/>
                </a:solidFill>
              </a:rPr>
              <a:t>does   all   their   goes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231462D-637C-A61E-8AE1-061F1B9FFFA4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0E1E42"/>
                </a:solidFill>
              </a:rPr>
              <a:t>Morphology lesson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59DB08-7D8E-1082-B82B-1E2F333A9A4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74978" y="3645533"/>
            <a:ext cx="5300385" cy="498249"/>
          </a:xfrm>
        </p:spPr>
        <p:txBody>
          <a:bodyPr>
            <a:noAutofit/>
          </a:bodyPr>
          <a:lstStyle/>
          <a:p>
            <a:r>
              <a:rPr lang="en-AU" sz="4800" dirty="0"/>
              <a:t>Suffix -ed</a:t>
            </a:r>
            <a:endParaRPr lang="en-AU" sz="4800" b="1" dirty="0">
              <a:solidFill>
                <a:srgbClr val="0E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10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09B081D-CF90-98B9-E850-64B8146456DD}"/>
              </a:ext>
            </a:extLst>
          </p:cNvPr>
          <p:cNvSpPr txBox="1">
            <a:spLocks/>
          </p:cNvSpPr>
          <p:nvPr/>
        </p:nvSpPr>
        <p:spPr>
          <a:xfrm>
            <a:off x="288209" y="2881403"/>
            <a:ext cx="11906250" cy="120032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spending  sinking  testing  </a:t>
            </a:r>
            <a:endParaRPr lang="en-AU" sz="8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4671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11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4" name="Group 3" descr="hissing, smelling, ringing">
            <a:extLst>
              <a:ext uri="{FF2B5EF4-FFF2-40B4-BE49-F238E27FC236}">
                <a16:creationId xmlns:a16="http://schemas.microsoft.com/office/drawing/2014/main" id="{34E39987-CF62-5D77-1604-6EC73529B810}"/>
              </a:ext>
            </a:extLst>
          </p:cNvPr>
          <p:cNvGrpSpPr/>
          <p:nvPr/>
        </p:nvGrpSpPr>
        <p:grpSpPr>
          <a:xfrm>
            <a:off x="902550" y="1213364"/>
            <a:ext cx="9980207" cy="3513352"/>
            <a:chOff x="982063" y="1200112"/>
            <a:chExt cx="9980207" cy="351335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DA1650B-27CF-1999-60B3-243E691A1F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82063" y="1200112"/>
              <a:ext cx="5041050" cy="351324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1988D29-4E4B-C5DF-BB64-9DF6580B68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67817" y="2098073"/>
              <a:ext cx="2615391" cy="261539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7AD86EB-6E26-C5D5-39D1-78700C55C6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638504" y="2209945"/>
              <a:ext cx="2323766" cy="2323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60691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12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E35DB8D-D913-48F0-6063-19ACD47462CF}"/>
              </a:ext>
            </a:extLst>
          </p:cNvPr>
          <p:cNvSpPr txBox="1">
            <a:spLocks/>
          </p:cNvSpPr>
          <p:nvPr/>
        </p:nvSpPr>
        <p:spPr>
          <a:xfrm>
            <a:off x="295275" y="2818856"/>
            <a:ext cx="11601450" cy="13111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does   all   goes   their</a:t>
            </a:r>
            <a:endParaRPr lang="en-AU" sz="88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6847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13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641445" y="1759750"/>
            <a:ext cx="10725962" cy="408111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If Lee goes to the games</a:t>
            </a:r>
            <a:br>
              <a:rPr lang="en-US" sz="7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7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night with me, we might</a:t>
            </a:r>
            <a:br>
              <a:rPr lang="en-US" sz="7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7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see someone aiming to</a:t>
            </a:r>
            <a:br>
              <a:rPr lang="en-US" sz="7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7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win. </a:t>
            </a: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14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latin typeface="+mn-lt"/>
              </a:rPr>
              <a:t>Slide 15 End of review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C50A8-99D4-9C4E-8D74-2C010FA2CFB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2660" y="-980501"/>
            <a:ext cx="7546590" cy="892927"/>
          </a:xfrm>
        </p:spPr>
        <p:txBody>
          <a:bodyPr/>
          <a:lstStyle/>
          <a:p>
            <a:pPr algn="l"/>
            <a:r>
              <a:rPr lang="en-US" sz="800" dirty="0">
                <a:solidFill>
                  <a:srgbClr val="E2E8E9"/>
                </a:solidFill>
                <a:latin typeface="+mn-lt"/>
              </a:rPr>
              <a:t>Slide 16 Revision: nouns and verbs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3AB888-EDC3-8076-740C-D5334E57B9D1}"/>
              </a:ext>
            </a:extLst>
          </p:cNvPr>
          <p:cNvSpPr txBox="1"/>
          <p:nvPr/>
        </p:nvSpPr>
        <p:spPr>
          <a:xfrm>
            <a:off x="295103" y="281300"/>
            <a:ext cx="66087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Revision: nouns and verbs</a:t>
            </a:r>
            <a:endParaRPr lang="en-AU"/>
          </a:p>
        </p:txBody>
      </p:sp>
      <p:pic>
        <p:nvPicPr>
          <p:cNvPr id="11" name="Picture 10" descr="brick">
            <a:extLst>
              <a:ext uri="{FF2B5EF4-FFF2-40B4-BE49-F238E27FC236}">
                <a16:creationId xmlns:a16="http://schemas.microsoft.com/office/drawing/2014/main" id="{2149FD2A-E37D-BE92-9A6C-FA0BD34A70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7853" y="2258783"/>
            <a:ext cx="1764107" cy="1764107"/>
          </a:xfrm>
          <a:prstGeom prst="rect">
            <a:avLst/>
          </a:prstGeom>
        </p:spPr>
      </p:pic>
      <p:pic>
        <p:nvPicPr>
          <p:cNvPr id="13" name="Picture 12" descr="motel">
            <a:extLst>
              <a:ext uri="{FF2B5EF4-FFF2-40B4-BE49-F238E27FC236}">
                <a16:creationId xmlns:a16="http://schemas.microsoft.com/office/drawing/2014/main" id="{C66FFA9B-8C06-2293-2A1B-E2A0736263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0707" y="2236729"/>
            <a:ext cx="1499248" cy="1499248"/>
          </a:xfrm>
          <a:prstGeom prst="rect">
            <a:avLst/>
          </a:prstGeom>
        </p:spPr>
      </p:pic>
      <p:pic>
        <p:nvPicPr>
          <p:cNvPr id="15" name="Picture 14" descr="singer">
            <a:extLst>
              <a:ext uri="{FF2B5EF4-FFF2-40B4-BE49-F238E27FC236}">
                <a16:creationId xmlns:a16="http://schemas.microsoft.com/office/drawing/2014/main" id="{A2EB8194-58EE-434A-1487-631CF921D7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60386" y="4132793"/>
            <a:ext cx="1764107" cy="1764107"/>
          </a:xfrm>
          <a:prstGeom prst="rect">
            <a:avLst/>
          </a:prstGeom>
        </p:spPr>
      </p:pic>
      <p:pic>
        <p:nvPicPr>
          <p:cNvPr id="4" name="Picture 3" descr="ride">
            <a:extLst>
              <a:ext uri="{FF2B5EF4-FFF2-40B4-BE49-F238E27FC236}">
                <a16:creationId xmlns:a16="http://schemas.microsoft.com/office/drawing/2014/main" id="{B5746FBC-4F3C-6629-955A-EA8F6DCE91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77613" y="1563393"/>
            <a:ext cx="2932634" cy="2932634"/>
          </a:xfrm>
          <a:prstGeom prst="rect">
            <a:avLst/>
          </a:prstGeom>
        </p:spPr>
      </p:pic>
      <p:pic>
        <p:nvPicPr>
          <p:cNvPr id="17" name="Picture 16" descr="play">
            <a:extLst>
              <a:ext uri="{FF2B5EF4-FFF2-40B4-BE49-F238E27FC236}">
                <a16:creationId xmlns:a16="http://schemas.microsoft.com/office/drawing/2014/main" id="{7B4CEA14-6325-2B8A-7AAB-42AC80F854F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65563" y="2323444"/>
            <a:ext cx="1412533" cy="1412533"/>
          </a:xfrm>
          <a:prstGeom prst="rect">
            <a:avLst/>
          </a:prstGeom>
        </p:spPr>
      </p:pic>
      <p:pic>
        <p:nvPicPr>
          <p:cNvPr id="19" name="Picture 18" descr="mix">
            <a:extLst>
              <a:ext uri="{FF2B5EF4-FFF2-40B4-BE49-F238E27FC236}">
                <a16:creationId xmlns:a16="http://schemas.microsoft.com/office/drawing/2014/main" id="{72EAD33B-F5A0-1324-564D-F9CF5065DBF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28193" y="4014013"/>
            <a:ext cx="1764107" cy="17641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52507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45A55-CEB3-3D43-B6BD-FB6123A29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Learning intention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FFCBDAE-1965-9D4F-A71F-2579F3EFE518}"/>
              </a:ext>
            </a:extLst>
          </p:cNvPr>
          <p:cNvSpPr>
            <a:spLocks noGrp="1"/>
          </p:cNvSpPr>
          <p:nvPr>
            <p:ph type="subTitle" idx="11"/>
          </p:nvPr>
        </p:nvSpPr>
        <p:spPr/>
        <p:txBody>
          <a:bodyPr/>
          <a:lstStyle/>
          <a:p>
            <a:r>
              <a:rPr lang="en-US"/>
              <a:t>Success criteria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F77726-3EAF-7A41-83D2-A6688080697E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9658816" cy="1122392"/>
          </a:xfrm>
        </p:spPr>
        <p:txBody>
          <a:bodyPr>
            <a:normAutofit/>
          </a:bodyPr>
          <a:lstStyle/>
          <a:p>
            <a:r>
              <a:rPr lang="en-GB">
                <a:ea typeface="+mj-lt"/>
                <a:cs typeface="+mj-lt"/>
              </a:rPr>
              <a:t>We are learning to add an -ed suffix to a base word to show past tense meaning ‘already happened’. 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19C09E-6028-6348-9E22-2E373059371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0"/>
            <a:ext cx="9345742" cy="2054749"/>
          </a:xfrm>
        </p:spPr>
        <p:txBody>
          <a:bodyPr>
            <a:normAutofit fontScale="92500"/>
          </a:bodyPr>
          <a:lstStyle/>
          <a:p>
            <a:r>
              <a:rPr lang="en-US" dirty="0"/>
              <a:t>I will know I have been successful if I can: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say the sounds for -ed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add an -ed suffix to a base word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explain the meaning of a word when the -ed suffix is added.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81497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9C14E0-CED7-F1C3-4022-C4B0BF9B3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339" y="416321"/>
            <a:ext cx="5067657" cy="547210"/>
          </a:xfrm>
        </p:spPr>
        <p:txBody>
          <a:bodyPr/>
          <a:lstStyle/>
          <a:p>
            <a:r>
              <a:rPr lang="en-AU"/>
              <a:t>Hand out student sheet </a:t>
            </a:r>
          </a:p>
        </p:txBody>
      </p:sp>
      <p:pic>
        <p:nvPicPr>
          <p:cNvPr id="2" name="Picture 1" descr="Image of Phase 11, lesson 5 student sheet.">
            <a:extLst>
              <a:ext uri="{FF2B5EF4-FFF2-40B4-BE49-F238E27FC236}">
                <a16:creationId xmlns:a16="http://schemas.microsoft.com/office/drawing/2014/main" id="{15ECFB37-D6C5-F34F-AFD3-2337798509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72214" y="435388"/>
            <a:ext cx="4048370" cy="574176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4207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6B3BF9-CD74-67A4-7033-D18DA2AFD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9A710-C95C-699C-DF79-524D4A0C5B4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1221" y="-145602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19 I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29" name="Text Placeholder 1">
            <a:extLst>
              <a:ext uri="{FF2B5EF4-FFF2-40B4-BE49-F238E27FC236}">
                <a16:creationId xmlns:a16="http://schemas.microsoft.com/office/drawing/2014/main" id="{D0C90EFA-48A0-8BB2-8625-ECFE3BD9DE4E}"/>
              </a:ext>
            </a:extLst>
          </p:cNvPr>
          <p:cNvSpPr txBox="1">
            <a:spLocks/>
          </p:cNvSpPr>
          <p:nvPr/>
        </p:nvSpPr>
        <p:spPr>
          <a:xfrm>
            <a:off x="4596754" y="724957"/>
            <a:ext cx="2641585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0">
                <a:solidFill>
                  <a:srgbClr val="4557AD"/>
                </a:solidFill>
                <a:latin typeface="Tenorite" pitchFamily="2" charset="0"/>
              </a:rPr>
              <a:t>-ed</a:t>
            </a:r>
            <a:endParaRPr lang="en-AU" sz="12000">
              <a:solidFill>
                <a:srgbClr val="4557AD"/>
              </a:solidFill>
              <a:latin typeface="Tenorite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7A8A50C-0468-AD48-17C7-709356F291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710058" y="2785884"/>
            <a:ext cx="1260829" cy="1260929"/>
          </a:xfrm>
          <a:prstGeom prst="ellipse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E9343F1-E36C-219A-70CF-4D0196F4E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8111956" y="5652533"/>
            <a:ext cx="18852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CFCF5B1-F836-39E9-23A6-003FB6781BA3}"/>
              </a:ext>
            </a:extLst>
          </p:cNvPr>
          <p:cNvSpPr txBox="1"/>
          <p:nvPr/>
        </p:nvSpPr>
        <p:spPr>
          <a:xfrm>
            <a:off x="2084528" y="2613535"/>
            <a:ext cx="251222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 dirty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jump</a:t>
            </a:r>
            <a:endParaRPr lang="en-AU" sz="8000" spc="200" dirty="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DF8FFEE-20EC-C4F4-AD5A-946BC6BB0647}"/>
              </a:ext>
            </a:extLst>
          </p:cNvPr>
          <p:cNvSpPr txBox="1"/>
          <p:nvPr/>
        </p:nvSpPr>
        <p:spPr>
          <a:xfrm>
            <a:off x="7339939" y="2680195"/>
            <a:ext cx="365997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jumped</a:t>
            </a:r>
            <a:endParaRPr lang="en-AU" sz="8000" spc="20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Arrow: Right 13">
            <a:extLst>
              <a:ext uri="{FF2B5EF4-FFF2-40B4-BE49-F238E27FC236}">
                <a16:creationId xmlns:a16="http://schemas.microsoft.com/office/drawing/2014/main" id="{1DD5ADB8-69F8-2A31-53EB-3A18026656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61806" y="3099459"/>
            <a:ext cx="1436157" cy="484909"/>
          </a:xfrm>
          <a:prstGeom prst="rightArrow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jump">
            <a:extLst>
              <a:ext uri="{FF2B5EF4-FFF2-40B4-BE49-F238E27FC236}">
                <a16:creationId xmlns:a16="http://schemas.microsoft.com/office/drawing/2014/main" id="{A4EF7A14-69E4-FB4E-0A25-CD7068808F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132" y="4257469"/>
            <a:ext cx="1087356" cy="1087356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640F1DA-6109-2CD7-34C9-86C5FF9D8C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2327954" y="5585498"/>
            <a:ext cx="18852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B053C914-1F64-410E-39C9-14CAC8FEAC4D}"/>
              </a:ext>
            </a:extLst>
          </p:cNvPr>
          <p:cNvSpPr txBox="1"/>
          <p:nvPr/>
        </p:nvSpPr>
        <p:spPr>
          <a:xfrm>
            <a:off x="2693218" y="5594728"/>
            <a:ext cx="109850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(now)</a:t>
            </a:r>
            <a:endParaRPr lang="en-AU" sz="30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27" name="Picture 26" descr="jump">
            <a:extLst>
              <a:ext uri="{FF2B5EF4-FFF2-40B4-BE49-F238E27FC236}">
                <a16:creationId xmlns:a16="http://schemas.microsoft.com/office/drawing/2014/main" id="{D4BD3AF2-6068-E9BC-7BD8-B8E9B418CC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900" y="4324129"/>
            <a:ext cx="1087356" cy="108735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DA35420-EA85-58F4-A995-63FCE98405A1}"/>
              </a:ext>
            </a:extLst>
          </p:cNvPr>
          <p:cNvSpPr txBox="1"/>
          <p:nvPr/>
        </p:nvSpPr>
        <p:spPr>
          <a:xfrm>
            <a:off x="8092520" y="5652158"/>
            <a:ext cx="192411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(yesterday)</a:t>
            </a:r>
            <a:endParaRPr lang="en-AU" sz="30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Rounded Rectangle 1">
            <a:extLst>
              <a:ext uri="{FF2B5EF4-FFF2-40B4-BE49-F238E27FC236}">
                <a16:creationId xmlns:a16="http://schemas.microsoft.com/office/drawing/2014/main" id="{D48A1743-B3BB-257F-6C2C-FCDE8D5FE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96754" y="812103"/>
            <a:ext cx="2743185" cy="1547597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1529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0D7E3-3D12-CD15-1FC9-C2FC0746F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2 Phonemic awareness review</a:t>
            </a: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42" name="Group 41" descr="Twelve letter tiles with the letters: p, x, sh, d, v, ch, f, t, ng, l, m, c.&#10;Five circular vowel tiles with the letters: a, e, i, o, u&#10;Listed vertically down the right-hand side of the slide are three symbols: two circular arrows to indicate substitution, a plus sign and a multiplication sign.">
            <a:extLst>
              <a:ext uri="{FF2B5EF4-FFF2-40B4-BE49-F238E27FC236}">
                <a16:creationId xmlns:a16="http://schemas.microsoft.com/office/drawing/2014/main" id="{A027C65B-6B5F-87B7-FC09-A29DF381B359}"/>
              </a:ext>
            </a:extLst>
          </p:cNvPr>
          <p:cNvGrpSpPr/>
          <p:nvPr/>
        </p:nvGrpSpPr>
        <p:grpSpPr>
          <a:xfrm>
            <a:off x="476527" y="1874820"/>
            <a:ext cx="10213641" cy="3557052"/>
            <a:chOff x="476527" y="1874820"/>
            <a:chExt cx="10213641" cy="3557052"/>
          </a:xfrm>
        </p:grpSpPr>
        <p:grpSp>
          <p:nvGrpSpPr>
            <p:cNvPr id="3" name="Group 2" descr="12 square letter tiles with the letters: p, x, sh, d, v, ch, f, t, ng, l, m, c&#10;5 circle letter tiles with the letters: a, e, i, o, u">
              <a:extLst>
                <a:ext uri="{FF2B5EF4-FFF2-40B4-BE49-F238E27FC236}">
                  <a16:creationId xmlns:a16="http://schemas.microsoft.com/office/drawing/2014/main" id="{BD60B213-091A-1370-6777-C6FF5703DFED}"/>
                </a:ext>
              </a:extLst>
            </p:cNvPr>
            <p:cNvGrpSpPr/>
            <p:nvPr/>
          </p:nvGrpSpPr>
          <p:grpSpPr>
            <a:xfrm>
              <a:off x="476527" y="2045707"/>
              <a:ext cx="7615917" cy="3386165"/>
              <a:chOff x="275360" y="1915589"/>
              <a:chExt cx="8063049" cy="3754028"/>
            </a:xfrm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EB34945A-45CA-DC1E-9167-CD96C910A9D2}"/>
                  </a:ext>
                </a:extLst>
              </p:cNvPr>
              <p:cNvGrpSpPr/>
              <p:nvPr/>
            </p:nvGrpSpPr>
            <p:grpSpPr>
              <a:xfrm>
                <a:off x="6023052" y="1915589"/>
                <a:ext cx="2315357" cy="3678362"/>
                <a:chOff x="8665085" y="1429510"/>
                <a:chExt cx="2788522" cy="4430075"/>
              </a:xfrm>
            </p:grpSpPr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544E4C94-8933-5B90-4D61-8EEEF888CEE5}"/>
                    </a:ext>
                  </a:extLst>
                </p:cNvPr>
                <p:cNvSpPr/>
                <p:nvPr/>
              </p:nvSpPr>
              <p:spPr>
                <a:xfrm>
                  <a:off x="8752944" y="4552784"/>
                  <a:ext cx="1306800" cy="1306801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400">
                      <a:latin typeface="Tenorite" panose="00000500000000000000" pitchFamily="2" charset="0"/>
                    </a:rPr>
                    <a:t>u</a:t>
                  </a:r>
                </a:p>
              </p:txBody>
            </p: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44EF7FD8-1607-C371-C3EA-1790640841B8}"/>
                    </a:ext>
                  </a:extLst>
                </p:cNvPr>
                <p:cNvSpPr/>
                <p:nvPr/>
              </p:nvSpPr>
              <p:spPr>
                <a:xfrm>
                  <a:off x="8665085" y="2991147"/>
                  <a:ext cx="1306800" cy="1306800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400" err="1">
                      <a:latin typeface="Tenorite" panose="00000500000000000000" pitchFamily="2" charset="0"/>
                    </a:rPr>
                    <a:t>i</a:t>
                  </a:r>
                  <a:endParaRPr lang="en-US" sz="6400">
                    <a:latin typeface="Tenorite" panose="00000500000000000000" pitchFamily="2" charset="0"/>
                  </a:endParaRPr>
                </a:p>
              </p:txBody>
            </p:sp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0EA4EE6C-1AEA-BDD4-10A6-C4EF2E545F08}"/>
                    </a:ext>
                  </a:extLst>
                </p:cNvPr>
                <p:cNvSpPr/>
                <p:nvPr/>
              </p:nvSpPr>
              <p:spPr>
                <a:xfrm>
                  <a:off x="10146807" y="2991147"/>
                  <a:ext cx="1306800" cy="1306800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400">
                      <a:latin typeface="Tenorite" panose="00000500000000000000" pitchFamily="2" charset="0"/>
                    </a:rPr>
                    <a:t>o</a:t>
                  </a:r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A8C4AC13-2B4C-2D24-2A26-1003D094EE66}"/>
                    </a:ext>
                  </a:extLst>
                </p:cNvPr>
                <p:cNvSpPr/>
                <p:nvPr/>
              </p:nvSpPr>
              <p:spPr>
                <a:xfrm>
                  <a:off x="8665085" y="1429510"/>
                  <a:ext cx="1306800" cy="1306800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400">
                      <a:latin typeface="Tenorite" panose="00000500000000000000" pitchFamily="2" charset="0"/>
                    </a:rPr>
                    <a:t>a</a:t>
                  </a:r>
                </a:p>
              </p:txBody>
            </p:sp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22AED8CF-B3F2-2F5B-A63C-44A552D9E706}"/>
                    </a:ext>
                  </a:extLst>
                </p:cNvPr>
                <p:cNvSpPr/>
                <p:nvPr/>
              </p:nvSpPr>
              <p:spPr>
                <a:xfrm>
                  <a:off x="10146807" y="1429510"/>
                  <a:ext cx="1306800" cy="1306800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6400">
                      <a:latin typeface="Tenorite" panose="00000500000000000000" pitchFamily="2" charset="0"/>
                    </a:rPr>
                    <a:t>e</a:t>
                  </a:r>
                </a:p>
              </p:txBody>
            </p:sp>
          </p:grp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EC4AA6CC-A5C0-EE8D-82F3-F562B261B031}"/>
                  </a:ext>
                </a:extLst>
              </p:cNvPr>
              <p:cNvGrpSpPr/>
              <p:nvPr/>
            </p:nvGrpSpPr>
            <p:grpSpPr>
              <a:xfrm>
                <a:off x="275360" y="1922600"/>
                <a:ext cx="5641290" cy="3747017"/>
                <a:chOff x="275359" y="1388168"/>
                <a:chExt cx="6794147" cy="4512760"/>
              </a:xfrm>
            </p:grpSpPr>
            <p:sp>
              <p:nvSpPr>
                <p:cNvPr id="6" name="Rounded Rectangle 29">
                  <a:extLst>
                    <a:ext uri="{FF2B5EF4-FFF2-40B4-BE49-F238E27FC236}">
                      <a16:creationId xmlns:a16="http://schemas.microsoft.com/office/drawing/2014/main" id="{92DAC2FD-BD5C-3CE4-8249-440064CD4E20}"/>
                    </a:ext>
                  </a:extLst>
                </p:cNvPr>
                <p:cNvSpPr/>
                <p:nvPr/>
              </p:nvSpPr>
              <p:spPr>
                <a:xfrm>
                  <a:off x="5507106" y="4511443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c</a:t>
                  </a:r>
                </a:p>
              </p:txBody>
            </p:sp>
            <p:sp>
              <p:nvSpPr>
                <p:cNvPr id="10" name="Rounded Rectangle 29">
                  <a:extLst>
                    <a:ext uri="{FF2B5EF4-FFF2-40B4-BE49-F238E27FC236}">
                      <a16:creationId xmlns:a16="http://schemas.microsoft.com/office/drawing/2014/main" id="{F7B049B8-561A-CD9C-FCDA-F3E1005522DB}"/>
                    </a:ext>
                  </a:extLst>
                </p:cNvPr>
                <p:cNvSpPr/>
                <p:nvPr/>
              </p:nvSpPr>
              <p:spPr>
                <a:xfrm>
                  <a:off x="3771142" y="4511443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m</a:t>
                  </a:r>
                </a:p>
              </p:txBody>
            </p:sp>
            <p:sp>
              <p:nvSpPr>
                <p:cNvPr id="11" name="Rounded Rectangle 29">
                  <a:extLst>
                    <a:ext uri="{FF2B5EF4-FFF2-40B4-BE49-F238E27FC236}">
                      <a16:creationId xmlns:a16="http://schemas.microsoft.com/office/drawing/2014/main" id="{5C548DDD-1A45-8835-242E-1796AA9DFE62}"/>
                    </a:ext>
                  </a:extLst>
                </p:cNvPr>
                <p:cNvSpPr/>
                <p:nvPr/>
              </p:nvSpPr>
              <p:spPr>
                <a:xfrm>
                  <a:off x="2027229" y="4511443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l</a:t>
                  </a:r>
                </a:p>
              </p:txBody>
            </p:sp>
            <p:sp>
              <p:nvSpPr>
                <p:cNvPr id="12" name="Rounded Rectangle 29">
                  <a:extLst>
                    <a:ext uri="{FF2B5EF4-FFF2-40B4-BE49-F238E27FC236}">
                      <a16:creationId xmlns:a16="http://schemas.microsoft.com/office/drawing/2014/main" id="{E338E8AC-5AF0-939B-CD8E-078C53EAC4F7}"/>
                    </a:ext>
                  </a:extLst>
                </p:cNvPr>
                <p:cNvSpPr/>
                <p:nvPr/>
              </p:nvSpPr>
              <p:spPr>
                <a:xfrm>
                  <a:off x="275359" y="4511443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ng</a:t>
                  </a:r>
                </a:p>
              </p:txBody>
            </p:sp>
            <p:sp>
              <p:nvSpPr>
                <p:cNvPr id="13" name="Rounded Rectangle 31">
                  <a:extLst>
                    <a:ext uri="{FF2B5EF4-FFF2-40B4-BE49-F238E27FC236}">
                      <a16:creationId xmlns:a16="http://schemas.microsoft.com/office/drawing/2014/main" id="{032E146A-AE78-E6F5-DFFB-52F140839455}"/>
                    </a:ext>
                  </a:extLst>
                </p:cNvPr>
                <p:cNvSpPr/>
                <p:nvPr/>
              </p:nvSpPr>
              <p:spPr>
                <a:xfrm>
                  <a:off x="5507106" y="2949805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t</a:t>
                  </a:r>
                </a:p>
              </p:txBody>
            </p:sp>
            <p:sp>
              <p:nvSpPr>
                <p:cNvPr id="14" name="Rounded Rectangle 29">
                  <a:extLst>
                    <a:ext uri="{FF2B5EF4-FFF2-40B4-BE49-F238E27FC236}">
                      <a16:creationId xmlns:a16="http://schemas.microsoft.com/office/drawing/2014/main" id="{B3C82494-A8D6-A243-F62F-26B4C38B4716}"/>
                    </a:ext>
                  </a:extLst>
                </p:cNvPr>
                <p:cNvSpPr/>
                <p:nvPr/>
              </p:nvSpPr>
              <p:spPr>
                <a:xfrm>
                  <a:off x="3771142" y="2949805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f</a:t>
                  </a:r>
                </a:p>
              </p:txBody>
            </p:sp>
            <p:sp>
              <p:nvSpPr>
                <p:cNvPr id="15" name="Rounded Rectangle 29">
                  <a:extLst>
                    <a:ext uri="{FF2B5EF4-FFF2-40B4-BE49-F238E27FC236}">
                      <a16:creationId xmlns:a16="http://schemas.microsoft.com/office/drawing/2014/main" id="{2AAF2ED1-5A80-6535-0F03-D634814424A0}"/>
                    </a:ext>
                  </a:extLst>
                </p:cNvPr>
                <p:cNvSpPr/>
                <p:nvPr/>
              </p:nvSpPr>
              <p:spPr>
                <a:xfrm>
                  <a:off x="2027229" y="2949805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 err="1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ch</a:t>
                  </a:r>
                  <a:endParaRPr lang="en-US" sz="6400">
                    <a:solidFill>
                      <a:schemeClr val="bg1"/>
                    </a:solidFill>
                    <a:latin typeface="Tenorite" panose="00000500000000000000" pitchFamily="2" charset="0"/>
                  </a:endParaRPr>
                </a:p>
              </p:txBody>
            </p:sp>
            <p:sp>
              <p:nvSpPr>
                <p:cNvPr id="16" name="Rounded Rectangle 29">
                  <a:extLst>
                    <a:ext uri="{FF2B5EF4-FFF2-40B4-BE49-F238E27FC236}">
                      <a16:creationId xmlns:a16="http://schemas.microsoft.com/office/drawing/2014/main" id="{6ABF5C04-2412-03E0-5B76-DF035609CB0F}"/>
                    </a:ext>
                  </a:extLst>
                </p:cNvPr>
                <p:cNvSpPr/>
                <p:nvPr/>
              </p:nvSpPr>
              <p:spPr>
                <a:xfrm>
                  <a:off x="275359" y="2949805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v</a:t>
                  </a:r>
                </a:p>
              </p:txBody>
            </p:sp>
            <p:sp>
              <p:nvSpPr>
                <p:cNvPr id="17" name="Rounded Rectangle 15">
                  <a:extLst>
                    <a:ext uri="{FF2B5EF4-FFF2-40B4-BE49-F238E27FC236}">
                      <a16:creationId xmlns:a16="http://schemas.microsoft.com/office/drawing/2014/main" id="{24E2DA50-728E-D0A5-BEDB-D932D464A6ED}"/>
                    </a:ext>
                  </a:extLst>
                </p:cNvPr>
                <p:cNvSpPr/>
                <p:nvPr/>
              </p:nvSpPr>
              <p:spPr>
                <a:xfrm>
                  <a:off x="5507106" y="1388168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tIns="45720" rIns="36000" bIns="4572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d</a:t>
                  </a:r>
                </a:p>
              </p:txBody>
            </p:sp>
            <p:sp>
              <p:nvSpPr>
                <p:cNvPr id="18" name="Rounded Rectangle 29">
                  <a:extLst>
                    <a:ext uri="{FF2B5EF4-FFF2-40B4-BE49-F238E27FC236}">
                      <a16:creationId xmlns:a16="http://schemas.microsoft.com/office/drawing/2014/main" id="{4A278803-B3D7-17B8-EBA5-AE38AC2621B2}"/>
                    </a:ext>
                  </a:extLst>
                </p:cNvPr>
                <p:cNvSpPr/>
                <p:nvPr/>
              </p:nvSpPr>
              <p:spPr>
                <a:xfrm>
                  <a:off x="3771142" y="1388168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 err="1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sh</a:t>
                  </a:r>
                  <a:endParaRPr lang="en-US" sz="6400">
                    <a:solidFill>
                      <a:schemeClr val="bg1"/>
                    </a:solidFill>
                    <a:latin typeface="Tenorite" panose="00000500000000000000" pitchFamily="2" charset="0"/>
                  </a:endParaRPr>
                </a:p>
              </p:txBody>
            </p:sp>
            <p:sp>
              <p:nvSpPr>
                <p:cNvPr id="19" name="Rounded Rectangle 29">
                  <a:extLst>
                    <a:ext uri="{FF2B5EF4-FFF2-40B4-BE49-F238E27FC236}">
                      <a16:creationId xmlns:a16="http://schemas.microsoft.com/office/drawing/2014/main" id="{D26D92F5-2D84-4AE9-B081-773F8437E982}"/>
                    </a:ext>
                  </a:extLst>
                </p:cNvPr>
                <p:cNvSpPr/>
                <p:nvPr/>
              </p:nvSpPr>
              <p:spPr>
                <a:xfrm>
                  <a:off x="2011327" y="1388168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x</a:t>
                  </a:r>
                </a:p>
              </p:txBody>
            </p:sp>
            <p:sp>
              <p:nvSpPr>
                <p:cNvPr id="21" name="Rounded Rectangle 29">
                  <a:extLst>
                    <a:ext uri="{FF2B5EF4-FFF2-40B4-BE49-F238E27FC236}">
                      <a16:creationId xmlns:a16="http://schemas.microsoft.com/office/drawing/2014/main" id="{398FB18A-018A-AA99-384E-FAF2F1F41FF6}"/>
                    </a:ext>
                  </a:extLst>
                </p:cNvPr>
                <p:cNvSpPr/>
                <p:nvPr/>
              </p:nvSpPr>
              <p:spPr>
                <a:xfrm>
                  <a:off x="275359" y="1388168"/>
                  <a:ext cx="1562400" cy="1389485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/>
                <a:lstStyle/>
                <a:p>
                  <a:pPr algn="ctr"/>
                  <a:r>
                    <a:rPr lang="en-US" sz="6400">
                      <a:solidFill>
                        <a:schemeClr val="bg1"/>
                      </a:solidFill>
                      <a:latin typeface="Tenorite" panose="00000500000000000000" pitchFamily="2" charset="0"/>
                    </a:rPr>
                    <a:t>p</a:t>
                  </a:r>
                </a:p>
              </p:txBody>
            </p:sp>
          </p:grp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DD1515AD-1276-898B-F30F-699CF833EB5B}"/>
                </a:ext>
              </a:extLst>
            </p:cNvPr>
            <p:cNvGrpSpPr/>
            <p:nvPr/>
          </p:nvGrpSpPr>
          <p:grpSpPr>
            <a:xfrm>
              <a:off x="9464822" y="1874820"/>
              <a:ext cx="1225346" cy="3505735"/>
              <a:chOff x="9464822" y="1874820"/>
              <a:chExt cx="1225346" cy="3505735"/>
            </a:xfrm>
          </p:grpSpPr>
          <p:pic>
            <p:nvPicPr>
              <p:cNvPr id="33" name="Graphic 32" descr="Repeat outline">
                <a:extLst>
                  <a:ext uri="{FF2B5EF4-FFF2-40B4-BE49-F238E27FC236}">
                    <a16:creationId xmlns:a16="http://schemas.microsoft.com/office/drawing/2014/main" id="{B26E7ECF-2415-455B-FDB4-F283508D65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9464822" y="1874820"/>
                <a:ext cx="1225346" cy="1217869"/>
              </a:xfrm>
              <a:prstGeom prst="rect">
                <a:avLst/>
              </a:prstGeom>
            </p:spPr>
          </p:pic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D617B497-F9F0-0F66-4C6E-9073E426D07F}"/>
                  </a:ext>
                </a:extLst>
              </p:cNvPr>
              <p:cNvGrpSpPr/>
              <p:nvPr/>
            </p:nvGrpSpPr>
            <p:grpSpPr>
              <a:xfrm>
                <a:off x="9670078" y="3377683"/>
                <a:ext cx="814833" cy="814833"/>
                <a:chOff x="9706049" y="2048257"/>
                <a:chExt cx="814833" cy="814833"/>
              </a:xfrm>
            </p:grpSpPr>
            <p:cxnSp>
              <p:nvCxnSpPr>
                <p:cNvPr id="40" name="Straight Connector 39">
                  <a:extLst>
                    <a:ext uri="{FF2B5EF4-FFF2-40B4-BE49-F238E27FC236}">
                      <a16:creationId xmlns:a16="http://schemas.microsoft.com/office/drawing/2014/main" id="{35D31624-0600-E5EF-A20D-0734DA26C5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120305" y="2048257"/>
                  <a:ext cx="4988" cy="814833"/>
                </a:xfrm>
                <a:prstGeom prst="line">
                  <a:avLst/>
                </a:prstGeom>
                <a:ln w="76200" cap="flat" cmpd="sng">
                  <a:solidFill>
                    <a:srgbClr val="00206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>
                  <a:extLst>
                    <a:ext uri="{FF2B5EF4-FFF2-40B4-BE49-F238E27FC236}">
                      <a16:creationId xmlns:a16="http://schemas.microsoft.com/office/drawing/2014/main" id="{EF989BF9-44D6-232C-3E8D-38F04A0A37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H="1">
                  <a:off x="10110972" y="2053736"/>
                  <a:ext cx="4988" cy="814833"/>
                </a:xfrm>
                <a:prstGeom prst="line">
                  <a:avLst/>
                </a:prstGeom>
                <a:ln w="76200" cap="flat" cmpd="sng">
                  <a:solidFill>
                    <a:srgbClr val="00206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F9B452C9-FB58-8A39-86ED-0B6DCBF31B4E}"/>
                  </a:ext>
                </a:extLst>
              </p:cNvPr>
              <p:cNvGrpSpPr/>
              <p:nvPr/>
            </p:nvGrpSpPr>
            <p:grpSpPr>
              <a:xfrm>
                <a:off x="9767330" y="4688953"/>
                <a:ext cx="634007" cy="691602"/>
                <a:chOff x="9897843" y="4740812"/>
                <a:chExt cx="570727" cy="622811"/>
              </a:xfrm>
            </p:grpSpPr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97E20747-9601-5BF3-C16A-88070FFAD5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897843" y="4740812"/>
                  <a:ext cx="570727" cy="622811"/>
                </a:xfrm>
                <a:prstGeom prst="line">
                  <a:avLst/>
                </a:prstGeom>
                <a:ln w="76200" cap="flat" cmpd="sng">
                  <a:solidFill>
                    <a:srgbClr val="00206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>
                  <a:extLst>
                    <a:ext uri="{FF2B5EF4-FFF2-40B4-BE49-F238E27FC236}">
                      <a16:creationId xmlns:a16="http://schemas.microsoft.com/office/drawing/2014/main" id="{2DC3900D-84CC-8933-73CE-6826F8A307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9897843" y="4740812"/>
                  <a:ext cx="570727" cy="622811"/>
                </a:xfrm>
                <a:prstGeom prst="line">
                  <a:avLst/>
                </a:prstGeom>
                <a:ln w="76200" cap="flat" cmpd="sng">
                  <a:solidFill>
                    <a:srgbClr val="00206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7977894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B63844-DAA7-0697-05E1-0DDC5CFC107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7456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20 I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15" name="Text Placeholder 1">
            <a:extLst>
              <a:ext uri="{FF2B5EF4-FFF2-40B4-BE49-F238E27FC236}">
                <a16:creationId xmlns:a16="http://schemas.microsoft.com/office/drawing/2014/main" id="{BD0CB8E0-7EE1-31FD-4C3C-FEA61FD61F08}"/>
              </a:ext>
            </a:extLst>
          </p:cNvPr>
          <p:cNvSpPr txBox="1">
            <a:spLocks/>
          </p:cNvSpPr>
          <p:nvPr/>
        </p:nvSpPr>
        <p:spPr>
          <a:xfrm>
            <a:off x="4613158" y="941670"/>
            <a:ext cx="2641585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0">
                <a:solidFill>
                  <a:srgbClr val="4557AD"/>
                </a:solidFill>
                <a:latin typeface="Tenorite" pitchFamily="2" charset="0"/>
              </a:rPr>
              <a:t>-ed</a:t>
            </a:r>
            <a:endParaRPr lang="en-AU" sz="12000">
              <a:solidFill>
                <a:srgbClr val="4557AD"/>
              </a:solidFill>
              <a:latin typeface="Tenorite" pitchFamily="2" charset="0"/>
            </a:endParaRPr>
          </a:p>
        </p:txBody>
      </p:sp>
      <p:grpSp>
        <p:nvGrpSpPr>
          <p:cNvPr id="20" name="Group 19" descr="three speakers indicating there are three sounds for ed">
            <a:extLst>
              <a:ext uri="{FF2B5EF4-FFF2-40B4-BE49-F238E27FC236}">
                <a16:creationId xmlns:a16="http://schemas.microsoft.com/office/drawing/2014/main" id="{5F1B7341-4424-BF3F-2BD5-94B6B145E0CD}"/>
              </a:ext>
            </a:extLst>
          </p:cNvPr>
          <p:cNvGrpSpPr/>
          <p:nvPr/>
        </p:nvGrpSpPr>
        <p:grpSpPr>
          <a:xfrm>
            <a:off x="5833033" y="2618621"/>
            <a:ext cx="1421710" cy="498185"/>
            <a:chOff x="5273895" y="2621305"/>
            <a:chExt cx="1421710" cy="498185"/>
          </a:xfrm>
        </p:grpSpPr>
        <p:pic>
          <p:nvPicPr>
            <p:cNvPr id="17" name="Graphic 16" descr="Volume outline">
              <a:extLst>
                <a:ext uri="{FF2B5EF4-FFF2-40B4-BE49-F238E27FC236}">
                  <a16:creationId xmlns:a16="http://schemas.microsoft.com/office/drawing/2014/main" id="{E55B1AB9-7460-82D0-7CC2-F0F99B28B1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796571" y="2647405"/>
              <a:ext cx="376358" cy="472085"/>
            </a:xfrm>
            <a:prstGeom prst="rect">
              <a:avLst/>
            </a:prstGeom>
          </p:spPr>
        </p:pic>
        <p:pic>
          <p:nvPicPr>
            <p:cNvPr id="18" name="Graphic 17" descr="Volume outline">
              <a:extLst>
                <a:ext uri="{FF2B5EF4-FFF2-40B4-BE49-F238E27FC236}">
                  <a16:creationId xmlns:a16="http://schemas.microsoft.com/office/drawing/2014/main" id="{721A0439-0926-D821-65B8-9BDB1188DD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273895" y="2621305"/>
              <a:ext cx="376358" cy="472085"/>
            </a:xfrm>
            <a:prstGeom prst="rect">
              <a:avLst/>
            </a:prstGeom>
          </p:spPr>
        </p:pic>
        <p:pic>
          <p:nvPicPr>
            <p:cNvPr id="19" name="Graphic 18" descr="Volume outline">
              <a:extLst>
                <a:ext uri="{FF2B5EF4-FFF2-40B4-BE49-F238E27FC236}">
                  <a16:creationId xmlns:a16="http://schemas.microsoft.com/office/drawing/2014/main" id="{B99CCF23-6FE4-D5F0-9C56-62520D5272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319247" y="2647405"/>
              <a:ext cx="376358" cy="472085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133FB2F-72DB-4813-9EE1-ECBB7D296086}"/>
              </a:ext>
            </a:extLst>
          </p:cNvPr>
          <p:cNvSpPr txBox="1"/>
          <p:nvPr/>
        </p:nvSpPr>
        <p:spPr>
          <a:xfrm>
            <a:off x="805932" y="3741193"/>
            <a:ext cx="28183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‘ed’ </a:t>
            </a:r>
            <a:r>
              <a:rPr lang="en-US" sz="4400" spc="200" dirty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as in </a:t>
            </a:r>
            <a:endParaRPr lang="en-AU" sz="4400" spc="200" dirty="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5CDF35-DA2A-1C8D-E25D-E4A8D7D37B34}"/>
              </a:ext>
            </a:extLst>
          </p:cNvPr>
          <p:cNvSpPr txBox="1"/>
          <p:nvPr/>
        </p:nvSpPr>
        <p:spPr>
          <a:xfrm>
            <a:off x="558608" y="4296026"/>
            <a:ext cx="30812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rest</a:t>
            </a:r>
            <a:r>
              <a:rPr lang="en-US" sz="8000" spc="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ed</a:t>
            </a:r>
            <a:endParaRPr lang="en-AU" sz="8000" spc="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75F2D8-E708-4ADE-09C1-C787B5CC14DE}"/>
              </a:ext>
            </a:extLst>
          </p:cNvPr>
          <p:cNvSpPr txBox="1"/>
          <p:nvPr/>
        </p:nvSpPr>
        <p:spPr>
          <a:xfrm>
            <a:off x="5028592" y="3741194"/>
            <a:ext cx="26082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/d/ </a:t>
            </a:r>
            <a:r>
              <a:rPr lang="en-US" sz="4400" spc="200" dirty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as in </a:t>
            </a:r>
            <a:endParaRPr lang="en-AU" sz="4400" spc="200" dirty="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4878A9-4FA6-F541-A488-D6261802878A}"/>
              </a:ext>
            </a:extLst>
          </p:cNvPr>
          <p:cNvSpPr txBox="1"/>
          <p:nvPr/>
        </p:nvSpPr>
        <p:spPr>
          <a:xfrm>
            <a:off x="4613158" y="4292191"/>
            <a:ext cx="296568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sail</a:t>
            </a:r>
            <a:r>
              <a:rPr lang="en-US" sz="8000" spc="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ed</a:t>
            </a:r>
            <a:endParaRPr lang="en-AU" sz="8000" spc="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7B649B-B102-F7B2-9F20-387AF93EFA27}"/>
              </a:ext>
            </a:extLst>
          </p:cNvPr>
          <p:cNvSpPr txBox="1"/>
          <p:nvPr/>
        </p:nvSpPr>
        <p:spPr>
          <a:xfrm>
            <a:off x="9041194" y="3741194"/>
            <a:ext cx="25106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/t/ </a:t>
            </a:r>
            <a:r>
              <a:rPr lang="en-US" sz="4400" spc="200" dirty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as in </a:t>
            </a:r>
            <a:endParaRPr lang="en-AU" sz="4400" spc="200" dirty="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4806E27-79E1-F915-4FD1-8D5941717E49}"/>
              </a:ext>
            </a:extLst>
          </p:cNvPr>
          <p:cNvSpPr txBox="1"/>
          <p:nvPr/>
        </p:nvSpPr>
        <p:spPr>
          <a:xfrm>
            <a:off x="8343117" y="4292192"/>
            <a:ext cx="34529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wish</a:t>
            </a:r>
            <a:r>
              <a:rPr lang="en-US" sz="8000" spc="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ed</a:t>
            </a:r>
            <a:endParaRPr lang="en-AU" sz="8000" spc="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ounded Rectangle 1">
            <a:extLst>
              <a:ext uri="{FF2B5EF4-FFF2-40B4-BE49-F238E27FC236}">
                <a16:creationId xmlns:a16="http://schemas.microsoft.com/office/drawing/2014/main" id="{9CBBA70C-7630-0DE8-54CB-C35C2435C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36227" y="941670"/>
            <a:ext cx="2743185" cy="1634177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93780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983EB-7431-399F-A2BD-63BB91918B2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50027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21 We do</a:t>
            </a:r>
            <a:endParaRPr lang="en-AU" sz="800" dirty="0">
              <a:solidFill>
                <a:schemeClr val="bg2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E01FFA-0242-504D-85F7-1A8CAD895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871603"/>
              </p:ext>
            </p:extLst>
          </p:nvPr>
        </p:nvGraphicFramePr>
        <p:xfrm>
          <a:off x="694157" y="1886971"/>
          <a:ext cx="10766323" cy="322944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3618763">
                  <a:extLst>
                    <a:ext uri="{9D8B030D-6E8A-4147-A177-3AD203B41FA5}">
                      <a16:colId xmlns:a16="http://schemas.microsoft.com/office/drawing/2014/main" val="1174973447"/>
                    </a:ext>
                  </a:extLst>
                </a:gridCol>
                <a:gridCol w="7147560">
                  <a:extLst>
                    <a:ext uri="{9D8B030D-6E8A-4147-A177-3AD203B41FA5}">
                      <a16:colId xmlns:a16="http://schemas.microsoft.com/office/drawing/2014/main" val="2314007287"/>
                    </a:ext>
                  </a:extLst>
                </a:gridCol>
              </a:tblGrid>
              <a:tr h="150392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Suffix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-ed </a:t>
                      </a:r>
                      <a:r>
                        <a:rPr lang="en-AU" sz="36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(‘ed’, /d/ or /t/)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528011"/>
                  </a:ext>
                </a:extLst>
              </a:tr>
              <a:tr h="172551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kern="120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Meaning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past tense, ‘already happened’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43568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355375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0B65622-42DE-0A87-6751-0AF2B869A4E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3808" y="-1586505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22 I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67BEB-6674-E640-B8FC-3D6EEC161177}"/>
              </a:ext>
            </a:extLst>
          </p:cNvPr>
          <p:cNvSpPr txBox="1"/>
          <p:nvPr/>
        </p:nvSpPr>
        <p:spPr>
          <a:xfrm>
            <a:off x="2038830" y="1614125"/>
            <a:ext cx="254748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pack</a:t>
            </a:r>
          </a:p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buzz</a:t>
            </a:r>
          </a:p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rust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917CAA-B825-714B-9E85-002BCF2DF2F1}"/>
              </a:ext>
            </a:extLst>
          </p:cNvPr>
          <p:cNvSpPr txBox="1"/>
          <p:nvPr/>
        </p:nvSpPr>
        <p:spPr>
          <a:xfrm>
            <a:off x="6071436" y="1312806"/>
            <a:ext cx="506981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-ed</a:t>
            </a:r>
            <a:endParaRPr lang="en-AU" sz="25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72C65A8-63F5-A347-B913-057628D4D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50748" y="1596930"/>
            <a:ext cx="4173419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A1CB737-F01B-EE4F-B146-EE06365C8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09003" y="1596930"/>
            <a:ext cx="5347619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92821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4C1FE87-E9AD-1730-34BF-F0DE0E8EF2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8650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23 We do</a:t>
            </a:r>
            <a:endParaRPr lang="en-AU" sz="800" dirty="0">
              <a:solidFill>
                <a:schemeClr val="bg2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BDF94D0-8AC2-6D4B-AFD0-0222769CF6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7967268"/>
              </p:ext>
            </p:extLst>
          </p:nvPr>
        </p:nvGraphicFramePr>
        <p:xfrm>
          <a:off x="330042" y="1810771"/>
          <a:ext cx="1106213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2407920">
                  <a:extLst>
                    <a:ext uri="{9D8B030D-6E8A-4147-A177-3AD203B41FA5}">
                      <a16:colId xmlns:a16="http://schemas.microsoft.com/office/drawing/2014/main" val="984351696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1816133748"/>
                    </a:ext>
                  </a:extLst>
                </a:gridCol>
                <a:gridCol w="229389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lvl="0"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help</a:t>
                      </a:r>
                      <a:endParaRPr lang="en-AU" sz="5000" b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bang</a:t>
                      </a:r>
                      <a:endParaRPr lang="en-AU" sz="5000" b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test</a:t>
                      </a:r>
                      <a:endParaRPr lang="en-AU" sz="5000" b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 with suffix added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603723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3EBDC-1C04-C097-28E8-F0165B06BAC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3191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24 I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6FDD06-AE27-087F-12EC-D36A5082E39C}"/>
              </a:ext>
            </a:extLst>
          </p:cNvPr>
          <p:cNvSpPr txBox="1">
            <a:spLocks/>
          </p:cNvSpPr>
          <p:nvPr/>
        </p:nvSpPr>
        <p:spPr>
          <a:xfrm>
            <a:off x="503464" y="1844439"/>
            <a:ext cx="11906250" cy="35445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>
                <a:solidFill>
                  <a:srgbClr val="4557AD"/>
                </a:solidFill>
                <a:latin typeface="Tenorite" pitchFamily="2" charset="0"/>
              </a:rPr>
              <a:t>I rushed to get to the </a:t>
            </a:r>
          </a:p>
          <a:p>
            <a:pPr algn="l"/>
            <a:r>
              <a:rPr lang="en-US" sz="8000">
                <a:solidFill>
                  <a:srgbClr val="4557AD"/>
                </a:solidFill>
                <a:latin typeface="Tenorite" pitchFamily="2" charset="0"/>
              </a:rPr>
              <a:t>film but it had ended when I got there. </a:t>
            </a:r>
            <a:endParaRPr lang="en-US" sz="8000" b="0">
              <a:solidFill>
                <a:srgbClr val="4557AD"/>
              </a:solidFill>
              <a:latin typeface="Tenorite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59867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69BC2-6527-1DED-1ED5-63C99278A3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72857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25 We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C3551-9842-9C5D-B90B-5772CB57E8D4}"/>
              </a:ext>
            </a:extLst>
          </p:cNvPr>
          <p:cNvSpPr txBox="1">
            <a:spLocks/>
          </p:cNvSpPr>
          <p:nvPr/>
        </p:nvSpPr>
        <p:spPr>
          <a:xfrm>
            <a:off x="419603" y="2210718"/>
            <a:ext cx="11772397" cy="230832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 b="0">
                <a:solidFill>
                  <a:srgbClr val="4557AD"/>
                </a:solidFill>
                <a:latin typeface="Tenorite" pitchFamily="2" charset="0"/>
              </a:rPr>
              <a:t>The snow melted in my hand and I licked it.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493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07D2AF8-E6D3-8D2C-E1BF-32D2F076535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59209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26 I do</a:t>
            </a:r>
            <a:endParaRPr lang="en-AU" sz="800" dirty="0">
              <a:solidFill>
                <a:schemeClr val="bg2"/>
              </a:solidFill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C6D9A397-ED6B-DA17-CAF4-89DAB2A690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71752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303DDC-9CC5-A487-080C-36F78864333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45561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27 We do</a:t>
            </a:r>
            <a:endParaRPr lang="en-AU" sz="800" dirty="0">
              <a:solidFill>
                <a:schemeClr val="bg2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FCC4FB-7017-7847-B188-6F18D924C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602327"/>
              </p:ext>
            </p:extLst>
          </p:nvPr>
        </p:nvGraphicFramePr>
        <p:xfrm>
          <a:off x="330042" y="1810771"/>
          <a:ext cx="1158080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759792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Dictated sentence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AU" sz="4400" b="0">
                        <a:solidFill>
                          <a:srgbClr val="4557AD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My own sentence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200750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AA2EFB-1DC4-4A42-9504-953375956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67004"/>
            <a:ext cx="4249323" cy="578312"/>
          </a:xfrm>
        </p:spPr>
        <p:txBody>
          <a:bodyPr/>
          <a:lstStyle/>
          <a:p>
            <a:r>
              <a:rPr lang="en-US"/>
              <a:t>Suffix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0EE937-47C6-8C4D-9429-386197BDFEC9}"/>
              </a:ext>
            </a:extLst>
          </p:cNvPr>
          <p:cNvSpPr txBox="1">
            <a:spLocks/>
          </p:cNvSpPr>
          <p:nvPr/>
        </p:nvSpPr>
        <p:spPr>
          <a:xfrm>
            <a:off x="307427" y="94531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-ed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15432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FF97F06-731A-C17C-00CA-1BD411CE736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1675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29 Check for understanding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097C85-8CC6-DBAD-36F6-582EFC588802}"/>
              </a:ext>
            </a:extLst>
          </p:cNvPr>
          <p:cNvSpPr txBox="1">
            <a:spLocks/>
          </p:cNvSpPr>
          <p:nvPr/>
        </p:nvSpPr>
        <p:spPr>
          <a:xfrm>
            <a:off x="302444" y="2093608"/>
            <a:ext cx="5756514" cy="116955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7000" b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land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B3D39917-112A-914A-9AD5-835A5C68FE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67470" y="1863629"/>
            <a:ext cx="5756515" cy="4217131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row: Right 34">
            <a:extLst>
              <a:ext uri="{FF2B5EF4-FFF2-40B4-BE49-F238E27FC236}">
                <a16:creationId xmlns:a16="http://schemas.microsoft.com/office/drawing/2014/main" id="{CDFAC0A0-DF90-1041-9A2A-7C70688F1E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449132" y="4222458"/>
            <a:ext cx="976745" cy="484909"/>
          </a:xfrm>
          <a:prstGeom prst="rightArrow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row: Right 35">
            <a:extLst>
              <a:ext uri="{FF2B5EF4-FFF2-40B4-BE49-F238E27FC236}">
                <a16:creationId xmlns:a16="http://schemas.microsoft.com/office/drawing/2014/main" id="{60121A65-9EE8-D241-8454-9239F7FBC6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577579" y="4242079"/>
            <a:ext cx="976745" cy="484909"/>
          </a:xfrm>
          <a:prstGeom prst="rightArrow">
            <a:avLst/>
          </a:prstGeom>
          <a:solidFill>
            <a:srgbClr val="007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DC0D8A13-58CF-BE49-85D6-942B087BF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16833" y="1863630"/>
            <a:ext cx="5756515" cy="4217130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bird flying down to land">
            <a:extLst>
              <a:ext uri="{FF2B5EF4-FFF2-40B4-BE49-F238E27FC236}">
                <a16:creationId xmlns:a16="http://schemas.microsoft.com/office/drawing/2014/main" id="{66E2F6E5-2B9A-1B6C-9FFB-900B087CED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22271" flipH="1">
            <a:off x="508550" y="3419744"/>
            <a:ext cx="1644671" cy="164467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64D33C3-D26A-2342-A88D-4073089A5BB5}"/>
              </a:ext>
            </a:extLst>
          </p:cNvPr>
          <p:cNvSpPr txBox="1">
            <a:spLocks/>
          </p:cNvSpPr>
          <p:nvPr/>
        </p:nvSpPr>
        <p:spPr>
          <a:xfrm>
            <a:off x="6216834" y="2093608"/>
            <a:ext cx="5756514" cy="116955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7000" b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drill</a:t>
            </a:r>
          </a:p>
        </p:txBody>
      </p:sp>
      <p:grpSp>
        <p:nvGrpSpPr>
          <p:cNvPr id="4" name="Group 3" descr="A bird landing on the ground">
            <a:extLst>
              <a:ext uri="{FF2B5EF4-FFF2-40B4-BE49-F238E27FC236}">
                <a16:creationId xmlns:a16="http://schemas.microsoft.com/office/drawing/2014/main" id="{BAB02B9F-1D1C-5276-1C6B-004D6842C522}"/>
              </a:ext>
            </a:extLst>
          </p:cNvPr>
          <p:cNvGrpSpPr/>
          <p:nvPr/>
        </p:nvGrpSpPr>
        <p:grpSpPr>
          <a:xfrm>
            <a:off x="3665285" y="3507789"/>
            <a:ext cx="1974216" cy="1644671"/>
            <a:chOff x="3665285" y="3507789"/>
            <a:chExt cx="1974216" cy="1644671"/>
          </a:xfrm>
        </p:grpSpPr>
        <p:pic>
          <p:nvPicPr>
            <p:cNvPr id="6" name="Picture 5" descr="A bird that has landed">
              <a:extLst>
                <a:ext uri="{FF2B5EF4-FFF2-40B4-BE49-F238E27FC236}">
                  <a16:creationId xmlns:a16="http://schemas.microsoft.com/office/drawing/2014/main" id="{35036AE7-8D22-2611-E877-35BFBD4E86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05739" flipH="1">
              <a:off x="3973766" y="3507789"/>
              <a:ext cx="1644671" cy="1644671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C4865F6-E465-4846-02DB-CD8590CC7A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3665285" y="4934857"/>
              <a:ext cx="197421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Picture 17" descr="drill">
            <a:extLst>
              <a:ext uri="{FF2B5EF4-FFF2-40B4-BE49-F238E27FC236}">
                <a16:creationId xmlns:a16="http://schemas.microsoft.com/office/drawing/2014/main" id="{D808F6B2-21C3-727B-2303-82666707FA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31906" y="3493137"/>
            <a:ext cx="1680756" cy="1680756"/>
          </a:xfrm>
          <a:prstGeom prst="rect">
            <a:avLst/>
          </a:prstGeom>
        </p:spPr>
      </p:pic>
      <p:pic>
        <p:nvPicPr>
          <p:cNvPr id="8" name="Picture 7" descr="A drill that has drilled somehting in">
            <a:extLst>
              <a:ext uri="{FF2B5EF4-FFF2-40B4-BE49-F238E27FC236}">
                <a16:creationId xmlns:a16="http://schemas.microsoft.com/office/drawing/2014/main" id="{DDDC09E4-7EA7-81BD-81AA-A44C3CE67F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19241" y="3126563"/>
            <a:ext cx="1889190" cy="21917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59018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</a:t>
            </a:r>
            <a:r>
              <a:rPr lang="en-AU" sz="800" dirty="0">
                <a:solidFill>
                  <a:schemeClr val="bg2"/>
                </a:solidFill>
                <a:latin typeface="+mn-lt"/>
              </a:rPr>
              <a:t>3</a:t>
            </a:r>
            <a:r>
              <a:rPr lang="en-AU" sz="800">
                <a:solidFill>
                  <a:schemeClr val="bg2"/>
                </a:solidFill>
                <a:latin typeface="+mn-lt"/>
              </a:rPr>
              <a:t>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67BB5996-D356-8AAA-75EC-A2B7FCDE92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2863635" y="1504308"/>
            <a:ext cx="1422615" cy="182357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AU" sz="125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grpSp>
        <p:nvGrpSpPr>
          <p:cNvPr id="29" name="Group 28" descr="Sail away mnemonic shows a picture of a sail boat on water and the words underneath say sail away.">
            <a:extLst>
              <a:ext uri="{FF2B5EF4-FFF2-40B4-BE49-F238E27FC236}">
                <a16:creationId xmlns:a16="http://schemas.microsoft.com/office/drawing/2014/main" id="{D83F3F88-BB67-C0CC-B161-22459D5AB073}"/>
              </a:ext>
            </a:extLst>
          </p:cNvPr>
          <p:cNvGrpSpPr/>
          <p:nvPr/>
        </p:nvGrpSpPr>
        <p:grpSpPr>
          <a:xfrm>
            <a:off x="2095500" y="774583"/>
            <a:ext cx="7696200" cy="5146453"/>
            <a:chOff x="0" y="1509988"/>
            <a:chExt cx="6086021" cy="4341315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8B7EE6E4-73B3-BEDB-5FE9-63FB2E5BE228}"/>
                </a:ext>
              </a:extLst>
            </p:cNvPr>
            <p:cNvGrpSpPr/>
            <p:nvPr/>
          </p:nvGrpSpPr>
          <p:grpSpPr>
            <a:xfrm>
              <a:off x="0" y="2910031"/>
              <a:ext cx="6086021" cy="2941272"/>
              <a:chOff x="-237226" y="1458357"/>
              <a:chExt cx="6086021" cy="2941272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1225FCD6-E4DA-9669-1FBF-2F3CFB10C3DA}"/>
                  </a:ext>
                </a:extLst>
              </p:cNvPr>
              <p:cNvGrpSpPr/>
              <p:nvPr/>
            </p:nvGrpSpPr>
            <p:grpSpPr>
              <a:xfrm>
                <a:off x="-237226" y="1458357"/>
                <a:ext cx="6086021" cy="2941272"/>
                <a:chOff x="-475230" y="1088545"/>
                <a:chExt cx="12191999" cy="5741939"/>
              </a:xfrm>
            </p:grpSpPr>
            <p:pic>
              <p:nvPicPr>
                <p:cNvPr id="24" name="Picture 23" descr="A black background with a black square&#10;&#10;Description automatically generated with medium confidence">
                  <a:extLst>
                    <a:ext uri="{FF2B5EF4-FFF2-40B4-BE49-F238E27FC236}">
                      <a16:creationId xmlns:a16="http://schemas.microsoft.com/office/drawing/2014/main" id="{CFB79D5F-3E2F-6530-E448-E543A2BA296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668525" y="1088545"/>
                  <a:ext cx="3892297" cy="3892298"/>
                </a:xfrm>
                <a:prstGeom prst="rect">
                  <a:avLst/>
                </a:prstGeom>
              </p:spPr>
            </p:pic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3DA8004F-ACE5-8362-AAF9-7BF923AD295A}"/>
                    </a:ext>
                  </a:extLst>
                </p:cNvPr>
                <p:cNvSpPr txBox="1"/>
                <p:nvPr/>
              </p:nvSpPr>
              <p:spPr>
                <a:xfrm>
                  <a:off x="-475230" y="5027963"/>
                  <a:ext cx="12191999" cy="18025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5400">
                      <a:solidFill>
                        <a:srgbClr val="4557AD"/>
                      </a:solidFill>
                      <a:latin typeface="Tenorite" pitchFamily="2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S</a:t>
                  </a:r>
                  <a:r>
                    <a:rPr lang="en-US" sz="5400" u="sng">
                      <a:solidFill>
                        <a:srgbClr val="4557AD"/>
                      </a:solidFill>
                      <a:latin typeface="Tenorite" pitchFamily="2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ai</a:t>
                  </a:r>
                  <a:r>
                    <a:rPr lang="en-US" sz="5400">
                      <a:solidFill>
                        <a:srgbClr val="4557AD"/>
                      </a:solidFill>
                      <a:latin typeface="Tenorite" pitchFamily="2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l aw</a:t>
                  </a:r>
                  <a:r>
                    <a:rPr lang="en-US" sz="5400" u="sng">
                      <a:solidFill>
                        <a:srgbClr val="4557AD"/>
                      </a:solidFill>
                      <a:latin typeface="Tenorite" pitchFamily="2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ay</a:t>
                  </a:r>
                  <a:endParaRPr lang="en-AU" sz="5400" u="sng">
                    <a:solidFill>
                      <a:srgbClr val="4557AD"/>
                    </a:solidFill>
                  </a:endParaRPr>
                </a:p>
              </p:txBody>
            </p:sp>
            <p:pic>
              <p:nvPicPr>
                <p:cNvPr id="26" name="Picture 25">
                  <a:extLst>
                    <a:ext uri="{FF2B5EF4-FFF2-40B4-BE49-F238E27FC236}">
                      <a16:creationId xmlns:a16="http://schemas.microsoft.com/office/drawing/2014/main" id="{133B2286-5D0F-799F-3F42-9EB5275BFCA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810770" y="2045431"/>
                  <a:ext cx="2843785" cy="794733"/>
                </a:xfrm>
                <a:prstGeom prst="rect">
                  <a:avLst/>
                </a:prstGeom>
              </p:spPr>
            </p:pic>
          </p:grpSp>
          <p:sp>
            <p:nvSpPr>
              <p:cNvPr id="23" name="Rounded Rectangle 3">
                <a:extLst>
                  <a:ext uri="{FF2B5EF4-FFF2-40B4-BE49-F238E27FC236}">
                    <a16:creationId xmlns:a16="http://schemas.microsoft.com/office/drawing/2014/main" id="{56D0BA86-03B4-8B3B-1CC2-84792472E391}"/>
                  </a:ext>
                </a:extLst>
              </p:cNvPr>
              <p:cNvSpPr/>
              <p:nvPr/>
            </p:nvSpPr>
            <p:spPr>
              <a:xfrm>
                <a:off x="301527" y="1458358"/>
                <a:ext cx="5237881" cy="2941271"/>
              </a:xfrm>
              <a:prstGeom prst="roundRect">
                <a:avLst>
                  <a:gd name="adj" fmla="val 2269"/>
                </a:avLst>
              </a:prstGeom>
              <a:noFill/>
              <a:ln w="38100">
                <a:solidFill>
                  <a:srgbClr val="4557A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/>
              </a:p>
            </p:txBody>
          </p:sp>
        </p:grpSp>
        <p:sp>
          <p:nvSpPr>
            <p:cNvPr id="28" name="Content Placeholder 2">
              <a:extLst>
                <a:ext uri="{FF2B5EF4-FFF2-40B4-BE49-F238E27FC236}">
                  <a16:creationId xmlns:a16="http://schemas.microsoft.com/office/drawing/2014/main" id="{25353A70-9A29-8F00-D9A3-F846ECBD0198}"/>
                </a:ext>
              </a:extLst>
            </p:cNvPr>
            <p:cNvSpPr txBox="1">
              <a:spLocks/>
            </p:cNvSpPr>
            <p:nvPr/>
          </p:nvSpPr>
          <p:spPr>
            <a:xfrm>
              <a:off x="421026" y="1509988"/>
              <a:ext cx="5237881" cy="13111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88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ai   ay</a:t>
              </a:r>
              <a:endParaRPr lang="en-AU" sz="88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70225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99D02-F209-C1D1-EC57-E8AC43A1B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81780-2F66-EF4C-2E22-415E1DDBD47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32140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30 Check for understanding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16" name="Rounded Rectangle 22">
            <a:extLst>
              <a:ext uri="{FF2B5EF4-FFF2-40B4-BE49-F238E27FC236}">
                <a16:creationId xmlns:a16="http://schemas.microsoft.com/office/drawing/2014/main" id="{BF520E98-B5A3-2DE0-6531-73184016B3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67018" y="1878842"/>
            <a:ext cx="994016" cy="53962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25">
            <a:extLst>
              <a:ext uri="{FF2B5EF4-FFF2-40B4-BE49-F238E27FC236}">
                <a16:creationId xmlns:a16="http://schemas.microsoft.com/office/drawing/2014/main" id="{98E24628-005D-1F71-744D-6BD5D84B49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98817" y="1878841"/>
            <a:ext cx="994016" cy="539620"/>
          </a:xfrm>
          <a:prstGeom prst="roundRect">
            <a:avLst/>
          </a:prstGeom>
          <a:solidFill>
            <a:srgbClr val="D9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98A8B17A-E586-1132-D0DA-465DD8C50C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-389965" y="1060359"/>
            <a:ext cx="4588192" cy="458819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DE93F90-B9DA-5F76-BFC4-8BE08B6AC4BD}"/>
              </a:ext>
            </a:extLst>
          </p:cNvPr>
          <p:cNvSpPr txBox="1"/>
          <p:nvPr/>
        </p:nvSpPr>
        <p:spPr>
          <a:xfrm>
            <a:off x="33940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5044930-62B9-5855-5674-2EC80A949276}"/>
              </a:ext>
            </a:extLst>
          </p:cNvPr>
          <p:cNvSpPr txBox="1">
            <a:spLocks/>
          </p:cNvSpPr>
          <p:nvPr/>
        </p:nvSpPr>
        <p:spPr>
          <a:xfrm>
            <a:off x="4329931" y="2530413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add the suffix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761607B-A2BB-6A7D-629C-BD6571B897E7}"/>
              </a:ext>
            </a:extLst>
          </p:cNvPr>
          <p:cNvSpPr txBox="1">
            <a:spLocks/>
          </p:cNvSpPr>
          <p:nvPr/>
        </p:nvSpPr>
        <p:spPr>
          <a:xfrm>
            <a:off x="8013800" y="2528757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meaning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pic>
        <p:nvPicPr>
          <p:cNvPr id="23" name="Picture 22" descr="wait">
            <a:extLst>
              <a:ext uri="{FF2B5EF4-FFF2-40B4-BE49-F238E27FC236}">
                <a16:creationId xmlns:a16="http://schemas.microsoft.com/office/drawing/2014/main" id="{21F3F5D6-CA4D-9FAB-BCDA-0CFFA632A5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2087" y="3923550"/>
            <a:ext cx="1713460" cy="1713460"/>
          </a:xfrm>
          <a:prstGeom prst="rect">
            <a:avLst/>
          </a:prstGeom>
        </p:spPr>
      </p:pic>
      <p:pic>
        <p:nvPicPr>
          <p:cNvPr id="24" name="Picture 23" descr="fill">
            <a:extLst>
              <a:ext uri="{FF2B5EF4-FFF2-40B4-BE49-F238E27FC236}">
                <a16:creationId xmlns:a16="http://schemas.microsoft.com/office/drawing/2014/main" id="{E4D9EEAB-61F4-CC18-C25B-367F1AF69F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74363" y="3923550"/>
            <a:ext cx="1878874" cy="1878874"/>
          </a:xfrm>
          <a:prstGeom prst="rect">
            <a:avLst/>
          </a:prstGeom>
        </p:spPr>
      </p:pic>
      <p:pic>
        <p:nvPicPr>
          <p:cNvPr id="25" name="Picture 24" descr="pack">
            <a:extLst>
              <a:ext uri="{FF2B5EF4-FFF2-40B4-BE49-F238E27FC236}">
                <a16:creationId xmlns:a16="http://schemas.microsoft.com/office/drawing/2014/main" id="{4513A43E-FDB2-064A-66ED-E30FE5A86A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34650" y="3983385"/>
            <a:ext cx="1759204" cy="1759204"/>
          </a:xfrm>
          <a:prstGeom prst="rect">
            <a:avLst/>
          </a:prstGeom>
        </p:spPr>
      </p:pic>
      <p:sp>
        <p:nvSpPr>
          <p:cNvPr id="28" name="Speech Bubble: Rectangle with Corners Rounded 27">
            <a:extLst>
              <a:ext uri="{FF2B5EF4-FFF2-40B4-BE49-F238E27FC236}">
                <a16:creationId xmlns:a16="http://schemas.microsoft.com/office/drawing/2014/main" id="{F7DF221A-333F-8236-C6EE-F0048B4DB1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31206" y="2021811"/>
            <a:ext cx="465640" cy="253681"/>
          </a:xfrm>
          <a:prstGeom prst="wedgeRoundRectCallout">
            <a:avLst>
              <a:gd name="adj1" fmla="val -42526"/>
              <a:gd name="adj2" fmla="val 73545"/>
              <a:gd name="adj3" fmla="val 16667"/>
            </a:avLst>
          </a:prstGeom>
          <a:noFill/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7F4E284-7360-31CF-092F-D8CDC676F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257800" y="1878842"/>
            <a:ext cx="947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dirty="0"/>
              <a:t>-ed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33153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2457C-8772-95FA-E44D-98E3DAB8DA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59210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31 You do</a:t>
            </a:r>
            <a:endParaRPr lang="en-AU" sz="800" dirty="0">
              <a:solidFill>
                <a:schemeClr val="bg2"/>
              </a:solidFill>
            </a:endParaRPr>
          </a:p>
        </p:txBody>
      </p:sp>
      <p:pic>
        <p:nvPicPr>
          <p:cNvPr id="3" name="Graphic 7" descr="Social network outline">
            <a:extLst>
              <a:ext uri="{FF2B5EF4-FFF2-40B4-BE49-F238E27FC236}">
                <a16:creationId xmlns:a16="http://schemas.microsoft.com/office/drawing/2014/main" id="{B549852A-D262-9C4F-AEA2-6FE6D2D0BC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9DF7452-ECCC-C246-BC35-123CE0B8C09A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Teacher-led focus group</a:t>
            </a:r>
          </a:p>
        </p:txBody>
      </p:sp>
      <p:pic>
        <p:nvPicPr>
          <p:cNvPr id="4" name="Graphic 3" descr="Storytelling outline">
            <a:extLst>
              <a:ext uri="{FF2B5EF4-FFF2-40B4-BE49-F238E27FC236}">
                <a16:creationId xmlns:a16="http://schemas.microsoft.com/office/drawing/2014/main" id="{8D1AB800-CEA4-0A4F-A280-6184C1939E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B78CFCE-54F4-4C40-91E8-794DD4452370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65264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9CAA8-5AB5-DCCC-78AA-A962F3FCA1B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8650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End of presentation</a:t>
            </a:r>
            <a:endParaRPr lang="en-AU" sz="800">
              <a:solidFill>
                <a:schemeClr val="bg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742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582F3E-8779-B638-9749-780DA188E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6EF0D7E-A38A-DCD1-5C9B-89DF161CA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4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5" name="Group 4" descr="The boat is slow mnemonic shows a picture of a boat and the words underneath say The  boat is slow.">
            <a:extLst>
              <a:ext uri="{FF2B5EF4-FFF2-40B4-BE49-F238E27FC236}">
                <a16:creationId xmlns:a16="http://schemas.microsoft.com/office/drawing/2014/main" id="{C76FAB98-EDE1-EC03-8550-34873A42E460}"/>
              </a:ext>
            </a:extLst>
          </p:cNvPr>
          <p:cNvGrpSpPr/>
          <p:nvPr/>
        </p:nvGrpSpPr>
        <p:grpSpPr>
          <a:xfrm>
            <a:off x="2095500" y="774583"/>
            <a:ext cx="7696200" cy="4975212"/>
            <a:chOff x="2095500" y="774583"/>
            <a:chExt cx="7696200" cy="4975212"/>
          </a:xfrm>
        </p:grpSpPr>
        <p:grpSp>
          <p:nvGrpSpPr>
            <p:cNvPr id="6" name="Group 5" descr="Sail away mnemonic shows a picture of a sail boat on water and the words underneath say sail away.">
              <a:extLst>
                <a:ext uri="{FF2B5EF4-FFF2-40B4-BE49-F238E27FC236}">
                  <a16:creationId xmlns:a16="http://schemas.microsoft.com/office/drawing/2014/main" id="{CDFCB987-EE2A-9467-3C21-48424820AAAF}"/>
                </a:ext>
              </a:extLst>
            </p:cNvPr>
            <p:cNvGrpSpPr/>
            <p:nvPr/>
          </p:nvGrpSpPr>
          <p:grpSpPr>
            <a:xfrm>
              <a:off x="2095500" y="774583"/>
              <a:ext cx="7696200" cy="4975212"/>
              <a:chOff x="0" y="1509988"/>
              <a:chExt cx="6086021" cy="4196864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39575DE-8388-AE23-54D0-BBE8D35C4C26}"/>
                  </a:ext>
                </a:extLst>
              </p:cNvPr>
              <p:cNvSpPr txBox="1"/>
              <p:nvPr/>
            </p:nvSpPr>
            <p:spPr>
              <a:xfrm>
                <a:off x="0" y="4927973"/>
                <a:ext cx="6086021" cy="7788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5400" dirty="0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The b</a:t>
                </a:r>
                <a:r>
                  <a:rPr lang="en-US" sz="5400" u="sng" dirty="0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oa</a:t>
                </a:r>
                <a:r>
                  <a:rPr lang="en-US" sz="5400" dirty="0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t is sl</a:t>
                </a:r>
                <a:r>
                  <a:rPr lang="en-US" sz="5400" u="sng" dirty="0">
                    <a:solidFill>
                      <a:srgbClr val="4557AD"/>
                    </a:solidFill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rPr>
                  <a:t>ow</a:t>
                </a:r>
                <a:endParaRPr lang="en-AU" sz="5400" u="sng" dirty="0">
                  <a:solidFill>
                    <a:srgbClr val="4557AD"/>
                  </a:solidFill>
                </a:endParaRPr>
              </a:p>
            </p:txBody>
          </p:sp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F79B7389-E0EE-493D-8F4B-9AA264F09D0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1026" y="1509988"/>
                <a:ext cx="5237881" cy="11060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8800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 </a:t>
                </a:r>
                <a:r>
                  <a:rPr lang="en-US" sz="8800" err="1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oa</a:t>
                </a:r>
                <a:r>
                  <a:rPr lang="en-US" sz="8800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   ow</a:t>
                </a:r>
                <a:endParaRPr lang="en-AU" sz="880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</p:grp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C4EFD8F0-A56C-332B-FFBE-2916124F7F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16786" b="17661"/>
            <a:stretch/>
          </p:blipFill>
          <p:spPr>
            <a:xfrm>
              <a:off x="4415312" y="2622987"/>
              <a:ext cx="3361375" cy="2203479"/>
            </a:xfrm>
            <a:prstGeom prst="rect">
              <a:avLst/>
            </a:prstGeom>
          </p:spPr>
        </p:pic>
      </p:grpSp>
      <p:sp>
        <p:nvSpPr>
          <p:cNvPr id="15" name="Rounded Rectangle 3">
            <a:extLst>
              <a:ext uri="{FF2B5EF4-FFF2-40B4-BE49-F238E27FC236}">
                <a16:creationId xmlns:a16="http://schemas.microsoft.com/office/drawing/2014/main" id="{BDD4DA18-3FBF-0657-EDB9-E902B95E45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776791" y="2434278"/>
            <a:ext cx="6623668" cy="3486758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4557A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32749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57846E-1AC6-FA86-1FA0-D9D928517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CBB8605-594D-691A-DC71-EE4192A50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5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8FFA50D2-9DB2-8349-E47A-02A9C601D8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77A58A-30E4-4A45-B0F9-A0AA0BF8587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/>
        </p:nvSpPr>
        <p:spPr>
          <a:xfrm>
            <a:off x="1689099" y="2743860"/>
            <a:ext cx="4406901" cy="287976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96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_</a:t>
            </a:r>
            <a:r>
              <a:rPr lang="en-US" sz="960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ee</a:t>
            </a:r>
            <a:r>
              <a:rPr lang="en-US" sz="96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_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96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_</a:t>
            </a:r>
            <a:r>
              <a:rPr lang="en-US" sz="960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ee</a:t>
            </a:r>
            <a:r>
              <a:rPr lang="en-US" sz="96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</a:t>
            </a:r>
            <a:endParaRPr lang="en-AU" sz="960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Rounded Rectangle 3">
            <a:extLst>
              <a:ext uri="{FF2B5EF4-FFF2-40B4-BE49-F238E27FC236}">
                <a16:creationId xmlns:a16="http://schemas.microsoft.com/office/drawing/2014/main" id="{A9B9D7D7-2F98-94D0-C125-AC6DB334C1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550638" y="2924544"/>
            <a:ext cx="3014355" cy="287976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4557A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grpSp>
        <p:nvGrpSpPr>
          <p:cNvPr id="5" name="Group 4" descr="The digraph letters ee and the trigraph igh. ">
            <a:extLst>
              <a:ext uri="{FF2B5EF4-FFF2-40B4-BE49-F238E27FC236}">
                <a16:creationId xmlns:a16="http://schemas.microsoft.com/office/drawing/2014/main" id="{72304496-1DFE-A7AB-DEA6-7B0609DAE5B7}"/>
              </a:ext>
            </a:extLst>
          </p:cNvPr>
          <p:cNvGrpSpPr/>
          <p:nvPr/>
        </p:nvGrpSpPr>
        <p:grpSpPr>
          <a:xfrm>
            <a:off x="1524080" y="1053692"/>
            <a:ext cx="8527063" cy="4750616"/>
            <a:chOff x="1524080" y="1053692"/>
            <a:chExt cx="8527063" cy="4750616"/>
          </a:xfrm>
        </p:grpSpPr>
        <p:sp>
          <p:nvSpPr>
            <p:cNvPr id="12" name="Content Placeholder 3">
              <a:extLst>
                <a:ext uri="{FF2B5EF4-FFF2-40B4-BE49-F238E27FC236}">
                  <a16:creationId xmlns:a16="http://schemas.microsoft.com/office/drawing/2014/main" id="{8C5C02F0-B268-BF06-1BE5-9D29AA66BA1C}"/>
                </a:ext>
              </a:extLst>
            </p:cNvPr>
            <p:cNvSpPr txBox="1">
              <a:spLocks/>
            </p:cNvSpPr>
            <p:nvPr/>
          </p:nvSpPr>
          <p:spPr>
            <a:xfrm>
              <a:off x="2260517" y="1053692"/>
              <a:ext cx="1632032" cy="1421928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9600" err="1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ee</a:t>
              </a:r>
              <a:endParaRPr lang="en-AU" sz="96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" name="Rounded Rectangle 3">
              <a:extLst>
                <a:ext uri="{FF2B5EF4-FFF2-40B4-BE49-F238E27FC236}">
                  <a16:creationId xmlns:a16="http://schemas.microsoft.com/office/drawing/2014/main" id="{13567324-C408-D64C-F935-E070783F63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524080" y="2924545"/>
              <a:ext cx="3014355" cy="2879763"/>
            </a:xfrm>
            <a:prstGeom prst="roundRect">
              <a:avLst>
                <a:gd name="adj" fmla="val 2269"/>
              </a:avLst>
            </a:prstGeom>
            <a:noFill/>
            <a:ln w="38100">
              <a:solidFill>
                <a:srgbClr val="4557A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3" name="Content Placeholder 3">
              <a:extLst>
                <a:ext uri="{FF2B5EF4-FFF2-40B4-BE49-F238E27FC236}">
                  <a16:creationId xmlns:a16="http://schemas.microsoft.com/office/drawing/2014/main" id="{7CF72F9F-C2B2-C518-6F56-8DBC27B4076F}"/>
                </a:ext>
              </a:extLst>
            </p:cNvPr>
            <p:cNvSpPr txBox="1">
              <a:spLocks/>
            </p:cNvSpPr>
            <p:nvPr/>
          </p:nvSpPr>
          <p:spPr>
            <a:xfrm>
              <a:off x="7227284" y="1053692"/>
              <a:ext cx="1865995" cy="1421928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9600" err="1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igh</a:t>
              </a:r>
              <a:endParaRPr lang="en-AU" sz="96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" name="Content Placeholder 3">
              <a:extLst>
                <a:ext uri="{FF2B5EF4-FFF2-40B4-BE49-F238E27FC236}">
                  <a16:creationId xmlns:a16="http://schemas.microsoft.com/office/drawing/2014/main" id="{A67A6853-A35D-0B6F-50A3-CC09461E36D0}"/>
                </a:ext>
              </a:extLst>
            </p:cNvPr>
            <p:cNvSpPr txBox="1">
              <a:spLocks/>
            </p:cNvSpPr>
            <p:nvPr/>
          </p:nvSpPr>
          <p:spPr>
            <a:xfrm>
              <a:off x="6674362" y="2918650"/>
              <a:ext cx="3376781" cy="287976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96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_</a:t>
              </a:r>
              <a:r>
                <a:rPr lang="en-US" sz="9600" dirty="0" err="1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igh</a:t>
              </a:r>
              <a:r>
                <a:rPr lang="en-US" sz="9600" b="1" dirty="0" err="1">
                  <a:solidFill>
                    <a:srgbClr val="0E1F42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</a:t>
              </a:r>
              <a:endParaRPr lang="en-US" sz="9600" b="1" dirty="0">
                <a:solidFill>
                  <a:srgbClr val="0E1F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marL="0" indent="0">
                <a:buNone/>
              </a:pPr>
              <a:r>
                <a:rPr lang="en-US" sz="96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_</a:t>
              </a:r>
              <a:r>
                <a:rPr lang="en-US" sz="9600" dirty="0" err="1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igh</a:t>
              </a:r>
              <a:r>
                <a:rPr lang="en-US" sz="96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  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7283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37682D-9EB5-66CC-0A7C-13C66E384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59D0E1F-C0F2-ECA3-B233-E34DF2AE4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6 I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647BA7C0-F76E-FA76-D26C-CF2ABE0EF0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44536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7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09B081D-CF90-98B9-E850-64B8146456DD}"/>
              </a:ext>
            </a:extLst>
          </p:cNvPr>
          <p:cNvSpPr txBox="1">
            <a:spLocks/>
          </p:cNvSpPr>
          <p:nvPr/>
        </p:nvSpPr>
        <p:spPr>
          <a:xfrm>
            <a:off x="288209" y="2881403"/>
            <a:ext cx="11906250" cy="142192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9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high    faint    coast     </a:t>
            </a:r>
            <a:endParaRPr lang="en-AU" sz="96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303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3" name="Picture 2" descr="tray">
            <a:extLst>
              <a:ext uri="{FF2B5EF4-FFF2-40B4-BE49-F238E27FC236}">
                <a16:creationId xmlns:a16="http://schemas.microsoft.com/office/drawing/2014/main" id="{E9A903B1-8F1A-DFEC-4497-AD9FC84C9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1672" y="2344673"/>
            <a:ext cx="2574000" cy="2574000"/>
          </a:xfrm>
          <a:prstGeom prst="rect">
            <a:avLst/>
          </a:prstGeom>
        </p:spPr>
      </p:pic>
      <p:pic>
        <p:nvPicPr>
          <p:cNvPr id="4" name="Picture 3" descr="teeth">
            <a:extLst>
              <a:ext uri="{FF2B5EF4-FFF2-40B4-BE49-F238E27FC236}">
                <a16:creationId xmlns:a16="http://schemas.microsoft.com/office/drawing/2014/main" id="{78E42BA6-E451-6509-097B-E3E6B64582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62868" y="2324391"/>
            <a:ext cx="3066263" cy="2385598"/>
          </a:xfrm>
          <a:prstGeom prst="rect">
            <a:avLst/>
          </a:prstGeom>
        </p:spPr>
      </p:pic>
      <p:pic>
        <p:nvPicPr>
          <p:cNvPr id="7" name="Picture 6" descr="window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76327" y="2344673"/>
            <a:ext cx="2447243" cy="2447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77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9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6815EA-7B7C-B884-4069-9F2FFE4F1EAA}"/>
              </a:ext>
            </a:extLst>
          </p:cNvPr>
          <p:cNvSpPr txBox="1">
            <a:spLocks/>
          </p:cNvSpPr>
          <p:nvPr/>
        </p:nvSpPr>
        <p:spPr>
          <a:xfrm>
            <a:off x="307427" y="94531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</a:t>
            </a:r>
            <a:r>
              <a:rPr lang="en-US" sz="25000" b="0" err="1">
                <a:solidFill>
                  <a:srgbClr val="4557AD"/>
                </a:solidFill>
                <a:latin typeface="Tenorite" pitchFamily="2" charset="0"/>
              </a:rPr>
              <a:t>ing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66432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9"/>
  <p:tag name="ARTICULATE_DESIGN_ID_OFFICE THEME" val="ANsMhIpo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/>
        <AccountId xsi:nil="true"/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1" ma:contentTypeDescription="Create a new document." ma:contentTypeScope="" ma:versionID="cc1ce378af8e42a590006a9ba68b6859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c7bfcb57274c147b48ded2197155f539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4B6B44C-FE25-47D4-AD61-028CF4DE9483}">
  <ds:schemaRefs>
    <ds:schemaRef ds:uri="http://schemas.microsoft.com/office/infopath/2007/PartnerControls"/>
    <ds:schemaRef ds:uri="ff236c08-9611-4854-a4bb-16d44b7327b6"/>
    <ds:schemaRef ds:uri="http://purl.org/dc/dcmitype/"/>
    <ds:schemaRef ds:uri="http://purl.org/dc/terms/"/>
    <ds:schemaRef ds:uri="64eff3df-e3d6-48ed-978f-45ff25640900"/>
    <ds:schemaRef ds:uri="http://purl.org/dc/elements/1.1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604A50E-385D-4BCE-B760-5573A81BFA0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eff3df-e3d6-48ed-978f-45ff25640900"/>
    <ds:schemaRef ds:uri="ff236c08-9611-4854-a4bb-16d44b7327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4715</Words>
  <Application>Microsoft Office PowerPoint</Application>
  <PresentationFormat>Widescreen</PresentationFormat>
  <Paragraphs>601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2" baseType="lpstr">
      <vt:lpstr>Aptos</vt:lpstr>
      <vt:lpstr>Arial</vt:lpstr>
      <vt:lpstr>Calibri</vt:lpstr>
      <vt:lpstr>Calibri Light</vt:lpstr>
      <vt:lpstr>Courier New</vt:lpstr>
      <vt:lpstr>Segoe UI</vt:lpstr>
      <vt:lpstr>Symbol</vt:lpstr>
      <vt:lpstr>Tenorite</vt:lpstr>
      <vt:lpstr>Verdana</vt:lpstr>
      <vt:lpstr>Office Theme</vt:lpstr>
      <vt:lpstr>Explicit teaching</vt:lpstr>
      <vt:lpstr>Slide 2 Phonemic awareness review</vt:lpstr>
      <vt:lpstr>Slide 3 Review You do</vt:lpstr>
      <vt:lpstr>Slide 4 Review You do</vt:lpstr>
      <vt:lpstr>Slide 5 Review You do</vt:lpstr>
      <vt:lpstr>Slide 6 I do</vt:lpstr>
      <vt:lpstr>Slide 7 Review You do</vt:lpstr>
      <vt:lpstr>Slide 8 Review You do</vt:lpstr>
      <vt:lpstr>Slide 9 Review You do</vt:lpstr>
      <vt:lpstr>Slide 10 Review You do</vt:lpstr>
      <vt:lpstr>Slide 11 Review You do</vt:lpstr>
      <vt:lpstr>Slide 12 Review You do</vt:lpstr>
      <vt:lpstr>Slide 13 Review You do</vt:lpstr>
      <vt:lpstr>Slide 14 Review You do</vt:lpstr>
      <vt:lpstr>Slide 15 End of review</vt:lpstr>
      <vt:lpstr>Slide 16 Revision: nouns and verbs</vt:lpstr>
      <vt:lpstr>Learning intention</vt:lpstr>
      <vt:lpstr>Hand out student sheet </vt:lpstr>
      <vt:lpstr>Slide 19 I do</vt:lpstr>
      <vt:lpstr>Slide 20 I do</vt:lpstr>
      <vt:lpstr>Slide 21 We do</vt:lpstr>
      <vt:lpstr>Slide 22 I do</vt:lpstr>
      <vt:lpstr>Slide 23 We do</vt:lpstr>
      <vt:lpstr>Slide 24 I do</vt:lpstr>
      <vt:lpstr>Slide 25 We do</vt:lpstr>
      <vt:lpstr>Slide 26 I do</vt:lpstr>
      <vt:lpstr>Slide 27 We do</vt:lpstr>
      <vt:lpstr>Suffix</vt:lpstr>
      <vt:lpstr>Slide 29 Check for understanding</vt:lpstr>
      <vt:lpstr>Slide 30 Check for understanding</vt:lpstr>
      <vt:lpstr>Slide 31 You do</vt:lpstr>
      <vt:lpstr>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2025-09-01T01:00:01Z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5E0961BD-ED79-4E16-B485-4731625EB4EA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plans/Content/Lessons for feedback/Lesson templates/Lesson plan 11.5_feedback batch 1</vt:lpwstr>
  </property>
</Properties>
</file>