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ppt/tags/tag22.xml" ContentType="application/vnd.openxmlformats-officedocument.presentationml.tags+xml"/>
  <Override PartName="/ppt/notesSlides/notesSlide20.xml" ContentType="application/vnd.openxmlformats-officedocument.presentationml.notesSlide+xml"/>
  <Override PartName="/ppt/tags/tag23.xml" ContentType="application/vnd.openxmlformats-officedocument.presentationml.tags+xml"/>
  <Override PartName="/ppt/notesSlides/notesSlide21.xml" ContentType="application/vnd.openxmlformats-officedocument.presentationml.notesSlide+xml"/>
  <Override PartName="/ppt/tags/tag24.xml" ContentType="application/vnd.openxmlformats-officedocument.presentationml.tags+xml"/>
  <Override PartName="/ppt/notesSlides/notesSlide22.xml" ContentType="application/vnd.openxmlformats-officedocument.presentationml.notesSlide+xml"/>
  <Override PartName="/ppt/tags/tag25.xml" ContentType="application/vnd.openxmlformats-officedocument.presentationml.tags+xml"/>
  <Override PartName="/ppt/notesSlides/notesSlide23.xml" ContentType="application/vnd.openxmlformats-officedocument.presentationml.notesSlide+xml"/>
  <Override PartName="/ppt/tags/tag26.xml" ContentType="application/vnd.openxmlformats-officedocument.presentationml.tags+xml"/>
  <Override PartName="/ppt/notesSlides/notesSlide24.xml" ContentType="application/vnd.openxmlformats-officedocument.presentationml.notesSlide+xml"/>
  <Override PartName="/ppt/tags/tag27.xml" ContentType="application/vnd.openxmlformats-officedocument.presentationml.tags+xml"/>
  <Override PartName="/ppt/notesSlides/notesSlide25.xml" ContentType="application/vnd.openxmlformats-officedocument.presentationml.notesSlide+xml"/>
  <Override PartName="/ppt/tags/tag28.xml" ContentType="application/vnd.openxmlformats-officedocument.presentationml.tags+xml"/>
  <Override PartName="/ppt/notesSlides/notesSlide26.xml" ContentType="application/vnd.openxmlformats-officedocument.presentationml.notesSlide+xml"/>
  <Override PartName="/ppt/tags/tag29.xml" ContentType="application/vnd.openxmlformats-officedocument.presentationml.tags+xml"/>
  <Override PartName="/ppt/notesSlides/notesSlide27.xml" ContentType="application/vnd.openxmlformats-officedocument.presentationml.notesSlide+xml"/>
  <Override PartName="/ppt/tags/tag30.xml" ContentType="application/vnd.openxmlformats-officedocument.presentationml.tags+xml"/>
  <Override PartName="/ppt/notesSlides/notesSlide28.xml" ContentType="application/vnd.openxmlformats-officedocument.presentationml.notesSlide+xml"/>
  <Override PartName="/ppt/tags/tag31.xml" ContentType="application/vnd.openxmlformats-officedocument.presentationml.tags+xml"/>
  <Override PartName="/ppt/notesSlides/notesSlide29.xml" ContentType="application/vnd.openxmlformats-officedocument.presentationml.notesSlide+xml"/>
  <Override PartName="/ppt/tags/tag32.xml" ContentType="application/vnd.openxmlformats-officedocument.presentationml.tags+xml"/>
  <Override PartName="/ppt/notesSlides/notesSlide30.xml" ContentType="application/vnd.openxmlformats-officedocument.presentationml.notesSlide+xml"/>
  <Override PartName="/ppt/tags/tag33.xml" ContentType="application/vnd.openxmlformats-officedocument.presentationml.tags+xml"/>
  <Override PartName="/ppt/notesSlides/notesSlide31.xml" ContentType="application/vnd.openxmlformats-officedocument.presentationml.notesSlide+xml"/>
  <Override PartName="/ppt/tags/tag34.xml" ContentType="application/vnd.openxmlformats-officedocument.presentationml.tags+xml"/>
  <Override PartName="/ppt/notesSlides/notesSlide32.xml" ContentType="application/vnd.openxmlformats-officedocument.presentationml.notesSlide+xml"/>
  <Override PartName="/ppt/tags/tag35.xml" ContentType="application/vnd.openxmlformats-officedocument.presentationml.tags+xml"/>
  <Override PartName="/ppt/notesSlides/notesSlide33.xml" ContentType="application/vnd.openxmlformats-officedocument.presentationml.notesSlide+xml"/>
  <Override PartName="/ppt/tags/tag36.xml" ContentType="application/vnd.openxmlformats-officedocument.presentationml.tags+xml"/>
  <Override PartName="/ppt/notesSlides/notesSlide34.xml" ContentType="application/vnd.openxmlformats-officedocument.presentationml.notesSlide+xml"/>
  <Override PartName="/ppt/tags/tag37.xml" ContentType="application/vnd.openxmlformats-officedocument.presentationml.tags+xml"/>
  <Override PartName="/ppt/notesSlides/notesSlide35.xml" ContentType="application/vnd.openxmlformats-officedocument.presentationml.notesSlide+xml"/>
  <Override PartName="/ppt/tags/tag38.xml" ContentType="application/vnd.openxmlformats-officedocument.presentationml.tags+xml"/>
  <Override PartName="/ppt/notesSlides/notesSlide36.xml" ContentType="application/vnd.openxmlformats-officedocument.presentationml.notesSlide+xml"/>
  <Override PartName="/ppt/tags/tag39.xml" ContentType="application/vnd.openxmlformats-officedocument.presentationml.tags+xml"/>
  <Override PartName="/ppt/notesSlides/notesSlide37.xml" ContentType="application/vnd.openxmlformats-officedocument.presentationml.notesSlide+xml"/>
  <Override PartName="/ppt/tags/tag40.xml" ContentType="application/vnd.openxmlformats-officedocument.presentationml.tags+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3790" r:id="rId5"/>
  </p:sldMasterIdLst>
  <p:notesMasterIdLst>
    <p:notesMasterId r:id="rId44"/>
  </p:notesMasterIdLst>
  <p:handoutMasterIdLst>
    <p:handoutMasterId r:id="rId45"/>
  </p:handoutMasterIdLst>
  <p:sldIdLst>
    <p:sldId id="520" r:id="rId6"/>
    <p:sldId id="518" r:id="rId7"/>
    <p:sldId id="510" r:id="rId8"/>
    <p:sldId id="509" r:id="rId9"/>
    <p:sldId id="521" r:id="rId10"/>
    <p:sldId id="511" r:id="rId11"/>
    <p:sldId id="512" r:id="rId12"/>
    <p:sldId id="513" r:id="rId13"/>
    <p:sldId id="514" r:id="rId14"/>
    <p:sldId id="515" r:id="rId15"/>
    <p:sldId id="516" r:id="rId16"/>
    <p:sldId id="517" r:id="rId17"/>
    <p:sldId id="519" r:id="rId18"/>
    <p:sldId id="441" r:id="rId19"/>
    <p:sldId id="442" r:id="rId20"/>
    <p:sldId id="443" r:id="rId21"/>
    <p:sldId id="444" r:id="rId22"/>
    <p:sldId id="445" r:id="rId23"/>
    <p:sldId id="466" r:id="rId24"/>
    <p:sldId id="496" r:id="rId25"/>
    <p:sldId id="468" r:id="rId26"/>
    <p:sldId id="469" r:id="rId27"/>
    <p:sldId id="470" r:id="rId28"/>
    <p:sldId id="471" r:id="rId29"/>
    <p:sldId id="472" r:id="rId30"/>
    <p:sldId id="473" r:id="rId31"/>
    <p:sldId id="498" r:id="rId32"/>
    <p:sldId id="475" r:id="rId33"/>
    <p:sldId id="476" r:id="rId34"/>
    <p:sldId id="499" r:id="rId35"/>
    <p:sldId id="480" r:id="rId36"/>
    <p:sldId id="504" r:id="rId37"/>
    <p:sldId id="502" r:id="rId38"/>
    <p:sldId id="505" r:id="rId39"/>
    <p:sldId id="449" r:id="rId40"/>
    <p:sldId id="437" r:id="rId41"/>
    <p:sldId id="446" r:id="rId42"/>
    <p:sldId id="448" r:id="rId43"/>
  </p:sldIdLst>
  <p:sldSz cx="12192000" cy="6858000"/>
  <p:notesSz cx="6858000" cy="9144000"/>
  <p:custDataLst>
    <p:tags r:id="rId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2FD99AAD-B026-24F9-EB68-BBA8E21BBC2C}" name="Kerrie Shanahan" initials="KS" userId="S::kerrie.shanahan@esa.edu.au::ae473d9f-76e9-476f-892f-2674ea963afc" providerId="AD"/>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AF0"/>
    <a:srgbClr val="007FC2"/>
    <a:srgbClr val="D9ECF6"/>
    <a:srgbClr val="EBE9F2"/>
    <a:srgbClr val="776AAA"/>
    <a:srgbClr val="008253"/>
    <a:srgbClr val="D6EFEC"/>
    <a:srgbClr val="D9ECE5"/>
    <a:srgbClr val="0E1E42"/>
    <a:srgbClr val="0E1D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281A8F-8938-43AA-BC2A-93DCF0FD6018}" v="1" dt="2025-01-29T03:03:56.6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99" autoAdjust="0"/>
    <p:restoredTop sz="70218" autoAdjust="0"/>
  </p:normalViewPr>
  <p:slideViewPr>
    <p:cSldViewPr snapToGrid="0">
      <p:cViewPr varScale="1">
        <p:scale>
          <a:sx n="77" d="100"/>
          <a:sy n="77" d="100"/>
        </p:scale>
        <p:origin x="1824" y="12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3" Type="http://schemas.microsoft.com/office/2018/10/relationships/authors" Target="author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gs" Target="tags/tag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67667AB3-FD5C-4560-BE66-8E9787CB0A41}"/>
    <pc:docChg chg="modSld">
      <pc:chgData name="Kerrie Shanahan" userId="ae473d9f-76e9-476f-892f-2674ea963afc" providerId="ADAL" clId="{67667AB3-FD5C-4560-BE66-8E9787CB0A41}" dt="2025-01-22T05:14:37.373" v="387" actId="962"/>
      <pc:docMkLst>
        <pc:docMk/>
      </pc:docMkLst>
      <pc:sldChg chg="modSp mod">
        <pc:chgData name="Kerrie Shanahan" userId="ae473d9f-76e9-476f-892f-2674ea963afc" providerId="ADAL" clId="{67667AB3-FD5C-4560-BE66-8E9787CB0A41}" dt="2025-01-22T05:14:37.373" v="387" actId="962"/>
        <pc:sldMkLst>
          <pc:docMk/>
          <pc:sldMk cId="4150549256" sldId="437"/>
        </pc:sldMkLst>
        <pc:picChg chg="mod">
          <ac:chgData name="Kerrie Shanahan" userId="ae473d9f-76e9-476f-892f-2674ea963afc" providerId="ADAL" clId="{67667AB3-FD5C-4560-BE66-8E9787CB0A41}" dt="2025-01-22T05:14:37.373" v="387" actId="962"/>
          <ac:picMkLst>
            <pc:docMk/>
            <pc:sldMk cId="4150549256" sldId="437"/>
            <ac:picMk id="3" creationId="{1825C2BD-668D-1B47-A307-4478F57E8F9E}"/>
          </ac:picMkLst>
        </pc:picChg>
      </pc:sldChg>
      <pc:sldChg chg="modSp mod modNotesTx">
        <pc:chgData name="Kerrie Shanahan" userId="ae473d9f-76e9-476f-892f-2674ea963afc" providerId="ADAL" clId="{67667AB3-FD5C-4560-BE66-8E9787CB0A41}" dt="2025-01-22T05:13:21.296" v="267" actId="962"/>
        <pc:sldMkLst>
          <pc:docMk/>
          <pc:sldMk cId="1550106778" sldId="444"/>
        </pc:sldMkLst>
        <pc:picChg chg="mod">
          <ac:chgData name="Kerrie Shanahan" userId="ae473d9f-76e9-476f-892f-2674ea963afc" providerId="ADAL" clId="{67667AB3-FD5C-4560-BE66-8E9787CB0A41}" dt="2025-01-22T05:13:21.296" v="267" actId="962"/>
          <ac:picMkLst>
            <pc:docMk/>
            <pc:sldMk cId="1550106778" sldId="444"/>
            <ac:picMk id="8" creationId="{E9C047EA-587D-69B4-D486-E537A6988DE5}"/>
          </ac:picMkLst>
        </pc:picChg>
      </pc:sldChg>
      <pc:sldChg chg="modSp mod">
        <pc:chgData name="Kerrie Shanahan" userId="ae473d9f-76e9-476f-892f-2674ea963afc" providerId="ADAL" clId="{67667AB3-FD5C-4560-BE66-8E9787CB0A41}" dt="2025-01-22T05:14:04.047" v="303" actId="962"/>
        <pc:sldMkLst>
          <pc:docMk/>
          <pc:sldMk cId="240114052" sldId="449"/>
        </pc:sldMkLst>
        <pc:picChg chg="mod">
          <ac:chgData name="Kerrie Shanahan" userId="ae473d9f-76e9-476f-892f-2674ea963afc" providerId="ADAL" clId="{67667AB3-FD5C-4560-BE66-8E9787CB0A41}" dt="2025-01-22T05:14:04.047" v="303" actId="962"/>
          <ac:picMkLst>
            <pc:docMk/>
            <pc:sldMk cId="240114052" sldId="449"/>
            <ac:picMk id="4" creationId="{7EA38A7B-30F6-00EA-6DC7-8275A5F31D5F}"/>
          </ac:picMkLst>
        </pc:picChg>
      </pc:sldChg>
      <pc:sldChg chg="modSp mod">
        <pc:chgData name="Kerrie Shanahan" userId="ae473d9f-76e9-476f-892f-2674ea963afc" providerId="ADAL" clId="{67667AB3-FD5C-4560-BE66-8E9787CB0A41}" dt="2025-01-22T05:13:30.093" v="273" actId="962"/>
        <pc:sldMkLst>
          <pc:docMk/>
          <pc:sldMk cId="2806691242" sldId="472"/>
        </pc:sldMkLst>
        <pc:picChg chg="mod">
          <ac:chgData name="Kerrie Shanahan" userId="ae473d9f-76e9-476f-892f-2674ea963afc" providerId="ADAL" clId="{67667AB3-FD5C-4560-BE66-8E9787CB0A41}" dt="2025-01-22T05:13:30.093" v="273" actId="962"/>
          <ac:picMkLst>
            <pc:docMk/>
            <pc:sldMk cId="2806691242" sldId="472"/>
            <ac:picMk id="4" creationId="{0EE0C2DE-8716-A94B-2426-99BDB55DB9D5}"/>
          </ac:picMkLst>
        </pc:picChg>
      </pc:sldChg>
      <pc:sldChg chg="modSp mod">
        <pc:chgData name="Kerrie Shanahan" userId="ae473d9f-76e9-476f-892f-2674ea963afc" providerId="ADAL" clId="{67667AB3-FD5C-4560-BE66-8E9787CB0A41}" dt="2025-01-22T05:13:38.618" v="279" actId="962"/>
        <pc:sldMkLst>
          <pc:docMk/>
          <pc:sldMk cId="2667868244" sldId="473"/>
        </pc:sldMkLst>
        <pc:grpChg chg="mod">
          <ac:chgData name="Kerrie Shanahan" userId="ae473d9f-76e9-476f-892f-2674ea963afc" providerId="ADAL" clId="{67667AB3-FD5C-4560-BE66-8E9787CB0A41}" dt="2025-01-22T05:13:38.618" v="279" actId="962"/>
          <ac:grpSpMkLst>
            <pc:docMk/>
            <pc:sldMk cId="2667868244" sldId="473"/>
            <ac:grpSpMk id="2" creationId="{A6AE254D-75E6-B2CA-6BDA-3BCEC2D8DF6F}"/>
          </ac:grpSpMkLst>
        </pc:grpChg>
      </pc:sldChg>
      <pc:sldChg chg="modSp mod">
        <pc:chgData name="Kerrie Shanahan" userId="ae473d9f-76e9-476f-892f-2674ea963afc" providerId="ADAL" clId="{67667AB3-FD5C-4560-BE66-8E9787CB0A41}" dt="2025-01-22T05:13:51.031" v="291" actId="962"/>
        <pc:sldMkLst>
          <pc:docMk/>
          <pc:sldMk cId="1716554648" sldId="476"/>
        </pc:sldMkLst>
        <pc:picChg chg="mod">
          <ac:chgData name="Kerrie Shanahan" userId="ae473d9f-76e9-476f-892f-2674ea963afc" providerId="ADAL" clId="{67667AB3-FD5C-4560-BE66-8E9787CB0A41}" dt="2025-01-22T05:13:51.031" v="291" actId="962"/>
          <ac:picMkLst>
            <pc:docMk/>
            <pc:sldMk cId="1716554648" sldId="476"/>
            <ac:picMk id="5" creationId="{BC4A2933-511A-A057-0E43-C0856AFF801E}"/>
          </ac:picMkLst>
        </pc:picChg>
      </pc:sldChg>
      <pc:sldChg chg="modSp mod">
        <pc:chgData name="Kerrie Shanahan" userId="ae473d9f-76e9-476f-892f-2674ea963afc" providerId="ADAL" clId="{67667AB3-FD5C-4560-BE66-8E9787CB0A41}" dt="2025-01-22T05:13:45.073" v="285" actId="962"/>
        <pc:sldMkLst>
          <pc:docMk/>
          <pc:sldMk cId="3577013097" sldId="498"/>
        </pc:sldMkLst>
        <pc:grpChg chg="mod">
          <ac:chgData name="Kerrie Shanahan" userId="ae473d9f-76e9-476f-892f-2674ea963afc" providerId="ADAL" clId="{67667AB3-FD5C-4560-BE66-8E9787CB0A41}" dt="2025-01-22T05:13:45.073" v="285" actId="962"/>
          <ac:grpSpMkLst>
            <pc:docMk/>
            <pc:sldMk cId="3577013097" sldId="498"/>
            <ac:grpSpMk id="7" creationId="{C6AF2502-3534-3717-13D8-28E94C0DF784}"/>
          </ac:grpSpMkLst>
        </pc:grpChg>
      </pc:sldChg>
      <pc:sldChg chg="modSp mod">
        <pc:chgData name="Kerrie Shanahan" userId="ae473d9f-76e9-476f-892f-2674ea963afc" providerId="ADAL" clId="{67667AB3-FD5C-4560-BE66-8E9787CB0A41}" dt="2025-01-22T05:13:58.430" v="297" actId="962"/>
        <pc:sldMkLst>
          <pc:docMk/>
          <pc:sldMk cId="2230884598" sldId="499"/>
        </pc:sldMkLst>
        <pc:picChg chg="mod">
          <ac:chgData name="Kerrie Shanahan" userId="ae473d9f-76e9-476f-892f-2674ea963afc" providerId="ADAL" clId="{67667AB3-FD5C-4560-BE66-8E9787CB0A41}" dt="2025-01-22T05:13:58.430" v="297" actId="962"/>
          <ac:picMkLst>
            <pc:docMk/>
            <pc:sldMk cId="2230884598" sldId="499"/>
            <ac:picMk id="3" creationId="{00EE2354-0A8D-C157-BA68-F034D06CEDD4}"/>
          </ac:picMkLst>
        </pc:picChg>
      </pc:sldChg>
      <pc:sldChg chg="modSp mod">
        <pc:chgData name="Kerrie Shanahan" userId="ae473d9f-76e9-476f-892f-2674ea963afc" providerId="ADAL" clId="{67667AB3-FD5C-4560-BE66-8E9787CB0A41}" dt="2025-01-22T05:11:59.288" v="188" actId="962"/>
        <pc:sldMkLst>
          <pc:docMk/>
          <pc:sldMk cId="3580694833" sldId="510"/>
        </pc:sldMkLst>
        <pc:picChg chg="mod">
          <ac:chgData name="Kerrie Shanahan" userId="ae473d9f-76e9-476f-892f-2674ea963afc" providerId="ADAL" clId="{67667AB3-FD5C-4560-BE66-8E9787CB0A41}" dt="2025-01-22T05:11:37.414" v="152" actId="962"/>
          <ac:picMkLst>
            <pc:docMk/>
            <pc:sldMk cId="3580694833" sldId="510"/>
            <ac:picMk id="13" creationId="{478C22C1-5571-C4BA-E001-057866267EA5}"/>
          </ac:picMkLst>
        </pc:picChg>
        <pc:picChg chg="mod">
          <ac:chgData name="Kerrie Shanahan" userId="ae473d9f-76e9-476f-892f-2674ea963afc" providerId="ADAL" clId="{67667AB3-FD5C-4560-BE66-8E9787CB0A41}" dt="2025-01-22T05:11:21.559" v="124" actId="962"/>
          <ac:picMkLst>
            <pc:docMk/>
            <pc:sldMk cId="3580694833" sldId="510"/>
            <ac:picMk id="17" creationId="{F1C411B8-96F9-02DC-5129-131156B7E2BC}"/>
          </ac:picMkLst>
        </pc:picChg>
        <pc:picChg chg="mod">
          <ac:chgData name="Kerrie Shanahan" userId="ae473d9f-76e9-476f-892f-2674ea963afc" providerId="ADAL" clId="{67667AB3-FD5C-4560-BE66-8E9787CB0A41}" dt="2025-01-22T05:11:31.282" v="140" actId="962"/>
          <ac:picMkLst>
            <pc:docMk/>
            <pc:sldMk cId="3580694833" sldId="510"/>
            <ac:picMk id="19" creationId="{3E2E6BB2-3A99-7A0F-CB7B-C3CEFBCA9EE3}"/>
          </ac:picMkLst>
        </pc:picChg>
        <pc:picChg chg="mod">
          <ac:chgData name="Kerrie Shanahan" userId="ae473d9f-76e9-476f-892f-2674ea963afc" providerId="ADAL" clId="{67667AB3-FD5C-4560-BE66-8E9787CB0A41}" dt="2025-01-22T05:11:59.288" v="188" actId="962"/>
          <ac:picMkLst>
            <pc:docMk/>
            <pc:sldMk cId="3580694833" sldId="510"/>
            <ac:picMk id="22" creationId="{7B83B044-FA56-E998-60FC-D433EADCEFA9}"/>
          </ac:picMkLst>
        </pc:picChg>
        <pc:picChg chg="mod">
          <ac:chgData name="Kerrie Shanahan" userId="ae473d9f-76e9-476f-892f-2674ea963afc" providerId="ADAL" clId="{67667AB3-FD5C-4560-BE66-8E9787CB0A41}" dt="2025-01-22T05:11:46.421" v="164" actId="962"/>
          <ac:picMkLst>
            <pc:docMk/>
            <pc:sldMk cId="3580694833" sldId="510"/>
            <ac:picMk id="24" creationId="{804136B4-47FF-EEE6-575A-91F3802C6CB7}"/>
          </ac:picMkLst>
        </pc:picChg>
        <pc:picChg chg="mod">
          <ac:chgData name="Kerrie Shanahan" userId="ae473d9f-76e9-476f-892f-2674ea963afc" providerId="ADAL" clId="{67667AB3-FD5C-4560-BE66-8E9787CB0A41}" dt="2025-01-22T05:11:52.994" v="176" actId="962"/>
          <ac:picMkLst>
            <pc:docMk/>
            <pc:sldMk cId="3580694833" sldId="510"/>
            <ac:picMk id="26" creationId="{5FA344B6-7E96-C328-3BA3-7D5B4F2972E3}"/>
          </ac:picMkLst>
        </pc:picChg>
      </pc:sldChg>
      <pc:sldChg chg="modSp mod">
        <pc:chgData name="Kerrie Shanahan" userId="ae473d9f-76e9-476f-892f-2674ea963afc" providerId="ADAL" clId="{67667AB3-FD5C-4560-BE66-8E9787CB0A41}" dt="2025-01-22T05:12:17.284" v="206" actId="962"/>
        <pc:sldMkLst>
          <pc:docMk/>
          <pc:sldMk cId="2491177883" sldId="512"/>
        </pc:sldMkLst>
        <pc:picChg chg="mod">
          <ac:chgData name="Kerrie Shanahan" userId="ae473d9f-76e9-476f-892f-2674ea963afc" providerId="ADAL" clId="{67667AB3-FD5C-4560-BE66-8E9787CB0A41}" dt="2025-01-22T05:12:06.054" v="194" actId="962"/>
          <ac:picMkLst>
            <pc:docMk/>
            <pc:sldMk cId="2491177883" sldId="512"/>
            <ac:picMk id="3" creationId="{E9A903B1-8F1A-DFEC-4497-AD9FC84C9FC9}"/>
          </ac:picMkLst>
        </pc:picChg>
        <pc:picChg chg="mod">
          <ac:chgData name="Kerrie Shanahan" userId="ae473d9f-76e9-476f-892f-2674ea963afc" providerId="ADAL" clId="{67667AB3-FD5C-4560-BE66-8E9787CB0A41}" dt="2025-01-22T05:12:12.167" v="200" actId="962"/>
          <ac:picMkLst>
            <pc:docMk/>
            <pc:sldMk cId="2491177883" sldId="512"/>
            <ac:picMk id="4" creationId="{78E42BA6-E451-6509-097B-E3E6B6458242}"/>
          </ac:picMkLst>
        </pc:picChg>
        <pc:picChg chg="mod">
          <ac:chgData name="Kerrie Shanahan" userId="ae473d9f-76e9-476f-892f-2674ea963afc" providerId="ADAL" clId="{67667AB3-FD5C-4560-BE66-8E9787CB0A41}" dt="2025-01-22T05:12:17.284" v="206" actId="962"/>
          <ac:picMkLst>
            <pc:docMk/>
            <pc:sldMk cId="2491177883" sldId="512"/>
            <ac:picMk id="7" creationId="{1574D421-D3D3-3BD3-5639-CD621B5E5658}"/>
          </ac:picMkLst>
        </pc:picChg>
      </pc:sldChg>
      <pc:sldChg chg="modSp mod">
        <pc:chgData name="Kerrie Shanahan" userId="ae473d9f-76e9-476f-892f-2674ea963afc" providerId="ADAL" clId="{67667AB3-FD5C-4560-BE66-8E9787CB0A41}" dt="2025-01-22T05:12:39.628" v="230" actId="962"/>
        <pc:sldMkLst>
          <pc:docMk/>
          <pc:sldMk cId="1921910358" sldId="517"/>
        </pc:sldMkLst>
        <pc:picChg chg="mod">
          <ac:chgData name="Kerrie Shanahan" userId="ae473d9f-76e9-476f-892f-2674ea963afc" providerId="ADAL" clId="{67667AB3-FD5C-4560-BE66-8E9787CB0A41}" dt="2025-01-22T05:12:26.373" v="214" actId="962"/>
          <ac:picMkLst>
            <pc:docMk/>
            <pc:sldMk cId="1921910358" sldId="517"/>
            <ac:picMk id="5" creationId="{477CD666-C987-1B5A-4454-75F74FF134BD}"/>
          </ac:picMkLst>
        </pc:picChg>
        <pc:picChg chg="mod">
          <ac:chgData name="Kerrie Shanahan" userId="ae473d9f-76e9-476f-892f-2674ea963afc" providerId="ADAL" clId="{67667AB3-FD5C-4560-BE66-8E9787CB0A41}" dt="2025-01-22T05:12:39.628" v="230" actId="962"/>
          <ac:picMkLst>
            <pc:docMk/>
            <pc:sldMk cId="1921910358" sldId="517"/>
            <ac:picMk id="11" creationId="{3D4CC356-18D4-C67A-CCEF-9D51C9A9E592}"/>
          </ac:picMkLst>
        </pc:picChg>
        <pc:picChg chg="mod">
          <ac:chgData name="Kerrie Shanahan" userId="ae473d9f-76e9-476f-892f-2674ea963afc" providerId="ADAL" clId="{67667AB3-FD5C-4560-BE66-8E9787CB0A41}" dt="2025-01-22T05:12:33.738" v="222" actId="962"/>
          <ac:picMkLst>
            <pc:docMk/>
            <pc:sldMk cId="1921910358" sldId="517"/>
            <ac:picMk id="13" creationId="{EB641B64-534A-AE7F-1C31-DB510B5F9DAA}"/>
          </ac:picMkLst>
        </pc:picChg>
      </pc:sldChg>
      <pc:sldChg chg="modSp">
        <pc:chgData name="Kerrie Shanahan" userId="ae473d9f-76e9-476f-892f-2674ea963afc" providerId="ADAL" clId="{67667AB3-FD5C-4560-BE66-8E9787CB0A41}" dt="2025-01-22T05:11:14.539" v="116" actId="962"/>
        <pc:sldMkLst>
          <pc:docMk/>
          <pc:sldMk cId="1797789494" sldId="518"/>
        </pc:sldMkLst>
        <pc:spChg chg="mod">
          <ac:chgData name="Kerrie Shanahan" userId="ae473d9f-76e9-476f-892f-2674ea963afc" providerId="ADAL" clId="{67667AB3-FD5C-4560-BE66-8E9787CB0A41}" dt="2025-01-22T05:10:43.427" v="0" actId="962"/>
          <ac:spMkLst>
            <pc:docMk/>
            <pc:sldMk cId="1797789494" sldId="518"/>
            <ac:spMk id="20" creationId="{2D0EE3DF-EB96-895F-ABBB-C1A2707052BF}"/>
          </ac:spMkLst>
        </pc:spChg>
        <pc:grpChg chg="mod">
          <ac:chgData name="Kerrie Shanahan" userId="ae473d9f-76e9-476f-892f-2674ea963afc" providerId="ADAL" clId="{67667AB3-FD5C-4560-BE66-8E9787CB0A41}" dt="2025-01-22T05:11:14.539" v="116" actId="962"/>
          <ac:grpSpMkLst>
            <pc:docMk/>
            <pc:sldMk cId="1797789494" sldId="518"/>
            <ac:grpSpMk id="7" creationId="{585FC3E0-EC3D-BDAA-4988-86C46D33E2B9}"/>
          </ac:grpSpMkLst>
        </pc:grpChg>
      </pc:sldChg>
      <pc:sldChg chg="modSp mod">
        <pc:chgData name="Kerrie Shanahan" userId="ae473d9f-76e9-476f-892f-2674ea963afc" providerId="ADAL" clId="{67667AB3-FD5C-4560-BE66-8E9787CB0A41}" dt="2025-01-22T05:13:00.784" v="252" actId="962"/>
        <pc:sldMkLst>
          <pc:docMk/>
          <pc:sldMk cId="3324446923" sldId="519"/>
        </pc:sldMkLst>
        <pc:picChg chg="mod">
          <ac:chgData name="Kerrie Shanahan" userId="ae473d9f-76e9-476f-892f-2674ea963afc" providerId="ADAL" clId="{67667AB3-FD5C-4560-BE66-8E9787CB0A41}" dt="2025-01-22T05:12:45.914" v="238" actId="962"/>
          <ac:picMkLst>
            <pc:docMk/>
            <pc:sldMk cId="3324446923" sldId="519"/>
            <ac:picMk id="31" creationId="{49524FC1-0470-8F4C-7F44-3F52C47086DD}"/>
          </ac:picMkLst>
        </pc:picChg>
        <pc:picChg chg="mod">
          <ac:chgData name="Kerrie Shanahan" userId="ae473d9f-76e9-476f-892f-2674ea963afc" providerId="ADAL" clId="{67667AB3-FD5C-4560-BE66-8E9787CB0A41}" dt="2025-01-22T05:13:00.784" v="252" actId="962"/>
          <ac:picMkLst>
            <pc:docMk/>
            <pc:sldMk cId="3324446923" sldId="519"/>
            <ac:picMk id="32" creationId="{EC5190D7-D868-8BE7-BFDA-10FFCADFC226}"/>
          </ac:picMkLst>
        </pc:picChg>
        <pc:picChg chg="mod">
          <ac:chgData name="Kerrie Shanahan" userId="ae473d9f-76e9-476f-892f-2674ea963afc" providerId="ADAL" clId="{67667AB3-FD5C-4560-BE66-8E9787CB0A41}" dt="2025-01-22T05:12:54.791" v="244" actId="962"/>
          <ac:picMkLst>
            <pc:docMk/>
            <pc:sldMk cId="3324446923" sldId="519"/>
            <ac:picMk id="33" creationId="{73C3F0E8-8BB6-B9E0-FC91-1E5600AD3E27}"/>
          </ac:picMkLst>
        </pc:picChg>
      </pc:sldChg>
    </pc:docChg>
  </pc:docChgLst>
  <pc:docChgLst>
    <pc:chgData name="Kerrie Shanahan" userId="ae473d9f-76e9-476f-892f-2674ea963afc" providerId="ADAL" clId="{60DD46A0-4FC7-46CF-AC3F-F6BE7EDE87BD}"/>
    <pc:docChg chg="modSld modMainMaster">
      <pc:chgData name="Kerrie Shanahan" userId="ae473d9f-76e9-476f-892f-2674ea963afc" providerId="ADAL" clId="{60DD46A0-4FC7-46CF-AC3F-F6BE7EDE87BD}" dt="2025-01-21T05:10:37.741" v="176" actId="12"/>
      <pc:docMkLst>
        <pc:docMk/>
      </pc:docMkLst>
      <pc:sldChg chg="modSp mod">
        <pc:chgData name="Kerrie Shanahan" userId="ae473d9f-76e9-476f-892f-2674ea963afc" providerId="ADAL" clId="{60DD46A0-4FC7-46CF-AC3F-F6BE7EDE87BD}" dt="2025-01-08T00:07:41.734" v="78" actId="13244"/>
        <pc:sldMkLst>
          <pc:docMk/>
          <pc:sldMk cId="4150549256" sldId="437"/>
        </pc:sldMkLst>
        <pc:spChg chg="ord">
          <ac:chgData name="Kerrie Shanahan" userId="ae473d9f-76e9-476f-892f-2674ea963afc" providerId="ADAL" clId="{60DD46A0-4FC7-46CF-AC3F-F6BE7EDE87BD}" dt="2025-01-08T00:07:41.734" v="78" actId="13244"/>
          <ac:spMkLst>
            <pc:docMk/>
            <pc:sldMk cId="4150549256" sldId="437"/>
            <ac:spMk id="2" creationId="{6F29F3A4-D7BD-BEF7-F5BC-9DB25ECDD719}"/>
          </ac:spMkLst>
        </pc:spChg>
      </pc:sldChg>
      <pc:sldChg chg="modSp mod">
        <pc:chgData name="Kerrie Shanahan" userId="ae473d9f-76e9-476f-892f-2674ea963afc" providerId="ADAL" clId="{60DD46A0-4FC7-46CF-AC3F-F6BE7EDE87BD}" dt="2025-01-07T23:32:39.317" v="46" actId="962"/>
        <pc:sldMkLst>
          <pc:docMk/>
          <pc:sldMk cId="3790191868" sldId="442"/>
        </pc:sldMkLst>
        <pc:spChg chg="ord">
          <ac:chgData name="Kerrie Shanahan" userId="ae473d9f-76e9-476f-892f-2674ea963afc" providerId="ADAL" clId="{60DD46A0-4FC7-46CF-AC3F-F6BE7EDE87BD}" dt="2025-01-07T23:32:17.870" v="42" actId="13244"/>
          <ac:spMkLst>
            <pc:docMk/>
            <pc:sldMk cId="3790191868" sldId="442"/>
            <ac:spMk id="2" creationId="{8863F2BF-5402-0D63-D55E-A137FEA85653}"/>
          </ac:spMkLst>
        </pc:spChg>
        <pc:spChg chg="mod">
          <ac:chgData name="Kerrie Shanahan" userId="ae473d9f-76e9-476f-892f-2674ea963afc" providerId="ADAL" clId="{60DD46A0-4FC7-46CF-AC3F-F6BE7EDE87BD}" dt="2025-01-07T23:32:27.105" v="43" actId="962"/>
          <ac:spMkLst>
            <pc:docMk/>
            <pc:sldMk cId="3790191868" sldId="442"/>
            <ac:spMk id="12" creationId="{6729681C-B2E4-8D4B-88DD-D33B098E5705}"/>
          </ac:spMkLst>
        </pc:spChg>
        <pc:spChg chg="mod">
          <ac:chgData name="Kerrie Shanahan" userId="ae473d9f-76e9-476f-892f-2674ea963afc" providerId="ADAL" clId="{60DD46A0-4FC7-46CF-AC3F-F6BE7EDE87BD}" dt="2025-01-07T23:32:28.865" v="44" actId="962"/>
          <ac:spMkLst>
            <pc:docMk/>
            <pc:sldMk cId="3790191868" sldId="442"/>
            <ac:spMk id="13" creationId="{FD3E847A-5F92-3141-BCE5-781F3CE6505D}"/>
          </ac:spMkLst>
        </pc:spChg>
        <pc:picChg chg="mod">
          <ac:chgData name="Kerrie Shanahan" userId="ae473d9f-76e9-476f-892f-2674ea963afc" providerId="ADAL" clId="{60DD46A0-4FC7-46CF-AC3F-F6BE7EDE87BD}" dt="2025-01-07T23:32:37.627" v="45" actId="962"/>
          <ac:picMkLst>
            <pc:docMk/>
            <pc:sldMk cId="3790191868" sldId="442"/>
            <ac:picMk id="5" creationId="{B4F8C5B4-E272-EB55-E904-F8026B14550D}"/>
          </ac:picMkLst>
        </pc:picChg>
        <pc:picChg chg="mod">
          <ac:chgData name="Kerrie Shanahan" userId="ae473d9f-76e9-476f-892f-2674ea963afc" providerId="ADAL" clId="{60DD46A0-4FC7-46CF-AC3F-F6BE7EDE87BD}" dt="2025-01-07T23:32:39.317" v="46" actId="962"/>
          <ac:picMkLst>
            <pc:docMk/>
            <pc:sldMk cId="3790191868" sldId="442"/>
            <ac:picMk id="6" creationId="{C3945987-B242-255A-3170-0007BF269A54}"/>
          </ac:picMkLst>
        </pc:picChg>
      </pc:sldChg>
      <pc:sldChg chg="modSp mod">
        <pc:chgData name="Kerrie Shanahan" userId="ae473d9f-76e9-476f-892f-2674ea963afc" providerId="ADAL" clId="{60DD46A0-4FC7-46CF-AC3F-F6BE7EDE87BD}" dt="2025-01-07T23:58:13.292" v="51" actId="962"/>
        <pc:sldMkLst>
          <pc:docMk/>
          <pc:sldMk cId="1548968196" sldId="443"/>
        </pc:sldMkLst>
        <pc:spChg chg="ord">
          <ac:chgData name="Kerrie Shanahan" userId="ae473d9f-76e9-476f-892f-2674ea963afc" providerId="ADAL" clId="{60DD46A0-4FC7-46CF-AC3F-F6BE7EDE87BD}" dt="2025-01-07T23:57:59.356" v="47" actId="13244"/>
          <ac:spMkLst>
            <pc:docMk/>
            <pc:sldMk cId="1548968196" sldId="443"/>
            <ac:spMk id="2" creationId="{AFAAB533-7AA5-26AE-1E29-935ECA53F4D9}"/>
          </ac:spMkLst>
        </pc:spChg>
        <pc:spChg chg="mod">
          <ac:chgData name="Kerrie Shanahan" userId="ae473d9f-76e9-476f-892f-2674ea963afc" providerId="ADAL" clId="{60DD46A0-4FC7-46CF-AC3F-F6BE7EDE87BD}" dt="2025-01-07T23:58:04.505" v="48" actId="962"/>
          <ac:spMkLst>
            <pc:docMk/>
            <pc:sldMk cId="1548968196" sldId="443"/>
            <ac:spMk id="7" creationId="{7AC10277-A037-D513-97EB-1C5AE514C85C}"/>
          </ac:spMkLst>
        </pc:spChg>
        <pc:spChg chg="mod">
          <ac:chgData name="Kerrie Shanahan" userId="ae473d9f-76e9-476f-892f-2674ea963afc" providerId="ADAL" clId="{60DD46A0-4FC7-46CF-AC3F-F6BE7EDE87BD}" dt="2025-01-07T23:58:05.953" v="49" actId="962"/>
          <ac:spMkLst>
            <pc:docMk/>
            <pc:sldMk cId="1548968196" sldId="443"/>
            <ac:spMk id="9" creationId="{B02F5440-A695-085C-DCCA-D28F55A0F4A3}"/>
          </ac:spMkLst>
        </pc:spChg>
        <pc:picChg chg="mod">
          <ac:chgData name="Kerrie Shanahan" userId="ae473d9f-76e9-476f-892f-2674ea963afc" providerId="ADAL" clId="{60DD46A0-4FC7-46CF-AC3F-F6BE7EDE87BD}" dt="2025-01-07T23:58:11.778" v="50" actId="962"/>
          <ac:picMkLst>
            <pc:docMk/>
            <pc:sldMk cId="1548968196" sldId="443"/>
            <ac:picMk id="14" creationId="{92A18B5F-F238-EC7A-F1F0-0C3B2121DACF}"/>
          </ac:picMkLst>
        </pc:picChg>
        <pc:picChg chg="mod">
          <ac:chgData name="Kerrie Shanahan" userId="ae473d9f-76e9-476f-892f-2674ea963afc" providerId="ADAL" clId="{60DD46A0-4FC7-46CF-AC3F-F6BE7EDE87BD}" dt="2025-01-07T23:58:13.292" v="51" actId="962"/>
          <ac:picMkLst>
            <pc:docMk/>
            <pc:sldMk cId="1548968196" sldId="443"/>
            <ac:picMk id="15" creationId="{2AA1810C-65F1-D9F2-2C33-06D900B5A146}"/>
          </ac:picMkLst>
        </pc:picChg>
      </pc:sldChg>
      <pc:sldChg chg="modSp mod">
        <pc:chgData name="Kerrie Shanahan" userId="ae473d9f-76e9-476f-892f-2674ea963afc" providerId="ADAL" clId="{60DD46A0-4FC7-46CF-AC3F-F6BE7EDE87BD}" dt="2025-01-08T00:09:13.060" v="94" actId="962"/>
        <pc:sldMkLst>
          <pc:docMk/>
          <pc:sldMk cId="1550106778" sldId="444"/>
        </pc:sldMkLst>
        <pc:spChg chg="ord">
          <ac:chgData name="Kerrie Shanahan" userId="ae473d9f-76e9-476f-892f-2674ea963afc" providerId="ADAL" clId="{60DD46A0-4FC7-46CF-AC3F-F6BE7EDE87BD}" dt="2025-01-07T23:58:23.157" v="52" actId="13244"/>
          <ac:spMkLst>
            <pc:docMk/>
            <pc:sldMk cId="1550106778" sldId="444"/>
            <ac:spMk id="2" creationId="{F0473C60-A575-F23C-A8F9-4611B8011E53}"/>
          </ac:spMkLst>
        </pc:spChg>
        <pc:picChg chg="mod">
          <ac:chgData name="Kerrie Shanahan" userId="ae473d9f-76e9-476f-892f-2674ea963afc" providerId="ADAL" clId="{60DD46A0-4FC7-46CF-AC3F-F6BE7EDE87BD}" dt="2025-01-08T00:08:54.709" v="88" actId="962"/>
          <ac:picMkLst>
            <pc:docMk/>
            <pc:sldMk cId="1550106778" sldId="444"/>
            <ac:picMk id="3" creationId="{BDAAED51-65C2-A77A-2F6C-287C2C53A60B}"/>
          </ac:picMkLst>
        </pc:picChg>
        <pc:picChg chg="mod">
          <ac:chgData name="Kerrie Shanahan" userId="ae473d9f-76e9-476f-892f-2674ea963afc" providerId="ADAL" clId="{60DD46A0-4FC7-46CF-AC3F-F6BE7EDE87BD}" dt="2025-01-08T00:09:13.060" v="94" actId="962"/>
          <ac:picMkLst>
            <pc:docMk/>
            <pc:sldMk cId="1550106778" sldId="444"/>
            <ac:picMk id="11" creationId="{E7507367-B0F8-7AC9-D9C1-28A06638E1CB}"/>
          </ac:picMkLst>
        </pc:picChg>
      </pc:sldChg>
      <pc:sldChg chg="modSp mod">
        <pc:chgData name="Kerrie Shanahan" userId="ae473d9f-76e9-476f-892f-2674ea963afc" providerId="ADAL" clId="{60DD46A0-4FC7-46CF-AC3F-F6BE7EDE87BD}" dt="2025-01-08T00:09:52.094" v="122" actId="962"/>
        <pc:sldMkLst>
          <pc:docMk/>
          <pc:sldMk cId="2708634835" sldId="445"/>
        </pc:sldMkLst>
        <pc:spChg chg="ord">
          <ac:chgData name="Kerrie Shanahan" userId="ae473d9f-76e9-476f-892f-2674ea963afc" providerId="ADAL" clId="{60DD46A0-4FC7-46CF-AC3F-F6BE7EDE87BD}" dt="2025-01-07T23:58:37.810" v="53" actId="13244"/>
          <ac:spMkLst>
            <pc:docMk/>
            <pc:sldMk cId="2708634835" sldId="445"/>
            <ac:spMk id="2" creationId="{7500890F-E67D-3E3E-685A-7FD851508338}"/>
          </ac:spMkLst>
        </pc:spChg>
        <pc:picChg chg="mod">
          <ac:chgData name="Kerrie Shanahan" userId="ae473d9f-76e9-476f-892f-2674ea963afc" providerId="ADAL" clId="{60DD46A0-4FC7-46CF-AC3F-F6BE7EDE87BD}" dt="2025-01-08T00:09:27.523" v="106" actId="962"/>
          <ac:picMkLst>
            <pc:docMk/>
            <pc:sldMk cId="2708634835" sldId="445"/>
            <ac:picMk id="3" creationId="{FE150D98-129E-8449-19DD-23DAE9E4BE17}"/>
          </ac:picMkLst>
        </pc:picChg>
        <pc:picChg chg="mod">
          <ac:chgData name="Kerrie Shanahan" userId="ae473d9f-76e9-476f-892f-2674ea963afc" providerId="ADAL" clId="{60DD46A0-4FC7-46CF-AC3F-F6BE7EDE87BD}" dt="2025-01-08T00:09:38.931" v="114" actId="962"/>
          <ac:picMkLst>
            <pc:docMk/>
            <pc:sldMk cId="2708634835" sldId="445"/>
            <ac:picMk id="9" creationId="{B6F46E34-0095-092C-35F5-58F8856E5A56}"/>
          </ac:picMkLst>
        </pc:picChg>
        <pc:picChg chg="mod">
          <ac:chgData name="Kerrie Shanahan" userId="ae473d9f-76e9-476f-892f-2674ea963afc" providerId="ADAL" clId="{60DD46A0-4FC7-46CF-AC3F-F6BE7EDE87BD}" dt="2025-01-08T00:09:52.094" v="122" actId="962"/>
          <ac:picMkLst>
            <pc:docMk/>
            <pc:sldMk cId="2708634835" sldId="445"/>
            <ac:picMk id="11" creationId="{D24B77D5-4405-93F9-35E8-E78A825B344D}"/>
          </ac:picMkLst>
        </pc:picChg>
      </pc:sldChg>
      <pc:sldChg chg="modSp mod">
        <pc:chgData name="Kerrie Shanahan" userId="ae473d9f-76e9-476f-892f-2674ea963afc" providerId="ADAL" clId="{60DD46A0-4FC7-46CF-AC3F-F6BE7EDE87BD}" dt="2025-01-08T00:08:04.380" v="80" actId="13244"/>
        <pc:sldMkLst>
          <pc:docMk/>
          <pc:sldMk cId="349643366" sldId="446"/>
        </pc:sldMkLst>
        <pc:spChg chg="ord">
          <ac:chgData name="Kerrie Shanahan" userId="ae473d9f-76e9-476f-892f-2674ea963afc" providerId="ADAL" clId="{60DD46A0-4FC7-46CF-AC3F-F6BE7EDE87BD}" dt="2025-01-08T00:08:04.380" v="80" actId="13244"/>
          <ac:spMkLst>
            <pc:docMk/>
            <pc:sldMk cId="349643366" sldId="446"/>
            <ac:spMk id="4" creationId="{DA3D3666-F224-9147-BD4A-2407C6B422EA}"/>
          </ac:spMkLst>
        </pc:spChg>
        <pc:spChg chg="ord">
          <ac:chgData name="Kerrie Shanahan" userId="ae473d9f-76e9-476f-892f-2674ea963afc" providerId="ADAL" clId="{60DD46A0-4FC7-46CF-AC3F-F6BE7EDE87BD}" dt="2025-01-08T00:07:55.510" v="79" actId="13244"/>
          <ac:spMkLst>
            <pc:docMk/>
            <pc:sldMk cId="349643366" sldId="446"/>
            <ac:spMk id="6" creationId="{425F9A1C-504B-A732-D435-90AC906BD1E5}"/>
          </ac:spMkLst>
        </pc:spChg>
      </pc:sldChg>
      <pc:sldChg chg="modSp mod">
        <pc:chgData name="Kerrie Shanahan" userId="ae473d9f-76e9-476f-892f-2674ea963afc" providerId="ADAL" clId="{60DD46A0-4FC7-46CF-AC3F-F6BE7EDE87BD}" dt="2025-01-08T00:11:24.058" v="158" actId="962"/>
        <pc:sldMkLst>
          <pc:docMk/>
          <pc:sldMk cId="240114052" sldId="449"/>
        </pc:sldMkLst>
        <pc:spChg chg="ord">
          <ac:chgData name="Kerrie Shanahan" userId="ae473d9f-76e9-476f-892f-2674ea963afc" providerId="ADAL" clId="{60DD46A0-4FC7-46CF-AC3F-F6BE7EDE87BD}" dt="2025-01-08T00:05:46.244" v="72" actId="13244"/>
          <ac:spMkLst>
            <pc:docMk/>
            <pc:sldMk cId="240114052" sldId="449"/>
            <ac:spMk id="2" creationId="{CD49CBC2-604A-D465-B5F0-E2295F04602D}"/>
          </ac:spMkLst>
        </pc:spChg>
        <pc:spChg chg="ord">
          <ac:chgData name="Kerrie Shanahan" userId="ae473d9f-76e9-476f-892f-2674ea963afc" providerId="ADAL" clId="{60DD46A0-4FC7-46CF-AC3F-F6BE7EDE87BD}" dt="2025-01-08T00:06:24.861" v="77" actId="13244"/>
          <ac:spMkLst>
            <pc:docMk/>
            <pc:sldMk cId="240114052" sldId="449"/>
            <ac:spMk id="25" creationId="{3182014F-9A9A-A9F9-C748-6353230F9681}"/>
          </ac:spMkLst>
        </pc:spChg>
        <pc:spChg chg="mod">
          <ac:chgData name="Kerrie Shanahan" userId="ae473d9f-76e9-476f-892f-2674ea963afc" providerId="ADAL" clId="{60DD46A0-4FC7-46CF-AC3F-F6BE7EDE87BD}" dt="2025-01-08T00:06:03.520" v="73" actId="962"/>
          <ac:spMkLst>
            <pc:docMk/>
            <pc:sldMk cId="240114052" sldId="449"/>
            <ac:spMk id="27" creationId="{936B7364-513D-3D8C-B843-FF04AED36847}"/>
          </ac:spMkLst>
        </pc:spChg>
        <pc:spChg chg="mod">
          <ac:chgData name="Kerrie Shanahan" userId="ae473d9f-76e9-476f-892f-2674ea963afc" providerId="ADAL" clId="{60DD46A0-4FC7-46CF-AC3F-F6BE7EDE87BD}" dt="2025-01-08T00:06:09.319" v="75" actId="962"/>
          <ac:spMkLst>
            <pc:docMk/>
            <pc:sldMk cId="240114052" sldId="449"/>
            <ac:spMk id="30" creationId="{9390D6BB-FA42-E9DB-587A-01C7B6FF1A5E}"/>
          </ac:spMkLst>
        </pc:spChg>
        <pc:picChg chg="mod">
          <ac:chgData name="Kerrie Shanahan" userId="ae473d9f-76e9-476f-892f-2674ea963afc" providerId="ADAL" clId="{60DD46A0-4FC7-46CF-AC3F-F6BE7EDE87BD}" dt="2025-01-08T00:11:12.161" v="152" actId="962"/>
          <ac:picMkLst>
            <pc:docMk/>
            <pc:sldMk cId="240114052" sldId="449"/>
            <ac:picMk id="7" creationId="{FC326602-5754-3F1F-753D-BA3B43B833EA}"/>
          </ac:picMkLst>
        </pc:picChg>
        <pc:picChg chg="mod">
          <ac:chgData name="Kerrie Shanahan" userId="ae473d9f-76e9-476f-892f-2674ea963afc" providerId="ADAL" clId="{60DD46A0-4FC7-46CF-AC3F-F6BE7EDE87BD}" dt="2025-01-08T00:11:24.058" v="158" actId="962"/>
          <ac:picMkLst>
            <pc:docMk/>
            <pc:sldMk cId="240114052" sldId="449"/>
            <ac:picMk id="9" creationId="{BB7FD897-EB0E-5064-B875-D0D839E713BB}"/>
          </ac:picMkLst>
        </pc:picChg>
        <pc:picChg chg="mod">
          <ac:chgData name="Kerrie Shanahan" userId="ae473d9f-76e9-476f-892f-2674ea963afc" providerId="ADAL" clId="{60DD46A0-4FC7-46CF-AC3F-F6BE7EDE87BD}" dt="2025-01-08T00:06:06.497" v="74" actId="962"/>
          <ac:picMkLst>
            <pc:docMk/>
            <pc:sldMk cId="240114052" sldId="449"/>
            <ac:picMk id="28" creationId="{3CF1B34A-57B9-12B8-639A-D7E23476AA5C}"/>
          </ac:picMkLst>
        </pc:picChg>
        <pc:picChg chg="mod">
          <ac:chgData name="Kerrie Shanahan" userId="ae473d9f-76e9-476f-892f-2674ea963afc" providerId="ADAL" clId="{60DD46A0-4FC7-46CF-AC3F-F6BE7EDE87BD}" dt="2025-01-08T00:06:12.416" v="76" actId="962"/>
          <ac:picMkLst>
            <pc:docMk/>
            <pc:sldMk cId="240114052" sldId="449"/>
            <ac:picMk id="31" creationId="{0CD15AD4-1658-E044-D725-BACD96EEA581}"/>
          </ac:picMkLst>
        </pc:picChg>
      </pc:sldChg>
      <pc:sldChg chg="modSp mod">
        <pc:chgData name="Kerrie Shanahan" userId="ae473d9f-76e9-476f-892f-2674ea963afc" providerId="ADAL" clId="{60DD46A0-4FC7-46CF-AC3F-F6BE7EDE87BD}" dt="2025-01-07T23:58:51.008" v="54" actId="13244"/>
        <pc:sldMkLst>
          <pc:docMk/>
          <pc:sldMk cId="536094152" sldId="466"/>
        </pc:sldMkLst>
        <pc:spChg chg="ord">
          <ac:chgData name="Kerrie Shanahan" userId="ae473d9f-76e9-476f-892f-2674ea963afc" providerId="ADAL" clId="{60DD46A0-4FC7-46CF-AC3F-F6BE7EDE87BD}" dt="2025-01-07T23:58:51.008" v="54" actId="13244"/>
          <ac:spMkLst>
            <pc:docMk/>
            <pc:sldMk cId="536094152" sldId="466"/>
            <ac:spMk id="3" creationId="{F42F0045-71DA-6DD6-D3CB-1586DAA61C43}"/>
          </ac:spMkLst>
        </pc:spChg>
      </pc:sldChg>
      <pc:sldChg chg="modSp mod">
        <pc:chgData name="Kerrie Shanahan" userId="ae473d9f-76e9-476f-892f-2674ea963afc" providerId="ADAL" clId="{60DD46A0-4FC7-46CF-AC3F-F6BE7EDE87BD}" dt="2025-01-07T23:59:11.729" v="56" actId="13244"/>
        <pc:sldMkLst>
          <pc:docMk/>
          <pc:sldMk cId="3096463887" sldId="468"/>
        </pc:sldMkLst>
        <pc:spChg chg="ord">
          <ac:chgData name="Kerrie Shanahan" userId="ae473d9f-76e9-476f-892f-2674ea963afc" providerId="ADAL" clId="{60DD46A0-4FC7-46CF-AC3F-F6BE7EDE87BD}" dt="2025-01-07T23:59:11.729" v="56" actId="13244"/>
          <ac:spMkLst>
            <pc:docMk/>
            <pc:sldMk cId="3096463887" sldId="468"/>
            <ac:spMk id="2" creationId="{ECC5D79F-AC2B-36DC-0F7C-FEB451A55E4E}"/>
          </ac:spMkLst>
        </pc:spChg>
      </pc:sldChg>
      <pc:sldChg chg="modSp mod">
        <pc:chgData name="Kerrie Shanahan" userId="ae473d9f-76e9-476f-892f-2674ea963afc" providerId="ADAL" clId="{60DD46A0-4FC7-46CF-AC3F-F6BE7EDE87BD}" dt="2025-01-07T23:59:19.356" v="57" actId="13244"/>
        <pc:sldMkLst>
          <pc:docMk/>
          <pc:sldMk cId="3461911102" sldId="469"/>
        </pc:sldMkLst>
        <pc:spChg chg="ord">
          <ac:chgData name="Kerrie Shanahan" userId="ae473d9f-76e9-476f-892f-2674ea963afc" providerId="ADAL" clId="{60DD46A0-4FC7-46CF-AC3F-F6BE7EDE87BD}" dt="2025-01-07T23:59:19.356" v="57" actId="13244"/>
          <ac:spMkLst>
            <pc:docMk/>
            <pc:sldMk cId="3461911102" sldId="469"/>
            <ac:spMk id="2" creationId="{3898A56B-C597-ADD4-C9EA-1874E0729D33}"/>
          </ac:spMkLst>
        </pc:spChg>
      </pc:sldChg>
      <pc:sldChg chg="modSp mod">
        <pc:chgData name="Kerrie Shanahan" userId="ae473d9f-76e9-476f-892f-2674ea963afc" providerId="ADAL" clId="{60DD46A0-4FC7-46CF-AC3F-F6BE7EDE87BD}" dt="2025-01-07T23:59:27.922" v="58" actId="13244"/>
        <pc:sldMkLst>
          <pc:docMk/>
          <pc:sldMk cId="3868218024" sldId="470"/>
        </pc:sldMkLst>
        <pc:spChg chg="ord">
          <ac:chgData name="Kerrie Shanahan" userId="ae473d9f-76e9-476f-892f-2674ea963afc" providerId="ADAL" clId="{60DD46A0-4FC7-46CF-AC3F-F6BE7EDE87BD}" dt="2025-01-07T23:59:27.922" v="58" actId="13244"/>
          <ac:spMkLst>
            <pc:docMk/>
            <pc:sldMk cId="3868218024" sldId="470"/>
            <ac:spMk id="2" creationId="{2CE11C88-7046-381C-333A-6A61F02049E0}"/>
          </ac:spMkLst>
        </pc:spChg>
      </pc:sldChg>
      <pc:sldChg chg="modSp mod">
        <pc:chgData name="Kerrie Shanahan" userId="ae473d9f-76e9-476f-892f-2674ea963afc" providerId="ADAL" clId="{60DD46A0-4FC7-46CF-AC3F-F6BE7EDE87BD}" dt="2025-01-07T23:59:33.910" v="59" actId="13244"/>
        <pc:sldMkLst>
          <pc:docMk/>
          <pc:sldMk cId="2325795097" sldId="471"/>
        </pc:sldMkLst>
        <pc:spChg chg="ord">
          <ac:chgData name="Kerrie Shanahan" userId="ae473d9f-76e9-476f-892f-2674ea963afc" providerId="ADAL" clId="{60DD46A0-4FC7-46CF-AC3F-F6BE7EDE87BD}" dt="2025-01-07T23:59:33.910" v="59" actId="13244"/>
          <ac:spMkLst>
            <pc:docMk/>
            <pc:sldMk cId="2325795097" sldId="471"/>
            <ac:spMk id="2" creationId="{E5AECEA7-EF0E-4D35-57A8-9341A7F81EB1}"/>
          </ac:spMkLst>
        </pc:spChg>
      </pc:sldChg>
      <pc:sldChg chg="modSp mod">
        <pc:chgData name="Kerrie Shanahan" userId="ae473d9f-76e9-476f-892f-2674ea963afc" providerId="ADAL" clId="{60DD46A0-4FC7-46CF-AC3F-F6BE7EDE87BD}" dt="2025-01-07T23:59:42.493" v="60" actId="13244"/>
        <pc:sldMkLst>
          <pc:docMk/>
          <pc:sldMk cId="2806691242" sldId="472"/>
        </pc:sldMkLst>
        <pc:spChg chg="ord">
          <ac:chgData name="Kerrie Shanahan" userId="ae473d9f-76e9-476f-892f-2674ea963afc" providerId="ADAL" clId="{60DD46A0-4FC7-46CF-AC3F-F6BE7EDE87BD}" dt="2025-01-07T23:59:42.493" v="60" actId="13244"/>
          <ac:spMkLst>
            <pc:docMk/>
            <pc:sldMk cId="2806691242" sldId="472"/>
            <ac:spMk id="2" creationId="{080B7CE6-7595-1076-D171-77D10BAAF8E0}"/>
          </ac:spMkLst>
        </pc:spChg>
      </pc:sldChg>
      <pc:sldChg chg="modSp mod">
        <pc:chgData name="Kerrie Shanahan" userId="ae473d9f-76e9-476f-892f-2674ea963afc" providerId="ADAL" clId="{60DD46A0-4FC7-46CF-AC3F-F6BE7EDE87BD}" dt="2025-01-07T23:59:48.321" v="61" actId="13244"/>
        <pc:sldMkLst>
          <pc:docMk/>
          <pc:sldMk cId="2667868244" sldId="473"/>
        </pc:sldMkLst>
        <pc:spChg chg="ord">
          <ac:chgData name="Kerrie Shanahan" userId="ae473d9f-76e9-476f-892f-2674ea963afc" providerId="ADAL" clId="{60DD46A0-4FC7-46CF-AC3F-F6BE7EDE87BD}" dt="2025-01-07T23:59:48.321" v="61" actId="13244"/>
          <ac:spMkLst>
            <pc:docMk/>
            <pc:sldMk cId="2667868244" sldId="473"/>
            <ac:spMk id="3" creationId="{4D7608C0-D148-F73E-86DA-0EF8332CF071}"/>
          </ac:spMkLst>
        </pc:spChg>
      </pc:sldChg>
      <pc:sldChg chg="modSp mod">
        <pc:chgData name="Kerrie Shanahan" userId="ae473d9f-76e9-476f-892f-2674ea963afc" providerId="ADAL" clId="{60DD46A0-4FC7-46CF-AC3F-F6BE7EDE87BD}" dt="2025-01-08T00:10:07.817" v="128" actId="962"/>
        <pc:sldMkLst>
          <pc:docMk/>
          <pc:sldMk cId="908412850" sldId="475"/>
        </pc:sldMkLst>
        <pc:spChg chg="ord">
          <ac:chgData name="Kerrie Shanahan" userId="ae473d9f-76e9-476f-892f-2674ea963afc" providerId="ADAL" clId="{60DD46A0-4FC7-46CF-AC3F-F6BE7EDE87BD}" dt="2025-01-08T00:00:00.652" v="63" actId="13244"/>
          <ac:spMkLst>
            <pc:docMk/>
            <pc:sldMk cId="908412850" sldId="475"/>
            <ac:spMk id="3" creationId="{BB303138-3A96-E4FC-E58C-F022426178E8}"/>
          </ac:spMkLst>
        </pc:spChg>
        <pc:picChg chg="mod">
          <ac:chgData name="Kerrie Shanahan" userId="ae473d9f-76e9-476f-892f-2674ea963afc" providerId="ADAL" clId="{60DD46A0-4FC7-46CF-AC3F-F6BE7EDE87BD}" dt="2025-01-08T00:10:07.817" v="128" actId="962"/>
          <ac:picMkLst>
            <pc:docMk/>
            <pc:sldMk cId="908412850" sldId="475"/>
            <ac:picMk id="2" creationId="{0471C916-E16A-31D4-6620-00013661E230}"/>
          </ac:picMkLst>
        </pc:picChg>
      </pc:sldChg>
      <pc:sldChg chg="modSp mod">
        <pc:chgData name="Kerrie Shanahan" userId="ae473d9f-76e9-476f-892f-2674ea963afc" providerId="ADAL" clId="{60DD46A0-4FC7-46CF-AC3F-F6BE7EDE87BD}" dt="2025-01-08T00:10:29.180" v="134" actId="962"/>
        <pc:sldMkLst>
          <pc:docMk/>
          <pc:sldMk cId="1716554648" sldId="476"/>
        </pc:sldMkLst>
        <pc:spChg chg="ord">
          <ac:chgData name="Kerrie Shanahan" userId="ae473d9f-76e9-476f-892f-2674ea963afc" providerId="ADAL" clId="{60DD46A0-4FC7-46CF-AC3F-F6BE7EDE87BD}" dt="2025-01-08T00:00:08.453" v="64" actId="13244"/>
          <ac:spMkLst>
            <pc:docMk/>
            <pc:sldMk cId="1716554648" sldId="476"/>
            <ac:spMk id="2" creationId="{4F886B5F-ED24-F381-0051-53520B35496B}"/>
          </ac:spMkLst>
        </pc:spChg>
        <pc:picChg chg="mod">
          <ac:chgData name="Kerrie Shanahan" userId="ae473d9f-76e9-476f-892f-2674ea963afc" providerId="ADAL" clId="{60DD46A0-4FC7-46CF-AC3F-F6BE7EDE87BD}" dt="2025-01-08T00:10:29.180" v="134" actId="962"/>
          <ac:picMkLst>
            <pc:docMk/>
            <pc:sldMk cId="1716554648" sldId="476"/>
            <ac:picMk id="4" creationId="{BD0CB0C3-4CEC-8B02-C6EF-609C8DD08A46}"/>
          </ac:picMkLst>
        </pc:picChg>
      </pc:sldChg>
      <pc:sldChg chg="modSp mod">
        <pc:chgData name="Kerrie Shanahan" userId="ae473d9f-76e9-476f-892f-2674ea963afc" providerId="ADAL" clId="{60DD46A0-4FC7-46CF-AC3F-F6BE7EDE87BD}" dt="2025-01-08T00:05:10.238" v="68" actId="13244"/>
        <pc:sldMkLst>
          <pc:docMk/>
          <pc:sldMk cId="3005270447" sldId="480"/>
        </pc:sldMkLst>
        <pc:spChg chg="ord">
          <ac:chgData name="Kerrie Shanahan" userId="ae473d9f-76e9-476f-892f-2674ea963afc" providerId="ADAL" clId="{60DD46A0-4FC7-46CF-AC3F-F6BE7EDE87BD}" dt="2025-01-08T00:05:10.238" v="68" actId="13244"/>
          <ac:spMkLst>
            <pc:docMk/>
            <pc:sldMk cId="3005270447" sldId="480"/>
            <ac:spMk id="3" creationId="{693EA644-EC38-6EB3-A5DC-A3006853DF0C}"/>
          </ac:spMkLst>
        </pc:spChg>
      </pc:sldChg>
      <pc:sldChg chg="modSp mod">
        <pc:chgData name="Kerrie Shanahan" userId="ae473d9f-76e9-476f-892f-2674ea963afc" providerId="ADAL" clId="{60DD46A0-4FC7-46CF-AC3F-F6BE7EDE87BD}" dt="2025-01-07T23:59:00.877" v="55" actId="13244"/>
        <pc:sldMkLst>
          <pc:docMk/>
          <pc:sldMk cId="4152176365" sldId="496"/>
        </pc:sldMkLst>
        <pc:spChg chg="ord">
          <ac:chgData name="Kerrie Shanahan" userId="ae473d9f-76e9-476f-892f-2674ea963afc" providerId="ADAL" clId="{60DD46A0-4FC7-46CF-AC3F-F6BE7EDE87BD}" dt="2025-01-07T23:59:00.877" v="55" actId="13244"/>
          <ac:spMkLst>
            <pc:docMk/>
            <pc:sldMk cId="4152176365" sldId="496"/>
            <ac:spMk id="2" creationId="{B3F35888-1F71-FC67-8F71-0397D2AFFC4B}"/>
          </ac:spMkLst>
        </pc:spChg>
      </pc:sldChg>
      <pc:sldChg chg="modSp mod">
        <pc:chgData name="Kerrie Shanahan" userId="ae473d9f-76e9-476f-892f-2674ea963afc" providerId="ADAL" clId="{60DD46A0-4FC7-46CF-AC3F-F6BE7EDE87BD}" dt="2025-01-07T23:59:54.063" v="62" actId="13244"/>
        <pc:sldMkLst>
          <pc:docMk/>
          <pc:sldMk cId="3577013097" sldId="498"/>
        </pc:sldMkLst>
        <pc:spChg chg="ord">
          <ac:chgData name="Kerrie Shanahan" userId="ae473d9f-76e9-476f-892f-2674ea963afc" providerId="ADAL" clId="{60DD46A0-4FC7-46CF-AC3F-F6BE7EDE87BD}" dt="2025-01-07T23:59:54.063" v="62" actId="13244"/>
          <ac:spMkLst>
            <pc:docMk/>
            <pc:sldMk cId="3577013097" sldId="498"/>
            <ac:spMk id="5" creationId="{BFB9F0D7-EA7A-E2FC-C66A-8BA45D6A90C6}"/>
          </ac:spMkLst>
        </pc:spChg>
      </pc:sldChg>
      <pc:sldChg chg="modSp mod">
        <pc:chgData name="Kerrie Shanahan" userId="ae473d9f-76e9-476f-892f-2674ea963afc" providerId="ADAL" clId="{60DD46A0-4FC7-46CF-AC3F-F6BE7EDE87BD}" dt="2025-01-08T00:10:58.841" v="146" actId="962"/>
        <pc:sldMkLst>
          <pc:docMk/>
          <pc:sldMk cId="2230884598" sldId="499"/>
        </pc:sldMkLst>
        <pc:spChg chg="ord">
          <ac:chgData name="Kerrie Shanahan" userId="ae473d9f-76e9-476f-892f-2674ea963afc" providerId="ADAL" clId="{60DD46A0-4FC7-46CF-AC3F-F6BE7EDE87BD}" dt="2025-01-08T00:04:48.083" v="65" actId="13244"/>
          <ac:spMkLst>
            <pc:docMk/>
            <pc:sldMk cId="2230884598" sldId="499"/>
            <ac:spMk id="2" creationId="{5124964F-C55D-A9FE-F328-D90C64C7CB9A}"/>
          </ac:spMkLst>
        </pc:spChg>
        <pc:picChg chg="ord">
          <ac:chgData name="Kerrie Shanahan" userId="ae473d9f-76e9-476f-892f-2674ea963afc" providerId="ADAL" clId="{60DD46A0-4FC7-46CF-AC3F-F6BE7EDE87BD}" dt="2025-01-08T00:04:59.103" v="67" actId="13244"/>
          <ac:picMkLst>
            <pc:docMk/>
            <pc:sldMk cId="2230884598" sldId="499"/>
            <ac:picMk id="3" creationId="{00EE2354-0A8D-C157-BA68-F034D06CEDD4}"/>
          </ac:picMkLst>
        </pc:picChg>
        <pc:picChg chg="mod ord">
          <ac:chgData name="Kerrie Shanahan" userId="ae473d9f-76e9-476f-892f-2674ea963afc" providerId="ADAL" clId="{60DD46A0-4FC7-46CF-AC3F-F6BE7EDE87BD}" dt="2025-01-08T00:10:42.552" v="140" actId="962"/>
          <ac:picMkLst>
            <pc:docMk/>
            <pc:sldMk cId="2230884598" sldId="499"/>
            <ac:picMk id="5" creationId="{EEEB22E0-A0CD-138A-3368-BE67F0983A7D}"/>
          </ac:picMkLst>
        </pc:picChg>
        <pc:picChg chg="mod">
          <ac:chgData name="Kerrie Shanahan" userId="ae473d9f-76e9-476f-892f-2674ea963afc" providerId="ADAL" clId="{60DD46A0-4FC7-46CF-AC3F-F6BE7EDE87BD}" dt="2025-01-08T00:10:58.841" v="146" actId="962"/>
          <ac:picMkLst>
            <pc:docMk/>
            <pc:sldMk cId="2230884598" sldId="499"/>
            <ac:picMk id="9" creationId="{16BF763C-7EBF-C8F7-507D-C3148394208F}"/>
          </ac:picMkLst>
        </pc:picChg>
      </pc:sldChg>
      <pc:sldChg chg="modSp mod">
        <pc:chgData name="Kerrie Shanahan" userId="ae473d9f-76e9-476f-892f-2674ea963afc" providerId="ADAL" clId="{60DD46A0-4FC7-46CF-AC3F-F6BE7EDE87BD}" dt="2025-01-08T00:05:25.208" v="70" actId="13244"/>
        <pc:sldMkLst>
          <pc:docMk/>
          <pc:sldMk cId="3426776120" sldId="502"/>
        </pc:sldMkLst>
        <pc:spChg chg="ord">
          <ac:chgData name="Kerrie Shanahan" userId="ae473d9f-76e9-476f-892f-2674ea963afc" providerId="ADAL" clId="{60DD46A0-4FC7-46CF-AC3F-F6BE7EDE87BD}" dt="2025-01-08T00:05:25.208" v="70" actId="13244"/>
          <ac:spMkLst>
            <pc:docMk/>
            <pc:sldMk cId="3426776120" sldId="502"/>
            <ac:spMk id="2" creationId="{3F67A91C-BC79-8C7A-894C-7989D823A7DD}"/>
          </ac:spMkLst>
        </pc:spChg>
      </pc:sldChg>
      <pc:sldChg chg="modSp mod">
        <pc:chgData name="Kerrie Shanahan" userId="ae473d9f-76e9-476f-892f-2674ea963afc" providerId="ADAL" clId="{60DD46A0-4FC7-46CF-AC3F-F6BE7EDE87BD}" dt="2025-01-08T00:05:19.882" v="69" actId="13244"/>
        <pc:sldMkLst>
          <pc:docMk/>
          <pc:sldMk cId="945680467" sldId="504"/>
        </pc:sldMkLst>
        <pc:spChg chg="ord">
          <ac:chgData name="Kerrie Shanahan" userId="ae473d9f-76e9-476f-892f-2674ea963afc" providerId="ADAL" clId="{60DD46A0-4FC7-46CF-AC3F-F6BE7EDE87BD}" dt="2025-01-08T00:05:19.882" v="69" actId="13244"/>
          <ac:spMkLst>
            <pc:docMk/>
            <pc:sldMk cId="945680467" sldId="504"/>
            <ac:spMk id="3" creationId="{4C55319E-910A-7BB3-F4BD-48C889455D16}"/>
          </ac:spMkLst>
        </pc:spChg>
      </pc:sldChg>
      <pc:sldChg chg="modSp mod">
        <pc:chgData name="Kerrie Shanahan" userId="ae473d9f-76e9-476f-892f-2674ea963afc" providerId="ADAL" clId="{60DD46A0-4FC7-46CF-AC3F-F6BE7EDE87BD}" dt="2025-01-08T00:05:32.552" v="71" actId="13244"/>
        <pc:sldMkLst>
          <pc:docMk/>
          <pc:sldMk cId="48479127" sldId="505"/>
        </pc:sldMkLst>
        <pc:spChg chg="ord">
          <ac:chgData name="Kerrie Shanahan" userId="ae473d9f-76e9-476f-892f-2674ea963afc" providerId="ADAL" clId="{60DD46A0-4FC7-46CF-AC3F-F6BE7EDE87BD}" dt="2025-01-08T00:05:32.552" v="71" actId="13244"/>
          <ac:spMkLst>
            <pc:docMk/>
            <pc:sldMk cId="48479127" sldId="505"/>
            <ac:spMk id="2" creationId="{A507E00D-3186-2915-92C1-E1B3B5427E46}"/>
          </ac:spMkLst>
        </pc:spChg>
      </pc:sldChg>
      <pc:sldChg chg="modSp mod">
        <pc:chgData name="Kerrie Shanahan" userId="ae473d9f-76e9-476f-892f-2674ea963afc" providerId="ADAL" clId="{60DD46A0-4FC7-46CF-AC3F-F6BE7EDE87BD}" dt="2025-01-07T23:29:14.258" v="20" actId="13244"/>
        <pc:sldMkLst>
          <pc:docMk/>
          <pc:sldMk cId="1652726119" sldId="509"/>
        </pc:sldMkLst>
        <pc:spChg chg="ord">
          <ac:chgData name="Kerrie Shanahan" userId="ae473d9f-76e9-476f-892f-2674ea963afc" providerId="ADAL" clId="{60DD46A0-4FC7-46CF-AC3F-F6BE7EDE87BD}" dt="2025-01-07T23:29:09.249" v="19" actId="13244"/>
          <ac:spMkLst>
            <pc:docMk/>
            <pc:sldMk cId="1652726119" sldId="509"/>
            <ac:spMk id="4" creationId="{F8169863-D3C2-2D8B-C3BE-279ADF06C9E6}"/>
          </ac:spMkLst>
        </pc:spChg>
        <pc:spChg chg="ord">
          <ac:chgData name="Kerrie Shanahan" userId="ae473d9f-76e9-476f-892f-2674ea963afc" providerId="ADAL" clId="{60DD46A0-4FC7-46CF-AC3F-F6BE7EDE87BD}" dt="2025-01-07T23:29:14.258" v="20" actId="13244"/>
          <ac:spMkLst>
            <pc:docMk/>
            <pc:sldMk cId="1652726119" sldId="509"/>
            <ac:spMk id="6" creationId="{11A7C06D-48D6-D753-DAD5-D5CBB1E2F96D}"/>
          </ac:spMkLst>
        </pc:spChg>
        <pc:spChg chg="ord">
          <ac:chgData name="Kerrie Shanahan" userId="ae473d9f-76e9-476f-892f-2674ea963afc" providerId="ADAL" clId="{60DD46A0-4FC7-46CF-AC3F-F6BE7EDE87BD}" dt="2025-01-07T23:29:05.949" v="18" actId="13244"/>
          <ac:spMkLst>
            <pc:docMk/>
            <pc:sldMk cId="1652726119" sldId="509"/>
            <ac:spMk id="7" creationId="{97661B67-39B3-286B-A745-D223A451D2BE}"/>
          </ac:spMkLst>
        </pc:spChg>
        <pc:spChg chg="ord">
          <ac:chgData name="Kerrie Shanahan" userId="ae473d9f-76e9-476f-892f-2674ea963afc" providerId="ADAL" clId="{60DD46A0-4FC7-46CF-AC3F-F6BE7EDE87BD}" dt="2025-01-07T23:28:57.270" v="17" actId="13244"/>
          <ac:spMkLst>
            <pc:docMk/>
            <pc:sldMk cId="1652726119" sldId="509"/>
            <ac:spMk id="8" creationId="{38D2A0E8-7E4D-C7A7-9CE9-D54076A7366A}"/>
          </ac:spMkLst>
        </pc:spChg>
      </pc:sldChg>
      <pc:sldChg chg="modSp mod">
        <pc:chgData name="Kerrie Shanahan" userId="ae473d9f-76e9-476f-892f-2674ea963afc" providerId="ADAL" clId="{60DD46A0-4FC7-46CF-AC3F-F6BE7EDE87BD}" dt="2025-01-07T23:28:47.795" v="16" actId="962"/>
        <pc:sldMkLst>
          <pc:docMk/>
          <pc:sldMk cId="3580694833" sldId="510"/>
        </pc:sldMkLst>
        <pc:spChg chg="ord">
          <ac:chgData name="Kerrie Shanahan" userId="ae473d9f-76e9-476f-892f-2674ea963afc" providerId="ADAL" clId="{60DD46A0-4FC7-46CF-AC3F-F6BE7EDE87BD}" dt="2025-01-07T23:27:09.815" v="8" actId="13244"/>
          <ac:spMkLst>
            <pc:docMk/>
            <pc:sldMk cId="3580694833" sldId="510"/>
            <ac:spMk id="2" creationId="{158199FC-EB09-FDE9-1984-1F53E62A6F41}"/>
          </ac:spMkLst>
        </pc:spChg>
        <pc:spChg chg="mod">
          <ac:chgData name="Kerrie Shanahan" userId="ae473d9f-76e9-476f-892f-2674ea963afc" providerId="ADAL" clId="{60DD46A0-4FC7-46CF-AC3F-F6BE7EDE87BD}" dt="2025-01-07T23:28:47.795" v="16" actId="962"/>
          <ac:spMkLst>
            <pc:docMk/>
            <pc:sldMk cId="3580694833" sldId="510"/>
            <ac:spMk id="20" creationId="{2D0EE3DF-EB96-895F-ABBB-C1A2707052BF}"/>
          </ac:spMkLst>
        </pc:spChg>
        <pc:picChg chg="ord">
          <ac:chgData name="Kerrie Shanahan" userId="ae473d9f-76e9-476f-892f-2674ea963afc" providerId="ADAL" clId="{60DD46A0-4FC7-46CF-AC3F-F6BE7EDE87BD}" dt="2025-01-07T23:27:39.194" v="11" actId="13244"/>
          <ac:picMkLst>
            <pc:docMk/>
            <pc:sldMk cId="3580694833" sldId="510"/>
            <ac:picMk id="13" creationId="{478C22C1-5571-C4BA-E001-057866267EA5}"/>
          </ac:picMkLst>
        </pc:picChg>
        <pc:picChg chg="ord">
          <ac:chgData name="Kerrie Shanahan" userId="ae473d9f-76e9-476f-892f-2674ea963afc" providerId="ADAL" clId="{60DD46A0-4FC7-46CF-AC3F-F6BE7EDE87BD}" dt="2025-01-07T23:27:25.392" v="9" actId="13244"/>
          <ac:picMkLst>
            <pc:docMk/>
            <pc:sldMk cId="3580694833" sldId="510"/>
            <ac:picMk id="17" creationId="{F1C411B8-96F9-02DC-5129-131156B7E2BC}"/>
          </ac:picMkLst>
        </pc:picChg>
        <pc:picChg chg="ord">
          <ac:chgData name="Kerrie Shanahan" userId="ae473d9f-76e9-476f-892f-2674ea963afc" providerId="ADAL" clId="{60DD46A0-4FC7-46CF-AC3F-F6BE7EDE87BD}" dt="2025-01-07T23:27:33.287" v="10" actId="13244"/>
          <ac:picMkLst>
            <pc:docMk/>
            <pc:sldMk cId="3580694833" sldId="510"/>
            <ac:picMk id="19" creationId="{3E2E6BB2-3A99-7A0F-CB7B-C3CEFBCA9EE3}"/>
          </ac:picMkLst>
        </pc:picChg>
        <pc:picChg chg="ord">
          <ac:chgData name="Kerrie Shanahan" userId="ae473d9f-76e9-476f-892f-2674ea963afc" providerId="ADAL" clId="{60DD46A0-4FC7-46CF-AC3F-F6BE7EDE87BD}" dt="2025-01-07T23:27:53.256" v="14" actId="13244"/>
          <ac:picMkLst>
            <pc:docMk/>
            <pc:sldMk cId="3580694833" sldId="510"/>
            <ac:picMk id="22" creationId="{7B83B044-FA56-E998-60FC-D433EADCEFA9}"/>
          </ac:picMkLst>
        </pc:picChg>
        <pc:picChg chg="ord">
          <ac:chgData name="Kerrie Shanahan" userId="ae473d9f-76e9-476f-892f-2674ea963afc" providerId="ADAL" clId="{60DD46A0-4FC7-46CF-AC3F-F6BE7EDE87BD}" dt="2025-01-07T23:27:44.957" v="12" actId="13244"/>
          <ac:picMkLst>
            <pc:docMk/>
            <pc:sldMk cId="3580694833" sldId="510"/>
            <ac:picMk id="24" creationId="{804136B4-47FF-EEE6-575A-91F3802C6CB7}"/>
          </ac:picMkLst>
        </pc:picChg>
        <pc:picChg chg="ord">
          <ac:chgData name="Kerrie Shanahan" userId="ae473d9f-76e9-476f-892f-2674ea963afc" providerId="ADAL" clId="{60DD46A0-4FC7-46CF-AC3F-F6BE7EDE87BD}" dt="2025-01-07T23:27:49.837" v="13" actId="13244"/>
          <ac:picMkLst>
            <pc:docMk/>
            <pc:sldMk cId="3580694833" sldId="510"/>
            <ac:picMk id="26" creationId="{5FA344B6-7E96-C328-3BA3-7D5B4F2972E3}"/>
          </ac:picMkLst>
        </pc:picChg>
      </pc:sldChg>
      <pc:sldChg chg="modSp mod">
        <pc:chgData name="Kerrie Shanahan" userId="ae473d9f-76e9-476f-892f-2674ea963afc" providerId="ADAL" clId="{60DD46A0-4FC7-46CF-AC3F-F6BE7EDE87BD}" dt="2025-01-07T23:29:41.315" v="23" actId="962"/>
        <pc:sldMkLst>
          <pc:docMk/>
          <pc:sldMk cId="702303488" sldId="511"/>
        </pc:sldMkLst>
        <pc:spChg chg="ord">
          <ac:chgData name="Kerrie Shanahan" userId="ae473d9f-76e9-476f-892f-2674ea963afc" providerId="ADAL" clId="{60DD46A0-4FC7-46CF-AC3F-F6BE7EDE87BD}" dt="2025-01-07T23:29:39.561" v="22" actId="13244"/>
          <ac:spMkLst>
            <pc:docMk/>
            <pc:sldMk cId="702303488" sldId="511"/>
            <ac:spMk id="3" creationId="{56A57364-6EB2-EC1C-926A-8EC67CB5BAF0}"/>
          </ac:spMkLst>
        </pc:spChg>
        <pc:spChg chg="mod">
          <ac:chgData name="Kerrie Shanahan" userId="ae473d9f-76e9-476f-892f-2674ea963afc" providerId="ADAL" clId="{60DD46A0-4FC7-46CF-AC3F-F6BE7EDE87BD}" dt="2025-01-07T23:29:41.315" v="23" actId="962"/>
          <ac:spMkLst>
            <pc:docMk/>
            <pc:sldMk cId="702303488" sldId="511"/>
            <ac:spMk id="20" creationId="{2D0EE3DF-EB96-895F-ABBB-C1A2707052BF}"/>
          </ac:spMkLst>
        </pc:spChg>
      </pc:sldChg>
      <pc:sldChg chg="modSp mod">
        <pc:chgData name="Kerrie Shanahan" userId="ae473d9f-76e9-476f-892f-2674ea963afc" providerId="ADAL" clId="{60DD46A0-4FC7-46CF-AC3F-F6BE7EDE87BD}" dt="2025-01-07T23:30:01.795" v="25" actId="962"/>
        <pc:sldMkLst>
          <pc:docMk/>
          <pc:sldMk cId="2491177883" sldId="512"/>
        </pc:sldMkLst>
        <pc:spChg chg="ord">
          <ac:chgData name="Kerrie Shanahan" userId="ae473d9f-76e9-476f-892f-2674ea963afc" providerId="ADAL" clId="{60DD46A0-4FC7-46CF-AC3F-F6BE7EDE87BD}" dt="2025-01-07T23:29:56.357" v="24" actId="13244"/>
          <ac:spMkLst>
            <pc:docMk/>
            <pc:sldMk cId="2491177883" sldId="512"/>
            <ac:spMk id="2" creationId="{07291B45-CA4A-EE01-F19A-8F49EDB7F047}"/>
          </ac:spMkLst>
        </pc:spChg>
        <pc:spChg chg="mod">
          <ac:chgData name="Kerrie Shanahan" userId="ae473d9f-76e9-476f-892f-2674ea963afc" providerId="ADAL" clId="{60DD46A0-4FC7-46CF-AC3F-F6BE7EDE87BD}" dt="2025-01-07T23:30:01.795" v="25" actId="962"/>
          <ac:spMkLst>
            <pc:docMk/>
            <pc:sldMk cId="2491177883" sldId="512"/>
            <ac:spMk id="20" creationId="{2D0EE3DF-EB96-895F-ABBB-C1A2707052BF}"/>
          </ac:spMkLst>
        </pc:spChg>
      </pc:sldChg>
      <pc:sldChg chg="modSp mod">
        <pc:chgData name="Kerrie Shanahan" userId="ae473d9f-76e9-476f-892f-2674ea963afc" providerId="ADAL" clId="{60DD46A0-4FC7-46CF-AC3F-F6BE7EDE87BD}" dt="2025-01-07T23:30:18.907" v="27" actId="962"/>
        <pc:sldMkLst>
          <pc:docMk/>
          <pc:sldMk cId="868684786" sldId="513"/>
        </pc:sldMkLst>
        <pc:spChg chg="ord">
          <ac:chgData name="Kerrie Shanahan" userId="ae473d9f-76e9-476f-892f-2674ea963afc" providerId="ADAL" clId="{60DD46A0-4FC7-46CF-AC3F-F6BE7EDE87BD}" dt="2025-01-07T23:30:16.635" v="26" actId="13244"/>
          <ac:spMkLst>
            <pc:docMk/>
            <pc:sldMk cId="868684786" sldId="513"/>
            <ac:spMk id="2" creationId="{8E7E6C2D-4D62-496F-F3DE-95030E55AE06}"/>
          </ac:spMkLst>
        </pc:spChg>
        <pc:spChg chg="mod">
          <ac:chgData name="Kerrie Shanahan" userId="ae473d9f-76e9-476f-892f-2674ea963afc" providerId="ADAL" clId="{60DD46A0-4FC7-46CF-AC3F-F6BE7EDE87BD}" dt="2025-01-07T23:30:18.907" v="27" actId="962"/>
          <ac:spMkLst>
            <pc:docMk/>
            <pc:sldMk cId="868684786" sldId="513"/>
            <ac:spMk id="20" creationId="{2D0EE3DF-EB96-895F-ABBB-C1A2707052BF}"/>
          </ac:spMkLst>
        </pc:spChg>
      </pc:sldChg>
      <pc:sldChg chg="modSp mod">
        <pc:chgData name="Kerrie Shanahan" userId="ae473d9f-76e9-476f-892f-2674ea963afc" providerId="ADAL" clId="{60DD46A0-4FC7-46CF-AC3F-F6BE7EDE87BD}" dt="2025-01-07T23:30:30.640" v="29" actId="962"/>
        <pc:sldMkLst>
          <pc:docMk/>
          <pc:sldMk cId="1259779433" sldId="514"/>
        </pc:sldMkLst>
        <pc:spChg chg="ord">
          <ac:chgData name="Kerrie Shanahan" userId="ae473d9f-76e9-476f-892f-2674ea963afc" providerId="ADAL" clId="{60DD46A0-4FC7-46CF-AC3F-F6BE7EDE87BD}" dt="2025-01-07T23:30:26.698" v="28" actId="13244"/>
          <ac:spMkLst>
            <pc:docMk/>
            <pc:sldMk cId="1259779433" sldId="514"/>
            <ac:spMk id="2" creationId="{21E5BD0B-E140-5477-BE01-F8F9AA3D41B3}"/>
          </ac:spMkLst>
        </pc:spChg>
        <pc:spChg chg="mod">
          <ac:chgData name="Kerrie Shanahan" userId="ae473d9f-76e9-476f-892f-2674ea963afc" providerId="ADAL" clId="{60DD46A0-4FC7-46CF-AC3F-F6BE7EDE87BD}" dt="2025-01-07T23:30:30.640" v="29" actId="962"/>
          <ac:spMkLst>
            <pc:docMk/>
            <pc:sldMk cId="1259779433" sldId="514"/>
            <ac:spMk id="20" creationId="{2D0EE3DF-EB96-895F-ABBB-C1A2707052BF}"/>
          </ac:spMkLst>
        </pc:spChg>
      </pc:sldChg>
      <pc:sldChg chg="modSp mod">
        <pc:chgData name="Kerrie Shanahan" userId="ae473d9f-76e9-476f-892f-2674ea963afc" providerId="ADAL" clId="{60DD46A0-4FC7-46CF-AC3F-F6BE7EDE87BD}" dt="2025-01-07T23:30:42.155" v="31" actId="962"/>
        <pc:sldMkLst>
          <pc:docMk/>
          <pc:sldMk cId="1971552586" sldId="515"/>
        </pc:sldMkLst>
        <pc:spChg chg="ord">
          <ac:chgData name="Kerrie Shanahan" userId="ae473d9f-76e9-476f-892f-2674ea963afc" providerId="ADAL" clId="{60DD46A0-4FC7-46CF-AC3F-F6BE7EDE87BD}" dt="2025-01-07T23:30:40.492" v="30" actId="13244"/>
          <ac:spMkLst>
            <pc:docMk/>
            <pc:sldMk cId="1971552586" sldId="515"/>
            <ac:spMk id="3" creationId="{E935530F-870A-B513-EF82-108017879D66}"/>
          </ac:spMkLst>
        </pc:spChg>
        <pc:spChg chg="mod">
          <ac:chgData name="Kerrie Shanahan" userId="ae473d9f-76e9-476f-892f-2674ea963afc" providerId="ADAL" clId="{60DD46A0-4FC7-46CF-AC3F-F6BE7EDE87BD}" dt="2025-01-07T23:30:42.155" v="31" actId="962"/>
          <ac:spMkLst>
            <pc:docMk/>
            <pc:sldMk cId="1971552586" sldId="515"/>
            <ac:spMk id="20" creationId="{2D0EE3DF-EB96-895F-ABBB-C1A2707052BF}"/>
          </ac:spMkLst>
        </pc:spChg>
      </pc:sldChg>
      <pc:sldChg chg="modSp mod">
        <pc:chgData name="Kerrie Shanahan" userId="ae473d9f-76e9-476f-892f-2674ea963afc" providerId="ADAL" clId="{60DD46A0-4FC7-46CF-AC3F-F6BE7EDE87BD}" dt="2025-01-07T23:30:54.023" v="33" actId="962"/>
        <pc:sldMkLst>
          <pc:docMk/>
          <pc:sldMk cId="3791891907" sldId="516"/>
        </pc:sldMkLst>
        <pc:spChg chg="ord">
          <ac:chgData name="Kerrie Shanahan" userId="ae473d9f-76e9-476f-892f-2674ea963afc" providerId="ADAL" clId="{60DD46A0-4FC7-46CF-AC3F-F6BE7EDE87BD}" dt="2025-01-07T23:30:51.825" v="32" actId="13244"/>
          <ac:spMkLst>
            <pc:docMk/>
            <pc:sldMk cId="3791891907" sldId="516"/>
            <ac:spMk id="2" creationId="{E0636FF6-6F4F-360A-427A-483D0ED70DBA}"/>
          </ac:spMkLst>
        </pc:spChg>
        <pc:spChg chg="mod">
          <ac:chgData name="Kerrie Shanahan" userId="ae473d9f-76e9-476f-892f-2674ea963afc" providerId="ADAL" clId="{60DD46A0-4FC7-46CF-AC3F-F6BE7EDE87BD}" dt="2025-01-07T23:30:54.023" v="33" actId="962"/>
          <ac:spMkLst>
            <pc:docMk/>
            <pc:sldMk cId="3791891907" sldId="516"/>
            <ac:spMk id="20" creationId="{2D0EE3DF-EB96-895F-ABBB-C1A2707052BF}"/>
          </ac:spMkLst>
        </pc:spChg>
      </pc:sldChg>
      <pc:sldChg chg="modSp mod">
        <pc:chgData name="Kerrie Shanahan" userId="ae473d9f-76e9-476f-892f-2674ea963afc" providerId="ADAL" clId="{60DD46A0-4FC7-46CF-AC3F-F6BE7EDE87BD}" dt="2025-01-07T23:31:19.167" v="37" actId="13244"/>
        <pc:sldMkLst>
          <pc:docMk/>
          <pc:sldMk cId="1921910358" sldId="517"/>
        </pc:sldMkLst>
        <pc:spChg chg="ord">
          <ac:chgData name="Kerrie Shanahan" userId="ae473d9f-76e9-476f-892f-2674ea963afc" providerId="ADAL" clId="{60DD46A0-4FC7-46CF-AC3F-F6BE7EDE87BD}" dt="2025-01-07T23:31:07.062" v="35" actId="13244"/>
          <ac:spMkLst>
            <pc:docMk/>
            <pc:sldMk cId="1921910358" sldId="517"/>
            <ac:spMk id="2" creationId="{8EA8E2E0-4D44-37C1-E3FE-95976EFBD1FB}"/>
          </ac:spMkLst>
        </pc:spChg>
        <pc:spChg chg="mod">
          <ac:chgData name="Kerrie Shanahan" userId="ae473d9f-76e9-476f-892f-2674ea963afc" providerId="ADAL" clId="{60DD46A0-4FC7-46CF-AC3F-F6BE7EDE87BD}" dt="2025-01-07T23:31:10.794" v="36" actId="962"/>
          <ac:spMkLst>
            <pc:docMk/>
            <pc:sldMk cId="1921910358" sldId="517"/>
            <ac:spMk id="20" creationId="{2D0EE3DF-EB96-895F-ABBB-C1A2707052BF}"/>
          </ac:spMkLst>
        </pc:spChg>
        <pc:picChg chg="ord">
          <ac:chgData name="Kerrie Shanahan" userId="ae473d9f-76e9-476f-892f-2674ea963afc" providerId="ADAL" clId="{60DD46A0-4FC7-46CF-AC3F-F6BE7EDE87BD}" dt="2025-01-07T23:31:19.167" v="37" actId="13244"/>
          <ac:picMkLst>
            <pc:docMk/>
            <pc:sldMk cId="1921910358" sldId="517"/>
            <ac:picMk id="13" creationId="{EB641B64-534A-AE7F-1C31-DB510B5F9DAA}"/>
          </ac:picMkLst>
        </pc:picChg>
      </pc:sldChg>
      <pc:sldChg chg="modSp mod">
        <pc:chgData name="Kerrie Shanahan" userId="ae473d9f-76e9-476f-892f-2674ea963afc" providerId="ADAL" clId="{60DD46A0-4FC7-46CF-AC3F-F6BE7EDE87BD}" dt="2025-01-07T23:26:54.337" v="7" actId="13244"/>
        <pc:sldMkLst>
          <pc:docMk/>
          <pc:sldMk cId="1797789494" sldId="518"/>
        </pc:sldMkLst>
        <pc:spChg chg="ord">
          <ac:chgData name="Kerrie Shanahan" userId="ae473d9f-76e9-476f-892f-2674ea963afc" providerId="ADAL" clId="{60DD46A0-4FC7-46CF-AC3F-F6BE7EDE87BD}" dt="2025-01-07T23:26:54.337" v="7" actId="13244"/>
          <ac:spMkLst>
            <pc:docMk/>
            <pc:sldMk cId="1797789494" sldId="518"/>
            <ac:spMk id="2" creationId="{1560D7E3-3D12-CD15-1FC9-C2FC0746F80D}"/>
          </ac:spMkLst>
        </pc:spChg>
      </pc:sldChg>
      <pc:sldChg chg="modSp mod">
        <pc:chgData name="Kerrie Shanahan" userId="ae473d9f-76e9-476f-892f-2674ea963afc" providerId="ADAL" clId="{60DD46A0-4FC7-46CF-AC3F-F6BE7EDE87BD}" dt="2025-01-07T23:32:02.385" v="41" actId="13244"/>
        <pc:sldMkLst>
          <pc:docMk/>
          <pc:sldMk cId="3324446923" sldId="519"/>
        </pc:sldMkLst>
        <pc:spChg chg="ord">
          <ac:chgData name="Kerrie Shanahan" userId="ae473d9f-76e9-476f-892f-2674ea963afc" providerId="ADAL" clId="{60DD46A0-4FC7-46CF-AC3F-F6BE7EDE87BD}" dt="2025-01-07T23:31:38.638" v="38" actId="13244"/>
          <ac:spMkLst>
            <pc:docMk/>
            <pc:sldMk cId="3324446923" sldId="519"/>
            <ac:spMk id="2" creationId="{4A0D9699-45AB-CDFE-BDE2-DBFD782C33EC}"/>
          </ac:spMkLst>
        </pc:spChg>
        <pc:spChg chg="mod">
          <ac:chgData name="Kerrie Shanahan" userId="ae473d9f-76e9-476f-892f-2674ea963afc" providerId="ADAL" clId="{60DD46A0-4FC7-46CF-AC3F-F6BE7EDE87BD}" dt="2025-01-07T23:31:41.172" v="39" actId="962"/>
          <ac:spMkLst>
            <pc:docMk/>
            <pc:sldMk cId="3324446923" sldId="519"/>
            <ac:spMk id="20" creationId="{2D0EE3DF-EB96-895F-ABBB-C1A2707052BF}"/>
          </ac:spMkLst>
        </pc:spChg>
        <pc:picChg chg="mod">
          <ac:chgData name="Kerrie Shanahan" userId="ae473d9f-76e9-476f-892f-2674ea963afc" providerId="ADAL" clId="{60DD46A0-4FC7-46CF-AC3F-F6BE7EDE87BD}" dt="2025-01-07T23:31:56.574" v="40" actId="962"/>
          <ac:picMkLst>
            <pc:docMk/>
            <pc:sldMk cId="3324446923" sldId="519"/>
            <ac:picMk id="32" creationId="{EC5190D7-D868-8BE7-BFDA-10FFCADFC226}"/>
          </ac:picMkLst>
        </pc:picChg>
        <pc:picChg chg="ord">
          <ac:chgData name="Kerrie Shanahan" userId="ae473d9f-76e9-476f-892f-2674ea963afc" providerId="ADAL" clId="{60DD46A0-4FC7-46CF-AC3F-F6BE7EDE87BD}" dt="2025-01-07T23:32:02.385" v="41" actId="13244"/>
          <ac:picMkLst>
            <pc:docMk/>
            <pc:sldMk cId="3324446923" sldId="519"/>
            <ac:picMk id="33" creationId="{73C3F0E8-8BB6-B9E0-FC91-1E5600AD3E27}"/>
          </ac:picMkLst>
        </pc:picChg>
      </pc:sldChg>
      <pc:sldChg chg="modSp mod modNotesTx">
        <pc:chgData name="Kerrie Shanahan" userId="ae473d9f-76e9-476f-892f-2674ea963afc" providerId="ADAL" clId="{60DD46A0-4FC7-46CF-AC3F-F6BE7EDE87BD}" dt="2025-01-21T05:10:37.741" v="176" actId="12"/>
        <pc:sldMkLst>
          <pc:docMk/>
          <pc:sldMk cId="409148390" sldId="520"/>
        </pc:sldMkLst>
        <pc:spChg chg="mod">
          <ac:chgData name="Kerrie Shanahan" userId="ae473d9f-76e9-476f-892f-2674ea963afc" providerId="ADAL" clId="{60DD46A0-4FC7-46CF-AC3F-F6BE7EDE87BD}" dt="2025-01-21T05:10:09.997" v="166" actId="20577"/>
          <ac:spMkLst>
            <pc:docMk/>
            <pc:sldMk cId="409148390" sldId="520"/>
            <ac:spMk id="9" creationId="{98162B76-0122-E155-1EC1-4DF8E26FA16D}"/>
          </ac:spMkLst>
        </pc:spChg>
      </pc:sldChg>
      <pc:sldChg chg="modSp mod">
        <pc:chgData name="Kerrie Shanahan" userId="ae473d9f-76e9-476f-892f-2674ea963afc" providerId="ADAL" clId="{60DD46A0-4FC7-46CF-AC3F-F6BE7EDE87BD}" dt="2025-01-07T23:29:30.510" v="21" actId="13244"/>
        <pc:sldMkLst>
          <pc:docMk/>
          <pc:sldMk cId="3330237926" sldId="521"/>
        </pc:sldMkLst>
        <pc:spChg chg="ord">
          <ac:chgData name="Kerrie Shanahan" userId="ae473d9f-76e9-476f-892f-2674ea963afc" providerId="ADAL" clId="{60DD46A0-4FC7-46CF-AC3F-F6BE7EDE87BD}" dt="2025-01-07T23:29:30.510" v="21" actId="13244"/>
          <ac:spMkLst>
            <pc:docMk/>
            <pc:sldMk cId="3330237926" sldId="521"/>
            <ac:spMk id="2" creationId="{9499173E-77E2-9796-7385-E9E73BA9A476}"/>
          </ac:spMkLst>
        </pc:spChg>
      </pc:sldChg>
      <pc:sldMasterChg chg="modSldLayout">
        <pc:chgData name="Kerrie Shanahan" userId="ae473d9f-76e9-476f-892f-2674ea963afc" providerId="ADAL" clId="{60DD46A0-4FC7-46CF-AC3F-F6BE7EDE87BD}" dt="2025-01-07T23:26:01.142" v="6" actId="20577"/>
        <pc:sldMasterMkLst>
          <pc:docMk/>
          <pc:sldMasterMk cId="2172787928" sldId="2147483708"/>
        </pc:sldMasterMkLst>
        <pc:sldLayoutChg chg="modSp mod">
          <pc:chgData name="Kerrie Shanahan" userId="ae473d9f-76e9-476f-892f-2674ea963afc" providerId="ADAL" clId="{60DD46A0-4FC7-46CF-AC3F-F6BE7EDE87BD}" dt="2025-01-07T23:26:01.142" v="6" actId="20577"/>
          <pc:sldLayoutMkLst>
            <pc:docMk/>
            <pc:sldMasterMk cId="2172787928" sldId="2147483708"/>
            <pc:sldLayoutMk cId="3596865581" sldId="2147483782"/>
          </pc:sldLayoutMkLst>
          <pc:spChg chg="mod">
            <ac:chgData name="Kerrie Shanahan" userId="ae473d9f-76e9-476f-892f-2674ea963afc" providerId="ADAL" clId="{60DD46A0-4FC7-46CF-AC3F-F6BE7EDE87BD}" dt="2025-01-07T23:26:01.142" v="6" actId="20577"/>
            <ac:spMkLst>
              <pc:docMk/>
              <pc:sldMasterMk cId="2172787928" sldId="2147483708"/>
              <pc:sldLayoutMk cId="3596865581" sldId="2147483782"/>
              <ac:spMk id="22" creationId="{5123AA02-ADCC-30AE-A868-400600829F9F}"/>
            </ac:spMkLst>
          </pc:spChg>
        </pc:sldLayoutChg>
      </pc:sldMasterChg>
    </pc:docChg>
  </pc:docChgLst>
  <pc:docChgLst>
    <pc:chgData name="Liz Heynes" userId="e5ff50d5-f39a-42f6-9e9f-e790bcc8c38d" providerId="ADAL" clId="{18DA27B1-1B2D-4214-B684-46DC3D14A3D9}"/>
    <pc:docChg chg="modSld">
      <pc:chgData name="Liz Heynes" userId="e5ff50d5-f39a-42f6-9e9f-e790bcc8c38d" providerId="ADAL" clId="{18DA27B1-1B2D-4214-B684-46DC3D14A3D9}" dt="2025-01-14T05:01:30.589" v="0" actId="14826"/>
      <pc:docMkLst>
        <pc:docMk/>
      </pc:docMkLst>
      <pc:sldChg chg="modSp mod">
        <pc:chgData name="Liz Heynes" userId="e5ff50d5-f39a-42f6-9e9f-e790bcc8c38d" providerId="ADAL" clId="{18DA27B1-1B2D-4214-B684-46DC3D14A3D9}" dt="2025-01-14T05:01:30.589" v="0" actId="14826"/>
        <pc:sldMkLst>
          <pc:docMk/>
          <pc:sldMk cId="4150549256" sldId="437"/>
        </pc:sldMkLst>
        <pc:picChg chg="mod">
          <ac:chgData name="Liz Heynes" userId="e5ff50d5-f39a-42f6-9e9f-e790bcc8c38d" providerId="ADAL" clId="{18DA27B1-1B2D-4214-B684-46DC3D14A3D9}" dt="2025-01-14T05:01:30.589" v="0" actId="14826"/>
          <ac:picMkLst>
            <pc:docMk/>
            <pc:sldMk cId="4150549256" sldId="437"/>
            <ac:picMk id="3" creationId="{1825C2BD-668D-1B47-A307-4478F57E8F9E}"/>
          </ac:picMkLst>
        </pc:picChg>
      </pc:sldChg>
    </pc:docChg>
  </pc:docChgLst>
  <pc:docChgLst>
    <pc:chgData name="Emma Durbridge" userId="fa194594-074f-43bd-8de7-d322108f10cf" providerId="ADAL" clId="{EF7ECCF4-8F6C-432E-991D-D9B1CC9EFA92}"/>
    <pc:docChg chg="modSld">
      <pc:chgData name="Emma Durbridge" userId="fa194594-074f-43bd-8de7-d322108f10cf" providerId="ADAL" clId="{EF7ECCF4-8F6C-432E-991D-D9B1CC9EFA92}" dt="2025-01-14T04:14:49.574" v="0" actId="27107"/>
      <pc:docMkLst>
        <pc:docMk/>
      </pc:docMkLst>
      <pc:sldChg chg="modSp mod">
        <pc:chgData name="Emma Durbridge" userId="fa194594-074f-43bd-8de7-d322108f10cf" providerId="ADAL" clId="{EF7ECCF4-8F6C-432E-991D-D9B1CC9EFA92}" dt="2025-01-14T04:14:49.574" v="0" actId="27107"/>
        <pc:sldMkLst>
          <pc:docMk/>
          <pc:sldMk cId="868684786" sldId="513"/>
        </pc:sldMkLst>
        <pc:spChg chg="mod">
          <ac:chgData name="Emma Durbridge" userId="fa194594-074f-43bd-8de7-d322108f10cf" providerId="ADAL" clId="{EF7ECCF4-8F6C-432E-991D-D9B1CC9EFA92}" dt="2025-01-14T04:14:49.574" v="0" actId="27107"/>
          <ac:spMkLst>
            <pc:docMk/>
            <pc:sldMk cId="868684786" sldId="513"/>
            <ac:spMk id="3" creationId="{2B08D8FA-FE96-A24B-C1C6-457BC61E9ADE}"/>
          </ac:spMkLst>
        </pc:spChg>
      </pc:sldChg>
    </pc:docChg>
  </pc:docChgLst>
  <pc:docChgLst>
    <pc:chgData name="Liz Heynes" userId="e5ff50d5-f39a-42f6-9e9f-e790bcc8c38d" providerId="ADAL" clId="{76D69E2C-D244-490D-9793-7C20C3BD0094}"/>
    <pc:docChg chg="modSld modMainMaster">
      <pc:chgData name="Liz Heynes" userId="e5ff50d5-f39a-42f6-9e9f-e790bcc8c38d" providerId="ADAL" clId="{76D69E2C-D244-490D-9793-7C20C3BD0094}" dt="2025-01-29T03:45:05.505" v="11" actId="20577"/>
      <pc:docMkLst>
        <pc:docMk/>
      </pc:docMkLst>
      <pc:sldChg chg="modSp mod">
        <pc:chgData name="Liz Heynes" userId="e5ff50d5-f39a-42f6-9e9f-e790bcc8c38d" providerId="ADAL" clId="{76D69E2C-D244-490D-9793-7C20C3BD0094}" dt="2025-01-29T03:45:05.505" v="11" actId="20577"/>
        <pc:sldMkLst>
          <pc:docMk/>
          <pc:sldMk cId="240114052" sldId="449"/>
        </pc:sldMkLst>
        <pc:spChg chg="mod">
          <ac:chgData name="Liz Heynes" userId="e5ff50d5-f39a-42f6-9e9f-e790bcc8c38d" providerId="ADAL" clId="{76D69E2C-D244-490D-9793-7C20C3BD0094}" dt="2025-01-29T03:45:05.505" v="11" actId="20577"/>
          <ac:spMkLst>
            <pc:docMk/>
            <pc:sldMk cId="240114052" sldId="449"/>
            <ac:spMk id="15" creationId="{FEF56E00-20D0-7B04-298B-7C4916FFA3F0}"/>
          </ac:spMkLst>
        </pc:spChg>
      </pc:sldChg>
      <pc:sldMasterChg chg="modSldLayout">
        <pc:chgData name="Liz Heynes" userId="e5ff50d5-f39a-42f6-9e9f-e790bcc8c38d" providerId="ADAL" clId="{76D69E2C-D244-490D-9793-7C20C3BD0094}" dt="2025-01-29T01:50:14.778" v="3" actId="20577"/>
        <pc:sldMasterMkLst>
          <pc:docMk/>
          <pc:sldMasterMk cId="2172787928" sldId="2147483708"/>
        </pc:sldMasterMkLst>
        <pc:sldLayoutChg chg="modSp mod">
          <pc:chgData name="Liz Heynes" userId="e5ff50d5-f39a-42f6-9e9f-e790bcc8c38d" providerId="ADAL" clId="{76D69E2C-D244-490D-9793-7C20C3BD0094}" dt="2025-01-29T01:50:14.778" v="3" actId="20577"/>
          <pc:sldLayoutMkLst>
            <pc:docMk/>
            <pc:sldMasterMk cId="2172787928" sldId="2147483708"/>
            <pc:sldLayoutMk cId="1018059617" sldId="2147483780"/>
          </pc:sldLayoutMkLst>
          <pc:spChg chg="mod">
            <ac:chgData name="Liz Heynes" userId="e5ff50d5-f39a-42f6-9e9f-e790bcc8c38d" providerId="ADAL" clId="{76D69E2C-D244-490D-9793-7C20C3BD0094}" dt="2025-01-29T01:50:14.778" v="3" actId="20577"/>
            <ac:spMkLst>
              <pc:docMk/>
              <pc:sldMasterMk cId="2172787928" sldId="2147483708"/>
              <pc:sldLayoutMk cId="1018059617" sldId="2147483780"/>
              <ac:spMk id="11" creationId="{BC355373-6AC7-B04E-A79F-D331C3EF03B6}"/>
            </ac:spMkLst>
          </pc:spChg>
        </pc:sldLayoutChg>
        <pc:sldLayoutChg chg="modSp mod">
          <pc:chgData name="Liz Heynes" userId="e5ff50d5-f39a-42f6-9e9f-e790bcc8c38d" providerId="ADAL" clId="{76D69E2C-D244-490D-9793-7C20C3BD0094}" dt="2025-01-29T01:49:54.664" v="1" actId="20577"/>
          <pc:sldLayoutMkLst>
            <pc:docMk/>
            <pc:sldMasterMk cId="2172787928" sldId="2147483708"/>
            <pc:sldLayoutMk cId="3596865581" sldId="2147483782"/>
          </pc:sldLayoutMkLst>
          <pc:spChg chg="mod">
            <ac:chgData name="Liz Heynes" userId="e5ff50d5-f39a-42f6-9e9f-e790bcc8c38d" providerId="ADAL" clId="{76D69E2C-D244-490D-9793-7C20C3BD0094}" dt="2025-01-29T01:49:54.664" v="1" actId="20577"/>
            <ac:spMkLst>
              <pc:docMk/>
              <pc:sldMasterMk cId="2172787928" sldId="2147483708"/>
              <pc:sldLayoutMk cId="3596865581" sldId="2147483782"/>
              <ac:spMk id="22" creationId="{5123AA02-ADCC-30AE-A868-400600829F9F}"/>
            </ac:spMkLst>
          </pc:spChg>
        </pc:sldLayoutChg>
      </pc:sldMasterChg>
    </pc:docChg>
  </pc:docChgLst>
  <pc:docChgLst>
    <pc:chgData name="Trish Wilson" userId="1a8d7cc3620296f7" providerId="LiveId" clId="{EE90DC6D-DA3D-4F13-A657-C49FBD6E9BA4}"/>
    <pc:docChg chg="undo custSel modSld">
      <pc:chgData name="Trish Wilson" userId="1a8d7cc3620296f7" providerId="LiveId" clId="{EE90DC6D-DA3D-4F13-A657-C49FBD6E9BA4}" dt="2025-01-06T21:42:44.731" v="87" actId="20577"/>
      <pc:docMkLst>
        <pc:docMk/>
      </pc:docMkLst>
      <pc:sldChg chg="modNotesTx">
        <pc:chgData name="Trish Wilson" userId="1a8d7cc3620296f7" providerId="LiveId" clId="{EE90DC6D-DA3D-4F13-A657-C49FBD6E9BA4}" dt="2025-01-06T02:58:03.527" v="84" actId="2711"/>
        <pc:sldMkLst>
          <pc:docMk/>
          <pc:sldMk cId="4150549256" sldId="437"/>
        </pc:sldMkLst>
      </pc:sldChg>
      <pc:sldChg chg="modNotesTx">
        <pc:chgData name="Trish Wilson" userId="1a8d7cc3620296f7" providerId="LiveId" clId="{EE90DC6D-DA3D-4F13-A657-C49FBD6E9BA4}" dt="2025-01-06T02:54:59.981" v="68" actId="2711"/>
        <pc:sldMkLst>
          <pc:docMk/>
          <pc:sldMk cId="3662316055" sldId="441"/>
        </pc:sldMkLst>
      </pc:sldChg>
      <pc:sldChg chg="modNotesTx">
        <pc:chgData name="Trish Wilson" userId="1a8d7cc3620296f7" providerId="LiveId" clId="{EE90DC6D-DA3D-4F13-A657-C49FBD6E9BA4}" dt="2025-01-06T02:55:11.835" v="70" actId="255"/>
        <pc:sldMkLst>
          <pc:docMk/>
          <pc:sldMk cId="3790191868" sldId="442"/>
        </pc:sldMkLst>
      </pc:sldChg>
      <pc:sldChg chg="modNotesTx">
        <pc:chgData name="Trish Wilson" userId="1a8d7cc3620296f7" providerId="LiveId" clId="{EE90DC6D-DA3D-4F13-A657-C49FBD6E9BA4}" dt="2025-01-06T02:55:21.025" v="72" actId="255"/>
        <pc:sldMkLst>
          <pc:docMk/>
          <pc:sldMk cId="1548968196" sldId="443"/>
        </pc:sldMkLst>
      </pc:sldChg>
      <pc:sldChg chg="modNotesTx">
        <pc:chgData name="Trish Wilson" userId="1a8d7cc3620296f7" providerId="LiveId" clId="{EE90DC6D-DA3D-4F13-A657-C49FBD6E9BA4}" dt="2025-01-06T02:56:10.114" v="76" actId="113"/>
        <pc:sldMkLst>
          <pc:docMk/>
          <pc:sldMk cId="1550106778" sldId="444"/>
        </pc:sldMkLst>
      </pc:sldChg>
      <pc:sldChg chg="modNotesTx">
        <pc:chgData name="Trish Wilson" userId="1a8d7cc3620296f7" providerId="LiveId" clId="{EE90DC6D-DA3D-4F13-A657-C49FBD6E9BA4}" dt="2025-01-06T02:55:58.102" v="74" actId="113"/>
        <pc:sldMkLst>
          <pc:docMk/>
          <pc:sldMk cId="2708634835" sldId="445"/>
        </pc:sldMkLst>
      </pc:sldChg>
      <pc:sldChg chg="modNotesTx">
        <pc:chgData name="Trish Wilson" userId="1a8d7cc3620296f7" providerId="LiveId" clId="{EE90DC6D-DA3D-4F13-A657-C49FBD6E9BA4}" dt="2025-01-05T23:45:10.993" v="20" actId="113"/>
        <pc:sldMkLst>
          <pc:docMk/>
          <pc:sldMk cId="240114052" sldId="449"/>
        </pc:sldMkLst>
      </pc:sldChg>
      <pc:sldChg chg="modNotesTx">
        <pc:chgData name="Trish Wilson" userId="1a8d7cc3620296f7" providerId="LiveId" clId="{EE90DC6D-DA3D-4F13-A657-C49FBD6E9BA4}" dt="2025-01-05T03:09:49.524" v="5" actId="113"/>
        <pc:sldMkLst>
          <pc:docMk/>
          <pc:sldMk cId="2667868244" sldId="473"/>
        </pc:sldMkLst>
      </pc:sldChg>
      <pc:sldChg chg="modNotesTx">
        <pc:chgData name="Trish Wilson" userId="1a8d7cc3620296f7" providerId="LiveId" clId="{EE90DC6D-DA3D-4F13-A657-C49FBD6E9BA4}" dt="2025-01-05T03:11:28.511" v="8" actId="113"/>
        <pc:sldMkLst>
          <pc:docMk/>
          <pc:sldMk cId="1716554648" sldId="476"/>
        </pc:sldMkLst>
      </pc:sldChg>
      <pc:sldChg chg="modNotesTx">
        <pc:chgData name="Trish Wilson" userId="1a8d7cc3620296f7" providerId="LiveId" clId="{EE90DC6D-DA3D-4F13-A657-C49FBD6E9BA4}" dt="2025-01-06T02:57:14.966" v="77" actId="2711"/>
        <pc:sldMkLst>
          <pc:docMk/>
          <pc:sldMk cId="3005270447" sldId="480"/>
        </pc:sldMkLst>
      </pc:sldChg>
      <pc:sldChg chg="modNotesTx">
        <pc:chgData name="Trish Wilson" userId="1a8d7cc3620296f7" providerId="LiveId" clId="{EE90DC6D-DA3D-4F13-A657-C49FBD6E9BA4}" dt="2025-01-05T03:10:02.212" v="7" actId="113"/>
        <pc:sldMkLst>
          <pc:docMk/>
          <pc:sldMk cId="3577013097" sldId="498"/>
        </pc:sldMkLst>
      </pc:sldChg>
      <pc:sldChg chg="modNotesTx">
        <pc:chgData name="Trish Wilson" userId="1a8d7cc3620296f7" providerId="LiveId" clId="{EE90DC6D-DA3D-4F13-A657-C49FBD6E9BA4}" dt="2025-01-05T03:11:39.140" v="10" actId="113"/>
        <pc:sldMkLst>
          <pc:docMk/>
          <pc:sldMk cId="2230884598" sldId="499"/>
        </pc:sldMkLst>
      </pc:sldChg>
      <pc:sldChg chg="modNotesTx">
        <pc:chgData name="Trish Wilson" userId="1a8d7cc3620296f7" providerId="LiveId" clId="{EE90DC6D-DA3D-4F13-A657-C49FBD6E9BA4}" dt="2025-01-06T02:57:40.680" v="81" actId="255"/>
        <pc:sldMkLst>
          <pc:docMk/>
          <pc:sldMk cId="3426776120" sldId="502"/>
        </pc:sldMkLst>
      </pc:sldChg>
      <pc:sldChg chg="modNotesTx">
        <pc:chgData name="Trish Wilson" userId="1a8d7cc3620296f7" providerId="LiveId" clId="{EE90DC6D-DA3D-4F13-A657-C49FBD6E9BA4}" dt="2025-01-06T02:57:26.390" v="79" actId="255"/>
        <pc:sldMkLst>
          <pc:docMk/>
          <pc:sldMk cId="945680467" sldId="504"/>
        </pc:sldMkLst>
      </pc:sldChg>
      <pc:sldChg chg="modNotesTx">
        <pc:chgData name="Trish Wilson" userId="1a8d7cc3620296f7" providerId="LiveId" clId="{EE90DC6D-DA3D-4F13-A657-C49FBD6E9BA4}" dt="2025-01-06T02:57:51.651" v="83" actId="255"/>
        <pc:sldMkLst>
          <pc:docMk/>
          <pc:sldMk cId="48479127" sldId="505"/>
        </pc:sldMkLst>
      </pc:sldChg>
      <pc:sldChg chg="modNotesTx">
        <pc:chgData name="Trish Wilson" userId="1a8d7cc3620296f7" providerId="LiveId" clId="{EE90DC6D-DA3D-4F13-A657-C49FBD6E9BA4}" dt="2025-01-06T02:51:31.026" v="64" actId="2711"/>
        <pc:sldMkLst>
          <pc:docMk/>
          <pc:sldMk cId="1652726119" sldId="509"/>
        </pc:sldMkLst>
      </pc:sldChg>
      <pc:sldChg chg="modNotesTx">
        <pc:chgData name="Trish Wilson" userId="1a8d7cc3620296f7" providerId="LiveId" clId="{EE90DC6D-DA3D-4F13-A657-C49FBD6E9BA4}" dt="2025-01-06T00:37:31.026" v="39" actId="113"/>
        <pc:sldMkLst>
          <pc:docMk/>
          <pc:sldMk cId="3580694833" sldId="510"/>
        </pc:sldMkLst>
      </pc:sldChg>
      <pc:sldChg chg="modNotesTx">
        <pc:chgData name="Trish Wilson" userId="1a8d7cc3620296f7" providerId="LiveId" clId="{EE90DC6D-DA3D-4F13-A657-C49FBD6E9BA4}" dt="2025-01-06T21:42:44.731" v="87" actId="20577"/>
        <pc:sldMkLst>
          <pc:docMk/>
          <pc:sldMk cId="868684786" sldId="513"/>
        </pc:sldMkLst>
      </pc:sldChg>
      <pc:sldChg chg="modNotesTx">
        <pc:chgData name="Trish Wilson" userId="1a8d7cc3620296f7" providerId="LiveId" clId="{EE90DC6D-DA3D-4F13-A657-C49FBD6E9BA4}" dt="2025-01-06T02:54:19.433" v="67" actId="2711"/>
        <pc:sldMkLst>
          <pc:docMk/>
          <pc:sldMk cId="1971552586" sldId="515"/>
        </pc:sldMkLst>
      </pc:sldChg>
      <pc:sldChg chg="modNotesTx">
        <pc:chgData name="Trish Wilson" userId="1a8d7cc3620296f7" providerId="LiveId" clId="{EE90DC6D-DA3D-4F13-A657-C49FBD6E9BA4}" dt="2025-01-06T00:44:41.531" v="63" actId="20577"/>
        <pc:sldMkLst>
          <pc:docMk/>
          <pc:sldMk cId="1921910358" sldId="517"/>
        </pc:sldMkLst>
      </pc:sldChg>
      <pc:sldChg chg="modNotesTx">
        <pc:chgData name="Trish Wilson" userId="1a8d7cc3620296f7" providerId="LiveId" clId="{EE90DC6D-DA3D-4F13-A657-C49FBD6E9BA4}" dt="2025-01-06T00:07:26.982" v="34" actId="20577"/>
        <pc:sldMkLst>
          <pc:docMk/>
          <pc:sldMk cId="3324446923" sldId="519"/>
        </pc:sldMkLst>
      </pc:sldChg>
      <pc:sldChg chg="modNotesTx">
        <pc:chgData name="Trish Wilson" userId="1a8d7cc3620296f7" providerId="LiveId" clId="{EE90DC6D-DA3D-4F13-A657-C49FBD6E9BA4}" dt="2025-01-06T21:41:48.557" v="85" actId="2711"/>
        <pc:sldMkLst>
          <pc:docMk/>
          <pc:sldMk cId="409148390" sldId="520"/>
        </pc:sldMkLst>
      </pc:sldChg>
      <pc:sldChg chg="modNotesTx">
        <pc:chgData name="Trish Wilson" userId="1a8d7cc3620296f7" providerId="LiveId" clId="{EE90DC6D-DA3D-4F13-A657-C49FBD6E9BA4}" dt="2025-01-06T02:51:44.457" v="66" actId="255"/>
        <pc:sldMkLst>
          <pc:docMk/>
          <pc:sldMk cId="3330237926" sldId="521"/>
        </pc:sldMkLst>
      </pc:sldChg>
    </pc:docChg>
  </pc:docChgLst>
  <pc:docChgLst>
    <pc:chgData name="Kerrie Shanahan" userId="ae473d9f-76e9-476f-892f-2674ea963afc" providerId="ADAL" clId="{AF281A8F-8938-43AA-BC2A-93DCF0FD6018}"/>
    <pc:docChg chg="modSld">
      <pc:chgData name="Kerrie Shanahan" userId="ae473d9f-76e9-476f-892f-2674ea963afc" providerId="ADAL" clId="{AF281A8F-8938-43AA-BC2A-93DCF0FD6018}" dt="2025-01-29T03:04:21.903" v="92" actId="962"/>
      <pc:docMkLst>
        <pc:docMk/>
      </pc:docMkLst>
      <pc:sldChg chg="modSp mod">
        <pc:chgData name="Kerrie Shanahan" userId="ae473d9f-76e9-476f-892f-2674ea963afc" providerId="ADAL" clId="{AF281A8F-8938-43AA-BC2A-93DCF0FD6018}" dt="2025-01-29T03:04:21.903" v="92" actId="962"/>
        <pc:sldMkLst>
          <pc:docMk/>
          <pc:sldMk cId="4150549256" sldId="437"/>
        </pc:sldMkLst>
        <pc:picChg chg="mod">
          <ac:chgData name="Kerrie Shanahan" userId="ae473d9f-76e9-476f-892f-2674ea963afc" providerId="ADAL" clId="{AF281A8F-8938-43AA-BC2A-93DCF0FD6018}" dt="2025-01-29T03:04:21.903" v="92" actId="962"/>
          <ac:picMkLst>
            <pc:docMk/>
            <pc:sldMk cId="4150549256" sldId="437"/>
            <ac:picMk id="3" creationId="{1825C2BD-668D-1B47-A307-4478F57E8F9E}"/>
          </ac:picMkLst>
        </pc:picChg>
      </pc:sldChg>
    </pc:docChg>
  </pc:docChgLst>
  <pc:docChgLst>
    <pc:chgData name="Liz Heynes" userId="S::liz.heynes@esa.edu.au::e5ff50d5-f39a-42f6-9e9f-e790bcc8c38d" providerId="AD" clId="Web-{4EC6E217-9D63-9C39-86F4-8C0D85D90FC8}"/>
    <pc:docChg chg="modSld">
      <pc:chgData name="Liz Heynes" userId="S::liz.heynes@esa.edu.au::e5ff50d5-f39a-42f6-9e9f-e790bcc8c38d" providerId="AD" clId="Web-{4EC6E217-9D63-9C39-86F4-8C0D85D90FC8}" dt="2025-01-29T03:47:33.224" v="3"/>
      <pc:docMkLst>
        <pc:docMk/>
      </pc:docMkLst>
      <pc:sldChg chg="modNotes">
        <pc:chgData name="Liz Heynes" userId="S::liz.heynes@esa.edu.au::e5ff50d5-f39a-42f6-9e9f-e790bcc8c38d" providerId="AD" clId="Web-{4EC6E217-9D63-9C39-86F4-8C0D85D90FC8}" dt="2025-01-29T03:47:16.364" v="1"/>
        <pc:sldMkLst>
          <pc:docMk/>
          <pc:sldMk cId="908412850" sldId="475"/>
        </pc:sldMkLst>
      </pc:sldChg>
      <pc:sldChg chg="modNotes">
        <pc:chgData name="Liz Heynes" userId="S::liz.heynes@esa.edu.au::e5ff50d5-f39a-42f6-9e9f-e790bcc8c38d" providerId="AD" clId="Web-{4EC6E217-9D63-9C39-86F4-8C0D85D90FC8}" dt="2025-01-29T03:47:27.020" v="2"/>
        <pc:sldMkLst>
          <pc:docMk/>
          <pc:sldMk cId="1716554648" sldId="476"/>
        </pc:sldMkLst>
      </pc:sldChg>
      <pc:sldChg chg="modNotes">
        <pc:chgData name="Liz Heynes" userId="S::liz.heynes@esa.edu.au::e5ff50d5-f39a-42f6-9e9f-e790bcc8c38d" providerId="AD" clId="Web-{4EC6E217-9D63-9C39-86F4-8C0D85D90FC8}" dt="2025-01-29T03:47:33.224" v="3"/>
        <pc:sldMkLst>
          <pc:docMk/>
          <pc:sldMk cId="2230884598" sldId="49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28/01/2025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28/01/2025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11), takes approximately 10 minutes. </a:t>
            </a:r>
          </a:p>
          <a:p>
            <a:pPr>
              <a:defRPr/>
            </a:pP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12 and 13) </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f</a:t>
            </a:r>
            <a:r>
              <a:rPr lang="en-AU" dirty="0">
                <a:latin typeface="+mn-lt"/>
              </a:rPr>
              <a:t> says /f/ (slides 14 to 37).</a:t>
            </a:r>
          </a:p>
          <a:p>
            <a:pPr>
              <a:defRPr/>
            </a:pPr>
            <a:r>
              <a:rPr lang="en-AU" dirty="0">
                <a:latin typeface="+mn-lt"/>
              </a:rPr>
              <a:t>Takes approximately 20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36).</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37). For example, you could use the Phonics Pair Game Templates found on the Literacy Hub (www.literacyhub.edu.au/search/phonics-pair-game-templates) and add words containing letter–sound correspondences students have already learnt. </a:t>
            </a:r>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Tell students the sentence they are going to write: </a:t>
            </a:r>
            <a:r>
              <a:rPr lang="en-US" sz="1200" b="1" dirty="0">
                <a:solidFill>
                  <a:srgbClr val="4557AD"/>
                </a:solidFill>
                <a:latin typeface="+mn-lt"/>
                <a:ea typeface="Verdana" panose="020B0604030504040204" pitchFamily="34" charset="0"/>
                <a:cs typeface="Verdana" panose="020B0604030504040204" pitchFamily="34" charset="0"/>
              </a:rPr>
              <a:t>Rod has a red hen</a:t>
            </a:r>
            <a:r>
              <a:rPr lang="en-US" sz="1200" dirty="0">
                <a:solidFill>
                  <a:srgbClr val="4557AD"/>
                </a:solidFill>
                <a:latin typeface="+mn-lt"/>
                <a:ea typeface="Verdana" panose="020B0604030504040204" pitchFamily="34" charset="0"/>
                <a:cs typeface="Verdana" panose="020B0604030504040204" pitchFamily="34" charset="0"/>
              </a:rPr>
              <a:t>.</a:t>
            </a:r>
            <a:r>
              <a:rPr lang="en-US" dirty="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repeat the sentence to you</a:t>
            </a:r>
            <a:endParaRPr lang="en-US"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latin typeface="+mn-lt"/>
              </a:rPr>
              <a:t>Provide corrective feedback as needed:</a:t>
            </a:r>
          </a:p>
          <a:p>
            <a:r>
              <a:rPr lang="en-US" dirty="0">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b="1" dirty="0"/>
              <a:t>How many sounds?: </a:t>
            </a:r>
            <a:r>
              <a:rPr lang="en-US" b="0" dirty="0"/>
              <a:t>targeting phoneme segmenting and counting (up to 4 sounds)</a:t>
            </a:r>
            <a:endParaRPr lang="en-US" b="0" dirty="0">
              <a:ea typeface="Calibri"/>
              <a:cs typeface="Calibri"/>
            </a:endParaRPr>
          </a:p>
          <a:p>
            <a:endParaRPr lang="en-US" b="0" dirty="0">
              <a:cs typeface="Calibri"/>
            </a:endParaRPr>
          </a:p>
          <a:p>
            <a:r>
              <a:rPr lang="en-US" b="0" dirty="0"/>
              <a:t>For this oral phonemic awareness activity, remember to focus on sounds, not spelling.</a:t>
            </a:r>
            <a:endParaRPr lang="en-US" b="0" dirty="0">
              <a:cs typeface="Calibri"/>
            </a:endParaRP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Draw a simple table on your whiteboard and label the columns 2, 3 and 4.</a:t>
            </a:r>
            <a:endParaRPr lang="en-US" b="0" dirty="0">
              <a:cs typeface="Calibri"/>
            </a:endParaRPr>
          </a:p>
          <a:p>
            <a:endParaRPr lang="en-US" b="0" dirty="0"/>
          </a:p>
          <a:p>
            <a:r>
              <a:rPr lang="en-US" b="0" dirty="0"/>
              <a:t>Tell students that you will </a:t>
            </a:r>
            <a:r>
              <a:rPr lang="en-US" dirty="0"/>
              <a:t>sort a list of words into categories of:</a:t>
            </a:r>
            <a:endParaRPr lang="en-US" dirty="0">
              <a:ea typeface="Calibri"/>
              <a:cs typeface="Calibri"/>
            </a:endParaRPr>
          </a:p>
          <a:p>
            <a:pPr marL="171450" indent="-171450">
              <a:buFont typeface="Arial" panose="020B0604020202020204" pitchFamily="34" charset="0"/>
              <a:buChar char="•"/>
            </a:pPr>
            <a:r>
              <a:rPr lang="en-US" dirty="0"/>
              <a:t>words with two sounds</a:t>
            </a:r>
            <a:endParaRPr lang="en-US" dirty="0">
              <a:ea typeface="Calibri"/>
              <a:cs typeface="Calibri"/>
            </a:endParaRPr>
          </a:p>
          <a:p>
            <a:pPr marL="171450" indent="-171450">
              <a:buFont typeface="Arial" panose="020B0604020202020204" pitchFamily="34" charset="0"/>
              <a:buChar char="•"/>
            </a:pPr>
            <a:r>
              <a:rPr lang="en-US" dirty="0"/>
              <a:t>words with three sounds</a:t>
            </a:r>
            <a:endParaRPr lang="en-US" dirty="0">
              <a:ea typeface="Calibri"/>
              <a:cs typeface="Calibri"/>
            </a:endParaRPr>
          </a:p>
          <a:p>
            <a:pPr marL="171450" indent="-171450">
              <a:buFont typeface="Arial" panose="020B0604020202020204" pitchFamily="34" charset="0"/>
              <a:buChar char="•"/>
            </a:pPr>
            <a:r>
              <a:rPr lang="en-US" dirty="0"/>
              <a:t>words with four sounds. </a:t>
            </a:r>
            <a:endParaRPr lang="en-US" dirty="0">
              <a:ea typeface="Calibri"/>
              <a:cs typeface="Calibri"/>
            </a:endParaRPr>
          </a:p>
          <a:p>
            <a:endParaRPr lang="en-US" b="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shoe</a:t>
            </a:r>
            <a:r>
              <a:rPr lang="en-US" b="0" dirty="0"/>
              <a:t>. </a:t>
            </a:r>
            <a:endParaRPr lang="en-US" b="0" dirty="0">
              <a:cs typeface="Calibri"/>
            </a:endParaRPr>
          </a:p>
          <a:p>
            <a:pPr marL="171450" indent="-171450">
              <a:buFont typeface="Arial"/>
              <a:buChar char="•"/>
              <a:defRPr/>
            </a:pPr>
            <a:r>
              <a:rPr lang="en-US" dirty="0">
                <a:cs typeface="Calibri"/>
              </a:rPr>
              <a:t>Say ‘shoe’.</a:t>
            </a:r>
            <a:endParaRPr lang="en-US" dirty="0">
              <a:ea typeface="Calibri"/>
              <a:cs typeface="Calibri"/>
            </a:endParaRPr>
          </a:p>
          <a:p>
            <a:pPr marL="171450" indent="-171450">
              <a:buFont typeface="Arial" panose="020B0604020202020204" pitchFamily="34" charset="0"/>
              <a:buChar char="•"/>
              <a:defRPr/>
            </a:pPr>
            <a:r>
              <a:rPr lang="en-US" i="0" dirty="0"/>
              <a:t>Segment the sounds /</a:t>
            </a:r>
            <a:r>
              <a:rPr lang="en-US" i="0" dirty="0" err="1"/>
              <a:t>sh</a:t>
            </a:r>
            <a:r>
              <a:rPr lang="en-US" i="0" dirty="0"/>
              <a:t>/, /</a:t>
            </a:r>
            <a:r>
              <a:rPr lang="en-US" i="0" dirty="0" err="1"/>
              <a:t>oo</a:t>
            </a:r>
            <a:r>
              <a:rPr lang="en-US" i="0" dirty="0"/>
              <a:t>/ and raise a finger for each sound as you do.</a:t>
            </a:r>
            <a:endParaRPr lang="en-US" b="0" i="0" dirty="0">
              <a:ea typeface="Calibri"/>
              <a:cs typeface="Calibri"/>
            </a:endParaRPr>
          </a:p>
          <a:p>
            <a:pPr marL="171450" indent="-171450">
              <a:buFont typeface="Arial" panose="020B0604020202020204" pitchFamily="34" charset="0"/>
              <a:buChar char="•"/>
              <a:defRPr/>
            </a:pPr>
            <a:r>
              <a:rPr lang="en-US" b="0" i="0" dirty="0">
                <a:cs typeface="+mn-cs"/>
              </a:rPr>
              <a:t>Show students your fingers and say: ‘</a:t>
            </a:r>
            <a:r>
              <a:rPr lang="en-US" b="0" i="1" dirty="0">
                <a:cs typeface="+mn-cs"/>
              </a:rPr>
              <a:t>S</a:t>
            </a:r>
            <a:r>
              <a:rPr lang="en-US" i="1" dirty="0"/>
              <a:t>hoe</a:t>
            </a:r>
            <a:r>
              <a:rPr lang="en-US" b="0" i="1" dirty="0">
                <a:cs typeface="+mn-cs"/>
              </a:rPr>
              <a:t> is made up of two sounds</a:t>
            </a:r>
            <a:r>
              <a:rPr lang="en-US" b="0" i="0" dirty="0">
                <a:cs typeface="+mn-cs"/>
              </a:rPr>
              <a:t>.’</a:t>
            </a:r>
          </a:p>
          <a:p>
            <a:pPr marL="171450" indent="-171450">
              <a:buFont typeface="Arial" panose="020B0604020202020204" pitchFamily="34" charset="0"/>
              <a:buChar char="•"/>
              <a:defRPr/>
            </a:pPr>
            <a:r>
              <a:rPr lang="en-US" b="0" i="0" dirty="0">
                <a:cs typeface="+mn-cs"/>
              </a:rPr>
              <a:t>Place a tick in the column for words with 2 sounds. </a:t>
            </a:r>
            <a:endParaRPr lang="en-US" b="0" i="0" dirty="0">
              <a:cs typeface="Calibri"/>
            </a:endParaRPr>
          </a:p>
          <a:p>
            <a:pPr marL="171450" indent="-171450">
              <a:buFont typeface="Arial" panose="020B0604020202020204" pitchFamily="34" charset="0"/>
              <a:buChar char="•"/>
              <a:defRPr/>
            </a:pPr>
            <a:endParaRPr lang="en-US" i="1"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endParaRPr lang="en-US" b="0"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home </a:t>
            </a:r>
            <a:r>
              <a:rPr lang="en-US" b="0" dirty="0"/>
              <a:t>(3 sounds)</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twig</a:t>
            </a:r>
            <a:r>
              <a:rPr lang="en-US" b="0" dirty="0"/>
              <a:t> (4 sounds).</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You will add to the table in the ‘we do’ section so keep it up on the board. </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indent="0">
              <a:buFontTx/>
              <a:buNone/>
            </a:pPr>
            <a:endParaRPr lang="en-US" b="1" dirty="0">
              <a:ea typeface="Calibri"/>
              <a:cs typeface="Calibri"/>
            </a:endParaRPr>
          </a:p>
          <a:p>
            <a:pPr marL="0" indent="0">
              <a:buFontTx/>
              <a:buNone/>
            </a:pPr>
            <a:endParaRPr lang="en-US" b="1" dirty="0">
              <a:ea typeface="Calibri"/>
              <a:cs typeface="Calibri"/>
            </a:endParaRPr>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How many sounds?: </a:t>
            </a:r>
            <a:r>
              <a:rPr lang="en-US" b="0" dirty="0"/>
              <a:t>targeting phoneme segmenting and counting (up to 4 sounds)</a:t>
            </a:r>
          </a:p>
          <a:p>
            <a:pPr>
              <a:defRPr/>
            </a:pPr>
            <a:endParaRPr lang="en-US" dirty="0"/>
          </a:p>
          <a:p>
            <a:pPr>
              <a:defRPr/>
            </a:pPr>
            <a:r>
              <a:rPr lang="en-US" dirty="0"/>
              <a:t>Tell the students you now need their help to sort some more words. You will add to the table you started in the ‘I do’ section. </a:t>
            </a:r>
            <a:endParaRPr lang="en-US" b="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each word, support students to: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segment the sounds, raising a finger for each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hold up their fingers and say how many sounds are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You can then place a tick in the relevant column or have a student do this.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Use the following words:</a:t>
            </a:r>
            <a:endParaRPr lang="en-US" b="0"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road </a:t>
            </a:r>
            <a:r>
              <a:rPr lang="en-US" b="0" dirty="0"/>
              <a:t>(3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bee </a:t>
            </a:r>
            <a:r>
              <a:rPr lang="en-US" b="0" dirty="0"/>
              <a:t>(2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drum </a:t>
            </a:r>
            <a:r>
              <a:rPr lang="en-US" b="0" dirty="0"/>
              <a:t>(4 sounds)</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Check that students can segment and count the sounds and provide corrective feedback and further examples as needed.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mn-lt"/>
                <a:ea typeface="Times New Roman" panose="02020603050405020304" pitchFamily="18" charset="0"/>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mn-lt"/>
                <a:ea typeface="Times New Roman" panose="02020603050405020304" pitchFamily="18" charset="0"/>
              </a:rPr>
              <a:t>The letter</a:t>
            </a:r>
            <a:r>
              <a:rPr lang="en-AU" sz="1200" kern="1200" dirty="0">
                <a:effectLst/>
                <a:latin typeface="+mn-lt"/>
                <a:ea typeface="Times New Roman" panose="02020603050405020304" pitchFamily="18" charset="0"/>
                <a:cs typeface="Calibri"/>
              </a:rPr>
              <a:t>–</a:t>
            </a:r>
            <a:r>
              <a:rPr lang="en-AU" sz="1200" kern="1200" dirty="0">
                <a:effectLst/>
                <a:latin typeface="+mn-lt"/>
                <a:ea typeface="Times New Roman" panose="02020603050405020304" pitchFamily="18" charset="0"/>
              </a:rPr>
              <a:t>sound correspondence introduced in this lesson is </a:t>
            </a:r>
            <a:r>
              <a:rPr lang="en-AU" sz="1200" b="1" kern="1200" dirty="0">
                <a:effectLst/>
                <a:latin typeface="+mn-lt"/>
                <a:ea typeface="Times New Roman" panose="02020603050405020304" pitchFamily="18" charset="0"/>
              </a:rPr>
              <a:t>f</a:t>
            </a:r>
            <a:r>
              <a:rPr lang="en-AU" sz="1200" kern="1200" dirty="0">
                <a:effectLst/>
                <a:latin typeface="+mn-lt"/>
                <a:ea typeface="Times New Roman" panose="02020603050405020304" pitchFamily="18" charset="0"/>
              </a:rPr>
              <a:t> making an /f/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i="0" u="none" strike="noStrike" dirty="0">
                <a:solidFill>
                  <a:srgbClr val="000000"/>
                </a:solidFill>
                <a:effectLst/>
                <a:latin typeface="+mn-lt"/>
              </a:rPr>
              <a:t>Note: The sound /f/ is unvoiced. The sound is made using breath only. </a:t>
            </a: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I do</a:t>
            </a:r>
          </a:p>
          <a:p>
            <a:endParaRPr lang="en-US" sz="1200" dirty="0">
              <a:latin typeface="+mn-lt"/>
            </a:endParaRPr>
          </a:p>
          <a:p>
            <a:r>
              <a:rPr lang="en-US" sz="1200" b="1" i="0" u="none" strike="noStrike" dirty="0">
                <a:solidFill>
                  <a:srgbClr val="000000"/>
                </a:solidFill>
                <a:effectLst/>
                <a:latin typeface="+mn-lt"/>
                <a:cs typeface="Calibri"/>
              </a:rPr>
              <a:t>Note: </a:t>
            </a:r>
            <a:r>
              <a:rPr lang="en-US" sz="1200" b="0" i="0" u="none" strike="noStrike" dirty="0">
                <a:solidFill>
                  <a:srgbClr val="000000"/>
                </a:solidFill>
                <a:effectLst/>
                <a:latin typeface="+mn-lt"/>
                <a:cs typeface="Calibri"/>
              </a:rPr>
              <a:t>The sound /f/ is unvoiced. Teachers should model the sound using breath only.</a:t>
            </a:r>
            <a:endParaRPr lang="en-US" sz="1200" dirty="0">
              <a:latin typeface="+mn-lt"/>
              <a:cs typeface="Calibri"/>
            </a:endParaRPr>
          </a:p>
          <a:p>
            <a:endParaRPr lang="en-US" sz="1200" dirty="0">
              <a:latin typeface="+mn-lt"/>
            </a:endParaRPr>
          </a:p>
          <a:p>
            <a:r>
              <a:rPr lang="en-US" sz="1200" dirty="0">
                <a:solidFill>
                  <a:srgbClr val="0E1E42"/>
                </a:solidFill>
                <a:latin typeface="+mn-lt"/>
                <a:ea typeface="+mj-lt"/>
                <a:cs typeface="Calibri"/>
              </a:rPr>
              <a:t>Say: </a:t>
            </a:r>
          </a:p>
          <a:p>
            <a:pPr marL="171450" indent="-171450">
              <a:buFont typeface="Arial" panose="020B0604020202020204" pitchFamily="34" charset="0"/>
              <a:buChar char="•"/>
            </a:pPr>
            <a:r>
              <a:rPr lang="en-US" sz="1200" i="1" dirty="0">
                <a:solidFill>
                  <a:srgbClr val="0E1E42"/>
                </a:solidFill>
                <a:latin typeface="+mn-lt"/>
                <a:ea typeface="+mj-lt"/>
                <a:cs typeface="Calibri"/>
              </a:rPr>
              <a:t>Today we are learning the letter </a:t>
            </a:r>
            <a:r>
              <a:rPr lang="en-US" sz="1200" b="1" i="1" dirty="0">
                <a:solidFill>
                  <a:srgbClr val="0E1E42"/>
                </a:solidFill>
                <a:latin typeface="+mn-lt"/>
                <a:ea typeface="+mj-lt"/>
                <a:cs typeface="Calibri"/>
              </a:rPr>
              <a:t>f</a:t>
            </a:r>
            <a:r>
              <a:rPr lang="en-US" sz="1200" b="0" i="1" dirty="0">
                <a:solidFill>
                  <a:srgbClr val="0E1E42"/>
                </a:solidFill>
                <a:latin typeface="+mn-lt"/>
                <a:ea typeface="+mj-lt"/>
                <a:cs typeface="Calibri"/>
              </a:rPr>
              <a:t>.</a:t>
            </a:r>
            <a:endParaRPr lang="en-US" sz="1200" b="1" i="1" dirty="0">
              <a:solidFill>
                <a:srgbClr val="0E1E42"/>
              </a:solidFill>
              <a:latin typeface="+mn-lt"/>
              <a:ea typeface="+mj-lt"/>
              <a:cs typeface="Calibri"/>
            </a:endParaRPr>
          </a:p>
          <a:p>
            <a:pPr marL="171450" indent="-171450">
              <a:buFont typeface="Arial" panose="020B0604020202020204" pitchFamily="34" charset="0"/>
              <a:buChar char="•"/>
            </a:pPr>
            <a:r>
              <a:rPr lang="en-US" sz="1200" i="1" dirty="0">
                <a:solidFill>
                  <a:srgbClr val="0E1E42"/>
                </a:solidFill>
                <a:latin typeface="+mn-lt"/>
                <a:ea typeface="+mj-lt"/>
                <a:cs typeface="Calibri"/>
              </a:rPr>
              <a:t>The sound that </a:t>
            </a:r>
            <a:r>
              <a:rPr lang="en-US" sz="1200" b="1" i="1" dirty="0">
                <a:solidFill>
                  <a:srgbClr val="0E1E42"/>
                </a:solidFill>
                <a:latin typeface="+mn-lt"/>
                <a:ea typeface="+mj-lt"/>
                <a:cs typeface="Calibri"/>
              </a:rPr>
              <a:t>f </a:t>
            </a:r>
            <a:r>
              <a:rPr lang="en-US" sz="1200" i="1" dirty="0">
                <a:solidFill>
                  <a:srgbClr val="0E1E42"/>
                </a:solidFill>
                <a:latin typeface="+mn-lt"/>
                <a:ea typeface="+mj-lt"/>
                <a:cs typeface="Calibri"/>
              </a:rPr>
              <a:t>makes is /f/.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Demonstrate tracing over the letter on a large screen, beginning at the green dot and ending at the red dot, while saying the target sound.</a:t>
            </a:r>
            <a:endParaRPr lang="en-US" sz="1200"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latin typeface="+mn-lt"/>
              </a:rPr>
              <a:t> </a:t>
            </a:r>
            <a:r>
              <a:rPr lang="en-US" sz="1200" b="1" i="1" dirty="0">
                <a:latin typeface="+mn-lt"/>
              </a:rPr>
              <a:t>f </a:t>
            </a:r>
            <a:r>
              <a:rPr lang="en-US" sz="1200" i="1" dirty="0">
                <a:latin typeface="+mn-lt"/>
              </a:rPr>
              <a:t>says </a:t>
            </a:r>
            <a:r>
              <a:rPr lang="en-US" sz="1200" b="0" i="1" dirty="0">
                <a:latin typeface="+mn-lt"/>
              </a:rPr>
              <a:t>/f/</a:t>
            </a:r>
            <a:endParaRPr lang="en-US" sz="1200" b="0" i="1" dirty="0">
              <a:latin typeface="+mn-lt"/>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We do</a:t>
            </a:r>
          </a:p>
          <a:p>
            <a:endParaRPr lang="en-US" sz="1200" b="1" dirty="0">
              <a:latin typeface="+mn-lt"/>
            </a:endParaRPr>
          </a:p>
          <a:p>
            <a:r>
              <a:rPr lang="en-US" sz="1200" b="0" i="0" u="none" strike="noStrike" dirty="0">
                <a:solidFill>
                  <a:srgbClr val="000000"/>
                </a:solidFill>
                <a:effectLst/>
                <a:latin typeface="+mn-lt"/>
              </a:rPr>
              <a:t>Note: The sound /f/ is unvoiced. Teachers should ensure students are using breath only.</a:t>
            </a:r>
            <a:endParaRPr lang="en-US" sz="1200" b="1" dirty="0">
              <a:latin typeface="+mn-lt"/>
            </a:endParaRPr>
          </a:p>
          <a:p>
            <a:endParaRPr lang="en-US" sz="1200" dirty="0">
              <a:latin typeface="+mn-lt"/>
            </a:endParaRPr>
          </a:p>
          <a:p>
            <a:r>
              <a:rPr lang="en-US" sz="1200" dirty="0">
                <a:latin typeface="+mn-lt"/>
              </a:rPr>
              <a:t>Demonstrate tracing the letter and saying the target sound while students do the same in the air, on the carpet or on a mini-whiteboard.</a:t>
            </a:r>
          </a:p>
          <a:p>
            <a:endParaRPr lang="en-US" sz="1200" dirty="0">
              <a:latin typeface="+mn-lt"/>
            </a:endParaRPr>
          </a:p>
          <a:p>
            <a:r>
              <a:rPr lang="en-US" sz="1200" dirty="0">
                <a:latin typeface="+mn-lt"/>
              </a:rPr>
              <a:t>Check that students are using the correct entry and exit points, and give feedback.</a:t>
            </a:r>
          </a:p>
          <a:p>
            <a:endParaRPr lang="en-AU"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Demonstrate saying each word aloud and listening for or isolating the beginning sound to find which words begin with /f/: </a:t>
            </a:r>
            <a:r>
              <a:rPr lang="en-US" b="1" dirty="0"/>
              <a:t>frog</a:t>
            </a:r>
            <a:r>
              <a:rPr lang="en-US" b="0" dirty="0"/>
              <a:t>,</a:t>
            </a:r>
            <a:r>
              <a:rPr lang="en-US" b="1" dirty="0"/>
              <a:t> whale</a:t>
            </a:r>
            <a:r>
              <a:rPr lang="en-US" b="0" dirty="0"/>
              <a:t>, </a:t>
            </a:r>
            <a:r>
              <a:rPr lang="en-US" b="1" dirty="0"/>
              <a:t>fox</a:t>
            </a:r>
            <a:r>
              <a:rPr lang="en-US" b="0" dirty="0"/>
              <a:t>.</a:t>
            </a:r>
            <a:endParaRPr lang="en-US" b="1" dirty="0"/>
          </a:p>
          <a:p>
            <a:endParaRPr lang="en-AU"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/f/: </a:t>
            </a:r>
            <a:r>
              <a:rPr lang="en-US" b="1" dirty="0"/>
              <a:t>rabbit</a:t>
            </a:r>
            <a:r>
              <a:rPr lang="en-US" b="0" dirty="0"/>
              <a:t>,</a:t>
            </a:r>
            <a:r>
              <a:rPr lang="en-US" b="1" dirty="0"/>
              <a:t> fish</a:t>
            </a:r>
            <a:r>
              <a:rPr lang="en-US" b="0" dirty="0"/>
              <a:t>,</a:t>
            </a:r>
            <a:r>
              <a:rPr lang="en-US" b="1" dirty="0"/>
              <a:t> fire</a:t>
            </a:r>
            <a:r>
              <a:rPr lang="en-US" b="0" dirty="0"/>
              <a:t>.</a:t>
            </a:r>
            <a:endParaRPr lang="en-US" b="1"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Pound the sound: </a:t>
            </a:r>
            <a:r>
              <a:rPr lang="en-US" b="0" dirty="0"/>
              <a:t>targeting phoneme segmenting (4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endParaRPr lang="en-US" b="0" dirty="0"/>
          </a:p>
          <a:p>
            <a:r>
              <a:rPr lang="en-US" b="0" dirty="0"/>
              <a:t>Tell students to use their hands to ‘pound the sounds’ in a word</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each word,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stretch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pound the single sounds from left to right.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r>
              <a:rPr lang="en-US" b="0" dirty="0"/>
              <a:t>Provide students with the following words:</a:t>
            </a:r>
            <a:endParaRPr lang="en-US" b="0" i="0" dirty="0">
              <a:cs typeface="Calibri"/>
            </a:endParaRPr>
          </a:p>
          <a:p>
            <a:pPr marL="171450" indent="-171450">
              <a:buFont typeface="Arial" panose="020B0604020202020204" pitchFamily="34" charset="0"/>
              <a:buChar char="•"/>
            </a:pPr>
            <a:r>
              <a:rPr lang="en-US" b="1" dirty="0"/>
              <a:t>brush</a:t>
            </a:r>
            <a:r>
              <a:rPr lang="en-US" b="0" i="0" dirty="0"/>
              <a:t> </a:t>
            </a:r>
            <a:r>
              <a:rPr lang="en-US" dirty="0"/>
              <a:t>(/b/, </a:t>
            </a:r>
            <a:r>
              <a:rPr lang="en-US" b="0" i="0" dirty="0"/>
              <a:t>/</a:t>
            </a:r>
            <a:r>
              <a:rPr lang="en-US" dirty="0"/>
              <a:t>r</a:t>
            </a:r>
            <a:r>
              <a:rPr lang="en-US" b="0" i="0" dirty="0"/>
              <a:t>/, /</a:t>
            </a:r>
            <a:r>
              <a:rPr lang="en-US" dirty="0"/>
              <a:t>u/, /</a:t>
            </a:r>
            <a:r>
              <a:rPr lang="en-US" dirty="0" err="1"/>
              <a:t>sh</a:t>
            </a:r>
            <a:r>
              <a:rPr lang="en-US" dirty="0"/>
              <a:t>/)</a:t>
            </a:r>
            <a:endParaRPr lang="en-US" b="0" i="0" dirty="0">
              <a:cs typeface="Calibri"/>
            </a:endParaRPr>
          </a:p>
          <a:p>
            <a:pPr marL="171450" indent="-171450">
              <a:buFont typeface="Arial" panose="020B0604020202020204" pitchFamily="34" charset="0"/>
              <a:buChar char="•"/>
            </a:pPr>
            <a:r>
              <a:rPr lang="en-US" b="1" dirty="0"/>
              <a:t>mist </a:t>
            </a:r>
            <a:r>
              <a:rPr lang="en-US" dirty="0"/>
              <a:t>(/m/,</a:t>
            </a:r>
            <a:r>
              <a:rPr lang="en-US" b="0" i="0" dirty="0"/>
              <a:t> </a:t>
            </a:r>
            <a:r>
              <a:rPr lang="en-US" dirty="0"/>
              <a:t>/</a:t>
            </a:r>
            <a:r>
              <a:rPr lang="en-US" dirty="0" err="1"/>
              <a:t>i</a:t>
            </a:r>
            <a:r>
              <a:rPr lang="en-US" dirty="0"/>
              <a:t>/,</a:t>
            </a:r>
            <a:r>
              <a:rPr lang="en-US" b="0" i="0" dirty="0"/>
              <a:t> </a:t>
            </a:r>
            <a:r>
              <a:rPr lang="en-US" dirty="0"/>
              <a:t>/s/, /</a:t>
            </a:r>
            <a:r>
              <a:rPr lang="en-US" b="0" i="0" dirty="0"/>
              <a:t>t/)</a:t>
            </a:r>
            <a:endParaRPr lang="en-US" b="0" i="0" dirty="0">
              <a:cs typeface="Calibri"/>
            </a:endParaRPr>
          </a:p>
          <a:p>
            <a:pPr marL="171450" indent="-171450">
              <a:buFont typeface="Arial" panose="020B0604020202020204" pitchFamily="34" charset="0"/>
              <a:buChar char="•"/>
            </a:pPr>
            <a:r>
              <a:rPr lang="en-US" b="1" dirty="0"/>
              <a:t>flame</a:t>
            </a:r>
            <a:r>
              <a:rPr lang="en-US" b="0" i="0" dirty="0"/>
              <a:t> (/</a:t>
            </a:r>
            <a:r>
              <a:rPr lang="en-US" dirty="0"/>
              <a:t>f/,</a:t>
            </a:r>
            <a:r>
              <a:rPr lang="en-US" b="0" i="0" dirty="0"/>
              <a:t> </a:t>
            </a:r>
            <a:r>
              <a:rPr lang="en-US" dirty="0"/>
              <a:t>/l/,</a:t>
            </a:r>
            <a:r>
              <a:rPr lang="en-US" b="0" i="0" dirty="0"/>
              <a:t> </a:t>
            </a:r>
            <a:r>
              <a:rPr lang="en-US" dirty="0"/>
              <a:t>/ā/, /m/)</a:t>
            </a:r>
            <a:endParaRPr lang="en-US" b="0" i="0" dirty="0">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segmenting the sounds, model the process then support students to try again.</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a:p>
            <a:r>
              <a:rPr lang="en-US" dirty="0"/>
              <a:t> </a:t>
            </a: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fin</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pPr marL="171450" indent="-171450">
              <a:buFont typeface="Arial" panose="020B0604020202020204" pitchFamily="34" charset="0"/>
              <a:buChar char="•"/>
            </a:pPr>
            <a:endParaRPr lang="en-US" dirty="0"/>
          </a:p>
          <a:p>
            <a:r>
              <a:rPr lang="en-US" dirty="0"/>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fin</a:t>
            </a:r>
            <a:r>
              <a:rPr lang="en-US" b="0" dirty="0"/>
              <a:t>,</a:t>
            </a:r>
            <a:r>
              <a:rPr lang="en-US" b="1" dirty="0"/>
              <a:t> fan</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fin</a:t>
            </a:r>
            <a:r>
              <a:rPr lang="en-US" b="0" dirty="0"/>
              <a:t>,</a:t>
            </a:r>
            <a:r>
              <a:rPr lang="en-US" b="1" dirty="0"/>
              <a:t> fan</a:t>
            </a:r>
            <a:r>
              <a:rPr lang="en-US" b="0" dirty="0"/>
              <a:t>,</a:t>
            </a:r>
            <a:r>
              <a:rPr lang="en-US" b="1" dirty="0"/>
              <a:t> fed</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fed</a:t>
            </a:r>
            <a:r>
              <a:rPr lang="en-US" sz="1200" b="0" dirty="0">
                <a:latin typeface="+mn-lt"/>
              </a:rPr>
              <a:t>.</a:t>
            </a:r>
            <a:endParaRPr lang="en-AU" sz="1200" b="0" dirty="0">
              <a:latin typeface="+mn-lt"/>
            </a:endParaRPr>
          </a:p>
          <a:p>
            <a:endParaRPr lang="en-US" sz="1200" dirty="0">
              <a:latin typeface="+mn-lt"/>
              <a:ea typeface="Calibri"/>
              <a:cs typeface="Calibri"/>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mini-whiteboards or on paper</a:t>
            </a:r>
            <a:endParaRPr lang="en-US" sz="1200" u="none">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fed</a:t>
            </a:r>
            <a:r>
              <a:rPr lang="en-US" b="0" dirty="0"/>
              <a:t>,</a:t>
            </a:r>
            <a:r>
              <a:rPr lang="en-US" b="1" dirty="0"/>
              <a:t> f</a:t>
            </a:r>
            <a:r>
              <a:rPr lang="en-AU" b="1" dirty="0"/>
              <a:t>an</a:t>
            </a:r>
            <a:r>
              <a:rPr lang="en-AU" b="0" dirty="0"/>
              <a:t>.</a:t>
            </a:r>
            <a:endParaRPr lang="en-AU"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dirty="0"/>
          </a:p>
          <a:p>
            <a:r>
              <a:rPr lang="en-US" dirty="0"/>
              <a:t>Tell the students what the pictures represent (</a:t>
            </a:r>
            <a:r>
              <a:rPr lang="en-US" b="1" dirty="0"/>
              <a:t>drum</a:t>
            </a:r>
            <a:r>
              <a:rPr lang="en-US" b="0" dirty="0"/>
              <a:t>,</a:t>
            </a:r>
            <a:r>
              <a:rPr lang="en-US" b="1" dirty="0"/>
              <a:t> exercise</a:t>
            </a:r>
            <a:r>
              <a:rPr lang="en-US" b="0" dirty="0"/>
              <a:t>,</a:t>
            </a:r>
            <a:r>
              <a:rPr lang="en-US" b="1" dirty="0"/>
              <a:t> helmet</a:t>
            </a:r>
            <a:r>
              <a:rPr lang="en-US" b="0" dirty="0"/>
              <a:t>,</a:t>
            </a:r>
            <a:r>
              <a:rPr lang="en-US" b="1" dirty="0"/>
              <a:t> rocket</a:t>
            </a:r>
            <a:r>
              <a:rPr lang="en-US" b="0" dirty="0"/>
              <a:t>,</a:t>
            </a:r>
            <a:r>
              <a:rPr lang="en-US" b="1" dirty="0"/>
              <a:t> monkey</a:t>
            </a:r>
            <a:r>
              <a:rPr lang="en-US" b="0" dirty="0"/>
              <a:t>,</a:t>
            </a:r>
            <a:r>
              <a:rPr lang="en-US" b="1" dirty="0"/>
              <a:t> olives</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/m/ sound. Repeat with /e/, /h/, /r/, /d/, /o/.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2: </a:t>
            </a:r>
            <a:r>
              <a:rPr lang="en-US" b="0" dirty="0"/>
              <a:t>Ask </a:t>
            </a:r>
            <a:r>
              <a:rPr lang="en-US" dirty="0"/>
              <a:t>students: </a:t>
            </a:r>
            <a:r>
              <a:rPr lang="en-US" i="1" dirty="0"/>
              <a:t>Which one starts with /m/? </a:t>
            </a:r>
            <a:r>
              <a:rPr lang="en-US" i="0" dirty="0"/>
              <a:t>Students say the matching word aloud. </a:t>
            </a:r>
            <a:r>
              <a:rPr lang="en-US" dirty="0"/>
              <a:t>Repeat with /e/, /h/, /r/, /d/, /o/.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fed</a:t>
            </a:r>
            <a:r>
              <a:rPr lang="en-US" b="0" dirty="0"/>
              <a:t>,</a:t>
            </a:r>
            <a:r>
              <a:rPr lang="en-US" b="1" dirty="0"/>
              <a:t> fan</a:t>
            </a:r>
            <a:r>
              <a:rPr lang="en-US" b="0" dirty="0"/>
              <a:t>,</a:t>
            </a:r>
            <a:r>
              <a:rPr lang="en-US" b="1" dirty="0"/>
              <a:t> fin</a:t>
            </a:r>
            <a:r>
              <a:rPr lang="en-US" b="0"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04040"/>
                </a:solidFill>
                <a:effectLst/>
                <a:latin typeface="+mn-lt"/>
                <a:cs typeface="Times New Roman" panose="02020603050405020304" pitchFamily="18" charset="0"/>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dirty="0">
                <a:effectLst/>
                <a:latin typeface="+mn-lt"/>
                <a:ea typeface="Aptos" panose="020B0004020202020204" pitchFamily="34" charset="0"/>
                <a:cs typeface="Times New Roman" panose="02020603050405020304" pitchFamily="18" charset="0"/>
              </a:rPr>
              <a:t>f</a:t>
            </a:r>
            <a:r>
              <a:rPr lang="en-US" sz="1200" b="0" dirty="0">
                <a:effectLst/>
                <a:latin typeface="+mn-lt"/>
                <a:ea typeface="Aptos" panose="020B0004020202020204" pitchFamily="34" charset="0"/>
                <a:cs typeface="Times New Roman" panose="02020603050405020304" pitchFamily="18" charset="0"/>
              </a:rPr>
              <a:t>.</a:t>
            </a:r>
          </a:p>
          <a:p>
            <a:pPr marL="0" lvl="0" indent="0">
              <a:lnSpc>
                <a:spcPct val="107000"/>
              </a:lnSpc>
              <a:spcAft>
                <a:spcPts val="800"/>
              </a:spcAft>
              <a:buFont typeface="Symbol" panose="05050102010706020507" pitchFamily="18" charset="2"/>
              <a:buNone/>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re-reading the sentence with fluency.</a:t>
            </a: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f</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a:p>
            <a:pPr marL="0" lvl="0" indent="0">
              <a:lnSpc>
                <a:spcPct val="106000"/>
              </a:lnSpc>
              <a:spcAft>
                <a:spcPts val="800"/>
              </a:spcAft>
              <a:buFont typeface="+mj-lt"/>
              <a:buNone/>
            </a:pPr>
            <a:endParaRPr lang="en-AU" sz="1200" dirty="0">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mj-lt"/>
              <a:buNone/>
            </a:pPr>
            <a:endParaRPr lang="en-AU" sz="120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04040"/>
                </a:solidFill>
                <a:effectLst/>
                <a:latin typeface="+mn-lt"/>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r>
              <a:rPr lang="en-US" sz="1200" dirty="0">
                <a:latin typeface="+mn-lt"/>
              </a:rPr>
              <a:t>Sentence dictation: </a:t>
            </a:r>
            <a:r>
              <a:rPr lang="en-AU" sz="1200" b="1" dirty="0">
                <a:effectLst/>
                <a:latin typeface="+mn-lt"/>
                <a:cs typeface="Times New Roman" panose="02020603050405020304" pitchFamily="18" charset="0"/>
              </a:rPr>
              <a:t>The fan has to fit in</a:t>
            </a:r>
            <a:r>
              <a:rPr lang="en-US" sz="1200" b="1" dirty="0">
                <a:latin typeface="+mn-lt"/>
              </a:rPr>
              <a:t>.</a:t>
            </a:r>
          </a:p>
          <a:p>
            <a:endParaRPr lang="en-US" sz="1200" b="1" dirty="0">
              <a:latin typeface="+mn-lt"/>
            </a:endParaRPr>
          </a:p>
          <a:p>
            <a:r>
              <a:rPr lang="en-US" sz="1200" dirty="0">
                <a:latin typeface="+mn-lt"/>
              </a:rPr>
              <a:t>Demonstrate:</a:t>
            </a:r>
          </a:p>
          <a:p>
            <a:pPr marL="171450" indent="-171450">
              <a:buFont typeface="Arial" panose="020B0604020202020204" pitchFamily="34" charset="0"/>
              <a:buChar char="•"/>
            </a:pPr>
            <a:r>
              <a:rPr lang="en-US" sz="1200" dirty="0">
                <a:latin typeface="+mn-lt"/>
              </a:rPr>
              <a:t>saying the sentence aloud</a:t>
            </a:r>
          </a:p>
          <a:p>
            <a:pPr marL="171450" indent="-171450">
              <a:buFont typeface="Arial" panose="020B0604020202020204" pitchFamily="34" charset="0"/>
              <a:buChar char="•"/>
            </a:pPr>
            <a:r>
              <a:rPr lang="en-US" sz="1200" dirty="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sz="1200" dirty="0">
                <a:latin typeface="+mn-lt"/>
              </a:rPr>
              <a:t>re-reading the whole sentence to check for accuracy or any editing required. </a:t>
            </a:r>
          </a:p>
          <a:p>
            <a:endParaRPr lang="en-US" sz="1200" dirty="0">
              <a:latin typeface="+mn-lt"/>
            </a:endParaRPr>
          </a:p>
          <a:p>
            <a:r>
              <a:rPr lang="en-US" sz="1200" dirty="0">
                <a:latin typeface="+mn-lt"/>
              </a:rPr>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Use of correct punctuation and spaces between words should also be explicitly taught during sentence dictation.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We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Support students as much as needed to write the sentence on their mini-whiteboard or on paper. </a:t>
            </a:r>
          </a:p>
          <a:p>
            <a:endParaRPr lang="en-US" sz="1200" dirty="0">
              <a:latin typeface="+mn-lt"/>
            </a:endParaRPr>
          </a:p>
          <a:p>
            <a:r>
              <a:rPr lang="en-US" sz="1200" dirty="0">
                <a:latin typeface="+mn-lt"/>
              </a:rPr>
              <a:t>Sentence dictation: </a:t>
            </a:r>
            <a:r>
              <a:rPr lang="en-AU" sz="1200" b="1" dirty="0">
                <a:effectLst/>
                <a:latin typeface="+mn-lt"/>
                <a:cs typeface="Times New Roman" panose="02020603050405020304" pitchFamily="18" charset="0"/>
              </a:rPr>
              <a:t>My </a:t>
            </a:r>
            <a:r>
              <a:rPr lang="en-AU" sz="1200" b="1" dirty="0">
                <a:effectLst/>
                <a:latin typeface="+mn-lt"/>
                <a:ea typeface="Aptos" panose="020B0004020202020204" pitchFamily="34" charset="0"/>
                <a:cs typeface="Times New Roman" panose="02020603050405020304" pitchFamily="18" charset="0"/>
              </a:rPr>
              <a:t>hen is fit</a:t>
            </a:r>
            <a:r>
              <a:rPr lang="en-US" sz="1200" b="1" dirty="0">
                <a:latin typeface="+mn-lt"/>
              </a:rPr>
              <a:t>.</a:t>
            </a:r>
          </a:p>
          <a:p>
            <a:endParaRPr lang="en-US" sz="1200" dirty="0">
              <a:latin typeface="+mn-lt"/>
            </a:endParaRPr>
          </a:p>
          <a:p>
            <a:r>
              <a:rPr lang="en-US" sz="1200" dirty="0">
                <a:latin typeface="+mn-lt"/>
              </a:rPr>
              <a:t>Say the sentence aloud and have students repeat it after you. </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sz="1200" dirty="0">
              <a:latin typeface="+mn-lt"/>
            </a:endParaRPr>
          </a:p>
          <a:p>
            <a:r>
              <a:rPr lang="en-US" sz="1200" dirty="0">
                <a:latin typeface="+mn-lt"/>
              </a:rPr>
              <a:t>Note: If students need a high level of support, have them say the sounds they can hear and which letters to write for each word. Record this on the class whiteboard to complete the sentence.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fed</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fin</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fan</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dirty="0"/>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fin</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fan</a:t>
            </a:r>
            <a:r>
              <a:rPr lang="en-US" sz="1200" b="0" dirty="0">
                <a:solidFill>
                  <a:srgbClr val="404040"/>
                </a:solidFill>
                <a:effectLst/>
                <a:latin typeface="+mn-lt"/>
                <a:ea typeface="Verdana"/>
                <a:cs typeface="Times New Roman" panose="02020603050405020304" pitchFamily="18" charset="0"/>
              </a:rPr>
              <a:t>, </a:t>
            </a:r>
            <a:r>
              <a:rPr lang="en-US" sz="1200" b="1" dirty="0">
                <a:solidFill>
                  <a:srgbClr val="404040"/>
                </a:solidFill>
                <a:effectLst/>
                <a:latin typeface="+mn-lt"/>
                <a:ea typeface="Verdana"/>
                <a:cs typeface="Times New Roman" panose="02020603050405020304" pitchFamily="18" charset="0"/>
              </a:rPr>
              <a:t>fed</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mn-lt"/>
              <a:cs typeface="Times New Roman" panose="02020603050405020304" pitchFamily="18" charset="0"/>
            </a:endParaRPr>
          </a:p>
          <a:p>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1" dirty="0"/>
          </a:p>
          <a:p>
            <a:pPr marL="0" indent="0" algn="l">
              <a:spcBef>
                <a:spcPts val="100"/>
              </a:spcBef>
              <a:spcAft>
                <a:spcPts val="400"/>
              </a:spcAft>
              <a:buFont typeface="Arial"/>
              <a:buNone/>
            </a:pPr>
            <a:r>
              <a:rPr lang="en-US" b="0" dirty="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538819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/m/, /e/, /h/, /r/, /d/, /o/</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letter–sound correspondence then reading the word fluently while you point to it. For example, /r/, /e/, /d/, </a:t>
            </a:r>
            <a:r>
              <a:rPr lang="en-US" b="1" dirty="0"/>
              <a:t>red</a:t>
            </a:r>
            <a:r>
              <a:rPr lang="en-US" dirty="0"/>
              <a:t>.</a:t>
            </a:r>
          </a:p>
          <a:p>
            <a:endParaRPr lang="en-US" dirty="0"/>
          </a:p>
          <a:p>
            <a:r>
              <a:rPr lang="en-US" b="1" dirty="0"/>
              <a:t>Provide corrective feedback as needed:</a:t>
            </a:r>
          </a:p>
          <a:p>
            <a:r>
              <a:rPr lang="en-US" dirty="0"/>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hem, end, rod</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d/o</a:t>
            </a:r>
            <a:r>
              <a:rPr lang="en-US" b="0" dirty="0"/>
              <a:t>,</a:t>
            </a:r>
            <a:r>
              <a:rPr lang="en-US" b="1" dirty="0"/>
              <a:t> do</a:t>
            </a:r>
            <a:r>
              <a:rPr lang="en-US" b="0" dirty="0"/>
              <a:t>,</a:t>
            </a:r>
            <a:r>
              <a:rPr lang="en-US" b="1" dirty="0"/>
              <a:t> d-o</a:t>
            </a:r>
            <a:r>
              <a:rPr lang="en-US" b="0" dirty="0"/>
              <a:t> spells</a:t>
            </a:r>
            <a:r>
              <a:rPr lang="en-US" b="1" dirty="0"/>
              <a:t> ‘do</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5.svg"/><Relationship Id="rId10"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1.sv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20.tiff"/><Relationship Id="rId7" Type="http://schemas.openxmlformats.org/officeDocument/2006/relationships/image" Target="../media/image21.pn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png"/><Relationship Id="rId5" Type="http://schemas.openxmlformats.org/officeDocument/2006/relationships/image" Target="../media/image17.svg"/><Relationship Id="rId10" Type="http://schemas.openxmlformats.org/officeDocument/2006/relationships/image" Target="../media/image18.jpeg"/><Relationship Id="rId4" Type="http://schemas.openxmlformats.org/officeDocument/2006/relationships/image" Target="../media/image16.png"/><Relationship Id="rId9" Type="http://schemas.openxmlformats.org/officeDocument/2006/relationships/hyperlink" Target="https://www.literacyhub.edu.au/plan-teach-and-assess/lesson-packs/"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1.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1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3.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5.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802828"/>
            <a:ext cx="45522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4C700DE9-7001-F8B2-1B46-FA47E91CD7B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dirty="0">
                <a:solidFill>
                  <a:srgbClr val="0E1E42"/>
                </a:solidFill>
                <a:ea typeface="+mj-lt"/>
                <a:cs typeface="+mj-lt"/>
              </a:rPr>
              <a:t>We are learning about letters and sounds so that we can read and </a:t>
            </a:r>
            <a:r>
              <a:rPr lang="en-US" sz="3000" dirty="0">
                <a:ea typeface="+mj-lt"/>
                <a:cs typeface="+mj-lt"/>
              </a:rPr>
              <a:t>spell</a:t>
            </a:r>
            <a:r>
              <a:rPr lang="en-US" sz="3000" dirty="0">
                <a:solidFill>
                  <a:srgbClr val="0E1E42"/>
                </a:solidFill>
                <a:ea typeface="+mj-lt"/>
                <a:cs typeface="+mj-lt"/>
              </a:rPr>
              <a:t> words.</a:t>
            </a:r>
            <a:endParaRPr lang="en-US" sz="3000" dirty="0">
              <a:solidFill>
                <a:srgbClr val="0E1E42"/>
              </a:solidFill>
            </a:endParaRPr>
          </a:p>
        </p:txBody>
      </p:sp>
    </p:spTree>
    <p:extLst>
      <p:ext uri="{BB962C8B-B14F-4D97-AF65-F5344CB8AC3E}">
        <p14:creationId xmlns:p14="http://schemas.microsoft.com/office/powerpoint/2010/main" val="1142151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D685E1F3-1CEA-11D8-3348-B50C3F08B058}"/>
              </a:ext>
            </a:extLst>
          </p:cNvPr>
          <p:cNvSpPr/>
          <p:nvPr userDrawn="1"/>
        </p:nvSpPr>
        <p:spPr>
          <a:xfrm>
            <a:off x="283765" y="292866"/>
            <a:ext cx="519141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7553BCFB-18F8-327E-5456-2670771837CA}"/>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sp>
        <p:nvSpPr>
          <p:cNvPr id="3" name="Rectangle 2">
            <a:extLst>
              <a:ext uri="{FF2B5EF4-FFF2-40B4-BE49-F238E27FC236}">
                <a16:creationId xmlns:a16="http://schemas.microsoft.com/office/drawing/2014/main" id="{BDD84A66-1B8F-31AB-BD71-BC1348949C2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881BCB53-1CA4-7EBA-C8DC-52889725524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7" name="Title 6">
            <a:extLst>
              <a:ext uri="{FF2B5EF4-FFF2-40B4-BE49-F238E27FC236}">
                <a16:creationId xmlns:a16="http://schemas.microsoft.com/office/drawing/2014/main" id="{C1AAF7A6-4944-ED6D-5506-4B8AC849BC76}"/>
              </a:ext>
            </a:extLst>
          </p:cNvPr>
          <p:cNvSpPr>
            <a:spLocks noGrp="1"/>
          </p:cNvSpPr>
          <p:nvPr>
            <p:ph type="title"/>
          </p:nvPr>
        </p:nvSpPr>
        <p:spPr>
          <a:xfrm>
            <a:off x="0" y="-1518861"/>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E218145E-0A07-2A8F-25F7-D12CF434E549}"/>
              </a:ext>
            </a:extLst>
          </p:cNvPr>
          <p:cNvSpPr/>
          <p:nvPr userDrawn="1"/>
        </p:nvSpPr>
        <p:spPr>
          <a:xfrm>
            <a:off x="283765" y="292866"/>
            <a:ext cx="519141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Title 1">
            <a:extLst>
              <a:ext uri="{FF2B5EF4-FFF2-40B4-BE49-F238E27FC236}">
                <a16:creationId xmlns:a16="http://schemas.microsoft.com/office/drawing/2014/main" id="{92122B7E-85D7-A25D-68E3-CA854965758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7" name="Rectangle 6">
            <a:extLst>
              <a:ext uri="{FF2B5EF4-FFF2-40B4-BE49-F238E27FC236}">
                <a16:creationId xmlns:a16="http://schemas.microsoft.com/office/drawing/2014/main" id="{6E07D8C3-2DF8-A5D3-BD57-54408CCB4D3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71D5790B-3525-9499-3FD1-28449248BEA6}"/>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D03BCC9D-EC6A-B414-D590-FAA82DBE4DCC}"/>
              </a:ext>
            </a:extLst>
          </p:cNvPr>
          <p:cNvSpPr>
            <a:spLocks noGrp="1"/>
          </p:cNvSpPr>
          <p:nvPr>
            <p:ph type="title"/>
          </p:nvPr>
        </p:nvSpPr>
        <p:spPr>
          <a:xfrm>
            <a:off x="0" y="-1518861"/>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726126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A490FC6-B503-D7E6-93FD-22BCF6238510}"/>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4" name="Title 1">
            <a:extLst>
              <a:ext uri="{FF2B5EF4-FFF2-40B4-BE49-F238E27FC236}">
                <a16:creationId xmlns:a16="http://schemas.microsoft.com/office/drawing/2014/main" id="{950E9B89-4DD2-FF27-BF27-2AA13A3B0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5" name="Rectangle 4">
            <a:extLst>
              <a:ext uri="{FF2B5EF4-FFF2-40B4-BE49-F238E27FC236}">
                <a16:creationId xmlns:a16="http://schemas.microsoft.com/office/drawing/2014/main" id="{0531F41F-5130-7BC6-EDA6-DAEA723B8BA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97B5ABC-6E3E-AE71-1306-ABA29CA807B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94A1BB66-3C87-0954-100B-7712BAB50C7B}"/>
              </a:ext>
            </a:extLst>
          </p:cNvPr>
          <p:cNvSpPr>
            <a:spLocks noGrp="1"/>
          </p:cNvSpPr>
          <p:nvPr>
            <p:ph type="title"/>
          </p:nvPr>
        </p:nvSpPr>
        <p:spPr>
          <a:xfrm>
            <a:off x="0" y="-1518861"/>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197174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039B2A09-B4EA-43C5-ABC7-0F0F20AC2824}"/>
              </a:ext>
            </a:extLst>
          </p:cNvPr>
          <p:cNvSpPr/>
          <p:nvPr userDrawn="1"/>
        </p:nvSpPr>
        <p:spPr>
          <a:xfrm>
            <a:off x="262752" y="2097539"/>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2" name="Rectangle 1">
            <a:extLst>
              <a:ext uri="{FF2B5EF4-FFF2-40B4-BE49-F238E27FC236}">
                <a16:creationId xmlns:a16="http://schemas.microsoft.com/office/drawing/2014/main" id="{D3E9CE3A-2CA1-B297-1AD0-6C381F20842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1A776042-FB38-7614-3B25-09CB09F1CDCE}"/>
              </a:ext>
            </a:extLst>
          </p:cNvPr>
          <p:cNvSpPr>
            <a:spLocks noGrp="1"/>
          </p:cNvSpPr>
          <p:nvPr>
            <p:ph type="title"/>
          </p:nvPr>
        </p:nvSpPr>
        <p:spPr>
          <a:xfrm>
            <a:off x="0" y="-1713980"/>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0180596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17C1E16B-1C7E-F0B4-BBFA-898BE22A01F4}"/>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Title 1">
            <a:extLst>
              <a:ext uri="{FF2B5EF4-FFF2-40B4-BE49-F238E27FC236}">
                <a16:creationId xmlns:a16="http://schemas.microsoft.com/office/drawing/2014/main" id="{CB6DF7F0-B79F-07F8-EA4B-7687A7042DC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35572C4C-41A7-33D2-B1FB-78D6D65A5F3F}"/>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C5FED547-BE9D-18B4-8C9E-85EDC80046CB}"/>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EE299335-930D-08B7-C2FD-E6B1E99BF2EB}"/>
              </a:ext>
            </a:extLst>
          </p:cNvPr>
          <p:cNvSpPr>
            <a:spLocks noGrp="1"/>
          </p:cNvSpPr>
          <p:nvPr>
            <p:ph type="title"/>
          </p:nvPr>
        </p:nvSpPr>
        <p:spPr>
          <a:xfrm>
            <a:off x="5687" y="-1518861"/>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8643958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935DEA00-0E1D-2F4A-AC97-73477EF547D4}"/>
              </a:ext>
            </a:extLst>
          </p:cNvPr>
          <p:cNvSpPr/>
          <p:nvPr userDrawn="1"/>
        </p:nvSpPr>
        <p:spPr>
          <a:xfrm>
            <a:off x="283765" y="292866"/>
            <a:ext cx="2414556"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3ADFBD21-4827-406F-B040-8217459B5AFC}"/>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93D059F3-EA10-68CE-10E8-8F995CC654D5}"/>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60A4C796-A9A1-4282-30A5-F61EC9EE099A}"/>
              </a:ext>
            </a:extLst>
          </p:cNvPr>
          <p:cNvSpPr/>
          <p:nvPr userDrawn="1"/>
        </p:nvSpPr>
        <p:spPr>
          <a:xfrm>
            <a:off x="283765" y="292866"/>
            <a:ext cx="2414556"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F35D284D-DFF5-EDAB-023C-0A99588B6F5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DA003E6E-F04E-D791-508B-4267390187D8}"/>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CD78A44F-28D1-8F3A-6489-4C6CA0FC13F4}"/>
              </a:ext>
            </a:extLst>
          </p:cNvPr>
          <p:cNvSpPr/>
          <p:nvPr userDrawn="1"/>
        </p:nvSpPr>
        <p:spPr>
          <a:xfrm>
            <a:off x="283765" y="292865"/>
            <a:ext cx="3418714" cy="915631"/>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3" name="Rectangle 2">
            <a:extLst>
              <a:ext uri="{FF2B5EF4-FFF2-40B4-BE49-F238E27FC236}">
                <a16:creationId xmlns:a16="http://schemas.microsoft.com/office/drawing/2014/main" id="{62B9FB51-757B-0978-DEA3-4B638014A19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A89AF02-723C-716B-281B-F8C5E3F30F92}"/>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DB1D5F39-95C2-DB35-E8F7-9BB7838161A8}"/>
              </a:ext>
            </a:extLst>
          </p:cNvPr>
          <p:cNvSpPr>
            <a:spLocks noGrp="1"/>
          </p:cNvSpPr>
          <p:nvPr>
            <p:ph type="title"/>
          </p:nvPr>
        </p:nvSpPr>
        <p:spPr>
          <a:xfrm>
            <a:off x="32982" y="-163573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We do  + pen + chin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466A691-E9CC-C285-638A-6A154A3A5785}"/>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10278" y="27470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41707" y="352678"/>
            <a:ext cx="490017" cy="490017"/>
          </a:xfrm>
          <a:prstGeom prst="rect">
            <a:avLst/>
          </a:prstGeom>
        </p:spPr>
      </p:pic>
      <p:sp>
        <p:nvSpPr>
          <p:cNvPr id="6" name="Title 1">
            <a:extLst>
              <a:ext uri="{FF2B5EF4-FFF2-40B4-BE49-F238E27FC236}">
                <a16:creationId xmlns:a16="http://schemas.microsoft.com/office/drawing/2014/main" id="{738460F9-6D40-7F9E-4DF1-98B166DB319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7">
            <a:extLst>
              <a:ext uri="{FF2B5EF4-FFF2-40B4-BE49-F238E27FC236}">
                <a16:creationId xmlns:a16="http://schemas.microsoft.com/office/drawing/2014/main" id="{17D70AA8-A3EE-00B0-58D5-41C7887F157B}"/>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8ED6FF2-4818-F75B-66D6-D151CB31B169}"/>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3B6069CF-4F61-4C51-C7A0-6E23DDA76249}"/>
              </a:ext>
            </a:extLst>
          </p:cNvPr>
          <p:cNvGrpSpPr/>
          <p:nvPr userDrawn="1"/>
        </p:nvGrpSpPr>
        <p:grpSpPr>
          <a:xfrm>
            <a:off x="11184229" y="284693"/>
            <a:ext cx="564546" cy="659100"/>
            <a:chOff x="1733006" y="4059633"/>
            <a:chExt cx="914400" cy="1126270"/>
          </a:xfrm>
          <a:solidFill>
            <a:srgbClr val="0E1F42"/>
          </a:solidFill>
        </p:grpSpPr>
        <p:pic>
          <p:nvPicPr>
            <p:cNvPr id="5" name="Graphic 4" descr="School boy outline">
              <a:extLst>
                <a:ext uri="{FF2B5EF4-FFF2-40B4-BE49-F238E27FC236}">
                  <a16:creationId xmlns:a16="http://schemas.microsoft.com/office/drawing/2014/main" id="{FECA3E53-4634-D91F-8E87-4240B28C9EA5}"/>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2B014475-2320-D255-F4F8-DF6C917D5098}"/>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
        <p:nvSpPr>
          <p:cNvPr id="11" name="Title 10">
            <a:extLst>
              <a:ext uri="{FF2B5EF4-FFF2-40B4-BE49-F238E27FC236}">
                <a16:creationId xmlns:a16="http://schemas.microsoft.com/office/drawing/2014/main" id="{6D2626D7-1F0F-471F-7BE8-CD95B73B0FD1}"/>
              </a:ext>
            </a:extLst>
          </p:cNvPr>
          <p:cNvSpPr>
            <a:spLocks noGrp="1"/>
          </p:cNvSpPr>
          <p:nvPr>
            <p:ph type="title"/>
          </p:nvPr>
        </p:nvSpPr>
        <p:spPr>
          <a:xfrm>
            <a:off x="0" y="-1666374"/>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6053474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D4C1592-7151-EF7D-28A4-2377F3F9F3FD}"/>
              </a:ext>
            </a:extLst>
          </p:cNvPr>
          <p:cNvPicPr>
            <a:picLocks noChangeAspect="1"/>
          </p:cNvPicPr>
          <p:nvPr userDrawn="1"/>
        </p:nvPicPr>
        <p:blipFill>
          <a:blip r:embed="rId3"/>
          <a:stretch>
            <a:fillRect/>
          </a:stretch>
        </p:blipFill>
        <p:spPr>
          <a:xfrm>
            <a:off x="6275877" y="432530"/>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7FC2"/>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3</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43982"/>
            <a:ext cx="7997588"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3596865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3D3298D0-593A-6649-3A01-E8FC8E914170}"/>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Title 1">
            <a:extLst>
              <a:ext uri="{FF2B5EF4-FFF2-40B4-BE49-F238E27FC236}">
                <a16:creationId xmlns:a16="http://schemas.microsoft.com/office/drawing/2014/main" id="{9FA7E328-8CAA-E178-5D8D-E545A820BA6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E8E4C092-9004-9BF9-5DF7-B23F7956243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D47F46CE-2C74-8BC1-C790-F775962C4B2C}"/>
              </a:ext>
            </a:extLst>
          </p:cNvPr>
          <p:cNvGrpSpPr/>
          <p:nvPr userDrawn="1"/>
        </p:nvGrpSpPr>
        <p:grpSpPr>
          <a:xfrm>
            <a:off x="11029911" y="248271"/>
            <a:ext cx="876718" cy="688952"/>
            <a:chOff x="11029911" y="248271"/>
            <a:chExt cx="876718" cy="688952"/>
          </a:xfrm>
        </p:grpSpPr>
        <p:sp>
          <p:nvSpPr>
            <p:cNvPr id="13" name="Rounded Rectangle 12">
              <a:extLst>
                <a:ext uri="{FF2B5EF4-FFF2-40B4-BE49-F238E27FC236}">
                  <a16:creationId xmlns:a16="http://schemas.microsoft.com/office/drawing/2014/main" id="{4BBC5E3A-EC1D-68BE-084D-B29139A1AA2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Teacher outline">
              <a:extLst>
                <a:ext uri="{FF2B5EF4-FFF2-40B4-BE49-F238E27FC236}">
                  <a16:creationId xmlns:a16="http://schemas.microsoft.com/office/drawing/2014/main" id="{53D02730-B731-BDDF-CCF6-63D6ADC179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55DA1EB9-2D38-B98D-4C14-15D757C0612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E6FBA6D2-7E93-C09B-99E1-5CE150ED8746}"/>
              </a:ext>
            </a:extLst>
          </p:cNvPr>
          <p:cNvSpPr>
            <a:spLocks noGrp="1"/>
          </p:cNvSpPr>
          <p:nvPr>
            <p:ph type="title"/>
          </p:nvPr>
        </p:nvSpPr>
        <p:spPr>
          <a:xfrm>
            <a:off x="0" y="-1508273"/>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Title 3">
            <a:extLst>
              <a:ext uri="{FF2B5EF4-FFF2-40B4-BE49-F238E27FC236}">
                <a16:creationId xmlns:a16="http://schemas.microsoft.com/office/drawing/2014/main" id="{8DEFF4B3-D509-4179-55D7-FFD2C80AC999}"/>
              </a:ext>
            </a:extLst>
          </p:cNvPr>
          <p:cNvSpPr>
            <a:spLocks noGrp="1"/>
          </p:cNvSpPr>
          <p:nvPr>
            <p:ph type="title"/>
          </p:nvPr>
        </p:nvSpPr>
        <p:spPr>
          <a:xfrm>
            <a:off x="5687" y="-169031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5800974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5413843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Title 5">
            <a:extLst>
              <a:ext uri="{FF2B5EF4-FFF2-40B4-BE49-F238E27FC236}">
                <a16:creationId xmlns:a16="http://schemas.microsoft.com/office/drawing/2014/main" id="{615A7187-AE64-D9B5-508D-86CDEC6D31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2049838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Title 5">
            <a:extLst>
              <a:ext uri="{FF2B5EF4-FFF2-40B4-BE49-F238E27FC236}">
                <a16:creationId xmlns:a16="http://schemas.microsoft.com/office/drawing/2014/main" id="{754491E3-290A-0EC2-F70D-A67DFC016B4C}"/>
              </a:ext>
            </a:extLst>
          </p:cNvPr>
          <p:cNvSpPr>
            <a:spLocks noGrp="1"/>
          </p:cNvSpPr>
          <p:nvPr>
            <p:ph type="title"/>
          </p:nvPr>
        </p:nvSpPr>
        <p:spPr>
          <a:xfrm>
            <a:off x="5687" y="-16515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247664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3" name="Title 2">
            <a:extLst>
              <a:ext uri="{FF2B5EF4-FFF2-40B4-BE49-F238E27FC236}">
                <a16:creationId xmlns:a16="http://schemas.microsoft.com/office/drawing/2014/main" id="{2B1BF101-98D7-5A91-187E-6040299161A8}"/>
              </a:ext>
            </a:extLst>
          </p:cNvPr>
          <p:cNvSpPr>
            <a:spLocks noGrp="1"/>
          </p:cNvSpPr>
          <p:nvPr>
            <p:ph type="title"/>
          </p:nvPr>
        </p:nvSpPr>
        <p:spPr>
          <a:xfrm>
            <a:off x="0" y="-164435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852478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
        <p:nvSpPr>
          <p:cNvPr id="3" name="Title 2">
            <a:extLst>
              <a:ext uri="{FF2B5EF4-FFF2-40B4-BE49-F238E27FC236}">
                <a16:creationId xmlns:a16="http://schemas.microsoft.com/office/drawing/2014/main" id="{67CB8F82-44BD-7E09-A759-3ACC5EA407B8}"/>
              </a:ext>
            </a:extLst>
          </p:cNvPr>
          <p:cNvSpPr>
            <a:spLocks noGrp="1"/>
          </p:cNvSpPr>
          <p:nvPr>
            <p:ph type="title"/>
          </p:nvPr>
        </p:nvSpPr>
        <p:spPr>
          <a:xfrm>
            <a:off x="-7961" y="-152454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8899871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Title 3">
            <a:extLst>
              <a:ext uri="{FF2B5EF4-FFF2-40B4-BE49-F238E27FC236}">
                <a16:creationId xmlns:a16="http://schemas.microsoft.com/office/drawing/2014/main" id="{42C6AC3F-E823-49B1-C51C-FCEC210568A0}"/>
              </a:ext>
            </a:extLst>
          </p:cNvPr>
          <p:cNvSpPr>
            <a:spLocks noGrp="1"/>
          </p:cNvSpPr>
          <p:nvPr>
            <p:ph type="title"/>
          </p:nvPr>
        </p:nvSpPr>
        <p:spPr>
          <a:xfrm>
            <a:off x="0" y="-169031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2677086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7FC2"/>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7FC2"/>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0" y="-1769598"/>
            <a:ext cx="8973832" cy="1571097"/>
          </a:xfrm>
        </p:spPr>
        <p:txBody>
          <a:bodyPr>
            <a:noAutofit/>
          </a:bodyPr>
          <a:lstStyle>
            <a:lvl1pPr>
              <a:lnSpc>
                <a:spcPct val="70000"/>
              </a:lnSpc>
              <a:defRPr sz="7200" b="1" i="0">
                <a:solidFill>
                  <a:srgbClr val="0E1E42"/>
                </a:solidFill>
                <a:latin typeface="Tenorite" pitchFamily="2" charset="0"/>
              </a:defRPr>
            </a:lvl1pPr>
          </a:lstStyle>
          <a:p>
            <a:r>
              <a:rPr lang="en-US" dirty="0"/>
              <a:t>Click to edit</a:t>
            </a:r>
            <a:endParaRPr lang="en-AU" dirty="0"/>
          </a:p>
        </p:txBody>
      </p:sp>
      <p:sp>
        <p:nvSpPr>
          <p:cNvPr id="3" name="Rectangle 2">
            <a:extLst>
              <a:ext uri="{FF2B5EF4-FFF2-40B4-BE49-F238E27FC236}">
                <a16:creationId xmlns:a16="http://schemas.microsoft.com/office/drawing/2014/main" id="{79A74FA1-28C6-74CE-65C6-CBF71D20D449}"/>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dirty="0">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Tree>
    <p:extLst>
      <p:ext uri="{BB962C8B-B14F-4D97-AF65-F5344CB8AC3E}">
        <p14:creationId xmlns:p14="http://schemas.microsoft.com/office/powerpoint/2010/main" val="1297257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B32CD3BC-FBD7-D7C7-9A65-B572D4D00ED1}"/>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Title 1">
            <a:extLst>
              <a:ext uri="{FF2B5EF4-FFF2-40B4-BE49-F238E27FC236}">
                <a16:creationId xmlns:a16="http://schemas.microsoft.com/office/drawing/2014/main" id="{213EEDE4-3AB2-9A2E-58ED-3DE9C074F5C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B8CB31B2-2578-B45B-7FF2-CBC6B3F714D7}"/>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48E70E05-2E30-C87C-6F4D-DC16D15B315D}"/>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B1E37248-6CD2-0357-3318-9BCC06205EDA}"/>
              </a:ext>
            </a:extLst>
          </p:cNvPr>
          <p:cNvSpPr>
            <a:spLocks noGrp="1"/>
          </p:cNvSpPr>
          <p:nvPr>
            <p:ph type="title"/>
          </p:nvPr>
        </p:nvSpPr>
        <p:spPr>
          <a:xfrm>
            <a:off x="5687" y="-1518861"/>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F3369BE5-DE39-C45F-6273-643FFEF3F66A}"/>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6C160354-21F7-8DD8-202E-11B795F09F3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1FA7A454-3E49-775E-7804-52B7F15902D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EB6AAF2A-E83F-8160-7A7C-3D248750C6B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8EB0A9E9-82AD-826B-D485-0237ADB73A17}"/>
              </a:ext>
            </a:extLst>
          </p:cNvPr>
          <p:cNvSpPr>
            <a:spLocks noGrp="1"/>
          </p:cNvSpPr>
          <p:nvPr>
            <p:ph type="title"/>
          </p:nvPr>
        </p:nvSpPr>
        <p:spPr>
          <a:xfrm>
            <a:off x="19334" y="-1518861"/>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92D6923A-4292-B01D-E898-AD5B3DBF8E78}"/>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4" name="Title 1">
            <a:extLst>
              <a:ext uri="{FF2B5EF4-FFF2-40B4-BE49-F238E27FC236}">
                <a16:creationId xmlns:a16="http://schemas.microsoft.com/office/drawing/2014/main" id="{14672ADB-4A08-107F-FD79-DAD7E384376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6887A020-D216-D1AA-CE8E-7723E6890ED5}"/>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A099B66E-244F-3E17-AF17-E30EAAF4FF33}"/>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3C59EBBE-366D-E813-E90E-42946DD4B98C}"/>
              </a:ext>
            </a:extLst>
          </p:cNvPr>
          <p:cNvSpPr>
            <a:spLocks noGrp="1"/>
          </p:cNvSpPr>
          <p:nvPr>
            <p:ph type="title"/>
          </p:nvPr>
        </p:nvSpPr>
        <p:spPr>
          <a:xfrm>
            <a:off x="32982" y="-1518861"/>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678FF4AA-1572-CCEC-567D-EA816B4D55C2}"/>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4" name="Title 1">
            <a:extLst>
              <a:ext uri="{FF2B5EF4-FFF2-40B4-BE49-F238E27FC236}">
                <a16:creationId xmlns:a16="http://schemas.microsoft.com/office/drawing/2014/main" id="{C11BE4F6-F65F-71F1-27B5-4066E312FF4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A7A34302-D2CE-9D2F-4B1E-51E0063F6D04}"/>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F3370E76-9C27-1C81-10E7-D54CDB68E9EF}"/>
              </a:ext>
            </a:extLst>
          </p:cNvPr>
          <p:cNvSpPr/>
          <p:nvPr userDrawn="1"/>
        </p:nvSpPr>
        <p:spPr>
          <a:xfrm>
            <a:off x="11010278" y="6491824"/>
            <a:ext cx="896351" cy="296747"/>
          </a:xfrm>
          <a:prstGeom prst="roundRect">
            <a:avLst>
              <a:gd name="adj" fmla="val 50000"/>
            </a:avLst>
          </a:prstGeom>
          <a:solidFill>
            <a:srgbClr val="D9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7FC2"/>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7FC2"/>
                </a:solidFill>
                <a:latin typeface="Calibri" panose="020F0502020204030204" pitchFamily="34" charset="0"/>
                <a:cs typeface="Calibri" panose="020F0502020204030204" pitchFamily="34" charset="0"/>
              </a:rPr>
              <a:t>‹#›</a:t>
            </a:fld>
            <a:endParaRPr lang="en-GB" sz="1400" b="1">
              <a:solidFill>
                <a:srgbClr val="007FC2"/>
              </a:solidFill>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4040BB74-D2FD-370D-6486-BEC623B7ACCF}"/>
              </a:ext>
            </a:extLst>
          </p:cNvPr>
          <p:cNvSpPr>
            <a:spLocks noGrp="1"/>
          </p:cNvSpPr>
          <p:nvPr>
            <p:ph type="title"/>
          </p:nvPr>
        </p:nvSpPr>
        <p:spPr>
          <a:xfrm>
            <a:off x="0" y="-1557195"/>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4475630-7577-0AFF-BC40-1DD1EEE34392}"/>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829D7260-E45A-C6AA-C2A3-BA025E5E62B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A972B646-09C3-401F-5B5B-F5FCFB6E2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AC45CD07-2385-9970-2F80-A748B5F2097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ACD76487-0145-0600-47A2-CD3CB5AFC8CA}"/>
              </a:ext>
            </a:extLst>
          </p:cNvPr>
          <p:cNvSpPr>
            <a:spLocks noGrp="1"/>
          </p:cNvSpPr>
          <p:nvPr>
            <p:ph type="title"/>
          </p:nvPr>
        </p:nvSpPr>
        <p:spPr>
          <a:xfrm>
            <a:off x="0" y="-1518861"/>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7A930CE8-1563-388B-88D0-7B756EDB2540}"/>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Rounded Corners 1">
            <a:extLst>
              <a:ext uri="{FF2B5EF4-FFF2-40B4-BE49-F238E27FC236}">
                <a16:creationId xmlns:a16="http://schemas.microsoft.com/office/drawing/2014/main" id="{E1E0B76C-63F1-5C08-5C70-06085861E32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E3DCF6ED-21E9-799C-E8F8-1F24B5FBFCC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DF93A0EB-3F82-81A5-58D1-78A9E96952C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D8C5AB37-10AB-3F5A-AA6C-5BD19C29DE72}"/>
              </a:ext>
            </a:extLst>
          </p:cNvPr>
          <p:cNvSpPr>
            <a:spLocks noGrp="1"/>
          </p:cNvSpPr>
          <p:nvPr>
            <p:ph type="title"/>
          </p:nvPr>
        </p:nvSpPr>
        <p:spPr>
          <a:xfrm>
            <a:off x="19334" y="-1518861"/>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276783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11192D47-0116-E105-F6E5-D02C2435CFF8}"/>
              </a:ext>
            </a:extLst>
          </p:cNvPr>
          <p:cNvSpPr/>
          <p:nvPr userDrawn="1"/>
        </p:nvSpPr>
        <p:spPr>
          <a:xfrm>
            <a:off x="283765" y="292866"/>
            <a:ext cx="1840189"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ectangle: Rounded Corners 4">
            <a:extLst>
              <a:ext uri="{FF2B5EF4-FFF2-40B4-BE49-F238E27FC236}">
                <a16:creationId xmlns:a16="http://schemas.microsoft.com/office/drawing/2014/main" id="{F3AE0162-1AB1-D755-9CED-8BA7BF7F028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0" name="Title 1">
            <a:extLst>
              <a:ext uri="{FF2B5EF4-FFF2-40B4-BE49-F238E27FC236}">
                <a16:creationId xmlns:a16="http://schemas.microsoft.com/office/drawing/2014/main" id="{0E329031-C9E6-FB88-B575-5EBACF67B6E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1" name="Rectangle 10">
            <a:extLst>
              <a:ext uri="{FF2B5EF4-FFF2-40B4-BE49-F238E27FC236}">
                <a16:creationId xmlns:a16="http://schemas.microsoft.com/office/drawing/2014/main" id="{929610CE-0FD5-2A74-85C9-A1C0D8586CE6}"/>
              </a:ext>
            </a:extLst>
          </p:cNvPr>
          <p:cNvSpPr/>
          <p:nvPr userDrawn="1"/>
        </p:nvSpPr>
        <p:spPr>
          <a:xfrm>
            <a:off x="0" y="2761"/>
            <a:ext cx="12192000" cy="103031"/>
          </a:xfrm>
          <a:prstGeom prst="rect">
            <a:avLst/>
          </a:prstGeom>
          <a:solidFill>
            <a:srgbClr val="007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A29A24F6-354F-4CC3-AB24-CC1FC2D4E783}"/>
              </a:ext>
            </a:extLst>
          </p:cNvPr>
          <p:cNvSpPr>
            <a:spLocks noGrp="1"/>
          </p:cNvSpPr>
          <p:nvPr>
            <p:ph type="title"/>
          </p:nvPr>
        </p:nvSpPr>
        <p:spPr>
          <a:xfrm>
            <a:off x="0" y="-169477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15" r:id="rId8"/>
    <p:sldLayoutId id="2147483776" r:id="rId9"/>
    <p:sldLayoutId id="2147483777" r:id="rId10"/>
    <p:sldLayoutId id="2147483778" r:id="rId11"/>
    <p:sldLayoutId id="2147483779" r:id="rId12"/>
    <p:sldLayoutId id="2147483780" r:id="rId13"/>
    <p:sldLayoutId id="2147483696" r:id="rId14"/>
    <p:sldLayoutId id="2147483690" r:id="rId15"/>
    <p:sldLayoutId id="2147483699" r:id="rId16"/>
    <p:sldLayoutId id="2147483692" r:id="rId17"/>
    <p:sldLayoutId id="2147483781" r:id="rId18"/>
    <p:sldLayoutId id="2147483782" r:id="rId19"/>
    <p:sldLayoutId id="2147483783" r:id="rId20"/>
    <p:sldLayoutId id="2147483784" r:id="rId21"/>
    <p:sldLayoutId id="2147483785" r:id="rId22"/>
    <p:sldLayoutId id="2147483786" r:id="rId23"/>
    <p:sldLayoutId id="2147483787" r:id="rId24"/>
    <p:sldLayoutId id="2147483788" r:id="rId25"/>
    <p:sldLayoutId id="2147483789" r:id="rId2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7A0BAF1-D6A1-4EF8-8625-6AEE847D87E6}" type="datetimeFigureOut">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28/01/2025</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EE064F2-FF32-49DE-831C-6F9C310B16F6}" type="slidenum">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17542800"/>
      </p:ext>
    </p:extLst>
  </p:cSld>
  <p:clrMap bg1="lt1" tx1="dk1" bg2="lt2" tx2="dk2" accent1="accent1" accent2="accent2" accent3="accent3" accent4="accent4" accent5="accent5" accent6="accent6" hlink="hlink" folHlink="folHlink"/>
  <p:sldLayoutIdLst>
    <p:sldLayoutId id="214748379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3.xml"/><Relationship Id="rId4" Type="http://schemas.openxmlformats.org/officeDocument/2006/relationships/image" Target="../media/image36.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25.xml"/><Relationship Id="rId5" Type="http://schemas.openxmlformats.org/officeDocument/2006/relationships/image" Target="../media/image42.pn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26.xml"/><Relationship Id="rId5" Type="http://schemas.openxmlformats.org/officeDocument/2006/relationships/image" Target="../media/image29.png"/><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46.pn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8.xml"/><Relationship Id="rId5" Type="http://schemas.openxmlformats.org/officeDocument/2006/relationships/image" Target="../media/image46.png"/><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0.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0.xml"/><Relationship Id="rId4" Type="http://schemas.openxmlformats.org/officeDocument/2006/relationships/image" Target="../media/image2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7.xml"/><Relationship Id="rId4"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8.xml"/><Relationship Id="rId5" Type="http://schemas.openxmlformats.org/officeDocument/2006/relationships/image" Target="../media/image54.png"/><Relationship Id="rId4" Type="http://schemas.openxmlformats.org/officeDocument/2006/relationships/image" Target="../media/image5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9.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8.xml"/><Relationship Id="rId1" Type="http://schemas.openxmlformats.org/officeDocument/2006/relationships/tags" Target="../tags/tag30.xml"/><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8.xml"/><Relationship Id="rId1" Type="http://schemas.openxmlformats.org/officeDocument/2006/relationships/tags" Target="../tags/tag31.xml"/><Relationship Id="rId5" Type="http://schemas.openxmlformats.org/officeDocument/2006/relationships/image" Target="../media/image54.png"/><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32.xml"/><Relationship Id="rId6" Type="http://schemas.openxmlformats.org/officeDocument/2006/relationships/image" Target="../media/image53.png"/><Relationship Id="rId5" Type="http://schemas.openxmlformats.org/officeDocument/2006/relationships/image" Target="../media/image54.png"/><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tags" Target="../tags/tag3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8.xml"/><Relationship Id="rId1" Type="http://schemas.openxmlformats.org/officeDocument/2006/relationships/tags" Target="../tags/tag35.xml"/><Relationship Id="rId5" Type="http://schemas.openxmlformats.org/officeDocument/2006/relationships/image" Target="../media/image36.svg"/><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8.xml"/><Relationship Id="rId1" Type="http://schemas.openxmlformats.org/officeDocument/2006/relationships/tags" Target="../tags/tag36.xml"/><Relationship Id="rId5" Type="http://schemas.openxmlformats.org/officeDocument/2006/relationships/image" Target="../media/image36.svg"/><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5.xml"/><Relationship Id="rId7" Type="http://schemas.openxmlformats.org/officeDocument/2006/relationships/image" Target="../media/image7.svg"/><Relationship Id="rId12" Type="http://schemas.openxmlformats.org/officeDocument/2006/relationships/image" Target="../media/image54.png"/><Relationship Id="rId2" Type="http://schemas.openxmlformats.org/officeDocument/2006/relationships/slideLayout" Target="../slideLayouts/slideLayout10.xml"/><Relationship Id="rId1" Type="http://schemas.openxmlformats.org/officeDocument/2006/relationships/tags" Target="../tags/tag37.xml"/><Relationship Id="rId6" Type="http://schemas.openxmlformats.org/officeDocument/2006/relationships/image" Target="../media/image6.png"/><Relationship Id="rId11" Type="http://schemas.openxmlformats.org/officeDocument/2006/relationships/image" Target="../media/image53.png"/><Relationship Id="rId5" Type="http://schemas.openxmlformats.org/officeDocument/2006/relationships/image" Target="../media/image57.svg"/><Relationship Id="rId10" Type="http://schemas.openxmlformats.org/officeDocument/2006/relationships/image" Target="../media/image55.png"/><Relationship Id="rId4" Type="http://schemas.openxmlformats.org/officeDocument/2006/relationships/image" Target="../media/image56.png"/><Relationship Id="rId9" Type="http://schemas.openxmlformats.org/officeDocument/2006/relationships/image" Target="../media/image9.sv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tags" Target="../tags/tag38.xml"/><Relationship Id="rId4" Type="http://schemas.openxmlformats.org/officeDocument/2006/relationships/image" Target="../media/image58.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62.svg"/><Relationship Id="rId2" Type="http://schemas.openxmlformats.org/officeDocument/2006/relationships/slideLayout" Target="../slideLayouts/slideLayout12.xml"/><Relationship Id="rId1" Type="http://schemas.openxmlformats.org/officeDocument/2006/relationships/tags" Target="../tags/tag39.xml"/><Relationship Id="rId6" Type="http://schemas.openxmlformats.org/officeDocument/2006/relationships/image" Target="../media/image61.png"/><Relationship Id="rId5" Type="http://schemas.openxmlformats.org/officeDocument/2006/relationships/image" Target="../media/image60.svg"/><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36.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23.xml"/><Relationship Id="rId5" Type="http://schemas.openxmlformats.org/officeDocument/2006/relationships/image" Target="../media/image39.png"/><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800" b="1" dirty="0">
                <a:solidFill>
                  <a:schemeClr val="bg2"/>
                </a:solidFill>
                <a:latin typeface="+mn-lt"/>
              </a:rPr>
              <a:t>Slide 1 Start of presentation</a:t>
            </a:r>
            <a:r>
              <a:rPr lang="en-US" sz="800" b="1" baseline="0" dirty="0">
                <a:solidFill>
                  <a:schemeClr val="bg2"/>
                </a:solidFill>
                <a:latin typeface="+mn-lt"/>
              </a:rPr>
              <a:t> </a:t>
            </a:r>
            <a:r>
              <a:rPr lang="en-US" sz="800" b="1" dirty="0">
                <a:solidFill>
                  <a:schemeClr val="bg2"/>
                </a:solidFill>
                <a:latin typeface="+mn-lt"/>
              </a:rPr>
              <a:t>f says /f/</a:t>
            </a:r>
            <a:endParaRPr lang="en-US" sz="800" dirty="0">
              <a:solidFill>
                <a:schemeClr val="bg2"/>
              </a:solidFill>
              <a:latin typeface="+mn-lt"/>
            </a:endParaRPr>
          </a:p>
        </p:txBody>
      </p:sp>
      <p:sp>
        <p:nvSpPr>
          <p:cNvPr id="8" name="TextBox 7">
            <a:extLst>
              <a:ext uri="{FF2B5EF4-FFF2-40B4-BE49-F238E27FC236}">
                <a16:creationId xmlns:a16="http://schemas.microsoft.com/office/drawing/2014/main" id="{D9D1A7AA-76DC-69C1-4558-49E2C5C3EB72}"/>
              </a:ext>
            </a:extLst>
          </p:cNvPr>
          <p:cNvSpPr txBox="1"/>
          <p:nvPr/>
        </p:nvSpPr>
        <p:spPr>
          <a:xfrm>
            <a:off x="1188093" y="3039494"/>
            <a:ext cx="4080680" cy="1477328"/>
          </a:xfrm>
          <a:prstGeom prst="rect">
            <a:avLst/>
          </a:prstGeom>
          <a:noFill/>
        </p:spPr>
        <p:txBody>
          <a:bodyPr wrap="square" rtlCol="0">
            <a:spAutoFit/>
          </a:bodyPr>
          <a:lstStyle/>
          <a:p>
            <a:pPr algn="ctr"/>
            <a:r>
              <a:rPr lang="en-US" sz="3600" dirty="0"/>
              <a:t>m   </a:t>
            </a:r>
            <a:r>
              <a:rPr lang="en-US" sz="3600" dirty="0">
                <a:solidFill>
                  <a:srgbClr val="0E1E42"/>
                </a:solidFill>
              </a:rPr>
              <a:t>e   h   r   d   o</a:t>
            </a:r>
          </a:p>
          <a:p>
            <a:pPr algn="ctr"/>
            <a:r>
              <a:rPr lang="en-US" sz="3600" dirty="0"/>
              <a:t>m</a:t>
            </a:r>
            <a:r>
              <a:rPr lang="en-US" sz="3600" dirty="0">
                <a:solidFill>
                  <a:srgbClr val="0E1E42"/>
                </a:solidFill>
              </a:rPr>
              <a:t>y    to   do   has</a:t>
            </a:r>
          </a:p>
          <a:p>
            <a:endParaRPr lang="en-AU" dirty="0"/>
          </a:p>
        </p:txBody>
      </p:sp>
      <p:sp>
        <p:nvSpPr>
          <p:cNvPr id="9" name="TextBox 8">
            <a:extLst>
              <a:ext uri="{FF2B5EF4-FFF2-40B4-BE49-F238E27FC236}">
                <a16:creationId xmlns:a16="http://schemas.microsoft.com/office/drawing/2014/main" id="{98162B76-0122-E155-1EC1-4DF8E26FA16D}"/>
              </a:ext>
            </a:extLst>
          </p:cNvPr>
          <p:cNvSpPr txBox="1"/>
          <p:nvPr/>
        </p:nvSpPr>
        <p:spPr>
          <a:xfrm>
            <a:off x="7813610" y="3429000"/>
            <a:ext cx="2470420" cy="1107996"/>
          </a:xfrm>
          <a:prstGeom prst="rect">
            <a:avLst/>
          </a:prstGeom>
          <a:noFill/>
        </p:spPr>
        <p:txBody>
          <a:bodyPr wrap="square" rtlCol="0">
            <a:spAutoFit/>
          </a:bodyPr>
          <a:lstStyle/>
          <a:p>
            <a:r>
              <a:rPr lang="en-US" sz="4800" b="1" dirty="0"/>
              <a:t>f</a:t>
            </a:r>
            <a:r>
              <a:rPr lang="en-US" sz="4800" b="1" dirty="0">
                <a:solidFill>
                  <a:srgbClr val="0E1E42"/>
                </a:solidFill>
              </a:rPr>
              <a:t> says /f/</a:t>
            </a:r>
            <a:endParaRPr lang="en-AU" sz="4800" b="1" dirty="0">
              <a:solidFill>
                <a:srgbClr val="0E1E42"/>
              </a:solidFill>
            </a:endParaRPr>
          </a:p>
          <a:p>
            <a:endParaRPr lang="en-AU" dirty="0"/>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p:txBody>
          <a:bodyPr>
            <a:normAutofit/>
          </a:bodyPr>
          <a:lstStyle/>
          <a:p>
            <a:r>
              <a:rPr lang="en-AU" sz="800" dirty="0">
                <a:solidFill>
                  <a:schemeClr val="bg2"/>
                </a:solidFill>
                <a:latin typeface="+mn-lt"/>
              </a:rPr>
              <a:t>Slide 10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p:txBody>
          <a:bodyPr/>
          <a:lstStyle/>
          <a:p>
            <a:r>
              <a:rPr lang="en-US" sz="800" dirty="0">
                <a:solidFill>
                  <a:schemeClr val="bg2"/>
                </a:solidFill>
                <a:latin typeface="+mn-lt"/>
              </a:rPr>
              <a:t>Slide 11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8E2E0-4D44-37C1-E3FE-95976EFBD1FB}"/>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12 Phonemic awareness I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6" name="Oval 5">
            <a:extLst>
              <a:ext uri="{FF2B5EF4-FFF2-40B4-BE49-F238E27FC236}">
                <a16:creationId xmlns:a16="http://schemas.microsoft.com/office/drawing/2014/main" id="{6183E274-4C16-32DD-8657-E919DA1ADA85}"/>
              </a:ext>
            </a:extLst>
          </p:cNvPr>
          <p:cNvSpPr/>
          <p:nvPr/>
        </p:nvSpPr>
        <p:spPr>
          <a:xfrm>
            <a:off x="582368" y="2699552"/>
            <a:ext cx="1615835" cy="1548541"/>
          </a:xfrm>
          <a:prstGeom prst="ellipse">
            <a:avLst/>
          </a:prstGeom>
          <a:solidFill>
            <a:schemeClr val="tx1">
              <a:lumMod val="95000"/>
              <a:lumOff val="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7200"/>
              <a:t>2</a:t>
            </a:r>
            <a:endParaRPr lang="en-AU"/>
          </a:p>
        </p:txBody>
      </p:sp>
      <p:sp>
        <p:nvSpPr>
          <p:cNvPr id="7" name="Oval 6">
            <a:extLst>
              <a:ext uri="{FF2B5EF4-FFF2-40B4-BE49-F238E27FC236}">
                <a16:creationId xmlns:a16="http://schemas.microsoft.com/office/drawing/2014/main" id="{C414F801-379D-5316-7C06-2C280706C44A}"/>
              </a:ext>
            </a:extLst>
          </p:cNvPr>
          <p:cNvSpPr/>
          <p:nvPr/>
        </p:nvSpPr>
        <p:spPr>
          <a:xfrm>
            <a:off x="3443376" y="2699552"/>
            <a:ext cx="1615835" cy="1548541"/>
          </a:xfrm>
          <a:prstGeom prst="ellipse">
            <a:avLst/>
          </a:prstGeom>
          <a:solidFill>
            <a:schemeClr val="tx1">
              <a:lumMod val="95000"/>
              <a:lumOff val="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7200"/>
              <a:t>3</a:t>
            </a:r>
            <a:endParaRPr lang="en-AU"/>
          </a:p>
        </p:txBody>
      </p:sp>
      <p:sp>
        <p:nvSpPr>
          <p:cNvPr id="9" name="Oval 8">
            <a:extLst>
              <a:ext uri="{FF2B5EF4-FFF2-40B4-BE49-F238E27FC236}">
                <a16:creationId xmlns:a16="http://schemas.microsoft.com/office/drawing/2014/main" id="{06801E78-9DA5-F1FD-390A-49EF0C2AFAC6}"/>
              </a:ext>
            </a:extLst>
          </p:cNvPr>
          <p:cNvSpPr/>
          <p:nvPr/>
        </p:nvSpPr>
        <p:spPr>
          <a:xfrm>
            <a:off x="6304384" y="2699551"/>
            <a:ext cx="1615835" cy="1548541"/>
          </a:xfrm>
          <a:prstGeom prst="ellipse">
            <a:avLst/>
          </a:prstGeom>
          <a:solidFill>
            <a:schemeClr val="tx1">
              <a:lumMod val="95000"/>
              <a:lumOff val="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7200"/>
              <a:t>4</a:t>
            </a:r>
            <a:endParaRPr lang="en-AU"/>
          </a:p>
        </p:txBody>
      </p:sp>
      <p:pic>
        <p:nvPicPr>
          <p:cNvPr id="5" name="Picture 4" descr="shoe">
            <a:extLst>
              <a:ext uri="{FF2B5EF4-FFF2-40B4-BE49-F238E27FC236}">
                <a16:creationId xmlns:a16="http://schemas.microsoft.com/office/drawing/2014/main" id="{477CD666-C987-1B5A-4454-75F74FF134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7704" y="965128"/>
            <a:ext cx="1734424" cy="1734424"/>
          </a:xfrm>
          <a:prstGeom prst="rect">
            <a:avLst/>
          </a:prstGeom>
        </p:spPr>
      </p:pic>
      <p:pic>
        <p:nvPicPr>
          <p:cNvPr id="13" name="Picture 12" descr="home">
            <a:extLst>
              <a:ext uri="{FF2B5EF4-FFF2-40B4-BE49-F238E27FC236}">
                <a16:creationId xmlns:a16="http://schemas.microsoft.com/office/drawing/2014/main" id="{EB641B64-534A-AE7F-1C31-DB510B5F9D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9218" y="2971825"/>
            <a:ext cx="1231395" cy="1231395"/>
          </a:xfrm>
          <a:prstGeom prst="rect">
            <a:avLst/>
          </a:prstGeom>
        </p:spPr>
      </p:pic>
      <p:pic>
        <p:nvPicPr>
          <p:cNvPr id="11" name="Picture 10" descr="twig">
            <a:extLst>
              <a:ext uri="{FF2B5EF4-FFF2-40B4-BE49-F238E27FC236}">
                <a16:creationId xmlns:a16="http://schemas.microsoft.com/office/drawing/2014/main" id="{3D4CC356-18D4-C67A-CCEF-9D51C9A9E5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9217" y="4661477"/>
            <a:ext cx="1231395" cy="1231395"/>
          </a:xfrm>
          <a:prstGeom prst="rect">
            <a:avLst/>
          </a:prstGeom>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D9699-45AB-CDFE-BDE2-DBFD782C33EC}"/>
              </a:ext>
            </a:extLst>
          </p:cNvPr>
          <p:cNvSpPr>
            <a:spLocks noGrp="1"/>
          </p:cNvSpPr>
          <p:nvPr>
            <p:ph type="title"/>
          </p:nvPr>
        </p:nvSpPr>
        <p:spPr/>
        <p:txBody>
          <a:bodyPr>
            <a:normAutofit/>
          </a:bodyPr>
          <a:lstStyle/>
          <a:p>
            <a:r>
              <a:rPr lang="en-US" sz="800" kern="100" dirty="0">
                <a:solidFill>
                  <a:schemeClr val="bg2"/>
                </a:solidFill>
                <a:effectLst/>
                <a:latin typeface="+mn-lt"/>
                <a:ea typeface="Aptos" panose="020B0004020202020204" pitchFamily="34" charset="0"/>
                <a:cs typeface="Arial" panose="020B0604020202020204" pitchFamily="34" charset="0"/>
              </a:rPr>
              <a:t>Slide 13 Phonemic awareness We do</a:t>
            </a:r>
            <a:endParaRPr lang="en-AU" sz="800" kern="100" dirty="0">
              <a:solidFill>
                <a:schemeClr val="bg2"/>
              </a:solidFill>
              <a:effectLst/>
              <a:latin typeface="+mn-lt"/>
              <a:ea typeface="Aptos" panose="020B0004020202020204" pitchFamily="34" charset="0"/>
              <a:cs typeface="Arial" panose="020B0604020202020204" pitchFamily="34" charset="0"/>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7" name="Oval 26">
            <a:extLst>
              <a:ext uri="{FF2B5EF4-FFF2-40B4-BE49-F238E27FC236}">
                <a16:creationId xmlns:a16="http://schemas.microsoft.com/office/drawing/2014/main" id="{7E8A19A2-411F-854D-32F0-D857E4491C5C}"/>
              </a:ext>
            </a:extLst>
          </p:cNvPr>
          <p:cNvSpPr/>
          <p:nvPr/>
        </p:nvSpPr>
        <p:spPr>
          <a:xfrm>
            <a:off x="582368" y="2699552"/>
            <a:ext cx="1615835" cy="1548541"/>
          </a:xfrm>
          <a:prstGeom prst="ellipse">
            <a:avLst/>
          </a:prstGeom>
          <a:solidFill>
            <a:schemeClr val="tx1">
              <a:lumMod val="95000"/>
              <a:lumOff val="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7200"/>
              <a:t>2</a:t>
            </a:r>
            <a:endParaRPr lang="en-AU"/>
          </a:p>
        </p:txBody>
      </p:sp>
      <p:sp>
        <p:nvSpPr>
          <p:cNvPr id="28" name="Oval 27">
            <a:extLst>
              <a:ext uri="{FF2B5EF4-FFF2-40B4-BE49-F238E27FC236}">
                <a16:creationId xmlns:a16="http://schemas.microsoft.com/office/drawing/2014/main" id="{BFFF303D-5A9C-8C01-6BAE-501C1A80BE94}"/>
              </a:ext>
            </a:extLst>
          </p:cNvPr>
          <p:cNvSpPr/>
          <p:nvPr/>
        </p:nvSpPr>
        <p:spPr>
          <a:xfrm>
            <a:off x="3443376" y="2699552"/>
            <a:ext cx="1615835" cy="1548541"/>
          </a:xfrm>
          <a:prstGeom prst="ellipse">
            <a:avLst/>
          </a:prstGeom>
          <a:solidFill>
            <a:schemeClr val="tx1">
              <a:lumMod val="95000"/>
              <a:lumOff val="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7200"/>
              <a:t>3</a:t>
            </a:r>
            <a:endParaRPr lang="en-AU"/>
          </a:p>
        </p:txBody>
      </p:sp>
      <p:sp>
        <p:nvSpPr>
          <p:cNvPr id="29" name="Oval 28">
            <a:extLst>
              <a:ext uri="{FF2B5EF4-FFF2-40B4-BE49-F238E27FC236}">
                <a16:creationId xmlns:a16="http://schemas.microsoft.com/office/drawing/2014/main" id="{20CB16C4-2FBC-A212-0756-E7AC4E8585DC}"/>
              </a:ext>
            </a:extLst>
          </p:cNvPr>
          <p:cNvSpPr/>
          <p:nvPr/>
        </p:nvSpPr>
        <p:spPr>
          <a:xfrm>
            <a:off x="6304384" y="2699551"/>
            <a:ext cx="1615835" cy="1548541"/>
          </a:xfrm>
          <a:prstGeom prst="ellipse">
            <a:avLst/>
          </a:prstGeom>
          <a:solidFill>
            <a:schemeClr val="tx1">
              <a:lumMod val="95000"/>
              <a:lumOff val="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7200"/>
              <a:t>4</a:t>
            </a:r>
            <a:endParaRPr lang="en-AU"/>
          </a:p>
        </p:txBody>
      </p:sp>
      <p:pic>
        <p:nvPicPr>
          <p:cNvPr id="31" name="Picture 30" descr="road">
            <a:extLst>
              <a:ext uri="{FF2B5EF4-FFF2-40B4-BE49-F238E27FC236}">
                <a16:creationId xmlns:a16="http://schemas.microsoft.com/office/drawing/2014/main" id="{49524FC1-0470-8F4C-7F44-3F52C47086D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949217" y="1282173"/>
            <a:ext cx="1231395" cy="1231395"/>
          </a:xfrm>
          <a:prstGeom prst="rect">
            <a:avLst/>
          </a:prstGeom>
        </p:spPr>
      </p:pic>
      <p:pic>
        <p:nvPicPr>
          <p:cNvPr id="33" name="Picture 32" descr="bee">
            <a:extLst>
              <a:ext uri="{FF2B5EF4-FFF2-40B4-BE49-F238E27FC236}">
                <a16:creationId xmlns:a16="http://schemas.microsoft.com/office/drawing/2014/main" id="{73C3F0E8-8BB6-B9E0-FC91-1E5600AD3E2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949218" y="2971825"/>
            <a:ext cx="1231395" cy="1231395"/>
          </a:xfrm>
          <a:prstGeom prst="rect">
            <a:avLst/>
          </a:prstGeom>
        </p:spPr>
      </p:pic>
      <p:pic>
        <p:nvPicPr>
          <p:cNvPr id="32" name="Picture 31" descr="drum">
            <a:extLst>
              <a:ext uri="{FF2B5EF4-FFF2-40B4-BE49-F238E27FC236}">
                <a16:creationId xmlns:a16="http://schemas.microsoft.com/office/drawing/2014/main" id="{EC5190D7-D868-8BE7-BFDA-10FFCADFC22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949217" y="4661477"/>
            <a:ext cx="1231395" cy="1231395"/>
          </a:xfrm>
          <a:prstGeom prst="rect">
            <a:avLst/>
          </a:prstGeom>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sz="800" dirty="0">
                <a:solidFill>
                  <a:schemeClr val="bg2"/>
                </a:solidFill>
                <a:latin typeface="+mn-lt"/>
              </a:rPr>
              <a:t>Slide 14 Learning intention and success criteria</a:t>
            </a:r>
          </a:p>
        </p:txBody>
      </p:sp>
      <p:sp>
        <p:nvSpPr>
          <p:cNvPr id="7" name="TextBox 6">
            <a:extLst>
              <a:ext uri="{FF2B5EF4-FFF2-40B4-BE49-F238E27FC236}">
                <a16:creationId xmlns:a16="http://schemas.microsoft.com/office/drawing/2014/main" id="{36596CBF-B07A-5789-D3AF-770BF795499D}"/>
              </a:ext>
            </a:extLst>
          </p:cNvPr>
          <p:cNvSpPr txBox="1"/>
          <p:nvPr/>
        </p:nvSpPr>
        <p:spPr>
          <a:xfrm>
            <a:off x="984801" y="3712191"/>
            <a:ext cx="9034818" cy="2523768"/>
          </a:xfrm>
          <a:prstGeom prst="rect">
            <a:avLst/>
          </a:prstGeom>
          <a:noFill/>
        </p:spPr>
        <p:txBody>
          <a:bodyPr wrap="square" rtlCol="0">
            <a:spAutoFit/>
          </a:bodyPr>
          <a:lstStyle/>
          <a:p>
            <a:r>
              <a:rPr lang="en-US" sz="2800" dirty="0">
                <a:solidFill>
                  <a:srgbClr val="0E1E42"/>
                </a:solidFill>
              </a:rPr>
              <a:t>I will know I have been successful if I can:</a:t>
            </a:r>
          </a:p>
          <a:p>
            <a:pPr marL="285750" indent="-285750">
              <a:buFont typeface="Arial" panose="020B0604020202020204" pitchFamily="34" charset="0"/>
              <a:buChar char="•"/>
            </a:pPr>
            <a:r>
              <a:rPr lang="en-US" sz="2800" dirty="0">
                <a:solidFill>
                  <a:srgbClr val="0E1E42"/>
                </a:solidFill>
                <a:ea typeface="Verdana"/>
                <a:cs typeface="Calibri"/>
              </a:rPr>
              <a:t>form the letter f</a:t>
            </a:r>
          </a:p>
          <a:p>
            <a:pPr marL="285750" indent="-285750">
              <a:buFont typeface="Arial" panose="020B0604020202020204" pitchFamily="34" charset="0"/>
              <a:buChar char="•"/>
            </a:pPr>
            <a:r>
              <a:rPr lang="en-US" sz="2800" dirty="0">
                <a:solidFill>
                  <a:srgbClr val="0E1E42"/>
                </a:solidFill>
                <a:ea typeface="Verdana"/>
                <a:cs typeface="Calibri"/>
              </a:rPr>
              <a:t>say the sound for f</a:t>
            </a:r>
          </a:p>
          <a:p>
            <a:pPr marL="285750" indent="-285750">
              <a:buFont typeface="Arial" panose="020B0604020202020204" pitchFamily="34" charset="0"/>
              <a:buChar char="•"/>
            </a:pPr>
            <a:r>
              <a:rPr lang="en-US" sz="2800" dirty="0">
                <a:ea typeface="Verdana"/>
                <a:cs typeface="Calibri"/>
              </a:rPr>
              <a:t>read a word with f</a:t>
            </a:r>
          </a:p>
          <a:p>
            <a:pPr marL="285750" indent="-285750">
              <a:buFont typeface="Arial" panose="020B0604020202020204" pitchFamily="34" charset="0"/>
              <a:buChar char="•"/>
            </a:pPr>
            <a:r>
              <a:rPr lang="en-US" sz="2800" dirty="0">
                <a:ea typeface="Verdana"/>
                <a:cs typeface="Calibri"/>
              </a:rPr>
              <a:t>spell a word with f.</a:t>
            </a:r>
          </a:p>
          <a:p>
            <a:endParaRPr lang="en-AU" dirty="0"/>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3F2BF-5402-0D63-D55E-A137FEA85653}"/>
              </a:ext>
            </a:extLst>
          </p:cNvPr>
          <p:cNvSpPr>
            <a:spLocks noGrp="1"/>
          </p:cNvSpPr>
          <p:nvPr>
            <p:ph type="title"/>
          </p:nvPr>
        </p:nvSpPr>
        <p:spPr/>
        <p:txBody>
          <a:bodyPr/>
          <a:lstStyle/>
          <a:p>
            <a:r>
              <a:rPr lang="en-AU" sz="800" dirty="0">
                <a:solidFill>
                  <a:schemeClr val="bg2"/>
                </a:solidFill>
                <a:latin typeface="+mn-lt"/>
              </a:rPr>
              <a:t>Slide 15 I do</a:t>
            </a:r>
          </a:p>
        </p:txBody>
      </p:sp>
      <p:sp>
        <p:nvSpPr>
          <p:cNvPr id="11" name="Content Placeholder 2">
            <a:extLst>
              <a:ext uri="{FF2B5EF4-FFF2-40B4-BE49-F238E27FC236}">
                <a16:creationId xmlns:a16="http://schemas.microsoft.com/office/drawing/2014/main" id="{B7918130-89B9-834B-849E-74EEB7E489B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a:t>
            </a:r>
            <a:endParaRPr lang="en-AU" sz="21000">
              <a:solidFill>
                <a:srgbClr val="4557AD"/>
              </a:solidFill>
              <a:latin typeface="Tenorite" pitchFamily="2" charset="0"/>
              <a:cs typeface="Arial"/>
            </a:endParaRPr>
          </a:p>
        </p:txBody>
      </p:sp>
      <p:sp>
        <p:nvSpPr>
          <p:cNvPr id="12" name="Oval 11">
            <a:extLst>
              <a:ext uri="{FF2B5EF4-FFF2-40B4-BE49-F238E27FC236}">
                <a16:creationId xmlns:a16="http://schemas.microsoft.com/office/drawing/2014/main" id="{6729681C-B2E4-8D4B-88DD-D33B098E5705}"/>
              </a:ext>
              <a:ext uri="{C183D7F6-B498-43B3-948B-1728B52AA6E4}">
                <adec:decorative xmlns:adec="http://schemas.microsoft.com/office/drawing/2017/decorative" val="1"/>
              </a:ext>
            </a:extLst>
          </p:cNvPr>
          <p:cNvSpPr/>
          <p:nvPr/>
        </p:nvSpPr>
        <p:spPr>
          <a:xfrm>
            <a:off x="2562927" y="2465559"/>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FD3E847A-5F92-3141-BCE5-781F3CE6505D}"/>
              </a:ext>
              <a:ext uri="{C183D7F6-B498-43B3-948B-1728B52AA6E4}">
                <adec:decorative xmlns:adec="http://schemas.microsoft.com/office/drawing/2017/decorative" val="1"/>
              </a:ext>
            </a:extLst>
          </p:cNvPr>
          <p:cNvSpPr/>
          <p:nvPr/>
        </p:nvSpPr>
        <p:spPr>
          <a:xfrm>
            <a:off x="2110199" y="4061456"/>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375380"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a:t>
            </a:r>
            <a:endParaRPr lang="en-AU" sz="21000">
              <a:solidFill>
                <a:srgbClr val="4557AD"/>
              </a:solidFill>
              <a:latin typeface="Tenorite" pitchFamily="2" charset="0"/>
              <a:cs typeface="Arial"/>
            </a:endParaRPr>
          </a:p>
        </p:txBody>
      </p:sp>
      <p:pic>
        <p:nvPicPr>
          <p:cNvPr id="5" name="Picture 4">
            <a:extLst>
              <a:ext uri="{FF2B5EF4-FFF2-40B4-BE49-F238E27FC236}">
                <a16:creationId xmlns:a16="http://schemas.microsoft.com/office/drawing/2014/main" id="{B4F8C5B4-E272-EB55-E904-F8026B14550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778452" y="2946648"/>
            <a:ext cx="243861" cy="243861"/>
          </a:xfrm>
          <a:prstGeom prst="rect">
            <a:avLst/>
          </a:prstGeom>
        </p:spPr>
      </p:pic>
      <p:pic>
        <p:nvPicPr>
          <p:cNvPr id="6" name="Picture 5">
            <a:extLst>
              <a:ext uri="{FF2B5EF4-FFF2-40B4-BE49-F238E27FC236}">
                <a16:creationId xmlns:a16="http://schemas.microsoft.com/office/drawing/2014/main" id="{C3945987-B242-255A-3170-0007BF269A54}"/>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2535635" y="2946649"/>
            <a:ext cx="243861" cy="243861"/>
          </a:xfrm>
          <a:prstGeom prst="rect">
            <a:avLst/>
          </a:prstGeom>
        </p:spPr>
      </p:pic>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AB533-7AA5-26AE-1E29-935ECA53F4D9}"/>
              </a:ext>
            </a:extLst>
          </p:cNvPr>
          <p:cNvSpPr>
            <a:spLocks noGrp="1"/>
          </p:cNvSpPr>
          <p:nvPr>
            <p:ph type="title"/>
          </p:nvPr>
        </p:nvSpPr>
        <p:spPr/>
        <p:txBody>
          <a:bodyPr/>
          <a:lstStyle/>
          <a:p>
            <a:r>
              <a:rPr lang="en-AU" sz="800" dirty="0">
                <a:solidFill>
                  <a:schemeClr val="bg2"/>
                </a:solidFill>
                <a:latin typeface="+mn-lt"/>
              </a:rPr>
              <a:t>Slide 16 We</a:t>
            </a:r>
            <a:r>
              <a:rPr lang="en-AU" sz="800" baseline="0" dirty="0">
                <a:solidFill>
                  <a:schemeClr val="bg2"/>
                </a:solidFill>
                <a:latin typeface="+mn-lt"/>
              </a:rPr>
              <a:t> do</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63D66CB0-9F30-BF0F-869C-03CB3E15977D}"/>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a:t>
            </a:r>
            <a:endParaRPr lang="en-AU" sz="21000">
              <a:solidFill>
                <a:srgbClr val="4557AD"/>
              </a:solidFill>
              <a:latin typeface="Tenorite" pitchFamily="2" charset="0"/>
              <a:cs typeface="Arial"/>
            </a:endParaRPr>
          </a:p>
        </p:txBody>
      </p:sp>
      <p:sp>
        <p:nvSpPr>
          <p:cNvPr id="7" name="Oval 6">
            <a:extLst>
              <a:ext uri="{FF2B5EF4-FFF2-40B4-BE49-F238E27FC236}">
                <a16:creationId xmlns:a16="http://schemas.microsoft.com/office/drawing/2014/main" id="{7AC10277-A037-D513-97EB-1C5AE514C85C}"/>
              </a:ext>
              <a:ext uri="{C183D7F6-B498-43B3-948B-1728B52AA6E4}">
                <adec:decorative xmlns:adec="http://schemas.microsoft.com/office/drawing/2017/decorative" val="1"/>
              </a:ext>
            </a:extLst>
          </p:cNvPr>
          <p:cNvSpPr/>
          <p:nvPr/>
        </p:nvSpPr>
        <p:spPr>
          <a:xfrm>
            <a:off x="2562927" y="2465559"/>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Oval 8">
            <a:extLst>
              <a:ext uri="{FF2B5EF4-FFF2-40B4-BE49-F238E27FC236}">
                <a16:creationId xmlns:a16="http://schemas.microsoft.com/office/drawing/2014/main" id="{B02F5440-A695-085C-DCCA-D28F55A0F4A3}"/>
              </a:ext>
              <a:ext uri="{C183D7F6-B498-43B3-948B-1728B52AA6E4}">
                <adec:decorative xmlns:adec="http://schemas.microsoft.com/office/drawing/2017/decorative" val="1"/>
              </a:ext>
            </a:extLst>
          </p:cNvPr>
          <p:cNvSpPr/>
          <p:nvPr/>
        </p:nvSpPr>
        <p:spPr>
          <a:xfrm>
            <a:off x="2110199" y="4061456"/>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Content Placeholder 2">
            <a:extLst>
              <a:ext uri="{FF2B5EF4-FFF2-40B4-BE49-F238E27FC236}">
                <a16:creationId xmlns:a16="http://schemas.microsoft.com/office/drawing/2014/main" id="{79B70584-1736-5E18-C802-707A162415D8}"/>
              </a:ext>
            </a:extLst>
          </p:cNvPr>
          <p:cNvSpPr txBox="1">
            <a:spLocks/>
          </p:cNvSpPr>
          <p:nvPr/>
        </p:nvSpPr>
        <p:spPr>
          <a:xfrm>
            <a:off x="4375380"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a:t>
            </a:r>
            <a:endParaRPr lang="en-AU" sz="2100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A0808919-0A1B-67FC-D0E1-4B80925E7CF5}"/>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f</a:t>
            </a:r>
            <a:endParaRPr lang="en-AU" sz="21000">
              <a:solidFill>
                <a:srgbClr val="4557AD"/>
              </a:solidFill>
              <a:latin typeface="Tenorite" pitchFamily="2" charset="0"/>
              <a:cs typeface="Arial"/>
            </a:endParaRPr>
          </a:p>
        </p:txBody>
      </p:sp>
      <p:pic>
        <p:nvPicPr>
          <p:cNvPr id="14" name="Picture 13">
            <a:extLst>
              <a:ext uri="{FF2B5EF4-FFF2-40B4-BE49-F238E27FC236}">
                <a16:creationId xmlns:a16="http://schemas.microsoft.com/office/drawing/2014/main" id="{92A18B5F-F238-EC7A-F1F0-0C3B2121DAC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778452" y="2946648"/>
            <a:ext cx="243861" cy="243861"/>
          </a:xfrm>
          <a:prstGeom prst="rect">
            <a:avLst/>
          </a:prstGeom>
        </p:spPr>
      </p:pic>
      <p:pic>
        <p:nvPicPr>
          <p:cNvPr id="15" name="Picture 14">
            <a:extLst>
              <a:ext uri="{FF2B5EF4-FFF2-40B4-BE49-F238E27FC236}">
                <a16:creationId xmlns:a16="http://schemas.microsoft.com/office/drawing/2014/main" id="{2AA1810C-65F1-D9F2-2C33-06D900B5A146}"/>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2535635" y="2946649"/>
            <a:ext cx="243861" cy="243861"/>
          </a:xfrm>
          <a:prstGeom prst="rect">
            <a:avLst/>
          </a:prstGeom>
        </p:spPr>
      </p:pic>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73C60-A575-F23C-A8F9-4611B8011E53}"/>
              </a:ext>
            </a:extLst>
          </p:cNvPr>
          <p:cNvSpPr>
            <a:spLocks noGrp="1"/>
          </p:cNvSpPr>
          <p:nvPr>
            <p:ph type="title"/>
          </p:nvPr>
        </p:nvSpPr>
        <p:spPr/>
        <p:txBody>
          <a:bodyPr/>
          <a:lstStyle/>
          <a:p>
            <a:r>
              <a:rPr lang="en-AU" sz="800" dirty="0">
                <a:solidFill>
                  <a:schemeClr val="bg2"/>
                </a:solidFill>
                <a:latin typeface="+mn-lt"/>
              </a:rPr>
              <a:t>Slide</a:t>
            </a:r>
            <a:r>
              <a:rPr lang="en-AU" sz="800" baseline="0" dirty="0">
                <a:solidFill>
                  <a:schemeClr val="bg2"/>
                </a:solidFill>
                <a:latin typeface="+mn-lt"/>
              </a:rPr>
              <a:t> 17 I do</a:t>
            </a:r>
            <a:endParaRPr lang="en-AU" sz="800" dirty="0">
              <a:solidFill>
                <a:schemeClr val="bg2"/>
              </a:solidFill>
              <a:latin typeface="+mn-lt"/>
            </a:endParaRPr>
          </a:p>
        </p:txBody>
      </p:sp>
      <p:pic>
        <p:nvPicPr>
          <p:cNvPr id="3" name="Picture 2" descr="frog">
            <a:extLst>
              <a:ext uri="{FF2B5EF4-FFF2-40B4-BE49-F238E27FC236}">
                <a16:creationId xmlns:a16="http://schemas.microsoft.com/office/drawing/2014/main" id="{BDAAED51-65C2-A77A-2F6C-287C2C53A6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132" y="2299920"/>
            <a:ext cx="2332498" cy="2332498"/>
          </a:xfrm>
          <a:prstGeom prst="rect">
            <a:avLst/>
          </a:prstGeom>
        </p:spPr>
      </p:pic>
      <p:pic>
        <p:nvPicPr>
          <p:cNvPr id="8" name="Picture 7" descr="whale">
            <a:extLst>
              <a:ext uri="{FF2B5EF4-FFF2-40B4-BE49-F238E27FC236}">
                <a16:creationId xmlns:a16="http://schemas.microsoft.com/office/drawing/2014/main" id="{E9C047EA-587D-69B4-D486-E537A6988DE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95245" y="2299920"/>
            <a:ext cx="2332498" cy="2332498"/>
          </a:xfrm>
          <a:prstGeom prst="rect">
            <a:avLst/>
          </a:prstGeom>
        </p:spPr>
      </p:pic>
      <p:pic>
        <p:nvPicPr>
          <p:cNvPr id="11" name="Picture 10" descr="fox">
            <a:extLst>
              <a:ext uri="{FF2B5EF4-FFF2-40B4-BE49-F238E27FC236}">
                <a16:creationId xmlns:a16="http://schemas.microsoft.com/office/drawing/2014/main" id="{E7507367-B0F8-7AC9-D9C1-28A06638E1C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27743" y="912149"/>
            <a:ext cx="5033702" cy="5033702"/>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0890F-E67D-3E3E-685A-7FD851508338}"/>
              </a:ext>
            </a:extLst>
          </p:cNvPr>
          <p:cNvSpPr>
            <a:spLocks noGrp="1"/>
          </p:cNvSpPr>
          <p:nvPr>
            <p:ph type="title"/>
          </p:nvPr>
        </p:nvSpPr>
        <p:spPr/>
        <p:txBody>
          <a:bodyPr/>
          <a:lstStyle/>
          <a:p>
            <a:r>
              <a:rPr lang="en-AU" sz="800" dirty="0">
                <a:solidFill>
                  <a:schemeClr val="bg2"/>
                </a:solidFill>
                <a:latin typeface="+mn-lt"/>
              </a:rPr>
              <a:t>Slide 18 We do</a:t>
            </a:r>
          </a:p>
        </p:txBody>
      </p:sp>
      <p:pic>
        <p:nvPicPr>
          <p:cNvPr id="3" name="Picture 2" descr="rabbit">
            <a:extLst>
              <a:ext uri="{FF2B5EF4-FFF2-40B4-BE49-F238E27FC236}">
                <a16:creationId xmlns:a16="http://schemas.microsoft.com/office/drawing/2014/main" id="{FE150D98-129E-8449-19DD-23DAE9E4BE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9774" y="2348466"/>
            <a:ext cx="2265255" cy="2265255"/>
          </a:xfrm>
          <a:prstGeom prst="rect">
            <a:avLst/>
          </a:prstGeom>
        </p:spPr>
      </p:pic>
      <p:pic>
        <p:nvPicPr>
          <p:cNvPr id="9" name="Picture 8" descr="fish">
            <a:extLst>
              <a:ext uri="{FF2B5EF4-FFF2-40B4-BE49-F238E27FC236}">
                <a16:creationId xmlns:a16="http://schemas.microsoft.com/office/drawing/2014/main" id="{B6F46E34-0095-092C-35F5-58F8856E5A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5760" y="1940854"/>
            <a:ext cx="3080480" cy="3080480"/>
          </a:xfrm>
          <a:prstGeom prst="rect">
            <a:avLst/>
          </a:prstGeom>
        </p:spPr>
      </p:pic>
      <p:pic>
        <p:nvPicPr>
          <p:cNvPr id="11" name="Picture 10" descr="fire">
            <a:extLst>
              <a:ext uri="{FF2B5EF4-FFF2-40B4-BE49-F238E27FC236}">
                <a16:creationId xmlns:a16="http://schemas.microsoft.com/office/drawing/2014/main" id="{D24B77D5-4405-93F9-35E8-E78A825B34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55814" y="1836665"/>
            <a:ext cx="3080480" cy="3080480"/>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42F0045-71DA-6DD6-D3CB-1586DAA61C43}"/>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19 I do read</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FA57060C-60B4-FE3A-4B72-0E8AA248DB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fin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D7E3-3D12-CD15-1FC9-C2FC0746F80D}"/>
              </a:ext>
            </a:extLst>
          </p:cNvPr>
          <p:cNvSpPr>
            <a:spLocks noGrp="1"/>
          </p:cNvSpPr>
          <p:nvPr>
            <p:ph type="title"/>
          </p:nvPr>
        </p:nvSpPr>
        <p:spPr/>
        <p:txBody>
          <a:bodyPr/>
          <a:lstStyle/>
          <a:p>
            <a:r>
              <a:rPr lang="en-AU" sz="800" dirty="0">
                <a:solidFill>
                  <a:schemeClr val="bg2"/>
                </a:solidFill>
                <a:latin typeface="+mn-lt"/>
              </a:rPr>
              <a:t>Slide 2 Phonemic awareness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7" name="Group 6" descr="A fist banging to represent pound the sound.">
            <a:extLst>
              <a:ext uri="{FF2B5EF4-FFF2-40B4-BE49-F238E27FC236}">
                <a16:creationId xmlns:a16="http://schemas.microsoft.com/office/drawing/2014/main" id="{585FC3E0-EC3D-BDAA-4988-86C46D33E2B9}"/>
              </a:ext>
            </a:extLst>
          </p:cNvPr>
          <p:cNvGrpSpPr/>
          <p:nvPr/>
        </p:nvGrpSpPr>
        <p:grpSpPr>
          <a:xfrm>
            <a:off x="2350367" y="242522"/>
            <a:ext cx="7044788" cy="6372955"/>
            <a:chOff x="2350367" y="242522"/>
            <a:chExt cx="7044788" cy="6372955"/>
          </a:xfrm>
        </p:grpSpPr>
        <p:pic>
          <p:nvPicPr>
            <p:cNvPr id="8" name="Picture 7" descr="Bang Icon 1919535">
              <a:extLst>
                <a:ext uri="{FF2B5EF4-FFF2-40B4-BE49-F238E27FC236}">
                  <a16:creationId xmlns:a16="http://schemas.microsoft.com/office/drawing/2014/main" id="{5F6A2BC3-14A9-FE5F-7049-FFDB26FDD6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460682">
              <a:off x="6228241" y="3512677"/>
              <a:ext cx="3166914" cy="298849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Fist Icon 6887912">
              <a:extLst>
                <a:ext uri="{FF2B5EF4-FFF2-40B4-BE49-F238E27FC236}">
                  <a16:creationId xmlns:a16="http://schemas.microsoft.com/office/drawing/2014/main" id="{E3AA4ED0-9FA1-F95F-1524-A46AD99DCA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536288" flipH="1">
              <a:off x="2592889" y="0"/>
              <a:ext cx="6372955" cy="6858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35888-1F71-FC67-8F71-0397D2AFFC4B}"/>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20 I do read</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DAF115E1-FD09-FAA6-5544-155F10D78C89}"/>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fin   fad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5D79F-AC2B-36DC-0F7C-FEB451A55E4E}"/>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21 I do read</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5827F309-AFE4-1BBC-3CB2-2CDE3495C292}"/>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fin   fad   fit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8A56B-C597-ADD4-C9EA-1874E0729D33}"/>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22 We do read</a:t>
            </a:r>
            <a:endParaRPr lang="en-AU" sz="800" dirty="0">
              <a:solidFill>
                <a:schemeClr val="bg2"/>
              </a:solidFill>
              <a:latin typeface="+mn-lt"/>
            </a:endParaRPr>
          </a:p>
        </p:txBody>
      </p:sp>
      <p:sp>
        <p:nvSpPr>
          <p:cNvPr id="4" name="Content Placeholder 2">
            <a:extLst>
              <a:ext uri="{FF2B5EF4-FFF2-40B4-BE49-F238E27FC236}">
                <a16:creationId xmlns:a16="http://schemas.microsoft.com/office/drawing/2014/main" id="{2953AE65-C2E2-1F30-9BD8-34DFD41AAC5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fed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11C88-7046-381C-333A-6A61F02049E0}"/>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23 We do read</a:t>
            </a:r>
            <a:endParaRPr lang="en-AU" sz="800" dirty="0">
              <a:solidFill>
                <a:schemeClr val="bg2"/>
              </a:solidFill>
              <a:latin typeface="+mn-lt"/>
            </a:endParaRPr>
          </a:p>
        </p:txBody>
      </p:sp>
      <p:sp>
        <p:nvSpPr>
          <p:cNvPr id="4" name="Content Placeholder 2">
            <a:extLst>
              <a:ext uri="{FF2B5EF4-FFF2-40B4-BE49-F238E27FC236}">
                <a16:creationId xmlns:a16="http://schemas.microsoft.com/office/drawing/2014/main" id="{98B0F3E3-338B-451B-A22B-C146E2E61A0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fed   if</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ECEA7-EF0E-4D35-57A8-9341A7F81EB1}"/>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24 We do read</a:t>
            </a:r>
            <a:endParaRPr lang="en-AU" sz="800" dirty="0">
              <a:solidFill>
                <a:schemeClr val="bg2"/>
              </a:solidFill>
              <a:latin typeface="+mn-lt"/>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fed   if   fat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B7CE6-7595-1076-D171-77D10BAAF8E0}"/>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25 I do write</a:t>
            </a:r>
            <a:endParaRPr lang="en-AU" sz="800" dirty="0">
              <a:solidFill>
                <a:schemeClr val="bg2"/>
              </a:solidFill>
              <a:latin typeface="+mn-lt"/>
            </a:endParaRPr>
          </a:p>
        </p:txBody>
      </p:sp>
      <p:pic>
        <p:nvPicPr>
          <p:cNvPr id="4" name="Picture 3" descr="fin">
            <a:extLst>
              <a:ext uri="{FF2B5EF4-FFF2-40B4-BE49-F238E27FC236}">
                <a16:creationId xmlns:a16="http://schemas.microsoft.com/office/drawing/2014/main" id="{0EE0C2DE-8716-A94B-2426-99BDB55DB9D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8897" y="2337541"/>
            <a:ext cx="2628697" cy="2628697"/>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D7608C0-D148-F73E-86DA-0EF8332CF071}"/>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26 I do write</a:t>
            </a:r>
            <a:endParaRPr lang="en-AU" sz="800" dirty="0">
              <a:solidFill>
                <a:schemeClr val="bg2"/>
              </a:solidFill>
              <a:latin typeface="+mn-lt"/>
            </a:endParaRPr>
          </a:p>
        </p:txBody>
      </p:sp>
      <p:grpSp>
        <p:nvGrpSpPr>
          <p:cNvPr id="2" name="Group 1" descr="fan">
            <a:extLst>
              <a:ext uri="{FF2B5EF4-FFF2-40B4-BE49-F238E27FC236}">
                <a16:creationId xmlns:a16="http://schemas.microsoft.com/office/drawing/2014/main" id="{A6AE254D-75E6-B2CA-6BDA-3BCEC2D8DF6F}"/>
              </a:ext>
            </a:extLst>
          </p:cNvPr>
          <p:cNvGrpSpPr/>
          <p:nvPr/>
        </p:nvGrpSpPr>
        <p:grpSpPr>
          <a:xfrm>
            <a:off x="608897" y="1922004"/>
            <a:ext cx="6891654" cy="3044234"/>
            <a:chOff x="608897" y="1922004"/>
            <a:chExt cx="6891654" cy="3044234"/>
          </a:xfrm>
        </p:grpSpPr>
        <p:pic>
          <p:nvPicPr>
            <p:cNvPr id="5" name="Picture 4">
              <a:extLst>
                <a:ext uri="{FF2B5EF4-FFF2-40B4-BE49-F238E27FC236}">
                  <a16:creationId xmlns:a16="http://schemas.microsoft.com/office/drawing/2014/main" id="{7A3EA495-2E2C-0455-2832-B7E640CFA95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8897" y="2337541"/>
              <a:ext cx="2628697" cy="2628697"/>
            </a:xfrm>
            <a:prstGeom prst="rect">
              <a:avLst/>
            </a:prstGeom>
          </p:spPr>
        </p:pic>
        <p:pic>
          <p:nvPicPr>
            <p:cNvPr id="6" name="Picture 5">
              <a:extLst>
                <a:ext uri="{FF2B5EF4-FFF2-40B4-BE49-F238E27FC236}">
                  <a16:creationId xmlns:a16="http://schemas.microsoft.com/office/drawing/2014/main" id="{BC4B9B10-BA86-0989-FFFD-4A611B9ADA9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86560" y="1922004"/>
              <a:ext cx="3013991" cy="3013991"/>
            </a:xfrm>
            <a:prstGeom prst="rect">
              <a:avLst/>
            </a:prstGeom>
          </p:spPr>
        </p:pic>
      </p:grpSp>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B9F0D7-EA7A-E2FC-C66A-8BA45D6A90C6}"/>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27 I do write</a:t>
            </a:r>
            <a:endParaRPr lang="en-AU" sz="800" dirty="0">
              <a:solidFill>
                <a:schemeClr val="bg2"/>
              </a:solidFill>
              <a:latin typeface="+mn-lt"/>
            </a:endParaRPr>
          </a:p>
        </p:txBody>
      </p:sp>
      <p:grpSp>
        <p:nvGrpSpPr>
          <p:cNvPr id="7" name="Group 6" descr="fed">
            <a:extLst>
              <a:ext uri="{FF2B5EF4-FFF2-40B4-BE49-F238E27FC236}">
                <a16:creationId xmlns:a16="http://schemas.microsoft.com/office/drawing/2014/main" id="{C6AF2502-3534-3717-13D8-28E94C0DF784}"/>
              </a:ext>
            </a:extLst>
          </p:cNvPr>
          <p:cNvGrpSpPr/>
          <p:nvPr/>
        </p:nvGrpSpPr>
        <p:grpSpPr>
          <a:xfrm>
            <a:off x="608897" y="1922004"/>
            <a:ext cx="10549255" cy="3044234"/>
            <a:chOff x="608897" y="1922004"/>
            <a:chExt cx="10549255" cy="3044234"/>
          </a:xfrm>
        </p:grpSpPr>
        <p:pic>
          <p:nvPicPr>
            <p:cNvPr id="2" name="Picture 1">
              <a:extLst>
                <a:ext uri="{FF2B5EF4-FFF2-40B4-BE49-F238E27FC236}">
                  <a16:creationId xmlns:a16="http://schemas.microsoft.com/office/drawing/2014/main" id="{C9923AEB-5121-0E74-FE2B-F4375761830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8897" y="2337541"/>
              <a:ext cx="2628697" cy="2628697"/>
            </a:xfrm>
            <a:prstGeom prst="rect">
              <a:avLst/>
            </a:prstGeom>
          </p:spPr>
        </p:pic>
        <p:pic>
          <p:nvPicPr>
            <p:cNvPr id="4" name="Picture 3">
              <a:extLst>
                <a:ext uri="{FF2B5EF4-FFF2-40B4-BE49-F238E27FC236}">
                  <a16:creationId xmlns:a16="http://schemas.microsoft.com/office/drawing/2014/main" id="{94024E58-CCCF-A12A-6E35-BB6FD0332F6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486560" y="1922004"/>
              <a:ext cx="3013991" cy="3013991"/>
            </a:xfrm>
            <a:prstGeom prst="rect">
              <a:avLst/>
            </a:prstGeom>
          </p:spPr>
        </p:pic>
        <p:pic>
          <p:nvPicPr>
            <p:cNvPr id="3" name="Picture 2">
              <a:extLst>
                <a:ext uri="{FF2B5EF4-FFF2-40B4-BE49-F238E27FC236}">
                  <a16:creationId xmlns:a16="http://schemas.microsoft.com/office/drawing/2014/main" id="{8BDAD3A2-52F1-2861-10D0-029E41FDDA0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357110" y="2134953"/>
              <a:ext cx="2801042" cy="2801042"/>
            </a:xfrm>
            <a:prstGeom prst="rect">
              <a:avLst/>
            </a:prstGeom>
          </p:spPr>
        </p:pic>
      </p:grpSp>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303138-3A96-E4FC-E58C-F022426178E8}"/>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28 We do write</a:t>
            </a:r>
            <a:endParaRPr lang="en-AU" sz="800" dirty="0">
              <a:solidFill>
                <a:schemeClr val="bg2"/>
              </a:solidFill>
              <a:latin typeface="+mn-lt"/>
            </a:endParaRPr>
          </a:p>
        </p:txBody>
      </p:sp>
      <p:pic>
        <p:nvPicPr>
          <p:cNvPr id="2" name="Picture 1" descr="fed">
            <a:extLst>
              <a:ext uri="{FF2B5EF4-FFF2-40B4-BE49-F238E27FC236}">
                <a16:creationId xmlns:a16="http://schemas.microsoft.com/office/drawing/2014/main" id="{0471C916-E16A-31D4-6620-00013661E2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6367" y="2002635"/>
            <a:ext cx="2594483" cy="2594483"/>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86B5F-ED24-F381-0051-53520B35496B}"/>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29 We do write</a:t>
            </a:r>
            <a:endParaRPr lang="en-AU" sz="800" dirty="0">
              <a:solidFill>
                <a:schemeClr val="bg2"/>
              </a:solidFill>
              <a:latin typeface="+mn-lt"/>
            </a:endParaRPr>
          </a:p>
        </p:txBody>
      </p:sp>
      <p:pic>
        <p:nvPicPr>
          <p:cNvPr id="4" name="Picture 3" descr="fed">
            <a:extLst>
              <a:ext uri="{FF2B5EF4-FFF2-40B4-BE49-F238E27FC236}">
                <a16:creationId xmlns:a16="http://schemas.microsoft.com/office/drawing/2014/main" id="{BD0CB0C3-4CEC-8B02-C6EF-609C8DD08A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6367" y="2002635"/>
            <a:ext cx="2594483" cy="2594483"/>
          </a:xfrm>
          <a:prstGeom prst="rect">
            <a:avLst/>
          </a:prstGeom>
        </p:spPr>
      </p:pic>
      <p:pic>
        <p:nvPicPr>
          <p:cNvPr id="5" name="Picture 4" descr="fan">
            <a:extLst>
              <a:ext uri="{FF2B5EF4-FFF2-40B4-BE49-F238E27FC236}">
                <a16:creationId xmlns:a16="http://schemas.microsoft.com/office/drawing/2014/main" id="{BC4A2933-511A-A057-0E43-C0856AFF801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98758" y="2131758"/>
            <a:ext cx="2594484" cy="2594484"/>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199FC-EB09-FDE9-1984-1F53E62A6F41}"/>
              </a:ext>
            </a:extLst>
          </p:cNvPr>
          <p:cNvSpPr>
            <a:spLocks noGrp="1"/>
          </p:cNvSpPr>
          <p:nvPr>
            <p:ph type="title"/>
          </p:nvPr>
        </p:nvSpPr>
        <p:spPr/>
        <p:txBody>
          <a:bodyPr/>
          <a:lstStyle/>
          <a:p>
            <a:r>
              <a:rPr lang="en-AU" sz="800" dirty="0">
                <a:solidFill>
                  <a:schemeClr val="bg2"/>
                </a:solidFill>
                <a:latin typeface="+mn-lt"/>
              </a:rPr>
              <a:t>Slide 3 Review You do</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7" name="Picture 16" descr="drum">
            <a:extLst>
              <a:ext uri="{FF2B5EF4-FFF2-40B4-BE49-F238E27FC236}">
                <a16:creationId xmlns:a16="http://schemas.microsoft.com/office/drawing/2014/main" id="{F1C411B8-96F9-02DC-5129-131156B7E2B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64941" y="1550478"/>
            <a:ext cx="1878522" cy="1878522"/>
          </a:xfrm>
          <a:prstGeom prst="rect">
            <a:avLst/>
          </a:prstGeom>
        </p:spPr>
      </p:pic>
      <p:pic>
        <p:nvPicPr>
          <p:cNvPr id="19" name="Picture 18" descr="exercise">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99160" y="1353379"/>
            <a:ext cx="1878522" cy="1878522"/>
          </a:xfrm>
          <a:prstGeom prst="rect">
            <a:avLst/>
          </a:prstGeom>
        </p:spPr>
      </p:pic>
      <p:pic>
        <p:nvPicPr>
          <p:cNvPr id="13" name="Picture 12" descr="helmet">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28211" y="1716272"/>
            <a:ext cx="1515629" cy="1515629"/>
          </a:xfrm>
          <a:prstGeom prst="rect">
            <a:avLst/>
          </a:prstGeom>
        </p:spPr>
      </p:pic>
      <p:pic>
        <p:nvPicPr>
          <p:cNvPr id="24" name="Picture 23" descr="rocket">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074760" y="3933613"/>
            <a:ext cx="1532971" cy="1532971"/>
          </a:xfrm>
          <a:prstGeom prst="rect">
            <a:avLst/>
          </a:prstGeom>
        </p:spPr>
      </p:pic>
      <p:pic>
        <p:nvPicPr>
          <p:cNvPr id="26" name="Picture 25" descr="monkey">
            <a:extLst>
              <a:ext uri="{FF2B5EF4-FFF2-40B4-BE49-F238E27FC236}">
                <a16:creationId xmlns:a16="http://schemas.microsoft.com/office/drawing/2014/main" id="{5FA344B6-7E96-C328-3BA3-7D5B4F2972E3}"/>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324662" y="3786339"/>
            <a:ext cx="1827518" cy="1827518"/>
          </a:xfrm>
          <a:prstGeom prst="rect">
            <a:avLst/>
          </a:prstGeom>
        </p:spPr>
      </p:pic>
      <p:pic>
        <p:nvPicPr>
          <p:cNvPr id="22" name="Picture 21" descr="olives">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390068" y="3704141"/>
            <a:ext cx="1991914" cy="1991914"/>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4964F-C55D-A9FE-F328-D90C64C7CB9A}"/>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30 We do write</a:t>
            </a:r>
            <a:endParaRPr lang="en-AU" sz="800" dirty="0">
              <a:solidFill>
                <a:schemeClr val="bg2"/>
              </a:solidFill>
              <a:latin typeface="+mn-lt"/>
            </a:endParaRPr>
          </a:p>
        </p:txBody>
      </p:sp>
      <p:pic>
        <p:nvPicPr>
          <p:cNvPr id="5" name="Picture 4" descr="fed">
            <a:extLst>
              <a:ext uri="{FF2B5EF4-FFF2-40B4-BE49-F238E27FC236}">
                <a16:creationId xmlns:a16="http://schemas.microsoft.com/office/drawing/2014/main" id="{EEEB22E0-A0CD-138A-3368-BE67F0983A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6367" y="2002635"/>
            <a:ext cx="2594483" cy="2594483"/>
          </a:xfrm>
          <a:prstGeom prst="rect">
            <a:avLst/>
          </a:prstGeom>
        </p:spPr>
      </p:pic>
      <p:pic>
        <p:nvPicPr>
          <p:cNvPr id="3" name="Picture 2" descr="fan">
            <a:extLst>
              <a:ext uri="{FF2B5EF4-FFF2-40B4-BE49-F238E27FC236}">
                <a16:creationId xmlns:a16="http://schemas.microsoft.com/office/drawing/2014/main" id="{00EE2354-0A8D-C157-BA68-F034D06CEDD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98758" y="2131758"/>
            <a:ext cx="2594484" cy="2594484"/>
          </a:xfrm>
          <a:prstGeom prst="rect">
            <a:avLst/>
          </a:prstGeom>
        </p:spPr>
      </p:pic>
      <p:pic>
        <p:nvPicPr>
          <p:cNvPr id="9" name="Picture 8" descr="fin">
            <a:extLst>
              <a:ext uri="{FF2B5EF4-FFF2-40B4-BE49-F238E27FC236}">
                <a16:creationId xmlns:a16="http://schemas.microsoft.com/office/drawing/2014/main" id="{16BF763C-7EBF-C8F7-507D-C314839420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41150" y="2131758"/>
            <a:ext cx="2745209" cy="2745209"/>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3EA644-EC38-6EB3-A5DC-A3006853DF0C}"/>
              </a:ext>
            </a:extLst>
          </p:cNvPr>
          <p:cNvSpPr>
            <a:spLocks noGrp="1"/>
          </p:cNvSpPr>
          <p:nvPr>
            <p:ph type="title"/>
          </p:nvPr>
        </p:nvSpPr>
        <p:spPr/>
        <p:txBody>
          <a:bodyPr/>
          <a:lstStyle/>
          <a:p>
            <a:r>
              <a:rPr lang="en-US" sz="800" kern="100" dirty="0">
                <a:solidFill>
                  <a:schemeClr val="bg2"/>
                </a:solidFill>
                <a:effectLst/>
                <a:latin typeface="+mn-lt"/>
                <a:ea typeface="Aptos" panose="020B0004020202020204" pitchFamily="34" charset="0"/>
                <a:cs typeface="Arial" panose="020B0604020202020204" pitchFamily="34" charset="0"/>
              </a:rPr>
              <a:t>Slide 31 I do read</a:t>
            </a:r>
            <a:endParaRPr lang="en-AU" sz="800" kern="100" dirty="0">
              <a:solidFill>
                <a:schemeClr val="bg2"/>
              </a:solidFill>
              <a:effectLst/>
              <a:latin typeface="+mn-lt"/>
              <a:ea typeface="Aptos" panose="020B0004020202020204" pitchFamily="34" charset="0"/>
              <a:cs typeface="Arial" panose="020B0604020202020204" pitchFamily="34" charset="0"/>
            </a:endParaRP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I fed my fat hen.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55319E-910A-7BB3-F4BD-48C889455D16}"/>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32 We do read</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My fan is on.</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7A91C-BC79-8C7A-894C-7989D823A7DD}"/>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33 I do write</a:t>
            </a:r>
            <a:endParaRPr lang="en-AU" sz="800" dirty="0">
              <a:solidFill>
                <a:schemeClr val="bg2"/>
              </a:solidFill>
              <a:latin typeface="+mn-lt"/>
            </a:endParaRP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7E00D-3186-2915-92C1-E1B3B5427E46}"/>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34 We do write</a:t>
            </a:r>
            <a:endParaRPr lang="en-AU" sz="800" dirty="0">
              <a:solidFill>
                <a:schemeClr val="bg2"/>
              </a:solidFill>
              <a:latin typeface="+mn-lt"/>
            </a:endParaRP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9CBC2-604A-D465-B5F0-E2295F04602D}"/>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35 Check for understanding</a:t>
            </a:r>
            <a:endParaRPr lang="en-AU" sz="800" dirty="0">
              <a:solidFill>
                <a:schemeClr val="bg2"/>
              </a:solidFill>
              <a:latin typeface="+mn-lt"/>
            </a:endParaRPr>
          </a:p>
        </p:txBody>
      </p:sp>
      <p:pic>
        <p:nvPicPr>
          <p:cNvPr id="13" name="Graphic 12" descr="Speech with solid fill">
            <a:extLst>
              <a:ext uri="{FF2B5EF4-FFF2-40B4-BE49-F238E27FC236}">
                <a16:creationId xmlns:a16="http://schemas.microsoft.com/office/drawing/2014/main" id="{1ECB83B1-15EA-5D52-724A-394F20CA34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dirty="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dirty="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375581" y="3428524"/>
            <a:ext cx="683200"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0">
                <a:solidFill>
                  <a:srgbClr val="4857A6"/>
                </a:solidFill>
                <a:latin typeface="Tenorite" pitchFamily="2" charset="0"/>
                <a:ea typeface="Verdana" panose="020B0604030504040204" pitchFamily="34" charset="0"/>
              </a:rPr>
              <a:t>f</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dirty="0">
                <a:ln>
                  <a:noFill/>
                </a:ln>
                <a:solidFill>
                  <a:srgbClr val="4557AD"/>
                </a:solidFill>
                <a:effectLst/>
                <a:uLnTx/>
                <a:uFillTx/>
                <a:latin typeface="Tenorite" pitchFamily="2" charset="0"/>
                <a:ea typeface="+mn-ea"/>
                <a:cs typeface="Arial"/>
              </a:rPr>
              <a:t>fad</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dirty="0">
                <a:ln>
                  <a:noFill/>
                </a:ln>
                <a:solidFill>
                  <a:srgbClr val="4557AD"/>
                </a:solidFill>
                <a:effectLst/>
                <a:uLnTx/>
                <a:uFillTx/>
                <a:latin typeface="Tenorite" pitchFamily="2" charset="0"/>
                <a:ea typeface="+mn-ea"/>
                <a:cs typeface="Arial"/>
              </a:rPr>
              <a:t>f</a:t>
            </a:r>
            <a:r>
              <a:rPr lang="en-US" sz="4400" dirty="0">
                <a:solidFill>
                  <a:srgbClr val="4557AD"/>
                </a:solidFill>
                <a:latin typeface="Tenorite" pitchFamily="2" charset="0"/>
                <a:cs typeface="Arial"/>
              </a:rPr>
              <a:t>at</a:t>
            </a:r>
            <a:endParaRPr kumimoji="0" lang="en-US" sz="4400" b="0" i="0" u="none" strike="noStrike" kern="1200" cap="none" spc="0" normalizeH="0" baseline="0" noProof="0" dirty="0">
              <a:ln>
                <a:noFill/>
              </a:ln>
              <a:solidFill>
                <a:srgbClr val="4557AD"/>
              </a:solidFill>
              <a:effectLst/>
              <a:uLnTx/>
              <a:uFillTx/>
              <a:latin typeface="Tenorite" pitchFamily="2" charset="0"/>
              <a:ea typeface="+mn-ea"/>
              <a:cs typeface="Arial"/>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dirty="0">
                <a:ln>
                  <a:noFill/>
                </a:ln>
                <a:solidFill>
                  <a:srgbClr val="4557AD"/>
                </a:solidFill>
                <a:effectLst/>
                <a:uLnTx/>
                <a:uFillTx/>
                <a:latin typeface="Tenorite" pitchFamily="2" charset="0"/>
                <a:ea typeface="+mn-ea"/>
                <a:cs typeface="Arial"/>
              </a:rPr>
              <a:t>if</a:t>
            </a:r>
          </a:p>
        </p:txBody>
      </p:sp>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7423608" y="1964946"/>
            <a:ext cx="839827" cy="581675"/>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a:extLst>
              <a:ext uri="{FF2B5EF4-FFF2-40B4-BE49-F238E27FC236}">
                <a16:creationId xmlns:a16="http://schemas.microsoft.com/office/drawing/2014/main" id="{3CF1B34A-57B9-12B8-639A-D7E23476AA5C}"/>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38092" y="1964946"/>
            <a:ext cx="627661" cy="590024"/>
          </a:xfrm>
          <a:prstGeom prst="rect">
            <a:avLst/>
          </a:prstGeom>
        </p:spPr>
      </p:pic>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10028390" y="1950277"/>
            <a:ext cx="800799" cy="590023"/>
          </a:xfrm>
          <a:prstGeom prst="roundRect">
            <a:avLst/>
          </a:prstGeom>
          <a:solidFill>
            <a:srgbClr val="D9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a:extLst>
              <a:ext uri="{FF2B5EF4-FFF2-40B4-BE49-F238E27FC236}">
                <a16:creationId xmlns:a16="http://schemas.microsoft.com/office/drawing/2014/main" id="{0CD15AD4-1658-E044-D725-BACD96EEA581}"/>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04465" y="2015111"/>
            <a:ext cx="447584" cy="447584"/>
          </a:xfrm>
          <a:prstGeom prst="rect">
            <a:avLst/>
          </a:prstGeom>
        </p:spPr>
      </p:pic>
      <p:pic>
        <p:nvPicPr>
          <p:cNvPr id="4" name="Picture 3" descr="fed">
            <a:extLst>
              <a:ext uri="{FF2B5EF4-FFF2-40B4-BE49-F238E27FC236}">
                <a16:creationId xmlns:a16="http://schemas.microsoft.com/office/drawing/2014/main" id="{7EA38A7B-30F6-00EA-6DC7-8275A5F31D5F}"/>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034327" y="3484155"/>
            <a:ext cx="731380" cy="731380"/>
          </a:xfrm>
          <a:prstGeom prst="rect">
            <a:avLst/>
          </a:prstGeom>
        </p:spPr>
      </p:pic>
      <p:pic>
        <p:nvPicPr>
          <p:cNvPr id="7" name="Picture 6" descr="fin">
            <a:extLst>
              <a:ext uri="{FF2B5EF4-FFF2-40B4-BE49-F238E27FC236}">
                <a16:creationId xmlns:a16="http://schemas.microsoft.com/office/drawing/2014/main" id="{FC326602-5754-3F1F-753D-BA3B43B833E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897777" y="4372576"/>
            <a:ext cx="867930" cy="867930"/>
          </a:xfrm>
          <a:prstGeom prst="rect">
            <a:avLst/>
          </a:prstGeom>
        </p:spPr>
      </p:pic>
      <p:pic>
        <p:nvPicPr>
          <p:cNvPr id="9" name="Picture 8" descr="fan">
            <a:extLst>
              <a:ext uri="{FF2B5EF4-FFF2-40B4-BE49-F238E27FC236}">
                <a16:creationId xmlns:a16="http://schemas.microsoft.com/office/drawing/2014/main" id="{BB7FD897-EB0E-5064-B875-D0D839E713B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983262" y="5428815"/>
            <a:ext cx="903149" cy="903149"/>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9F3A4-D7BD-BEF7-F5BC-9DB25ECDD719}"/>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36 Check for understanding</a:t>
            </a:r>
            <a:endParaRPr lang="en-AU" sz="800" dirty="0">
              <a:solidFill>
                <a:schemeClr val="bg2"/>
              </a:solidFill>
              <a:latin typeface="+mn-lt"/>
            </a:endParaRPr>
          </a:p>
        </p:txBody>
      </p:sp>
      <p:pic>
        <p:nvPicPr>
          <p:cNvPr id="3" name="Picture 2" descr="Image of student sheet phase 3 lesson 1.">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89075" y="467815"/>
            <a:ext cx="4014646" cy="5676914"/>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25F9A1C-504B-A732-D435-90AC906BD1E5}"/>
              </a:ext>
            </a:extLst>
          </p:cNvPr>
          <p:cNvSpPr>
            <a:spLocks noGrp="1"/>
          </p:cNvSpPr>
          <p:nvPr>
            <p:ph type="title"/>
          </p:nvPr>
        </p:nvSpPr>
        <p:spPr/>
        <p:txBody>
          <a:bodyPr/>
          <a:lstStyle/>
          <a:p>
            <a:r>
              <a:rPr lang="en-US" sz="800" dirty="0">
                <a:solidFill>
                  <a:schemeClr val="bg2"/>
                </a:solidFill>
                <a:effectLst/>
                <a:latin typeface="+mn-lt"/>
                <a:ea typeface="Aptos" panose="020B0004020202020204" pitchFamily="34" charset="0"/>
                <a:cs typeface="Arial" panose="020B0604020202020204" pitchFamily="34" charset="0"/>
              </a:rPr>
              <a:t>Slide 37 You do</a:t>
            </a:r>
            <a:endParaRPr lang="en-AU" sz="800" dirty="0">
              <a:solidFill>
                <a:schemeClr val="bg2"/>
              </a:solidFill>
              <a:latin typeface="+mn-lt"/>
            </a:endParaRP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FB8B2-7910-056B-1C24-121D767FECA6}"/>
              </a:ext>
            </a:extLst>
          </p:cNvPr>
          <p:cNvSpPr>
            <a:spLocks noGrp="1"/>
          </p:cNvSpPr>
          <p:nvPr>
            <p:ph type="title"/>
          </p:nvPr>
        </p:nvSpPr>
        <p:spPr/>
        <p:txBody>
          <a:bodyPr>
            <a:normAutofit/>
          </a:bodyPr>
          <a:lstStyle/>
          <a:p>
            <a:r>
              <a:rPr lang="en-US" sz="800" kern="100" dirty="0">
                <a:solidFill>
                  <a:schemeClr val="bg2"/>
                </a:solidFill>
                <a:effectLst/>
                <a:latin typeface="+mn-lt"/>
                <a:ea typeface="Aptos" panose="020B0004020202020204" pitchFamily="34" charset="0"/>
                <a:cs typeface="Arial" panose="020B0604020202020204" pitchFamily="34" charset="0"/>
              </a:rPr>
              <a:t>Slide 38 End of presentation</a:t>
            </a:r>
            <a:endParaRPr lang="en-AU" sz="800" kern="100" dirty="0">
              <a:solidFill>
                <a:schemeClr val="bg2"/>
              </a:solidFill>
              <a:effectLst/>
              <a:latin typeface="+mn-lt"/>
              <a:ea typeface="Aptos" panose="020B00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8D2A0E8-7E4D-C7A7-9CE9-D54076A7366A}"/>
              </a:ext>
            </a:extLst>
          </p:cNvPr>
          <p:cNvSpPr>
            <a:spLocks noGrp="1"/>
          </p:cNvSpPr>
          <p:nvPr>
            <p:ph type="title"/>
          </p:nvPr>
        </p:nvSpPr>
        <p:spPr/>
        <p:txBody>
          <a:bodyPr/>
          <a:lstStyle/>
          <a:p>
            <a:r>
              <a:rPr lang="en-AU" sz="800" dirty="0">
                <a:solidFill>
                  <a:schemeClr val="bg2"/>
                </a:solidFill>
                <a:latin typeface="+mn-lt"/>
              </a:rPr>
              <a:t>Slide 4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e</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m</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o</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r</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h</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d</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p:txBody>
          <a:bodyPr/>
          <a:lstStyle/>
          <a:p>
            <a:r>
              <a:rPr lang="en-AU" sz="800" dirty="0">
                <a:solidFill>
                  <a:schemeClr val="bg2"/>
                </a:solidFill>
                <a:latin typeface="+mn-lt"/>
              </a:rPr>
              <a:t>Slide 5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red   hot   met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hem">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46918" y="2228229"/>
            <a:ext cx="2422168" cy="2724940"/>
          </a:xfrm>
          <a:prstGeom prst="rect">
            <a:avLst/>
          </a:prstGeom>
        </p:spPr>
      </p:pic>
      <p:pic>
        <p:nvPicPr>
          <p:cNvPr id="4" name="Picture 3" descr="end">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52889" y="1743468"/>
            <a:ext cx="3066263" cy="3066263"/>
          </a:xfrm>
          <a:prstGeom prst="rect">
            <a:avLst/>
          </a:prstGeom>
        </p:spPr>
      </p:pic>
      <p:pic>
        <p:nvPicPr>
          <p:cNvPr id="7" name="Picture 6" descr="rod">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73127" y="2081214"/>
            <a:ext cx="2871955" cy="2871955"/>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p:txBody>
          <a:bodyPr/>
          <a:lstStyle/>
          <a:p>
            <a:r>
              <a:rPr lang="en-AU" sz="800" dirty="0">
                <a:solidFill>
                  <a:schemeClr val="bg2"/>
                </a:solidFill>
                <a:latin typeface="+mn-lt"/>
              </a:rPr>
              <a:t>Slide 8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do   to   my   has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p:nvPr>
        </p:nvSpPr>
        <p:spPr/>
        <p:txBody>
          <a:bodyPr/>
          <a:lstStyle/>
          <a:p>
            <a:r>
              <a:rPr lang="en-AU" sz="800" dirty="0">
                <a:solidFill>
                  <a:schemeClr val="bg2"/>
                </a:solidFill>
                <a:latin typeface="+mn-lt"/>
              </a:rPr>
              <a:t>Slide 9 </a:t>
            </a:r>
            <a:r>
              <a:rPr lang="en-AU" sz="800" kern="1200" dirty="0">
                <a:solidFill>
                  <a:schemeClr val="bg2"/>
                </a:solidFill>
                <a:effectLst/>
                <a:latin typeface="+mn-lt"/>
                <a:ea typeface="+mj-ea"/>
                <a:cs typeface="+mj-cs"/>
              </a:rPr>
              <a:t>Review 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My hen has a red hat.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schemas.microsoft.com/office/infopath/2007/PartnerControls"/>
    <ds:schemaRef ds:uri="http://schemas.microsoft.com/office/2006/documentManagement/types"/>
    <ds:schemaRef ds:uri="ff236c08-9611-4854-a4bb-16d44b7327b6"/>
    <ds:schemaRef ds:uri="64eff3df-e3d6-48ed-978f-45ff25640900"/>
    <ds:schemaRef ds:uri="http://purl.org/dc/elements/1.1/"/>
    <ds:schemaRef ds:uri="http://purl.org/dc/terms/"/>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351</TotalTime>
  <Words>3441</Words>
  <Application>Microsoft Office PowerPoint</Application>
  <PresentationFormat>Widescreen</PresentationFormat>
  <Paragraphs>539</Paragraphs>
  <Slides>38</Slides>
  <Notes>38</Notes>
  <HiddenSlides>0</HiddenSlides>
  <MMClips>0</MMClips>
  <ScaleCrop>false</ScaleCrop>
  <HeadingPairs>
    <vt:vector size="4" baseType="variant">
      <vt:variant>
        <vt:lpstr>Theme</vt:lpstr>
      </vt:variant>
      <vt:variant>
        <vt:i4>2</vt:i4>
      </vt:variant>
      <vt:variant>
        <vt:lpstr>Slide Titles</vt:lpstr>
      </vt:variant>
      <vt:variant>
        <vt:i4>38</vt:i4>
      </vt:variant>
    </vt:vector>
  </HeadingPairs>
  <TitlesOfParts>
    <vt:vector size="40" baseType="lpstr">
      <vt:lpstr>1_Office Theme</vt:lpstr>
      <vt:lpstr>Office Theme</vt:lpstr>
      <vt:lpstr>Slide 1 Start of presentation f says /f/</vt:lpstr>
      <vt:lpstr>Slide 2 Phonemic awareness review</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End of review</vt:lpstr>
      <vt:lpstr>Slide 12 Phonemic awareness I do</vt:lpstr>
      <vt:lpstr>Slide 13 Phonemic awareness We do</vt:lpstr>
      <vt:lpstr>Slide 14 Learning intention and success criteria</vt:lpstr>
      <vt:lpstr>Slide 15 I do</vt:lpstr>
      <vt:lpstr>Slide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 read</vt:lpstr>
      <vt:lpstr>Slide 32 We do read</vt:lpstr>
      <vt:lpstr>Slide 33 I do write</vt:lpstr>
      <vt:lpstr>Slide 34 We do write</vt:lpstr>
      <vt:lpstr>Slide 35 Check for understanding</vt:lpstr>
      <vt:lpstr>Slide 36 Check for understanding</vt:lpstr>
      <vt:lpstr>Slide 37 You do</vt:lpstr>
      <vt:lpstr>Slide 38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13</cp:revision>
  <dcterms:created xsi:type="dcterms:W3CDTF">2021-01-11T06:19:08Z</dcterms:created>
  <dcterms:modified xsi:type="dcterms:W3CDTF">2025-01-29T03:47:42Z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