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5"/>
  </p:notesMasterIdLst>
  <p:handoutMasterIdLst>
    <p:handoutMasterId r:id="rId46"/>
  </p:handoutMasterIdLst>
  <p:sldIdLst>
    <p:sldId id="522" r:id="rId5"/>
    <p:sldId id="518" r:id="rId6"/>
    <p:sldId id="510" r:id="rId7"/>
    <p:sldId id="509" r:id="rId8"/>
    <p:sldId id="521" r:id="rId9"/>
    <p:sldId id="511" r:id="rId10"/>
    <p:sldId id="512" r:id="rId11"/>
    <p:sldId id="513" r:id="rId12"/>
    <p:sldId id="514" r:id="rId13"/>
    <p:sldId id="515" r:id="rId14"/>
    <p:sldId id="516" r:id="rId15"/>
    <p:sldId id="517" r:id="rId16"/>
    <p:sldId id="519" r:id="rId17"/>
    <p:sldId id="523" r:id="rId18"/>
    <p:sldId id="442" r:id="rId19"/>
    <p:sldId id="443" r:id="rId20"/>
    <p:sldId id="444" r:id="rId21"/>
    <p:sldId id="445" r:id="rId22"/>
    <p:sldId id="466" r:id="rId23"/>
    <p:sldId id="496" r:id="rId24"/>
    <p:sldId id="468" r:id="rId25"/>
    <p:sldId id="469" r:id="rId26"/>
    <p:sldId id="470" r:id="rId27"/>
    <p:sldId id="471" r:id="rId28"/>
    <p:sldId id="472" r:id="rId29"/>
    <p:sldId id="473" r:id="rId30"/>
    <p:sldId id="498" r:id="rId31"/>
    <p:sldId id="475" r:id="rId32"/>
    <p:sldId id="476" r:id="rId33"/>
    <p:sldId id="499" r:id="rId34"/>
    <p:sldId id="478" r:id="rId35"/>
    <p:sldId id="481" r:id="rId36"/>
    <p:sldId id="480" r:id="rId37"/>
    <p:sldId id="504"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007FC2"/>
    <a:srgbClr val="D9ECF6"/>
    <a:srgbClr val="EBE9F2"/>
    <a:srgbClr val="776AAA"/>
    <a:srgbClr val="008253"/>
    <a:srgbClr val="D6EFEC"/>
    <a:srgbClr val="D9ECE5"/>
    <a:srgbClr val="0E1E42"/>
    <a:srgbClr val="0E1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25DDC2-BEA1-4E62-ADEC-F7AEF7387A94}" v="8" dt="2025-01-29T03:59:08.3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111" d="100"/>
          <a:sy n="111" d="100"/>
        </p:scale>
        <p:origin x="558" y="120"/>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5B25DDC2-BEA1-4E62-ADEC-F7AEF7387A94}"/>
    <pc:docChg chg="modSld modMainMaster">
      <pc:chgData name="Liz Heynes" userId="e5ff50d5-f39a-42f6-9e9f-e790bcc8c38d" providerId="ADAL" clId="{5B25DDC2-BEA1-4E62-ADEC-F7AEF7387A94}" dt="2025-02-05T22:16:49.350" v="14" actId="1036"/>
      <pc:docMkLst>
        <pc:docMk/>
      </pc:docMkLst>
      <pc:sldChg chg="modSp mod">
        <pc:chgData name="Liz Heynes" userId="e5ff50d5-f39a-42f6-9e9f-e790bcc8c38d" providerId="ADAL" clId="{5B25DDC2-BEA1-4E62-ADEC-F7AEF7387A94}" dt="2025-01-29T03:59:08.344" v="7" actId="20577"/>
        <pc:sldMkLst>
          <pc:docMk/>
          <pc:sldMk cId="240114052" sldId="449"/>
        </pc:sldMkLst>
        <pc:spChg chg="mod">
          <ac:chgData name="Liz Heynes" userId="e5ff50d5-f39a-42f6-9e9f-e790bcc8c38d" providerId="ADAL" clId="{5B25DDC2-BEA1-4E62-ADEC-F7AEF7387A94}" dt="2025-01-29T03:59:08.344" v="7" actId="20577"/>
          <ac:spMkLst>
            <pc:docMk/>
            <pc:sldMk cId="240114052" sldId="449"/>
            <ac:spMk id="15" creationId="{FEF56E00-20D0-7B04-298B-7C4916FFA3F0}"/>
          </ac:spMkLst>
        </pc:spChg>
      </pc:sldChg>
      <pc:sldMasterChg chg="modSldLayout">
        <pc:chgData name="Liz Heynes" userId="e5ff50d5-f39a-42f6-9e9f-e790bcc8c38d" providerId="ADAL" clId="{5B25DDC2-BEA1-4E62-ADEC-F7AEF7387A94}" dt="2025-02-05T22:16:49.350" v="14" actId="1036"/>
        <pc:sldMasterMkLst>
          <pc:docMk/>
          <pc:sldMasterMk cId="2172787928" sldId="2147483708"/>
        </pc:sldMasterMkLst>
        <pc:sldLayoutChg chg="modSp mod">
          <pc:chgData name="Liz Heynes" userId="e5ff50d5-f39a-42f6-9e9f-e790bcc8c38d" providerId="ADAL" clId="{5B25DDC2-BEA1-4E62-ADEC-F7AEF7387A94}" dt="2025-01-29T05:16:12.845" v="9" actId="20577"/>
          <pc:sldLayoutMkLst>
            <pc:docMk/>
            <pc:sldMasterMk cId="2172787928" sldId="2147483708"/>
            <pc:sldLayoutMk cId="1018059617" sldId="2147483780"/>
          </pc:sldLayoutMkLst>
          <pc:spChg chg="mod">
            <ac:chgData name="Liz Heynes" userId="e5ff50d5-f39a-42f6-9e9f-e790bcc8c38d" providerId="ADAL" clId="{5B25DDC2-BEA1-4E62-ADEC-F7AEF7387A94}" dt="2025-01-29T05:16:12.845" v="9" actId="20577"/>
            <ac:spMkLst>
              <pc:docMk/>
              <pc:sldMasterMk cId="2172787928" sldId="2147483708"/>
              <pc:sldLayoutMk cId="1018059617" sldId="2147483780"/>
              <ac:spMk id="11" creationId="{BC355373-6AC7-B04E-A79F-D331C3EF03B6}"/>
            </ac:spMkLst>
          </pc:spChg>
        </pc:sldLayoutChg>
        <pc:sldLayoutChg chg="modSp mod">
          <pc:chgData name="Liz Heynes" userId="e5ff50d5-f39a-42f6-9e9f-e790bcc8c38d" providerId="ADAL" clId="{5B25DDC2-BEA1-4E62-ADEC-F7AEF7387A94}" dt="2025-02-05T22:16:49.350" v="14" actId="1036"/>
          <pc:sldLayoutMkLst>
            <pc:docMk/>
            <pc:sldMasterMk cId="2172787928" sldId="2147483708"/>
            <pc:sldLayoutMk cId="1020141270" sldId="2147483791"/>
          </pc:sldLayoutMkLst>
          <pc:spChg chg="mod">
            <ac:chgData name="Liz Heynes" userId="e5ff50d5-f39a-42f6-9e9f-e790bcc8c38d" providerId="ADAL" clId="{5B25DDC2-BEA1-4E62-ADEC-F7AEF7387A94}" dt="2025-02-05T22:16:49.350" v="14" actId="1036"/>
            <ac:spMkLst>
              <pc:docMk/>
              <pc:sldMasterMk cId="2172787928" sldId="2147483708"/>
              <pc:sldLayoutMk cId="1020141270" sldId="2147483791"/>
              <ac:spMk id="7" creationId="{AD63E81F-B547-E517-446B-9A7CBEC68253}"/>
            </ac:spMkLst>
          </pc:spChg>
        </pc:sldLayoutChg>
      </pc:sldMasterChg>
    </pc:docChg>
  </pc:docChgLst>
  <pc:docChgLst>
    <pc:chgData name="Kerrie Shanahan" userId="ae473d9f-76e9-476f-892f-2674ea963afc" providerId="ADAL" clId="{5B2C95D9-CA4B-46BC-8733-2A370F98D1F5}"/>
    <pc:docChg chg="custSel modSld modMainMaster">
      <pc:chgData name="Kerrie Shanahan" userId="ae473d9f-76e9-476f-892f-2674ea963afc" providerId="ADAL" clId="{5B2C95D9-CA4B-46BC-8733-2A370F98D1F5}" dt="2025-01-21T05:15:50.804" v="142" actId="113"/>
      <pc:docMkLst>
        <pc:docMk/>
      </pc:docMkLst>
      <pc:sldChg chg="modSp mod">
        <pc:chgData name="Kerrie Shanahan" userId="ae473d9f-76e9-476f-892f-2674ea963afc" providerId="ADAL" clId="{5B2C95D9-CA4B-46BC-8733-2A370F98D1F5}" dt="2025-01-08T03:15:07.872" v="71" actId="13244"/>
        <pc:sldMkLst>
          <pc:docMk/>
          <pc:sldMk cId="4150549256" sldId="437"/>
        </pc:sldMkLst>
        <pc:spChg chg="ord">
          <ac:chgData name="Kerrie Shanahan" userId="ae473d9f-76e9-476f-892f-2674ea963afc" providerId="ADAL" clId="{5B2C95D9-CA4B-46BC-8733-2A370F98D1F5}" dt="2025-01-08T03:15:07.872" v="71" actId="13244"/>
          <ac:spMkLst>
            <pc:docMk/>
            <pc:sldMk cId="4150549256" sldId="437"/>
            <ac:spMk id="2" creationId="{235B81E9-3129-8736-CEF8-C210DBCB3A7C}"/>
          </ac:spMkLst>
        </pc:spChg>
      </pc:sldChg>
      <pc:sldChg chg="modSp mod">
        <pc:chgData name="Kerrie Shanahan" userId="ae473d9f-76e9-476f-892f-2674ea963afc" providerId="ADAL" clId="{5B2C95D9-CA4B-46BC-8733-2A370F98D1F5}" dt="2025-01-08T03:11:50.924" v="39" actId="13244"/>
        <pc:sldMkLst>
          <pc:docMk/>
          <pc:sldMk cId="3790191868" sldId="442"/>
        </pc:sldMkLst>
        <pc:spChg chg="ord">
          <ac:chgData name="Kerrie Shanahan" userId="ae473d9f-76e9-476f-892f-2674ea963afc" providerId="ADAL" clId="{5B2C95D9-CA4B-46BC-8733-2A370F98D1F5}" dt="2025-01-08T03:11:50.924" v="39" actId="13244"/>
          <ac:spMkLst>
            <pc:docMk/>
            <pc:sldMk cId="3790191868" sldId="442"/>
            <ac:spMk id="6" creationId="{DD7D76A1-5816-CFCA-F1D4-DFADD560FCF3}"/>
          </ac:spMkLst>
        </pc:spChg>
      </pc:sldChg>
      <pc:sldChg chg="modSp mod">
        <pc:chgData name="Kerrie Shanahan" userId="ae473d9f-76e9-476f-892f-2674ea963afc" providerId="ADAL" clId="{5B2C95D9-CA4B-46BC-8733-2A370F98D1F5}" dt="2025-01-08T03:12:12.456" v="43" actId="962"/>
        <pc:sldMkLst>
          <pc:docMk/>
          <pc:sldMk cId="1548968196" sldId="443"/>
        </pc:sldMkLst>
        <pc:spChg chg="ord">
          <ac:chgData name="Kerrie Shanahan" userId="ae473d9f-76e9-476f-892f-2674ea963afc" providerId="ADAL" clId="{5B2C95D9-CA4B-46BC-8733-2A370F98D1F5}" dt="2025-01-08T03:12:00.213" v="40" actId="13244"/>
          <ac:spMkLst>
            <pc:docMk/>
            <pc:sldMk cId="1548968196" sldId="443"/>
            <ac:spMk id="2" creationId="{E04C268E-B592-C1E2-109B-EA7E46ACA87A}"/>
          </ac:spMkLst>
        </pc:spChg>
        <pc:spChg chg="ord">
          <ac:chgData name="Kerrie Shanahan" userId="ae473d9f-76e9-476f-892f-2674ea963afc" providerId="ADAL" clId="{5B2C95D9-CA4B-46BC-8733-2A370F98D1F5}" dt="2025-01-08T03:12:06.157" v="41" actId="13244"/>
          <ac:spMkLst>
            <pc:docMk/>
            <pc:sldMk cId="1548968196" sldId="443"/>
            <ac:spMk id="16" creationId="{506B3D08-1EFE-E16E-7BE7-891ED6BB7086}"/>
          </ac:spMkLst>
        </pc:spChg>
        <pc:spChg chg="mod">
          <ac:chgData name="Kerrie Shanahan" userId="ae473d9f-76e9-476f-892f-2674ea963afc" providerId="ADAL" clId="{5B2C95D9-CA4B-46BC-8733-2A370F98D1F5}" dt="2025-01-08T03:12:11.064" v="42" actId="962"/>
          <ac:spMkLst>
            <pc:docMk/>
            <pc:sldMk cId="1548968196" sldId="443"/>
            <ac:spMk id="17" creationId="{AB40947F-609B-1041-07A4-9CD8FF12001C}"/>
          </ac:spMkLst>
        </pc:spChg>
        <pc:picChg chg="mod">
          <ac:chgData name="Kerrie Shanahan" userId="ae473d9f-76e9-476f-892f-2674ea963afc" providerId="ADAL" clId="{5B2C95D9-CA4B-46BC-8733-2A370F98D1F5}" dt="2025-01-08T03:12:12.456" v="43" actId="962"/>
          <ac:picMkLst>
            <pc:docMk/>
            <pc:sldMk cId="1548968196" sldId="443"/>
            <ac:picMk id="18" creationId="{8C3F89D9-2684-B845-6F3E-E56AC6D01430}"/>
          </ac:picMkLst>
        </pc:picChg>
      </pc:sldChg>
      <pc:sldChg chg="modSp mod">
        <pc:chgData name="Kerrie Shanahan" userId="ae473d9f-76e9-476f-892f-2674ea963afc" providerId="ADAL" clId="{5B2C95D9-CA4B-46BC-8733-2A370F98D1F5}" dt="2025-01-08T03:12:18.405" v="44" actId="13244"/>
        <pc:sldMkLst>
          <pc:docMk/>
          <pc:sldMk cId="1550106778" sldId="444"/>
        </pc:sldMkLst>
        <pc:spChg chg="ord">
          <ac:chgData name="Kerrie Shanahan" userId="ae473d9f-76e9-476f-892f-2674ea963afc" providerId="ADAL" clId="{5B2C95D9-CA4B-46BC-8733-2A370F98D1F5}" dt="2025-01-08T03:12:18.405" v="44" actId="13244"/>
          <ac:spMkLst>
            <pc:docMk/>
            <pc:sldMk cId="1550106778" sldId="444"/>
            <ac:spMk id="2" creationId="{C44CEE6E-8512-13C9-22F8-2E8ECA032326}"/>
          </ac:spMkLst>
        </pc:spChg>
      </pc:sldChg>
      <pc:sldChg chg="modSp mod">
        <pc:chgData name="Kerrie Shanahan" userId="ae473d9f-76e9-476f-892f-2674ea963afc" providerId="ADAL" clId="{5B2C95D9-CA4B-46BC-8733-2A370F98D1F5}" dt="2025-01-08T03:12:27.088" v="45" actId="13244"/>
        <pc:sldMkLst>
          <pc:docMk/>
          <pc:sldMk cId="2708634835" sldId="445"/>
        </pc:sldMkLst>
        <pc:spChg chg="ord">
          <ac:chgData name="Kerrie Shanahan" userId="ae473d9f-76e9-476f-892f-2674ea963afc" providerId="ADAL" clId="{5B2C95D9-CA4B-46BC-8733-2A370F98D1F5}" dt="2025-01-08T03:12:27.088" v="45" actId="13244"/>
          <ac:spMkLst>
            <pc:docMk/>
            <pc:sldMk cId="2708634835" sldId="445"/>
            <ac:spMk id="4" creationId="{2EDA47FD-3C99-0673-DA69-03AFB71F6753}"/>
          </ac:spMkLst>
        </pc:spChg>
      </pc:sldChg>
      <pc:sldChg chg="modSp mod">
        <pc:chgData name="Kerrie Shanahan" userId="ae473d9f-76e9-476f-892f-2674ea963afc" providerId="ADAL" clId="{5B2C95D9-CA4B-46BC-8733-2A370F98D1F5}" dt="2025-01-08T03:15:19.469" v="73" actId="13244"/>
        <pc:sldMkLst>
          <pc:docMk/>
          <pc:sldMk cId="349643366" sldId="446"/>
        </pc:sldMkLst>
        <pc:spChg chg="ord">
          <ac:chgData name="Kerrie Shanahan" userId="ae473d9f-76e9-476f-892f-2674ea963afc" providerId="ADAL" clId="{5B2C95D9-CA4B-46BC-8733-2A370F98D1F5}" dt="2025-01-08T03:15:19.469" v="73" actId="13244"/>
          <ac:spMkLst>
            <pc:docMk/>
            <pc:sldMk cId="349643366" sldId="446"/>
            <ac:spMk id="4" creationId="{DA3D3666-F224-9147-BD4A-2407C6B422EA}"/>
          </ac:spMkLst>
        </pc:spChg>
        <pc:spChg chg="ord">
          <ac:chgData name="Kerrie Shanahan" userId="ae473d9f-76e9-476f-892f-2674ea963afc" providerId="ADAL" clId="{5B2C95D9-CA4B-46BC-8733-2A370F98D1F5}" dt="2025-01-08T03:15:15.504" v="72" actId="13244"/>
          <ac:spMkLst>
            <pc:docMk/>
            <pc:sldMk cId="349643366" sldId="446"/>
            <ac:spMk id="6" creationId="{D4B3EAA2-58B4-AA19-D932-06B8AC0B4586}"/>
          </ac:spMkLst>
        </pc:spChg>
      </pc:sldChg>
      <pc:sldChg chg="modSp mod">
        <pc:chgData name="Kerrie Shanahan" userId="ae473d9f-76e9-476f-892f-2674ea963afc" providerId="ADAL" clId="{5B2C95D9-CA4B-46BC-8733-2A370F98D1F5}" dt="2025-01-08T03:14:58.923" v="70" actId="962"/>
        <pc:sldMkLst>
          <pc:docMk/>
          <pc:sldMk cId="240114052" sldId="449"/>
        </pc:sldMkLst>
        <pc:spChg chg="ord">
          <ac:chgData name="Kerrie Shanahan" userId="ae473d9f-76e9-476f-892f-2674ea963afc" providerId="ADAL" clId="{5B2C95D9-CA4B-46BC-8733-2A370F98D1F5}" dt="2025-01-08T03:14:31.593" v="64" actId="13244"/>
          <ac:spMkLst>
            <pc:docMk/>
            <pc:sldMk cId="240114052" sldId="449"/>
            <ac:spMk id="2" creationId="{81997D81-12EC-33D1-3220-27C972BCABDB}"/>
          </ac:spMkLst>
        </pc:spChg>
        <pc:spChg chg="ord">
          <ac:chgData name="Kerrie Shanahan" userId="ae473d9f-76e9-476f-892f-2674ea963afc" providerId="ADAL" clId="{5B2C95D9-CA4B-46BC-8733-2A370F98D1F5}" dt="2025-01-08T03:14:50.087" v="66" actId="13244"/>
          <ac:spMkLst>
            <pc:docMk/>
            <pc:sldMk cId="240114052" sldId="449"/>
            <ac:spMk id="25" creationId="{3182014F-9A9A-A9F9-C748-6353230F9681}"/>
          </ac:spMkLst>
        </pc:spChg>
        <pc:spChg chg="mod">
          <ac:chgData name="Kerrie Shanahan" userId="ae473d9f-76e9-476f-892f-2674ea963afc" providerId="ADAL" clId="{5B2C95D9-CA4B-46BC-8733-2A370F98D1F5}" dt="2025-01-08T03:14:53.130" v="67" actId="962"/>
          <ac:spMkLst>
            <pc:docMk/>
            <pc:sldMk cId="240114052" sldId="449"/>
            <ac:spMk id="27" creationId="{936B7364-513D-3D8C-B843-FF04AED36847}"/>
          </ac:spMkLst>
        </pc:spChg>
        <pc:spChg chg="mod">
          <ac:chgData name="Kerrie Shanahan" userId="ae473d9f-76e9-476f-892f-2674ea963afc" providerId="ADAL" clId="{5B2C95D9-CA4B-46BC-8733-2A370F98D1F5}" dt="2025-01-08T03:14:57.322" v="69" actId="962"/>
          <ac:spMkLst>
            <pc:docMk/>
            <pc:sldMk cId="240114052" sldId="449"/>
            <ac:spMk id="30" creationId="{9390D6BB-FA42-E9DB-587A-01C7B6FF1A5E}"/>
          </ac:spMkLst>
        </pc:spChg>
        <pc:picChg chg="mod">
          <ac:chgData name="Kerrie Shanahan" userId="ae473d9f-76e9-476f-892f-2674ea963afc" providerId="ADAL" clId="{5B2C95D9-CA4B-46BC-8733-2A370F98D1F5}" dt="2025-01-08T03:14:34.118" v="65" actId="962"/>
          <ac:picMkLst>
            <pc:docMk/>
            <pc:sldMk cId="240114052" sldId="449"/>
            <ac:picMk id="13" creationId="{1ECB83B1-15EA-5D52-724A-394F20CA344E}"/>
          </ac:picMkLst>
        </pc:picChg>
        <pc:picChg chg="mod">
          <ac:chgData name="Kerrie Shanahan" userId="ae473d9f-76e9-476f-892f-2674ea963afc" providerId="ADAL" clId="{5B2C95D9-CA4B-46BC-8733-2A370F98D1F5}" dt="2025-01-08T03:14:55.026" v="68" actId="962"/>
          <ac:picMkLst>
            <pc:docMk/>
            <pc:sldMk cId="240114052" sldId="449"/>
            <ac:picMk id="28" creationId="{3CF1B34A-57B9-12B8-639A-D7E23476AA5C}"/>
          </ac:picMkLst>
        </pc:picChg>
        <pc:picChg chg="mod">
          <ac:chgData name="Kerrie Shanahan" userId="ae473d9f-76e9-476f-892f-2674ea963afc" providerId="ADAL" clId="{5B2C95D9-CA4B-46BC-8733-2A370F98D1F5}" dt="2025-01-08T03:14:58.923" v="70" actId="962"/>
          <ac:picMkLst>
            <pc:docMk/>
            <pc:sldMk cId="240114052" sldId="449"/>
            <ac:picMk id="31" creationId="{0CD15AD4-1658-E044-D725-BACD96EEA581}"/>
          </ac:picMkLst>
        </pc:picChg>
      </pc:sldChg>
      <pc:sldChg chg="modSp mod">
        <pc:chgData name="Kerrie Shanahan" userId="ae473d9f-76e9-476f-892f-2674ea963afc" providerId="ADAL" clId="{5B2C95D9-CA4B-46BC-8733-2A370F98D1F5}" dt="2025-01-08T03:12:33.353" v="46" actId="13244"/>
        <pc:sldMkLst>
          <pc:docMk/>
          <pc:sldMk cId="536094152" sldId="466"/>
        </pc:sldMkLst>
        <pc:spChg chg="ord">
          <ac:chgData name="Kerrie Shanahan" userId="ae473d9f-76e9-476f-892f-2674ea963afc" providerId="ADAL" clId="{5B2C95D9-CA4B-46BC-8733-2A370F98D1F5}" dt="2025-01-08T03:12:33.353" v="46" actId="13244"/>
          <ac:spMkLst>
            <pc:docMk/>
            <pc:sldMk cId="536094152" sldId="466"/>
            <ac:spMk id="2" creationId="{E261BABF-0268-7549-4D87-3A9A4EEC62FB}"/>
          </ac:spMkLst>
        </pc:spChg>
      </pc:sldChg>
      <pc:sldChg chg="modSp mod">
        <pc:chgData name="Kerrie Shanahan" userId="ae473d9f-76e9-476f-892f-2674ea963afc" providerId="ADAL" clId="{5B2C95D9-CA4B-46BC-8733-2A370F98D1F5}" dt="2025-01-08T03:12:49.022" v="48" actId="13244"/>
        <pc:sldMkLst>
          <pc:docMk/>
          <pc:sldMk cId="3096463887" sldId="468"/>
        </pc:sldMkLst>
        <pc:spChg chg="ord">
          <ac:chgData name="Kerrie Shanahan" userId="ae473d9f-76e9-476f-892f-2674ea963afc" providerId="ADAL" clId="{5B2C95D9-CA4B-46BC-8733-2A370F98D1F5}" dt="2025-01-08T03:12:49.022" v="48" actId="13244"/>
          <ac:spMkLst>
            <pc:docMk/>
            <pc:sldMk cId="3096463887" sldId="468"/>
            <ac:spMk id="2" creationId="{FEF86063-C988-FDCD-0908-A85091823F36}"/>
          </ac:spMkLst>
        </pc:spChg>
      </pc:sldChg>
      <pc:sldChg chg="modSp mod">
        <pc:chgData name="Kerrie Shanahan" userId="ae473d9f-76e9-476f-892f-2674ea963afc" providerId="ADAL" clId="{5B2C95D9-CA4B-46BC-8733-2A370F98D1F5}" dt="2025-01-08T03:12:55.236" v="49" actId="13244"/>
        <pc:sldMkLst>
          <pc:docMk/>
          <pc:sldMk cId="3461911102" sldId="469"/>
        </pc:sldMkLst>
        <pc:spChg chg="ord">
          <ac:chgData name="Kerrie Shanahan" userId="ae473d9f-76e9-476f-892f-2674ea963afc" providerId="ADAL" clId="{5B2C95D9-CA4B-46BC-8733-2A370F98D1F5}" dt="2025-01-08T03:12:55.236" v="49" actId="13244"/>
          <ac:spMkLst>
            <pc:docMk/>
            <pc:sldMk cId="3461911102" sldId="469"/>
            <ac:spMk id="3" creationId="{02D8000C-9E06-DE0E-BCDF-050FBF75E8B0}"/>
          </ac:spMkLst>
        </pc:spChg>
      </pc:sldChg>
      <pc:sldChg chg="modSp mod">
        <pc:chgData name="Kerrie Shanahan" userId="ae473d9f-76e9-476f-892f-2674ea963afc" providerId="ADAL" clId="{5B2C95D9-CA4B-46BC-8733-2A370F98D1F5}" dt="2025-01-08T03:13:00.769" v="50" actId="13244"/>
        <pc:sldMkLst>
          <pc:docMk/>
          <pc:sldMk cId="3868218024" sldId="470"/>
        </pc:sldMkLst>
        <pc:spChg chg="ord">
          <ac:chgData name="Kerrie Shanahan" userId="ae473d9f-76e9-476f-892f-2674ea963afc" providerId="ADAL" clId="{5B2C95D9-CA4B-46BC-8733-2A370F98D1F5}" dt="2025-01-08T03:13:00.769" v="50" actId="13244"/>
          <ac:spMkLst>
            <pc:docMk/>
            <pc:sldMk cId="3868218024" sldId="470"/>
            <ac:spMk id="3" creationId="{562960B4-122F-F1F2-3834-508A4650EB9D}"/>
          </ac:spMkLst>
        </pc:spChg>
      </pc:sldChg>
      <pc:sldChg chg="modSp mod">
        <pc:chgData name="Kerrie Shanahan" userId="ae473d9f-76e9-476f-892f-2674ea963afc" providerId="ADAL" clId="{5B2C95D9-CA4B-46BC-8733-2A370F98D1F5}" dt="2025-01-08T03:13:06.296" v="51" actId="13244"/>
        <pc:sldMkLst>
          <pc:docMk/>
          <pc:sldMk cId="2325795097" sldId="471"/>
        </pc:sldMkLst>
        <pc:spChg chg="ord">
          <ac:chgData name="Kerrie Shanahan" userId="ae473d9f-76e9-476f-892f-2674ea963afc" providerId="ADAL" clId="{5B2C95D9-CA4B-46BC-8733-2A370F98D1F5}" dt="2025-01-08T03:13:06.296" v="51" actId="13244"/>
          <ac:spMkLst>
            <pc:docMk/>
            <pc:sldMk cId="2325795097" sldId="471"/>
            <ac:spMk id="2" creationId="{0266D52E-4063-021F-20DD-41EAF6FB1BA3}"/>
          </ac:spMkLst>
        </pc:spChg>
      </pc:sldChg>
      <pc:sldChg chg="modSp mod">
        <pc:chgData name="Kerrie Shanahan" userId="ae473d9f-76e9-476f-892f-2674ea963afc" providerId="ADAL" clId="{5B2C95D9-CA4B-46BC-8733-2A370F98D1F5}" dt="2025-01-08T03:13:12.008" v="52" actId="13244"/>
        <pc:sldMkLst>
          <pc:docMk/>
          <pc:sldMk cId="2806691242" sldId="472"/>
        </pc:sldMkLst>
        <pc:spChg chg="ord">
          <ac:chgData name="Kerrie Shanahan" userId="ae473d9f-76e9-476f-892f-2674ea963afc" providerId="ADAL" clId="{5B2C95D9-CA4B-46BC-8733-2A370F98D1F5}" dt="2025-01-08T03:13:12.008" v="52" actId="13244"/>
          <ac:spMkLst>
            <pc:docMk/>
            <pc:sldMk cId="2806691242" sldId="472"/>
            <ac:spMk id="3" creationId="{E25BA795-45DF-D731-7E2B-5CA71557E6A5}"/>
          </ac:spMkLst>
        </pc:spChg>
      </pc:sldChg>
      <pc:sldChg chg="modSp mod">
        <pc:chgData name="Kerrie Shanahan" userId="ae473d9f-76e9-476f-892f-2674ea963afc" providerId="ADAL" clId="{5B2C95D9-CA4B-46BC-8733-2A370F98D1F5}" dt="2025-01-08T03:13:17.556" v="53" actId="13244"/>
        <pc:sldMkLst>
          <pc:docMk/>
          <pc:sldMk cId="2667868244" sldId="473"/>
        </pc:sldMkLst>
        <pc:spChg chg="ord">
          <ac:chgData name="Kerrie Shanahan" userId="ae473d9f-76e9-476f-892f-2674ea963afc" providerId="ADAL" clId="{5B2C95D9-CA4B-46BC-8733-2A370F98D1F5}" dt="2025-01-08T03:13:17.556" v="53" actId="13244"/>
          <ac:spMkLst>
            <pc:docMk/>
            <pc:sldMk cId="2667868244" sldId="473"/>
            <ac:spMk id="2" creationId="{DB5EE111-45DF-4ABA-6BB5-0F894B7397DD}"/>
          </ac:spMkLst>
        </pc:spChg>
      </pc:sldChg>
      <pc:sldChg chg="modSp mod">
        <pc:chgData name="Kerrie Shanahan" userId="ae473d9f-76e9-476f-892f-2674ea963afc" providerId="ADAL" clId="{5B2C95D9-CA4B-46BC-8733-2A370F98D1F5}" dt="2025-01-08T03:13:30.615" v="55" actId="13244"/>
        <pc:sldMkLst>
          <pc:docMk/>
          <pc:sldMk cId="908412850" sldId="475"/>
        </pc:sldMkLst>
        <pc:spChg chg="ord">
          <ac:chgData name="Kerrie Shanahan" userId="ae473d9f-76e9-476f-892f-2674ea963afc" providerId="ADAL" clId="{5B2C95D9-CA4B-46BC-8733-2A370F98D1F5}" dt="2025-01-08T03:13:30.615" v="55" actId="13244"/>
          <ac:spMkLst>
            <pc:docMk/>
            <pc:sldMk cId="908412850" sldId="475"/>
            <ac:spMk id="2" creationId="{D07D0F72-C30F-AA54-5CAA-36194B880E59}"/>
          </ac:spMkLst>
        </pc:spChg>
      </pc:sldChg>
      <pc:sldChg chg="modSp mod">
        <pc:chgData name="Kerrie Shanahan" userId="ae473d9f-76e9-476f-892f-2674ea963afc" providerId="ADAL" clId="{5B2C95D9-CA4B-46BC-8733-2A370F98D1F5}" dt="2025-01-08T03:13:36.204" v="56" actId="13244"/>
        <pc:sldMkLst>
          <pc:docMk/>
          <pc:sldMk cId="1716554648" sldId="476"/>
        </pc:sldMkLst>
        <pc:spChg chg="ord">
          <ac:chgData name="Kerrie Shanahan" userId="ae473d9f-76e9-476f-892f-2674ea963afc" providerId="ADAL" clId="{5B2C95D9-CA4B-46BC-8733-2A370F98D1F5}" dt="2025-01-08T03:13:36.204" v="56" actId="13244"/>
          <ac:spMkLst>
            <pc:docMk/>
            <pc:sldMk cId="1716554648" sldId="476"/>
            <ac:spMk id="2" creationId="{63F637DF-E97F-3008-731E-E9CF2C7DF467}"/>
          </ac:spMkLst>
        </pc:spChg>
      </pc:sldChg>
      <pc:sldChg chg="modSp mod">
        <pc:chgData name="Kerrie Shanahan" userId="ae473d9f-76e9-476f-892f-2674ea963afc" providerId="ADAL" clId="{5B2C95D9-CA4B-46BC-8733-2A370F98D1F5}" dt="2025-01-08T03:13:50.107" v="58" actId="13244"/>
        <pc:sldMkLst>
          <pc:docMk/>
          <pc:sldMk cId="2664320030" sldId="478"/>
        </pc:sldMkLst>
        <pc:spChg chg="ord">
          <ac:chgData name="Kerrie Shanahan" userId="ae473d9f-76e9-476f-892f-2674ea963afc" providerId="ADAL" clId="{5B2C95D9-CA4B-46BC-8733-2A370F98D1F5}" dt="2025-01-08T03:13:50.107" v="58" actId="13244"/>
          <ac:spMkLst>
            <pc:docMk/>
            <pc:sldMk cId="2664320030" sldId="478"/>
            <ac:spMk id="2" creationId="{B24C2E2A-A55D-F269-C460-950EDE98C2AB}"/>
          </ac:spMkLst>
        </pc:spChg>
      </pc:sldChg>
      <pc:sldChg chg="modSp mod">
        <pc:chgData name="Kerrie Shanahan" userId="ae473d9f-76e9-476f-892f-2674ea963afc" providerId="ADAL" clId="{5B2C95D9-CA4B-46BC-8733-2A370F98D1F5}" dt="2025-01-08T03:14:01.069" v="60" actId="13244"/>
        <pc:sldMkLst>
          <pc:docMk/>
          <pc:sldMk cId="3005270447" sldId="480"/>
        </pc:sldMkLst>
        <pc:spChg chg="ord">
          <ac:chgData name="Kerrie Shanahan" userId="ae473d9f-76e9-476f-892f-2674ea963afc" providerId="ADAL" clId="{5B2C95D9-CA4B-46BC-8733-2A370F98D1F5}" dt="2025-01-08T03:14:01.069" v="60" actId="13244"/>
          <ac:spMkLst>
            <pc:docMk/>
            <pc:sldMk cId="3005270447" sldId="480"/>
            <ac:spMk id="3" creationId="{5FD9ADA3-C76A-920F-EC0F-98D607CAD97B}"/>
          </ac:spMkLst>
        </pc:spChg>
      </pc:sldChg>
      <pc:sldChg chg="modSp mod">
        <pc:chgData name="Kerrie Shanahan" userId="ae473d9f-76e9-476f-892f-2674ea963afc" providerId="ADAL" clId="{5B2C95D9-CA4B-46BC-8733-2A370F98D1F5}" dt="2025-01-08T03:13:55.070" v="59" actId="13244"/>
        <pc:sldMkLst>
          <pc:docMk/>
          <pc:sldMk cId="1559763415" sldId="481"/>
        </pc:sldMkLst>
        <pc:spChg chg="ord">
          <ac:chgData name="Kerrie Shanahan" userId="ae473d9f-76e9-476f-892f-2674ea963afc" providerId="ADAL" clId="{5B2C95D9-CA4B-46BC-8733-2A370F98D1F5}" dt="2025-01-08T03:13:55.070" v="59" actId="13244"/>
          <ac:spMkLst>
            <pc:docMk/>
            <pc:sldMk cId="1559763415" sldId="481"/>
            <ac:spMk id="3" creationId="{8765A2BE-8CAA-CA15-404E-E2685C90A155}"/>
          </ac:spMkLst>
        </pc:spChg>
      </pc:sldChg>
      <pc:sldChg chg="modSp mod">
        <pc:chgData name="Kerrie Shanahan" userId="ae473d9f-76e9-476f-892f-2674ea963afc" providerId="ADAL" clId="{5B2C95D9-CA4B-46BC-8733-2A370F98D1F5}" dt="2025-01-08T03:12:42.317" v="47" actId="13244"/>
        <pc:sldMkLst>
          <pc:docMk/>
          <pc:sldMk cId="4152176365" sldId="496"/>
        </pc:sldMkLst>
        <pc:spChg chg="ord">
          <ac:chgData name="Kerrie Shanahan" userId="ae473d9f-76e9-476f-892f-2674ea963afc" providerId="ADAL" clId="{5B2C95D9-CA4B-46BC-8733-2A370F98D1F5}" dt="2025-01-08T03:12:42.317" v="47" actId="13244"/>
          <ac:spMkLst>
            <pc:docMk/>
            <pc:sldMk cId="4152176365" sldId="496"/>
            <ac:spMk id="3" creationId="{542F751B-6E2C-2399-CB55-3D378C300D6B}"/>
          </ac:spMkLst>
        </pc:spChg>
      </pc:sldChg>
      <pc:sldChg chg="modSp mod">
        <pc:chgData name="Kerrie Shanahan" userId="ae473d9f-76e9-476f-892f-2674ea963afc" providerId="ADAL" clId="{5B2C95D9-CA4B-46BC-8733-2A370F98D1F5}" dt="2025-01-08T03:13:23.789" v="54" actId="13244"/>
        <pc:sldMkLst>
          <pc:docMk/>
          <pc:sldMk cId="3577013097" sldId="498"/>
        </pc:sldMkLst>
        <pc:spChg chg="ord">
          <ac:chgData name="Kerrie Shanahan" userId="ae473d9f-76e9-476f-892f-2674ea963afc" providerId="ADAL" clId="{5B2C95D9-CA4B-46BC-8733-2A370F98D1F5}" dt="2025-01-08T03:13:23.789" v="54" actId="13244"/>
          <ac:spMkLst>
            <pc:docMk/>
            <pc:sldMk cId="3577013097" sldId="498"/>
            <ac:spMk id="2" creationId="{EF05DFFB-FE6D-942F-EAE4-F67F6A502698}"/>
          </ac:spMkLst>
        </pc:spChg>
      </pc:sldChg>
      <pc:sldChg chg="modSp mod">
        <pc:chgData name="Kerrie Shanahan" userId="ae473d9f-76e9-476f-892f-2674ea963afc" providerId="ADAL" clId="{5B2C95D9-CA4B-46BC-8733-2A370F98D1F5}" dt="2025-01-08T03:13:42.437" v="57" actId="13244"/>
        <pc:sldMkLst>
          <pc:docMk/>
          <pc:sldMk cId="2230884598" sldId="499"/>
        </pc:sldMkLst>
        <pc:spChg chg="ord">
          <ac:chgData name="Kerrie Shanahan" userId="ae473d9f-76e9-476f-892f-2674ea963afc" providerId="ADAL" clId="{5B2C95D9-CA4B-46BC-8733-2A370F98D1F5}" dt="2025-01-08T03:13:42.437" v="57" actId="13244"/>
          <ac:spMkLst>
            <pc:docMk/>
            <pc:sldMk cId="2230884598" sldId="499"/>
            <ac:spMk id="2" creationId="{B43A29EE-D326-9B92-3E53-06C4FCDBDE81}"/>
          </ac:spMkLst>
        </pc:spChg>
      </pc:sldChg>
      <pc:sldChg chg="modSp mod">
        <pc:chgData name="Kerrie Shanahan" userId="ae473d9f-76e9-476f-892f-2674ea963afc" providerId="ADAL" clId="{5B2C95D9-CA4B-46BC-8733-2A370F98D1F5}" dt="2025-01-08T03:14:16.936" v="62" actId="13244"/>
        <pc:sldMkLst>
          <pc:docMk/>
          <pc:sldMk cId="3426776120" sldId="502"/>
        </pc:sldMkLst>
        <pc:spChg chg="ord">
          <ac:chgData name="Kerrie Shanahan" userId="ae473d9f-76e9-476f-892f-2674ea963afc" providerId="ADAL" clId="{5B2C95D9-CA4B-46BC-8733-2A370F98D1F5}" dt="2025-01-08T03:14:16.936" v="62" actId="13244"/>
          <ac:spMkLst>
            <pc:docMk/>
            <pc:sldMk cId="3426776120" sldId="502"/>
            <ac:spMk id="2" creationId="{A2565382-0CCE-0825-C346-4CF32AB599A3}"/>
          </ac:spMkLst>
        </pc:spChg>
      </pc:sldChg>
      <pc:sldChg chg="modSp mod">
        <pc:chgData name="Kerrie Shanahan" userId="ae473d9f-76e9-476f-892f-2674ea963afc" providerId="ADAL" clId="{5B2C95D9-CA4B-46BC-8733-2A370F98D1F5}" dt="2025-01-08T03:14:11.114" v="61" actId="13244"/>
        <pc:sldMkLst>
          <pc:docMk/>
          <pc:sldMk cId="945680467" sldId="504"/>
        </pc:sldMkLst>
        <pc:spChg chg="ord">
          <ac:chgData name="Kerrie Shanahan" userId="ae473d9f-76e9-476f-892f-2674ea963afc" providerId="ADAL" clId="{5B2C95D9-CA4B-46BC-8733-2A370F98D1F5}" dt="2025-01-08T03:14:11.114" v="61" actId="13244"/>
          <ac:spMkLst>
            <pc:docMk/>
            <pc:sldMk cId="945680467" sldId="504"/>
            <ac:spMk id="3" creationId="{6FB4D4F7-602F-0796-EBB8-5403A0DF10C0}"/>
          </ac:spMkLst>
        </pc:spChg>
      </pc:sldChg>
      <pc:sldChg chg="modSp mod">
        <pc:chgData name="Kerrie Shanahan" userId="ae473d9f-76e9-476f-892f-2674ea963afc" providerId="ADAL" clId="{5B2C95D9-CA4B-46BC-8733-2A370F98D1F5}" dt="2025-01-08T03:14:23.047" v="63" actId="13244"/>
        <pc:sldMkLst>
          <pc:docMk/>
          <pc:sldMk cId="48479127" sldId="505"/>
        </pc:sldMkLst>
        <pc:spChg chg="ord">
          <ac:chgData name="Kerrie Shanahan" userId="ae473d9f-76e9-476f-892f-2674ea963afc" providerId="ADAL" clId="{5B2C95D9-CA4B-46BC-8733-2A370F98D1F5}" dt="2025-01-08T03:14:23.047" v="63" actId="13244"/>
          <ac:spMkLst>
            <pc:docMk/>
            <pc:sldMk cId="48479127" sldId="505"/>
            <ac:spMk id="2" creationId="{DCB3852D-3F20-20F8-B3B1-24F2B9DE5D1E}"/>
          </ac:spMkLst>
        </pc:spChg>
      </pc:sldChg>
      <pc:sldChg chg="modSp mod">
        <pc:chgData name="Kerrie Shanahan" userId="ae473d9f-76e9-476f-892f-2674ea963afc" providerId="ADAL" clId="{5B2C95D9-CA4B-46BC-8733-2A370F98D1F5}" dt="2025-01-08T03:09:59.439" v="16" actId="13244"/>
        <pc:sldMkLst>
          <pc:docMk/>
          <pc:sldMk cId="1652726119" sldId="509"/>
        </pc:sldMkLst>
        <pc:spChg chg="ord">
          <ac:chgData name="Kerrie Shanahan" userId="ae473d9f-76e9-476f-892f-2674ea963afc" providerId="ADAL" clId="{5B2C95D9-CA4B-46BC-8733-2A370F98D1F5}" dt="2025-01-08T03:09:53.232" v="15" actId="13244"/>
          <ac:spMkLst>
            <pc:docMk/>
            <pc:sldMk cId="1652726119" sldId="509"/>
            <ac:spMk id="4" creationId="{F8169863-D3C2-2D8B-C3BE-279ADF06C9E6}"/>
          </ac:spMkLst>
        </pc:spChg>
        <pc:spChg chg="ord">
          <ac:chgData name="Kerrie Shanahan" userId="ae473d9f-76e9-476f-892f-2674ea963afc" providerId="ADAL" clId="{5B2C95D9-CA4B-46BC-8733-2A370F98D1F5}" dt="2025-01-08T03:09:59.439" v="16" actId="13244"/>
          <ac:spMkLst>
            <pc:docMk/>
            <pc:sldMk cId="1652726119" sldId="509"/>
            <ac:spMk id="6" creationId="{11A7C06D-48D6-D753-DAD5-D5CBB1E2F96D}"/>
          </ac:spMkLst>
        </pc:spChg>
        <pc:spChg chg="ord">
          <ac:chgData name="Kerrie Shanahan" userId="ae473d9f-76e9-476f-892f-2674ea963afc" providerId="ADAL" clId="{5B2C95D9-CA4B-46BC-8733-2A370F98D1F5}" dt="2025-01-08T03:09:50.685" v="14" actId="13244"/>
          <ac:spMkLst>
            <pc:docMk/>
            <pc:sldMk cId="1652726119" sldId="509"/>
            <ac:spMk id="7" creationId="{97661B67-39B3-286B-A745-D223A451D2BE}"/>
          </ac:spMkLst>
        </pc:spChg>
        <pc:spChg chg="ord">
          <ac:chgData name="Kerrie Shanahan" userId="ae473d9f-76e9-476f-892f-2674ea963afc" providerId="ADAL" clId="{5B2C95D9-CA4B-46BC-8733-2A370F98D1F5}" dt="2025-01-08T03:09:45.105" v="13" actId="13244"/>
          <ac:spMkLst>
            <pc:docMk/>
            <pc:sldMk cId="1652726119" sldId="509"/>
            <ac:spMk id="8" creationId="{23D817D9-BFD6-3925-065D-7C2BC37A4B38}"/>
          </ac:spMkLst>
        </pc:spChg>
      </pc:sldChg>
      <pc:sldChg chg="modSp mod">
        <pc:chgData name="Kerrie Shanahan" userId="ae473d9f-76e9-476f-892f-2674ea963afc" providerId="ADAL" clId="{5B2C95D9-CA4B-46BC-8733-2A370F98D1F5}" dt="2025-01-08T03:09:31.594" v="12" actId="13244"/>
        <pc:sldMkLst>
          <pc:docMk/>
          <pc:sldMk cId="3580694833" sldId="510"/>
        </pc:sldMkLst>
        <pc:spChg chg="ord">
          <ac:chgData name="Kerrie Shanahan" userId="ae473d9f-76e9-476f-892f-2674ea963afc" providerId="ADAL" clId="{5B2C95D9-CA4B-46BC-8733-2A370F98D1F5}" dt="2025-01-08T03:09:01.248" v="8" actId="13244"/>
          <ac:spMkLst>
            <pc:docMk/>
            <pc:sldMk cId="3580694833" sldId="510"/>
            <ac:spMk id="2" creationId="{83051B0C-00B0-8A75-F95E-DE04BE1EAA48}"/>
          </ac:spMkLst>
        </pc:spChg>
        <pc:spChg chg="mod">
          <ac:chgData name="Kerrie Shanahan" userId="ae473d9f-76e9-476f-892f-2674ea963afc" providerId="ADAL" clId="{5B2C95D9-CA4B-46BC-8733-2A370F98D1F5}" dt="2025-01-08T03:09:03.487" v="9" actId="962"/>
          <ac:spMkLst>
            <pc:docMk/>
            <pc:sldMk cId="3580694833" sldId="510"/>
            <ac:spMk id="20" creationId="{2D0EE3DF-EB96-895F-ABBB-C1A2707052BF}"/>
          </ac:spMkLst>
        </pc:spChg>
        <pc:picChg chg="ord">
          <ac:chgData name="Kerrie Shanahan" userId="ae473d9f-76e9-476f-892f-2674ea963afc" providerId="ADAL" clId="{5B2C95D9-CA4B-46BC-8733-2A370F98D1F5}" dt="2025-01-08T03:09:21.433" v="11" actId="13244"/>
          <ac:picMkLst>
            <pc:docMk/>
            <pc:sldMk cId="3580694833" sldId="510"/>
            <ac:picMk id="19" creationId="{3E2E6BB2-3A99-7A0F-CB7B-C3CEFBCA9EE3}"/>
          </ac:picMkLst>
        </pc:picChg>
        <pc:picChg chg="ord">
          <ac:chgData name="Kerrie Shanahan" userId="ae473d9f-76e9-476f-892f-2674ea963afc" providerId="ADAL" clId="{5B2C95D9-CA4B-46BC-8733-2A370F98D1F5}" dt="2025-01-08T03:09:31.594" v="12" actId="13244"/>
          <ac:picMkLst>
            <pc:docMk/>
            <pc:sldMk cId="3580694833" sldId="510"/>
            <ac:picMk id="24" creationId="{804136B4-47FF-EEE6-575A-91F3802C6CB7}"/>
          </ac:picMkLst>
        </pc:picChg>
        <pc:picChg chg="ord">
          <ac:chgData name="Kerrie Shanahan" userId="ae473d9f-76e9-476f-892f-2674ea963afc" providerId="ADAL" clId="{5B2C95D9-CA4B-46BC-8733-2A370F98D1F5}" dt="2025-01-08T03:09:16.212" v="10" actId="13244"/>
          <ac:picMkLst>
            <pc:docMk/>
            <pc:sldMk cId="3580694833" sldId="510"/>
            <ac:picMk id="26" creationId="{5FA344B6-7E96-C328-3BA3-7D5B4F2972E3}"/>
          </ac:picMkLst>
        </pc:picChg>
      </pc:sldChg>
      <pc:sldChg chg="modSp mod">
        <pc:chgData name="Kerrie Shanahan" userId="ae473d9f-76e9-476f-892f-2674ea963afc" providerId="ADAL" clId="{5B2C95D9-CA4B-46BC-8733-2A370F98D1F5}" dt="2025-01-08T03:10:20.605" v="19" actId="962"/>
        <pc:sldMkLst>
          <pc:docMk/>
          <pc:sldMk cId="702303488" sldId="511"/>
        </pc:sldMkLst>
        <pc:spChg chg="ord">
          <ac:chgData name="Kerrie Shanahan" userId="ae473d9f-76e9-476f-892f-2674ea963afc" providerId="ADAL" clId="{5B2C95D9-CA4B-46BC-8733-2A370F98D1F5}" dt="2025-01-08T03:10:17.776" v="18" actId="13244"/>
          <ac:spMkLst>
            <pc:docMk/>
            <pc:sldMk cId="702303488" sldId="511"/>
            <ac:spMk id="3" creationId="{5AE3CFA6-3343-444A-0D79-3B97B4B68AB9}"/>
          </ac:spMkLst>
        </pc:spChg>
        <pc:spChg chg="mod">
          <ac:chgData name="Kerrie Shanahan" userId="ae473d9f-76e9-476f-892f-2674ea963afc" providerId="ADAL" clId="{5B2C95D9-CA4B-46BC-8733-2A370F98D1F5}" dt="2025-01-08T03:10:20.605" v="19" actId="962"/>
          <ac:spMkLst>
            <pc:docMk/>
            <pc:sldMk cId="702303488" sldId="511"/>
            <ac:spMk id="20" creationId="{2D0EE3DF-EB96-895F-ABBB-C1A2707052BF}"/>
          </ac:spMkLst>
        </pc:spChg>
      </pc:sldChg>
      <pc:sldChg chg="modSp mod">
        <pc:chgData name="Kerrie Shanahan" userId="ae473d9f-76e9-476f-892f-2674ea963afc" providerId="ADAL" clId="{5B2C95D9-CA4B-46BC-8733-2A370F98D1F5}" dt="2025-01-08T03:10:31.724" v="21" actId="962"/>
        <pc:sldMkLst>
          <pc:docMk/>
          <pc:sldMk cId="2491177883" sldId="512"/>
        </pc:sldMkLst>
        <pc:spChg chg="ord">
          <ac:chgData name="Kerrie Shanahan" userId="ae473d9f-76e9-476f-892f-2674ea963afc" providerId="ADAL" clId="{5B2C95D9-CA4B-46BC-8733-2A370F98D1F5}" dt="2025-01-08T03:10:29.493" v="20" actId="13244"/>
          <ac:spMkLst>
            <pc:docMk/>
            <pc:sldMk cId="2491177883" sldId="512"/>
            <ac:spMk id="2" creationId="{F6600706-D709-ED19-C3C9-74ED3A830CBB}"/>
          </ac:spMkLst>
        </pc:spChg>
        <pc:spChg chg="mod">
          <ac:chgData name="Kerrie Shanahan" userId="ae473d9f-76e9-476f-892f-2674ea963afc" providerId="ADAL" clId="{5B2C95D9-CA4B-46BC-8733-2A370F98D1F5}" dt="2025-01-08T03:10:31.724" v="21" actId="962"/>
          <ac:spMkLst>
            <pc:docMk/>
            <pc:sldMk cId="2491177883" sldId="512"/>
            <ac:spMk id="20" creationId="{2D0EE3DF-EB96-895F-ABBB-C1A2707052BF}"/>
          </ac:spMkLst>
        </pc:spChg>
      </pc:sldChg>
      <pc:sldChg chg="modSp mod">
        <pc:chgData name="Kerrie Shanahan" userId="ae473d9f-76e9-476f-892f-2674ea963afc" providerId="ADAL" clId="{5B2C95D9-CA4B-46BC-8733-2A370F98D1F5}" dt="2025-01-08T03:10:41.386" v="23" actId="962"/>
        <pc:sldMkLst>
          <pc:docMk/>
          <pc:sldMk cId="868684786" sldId="513"/>
        </pc:sldMkLst>
        <pc:spChg chg="ord">
          <ac:chgData name="Kerrie Shanahan" userId="ae473d9f-76e9-476f-892f-2674ea963afc" providerId="ADAL" clId="{5B2C95D9-CA4B-46BC-8733-2A370F98D1F5}" dt="2025-01-08T03:10:39.971" v="22" actId="13244"/>
          <ac:spMkLst>
            <pc:docMk/>
            <pc:sldMk cId="868684786" sldId="513"/>
            <ac:spMk id="2" creationId="{E6F65B33-B45A-4FF4-C745-F9A0EC1AA9E5}"/>
          </ac:spMkLst>
        </pc:spChg>
        <pc:spChg chg="mod">
          <ac:chgData name="Kerrie Shanahan" userId="ae473d9f-76e9-476f-892f-2674ea963afc" providerId="ADAL" clId="{5B2C95D9-CA4B-46BC-8733-2A370F98D1F5}" dt="2025-01-08T03:10:41.386" v="23" actId="962"/>
          <ac:spMkLst>
            <pc:docMk/>
            <pc:sldMk cId="868684786" sldId="513"/>
            <ac:spMk id="20" creationId="{2D0EE3DF-EB96-895F-ABBB-C1A2707052BF}"/>
          </ac:spMkLst>
        </pc:spChg>
      </pc:sldChg>
      <pc:sldChg chg="modSp mod">
        <pc:chgData name="Kerrie Shanahan" userId="ae473d9f-76e9-476f-892f-2674ea963afc" providerId="ADAL" clId="{5B2C95D9-CA4B-46BC-8733-2A370F98D1F5}" dt="2025-01-08T03:10:52.108" v="25" actId="962"/>
        <pc:sldMkLst>
          <pc:docMk/>
          <pc:sldMk cId="1259779433" sldId="514"/>
        </pc:sldMkLst>
        <pc:spChg chg="ord">
          <ac:chgData name="Kerrie Shanahan" userId="ae473d9f-76e9-476f-892f-2674ea963afc" providerId="ADAL" clId="{5B2C95D9-CA4B-46BC-8733-2A370F98D1F5}" dt="2025-01-08T03:10:50.593" v="24" actId="13244"/>
          <ac:spMkLst>
            <pc:docMk/>
            <pc:sldMk cId="1259779433" sldId="514"/>
            <ac:spMk id="2" creationId="{DA10DBF4-206B-9710-B98F-94C2526394C1}"/>
          </ac:spMkLst>
        </pc:spChg>
        <pc:spChg chg="mod">
          <ac:chgData name="Kerrie Shanahan" userId="ae473d9f-76e9-476f-892f-2674ea963afc" providerId="ADAL" clId="{5B2C95D9-CA4B-46BC-8733-2A370F98D1F5}" dt="2025-01-08T03:10:52.108" v="25" actId="962"/>
          <ac:spMkLst>
            <pc:docMk/>
            <pc:sldMk cId="1259779433" sldId="514"/>
            <ac:spMk id="20" creationId="{2D0EE3DF-EB96-895F-ABBB-C1A2707052BF}"/>
          </ac:spMkLst>
        </pc:spChg>
      </pc:sldChg>
      <pc:sldChg chg="modSp mod">
        <pc:chgData name="Kerrie Shanahan" userId="ae473d9f-76e9-476f-892f-2674ea963afc" providerId="ADAL" clId="{5B2C95D9-CA4B-46BC-8733-2A370F98D1F5}" dt="2025-01-08T03:11:00.855" v="27" actId="962"/>
        <pc:sldMkLst>
          <pc:docMk/>
          <pc:sldMk cId="1971552586" sldId="515"/>
        </pc:sldMkLst>
        <pc:spChg chg="ord">
          <ac:chgData name="Kerrie Shanahan" userId="ae473d9f-76e9-476f-892f-2674ea963afc" providerId="ADAL" clId="{5B2C95D9-CA4B-46BC-8733-2A370F98D1F5}" dt="2025-01-08T03:10:58.942" v="26" actId="13244"/>
          <ac:spMkLst>
            <pc:docMk/>
            <pc:sldMk cId="1971552586" sldId="515"/>
            <ac:spMk id="3" creationId="{44252AE6-E6A3-9471-17CC-2F144814EE0B}"/>
          </ac:spMkLst>
        </pc:spChg>
        <pc:spChg chg="mod">
          <ac:chgData name="Kerrie Shanahan" userId="ae473d9f-76e9-476f-892f-2674ea963afc" providerId="ADAL" clId="{5B2C95D9-CA4B-46BC-8733-2A370F98D1F5}" dt="2025-01-08T03:11:00.855" v="27" actId="962"/>
          <ac:spMkLst>
            <pc:docMk/>
            <pc:sldMk cId="1971552586" sldId="515"/>
            <ac:spMk id="20" creationId="{2D0EE3DF-EB96-895F-ABBB-C1A2707052BF}"/>
          </ac:spMkLst>
        </pc:spChg>
      </pc:sldChg>
      <pc:sldChg chg="modSp mod">
        <pc:chgData name="Kerrie Shanahan" userId="ae473d9f-76e9-476f-892f-2674ea963afc" providerId="ADAL" clId="{5B2C95D9-CA4B-46BC-8733-2A370F98D1F5}" dt="2025-01-08T03:11:08.996" v="29" actId="962"/>
        <pc:sldMkLst>
          <pc:docMk/>
          <pc:sldMk cId="3791891907" sldId="516"/>
        </pc:sldMkLst>
        <pc:spChg chg="ord">
          <ac:chgData name="Kerrie Shanahan" userId="ae473d9f-76e9-476f-892f-2674ea963afc" providerId="ADAL" clId="{5B2C95D9-CA4B-46BC-8733-2A370F98D1F5}" dt="2025-01-08T03:11:06.996" v="28" actId="13244"/>
          <ac:spMkLst>
            <pc:docMk/>
            <pc:sldMk cId="3791891907" sldId="516"/>
            <ac:spMk id="2" creationId="{8BD97021-678A-D3D0-6660-A56140230D79}"/>
          </ac:spMkLst>
        </pc:spChg>
        <pc:spChg chg="mod">
          <ac:chgData name="Kerrie Shanahan" userId="ae473d9f-76e9-476f-892f-2674ea963afc" providerId="ADAL" clId="{5B2C95D9-CA4B-46BC-8733-2A370F98D1F5}" dt="2025-01-08T03:11:08.996" v="29" actId="962"/>
          <ac:spMkLst>
            <pc:docMk/>
            <pc:sldMk cId="3791891907" sldId="516"/>
            <ac:spMk id="20" creationId="{2D0EE3DF-EB96-895F-ABBB-C1A2707052BF}"/>
          </ac:spMkLst>
        </pc:spChg>
      </pc:sldChg>
      <pc:sldChg chg="modSp mod">
        <pc:chgData name="Kerrie Shanahan" userId="ae473d9f-76e9-476f-892f-2674ea963afc" providerId="ADAL" clId="{5B2C95D9-CA4B-46BC-8733-2A370F98D1F5}" dt="2025-01-08T03:11:23.368" v="33" actId="962"/>
        <pc:sldMkLst>
          <pc:docMk/>
          <pc:sldMk cId="1921910358" sldId="517"/>
        </pc:sldMkLst>
        <pc:spChg chg="ord">
          <ac:chgData name="Kerrie Shanahan" userId="ae473d9f-76e9-476f-892f-2674ea963afc" providerId="ADAL" clId="{5B2C95D9-CA4B-46BC-8733-2A370F98D1F5}" dt="2025-01-08T03:11:16.336" v="30" actId="13244"/>
          <ac:spMkLst>
            <pc:docMk/>
            <pc:sldMk cId="1921910358" sldId="517"/>
            <ac:spMk id="2" creationId="{AD699DDC-7E73-B5EC-A549-9FA2499604F4}"/>
          </ac:spMkLst>
        </pc:spChg>
        <pc:spChg chg="mod">
          <ac:chgData name="Kerrie Shanahan" userId="ae473d9f-76e9-476f-892f-2674ea963afc" providerId="ADAL" clId="{5B2C95D9-CA4B-46BC-8733-2A370F98D1F5}" dt="2025-01-08T03:11:18.413" v="31" actId="962"/>
          <ac:spMkLst>
            <pc:docMk/>
            <pc:sldMk cId="1921910358" sldId="517"/>
            <ac:spMk id="10" creationId="{2DF47866-3DCB-F519-FC95-5A148306F094}"/>
          </ac:spMkLst>
        </pc:spChg>
        <pc:spChg chg="mod">
          <ac:chgData name="Kerrie Shanahan" userId="ae473d9f-76e9-476f-892f-2674ea963afc" providerId="ADAL" clId="{5B2C95D9-CA4B-46BC-8733-2A370F98D1F5}" dt="2025-01-08T03:11:20.722" v="32" actId="962"/>
          <ac:spMkLst>
            <pc:docMk/>
            <pc:sldMk cId="1921910358" sldId="517"/>
            <ac:spMk id="11" creationId="{3EFA5751-1540-6FC3-FB17-8A6E9FEA1D9A}"/>
          </ac:spMkLst>
        </pc:spChg>
        <pc:spChg chg="mod">
          <ac:chgData name="Kerrie Shanahan" userId="ae473d9f-76e9-476f-892f-2674ea963afc" providerId="ADAL" clId="{5B2C95D9-CA4B-46BC-8733-2A370F98D1F5}" dt="2025-01-08T03:11:23.368" v="33" actId="962"/>
          <ac:spMkLst>
            <pc:docMk/>
            <pc:sldMk cId="1921910358" sldId="517"/>
            <ac:spMk id="12" creationId="{968E966E-1B8D-63A4-6D84-D227031EB048}"/>
          </ac:spMkLst>
        </pc:spChg>
      </pc:sldChg>
      <pc:sldChg chg="modSp mod">
        <pc:chgData name="Kerrie Shanahan" userId="ae473d9f-76e9-476f-892f-2674ea963afc" providerId="ADAL" clId="{5B2C95D9-CA4B-46BC-8733-2A370F98D1F5}" dt="2025-01-08T03:08:53.545" v="7" actId="962"/>
        <pc:sldMkLst>
          <pc:docMk/>
          <pc:sldMk cId="1797789494" sldId="518"/>
        </pc:sldMkLst>
        <pc:spChg chg="ord">
          <ac:chgData name="Kerrie Shanahan" userId="ae473d9f-76e9-476f-892f-2674ea963afc" providerId="ADAL" clId="{5B2C95D9-CA4B-46BC-8733-2A370F98D1F5}" dt="2025-01-08T03:08:51.109" v="6" actId="13244"/>
          <ac:spMkLst>
            <pc:docMk/>
            <pc:sldMk cId="1797789494" sldId="518"/>
            <ac:spMk id="3" creationId="{75739C94-6658-291C-E41A-C1BB434F3C49}"/>
          </ac:spMkLst>
        </pc:spChg>
        <pc:spChg chg="mod">
          <ac:chgData name="Kerrie Shanahan" userId="ae473d9f-76e9-476f-892f-2674ea963afc" providerId="ADAL" clId="{5B2C95D9-CA4B-46BC-8733-2A370F98D1F5}" dt="2025-01-08T03:08:53.545" v="7" actId="962"/>
          <ac:spMkLst>
            <pc:docMk/>
            <pc:sldMk cId="1797789494" sldId="518"/>
            <ac:spMk id="20" creationId="{2D0EE3DF-EB96-895F-ABBB-C1A2707052BF}"/>
          </ac:spMkLst>
        </pc:spChg>
      </pc:sldChg>
      <pc:sldChg chg="modSp mod">
        <pc:chgData name="Kerrie Shanahan" userId="ae473d9f-76e9-476f-892f-2674ea963afc" providerId="ADAL" clId="{5B2C95D9-CA4B-46BC-8733-2A370F98D1F5}" dt="2025-01-08T03:11:36.150" v="37" actId="962"/>
        <pc:sldMkLst>
          <pc:docMk/>
          <pc:sldMk cId="3324446923" sldId="519"/>
        </pc:sldMkLst>
        <pc:spChg chg="ord">
          <ac:chgData name="Kerrie Shanahan" userId="ae473d9f-76e9-476f-892f-2674ea963afc" providerId="ADAL" clId="{5B2C95D9-CA4B-46BC-8733-2A370F98D1F5}" dt="2025-01-08T03:11:31.281" v="34" actId="13244"/>
          <ac:spMkLst>
            <pc:docMk/>
            <pc:sldMk cId="3324446923" sldId="519"/>
            <ac:spMk id="2" creationId="{008FDFDF-7A7D-3D2E-CD3D-D88993A77B9D}"/>
          </ac:spMkLst>
        </pc:spChg>
        <pc:spChg chg="mod">
          <ac:chgData name="Kerrie Shanahan" userId="ae473d9f-76e9-476f-892f-2674ea963afc" providerId="ADAL" clId="{5B2C95D9-CA4B-46BC-8733-2A370F98D1F5}" dt="2025-01-08T03:11:33.375" v="35" actId="962"/>
          <ac:spMkLst>
            <pc:docMk/>
            <pc:sldMk cId="3324446923" sldId="519"/>
            <ac:spMk id="10" creationId="{6613DBBB-BC11-AAF4-8631-C9D6DD87F30D}"/>
          </ac:spMkLst>
        </pc:spChg>
        <pc:spChg chg="mod">
          <ac:chgData name="Kerrie Shanahan" userId="ae473d9f-76e9-476f-892f-2674ea963afc" providerId="ADAL" clId="{5B2C95D9-CA4B-46BC-8733-2A370F98D1F5}" dt="2025-01-08T03:11:35.034" v="36" actId="962"/>
          <ac:spMkLst>
            <pc:docMk/>
            <pc:sldMk cId="3324446923" sldId="519"/>
            <ac:spMk id="11" creationId="{BF7BFAF8-EB24-FEAA-9F70-8327DAAC179D}"/>
          </ac:spMkLst>
        </pc:spChg>
        <pc:spChg chg="mod">
          <ac:chgData name="Kerrie Shanahan" userId="ae473d9f-76e9-476f-892f-2674ea963afc" providerId="ADAL" clId="{5B2C95D9-CA4B-46BC-8733-2A370F98D1F5}" dt="2025-01-08T03:11:36.150" v="37" actId="962"/>
          <ac:spMkLst>
            <pc:docMk/>
            <pc:sldMk cId="3324446923" sldId="519"/>
            <ac:spMk id="12" creationId="{9F276A0A-D9A4-B75E-5C57-FDC2EED895D7}"/>
          </ac:spMkLst>
        </pc:spChg>
      </pc:sldChg>
      <pc:sldChg chg="modSp mod">
        <pc:chgData name="Kerrie Shanahan" userId="ae473d9f-76e9-476f-892f-2674ea963afc" providerId="ADAL" clId="{5B2C95D9-CA4B-46BC-8733-2A370F98D1F5}" dt="2025-01-08T03:10:12.058" v="17" actId="13244"/>
        <pc:sldMkLst>
          <pc:docMk/>
          <pc:sldMk cId="3330237926" sldId="521"/>
        </pc:sldMkLst>
        <pc:spChg chg="ord">
          <ac:chgData name="Kerrie Shanahan" userId="ae473d9f-76e9-476f-892f-2674ea963afc" providerId="ADAL" clId="{5B2C95D9-CA4B-46BC-8733-2A370F98D1F5}" dt="2025-01-08T03:10:12.058" v="17" actId="13244"/>
          <ac:spMkLst>
            <pc:docMk/>
            <pc:sldMk cId="3330237926" sldId="521"/>
            <ac:spMk id="2" creationId="{69580319-5B0F-8A69-278B-F35FD8250943}"/>
          </ac:spMkLst>
        </pc:spChg>
      </pc:sldChg>
      <pc:sldChg chg="modSp mod modNotesTx">
        <pc:chgData name="Kerrie Shanahan" userId="ae473d9f-76e9-476f-892f-2674ea963afc" providerId="ADAL" clId="{5B2C95D9-CA4B-46BC-8733-2A370F98D1F5}" dt="2025-01-21T05:15:50.804" v="142" actId="113"/>
        <pc:sldMkLst>
          <pc:docMk/>
          <pc:sldMk cId="739043800" sldId="522"/>
        </pc:sldMkLst>
        <pc:spChg chg="mod">
          <ac:chgData name="Kerrie Shanahan" userId="ae473d9f-76e9-476f-892f-2674ea963afc" providerId="ADAL" clId="{5B2C95D9-CA4B-46BC-8733-2A370F98D1F5}" dt="2025-01-21T05:13:36.937" v="141" actId="1076"/>
          <ac:spMkLst>
            <pc:docMk/>
            <pc:sldMk cId="739043800" sldId="522"/>
            <ac:spMk id="3" creationId="{DDBCC327-7E2D-AFEB-6692-462913BA1A40}"/>
          </ac:spMkLst>
        </pc:spChg>
        <pc:spChg chg="ord">
          <ac:chgData name="Kerrie Shanahan" userId="ae473d9f-76e9-476f-892f-2674ea963afc" providerId="ADAL" clId="{5B2C95D9-CA4B-46BC-8733-2A370F98D1F5}" dt="2025-01-08T03:08:45.329" v="5" actId="13244"/>
          <ac:spMkLst>
            <pc:docMk/>
            <pc:sldMk cId="739043800" sldId="522"/>
            <ac:spMk id="4" creationId="{E952E473-A5DF-55A7-E59E-361842692714}"/>
          </ac:spMkLst>
        </pc:spChg>
      </pc:sldChg>
      <pc:sldChg chg="modSp mod">
        <pc:chgData name="Kerrie Shanahan" userId="ae473d9f-76e9-476f-892f-2674ea963afc" providerId="ADAL" clId="{5B2C95D9-CA4B-46BC-8733-2A370F98D1F5}" dt="2025-01-08T03:11:42.566" v="38" actId="13244"/>
        <pc:sldMkLst>
          <pc:docMk/>
          <pc:sldMk cId="3844409429" sldId="523"/>
        </pc:sldMkLst>
        <pc:spChg chg="ord">
          <ac:chgData name="Kerrie Shanahan" userId="ae473d9f-76e9-476f-892f-2674ea963afc" providerId="ADAL" clId="{5B2C95D9-CA4B-46BC-8733-2A370F98D1F5}" dt="2025-01-08T03:11:42.566" v="38" actId="13244"/>
          <ac:spMkLst>
            <pc:docMk/>
            <pc:sldMk cId="3844409429" sldId="523"/>
            <ac:spMk id="7" creationId="{0961442D-6F77-5A81-51E1-59EE05BC7823}"/>
          </ac:spMkLst>
        </pc:spChg>
      </pc:sldChg>
      <pc:sldMasterChg chg="modSldLayout">
        <pc:chgData name="Kerrie Shanahan" userId="ae473d9f-76e9-476f-892f-2674ea963afc" providerId="ADAL" clId="{5B2C95D9-CA4B-46BC-8733-2A370F98D1F5}" dt="2025-01-07T23:33:45.710" v="4" actId="20577"/>
        <pc:sldMasterMkLst>
          <pc:docMk/>
          <pc:sldMasterMk cId="2172787928" sldId="2147483708"/>
        </pc:sldMasterMkLst>
        <pc:sldLayoutChg chg="modSp mod">
          <pc:chgData name="Kerrie Shanahan" userId="ae473d9f-76e9-476f-892f-2674ea963afc" providerId="ADAL" clId="{5B2C95D9-CA4B-46BC-8733-2A370F98D1F5}" dt="2025-01-07T23:33:45.710" v="4" actId="20577"/>
          <pc:sldLayoutMkLst>
            <pc:docMk/>
            <pc:sldMasterMk cId="2172787928" sldId="2147483708"/>
            <pc:sldLayoutMk cId="509776760" sldId="2147483793"/>
          </pc:sldLayoutMkLst>
          <pc:spChg chg="mod">
            <ac:chgData name="Kerrie Shanahan" userId="ae473d9f-76e9-476f-892f-2674ea963afc" providerId="ADAL" clId="{5B2C95D9-CA4B-46BC-8733-2A370F98D1F5}" dt="2025-01-07T23:33:45.710" v="4" actId="20577"/>
            <ac:spMkLst>
              <pc:docMk/>
              <pc:sldMasterMk cId="2172787928" sldId="2147483708"/>
              <pc:sldLayoutMk cId="509776760" sldId="2147483793"/>
              <ac:spMk id="18" creationId="{BA75F281-A2E8-51A1-AB7F-167FCE4FDCD0}"/>
            </ac:spMkLst>
          </pc:spChg>
        </pc:sldLayoutChg>
      </pc:sldMasterChg>
    </pc:docChg>
  </pc:docChgLst>
  <pc:docChgLst>
    <pc:chgData name="Kerrie Shanahan" userId="ae473d9f-76e9-476f-892f-2674ea963afc" providerId="ADAL" clId="{EE09F3D4-4E32-4145-9E0E-2FA702E89396}"/>
    <pc:docChg chg="modSld">
      <pc:chgData name="Kerrie Shanahan" userId="ae473d9f-76e9-476f-892f-2674ea963afc" providerId="ADAL" clId="{EE09F3D4-4E32-4145-9E0E-2FA702E89396}" dt="2025-01-22T05:35:19.226" v="522" actId="962"/>
      <pc:docMkLst>
        <pc:docMk/>
      </pc:docMkLst>
      <pc:sldChg chg="modSp mod">
        <pc:chgData name="Kerrie Shanahan" userId="ae473d9f-76e9-476f-892f-2674ea963afc" providerId="ADAL" clId="{EE09F3D4-4E32-4145-9E0E-2FA702E89396}" dt="2025-01-22T05:35:19.226" v="522" actId="962"/>
        <pc:sldMkLst>
          <pc:docMk/>
          <pc:sldMk cId="4150549256" sldId="437"/>
        </pc:sldMkLst>
        <pc:picChg chg="mod">
          <ac:chgData name="Kerrie Shanahan" userId="ae473d9f-76e9-476f-892f-2674ea963afc" providerId="ADAL" clId="{EE09F3D4-4E32-4145-9E0E-2FA702E89396}" dt="2025-01-22T05:35:19.226" v="522" actId="962"/>
          <ac:picMkLst>
            <pc:docMk/>
            <pc:sldMk cId="4150549256" sldId="437"/>
            <ac:picMk id="3" creationId="{1825C2BD-668D-1B47-A307-4478F57E8F9E}"/>
          </ac:picMkLst>
        </pc:picChg>
      </pc:sldChg>
      <pc:sldChg chg="modSp mod">
        <pc:chgData name="Kerrie Shanahan" userId="ae473d9f-76e9-476f-892f-2674ea963afc" providerId="ADAL" clId="{EE09F3D4-4E32-4145-9E0E-2FA702E89396}" dt="2025-01-22T05:34:11.230" v="411" actId="962"/>
        <pc:sldMkLst>
          <pc:docMk/>
          <pc:sldMk cId="3790191868" sldId="442"/>
        </pc:sldMkLst>
        <pc:grpChg chg="mod">
          <ac:chgData name="Kerrie Shanahan" userId="ae473d9f-76e9-476f-892f-2674ea963afc" providerId="ADAL" clId="{EE09F3D4-4E32-4145-9E0E-2FA702E89396}" dt="2025-01-22T05:34:11.230" v="411" actId="962"/>
          <ac:grpSpMkLst>
            <pc:docMk/>
            <pc:sldMk cId="3790191868" sldId="442"/>
            <ac:grpSpMk id="2" creationId="{502A9CE1-3DF7-C252-DBBA-B5E6F8D2254A}"/>
          </ac:grpSpMkLst>
        </pc:grpChg>
      </pc:sldChg>
      <pc:sldChg chg="modSp mod">
        <pc:chgData name="Kerrie Shanahan" userId="ae473d9f-76e9-476f-892f-2674ea963afc" providerId="ADAL" clId="{EE09F3D4-4E32-4145-9E0E-2FA702E89396}" dt="2025-01-22T05:27:40.410" v="35" actId="962"/>
        <pc:sldMkLst>
          <pc:docMk/>
          <pc:sldMk cId="1550106778" sldId="444"/>
        </pc:sldMkLst>
        <pc:picChg chg="mod">
          <ac:chgData name="Kerrie Shanahan" userId="ae473d9f-76e9-476f-892f-2674ea963afc" providerId="ADAL" clId="{EE09F3D4-4E32-4145-9E0E-2FA702E89396}" dt="2025-01-22T05:27:18.670" v="11" actId="962"/>
          <ac:picMkLst>
            <pc:docMk/>
            <pc:sldMk cId="1550106778" sldId="444"/>
            <ac:picMk id="3" creationId="{8C88244F-7882-0728-8D0B-9733043C170A}"/>
          </ac:picMkLst>
        </pc:picChg>
        <pc:picChg chg="mod">
          <ac:chgData name="Kerrie Shanahan" userId="ae473d9f-76e9-476f-892f-2674ea963afc" providerId="ADAL" clId="{EE09F3D4-4E32-4145-9E0E-2FA702E89396}" dt="2025-01-22T05:27:30.599" v="21" actId="962"/>
          <ac:picMkLst>
            <pc:docMk/>
            <pc:sldMk cId="1550106778" sldId="444"/>
            <ac:picMk id="8" creationId="{AB764F1C-8FD1-873E-B13E-30A50F30FE08}"/>
          </ac:picMkLst>
        </pc:picChg>
        <pc:picChg chg="mod">
          <ac:chgData name="Kerrie Shanahan" userId="ae473d9f-76e9-476f-892f-2674ea963afc" providerId="ADAL" clId="{EE09F3D4-4E32-4145-9E0E-2FA702E89396}" dt="2025-01-22T05:27:40.410" v="35" actId="962"/>
          <ac:picMkLst>
            <pc:docMk/>
            <pc:sldMk cId="1550106778" sldId="444"/>
            <ac:picMk id="11" creationId="{5EE51395-89CD-2266-30B8-3FB86F6575B3}"/>
          </ac:picMkLst>
        </pc:picChg>
      </pc:sldChg>
      <pc:sldChg chg="delSp modSp mod">
        <pc:chgData name="Kerrie Shanahan" userId="ae473d9f-76e9-476f-892f-2674ea963afc" providerId="ADAL" clId="{EE09F3D4-4E32-4145-9E0E-2FA702E89396}" dt="2025-01-22T05:34:52.654" v="434" actId="962"/>
        <pc:sldMkLst>
          <pc:docMk/>
          <pc:sldMk cId="2708634835" sldId="445"/>
        </pc:sldMkLst>
        <pc:picChg chg="mod topLvl">
          <ac:chgData name="Kerrie Shanahan" userId="ae473d9f-76e9-476f-892f-2674ea963afc" providerId="ADAL" clId="{EE09F3D4-4E32-4145-9E0E-2FA702E89396}" dt="2025-01-22T05:34:33.589" v="420" actId="962"/>
          <ac:picMkLst>
            <pc:docMk/>
            <pc:sldMk cId="2708634835" sldId="445"/>
            <ac:picMk id="3" creationId="{656D6659-6F63-B0BF-C686-C247BAF7F059}"/>
          </ac:picMkLst>
        </pc:picChg>
        <pc:picChg chg="mod topLvl">
          <ac:chgData name="Kerrie Shanahan" userId="ae473d9f-76e9-476f-892f-2674ea963afc" providerId="ADAL" clId="{EE09F3D4-4E32-4145-9E0E-2FA702E89396}" dt="2025-01-22T05:34:41.402" v="426" actId="962"/>
          <ac:picMkLst>
            <pc:docMk/>
            <pc:sldMk cId="2708634835" sldId="445"/>
            <ac:picMk id="6" creationId="{9E736811-5EB3-7CA1-AE90-F8E7D91DFB21}"/>
          </ac:picMkLst>
        </pc:picChg>
        <pc:picChg chg="mod topLvl">
          <ac:chgData name="Kerrie Shanahan" userId="ae473d9f-76e9-476f-892f-2674ea963afc" providerId="ADAL" clId="{EE09F3D4-4E32-4145-9E0E-2FA702E89396}" dt="2025-01-22T05:34:52.654" v="434" actId="962"/>
          <ac:picMkLst>
            <pc:docMk/>
            <pc:sldMk cId="2708634835" sldId="445"/>
            <ac:picMk id="9" creationId="{7A51D108-2594-5AFE-E1E9-ECC235D469B7}"/>
          </ac:picMkLst>
        </pc:picChg>
      </pc:sldChg>
      <pc:sldChg chg="modSp mod">
        <pc:chgData name="Kerrie Shanahan" userId="ae473d9f-76e9-476f-892f-2674ea963afc" providerId="ADAL" clId="{EE09F3D4-4E32-4145-9E0E-2FA702E89396}" dt="2025-01-22T05:30:23.483" v="127" actId="962"/>
        <pc:sldMkLst>
          <pc:docMk/>
          <pc:sldMk cId="240114052" sldId="449"/>
        </pc:sldMkLst>
        <pc:picChg chg="mod">
          <ac:chgData name="Kerrie Shanahan" userId="ae473d9f-76e9-476f-892f-2674ea963afc" providerId="ADAL" clId="{EE09F3D4-4E32-4145-9E0E-2FA702E89396}" dt="2025-01-22T05:30:00.290" v="111" actId="962"/>
          <ac:picMkLst>
            <pc:docMk/>
            <pc:sldMk cId="240114052" sldId="449"/>
            <ac:picMk id="4" creationId="{0F3A4315-CFB0-123A-8342-24EC339B5393}"/>
          </ac:picMkLst>
        </pc:picChg>
        <pc:picChg chg="mod">
          <ac:chgData name="Kerrie Shanahan" userId="ae473d9f-76e9-476f-892f-2674ea963afc" providerId="ADAL" clId="{EE09F3D4-4E32-4145-9E0E-2FA702E89396}" dt="2025-01-22T05:30:12.175" v="117" actId="962"/>
          <ac:picMkLst>
            <pc:docMk/>
            <pc:sldMk cId="240114052" sldId="449"/>
            <ac:picMk id="7" creationId="{0768C5C8-0525-4539-CDE9-C37EFEAE6D54}"/>
          </ac:picMkLst>
        </pc:picChg>
        <pc:picChg chg="mod">
          <ac:chgData name="Kerrie Shanahan" userId="ae473d9f-76e9-476f-892f-2674ea963afc" providerId="ADAL" clId="{EE09F3D4-4E32-4145-9E0E-2FA702E89396}" dt="2025-01-22T05:30:23.483" v="127" actId="962"/>
          <ac:picMkLst>
            <pc:docMk/>
            <pc:sldMk cId="240114052" sldId="449"/>
            <ac:picMk id="9" creationId="{BD482B5B-25F3-BCFA-9092-CDA2582D182F}"/>
          </ac:picMkLst>
        </pc:picChg>
      </pc:sldChg>
      <pc:sldChg chg="modSp mod">
        <pc:chgData name="Kerrie Shanahan" userId="ae473d9f-76e9-476f-892f-2674ea963afc" providerId="ADAL" clId="{EE09F3D4-4E32-4145-9E0E-2FA702E89396}" dt="2025-01-22T05:27:53.146" v="41" actId="962"/>
        <pc:sldMkLst>
          <pc:docMk/>
          <pc:sldMk cId="2806691242" sldId="472"/>
        </pc:sldMkLst>
        <pc:picChg chg="mod">
          <ac:chgData name="Kerrie Shanahan" userId="ae473d9f-76e9-476f-892f-2674ea963afc" providerId="ADAL" clId="{EE09F3D4-4E32-4145-9E0E-2FA702E89396}" dt="2025-01-22T05:27:53.146" v="41" actId="962"/>
          <ac:picMkLst>
            <pc:docMk/>
            <pc:sldMk cId="2806691242" sldId="472"/>
            <ac:picMk id="2" creationId="{7F29C874-6790-3C06-CD5D-FDF4C718F431}"/>
          </ac:picMkLst>
        </pc:picChg>
      </pc:sldChg>
      <pc:sldChg chg="modSp mod">
        <pc:chgData name="Kerrie Shanahan" userId="ae473d9f-76e9-476f-892f-2674ea963afc" providerId="ADAL" clId="{EE09F3D4-4E32-4145-9E0E-2FA702E89396}" dt="2025-01-22T05:28:19.047" v="53" actId="962"/>
        <pc:sldMkLst>
          <pc:docMk/>
          <pc:sldMk cId="2667868244" sldId="473"/>
        </pc:sldMkLst>
        <pc:picChg chg="mod">
          <ac:chgData name="Kerrie Shanahan" userId="ae473d9f-76e9-476f-892f-2674ea963afc" providerId="ADAL" clId="{EE09F3D4-4E32-4145-9E0E-2FA702E89396}" dt="2025-01-22T05:28:19.047" v="53" actId="962"/>
          <ac:picMkLst>
            <pc:docMk/>
            <pc:sldMk cId="2667868244" sldId="473"/>
            <ac:picMk id="3" creationId="{1204A0E9-B8FE-D836-CCA0-957748F70038}"/>
          </ac:picMkLst>
        </pc:picChg>
        <pc:picChg chg="mod">
          <ac:chgData name="Kerrie Shanahan" userId="ae473d9f-76e9-476f-892f-2674ea963afc" providerId="ADAL" clId="{EE09F3D4-4E32-4145-9E0E-2FA702E89396}" dt="2025-01-22T05:28:08.459" v="47" actId="962"/>
          <ac:picMkLst>
            <pc:docMk/>
            <pc:sldMk cId="2667868244" sldId="473"/>
            <ac:picMk id="4" creationId="{93BD1BE7-5B67-9582-7925-9CAE253AADD7}"/>
          </ac:picMkLst>
        </pc:picChg>
      </pc:sldChg>
      <pc:sldChg chg="modSp mod">
        <pc:chgData name="Kerrie Shanahan" userId="ae473d9f-76e9-476f-892f-2674ea963afc" providerId="ADAL" clId="{EE09F3D4-4E32-4145-9E0E-2FA702E89396}" dt="2025-01-22T05:29:03.349" v="81" actId="962"/>
        <pc:sldMkLst>
          <pc:docMk/>
          <pc:sldMk cId="908412850" sldId="475"/>
        </pc:sldMkLst>
        <pc:picChg chg="mod">
          <ac:chgData name="Kerrie Shanahan" userId="ae473d9f-76e9-476f-892f-2674ea963afc" providerId="ADAL" clId="{EE09F3D4-4E32-4145-9E0E-2FA702E89396}" dt="2025-01-22T05:29:03.349" v="81" actId="962"/>
          <ac:picMkLst>
            <pc:docMk/>
            <pc:sldMk cId="908412850" sldId="475"/>
            <ac:picMk id="3" creationId="{6EA60A27-5AC4-87CA-CE34-61EB7C92E846}"/>
          </ac:picMkLst>
        </pc:picChg>
      </pc:sldChg>
      <pc:sldChg chg="modSp mod">
        <pc:chgData name="Kerrie Shanahan" userId="ae473d9f-76e9-476f-892f-2674ea963afc" providerId="ADAL" clId="{EE09F3D4-4E32-4145-9E0E-2FA702E89396}" dt="2025-01-22T05:29:28.244" v="93" actId="962"/>
        <pc:sldMkLst>
          <pc:docMk/>
          <pc:sldMk cId="1716554648" sldId="476"/>
        </pc:sldMkLst>
        <pc:picChg chg="mod">
          <ac:chgData name="Kerrie Shanahan" userId="ae473d9f-76e9-476f-892f-2674ea963afc" providerId="ADAL" clId="{EE09F3D4-4E32-4145-9E0E-2FA702E89396}" dt="2025-01-22T05:29:17.633" v="87" actId="962"/>
          <ac:picMkLst>
            <pc:docMk/>
            <pc:sldMk cId="1716554648" sldId="476"/>
            <ac:picMk id="4" creationId="{3352CDAC-DE58-EBD7-61DA-30B538B59B59}"/>
          </ac:picMkLst>
        </pc:picChg>
        <pc:picChg chg="mod">
          <ac:chgData name="Kerrie Shanahan" userId="ae473d9f-76e9-476f-892f-2674ea963afc" providerId="ADAL" clId="{EE09F3D4-4E32-4145-9E0E-2FA702E89396}" dt="2025-01-22T05:29:28.244" v="93" actId="962"/>
          <ac:picMkLst>
            <pc:docMk/>
            <pc:sldMk cId="1716554648" sldId="476"/>
            <ac:picMk id="5" creationId="{D24563BE-194E-BB3C-B585-DB1B3809E5ED}"/>
          </ac:picMkLst>
        </pc:picChg>
      </pc:sldChg>
      <pc:sldChg chg="modSp mod">
        <pc:chgData name="Kerrie Shanahan" userId="ae473d9f-76e9-476f-892f-2674ea963afc" providerId="ADAL" clId="{EE09F3D4-4E32-4145-9E0E-2FA702E89396}" dt="2025-01-22T05:28:50.031" v="71" actId="962"/>
        <pc:sldMkLst>
          <pc:docMk/>
          <pc:sldMk cId="3577013097" sldId="498"/>
        </pc:sldMkLst>
        <pc:picChg chg="mod">
          <ac:chgData name="Kerrie Shanahan" userId="ae473d9f-76e9-476f-892f-2674ea963afc" providerId="ADAL" clId="{EE09F3D4-4E32-4145-9E0E-2FA702E89396}" dt="2025-01-22T05:28:42.353" v="65" actId="962"/>
          <ac:picMkLst>
            <pc:docMk/>
            <pc:sldMk cId="3577013097" sldId="498"/>
            <ac:picMk id="3" creationId="{E4C988AC-1D98-6E67-3BE1-B0054ECBB0D5}"/>
          </ac:picMkLst>
        </pc:picChg>
        <pc:picChg chg="mod">
          <ac:chgData name="Kerrie Shanahan" userId="ae473d9f-76e9-476f-892f-2674ea963afc" providerId="ADAL" clId="{EE09F3D4-4E32-4145-9E0E-2FA702E89396}" dt="2025-01-22T05:28:50.031" v="71" actId="962"/>
          <ac:picMkLst>
            <pc:docMk/>
            <pc:sldMk cId="3577013097" sldId="498"/>
            <ac:picMk id="6" creationId="{5A8BE8E8-9EE1-8400-1755-8BFA719919B6}"/>
          </ac:picMkLst>
        </pc:picChg>
        <pc:picChg chg="mod">
          <ac:chgData name="Kerrie Shanahan" userId="ae473d9f-76e9-476f-892f-2674ea963afc" providerId="ADAL" clId="{EE09F3D4-4E32-4145-9E0E-2FA702E89396}" dt="2025-01-22T05:28:31.295" v="59" actId="962"/>
          <ac:picMkLst>
            <pc:docMk/>
            <pc:sldMk cId="3577013097" sldId="498"/>
            <ac:picMk id="9" creationId="{54FFD7C5-32C8-3184-CE34-4EDB709C3F34}"/>
          </ac:picMkLst>
        </pc:picChg>
      </pc:sldChg>
      <pc:sldChg chg="modSp mod">
        <pc:chgData name="Kerrie Shanahan" userId="ae473d9f-76e9-476f-892f-2674ea963afc" providerId="ADAL" clId="{EE09F3D4-4E32-4145-9E0E-2FA702E89396}" dt="2025-01-22T05:35:01.175" v="440" actId="962"/>
        <pc:sldMkLst>
          <pc:docMk/>
          <pc:sldMk cId="2230884598" sldId="499"/>
        </pc:sldMkLst>
        <pc:picChg chg="mod">
          <ac:chgData name="Kerrie Shanahan" userId="ae473d9f-76e9-476f-892f-2674ea963afc" providerId="ADAL" clId="{EE09F3D4-4E32-4145-9E0E-2FA702E89396}" dt="2025-01-22T05:29:41.079" v="99" actId="962"/>
          <ac:picMkLst>
            <pc:docMk/>
            <pc:sldMk cId="2230884598" sldId="499"/>
            <ac:picMk id="3" creationId="{376F1952-3716-900C-1B35-0A5E69EFA80D}"/>
          </ac:picMkLst>
        </pc:picChg>
        <pc:picChg chg="mod">
          <ac:chgData name="Kerrie Shanahan" userId="ae473d9f-76e9-476f-892f-2674ea963afc" providerId="ADAL" clId="{EE09F3D4-4E32-4145-9E0E-2FA702E89396}" dt="2025-01-22T05:29:49.606" v="105" actId="962"/>
          <ac:picMkLst>
            <pc:docMk/>
            <pc:sldMk cId="2230884598" sldId="499"/>
            <ac:picMk id="6" creationId="{9D3E179B-F1E1-A50A-B7F4-05C28847AAB2}"/>
          </ac:picMkLst>
        </pc:picChg>
        <pc:picChg chg="mod">
          <ac:chgData name="Kerrie Shanahan" userId="ae473d9f-76e9-476f-892f-2674ea963afc" providerId="ADAL" clId="{EE09F3D4-4E32-4145-9E0E-2FA702E89396}" dt="2025-01-22T05:35:01.175" v="440" actId="962"/>
          <ac:picMkLst>
            <pc:docMk/>
            <pc:sldMk cId="2230884598" sldId="499"/>
            <ac:picMk id="8" creationId="{B4AEF601-1786-859D-3442-CB1302FB55DD}"/>
          </ac:picMkLst>
        </pc:picChg>
      </pc:sldChg>
      <pc:sldChg chg="modSp mod">
        <pc:chgData name="Kerrie Shanahan" userId="ae473d9f-76e9-476f-892f-2674ea963afc" providerId="ADAL" clId="{EE09F3D4-4E32-4145-9E0E-2FA702E89396}" dt="2025-01-22T05:32:41.145" v="191" actId="962"/>
        <pc:sldMkLst>
          <pc:docMk/>
          <pc:sldMk cId="3580694833" sldId="510"/>
        </pc:sldMkLst>
        <pc:picChg chg="mod">
          <ac:chgData name="Kerrie Shanahan" userId="ae473d9f-76e9-476f-892f-2674ea963afc" providerId="ADAL" clId="{EE09F3D4-4E32-4145-9E0E-2FA702E89396}" dt="2025-01-22T05:32:21.624" v="163" actId="962"/>
          <ac:picMkLst>
            <pc:docMk/>
            <pc:sldMk cId="3580694833" sldId="510"/>
            <ac:picMk id="13" creationId="{478C22C1-5571-C4BA-E001-057866267EA5}"/>
          </ac:picMkLst>
        </pc:picChg>
        <pc:picChg chg="mod">
          <ac:chgData name="Kerrie Shanahan" userId="ae473d9f-76e9-476f-892f-2674ea963afc" providerId="ADAL" clId="{EE09F3D4-4E32-4145-9E0E-2FA702E89396}" dt="2025-01-22T05:32:35.019" v="185" actId="962"/>
          <ac:picMkLst>
            <pc:docMk/>
            <pc:sldMk cId="3580694833" sldId="510"/>
            <ac:picMk id="17" creationId="{F1C411B8-96F9-02DC-5129-131156B7E2BC}"/>
          </ac:picMkLst>
        </pc:picChg>
        <pc:picChg chg="mod">
          <ac:chgData name="Kerrie Shanahan" userId="ae473d9f-76e9-476f-892f-2674ea963afc" providerId="ADAL" clId="{EE09F3D4-4E32-4145-9E0E-2FA702E89396}" dt="2025-01-22T05:32:15.257" v="155" actId="962"/>
          <ac:picMkLst>
            <pc:docMk/>
            <pc:sldMk cId="3580694833" sldId="510"/>
            <ac:picMk id="19" creationId="{3E2E6BB2-3A99-7A0F-CB7B-C3CEFBCA9EE3}"/>
          </ac:picMkLst>
        </pc:picChg>
        <pc:picChg chg="mod">
          <ac:chgData name="Kerrie Shanahan" userId="ae473d9f-76e9-476f-892f-2674ea963afc" providerId="ADAL" clId="{EE09F3D4-4E32-4145-9E0E-2FA702E89396}" dt="2025-01-22T05:32:41.145" v="191" actId="962"/>
          <ac:picMkLst>
            <pc:docMk/>
            <pc:sldMk cId="3580694833" sldId="510"/>
            <ac:picMk id="22" creationId="{7B83B044-FA56-E998-60FC-D433EADCEFA9}"/>
          </ac:picMkLst>
        </pc:picChg>
        <pc:picChg chg="mod">
          <ac:chgData name="Kerrie Shanahan" userId="ae473d9f-76e9-476f-892f-2674ea963afc" providerId="ADAL" clId="{EE09F3D4-4E32-4145-9E0E-2FA702E89396}" dt="2025-01-22T05:32:27.958" v="175" actId="962"/>
          <ac:picMkLst>
            <pc:docMk/>
            <pc:sldMk cId="3580694833" sldId="510"/>
            <ac:picMk id="24" creationId="{804136B4-47FF-EEE6-575A-91F3802C6CB7}"/>
          </ac:picMkLst>
        </pc:picChg>
        <pc:picChg chg="mod">
          <ac:chgData name="Kerrie Shanahan" userId="ae473d9f-76e9-476f-892f-2674ea963afc" providerId="ADAL" clId="{EE09F3D4-4E32-4145-9E0E-2FA702E89396}" dt="2025-01-22T05:32:07.678" v="151" actId="962"/>
          <ac:picMkLst>
            <pc:docMk/>
            <pc:sldMk cId="3580694833" sldId="510"/>
            <ac:picMk id="26" creationId="{5FA344B6-7E96-C328-3BA3-7D5B4F2972E3}"/>
          </ac:picMkLst>
        </pc:picChg>
      </pc:sldChg>
      <pc:sldChg chg="modSp mod">
        <pc:chgData name="Kerrie Shanahan" userId="ae473d9f-76e9-476f-892f-2674ea963afc" providerId="ADAL" clId="{EE09F3D4-4E32-4145-9E0E-2FA702E89396}" dt="2025-01-22T05:32:59.202" v="209" actId="962"/>
        <pc:sldMkLst>
          <pc:docMk/>
          <pc:sldMk cId="2491177883" sldId="512"/>
        </pc:sldMkLst>
        <pc:picChg chg="mod">
          <ac:chgData name="Kerrie Shanahan" userId="ae473d9f-76e9-476f-892f-2674ea963afc" providerId="ADAL" clId="{EE09F3D4-4E32-4145-9E0E-2FA702E89396}" dt="2025-01-22T05:32:48.610" v="197" actId="962"/>
          <ac:picMkLst>
            <pc:docMk/>
            <pc:sldMk cId="2491177883" sldId="512"/>
            <ac:picMk id="3" creationId="{E9A903B1-8F1A-DFEC-4497-AD9FC84C9FC9}"/>
          </ac:picMkLst>
        </pc:picChg>
        <pc:picChg chg="mod">
          <ac:chgData name="Kerrie Shanahan" userId="ae473d9f-76e9-476f-892f-2674ea963afc" providerId="ADAL" clId="{EE09F3D4-4E32-4145-9E0E-2FA702E89396}" dt="2025-01-22T05:32:54.045" v="203" actId="962"/>
          <ac:picMkLst>
            <pc:docMk/>
            <pc:sldMk cId="2491177883" sldId="512"/>
            <ac:picMk id="4" creationId="{78E42BA6-E451-6509-097B-E3E6B6458242}"/>
          </ac:picMkLst>
        </pc:picChg>
        <pc:picChg chg="mod">
          <ac:chgData name="Kerrie Shanahan" userId="ae473d9f-76e9-476f-892f-2674ea963afc" providerId="ADAL" clId="{EE09F3D4-4E32-4145-9E0E-2FA702E89396}" dt="2025-01-22T05:32:59.202" v="209" actId="962"/>
          <ac:picMkLst>
            <pc:docMk/>
            <pc:sldMk cId="2491177883" sldId="512"/>
            <ac:picMk id="7" creationId="{1574D421-D3D3-3BD3-5639-CD621B5E5658}"/>
          </ac:picMkLst>
        </pc:picChg>
      </pc:sldChg>
      <pc:sldChg chg="modSp mod">
        <pc:chgData name="Kerrie Shanahan" userId="ae473d9f-76e9-476f-892f-2674ea963afc" providerId="ADAL" clId="{EE09F3D4-4E32-4145-9E0E-2FA702E89396}" dt="2025-01-22T05:33:41.355" v="397" actId="962"/>
        <pc:sldMkLst>
          <pc:docMk/>
          <pc:sldMk cId="1921910358" sldId="517"/>
        </pc:sldMkLst>
        <pc:picChg chg="mod">
          <ac:chgData name="Kerrie Shanahan" userId="ae473d9f-76e9-476f-892f-2674ea963afc" providerId="ADAL" clId="{EE09F3D4-4E32-4145-9E0E-2FA702E89396}" dt="2025-01-22T05:33:41.355" v="397" actId="962"/>
          <ac:picMkLst>
            <pc:docMk/>
            <pc:sldMk cId="1921910358" sldId="517"/>
            <ac:picMk id="4" creationId="{89682904-622F-1320-E2EC-483F595B28A1}"/>
          </ac:picMkLst>
        </pc:picChg>
      </pc:sldChg>
      <pc:sldChg chg="modSp mod">
        <pc:chgData name="Kerrie Shanahan" userId="ae473d9f-76e9-476f-892f-2674ea963afc" providerId="ADAL" clId="{EE09F3D4-4E32-4145-9E0E-2FA702E89396}" dt="2025-01-22T05:34:02.965" v="399" actId="962"/>
        <pc:sldMkLst>
          <pc:docMk/>
          <pc:sldMk cId="3324446923" sldId="519"/>
        </pc:sldMkLst>
        <pc:picChg chg="mod">
          <ac:chgData name="Kerrie Shanahan" userId="ae473d9f-76e9-476f-892f-2674ea963afc" providerId="ADAL" clId="{EE09F3D4-4E32-4145-9E0E-2FA702E89396}" dt="2025-01-22T05:34:02.965" v="399" actId="962"/>
          <ac:picMkLst>
            <pc:docMk/>
            <pc:sldMk cId="3324446923" sldId="519"/>
            <ac:picMk id="3" creationId="{7FEA4634-AE7E-22F0-9965-9AE82C343115}"/>
          </ac:picMkLst>
        </pc:picChg>
      </pc:sldChg>
    </pc:docChg>
  </pc:docChgLst>
  <pc:docChgLst>
    <pc:chgData name="Liz Heynes" userId="S::liz.heynes@esa.edu.au::e5ff50d5-f39a-42f6-9e9f-e790bcc8c38d" providerId="AD" clId="Web-{9F137CD1-5EDE-D6D0-A5B1-C573A1E8A198}"/>
    <pc:docChg chg="modSld">
      <pc:chgData name="Liz Heynes" userId="S::liz.heynes@esa.edu.au::e5ff50d5-f39a-42f6-9e9f-e790bcc8c38d" providerId="AD" clId="Web-{9F137CD1-5EDE-D6D0-A5B1-C573A1E8A198}" dt="2025-01-29T03:51:17.606" v="3"/>
      <pc:docMkLst>
        <pc:docMk/>
      </pc:docMkLst>
      <pc:sldChg chg="modNotes">
        <pc:chgData name="Liz Heynes" userId="S::liz.heynes@esa.edu.au::e5ff50d5-f39a-42f6-9e9f-e790bcc8c38d" providerId="AD" clId="Web-{9F137CD1-5EDE-D6D0-A5B1-C573A1E8A198}" dt="2025-01-29T03:51:04.824" v="1"/>
        <pc:sldMkLst>
          <pc:docMk/>
          <pc:sldMk cId="908412850" sldId="475"/>
        </pc:sldMkLst>
      </pc:sldChg>
      <pc:sldChg chg="modNotes">
        <pc:chgData name="Liz Heynes" userId="S::liz.heynes@esa.edu.au::e5ff50d5-f39a-42f6-9e9f-e790bcc8c38d" providerId="AD" clId="Web-{9F137CD1-5EDE-D6D0-A5B1-C573A1E8A198}" dt="2025-01-29T03:51:12.090" v="2"/>
        <pc:sldMkLst>
          <pc:docMk/>
          <pc:sldMk cId="1716554648" sldId="476"/>
        </pc:sldMkLst>
      </pc:sldChg>
      <pc:sldChg chg="modNotes">
        <pc:chgData name="Liz Heynes" userId="S::liz.heynes@esa.edu.au::e5ff50d5-f39a-42f6-9e9f-e790bcc8c38d" providerId="AD" clId="Web-{9F137CD1-5EDE-D6D0-A5B1-C573A1E8A198}" dt="2025-01-29T03:51:17.606" v="3"/>
        <pc:sldMkLst>
          <pc:docMk/>
          <pc:sldMk cId="2230884598" sldId="499"/>
        </pc:sldMkLst>
      </pc:sldChg>
    </pc:docChg>
  </pc:docChgLst>
  <pc:docChgLst>
    <pc:chgData name="Liz Heynes" userId="e5ff50d5-f39a-42f6-9e9f-e790bcc8c38d" providerId="ADAL" clId="{4C9BB696-8722-4F2F-8318-6E9D81B48CC2}"/>
    <pc:docChg chg="modSld">
      <pc:chgData name="Liz Heynes" userId="e5ff50d5-f39a-42f6-9e9f-e790bcc8c38d" providerId="ADAL" clId="{4C9BB696-8722-4F2F-8318-6E9D81B48CC2}" dt="2025-01-14T04:59:00.094" v="0" actId="14826"/>
      <pc:docMkLst>
        <pc:docMk/>
      </pc:docMkLst>
      <pc:sldChg chg="modSp mod">
        <pc:chgData name="Liz Heynes" userId="e5ff50d5-f39a-42f6-9e9f-e790bcc8c38d" providerId="ADAL" clId="{4C9BB696-8722-4F2F-8318-6E9D81B48CC2}" dt="2025-01-14T04:59:00.094" v="0" actId="14826"/>
        <pc:sldMkLst>
          <pc:docMk/>
          <pc:sldMk cId="4150549256" sldId="437"/>
        </pc:sldMkLst>
        <pc:picChg chg="mod">
          <ac:chgData name="Liz Heynes" userId="e5ff50d5-f39a-42f6-9e9f-e790bcc8c38d" providerId="ADAL" clId="{4C9BB696-8722-4F2F-8318-6E9D81B48CC2}" dt="2025-01-14T04:59:00.094" v="0" actId="14826"/>
          <ac:picMkLst>
            <pc:docMk/>
            <pc:sldMk cId="4150549256" sldId="437"/>
            <ac:picMk id="3" creationId="{1825C2BD-668D-1B47-A307-4478F57E8F9E}"/>
          </ac:picMkLst>
        </pc:picChg>
      </pc:sldChg>
    </pc:docChg>
  </pc:docChgLst>
  <pc:docChgLst>
    <pc:chgData name="Kerrie Shanahan" userId="ae473d9f-76e9-476f-892f-2674ea963afc" providerId="ADAL" clId="{DB03BA44-6E50-4FFD-A02D-AA04B77048CF}"/>
    <pc:docChg chg="undo custSel modSld">
      <pc:chgData name="Kerrie Shanahan" userId="ae473d9f-76e9-476f-892f-2674ea963afc" providerId="ADAL" clId="{DB03BA44-6E50-4FFD-A02D-AA04B77048CF}" dt="2025-01-06T23:28:08.499" v="8" actId="20577"/>
      <pc:docMkLst>
        <pc:docMk/>
      </pc:docMkLst>
      <pc:sldChg chg="modNotesTx">
        <pc:chgData name="Kerrie Shanahan" userId="ae473d9f-76e9-476f-892f-2674ea963afc" providerId="ADAL" clId="{DB03BA44-6E50-4FFD-A02D-AA04B77048CF}" dt="2025-01-06T23:23:10.429" v="4" actId="20577"/>
        <pc:sldMkLst>
          <pc:docMk/>
          <pc:sldMk cId="2491177883" sldId="512"/>
        </pc:sldMkLst>
      </pc:sldChg>
      <pc:sldChg chg="modNotesTx">
        <pc:chgData name="Kerrie Shanahan" userId="ae473d9f-76e9-476f-892f-2674ea963afc" providerId="ADAL" clId="{DB03BA44-6E50-4FFD-A02D-AA04B77048CF}" dt="2025-01-06T23:28:08.499" v="8" actId="20577"/>
        <pc:sldMkLst>
          <pc:docMk/>
          <pc:sldMk cId="1971552586" sldId="515"/>
        </pc:sldMkLst>
      </pc:sldChg>
      <pc:sldChg chg="modNotesTx">
        <pc:chgData name="Kerrie Shanahan" userId="ae473d9f-76e9-476f-892f-2674ea963afc" providerId="ADAL" clId="{DB03BA44-6E50-4FFD-A02D-AA04B77048CF}" dt="2025-01-06T23:22:53.376" v="2" actId="20577"/>
        <pc:sldMkLst>
          <pc:docMk/>
          <pc:sldMk cId="1797789494" sldId="518"/>
        </pc:sldMkLst>
      </pc:sldChg>
    </pc:docChg>
  </pc:docChgLst>
  <pc:docChgLst>
    <pc:chgData name="Trish Wilson" userId="1a8d7cc3620296f7" providerId="LiveId" clId="{20A7BD6D-3C80-4C03-8042-09653EE4C94A}"/>
    <pc:docChg chg="undo custSel modSld">
      <pc:chgData name="Trish Wilson" userId="1a8d7cc3620296f7" providerId="LiveId" clId="{20A7BD6D-3C80-4C03-8042-09653EE4C94A}" dt="2025-01-06T21:51:35.933" v="353" actId="2711"/>
      <pc:docMkLst>
        <pc:docMk/>
      </pc:docMkLst>
      <pc:sldChg chg="modNotesTx">
        <pc:chgData name="Trish Wilson" userId="1a8d7cc3620296f7" providerId="LiveId" clId="{20A7BD6D-3C80-4C03-8042-09653EE4C94A}" dt="2025-01-05T23:43:54.534" v="282" actId="113"/>
        <pc:sldMkLst>
          <pc:docMk/>
          <pc:sldMk cId="4150549256" sldId="437"/>
        </pc:sldMkLst>
      </pc:sldChg>
      <pc:sldChg chg="modNotesTx">
        <pc:chgData name="Trish Wilson" userId="1a8d7cc3620296f7" providerId="LiveId" clId="{20A7BD6D-3C80-4C03-8042-09653EE4C94A}" dt="2025-01-05T23:31:14.437" v="187" actId="20577"/>
        <pc:sldMkLst>
          <pc:docMk/>
          <pc:sldMk cId="3790191868" sldId="442"/>
        </pc:sldMkLst>
      </pc:sldChg>
      <pc:sldChg chg="modNotesTx">
        <pc:chgData name="Trish Wilson" userId="1a8d7cc3620296f7" providerId="LiveId" clId="{20A7BD6D-3C80-4C03-8042-09653EE4C94A}" dt="2025-01-05T03:03:43.594" v="43" actId="114"/>
        <pc:sldMkLst>
          <pc:docMk/>
          <pc:sldMk cId="1548968196" sldId="443"/>
        </pc:sldMkLst>
      </pc:sldChg>
      <pc:sldChg chg="modNotesTx">
        <pc:chgData name="Trish Wilson" userId="1a8d7cc3620296f7" providerId="LiveId" clId="{20A7BD6D-3C80-4C03-8042-09653EE4C94A}" dt="2025-01-06T02:20:35.662" v="327" actId="20577"/>
        <pc:sldMkLst>
          <pc:docMk/>
          <pc:sldMk cId="1550106778" sldId="444"/>
        </pc:sldMkLst>
      </pc:sldChg>
      <pc:sldChg chg="modNotesTx">
        <pc:chgData name="Trish Wilson" userId="1a8d7cc3620296f7" providerId="LiveId" clId="{20A7BD6D-3C80-4C03-8042-09653EE4C94A}" dt="2025-01-06T02:20:43.245" v="328" actId="20577"/>
        <pc:sldMkLst>
          <pc:docMk/>
          <pc:sldMk cId="2708634835" sldId="445"/>
        </pc:sldMkLst>
      </pc:sldChg>
      <pc:sldChg chg="modNotesTx">
        <pc:chgData name="Trish Wilson" userId="1a8d7cc3620296f7" providerId="LiveId" clId="{20A7BD6D-3C80-4C03-8042-09653EE4C94A}" dt="2025-01-05T23:44:09.233" v="284" actId="113"/>
        <pc:sldMkLst>
          <pc:docMk/>
          <pc:sldMk cId="240114052" sldId="449"/>
        </pc:sldMkLst>
      </pc:sldChg>
      <pc:sldChg chg="modNotesTx">
        <pc:chgData name="Trish Wilson" userId="1a8d7cc3620296f7" providerId="LiveId" clId="{20A7BD6D-3C80-4C03-8042-09653EE4C94A}" dt="2025-01-05T23:32:11.705" v="188" actId="20577"/>
        <pc:sldMkLst>
          <pc:docMk/>
          <pc:sldMk cId="2806691242" sldId="472"/>
        </pc:sldMkLst>
      </pc:sldChg>
      <pc:sldChg chg="modNotesTx">
        <pc:chgData name="Trish Wilson" userId="1a8d7cc3620296f7" providerId="LiveId" clId="{20A7BD6D-3C80-4C03-8042-09653EE4C94A}" dt="2025-01-05T03:10:20.525" v="50" actId="113"/>
        <pc:sldMkLst>
          <pc:docMk/>
          <pc:sldMk cId="2667868244" sldId="473"/>
        </pc:sldMkLst>
      </pc:sldChg>
      <pc:sldChg chg="modNotesTx">
        <pc:chgData name="Trish Wilson" userId="1a8d7cc3620296f7" providerId="LiveId" clId="{20A7BD6D-3C80-4C03-8042-09653EE4C94A}" dt="2025-01-05T03:11:16.550" v="56" actId="20577"/>
        <pc:sldMkLst>
          <pc:docMk/>
          <pc:sldMk cId="1716554648" sldId="476"/>
        </pc:sldMkLst>
      </pc:sldChg>
      <pc:sldChg chg="modNotesTx">
        <pc:chgData name="Trish Wilson" userId="1a8d7cc3620296f7" providerId="LiveId" clId="{20A7BD6D-3C80-4C03-8042-09653EE4C94A}" dt="2025-01-06T02:41:18.242" v="338" actId="2711"/>
        <pc:sldMkLst>
          <pc:docMk/>
          <pc:sldMk cId="2664320030" sldId="478"/>
        </pc:sldMkLst>
      </pc:sldChg>
      <pc:sldChg chg="modNotesTx">
        <pc:chgData name="Trish Wilson" userId="1a8d7cc3620296f7" providerId="LiveId" clId="{20A7BD6D-3C80-4C03-8042-09653EE4C94A}" dt="2025-01-06T02:40:56.327" v="337" actId="2711"/>
        <pc:sldMkLst>
          <pc:docMk/>
          <pc:sldMk cId="3005270447" sldId="480"/>
        </pc:sldMkLst>
      </pc:sldChg>
      <pc:sldChg chg="modNotesTx">
        <pc:chgData name="Trish Wilson" userId="1a8d7cc3620296f7" providerId="LiveId" clId="{20A7BD6D-3C80-4C03-8042-09653EE4C94A}" dt="2025-01-06T03:02:00.698" v="351" actId="2711"/>
        <pc:sldMkLst>
          <pc:docMk/>
          <pc:sldMk cId="1559763415" sldId="481"/>
        </pc:sldMkLst>
      </pc:sldChg>
      <pc:sldChg chg="modNotesTx">
        <pc:chgData name="Trish Wilson" userId="1a8d7cc3620296f7" providerId="LiveId" clId="{20A7BD6D-3C80-4C03-8042-09653EE4C94A}" dt="2025-01-05T03:10:40.050" v="54" actId="113"/>
        <pc:sldMkLst>
          <pc:docMk/>
          <pc:sldMk cId="3577013097" sldId="498"/>
        </pc:sldMkLst>
      </pc:sldChg>
      <pc:sldChg chg="modNotesTx">
        <pc:chgData name="Trish Wilson" userId="1a8d7cc3620296f7" providerId="LiveId" clId="{20A7BD6D-3C80-4C03-8042-09653EE4C94A}" dt="2025-01-05T03:12:07.116" v="59" actId="20577"/>
        <pc:sldMkLst>
          <pc:docMk/>
          <pc:sldMk cId="2230884598" sldId="499"/>
        </pc:sldMkLst>
      </pc:sldChg>
      <pc:sldChg chg="modNotesTx">
        <pc:chgData name="Trish Wilson" userId="1a8d7cc3620296f7" providerId="LiveId" clId="{20A7BD6D-3C80-4C03-8042-09653EE4C94A}" dt="2025-01-06T02:40:08.034" v="334" actId="255"/>
        <pc:sldMkLst>
          <pc:docMk/>
          <pc:sldMk cId="3426776120" sldId="502"/>
        </pc:sldMkLst>
      </pc:sldChg>
      <pc:sldChg chg="modNotesTx">
        <pc:chgData name="Trish Wilson" userId="1a8d7cc3620296f7" providerId="LiveId" clId="{20A7BD6D-3C80-4C03-8042-09653EE4C94A}" dt="2025-01-06T03:02:13.114" v="352" actId="2711"/>
        <pc:sldMkLst>
          <pc:docMk/>
          <pc:sldMk cId="945680467" sldId="504"/>
        </pc:sldMkLst>
      </pc:sldChg>
      <pc:sldChg chg="modNotesTx">
        <pc:chgData name="Trish Wilson" userId="1a8d7cc3620296f7" providerId="LiveId" clId="{20A7BD6D-3C80-4C03-8042-09653EE4C94A}" dt="2025-01-06T02:39:49.397" v="332" actId="2711"/>
        <pc:sldMkLst>
          <pc:docMk/>
          <pc:sldMk cId="48479127" sldId="505"/>
        </pc:sldMkLst>
      </pc:sldChg>
      <pc:sldChg chg="modNotesTx">
        <pc:chgData name="Trish Wilson" userId="1a8d7cc3620296f7" providerId="LiveId" clId="{20A7BD6D-3C80-4C03-8042-09653EE4C94A}" dt="2025-01-06T02:59:06.837" v="341" actId="2711"/>
        <pc:sldMkLst>
          <pc:docMk/>
          <pc:sldMk cId="1652726119" sldId="509"/>
        </pc:sldMkLst>
      </pc:sldChg>
      <pc:sldChg chg="modNotesTx">
        <pc:chgData name="Trish Wilson" userId="1a8d7cc3620296f7" providerId="LiveId" clId="{20A7BD6D-3C80-4C03-8042-09653EE4C94A}" dt="2025-01-06T00:36:10.538" v="289" actId="113"/>
        <pc:sldMkLst>
          <pc:docMk/>
          <pc:sldMk cId="3580694833" sldId="510"/>
        </pc:sldMkLst>
      </pc:sldChg>
      <pc:sldChg chg="modNotesTx">
        <pc:chgData name="Trish Wilson" userId="1a8d7cc3620296f7" providerId="LiveId" clId="{20A7BD6D-3C80-4C03-8042-09653EE4C94A}" dt="2025-01-05T02:44:54.906" v="8" actId="20577"/>
        <pc:sldMkLst>
          <pc:docMk/>
          <pc:sldMk cId="702303488" sldId="511"/>
        </pc:sldMkLst>
      </pc:sldChg>
      <pc:sldChg chg="addCm modNotesTx">
        <pc:chgData name="Trish Wilson" userId="1a8d7cc3620296f7" providerId="LiveId" clId="{20A7BD6D-3C80-4C03-8042-09653EE4C94A}" dt="2025-01-06T00:36:27.953" v="291" actId="113"/>
        <pc:sldMkLst>
          <pc:docMk/>
          <pc:sldMk cId="2491177883" sldId="512"/>
        </pc:sldMkLst>
      </pc:sldChg>
      <pc:sldChg chg="modNotesTx">
        <pc:chgData name="Trish Wilson" userId="1a8d7cc3620296f7" providerId="LiveId" clId="{20A7BD6D-3C80-4C03-8042-09653EE4C94A}" dt="2025-01-06T03:00:03.099" v="349" actId="113"/>
        <pc:sldMkLst>
          <pc:docMk/>
          <pc:sldMk cId="868684786" sldId="513"/>
        </pc:sldMkLst>
      </pc:sldChg>
      <pc:sldChg chg="modNotesTx">
        <pc:chgData name="Trish Wilson" userId="1a8d7cc3620296f7" providerId="LiveId" clId="{20A7BD6D-3C80-4C03-8042-09653EE4C94A}" dt="2025-01-06T02:14:03.939" v="326" actId="20577"/>
        <pc:sldMkLst>
          <pc:docMk/>
          <pc:sldMk cId="1921910358" sldId="517"/>
        </pc:sldMkLst>
      </pc:sldChg>
      <pc:sldChg chg="modNotesTx">
        <pc:chgData name="Trish Wilson" userId="1a8d7cc3620296f7" providerId="LiveId" clId="{20A7BD6D-3C80-4C03-8042-09653EE4C94A}" dt="2025-01-06T02:58:49.437" v="340" actId="2711"/>
        <pc:sldMkLst>
          <pc:docMk/>
          <pc:sldMk cId="1797789494" sldId="518"/>
        </pc:sldMkLst>
      </pc:sldChg>
      <pc:sldChg chg="modNotesTx">
        <pc:chgData name="Trish Wilson" userId="1a8d7cc3620296f7" providerId="LiveId" clId="{20A7BD6D-3C80-4C03-8042-09653EE4C94A}" dt="2025-01-05T03:01:57.620" v="39" actId="20577"/>
        <pc:sldMkLst>
          <pc:docMk/>
          <pc:sldMk cId="3324446923" sldId="519"/>
        </pc:sldMkLst>
      </pc:sldChg>
      <pc:sldChg chg="modNotesTx">
        <pc:chgData name="Trish Wilson" userId="1a8d7cc3620296f7" providerId="LiveId" clId="{20A7BD6D-3C80-4C03-8042-09653EE4C94A}" dt="2025-01-06T02:44:03.014" v="339" actId="2711"/>
        <pc:sldMkLst>
          <pc:docMk/>
          <pc:sldMk cId="3330237926" sldId="521"/>
        </pc:sldMkLst>
      </pc:sldChg>
      <pc:sldChg chg="modNotesTx">
        <pc:chgData name="Trish Wilson" userId="1a8d7cc3620296f7" providerId="LiveId" clId="{20A7BD6D-3C80-4C03-8042-09653EE4C94A}" dt="2025-01-06T21:51:35.933" v="353" actId="2711"/>
        <pc:sldMkLst>
          <pc:docMk/>
          <pc:sldMk cId="739043800" sldId="522"/>
        </pc:sldMkLst>
      </pc:sldChg>
      <pc:sldChg chg="modNotesTx">
        <pc:chgData name="Trish Wilson" userId="1a8d7cc3620296f7" providerId="LiveId" clId="{20A7BD6D-3C80-4C03-8042-09653EE4C94A}" dt="2025-01-06T03:00:40.022" v="350" actId="2711"/>
        <pc:sldMkLst>
          <pc:docMk/>
          <pc:sldMk cId="3844409429" sldId="523"/>
        </pc:sldMkLst>
      </pc:sldChg>
    </pc:docChg>
  </pc:docChgLst>
  <pc:docChgLst>
    <pc:chgData name="Kerrie Shanahan" userId="ae473d9f-76e9-476f-892f-2674ea963afc" providerId="ADAL" clId="{B1CBA0F2-1690-4B14-8AE7-4F3E3851CF25}"/>
    <pc:docChg chg="modSld modMainMaster">
      <pc:chgData name="Kerrie Shanahan" userId="ae473d9f-76e9-476f-892f-2674ea963afc" providerId="ADAL" clId="{B1CBA0F2-1690-4B14-8AE7-4F3E3851CF25}" dt="2025-01-29T03:09:53.709" v="94" actId="962"/>
      <pc:docMkLst>
        <pc:docMk/>
      </pc:docMkLst>
      <pc:sldChg chg="modSp mod">
        <pc:chgData name="Kerrie Shanahan" userId="ae473d9f-76e9-476f-892f-2674ea963afc" providerId="ADAL" clId="{B1CBA0F2-1690-4B14-8AE7-4F3E3851CF25}" dt="2025-01-29T03:09:53.709" v="94" actId="962"/>
        <pc:sldMkLst>
          <pc:docMk/>
          <pc:sldMk cId="4150549256" sldId="437"/>
        </pc:sldMkLst>
        <pc:picChg chg="mod">
          <ac:chgData name="Kerrie Shanahan" userId="ae473d9f-76e9-476f-892f-2674ea963afc" providerId="ADAL" clId="{B1CBA0F2-1690-4B14-8AE7-4F3E3851CF25}" dt="2025-01-29T03:09:53.709" v="94" actId="962"/>
          <ac:picMkLst>
            <pc:docMk/>
            <pc:sldMk cId="4150549256" sldId="437"/>
            <ac:picMk id="3" creationId="{1825C2BD-668D-1B47-A307-4478F57E8F9E}"/>
          </ac:picMkLst>
        </pc:picChg>
      </pc:sldChg>
      <pc:sldMasterChg chg="modSldLayout">
        <pc:chgData name="Kerrie Shanahan" userId="ae473d9f-76e9-476f-892f-2674ea963afc" providerId="ADAL" clId="{B1CBA0F2-1690-4B14-8AE7-4F3E3851CF25}" dt="2025-01-29T03:04:55.137" v="1" actId="20577"/>
        <pc:sldMasterMkLst>
          <pc:docMk/>
          <pc:sldMasterMk cId="2172787928" sldId="2147483708"/>
        </pc:sldMasterMkLst>
        <pc:sldLayoutChg chg="modSp mod">
          <pc:chgData name="Kerrie Shanahan" userId="ae473d9f-76e9-476f-892f-2674ea963afc" providerId="ADAL" clId="{B1CBA0F2-1690-4B14-8AE7-4F3E3851CF25}" dt="2025-01-29T03:04:55.137" v="1" actId="20577"/>
          <pc:sldLayoutMkLst>
            <pc:docMk/>
            <pc:sldMasterMk cId="2172787928" sldId="2147483708"/>
            <pc:sldLayoutMk cId="509776760" sldId="2147483793"/>
          </pc:sldLayoutMkLst>
          <pc:spChg chg="mod">
            <ac:chgData name="Kerrie Shanahan" userId="ae473d9f-76e9-476f-892f-2674ea963afc" providerId="ADAL" clId="{B1CBA0F2-1690-4B14-8AE7-4F3E3851CF25}" dt="2025-01-29T03:04:55.137" v="1" actId="20577"/>
            <ac:spMkLst>
              <pc:docMk/>
              <pc:sldMasterMk cId="2172787928" sldId="2147483708"/>
              <pc:sldLayoutMk cId="509776760" sldId="2147483793"/>
              <ac:spMk id="18" creationId="{BA75F281-A2E8-51A1-AB7F-167FCE4FDCD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0B1D8-3035-3D43-26D8-11EDCCB87A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D339FE-7978-2336-B3EB-4FF19A5DAB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2B16F6-EE96-9984-6D73-345F1EBB9347}"/>
              </a:ext>
            </a:extLst>
          </p:cNvPr>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11),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12 and 13) </a:t>
            </a:r>
          </a:p>
          <a:p>
            <a:pPr marL="171450" indent="-171450">
              <a:buFont typeface="Arial" panose="020B0604020202020204" pitchFamily="34" charset="0"/>
              <a:buChar char="•"/>
              <a:defRPr/>
            </a:pPr>
            <a:r>
              <a:rPr lang="en-AU">
                <a:latin typeface="+mn-lt"/>
              </a:rPr>
              <a:t>the letter–sound correspondence </a:t>
            </a:r>
            <a:r>
              <a:rPr lang="en-AU" b="1">
                <a:latin typeface="+mn-lt"/>
              </a:rPr>
              <a:t>b</a:t>
            </a:r>
            <a:r>
              <a:rPr lang="en-AU">
                <a:latin typeface="+mn-lt"/>
              </a:rPr>
              <a:t> says /b/ (slides 14 to 39)</a:t>
            </a:r>
          </a:p>
          <a:p>
            <a:pPr marL="171450" indent="-171450">
              <a:buFont typeface="Arial" panose="020B0604020202020204" pitchFamily="34" charset="0"/>
              <a:buChar char="•"/>
              <a:defRPr/>
            </a:pPr>
            <a:r>
              <a:rPr lang="en-AU">
                <a:latin typeface="+mn-lt"/>
              </a:rPr>
              <a:t>the irregular word </a:t>
            </a:r>
            <a:r>
              <a:rPr lang="en-AU" b="1">
                <a:latin typeface="+mn-lt"/>
              </a:rPr>
              <a:t>he</a:t>
            </a:r>
            <a:r>
              <a:rPr lang="en-AU">
                <a:latin typeface="+mn-lt"/>
              </a:rPr>
              <a:t> (slides 31 and 32).</a:t>
            </a:r>
          </a:p>
          <a:p>
            <a:pPr>
              <a:defRPr/>
            </a:pPr>
            <a:r>
              <a:rPr lang="en-AU">
                <a:latin typeface="+mn-lt"/>
              </a:rPr>
              <a:t>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endParaRPr lang="en-US" b="1">
              <a:latin typeface="+mn-lt"/>
              <a:cs typeface="Calibri"/>
            </a:endParaRP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38).</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a:extLst>
              <a:ext uri="{FF2B5EF4-FFF2-40B4-BE49-F238E27FC236}">
                <a16:creationId xmlns:a16="http://schemas.microsoft.com/office/drawing/2014/main" id="{A563AC60-FC2F-3D5E-C3C7-538F596AA6D0}"/>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804048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My cap did not fit.</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Second sound inspector: </a:t>
            </a:r>
            <a:r>
              <a:rPr lang="en-US" b="0"/>
              <a:t>targeting phoneme isolation of the second sound in words beginning with adjacent consonants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For this activity, students need to understand the concept of the ordinal word ‘second’.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 will be a second sound inspector so you will be looking for the second sound in each word. You could say: </a:t>
            </a:r>
            <a:r>
              <a:rPr lang="en-US" b="0" i="1"/>
              <a:t>The second sound comes</a:t>
            </a:r>
            <a:r>
              <a:rPr lang="en-US" b="1" i="1"/>
              <a:t> after </a:t>
            </a:r>
            <a:r>
              <a:rPr lang="en-US" b="0" i="1"/>
              <a:t>the first sound</a:t>
            </a:r>
            <a:r>
              <a:rPr lang="en-US" b="0" i="0"/>
              <a:t>. </a:t>
            </a:r>
            <a:endParaRPr lang="en-US" b="0"/>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flip</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a:t>
            </a:r>
            <a:r>
              <a:rPr lang="en-US" b="0" i="0"/>
              <a:t>flip’.</a:t>
            </a:r>
          </a:p>
          <a:p>
            <a:pPr marL="171450" indent="-171450">
              <a:buFont typeface="Arial" panose="020B0604020202020204" pitchFamily="34" charset="0"/>
              <a:buChar char="•"/>
              <a:defRPr/>
            </a:pPr>
            <a:r>
              <a:rPr lang="en-US" b="0" i="0"/>
              <a:t>S</a:t>
            </a:r>
            <a:r>
              <a:rPr lang="en-US" i="0"/>
              <a:t>egment the sounds /f/, /l/, /</a:t>
            </a:r>
            <a:r>
              <a:rPr lang="en-US" i="0" err="1"/>
              <a:t>i</a:t>
            </a:r>
            <a:r>
              <a:rPr lang="en-US" i="0"/>
              <a:t>/, /p/ and raise a finger for each sound as you do.</a:t>
            </a:r>
          </a:p>
          <a:p>
            <a:pPr marL="171450" indent="-171450">
              <a:buFont typeface="Arial" panose="020B0604020202020204" pitchFamily="34" charset="0"/>
              <a:buChar char="•"/>
              <a:defRPr/>
            </a:pPr>
            <a:r>
              <a:rPr lang="en-US" i="0"/>
              <a:t>Point to the second finger you raised and say: ‘</a:t>
            </a:r>
            <a:r>
              <a:rPr lang="en-US" i="1"/>
              <a:t>I’m looking for this second sound</a:t>
            </a:r>
            <a:r>
              <a:rPr lang="en-US" i="0"/>
              <a:t>’.</a:t>
            </a:r>
          </a:p>
          <a:p>
            <a:pPr marL="171450" indent="-171450">
              <a:buFont typeface="Arial" panose="020B0604020202020204" pitchFamily="34" charset="0"/>
              <a:buChar char="•"/>
              <a:defRPr/>
            </a:pPr>
            <a:r>
              <a:rPr lang="en-US" i="0"/>
              <a:t>Point to your raised fingers as you say the single sounds again, </a:t>
            </a:r>
            <a:r>
              <a:rPr lang="en-US" i="0" err="1"/>
              <a:t>emphasising</a:t>
            </a:r>
            <a:r>
              <a:rPr lang="en-US" i="0"/>
              <a:t> and elongating /l/. </a:t>
            </a:r>
          </a:p>
          <a:p>
            <a:pPr marL="171450" indent="-171450">
              <a:buFont typeface="Arial" panose="020B0604020202020204" pitchFamily="34" charset="0"/>
              <a:buChar char="•"/>
              <a:defRPr/>
            </a:pPr>
            <a:r>
              <a:rPr lang="en-US" i="0"/>
              <a:t>Say: </a:t>
            </a:r>
            <a:r>
              <a:rPr lang="en-US" i="1"/>
              <a:t>The second sound is /l/, I found it!</a:t>
            </a:r>
          </a:p>
          <a:p>
            <a:pPr marL="171450" indent="-171450">
              <a:buFont typeface="Arial" panose="020B0604020202020204" pitchFamily="34" charset="0"/>
              <a:buChar char="•"/>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crash</a:t>
            </a:r>
            <a:r>
              <a:rPr lang="en-US" b="0"/>
              <a:t> (/r/)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smoke</a:t>
            </a:r>
            <a:r>
              <a:rPr lang="en-US" b="0"/>
              <a:t> (/m/)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sting</a:t>
            </a:r>
            <a:r>
              <a:rPr lang="en-US" b="0"/>
              <a:t> (/t/)</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0"/>
          </a:p>
          <a:p>
            <a:r>
              <a:rPr lang="en-US" b="1"/>
              <a:t>Second sound inspector: </a:t>
            </a:r>
            <a:r>
              <a:rPr lang="en-US" b="0"/>
              <a:t>targeting phoneme isolation of the second sound in words beginning with adjacent consonants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For this activity, students need to understand the concept of the ordinal word ‘second’. </a:t>
            </a:r>
          </a:p>
          <a:p>
            <a:endParaRPr lang="en-US" b="0"/>
          </a:p>
          <a:p>
            <a:r>
              <a:rPr lang="en-US" b="0"/>
              <a:t>Ask students to be second sound inspectors and help you find the second sounds in the next list of words. </a:t>
            </a:r>
          </a:p>
          <a:p>
            <a:endParaRPr lang="en-US" b="0"/>
          </a:p>
          <a:p>
            <a:r>
              <a:rPr lang="en-US" b="0"/>
              <a:t>For each word, 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endParaRPr lang="en-US" b="0" i="0"/>
          </a:p>
          <a:p>
            <a:pPr marL="171450" indent="-171450">
              <a:buFont typeface="Arial" panose="020B0604020202020204" pitchFamily="34" charset="0"/>
              <a:buChar char="•"/>
              <a:defRPr/>
            </a:pPr>
            <a:r>
              <a:rPr lang="en-US" b="0" i="0"/>
              <a:t>s</a:t>
            </a:r>
            <a:r>
              <a:rPr lang="en-US" i="0"/>
              <a:t>egment the sounds, raising a finger for each sound</a:t>
            </a:r>
          </a:p>
          <a:p>
            <a:pPr marL="171450" indent="-171450">
              <a:buFont typeface="Arial" panose="020B0604020202020204" pitchFamily="34" charset="0"/>
              <a:buChar char="•"/>
              <a:defRPr/>
            </a:pPr>
            <a:r>
              <a:rPr lang="en-US" i="0"/>
              <a:t>point to the second finger they raised </a:t>
            </a:r>
          </a:p>
          <a:p>
            <a:pPr marL="171450" indent="-171450">
              <a:buFont typeface="Arial" panose="020B0604020202020204" pitchFamily="34" charset="0"/>
              <a:buChar char="•"/>
              <a:defRPr/>
            </a:pPr>
            <a:r>
              <a:rPr lang="en-US" i="0"/>
              <a:t>say the single sounds again while pointing to their raised fingers, </a:t>
            </a:r>
            <a:r>
              <a:rPr lang="en-US" i="0" err="1"/>
              <a:t>emphasising</a:t>
            </a:r>
            <a:r>
              <a:rPr lang="en-US" i="0"/>
              <a:t> and elongating the second sound</a:t>
            </a:r>
          </a:p>
          <a:p>
            <a:pPr marL="171450" indent="-171450">
              <a:buFont typeface="Arial" panose="020B0604020202020204" pitchFamily="34" charset="0"/>
              <a:buChar char="•"/>
              <a:defRPr/>
            </a:pPr>
            <a:r>
              <a:rPr lang="en-US" i="0"/>
              <a:t>respond when you say </a:t>
            </a:r>
            <a:r>
              <a:rPr lang="en-US" i="1"/>
              <a:t>The second sound is …</a:t>
            </a:r>
          </a:p>
          <a:p>
            <a:endParaRPr lang="en-US" b="0"/>
          </a:p>
          <a:p>
            <a:r>
              <a:rPr lang="en-US" b="0"/>
              <a:t>Use the following words:</a:t>
            </a:r>
          </a:p>
          <a:p>
            <a:pPr marL="171450" indent="-171450">
              <a:buFont typeface="Arial" panose="020B0604020202020204" pitchFamily="34" charset="0"/>
              <a:buChar char="•"/>
            </a:pPr>
            <a:r>
              <a:rPr lang="en-US" b="1"/>
              <a:t>snack</a:t>
            </a:r>
            <a:r>
              <a:rPr lang="en-US" b="0"/>
              <a:t> (/n/)</a:t>
            </a:r>
          </a:p>
          <a:p>
            <a:pPr marL="171450" indent="-171450">
              <a:buFont typeface="Arial" panose="020B0604020202020204" pitchFamily="34" charset="0"/>
              <a:buChar char="•"/>
            </a:pPr>
            <a:r>
              <a:rPr lang="en-US" b="1"/>
              <a:t>brave</a:t>
            </a:r>
            <a:r>
              <a:rPr lang="en-US" b="0"/>
              <a:t> (/r/)</a:t>
            </a:r>
          </a:p>
          <a:p>
            <a:pPr marL="171450" indent="-171450">
              <a:buFont typeface="Arial" panose="020B0604020202020204" pitchFamily="34" charset="0"/>
              <a:buChar char="•"/>
            </a:pPr>
            <a:r>
              <a:rPr lang="en-US" b="1"/>
              <a:t>stick </a:t>
            </a:r>
            <a:r>
              <a:rPr lang="en-US" b="0"/>
              <a:t>(/t/)</a:t>
            </a:r>
          </a:p>
          <a:p>
            <a:pPr marL="171450" indent="-171450">
              <a:buFont typeface="Arial" panose="020B0604020202020204" pitchFamily="34" charset="0"/>
              <a:buChar char="•"/>
            </a:pPr>
            <a:r>
              <a:rPr lang="en-US" b="1"/>
              <a:t>glove</a:t>
            </a:r>
            <a:r>
              <a:rPr lang="en-US" b="0"/>
              <a:t> (/l/)</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isolate the second sound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32F37-A776-B4A5-C1BD-B432327A4C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9E0EFF-4869-BC4C-3426-576702C521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F71DC7-5001-7A87-4FF3-5E02042EE6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b</a:t>
            </a:r>
            <a:r>
              <a:rPr lang="en-AU" sz="1200" kern="1200">
                <a:effectLst/>
                <a:latin typeface="+mn-lt"/>
                <a:ea typeface="Times New Roman" panose="02020603050405020304" pitchFamily="18" charset="0"/>
              </a:rPr>
              <a:t> making a /b/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cs typeface="Calibri"/>
              </a:rPr>
              <a:t>The irregular word* in this lesson is ‘</a:t>
            </a:r>
            <a:r>
              <a:rPr lang="en-AU" sz="1200" b="1" kern="1200">
                <a:effectLst/>
                <a:latin typeface="+mn-lt"/>
                <a:ea typeface="Times New Roman" panose="02020603050405020304" pitchFamily="18" charset="0"/>
                <a:cs typeface="Calibri"/>
              </a:rPr>
              <a:t>he</a:t>
            </a:r>
            <a:r>
              <a:rPr lang="en-AU" sz="1200" b="0" kern="1200">
                <a:effectLst/>
                <a:latin typeface="+mn-lt"/>
                <a:ea typeface="Times New Roman" panose="02020603050405020304" pitchFamily="18" charset="0"/>
                <a:cs typeface="Calibri"/>
              </a:rPr>
              <a:t>’.</a:t>
            </a:r>
            <a:r>
              <a:rPr lang="en-AU" sz="1200" b="1" kern="1200">
                <a:effectLst/>
                <a:latin typeface="+mn-lt"/>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mn-lt"/>
                <a:ea typeface="Times New Roman" panose="02020603050405020304" pitchFamily="18" charset="0"/>
                <a:cs typeface="Calibri"/>
              </a:rPr>
              <a:t>*</a:t>
            </a:r>
            <a:r>
              <a:rPr lang="en-US" sz="1200">
                <a:effectLst/>
                <a:latin typeface="+mn-lt"/>
                <a:ea typeface="Times New Roman" panose="02020603050405020304" pitchFamily="18" charset="0"/>
                <a:cs typeface="Calibri"/>
              </a:rPr>
              <a:t>Irregular words are words containing letter–sound correspondences that students have not yet learned. </a:t>
            </a:r>
            <a:r>
              <a:rPr lang="en-US" sz="1200" kern="1200">
                <a:effectLst/>
                <a:latin typeface="+mn-lt"/>
                <a:ea typeface="Times New Roman" panose="02020603050405020304" pitchFamily="18" charset="0"/>
                <a:cs typeface="Calibri"/>
              </a:rPr>
              <a:t>These </a:t>
            </a:r>
            <a:r>
              <a:rPr lang="en-AU" sz="1200" kern="1200">
                <a:effectLst/>
                <a:latin typeface="+mn-lt"/>
                <a:ea typeface="Times New Roman" panose="02020603050405020304" pitchFamily="18" charset="0"/>
                <a:cs typeface="Calibri"/>
              </a:rPr>
              <a:t>should be included as part of lessons, as students will need them early in their reading and writing development. The reading and </a:t>
            </a:r>
            <a:r>
              <a:rPr lang="en-AU">
                <a:latin typeface="+mn-lt"/>
                <a:ea typeface="Times New Roman" panose="02020603050405020304" pitchFamily="18" charset="0"/>
                <a:cs typeface="Calibri"/>
              </a:rPr>
              <a:t>spelling</a:t>
            </a:r>
            <a:r>
              <a:rPr lang="en-AU" sz="1200" kern="1200">
                <a:effectLst/>
                <a:latin typeface="+mn-lt"/>
                <a:ea typeface="Times New Roman" panose="02020603050405020304" pitchFamily="18" charset="0"/>
                <a:cs typeface="Calibri"/>
              </a:rPr>
              <a:t> of irregular words is not the main focus for this lesson, so is not included in the success criteria. </a:t>
            </a:r>
            <a:endParaRPr lang="en-AU" sz="1200">
              <a:effectLst/>
              <a:latin typeface="+mn-lt"/>
              <a:ea typeface="Times New Roman" panose="02020603050405020304" pitchFamily="18" charset="0"/>
              <a:cs typeface="Calibri"/>
            </a:endParaRPr>
          </a:p>
          <a:p>
            <a:endParaRPr lang="en-AU"/>
          </a:p>
        </p:txBody>
      </p:sp>
      <p:sp>
        <p:nvSpPr>
          <p:cNvPr id="4" name="Slide Number Placeholder 3">
            <a:extLst>
              <a:ext uri="{FF2B5EF4-FFF2-40B4-BE49-F238E27FC236}">
                <a16:creationId xmlns:a16="http://schemas.microsoft.com/office/drawing/2014/main" id="{92536BAC-445B-59C3-DB4E-88AA4A6A569A}"/>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79868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b</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b </a:t>
            </a:r>
            <a:r>
              <a:rPr lang="en-US" i="1">
                <a:solidFill>
                  <a:srgbClr val="0E1E42"/>
                </a:solidFill>
                <a:ea typeface="+mj-lt"/>
                <a:cs typeface="+mj-lt"/>
              </a:rPr>
              <a:t>makes is </a:t>
            </a:r>
            <a:r>
              <a:rPr lang="en-US" b="0" i="1">
                <a:solidFill>
                  <a:srgbClr val="0E1E42"/>
                </a:solidFill>
                <a:ea typeface="+mj-lt"/>
                <a:cs typeface="+mj-lt"/>
              </a:rPr>
              <a:t>/b/</a:t>
            </a:r>
            <a:r>
              <a:rPr lang="en-US" i="1">
                <a:solidFill>
                  <a:srgbClr val="0E1E42"/>
                </a:solidFill>
                <a:ea typeface="+mj-lt"/>
                <a:cs typeface="+mj-lt"/>
              </a:rPr>
              <a: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 </a:t>
            </a:r>
            <a:r>
              <a:rPr lang="en-US" b="1" i="1"/>
              <a:t>b </a:t>
            </a:r>
            <a:r>
              <a:rPr lang="en-US" i="1"/>
              <a:t>says /b/</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endParaRPr lang="en-US"/>
          </a:p>
          <a:p>
            <a:r>
              <a:rPr lang="en-US"/>
              <a:t>Check that students are using the correct entry and exit points, and give feedback.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 </a:t>
            </a:r>
            <a:r>
              <a:rPr lang="en-US" b="1" i="1"/>
              <a:t>b </a:t>
            </a:r>
            <a:r>
              <a:rPr lang="en-US" i="1"/>
              <a:t>says /b/</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Demonstrate saying each word aloud and listening for or isolating the beginning sound to find which words begin with /b/: </a:t>
            </a:r>
            <a:r>
              <a:rPr lang="en-US" b="1"/>
              <a:t>banana</a:t>
            </a:r>
            <a:r>
              <a:rPr lang="en-US" b="0"/>
              <a:t>,</a:t>
            </a:r>
            <a:r>
              <a:rPr lang="en-US" b="1"/>
              <a:t> house</a:t>
            </a:r>
            <a:r>
              <a:rPr lang="en-US" b="0"/>
              <a:t>,</a:t>
            </a:r>
            <a:r>
              <a:rPr lang="en-US" b="1"/>
              <a:t> balloon</a:t>
            </a:r>
            <a:r>
              <a:rPr lang="en-US" b="0"/>
              <a:t>.</a:t>
            </a:r>
            <a:endParaRPr lang="en-US" b="1"/>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/b/: </a:t>
            </a:r>
            <a:r>
              <a:rPr lang="en-US" b="1"/>
              <a:t>fish</a:t>
            </a:r>
            <a:r>
              <a:rPr lang="en-US" b="0"/>
              <a:t>,</a:t>
            </a:r>
            <a:r>
              <a:rPr lang="en-US" b="1"/>
              <a:t> bus</a:t>
            </a:r>
            <a:r>
              <a:rPr lang="en-US" b="0"/>
              <a:t>,</a:t>
            </a:r>
            <a:r>
              <a:rPr lang="en-US" b="1"/>
              <a:t> bird</a:t>
            </a:r>
            <a:r>
              <a:rPr lang="en-US" b="0"/>
              <a:t>.</a:t>
            </a:r>
            <a:endParaRPr lang="en-US" b="1"/>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Phonemic awareness review</a:t>
            </a:r>
          </a:p>
          <a:p>
            <a:endParaRPr lang="en-US" b="1">
              <a:latin typeface="+mn-lt"/>
            </a:endParaRPr>
          </a:p>
          <a:p>
            <a:r>
              <a:rPr lang="en-US" b="1">
                <a:latin typeface="+mn-lt"/>
              </a:rPr>
              <a:t>4 sounds sit down: </a:t>
            </a:r>
            <a:r>
              <a:rPr lang="en-US" b="0">
                <a:latin typeface="+mn-lt"/>
              </a:rPr>
              <a:t>targeting phoneme segmenting and counting (up to 4 sounds)</a:t>
            </a:r>
          </a:p>
          <a:p>
            <a:endParaRPr lang="en-US" b="0">
              <a:latin typeface="+mn-lt"/>
            </a:endParaRPr>
          </a:p>
          <a:p>
            <a:r>
              <a:rPr lang="en-US" b="0">
                <a:latin typeface="+mn-lt"/>
              </a:rPr>
              <a:t>For this oral phonemic awareness activity remember to focus on sounds not spelling. </a:t>
            </a:r>
          </a:p>
          <a:p>
            <a:endParaRPr lang="en-US" b="0">
              <a:latin typeface="+mn-lt"/>
            </a:endParaRPr>
          </a:p>
          <a:p>
            <a:r>
              <a:rPr lang="en-US" b="0">
                <a:latin typeface="+mn-lt"/>
              </a:rPr>
              <a:t>Tell students that they will </a:t>
            </a:r>
            <a:r>
              <a:rPr lang="en-US">
                <a:latin typeface="+mn-lt"/>
              </a:rPr>
              <a:t>need to listen to a list of words and think about how many sounds the words are made up of. </a:t>
            </a:r>
          </a:p>
          <a:p>
            <a:endParaRPr lang="en-US">
              <a:latin typeface="+mn-lt"/>
            </a:endParaRPr>
          </a:p>
          <a:p>
            <a:r>
              <a:rPr lang="en-US">
                <a:latin typeface="+mn-lt"/>
              </a:rPr>
              <a:t>For each word, 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segment the sounds, raising a finger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hold up their fingers and say how many sounds are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sit down if the word is made up of 4 sounds.</a:t>
            </a:r>
          </a:p>
          <a:p>
            <a:pPr marL="0" indent="0">
              <a:buFont typeface="Arial" panose="020B0604020202020204" pitchFamily="34" charset="0"/>
              <a:buNone/>
              <a:defRPr/>
            </a:pPr>
            <a:endParaRPr lang="en-US" b="0" i="0">
              <a:latin typeface="+mn-l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Use the following words:</a:t>
            </a:r>
            <a:endParaRPr lang="en-US" b="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pie </a:t>
            </a:r>
            <a:r>
              <a:rPr lang="en-US" b="0">
                <a:latin typeface="+mn-lt"/>
              </a:rPr>
              <a:t>(2 sounds, don’t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use </a:t>
            </a:r>
            <a:r>
              <a:rPr lang="en-US" b="0">
                <a:latin typeface="+mn-lt"/>
              </a:rPr>
              <a:t>(2 sounds, don’t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crane</a:t>
            </a:r>
            <a:r>
              <a:rPr lang="en-US" b="0">
                <a:latin typeface="+mn-lt"/>
              </a:rPr>
              <a:t> (4 sounds,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free </a:t>
            </a:r>
            <a:r>
              <a:rPr lang="en-US" b="0">
                <a:latin typeface="+mn-lt"/>
              </a:rPr>
              <a:t>(3 sounds, don’t sit down)</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slime </a:t>
            </a:r>
            <a:r>
              <a:rPr lang="en-US" b="0">
                <a:latin typeface="+mn-lt"/>
              </a:rPr>
              <a:t>(4 sounds, sit down)</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Provide corrective feedback as needed:</a:t>
            </a:r>
          </a:p>
          <a:p>
            <a:r>
              <a:rPr lang="en-US">
                <a:latin typeface="+mn-lt"/>
              </a:rPr>
              <a:t>If any students have difficulty segmenting and counting the sounds, model the process then support students to try again.</a:t>
            </a:r>
            <a:endParaRPr lang="en-US" b="1">
              <a:latin typeface="+mn-lt"/>
            </a:endParaRPr>
          </a:p>
          <a:p>
            <a:endParaRPr lang="en-US" b="0">
              <a:latin typeface="+mn-lt"/>
            </a:endParaRPr>
          </a:p>
          <a:p>
            <a:endParaRPr lang="en-US" b="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bib</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bib</a:t>
            </a:r>
            <a:r>
              <a:rPr lang="en-US" b="0"/>
              <a:t>,</a:t>
            </a:r>
            <a:r>
              <a:rPr lang="en-US" b="1"/>
              <a:t> cob</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bib</a:t>
            </a:r>
            <a:r>
              <a:rPr lang="en-US" b="0"/>
              <a:t>,</a:t>
            </a:r>
            <a:r>
              <a:rPr lang="en-US" b="1"/>
              <a:t> cob</a:t>
            </a:r>
            <a:r>
              <a:rPr lang="en-US" b="0"/>
              <a:t>,</a:t>
            </a:r>
            <a:r>
              <a:rPr lang="en-US" b="1"/>
              <a:t> bop</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bed</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mini-whiteboards or on paper</a:t>
            </a:r>
            <a:endParaRPr lang="en-US" sz="1200" u="none">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bed</a:t>
            </a:r>
            <a:r>
              <a:rPr lang="en-US" b="0"/>
              <a:t>,</a:t>
            </a:r>
            <a:r>
              <a:rPr lang="en-US" b="1"/>
              <a:t> bat</a:t>
            </a:r>
            <a:r>
              <a:rPr lang="en-US" b="0"/>
              <a:t>.</a:t>
            </a:r>
            <a:endParaRPr lang="en-AU"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helicopter</a:t>
            </a:r>
            <a:r>
              <a:rPr lang="en-US" b="0"/>
              <a:t>,</a:t>
            </a:r>
            <a:r>
              <a:rPr lang="en-US" b="1"/>
              <a:t> ox</a:t>
            </a:r>
            <a:r>
              <a:rPr lang="en-US" b="0"/>
              <a:t>,</a:t>
            </a:r>
            <a:r>
              <a:rPr lang="en-US" b="1"/>
              <a:t> card</a:t>
            </a:r>
            <a:r>
              <a:rPr lang="en-US" b="0"/>
              <a:t>,</a:t>
            </a:r>
            <a:r>
              <a:rPr lang="en-US" b="1"/>
              <a:t> flower</a:t>
            </a:r>
            <a:r>
              <a:rPr lang="en-US" b="0"/>
              <a:t>,</a:t>
            </a:r>
            <a:r>
              <a:rPr lang="en-US" b="1"/>
              <a:t> robot</a:t>
            </a:r>
            <a:r>
              <a:rPr lang="en-US" b="0"/>
              <a:t>,</a:t>
            </a:r>
            <a:r>
              <a:rPr lang="en-US" b="1"/>
              <a:t> dog</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/h/ sound. Repeat with /r/, /d/, /o/, /f/,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/h/? </a:t>
            </a:r>
            <a:r>
              <a:rPr lang="en-US" i="0"/>
              <a:t>Students say the matching word aloud. </a:t>
            </a:r>
            <a:r>
              <a:rPr lang="en-US"/>
              <a:t>Repeat with /r/, /d/, /o/, /f/, /k/.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bed</a:t>
            </a:r>
            <a:r>
              <a:rPr lang="en-US" b="0"/>
              <a:t>,</a:t>
            </a:r>
            <a:r>
              <a:rPr lang="en-US" b="1"/>
              <a:t> bat</a:t>
            </a:r>
            <a:r>
              <a:rPr lang="en-US" b="0"/>
              <a:t>,</a:t>
            </a:r>
            <a:r>
              <a:rPr lang="en-US" b="1"/>
              <a:t> bin</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mn-lt"/>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mn-lt"/>
                <a:ea typeface="Times New Roman" panose="02020603050405020304" pitchFamily="18" charset="0"/>
              </a:rPr>
              <a:t>In this lesson the procedure for learning irregular words has been adapted to suit the early stages of instruction. The teacher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Remind students that there are some words they need to learn on their own. Say: </a:t>
            </a:r>
            <a:r>
              <a:rPr lang="en-US" sz="1200" i="1" kern="1200">
                <a:effectLst/>
                <a:latin typeface="+mn-lt"/>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Explain that this word is irregular to us because we have not learned the sound for the letter ‘</a:t>
            </a:r>
            <a:r>
              <a:rPr lang="en-AU" sz="1200" b="1">
                <a:effectLst/>
                <a:latin typeface="+mn-lt"/>
                <a:ea typeface="Calibri" panose="020F0502020204030204" pitchFamily="34" charset="0"/>
                <a:cs typeface="Calibri" panose="020F0502020204030204" pitchFamily="34" charset="0"/>
              </a:rPr>
              <a:t>e</a:t>
            </a:r>
            <a:r>
              <a:rPr lang="en-AU" sz="1200" b="0">
                <a:effectLst/>
                <a:latin typeface="+mn-lt"/>
                <a:ea typeface="Calibri" panose="020F0502020204030204" pitchFamily="34" charset="0"/>
                <a:cs typeface="Calibri" panose="020F0502020204030204" pitchFamily="34" charset="0"/>
              </a:rPr>
              <a:t>’</a:t>
            </a:r>
            <a:r>
              <a:rPr lang="en-AU" sz="1200">
                <a:effectLst/>
                <a:latin typeface="+mn-lt"/>
                <a:ea typeface="Calibri" panose="020F0502020204030204" pitchFamily="34" charset="0"/>
                <a:cs typeface="Calibri" panose="020F0502020204030204" pitchFamily="34" charset="0"/>
              </a:rPr>
              <a:t> in this word.</a:t>
            </a:r>
            <a:endParaRPr lang="en-AU" sz="120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He went to school</a:t>
            </a:r>
            <a:r>
              <a:rPr lang="en-US" sz="1200" b="0" kern="1200">
                <a:effectLst/>
                <a:latin typeface="+mn-lt"/>
                <a:ea typeface="Times New Roman" panose="02020603050405020304" pitchFamily="18" charset="0"/>
              </a:rPr>
              <a:t>.’</a:t>
            </a:r>
            <a:endParaRPr lang="en-AU" sz="1200" b="0">
              <a:effectLst/>
              <a:latin typeface="+mn-lt"/>
              <a:ea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a:effectLst/>
                <a:latin typeface="+mn-lt"/>
                <a:ea typeface="Times New Roman" panose="02020603050405020304" pitchFamily="18" charset="0"/>
                <a:cs typeface="Calibri" panose="020F0502020204030204" pitchFamily="34" charset="0"/>
              </a:rPr>
              <a:t>h/e</a:t>
            </a:r>
            <a:r>
              <a:rPr lang="en-AU" sz="1200" b="0">
                <a:effectLst/>
                <a:latin typeface="+mn-lt"/>
                <a:ea typeface="Times New Roman" panose="02020603050405020304" pitchFamily="18" charset="0"/>
                <a:cs typeface="Calibri" panose="020F0502020204030204" pitchFamily="34" charset="0"/>
              </a:rPr>
              <a:t>.</a:t>
            </a:r>
            <a:endParaRPr lang="en-AU" sz="1200" b="1">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a:t>
            </a:r>
            <a:r>
              <a:rPr lang="en-AU" sz="1200" b="1">
                <a:effectLst/>
                <a:latin typeface="+mn-lt"/>
                <a:ea typeface="Times New Roman" panose="02020603050405020304" pitchFamily="18" charset="0"/>
                <a:cs typeface="Calibri" panose="020F0502020204030204" pitchFamily="34" charset="0"/>
              </a:rPr>
              <a:t>h</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a:effectLst/>
                <a:latin typeface="+mn-lt"/>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a:t>
            </a:r>
            <a:r>
              <a:rPr lang="en-AU" sz="1200">
                <a:effectLst/>
                <a:latin typeface="+mn-lt"/>
                <a:ea typeface="Times New Roman" panose="02020603050405020304" pitchFamily="18" charset="0"/>
                <a:cs typeface="Calibri" panose="020F0502020204030204" pitchFamily="34" charset="0"/>
              </a:rPr>
              <a:t>, and say: </a:t>
            </a:r>
            <a:r>
              <a:rPr lang="en-AU" sz="1200" i="1">
                <a:effectLst/>
                <a:latin typeface="+mn-lt"/>
                <a:ea typeface="Times New Roman" panose="02020603050405020304" pitchFamily="18" charset="0"/>
                <a:cs typeface="Calibri" panose="020F0502020204030204" pitchFamily="34" charset="0"/>
              </a:rPr>
              <a:t>This word is irregular to us because we haven’t learned this sound for ‘</a:t>
            </a:r>
            <a:r>
              <a:rPr lang="en-AU" sz="1200" b="1" i="1">
                <a:effectLst/>
                <a:latin typeface="+mn-lt"/>
                <a:ea typeface="Times New Roman" panose="02020603050405020304" pitchFamily="18" charset="0"/>
                <a:cs typeface="Calibri" panose="020F0502020204030204" pitchFamily="34" charset="0"/>
              </a:rPr>
              <a:t>e</a:t>
            </a:r>
            <a:r>
              <a:rPr lang="en-AU" sz="1200" b="0" i="1">
                <a:effectLst/>
                <a:latin typeface="+mn-lt"/>
                <a:ea typeface="Times New Roman" panose="02020603050405020304" pitchFamily="18" charset="0"/>
                <a:cs typeface="Calibri" panose="020F0502020204030204" pitchFamily="34" charset="0"/>
              </a:rPr>
              <a:t>’</a:t>
            </a:r>
            <a:r>
              <a:rPr lang="en-AU" sz="1200" i="1">
                <a:effectLst/>
                <a:latin typeface="+mn-lt"/>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kern="0">
                <a:effectLst/>
                <a:latin typeface="+mn-lt"/>
                <a:ea typeface="Times New Roman" panose="02020603050405020304" pitchFamily="18" charset="0"/>
              </a:rPr>
              <a:t>h-e</a:t>
            </a:r>
            <a:r>
              <a:rPr lang="en-AU" sz="1200" kern="0">
                <a:effectLst/>
                <a:latin typeface="+mn-lt"/>
                <a:ea typeface="Times New Roman" panose="02020603050405020304" pitchFamily="18" charset="0"/>
              </a:rPr>
              <a:t> says </a:t>
            </a:r>
            <a:r>
              <a:rPr lang="en-AU" sz="1200" b="1" kern="0">
                <a:effectLst/>
                <a:latin typeface="+mn-lt"/>
                <a:ea typeface="Times New Roman" panose="02020603050405020304" pitchFamily="18" charset="0"/>
              </a:rPr>
              <a:t>he</a:t>
            </a:r>
            <a:r>
              <a:rPr lang="en-AU" sz="1200" b="0" kern="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We do</a:t>
            </a:r>
          </a:p>
          <a:p>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mn-lt"/>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and ask students to repeat after you.</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The word we are going to spell is ‘</a:t>
            </a:r>
            <a:r>
              <a:rPr lang="en-AU" sz="1200" b="1" i="1">
                <a:effectLst/>
                <a:latin typeface="+mn-lt"/>
                <a:ea typeface="Times New Roman" panose="02020603050405020304" pitchFamily="18" charset="0"/>
                <a:cs typeface="Calibri" panose="020F0502020204030204" pitchFamily="34" charset="0"/>
              </a:rPr>
              <a:t>he</a:t>
            </a:r>
            <a:r>
              <a:rPr lang="en-AU" sz="1200" b="0" i="1">
                <a:effectLst/>
                <a:latin typeface="+mn-lt"/>
                <a:ea typeface="Times New Roman" panose="02020603050405020304" pitchFamily="18" charset="0"/>
                <a:cs typeface="Calibri" panose="020F0502020204030204" pitchFamily="34" charset="0"/>
              </a:rPr>
              <a:t>’</a:t>
            </a:r>
            <a:r>
              <a:rPr lang="en-AU" sz="1200" i="1">
                <a:effectLst/>
                <a:latin typeface="+mn-lt"/>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Students: </a:t>
            </a:r>
            <a:r>
              <a:rPr lang="en-AU" sz="1200" b="0">
                <a:effectLst/>
                <a:latin typeface="+mn-lt"/>
                <a:ea typeface="Calibri" panose="020F0502020204030204" pitchFamily="34" charset="0"/>
                <a:cs typeface="Calibri" panose="020F0502020204030204" pitchFamily="34" charset="0"/>
              </a:rPr>
              <a:t>‘</a:t>
            </a:r>
            <a:r>
              <a:rPr lang="en-AU" sz="1200" b="1" i="1">
                <a:effectLst/>
                <a:latin typeface="+mn-lt"/>
                <a:ea typeface="Calibri" panose="020F0502020204030204" pitchFamily="34" charset="0"/>
                <a:cs typeface="Calibri" panose="020F0502020204030204" pitchFamily="34" charset="0"/>
              </a:rPr>
              <a:t>he</a:t>
            </a:r>
            <a:r>
              <a:rPr lang="en-AU" sz="1200" b="0" i="1">
                <a:effectLst/>
                <a:latin typeface="+mn-lt"/>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Teacher: </a:t>
            </a:r>
            <a:r>
              <a:rPr lang="en-AU" sz="1200" i="1">
                <a:effectLst/>
                <a:latin typeface="+mn-lt"/>
                <a:ea typeface="Calibri" panose="020F0502020204030204" pitchFamily="34" charset="0"/>
                <a:cs typeface="Calibri" panose="020F0502020204030204" pitchFamily="34" charset="0"/>
              </a:rPr>
              <a:t>This word is irregular to us because we have not learned the sound ‘</a:t>
            </a:r>
            <a:r>
              <a:rPr lang="en-AU" sz="1200" b="1" i="1">
                <a:effectLst/>
                <a:latin typeface="+mn-lt"/>
                <a:ea typeface="Calibri" panose="020F0502020204030204" pitchFamily="34" charset="0"/>
                <a:cs typeface="Calibri" panose="020F0502020204030204" pitchFamily="34" charset="0"/>
              </a:rPr>
              <a:t>e</a:t>
            </a:r>
            <a:r>
              <a:rPr lang="en-AU" sz="1200" b="0" i="1">
                <a:effectLst/>
                <a:latin typeface="+mn-lt"/>
                <a:ea typeface="Calibri" panose="020F0502020204030204" pitchFamily="34" charset="0"/>
                <a:cs typeface="Calibri" panose="020F0502020204030204" pitchFamily="34" charset="0"/>
              </a:rPr>
              <a:t>’</a:t>
            </a:r>
            <a:r>
              <a:rPr lang="en-AU" sz="1200" i="1">
                <a:effectLst/>
                <a:latin typeface="+mn-lt"/>
                <a:ea typeface="Calibri" panose="020F0502020204030204" pitchFamily="34" charset="0"/>
                <a:cs typeface="Calibri" panose="020F0502020204030204" pitchFamily="34" charset="0"/>
              </a:rPr>
              <a:t> makes in this word yet.</a:t>
            </a:r>
            <a:endParaRPr lang="en-AU" sz="1200" i="1">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Teacher: Use the word in a sentence for context, for example,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He has a sister</a:t>
            </a:r>
            <a:r>
              <a:rPr lang="en-US" sz="1200" b="0" kern="1200">
                <a:effectLst/>
                <a:latin typeface="+mn-lt"/>
                <a:ea typeface="Times New Roman" panose="02020603050405020304" pitchFamily="18" charset="0"/>
              </a:rPr>
              <a:t>.’ </a:t>
            </a:r>
            <a:r>
              <a:rPr lang="en-US" sz="1200" kern="1200">
                <a:effectLst/>
                <a:latin typeface="+mn-lt"/>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mn-lt"/>
                <a:ea typeface="Times New Roman" panose="02020603050405020304" pitchFamily="18" charset="0"/>
              </a:rPr>
              <a:t>Students: Share sentences with the class using the word </a:t>
            </a:r>
            <a:r>
              <a:rPr lang="en-US" sz="1200" b="1" kern="1200">
                <a:effectLst/>
                <a:latin typeface="+mn-lt"/>
                <a:ea typeface="Times New Roman" panose="02020603050405020304" pitchFamily="18" charset="0"/>
              </a:rPr>
              <a:t>‘he’</a:t>
            </a:r>
            <a:r>
              <a:rPr lang="en-US" sz="1200" b="0" kern="1200">
                <a:effectLst/>
                <a:latin typeface="+mn-lt"/>
                <a:ea typeface="Times New Roman" panose="02020603050405020304" pitchFamily="18" charset="0"/>
              </a:rPr>
              <a:t>.</a:t>
            </a:r>
            <a:endParaRPr lang="en-AU" sz="1200" b="0">
              <a:effectLst/>
              <a:latin typeface="+mn-lt"/>
              <a:ea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Say each sound in the word: </a:t>
            </a:r>
            <a:r>
              <a:rPr lang="en-AU" sz="1200" b="0" i="1">
                <a:effectLst/>
                <a:latin typeface="+mn-lt"/>
                <a:ea typeface="Times New Roman" panose="02020603050405020304" pitchFamily="18" charset="0"/>
                <a:cs typeface="Calibri" panose="020F0502020204030204" pitchFamily="34" charset="0"/>
              </a:rPr>
              <a:t>‘</a:t>
            </a:r>
            <a:r>
              <a:rPr lang="en-AU" sz="1200" b="1" i="1">
                <a:effectLst/>
                <a:latin typeface="+mn-lt"/>
                <a:ea typeface="Times New Roman" panose="02020603050405020304" pitchFamily="18" charset="0"/>
                <a:cs typeface="Calibri" panose="020F0502020204030204" pitchFamily="34" charset="0"/>
              </a:rPr>
              <a:t>h/e</a:t>
            </a:r>
            <a:r>
              <a:rPr lang="en-AU" sz="1200" b="0" i="1">
                <a:effectLst/>
                <a:latin typeface="+mn-lt"/>
                <a:ea typeface="Times New Roman" panose="02020603050405020304" pitchFamily="18" charset="0"/>
                <a:cs typeface="Calibri" panose="020F0502020204030204" pitchFamily="34" charset="0"/>
              </a:rPr>
              <a:t>’</a:t>
            </a:r>
            <a:r>
              <a:rPr lang="en-AU" sz="1200" i="1">
                <a:effectLst/>
                <a:latin typeface="+mn-lt"/>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mn-lt"/>
                <a:ea typeface="Calibri" panose="020F0502020204030204" pitchFamily="34" charset="0"/>
                <a:cs typeface="Calibri" panose="020F0502020204030204" pitchFamily="34" charset="0"/>
              </a:rPr>
              <a:t>Students: </a:t>
            </a:r>
            <a:r>
              <a:rPr lang="en-AU" sz="1200" b="0" i="0">
                <a:effectLst/>
                <a:latin typeface="+mn-lt"/>
                <a:ea typeface="Calibri" panose="020F0502020204030204" pitchFamily="34" charset="0"/>
                <a:cs typeface="Calibri" panose="020F0502020204030204" pitchFamily="34" charset="0"/>
              </a:rPr>
              <a:t>‘</a:t>
            </a:r>
            <a:r>
              <a:rPr lang="en-AU" sz="1200" b="1" i="0">
                <a:effectLst/>
                <a:latin typeface="+mn-lt"/>
                <a:ea typeface="Times New Roman" panose="02020603050405020304" pitchFamily="18" charset="0"/>
                <a:cs typeface="Calibri" panose="020F0502020204030204" pitchFamily="34" charset="0"/>
              </a:rPr>
              <a:t>h/e</a:t>
            </a:r>
            <a:r>
              <a:rPr lang="en-AU" sz="1200" b="0" i="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Write the corresponding letters on the sound lines for</a:t>
            </a:r>
            <a:r>
              <a:rPr lang="en-AU" sz="1200" b="0">
                <a:effectLst/>
                <a:latin typeface="+mn-lt"/>
                <a:ea typeface="Times New Roman" panose="02020603050405020304" pitchFamily="18" charset="0"/>
                <a:cs typeface="Calibri" panose="020F0502020204030204" pitchFamily="34" charset="0"/>
              </a:rPr>
              <a:t> ‘</a:t>
            </a:r>
            <a:r>
              <a:rPr lang="en-AU" sz="1200" b="1" u="none">
                <a:effectLst/>
                <a:latin typeface="+mn-lt"/>
                <a:ea typeface="Times New Roman" panose="02020603050405020304" pitchFamily="18" charset="0"/>
                <a:cs typeface="Calibri" panose="020F0502020204030204" pitchFamily="34" charset="0"/>
              </a:rPr>
              <a:t>he</a:t>
            </a:r>
            <a:r>
              <a:rPr lang="en-AU" sz="1200" b="0" u="none">
                <a:effectLst/>
                <a:latin typeface="+mn-lt"/>
                <a:ea typeface="Times New Roman" panose="02020603050405020304" pitchFamily="18" charset="0"/>
                <a:cs typeface="Calibri" panose="020F0502020204030204" pitchFamily="34" charset="0"/>
              </a:rPr>
              <a:t>’</a:t>
            </a:r>
            <a:r>
              <a:rPr lang="en-AU" sz="1200">
                <a:effectLst/>
                <a:latin typeface="+mn-lt"/>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Now I will circle the irregular part of the word. In this word there is only one irregular part which is ‘</a:t>
            </a:r>
            <a:r>
              <a:rPr lang="en-AU" sz="1200" b="1" i="1">
                <a:effectLst/>
                <a:latin typeface="+mn-lt"/>
                <a:ea typeface="Times New Roman" panose="02020603050405020304" pitchFamily="18" charset="0"/>
                <a:cs typeface="Calibri" panose="020F0502020204030204" pitchFamily="34" charset="0"/>
              </a:rPr>
              <a:t>e</a:t>
            </a:r>
            <a:r>
              <a:rPr lang="en-AU" sz="1200" i="1">
                <a:effectLst/>
                <a:latin typeface="+mn-lt"/>
                <a:ea typeface="Times New Roman" panose="02020603050405020304" pitchFamily="18" charset="0"/>
                <a:cs typeface="Calibri" panose="020F0502020204030204" pitchFamily="34" charset="0"/>
              </a:rPr>
              <a:t>’ making a sound we don’t know. </a:t>
            </a:r>
            <a:r>
              <a:rPr lang="en-AU" sz="1200">
                <a:effectLst/>
                <a:latin typeface="+mn-lt"/>
                <a:ea typeface="Times New Roman" panose="02020603050405020304" pitchFamily="18" charset="0"/>
                <a:cs typeface="Calibri" panose="020F0502020204030204" pitchFamily="34" charset="0"/>
              </a:rPr>
              <a:t>(Circle the ‘</a:t>
            </a:r>
            <a:r>
              <a:rPr lang="en-AU" sz="1200" b="1">
                <a:effectLst/>
                <a:latin typeface="+mn-lt"/>
                <a:ea typeface="Times New Roman" panose="02020603050405020304" pitchFamily="18" charset="0"/>
                <a:cs typeface="Calibri" panose="020F0502020204030204" pitchFamily="34" charset="0"/>
              </a:rPr>
              <a:t>e</a:t>
            </a:r>
            <a:r>
              <a:rPr lang="en-AU" sz="1200">
                <a:effectLst/>
                <a:latin typeface="+mn-lt"/>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Teacher: Spell the word orally:</a:t>
            </a:r>
            <a:r>
              <a:rPr lang="en-AU" sz="1200" i="1" kern="0">
                <a:effectLst/>
                <a:latin typeface="+mn-lt"/>
                <a:ea typeface="Times New Roman" panose="02020603050405020304" pitchFamily="18" charset="0"/>
              </a:rPr>
              <a:t> ‘</a:t>
            </a:r>
            <a:r>
              <a:rPr lang="en-AU" sz="1200" b="1" i="1" kern="0">
                <a:effectLst/>
                <a:latin typeface="+mn-lt"/>
                <a:ea typeface="Times New Roman" panose="02020603050405020304" pitchFamily="18" charset="0"/>
              </a:rPr>
              <a:t>h-e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he</a:t>
            </a:r>
            <a:r>
              <a:rPr lang="en-AU" sz="1200" b="0" kern="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mn-lt"/>
                <a:ea typeface="Times New Roman" panose="02020603050405020304" pitchFamily="18" charset="0"/>
                <a:cs typeface="Calibri"/>
              </a:rPr>
              <a:t>Students</a:t>
            </a:r>
            <a:r>
              <a:rPr lang="en-AU" sz="1200" i="0" kern="0">
                <a:effectLst/>
                <a:latin typeface="+mn-lt"/>
                <a:ea typeface="Times New Roman" panose="02020603050405020304" pitchFamily="18" charset="0"/>
                <a:cs typeface="Calibri"/>
              </a:rPr>
              <a:t>: </a:t>
            </a:r>
            <a:r>
              <a:rPr lang="en-AU" sz="1200" i="1" kern="0">
                <a:effectLst/>
                <a:latin typeface="+mn-lt"/>
                <a:ea typeface="Times New Roman" panose="02020603050405020304" pitchFamily="18" charset="0"/>
                <a:cs typeface="Calibri"/>
              </a:rPr>
              <a:t>‘</a:t>
            </a:r>
            <a:r>
              <a:rPr lang="en-AU" sz="1200" b="1" i="1" kern="0">
                <a:effectLst/>
                <a:latin typeface="+mn-lt"/>
                <a:ea typeface="Times New Roman" panose="02020603050405020304" pitchFamily="18" charset="0"/>
                <a:cs typeface="Calibri"/>
              </a:rPr>
              <a:t>h-e</a:t>
            </a:r>
            <a:r>
              <a:rPr lang="en-AU" sz="1200" i="1" kern="0">
                <a:effectLst/>
                <a:latin typeface="+mn-lt"/>
                <a:ea typeface="Times New Roman" panose="02020603050405020304" pitchFamily="18" charset="0"/>
                <a:cs typeface="Calibri"/>
              </a:rPr>
              <a:t> spells </a:t>
            </a:r>
            <a:r>
              <a:rPr lang="en-AU" sz="1200" b="1" i="1" kern="0">
                <a:effectLst/>
                <a:latin typeface="+mn-lt"/>
                <a:ea typeface="Times New Roman" panose="02020603050405020304" pitchFamily="18" charset="0"/>
                <a:cs typeface="Calibri"/>
              </a:rPr>
              <a:t>he</a:t>
            </a:r>
            <a:r>
              <a:rPr lang="en-AU" sz="1200" b="1" kern="0">
                <a:effectLst/>
                <a:latin typeface="+mn-lt"/>
                <a:ea typeface="Times New Roman" panose="02020603050405020304" pitchFamily="18" charset="0"/>
                <a:cs typeface="Calibri"/>
              </a:rPr>
              <a:t>’</a:t>
            </a:r>
            <a:r>
              <a:rPr lang="en-AU" sz="1200" b="0" kern="0">
                <a:effectLst/>
                <a:latin typeface="+mn-lt"/>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a:latin typeface="+mn-lt"/>
              </a:rPr>
              <a:t>Students: Write</a:t>
            </a:r>
            <a:r>
              <a:rPr lang="en-AU" sz="1200" kern="0">
                <a:effectLst/>
                <a:latin typeface="+mn-lt"/>
              </a:rPr>
              <a:t> the word two more times while spelling it aloud.</a:t>
            </a:r>
            <a:endParaRPr lang="en-AU">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latin typeface="+mn-lt"/>
            </a:endParaRPr>
          </a:p>
          <a:p>
            <a:endParaRPr lang="en-US" sz="1200" kern="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mn-lt"/>
                <a:cs typeface="Times New Roman" panose="02020603050405020304" pitchFamily="18" charset="0"/>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draw students’ attention to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h-e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‘he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b.</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b</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Sentence dictation: </a:t>
            </a:r>
            <a:r>
              <a:rPr lang="en-AU" sz="1200" b="1">
                <a:effectLst/>
                <a:latin typeface="+mn-lt"/>
                <a:ea typeface="Aptos" panose="020B0004020202020204" pitchFamily="34" charset="0"/>
                <a:cs typeface="Times New Roman" panose="02020603050405020304" pitchFamily="18" charset="0"/>
              </a:rPr>
              <a:t>He has a bed and a bin</a:t>
            </a:r>
            <a:r>
              <a:rPr lang="en-US" sz="1200" b="1">
                <a:latin typeface="+mn-lt"/>
              </a:rPr>
              <a:t>.</a:t>
            </a:r>
          </a:p>
          <a:p>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Sentence dictation: </a:t>
            </a:r>
            <a:r>
              <a:rPr lang="en-AU" sz="1800" b="1">
                <a:effectLst/>
                <a:latin typeface="+mn-lt"/>
                <a:ea typeface="Aptos" panose="020B0004020202020204" pitchFamily="34" charset="0"/>
                <a:cs typeface="Times New Roman" panose="02020603050405020304" pitchFamily="18" charset="0"/>
              </a:rPr>
              <a:t>He has a fab bat</a:t>
            </a:r>
            <a:r>
              <a:rPr lang="en-US" b="1">
                <a:latin typeface="+mn-lt"/>
              </a:rPr>
              <a:t>.</a:t>
            </a:r>
          </a:p>
          <a:p>
            <a:endParaRPr lang="en-US">
              <a:latin typeface="+mn-lt"/>
            </a:endParaRPr>
          </a:p>
          <a:p>
            <a:r>
              <a:rPr lang="en-US">
                <a:latin typeface="+mn-lt"/>
              </a:rPr>
              <a:t>Say the sentence aloud and have students repeat it after you. </a:t>
            </a:r>
          </a:p>
          <a:p>
            <a:endParaRPr lang="en-US">
              <a:latin typeface="+mn-lt"/>
            </a:endParaRPr>
          </a:p>
          <a:p>
            <a:r>
              <a:rPr lang="en-US">
                <a:latin typeface="+mn-lt"/>
              </a:rPr>
              <a:t>Support and scaffold students to:</a:t>
            </a: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r>
              <a:rPr lang="en-US">
                <a:latin typeface="+mn-lt"/>
              </a:rPr>
              <a:t>Note: </a:t>
            </a:r>
          </a:p>
          <a:p>
            <a:pPr marL="171450" indent="-171450">
              <a:buFont typeface="Arial" panose="020B0604020202020204" pitchFamily="34" charset="0"/>
              <a:buChar char="•"/>
            </a:pPr>
            <a:r>
              <a:rPr lang="en-US">
                <a:latin typeface="+mn-lt"/>
              </a:rPr>
              <a:t>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bib</a:t>
            </a:r>
            <a:r>
              <a:rPr lang="en-US" sz="1200" b="0">
                <a:effectLst/>
                <a:latin typeface="+mn-lt"/>
                <a:cs typeface="Times New Roman" panose="02020603050405020304" pitchFamily="18" charset="0"/>
              </a:rPr>
              <a:t>, </a:t>
            </a:r>
            <a:r>
              <a:rPr lang="en-US" sz="1200" b="1">
                <a:effectLst/>
                <a:latin typeface="+mn-lt"/>
                <a:cs typeface="Times New Roman" panose="02020603050405020304" pitchFamily="18" charset="0"/>
              </a:rPr>
              <a:t>cob</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bed</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bed</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bin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bib</a:t>
            </a:r>
            <a:r>
              <a:rPr lang="en-US" sz="1200" b="0">
                <a:solidFill>
                  <a:srgbClr val="404040"/>
                </a:solidFill>
                <a:effectLst/>
                <a:latin typeface="+mn-lt"/>
                <a:ea typeface="Verdana"/>
                <a:cs typeface="Times New Roman" panose="02020603050405020304" pitchFamily="18" charset="0"/>
              </a:rPr>
              <a: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1723658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Calibri" panose="020F0502020204030204" pitchFamily="34" charset="0"/>
                <a:ea typeface="Calibri" panose="020F0502020204030204" pitchFamily="34" charset="0"/>
                <a:cs typeface="Calibri" panose="020F0502020204030204" pitchFamily="34" charset="0"/>
              </a:rPr>
              <a:t>Review</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Say the review sounds in random order while students write the corresponding letters on their mini-whiteboard.</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Include the following sounds:</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/h/, /r/, /d/, /o/, /f/, /k/ (for </a:t>
            </a:r>
            <a:r>
              <a:rPr lang="en-US" sz="1200" b="1">
                <a:effectLst/>
                <a:latin typeface="Calibri" panose="020F0502020204030204" pitchFamily="34" charset="0"/>
                <a:ea typeface="Calibri" panose="020F0502020204030204" pitchFamily="34" charset="0"/>
                <a:cs typeface="Calibri" panose="020F0502020204030204" pitchFamily="34" charset="0"/>
              </a:rPr>
              <a:t>c</a:t>
            </a:r>
            <a:r>
              <a:rPr lang="en-US" sz="1200">
                <a:effectLst/>
                <a:latin typeface="Calibri" panose="020F0502020204030204" pitchFamily="34" charset="0"/>
                <a:ea typeface="Calibri" panose="020F0502020204030204" pitchFamily="34" charset="0"/>
                <a:cs typeface="Calibri" panose="020F0502020204030204" pitchFamily="34" charset="0"/>
              </a:rPr>
              <a:t>).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Students then show the letters they have written by placing their mini-whiteboard underneath their chin for you to check.</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Repeat this process once or twice according to student need.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b="1">
                <a:effectLst/>
                <a:latin typeface="Calibri" panose="020F0502020204030204" pitchFamily="34" charset="0"/>
                <a:ea typeface="Calibri" panose="020F0502020204030204" pitchFamily="34" charset="0"/>
                <a:cs typeface="Calibri" panose="020F0502020204030204" pitchFamily="34" charset="0"/>
              </a:rPr>
              <a:t>Provide corrective feedback as needed: </a:t>
            </a:r>
            <a:endParaRPr lang="en-AU" sz="1200">
              <a:effectLst/>
              <a:latin typeface="Calibri" panose="020F0502020204030204" pitchFamily="34" charset="0"/>
              <a:ea typeface="Calibri" panose="020F0502020204030204" pitchFamily="34" charset="0"/>
              <a:cs typeface="Calibri" panose="020F0502020204030204" pitchFamily="34" charset="0"/>
            </a:endParaRPr>
          </a:p>
          <a:p>
            <a:r>
              <a:rPr lang="en-US" sz="1200">
                <a:effectLst/>
                <a:latin typeface="Calibri" panose="020F0502020204030204" pitchFamily="34" charset="0"/>
                <a:ea typeface="Calibri" panose="020F0502020204030204" pitchFamily="34" charset="0"/>
                <a:cs typeface="Calibri" panose="020F0502020204030204" pitchFamily="34" charset="0"/>
              </a:rPr>
              <a:t>If any students are unable to write the corresponding letter or write the letter incorrectly, give corrective feedback and modelling. Then ask students to try again.</a:t>
            </a:r>
            <a:endParaRPr lang="en-AU" sz="1200">
              <a:effectLst/>
              <a:latin typeface="Calibri" panose="020F0502020204030204" pitchFamily="34" charset="0"/>
              <a:ea typeface="Calibri" panose="020F0502020204030204" pitchFamily="34" charset="0"/>
              <a:cs typeface="Calibri" panose="020F050202020403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/c/, /o/, /d/, </a:t>
            </a:r>
            <a:r>
              <a:rPr lang="en-US" b="1"/>
              <a:t>cod</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cot</a:t>
            </a:r>
            <a:r>
              <a:rPr lang="en-US" b="0"/>
              <a:t>,</a:t>
            </a:r>
            <a:r>
              <a:rPr lang="en-US" b="1"/>
              <a:t> rod</a:t>
            </a:r>
            <a:r>
              <a:rPr lang="en-US" b="0"/>
              <a:t>,</a:t>
            </a:r>
            <a:r>
              <a:rPr lang="en-US" b="1"/>
              <a:t> fed</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t/o</a:t>
            </a:r>
            <a:r>
              <a:rPr lang="en-US" b="0"/>
              <a:t>,</a:t>
            </a:r>
            <a:r>
              <a:rPr lang="en-US" b="1"/>
              <a:t> to</a:t>
            </a:r>
            <a:r>
              <a:rPr lang="en-US" b="0"/>
              <a:t>,</a:t>
            </a:r>
            <a:r>
              <a:rPr lang="en-US" b="1"/>
              <a:t> t-o</a:t>
            </a:r>
            <a:r>
              <a:rPr lang="en-US" b="0"/>
              <a:t> spells ‘</a:t>
            </a:r>
            <a:r>
              <a:rPr lang="en-US" b="1"/>
              <a:t>to</a:t>
            </a:r>
            <a:r>
              <a:rPr lang="en-US" b="0"/>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tiff"/><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jpeg"/><Relationship Id="rId4" Type="http://schemas.openxmlformats.org/officeDocument/2006/relationships/image" Target="../media/image2.png"/><Relationship Id="rId9" Type="http://schemas.openxmlformats.org/officeDocument/2006/relationships/hyperlink" Target="https://www.literacyhub.edu.au/plan-teach-and-assess/lesson-packs/"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1.svg"/><Relationship Id="rId10" Type="http://schemas.openxmlformats.org/officeDocument/2006/relationships/image" Target="../media/image18.png"/><Relationship Id="rId4" Type="http://schemas.openxmlformats.org/officeDocument/2006/relationships/image" Target="../media/image10.png"/><Relationship Id="rId9"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7.jpe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5878"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3" name="Group 12">
            <a:extLst>
              <a:ext uri="{FF2B5EF4-FFF2-40B4-BE49-F238E27FC236}">
                <a16:creationId xmlns:a16="http://schemas.microsoft.com/office/drawing/2014/main" id="{DA7C3C9A-5E0C-A14E-473E-3904657587DD}"/>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BA75F281-A2E8-51A1-AB7F-167FCE4FDCD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9D84A76D-3672-78DC-887E-C4EB53314320}"/>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509776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8D232D21-68D7-6D25-D7F7-37706B20F7DC}"/>
              </a:ext>
            </a:extLst>
          </p:cNvPr>
          <p:cNvSpPr>
            <a:spLocks noGrp="1"/>
          </p:cNvSpPr>
          <p:nvPr>
            <p:ph type="title"/>
          </p:nvPr>
        </p:nvSpPr>
        <p:spPr>
          <a:xfrm>
            <a:off x="0" y="-171857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7F4368E-A92B-CA19-E0DC-9D234DB415D9}"/>
              </a:ext>
            </a:extLst>
          </p:cNvPr>
          <p:cNvSpPr>
            <a:spLocks noGrp="1"/>
          </p:cNvSpPr>
          <p:nvPr>
            <p:ph type="title"/>
          </p:nvPr>
        </p:nvSpPr>
        <p:spPr>
          <a:xfrm>
            <a:off x="19334"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FF378D4-CF9F-E958-FD04-D2243859D828}"/>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9F7C77DA-8D24-DE42-02BA-61C79D77F460}"/>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C29D1584-7A6A-B091-788B-CCE2F8C72DF5}"/>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9EB1543-FF97-1693-2B40-C0268B063DC6}"/>
              </a:ext>
            </a:extLst>
          </p:cNvPr>
          <p:cNvSpPr>
            <a:spLocks noGrp="1"/>
          </p:cNvSpPr>
          <p:nvPr>
            <p:ph type="title"/>
          </p:nvPr>
        </p:nvSpPr>
        <p:spPr>
          <a:xfrm>
            <a:off x="0" y="-170535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3ED89497-82EB-1187-08F3-F9E4FE9F89BD}"/>
              </a:ext>
            </a:extLst>
          </p:cNvPr>
          <p:cNvSpPr>
            <a:spLocks noGrp="1"/>
          </p:cNvSpPr>
          <p:nvPr>
            <p:ph type="title"/>
          </p:nvPr>
        </p:nvSpPr>
        <p:spPr>
          <a:xfrm>
            <a:off x="0" y="-166140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F99BBE51-DB0F-F14F-8D6B-B0F1F90411B3}"/>
              </a:ext>
            </a:extLst>
          </p:cNvPr>
          <p:cNvSpPr>
            <a:spLocks noGrp="1"/>
          </p:cNvSpPr>
          <p:nvPr>
            <p:ph type="title"/>
          </p:nvPr>
        </p:nvSpPr>
        <p:spPr>
          <a:xfrm>
            <a:off x="0" y="-175611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hasCustomPrompt="1"/>
          </p:nvPr>
        </p:nvSpPr>
        <p:spPr>
          <a:xfrm>
            <a:off x="-1" y="-800201"/>
            <a:ext cx="9785446"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a:t>
            </a:r>
            <a:fld id="{CE0617AD-7F1A-42F3-BC7C-9C70F7E5C0FA}" type="slidenum">
              <a:rPr lang="en-US" smtClean="0"/>
              <a:t>‹#›</a:t>
            </a:fld>
            <a:r>
              <a:rPr lang="en-US"/>
              <a:t> Learning intention and success criteria</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797138"/>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9" name="TextBox 8">
            <a:extLst>
              <a:ext uri="{FF2B5EF4-FFF2-40B4-BE49-F238E27FC236}">
                <a16:creationId xmlns:a16="http://schemas.microsoft.com/office/drawing/2014/main" id="{0E56FA92-4F7A-4751-0A3A-DBA02AEC29BC}"/>
              </a:ext>
            </a:extLst>
          </p:cNvPr>
          <p:cNvSpPr txBox="1"/>
          <p:nvPr userDrawn="1"/>
        </p:nvSpPr>
        <p:spPr>
          <a:xfrm>
            <a:off x="984801" y="1501254"/>
            <a:ext cx="8500393" cy="1231106"/>
          </a:xfrm>
          <a:prstGeom prst="rect">
            <a:avLst/>
          </a:prstGeom>
          <a:noFill/>
        </p:spPr>
        <p:txBody>
          <a:bodyPr wrap="square" rtlCol="0">
            <a:spAutoFit/>
          </a:bodyPr>
          <a:lstStyle/>
          <a:p>
            <a:r>
              <a:rPr lang="en-US" sz="2800">
                <a:solidFill>
                  <a:srgbClr val="0E1E42"/>
                </a:solidFill>
                <a:ea typeface="+mj-lt"/>
                <a:cs typeface="+mj-lt"/>
              </a:rPr>
              <a:t>We are learning about letters and sounds so that we can read and spell words.</a:t>
            </a:r>
            <a:endParaRPr lang="en-US" sz="2800">
              <a:solidFill>
                <a:srgbClr val="0E1E42"/>
              </a:solidFill>
            </a:endParaRPr>
          </a:p>
          <a:p>
            <a:endParaRPr lang="en-AU"/>
          </a:p>
        </p:txBody>
      </p:sp>
    </p:spTree>
    <p:extLst>
      <p:ext uri="{BB962C8B-B14F-4D97-AF65-F5344CB8AC3E}">
        <p14:creationId xmlns:p14="http://schemas.microsoft.com/office/powerpoint/2010/main" val="1020141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7470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881ED82D-02AE-2E57-AD75-87F94413FD1A}"/>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B6DC34D1-B51C-6E29-18D2-1782A95261CD}"/>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136E18B1-E66C-1D0E-4D35-404D5A9AAF1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FC0E6DB5-425A-8D04-0D00-F157C262654A}"/>
              </a:ext>
            </a:extLst>
          </p:cNvPr>
          <p:cNvSpPr>
            <a:spLocks noGrp="1"/>
          </p:cNvSpPr>
          <p:nvPr>
            <p:ph type="title"/>
          </p:nvPr>
        </p:nvSpPr>
        <p:spPr>
          <a:xfrm>
            <a:off x="0"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614750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7683C6A-B23D-9ABE-846F-EF5FAC50920C}"/>
              </a:ext>
            </a:extLst>
          </p:cNvPr>
          <p:cNvSpPr>
            <a:spLocks noGrp="1"/>
          </p:cNvSpPr>
          <p:nvPr>
            <p:ph type="title"/>
          </p:nvPr>
        </p:nvSpPr>
        <p:spPr>
          <a:xfrm>
            <a:off x="0"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5490016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930E8881-6808-39B6-2067-CD6DC4A5E3A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068729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41B507A-43D5-1BF0-76EA-5FC83763435B}"/>
              </a:ext>
            </a:extLst>
          </p:cNvPr>
          <p:cNvSpPr>
            <a:spLocks noGrp="1"/>
          </p:cNvSpPr>
          <p:nvPr>
            <p:ph type="title"/>
          </p:nvPr>
        </p:nvSpPr>
        <p:spPr>
          <a:xfrm>
            <a:off x="19334" y="-166077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670306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65E19B29-6FF9-8EB6-7F18-87034190D4AF}"/>
              </a:ext>
            </a:extLst>
          </p:cNvPr>
          <p:cNvSpPr>
            <a:spLocks noGrp="1"/>
          </p:cNvSpPr>
          <p:nvPr>
            <p:ph type="title"/>
          </p:nvPr>
        </p:nvSpPr>
        <p:spPr>
          <a:xfrm>
            <a:off x="5687" y="-184632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1688894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1901785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802A346C-713E-98DC-187B-E5BD7CA5BF38}"/>
              </a:ext>
            </a:extLst>
          </p:cNvPr>
          <p:cNvSpPr>
            <a:spLocks noGrp="1"/>
          </p:cNvSpPr>
          <p:nvPr>
            <p:ph type="title"/>
          </p:nvPr>
        </p:nvSpPr>
        <p:spPr>
          <a:xfrm>
            <a:off x="0" y="-175248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45168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BC1E8FB6-6C0F-8629-21CC-887BFD1067F7}"/>
              </a:ext>
            </a:extLst>
          </p:cNvPr>
          <p:cNvSpPr>
            <a:spLocks noGrp="1"/>
          </p:cNvSpPr>
          <p:nvPr>
            <p:ph type="title"/>
          </p:nvPr>
        </p:nvSpPr>
        <p:spPr>
          <a:xfrm>
            <a:off x="5687" y="-15245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1831112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72266C4A-9D3B-AF90-BAB9-4D629EE38301}"/>
              </a:ext>
            </a:extLst>
          </p:cNvPr>
          <p:cNvSpPr>
            <a:spLocks noGrp="1"/>
          </p:cNvSpPr>
          <p:nvPr>
            <p:ph type="title"/>
          </p:nvPr>
        </p:nvSpPr>
        <p:spPr>
          <a:xfrm>
            <a:off x="32982" y="-151379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412387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B4343FD1-E264-436E-5D8B-6011E8F85F60}"/>
              </a:ext>
            </a:extLst>
          </p:cNvPr>
          <p:cNvSpPr>
            <a:spLocks noGrp="1"/>
          </p:cNvSpPr>
          <p:nvPr>
            <p:ph type="title"/>
          </p:nvPr>
        </p:nvSpPr>
        <p:spPr>
          <a:xfrm>
            <a:off x="0" y="-162544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8F9336C-8691-5048-E555-0742D43D0B3A}"/>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5C9DA14F-9FAF-0EA7-6AF3-719B2E83E500}"/>
              </a:ext>
            </a:extLst>
          </p:cNvPr>
          <p:cNvSpPr>
            <a:spLocks noGrp="1"/>
          </p:cNvSpPr>
          <p:nvPr>
            <p:ph type="title"/>
          </p:nvPr>
        </p:nvSpPr>
        <p:spPr>
          <a:xfrm>
            <a:off x="32982" y="-169997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62B21838-F12C-CE1A-DE06-5CF618069B1B}"/>
              </a:ext>
            </a:extLst>
          </p:cNvPr>
          <p:cNvSpPr>
            <a:spLocks noGrp="1"/>
          </p:cNvSpPr>
          <p:nvPr>
            <p:ph type="title"/>
          </p:nvPr>
        </p:nvSpPr>
        <p:spPr>
          <a:xfrm>
            <a:off x="0" y="-176670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0AB7ED7-7CA6-C586-190D-BADECE76CFE5}"/>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24E8148-3164-E564-34B4-6FE49A1B8D8C}"/>
              </a:ext>
            </a:extLst>
          </p:cNvPr>
          <p:cNvSpPr>
            <a:spLocks noGrp="1"/>
          </p:cNvSpPr>
          <p:nvPr>
            <p:ph type="title"/>
          </p:nvPr>
        </p:nvSpPr>
        <p:spPr>
          <a:xfrm>
            <a:off x="0" y="-176670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E4DE648E-9158-0129-4E6F-65AB3D42216C}"/>
              </a:ext>
            </a:extLst>
          </p:cNvPr>
          <p:cNvSpPr>
            <a:spLocks noGrp="1"/>
          </p:cNvSpPr>
          <p:nvPr>
            <p:ph type="title"/>
          </p:nvPr>
        </p:nvSpPr>
        <p:spPr>
          <a:xfrm>
            <a:off x="0" y="-170535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BF2D3501-8B02-241D-EB69-9D9CFA092B7F}"/>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7E1796D9-F7A4-5AB0-5868-351146E2CCA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7D99B3-A74E-9814-4A0E-2E04CDC08A3E}"/>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93" r:id="rId1"/>
    <p:sldLayoutId id="2147483791" r:id="rId2"/>
    <p:sldLayoutId id="2147483769" r:id="rId3"/>
    <p:sldLayoutId id="2147483770" r:id="rId4"/>
    <p:sldLayoutId id="2147483771" r:id="rId5"/>
    <p:sldLayoutId id="2147483772" r:id="rId6"/>
    <p:sldLayoutId id="2147483773" r:id="rId7"/>
    <p:sldLayoutId id="2147483774" r:id="rId8"/>
    <p:sldLayoutId id="2147483775" r:id="rId9"/>
    <p:sldLayoutId id="2147483715" r:id="rId10"/>
    <p:sldLayoutId id="2147483776" r:id="rId11"/>
    <p:sldLayoutId id="2147483777" r:id="rId12"/>
    <p:sldLayoutId id="2147483778" r:id="rId13"/>
    <p:sldLayoutId id="2147483779" r:id="rId14"/>
    <p:sldLayoutId id="2147483696" r:id="rId15"/>
    <p:sldLayoutId id="2147483690" r:id="rId16"/>
    <p:sldLayoutId id="2147483699" r:id="rId17"/>
    <p:sldLayoutId id="2147483692" r:id="rId18"/>
    <p:sldLayoutId id="2147483743" r:id="rId19"/>
    <p:sldLayoutId id="2147483781" r:id="rId20"/>
    <p:sldLayoutId id="2147483783" r:id="rId21"/>
    <p:sldLayoutId id="2147483784" r:id="rId22"/>
    <p:sldLayoutId id="2147483785" r:id="rId23"/>
    <p:sldLayoutId id="2147483786" r:id="rId24"/>
    <p:sldLayoutId id="2147483792" r:id="rId25"/>
    <p:sldLayoutId id="2147483787" r:id="rId26"/>
    <p:sldLayoutId id="2147483788" r:id="rId27"/>
    <p:sldLayoutId id="2147483789" r:id="rId28"/>
    <p:sldLayoutId id="2147483780"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28.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39.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7.xml"/><Relationship Id="rId7" Type="http://schemas.openxmlformats.org/officeDocument/2006/relationships/image" Target="../media/image13.svg"/><Relationship Id="rId12" Type="http://schemas.openxmlformats.org/officeDocument/2006/relationships/image" Target="../media/image51.png"/><Relationship Id="rId2" Type="http://schemas.openxmlformats.org/officeDocument/2006/relationships/slideLayout" Target="../slideLayouts/slideLayout12.xml"/><Relationship Id="rId1" Type="http://schemas.openxmlformats.org/officeDocument/2006/relationships/tags" Target="../tags/tag41.xml"/><Relationship Id="rId6" Type="http://schemas.openxmlformats.org/officeDocument/2006/relationships/image" Target="../media/image12.png"/><Relationship Id="rId11" Type="http://schemas.openxmlformats.org/officeDocument/2006/relationships/image" Target="../media/image49.png"/><Relationship Id="rId5" Type="http://schemas.openxmlformats.org/officeDocument/2006/relationships/image" Target="../media/image55.svg"/><Relationship Id="rId10" Type="http://schemas.openxmlformats.org/officeDocument/2006/relationships/image" Target="../media/image48.png"/><Relationship Id="rId4" Type="http://schemas.openxmlformats.org/officeDocument/2006/relationships/image" Target="../media/image54.png"/><Relationship Id="rId9" Type="http://schemas.openxmlformats.org/officeDocument/2006/relationships/image" Target="../media/image15.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2.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svg"/><Relationship Id="rId2" Type="http://schemas.openxmlformats.org/officeDocument/2006/relationships/slideLayout" Target="../slideLayouts/slideLayout14.xml"/><Relationship Id="rId1" Type="http://schemas.openxmlformats.org/officeDocument/2006/relationships/tags" Target="../tags/tag4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9.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ED1D2-5D09-F7C5-B425-4BAA270A874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A684849-7512-E18D-51AE-C74CB08D3CAC}"/>
              </a:ext>
            </a:extLst>
          </p:cNvPr>
          <p:cNvSpPr>
            <a:spLocks noGrp="1"/>
          </p:cNvSpPr>
          <p:nvPr>
            <p:ph type="title"/>
          </p:nvPr>
        </p:nvSpPr>
        <p:spPr>
          <a:xfrm>
            <a:off x="-1" y="-743982"/>
            <a:ext cx="11150221" cy="545929"/>
          </a:xfrm>
        </p:spPr>
        <p:txBody>
          <a:bodyPr/>
          <a:lstStyle/>
          <a:p>
            <a:r>
              <a:rPr lang="en-US" sz="800" b="1">
                <a:solidFill>
                  <a:schemeClr val="bg2"/>
                </a:solidFill>
                <a:latin typeface="+mn-lt"/>
              </a:rPr>
              <a:t>Slide 1 Start of presentation b says /b/</a:t>
            </a:r>
            <a:endParaRPr lang="en-US" sz="800">
              <a:solidFill>
                <a:schemeClr val="bg2"/>
              </a:solidFill>
              <a:latin typeface="+mn-lt"/>
            </a:endParaRPr>
          </a:p>
        </p:txBody>
      </p:sp>
      <p:sp>
        <p:nvSpPr>
          <p:cNvPr id="4" name="TextBox 3">
            <a:extLst>
              <a:ext uri="{FF2B5EF4-FFF2-40B4-BE49-F238E27FC236}">
                <a16:creationId xmlns:a16="http://schemas.microsoft.com/office/drawing/2014/main" id="{E952E473-A5DF-55A7-E59E-361842692714}"/>
              </a:ext>
            </a:extLst>
          </p:cNvPr>
          <p:cNvSpPr txBox="1"/>
          <p:nvPr/>
        </p:nvSpPr>
        <p:spPr>
          <a:xfrm>
            <a:off x="1391920" y="3007360"/>
            <a:ext cx="3870960" cy="1477328"/>
          </a:xfrm>
          <a:prstGeom prst="rect">
            <a:avLst/>
          </a:prstGeom>
          <a:noFill/>
        </p:spPr>
        <p:txBody>
          <a:bodyPr wrap="square" rtlCol="0">
            <a:spAutoFit/>
          </a:bodyPr>
          <a:lstStyle/>
          <a:p>
            <a:pPr algn="ctr"/>
            <a:r>
              <a:rPr lang="en-US" sz="3600">
                <a:solidFill>
                  <a:srgbClr val="0E1E42"/>
                </a:solidFill>
              </a:rPr>
              <a:t>h   r   d   o</a:t>
            </a:r>
            <a:r>
              <a:rPr lang="en-US" sz="3600"/>
              <a:t>   </a:t>
            </a:r>
            <a:r>
              <a:rPr lang="en-US" sz="3600">
                <a:solidFill>
                  <a:srgbClr val="0E1E42"/>
                </a:solidFill>
              </a:rPr>
              <a:t>f   c</a:t>
            </a:r>
          </a:p>
          <a:p>
            <a:pPr algn="ctr"/>
            <a:r>
              <a:rPr lang="en-US" sz="3600">
                <a:solidFill>
                  <a:srgbClr val="0E1E42"/>
                </a:solidFill>
              </a:rPr>
              <a:t>my   to   do   has</a:t>
            </a:r>
          </a:p>
          <a:p>
            <a:endParaRPr lang="en-AU"/>
          </a:p>
        </p:txBody>
      </p:sp>
      <p:sp>
        <p:nvSpPr>
          <p:cNvPr id="3" name="TextBox 2">
            <a:extLst>
              <a:ext uri="{FF2B5EF4-FFF2-40B4-BE49-F238E27FC236}">
                <a16:creationId xmlns:a16="http://schemas.microsoft.com/office/drawing/2014/main" id="{DDBCC327-7E2D-AFEB-6692-462913BA1A40}"/>
              </a:ext>
            </a:extLst>
          </p:cNvPr>
          <p:cNvSpPr txBox="1"/>
          <p:nvPr/>
        </p:nvSpPr>
        <p:spPr>
          <a:xfrm>
            <a:off x="7279260" y="3519194"/>
            <a:ext cx="3520820" cy="707886"/>
          </a:xfrm>
          <a:prstGeom prst="rect">
            <a:avLst/>
          </a:prstGeom>
          <a:noFill/>
        </p:spPr>
        <p:txBody>
          <a:bodyPr wrap="square" rtlCol="0">
            <a:spAutoFit/>
          </a:bodyPr>
          <a:lstStyle/>
          <a:p>
            <a:r>
              <a:rPr lang="en-US" sz="4000" b="1">
                <a:solidFill>
                  <a:srgbClr val="0E1E42"/>
                </a:solidFill>
              </a:rPr>
              <a:t>b says /b/    he</a:t>
            </a:r>
            <a:endParaRPr lang="en-AU" sz="4000"/>
          </a:p>
        </p:txBody>
      </p:sp>
    </p:spTree>
    <p:extLst>
      <p:ext uri="{BB962C8B-B14F-4D97-AF65-F5344CB8AC3E}">
        <p14:creationId xmlns:p14="http://schemas.microsoft.com/office/powerpoint/2010/main" val="739043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252AE6-E6A3-9471-17CC-2F144814EE0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10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7021-678A-D3D0-6660-A56140230D79}"/>
              </a:ext>
            </a:extLst>
          </p:cNvPr>
          <p:cNvSpPr>
            <a:spLocks noGrp="1"/>
          </p:cNvSpPr>
          <p:nvPr>
            <p:ph type="title"/>
          </p:nvPr>
        </p:nvSpPr>
        <p:spPr/>
        <p:txBody>
          <a:bodyPr/>
          <a:lstStyle/>
          <a:p>
            <a:r>
              <a:rPr lang="en-AU" sz="800">
                <a:solidFill>
                  <a:schemeClr val="bg2"/>
                </a:solidFill>
                <a:latin typeface="+mn-lt"/>
              </a:rPr>
              <a:t>Slide 11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99DDC-7E73-B5EC-A549-9FA2499604F4}"/>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a:solidFill>
                <a:schemeClr val="bg2"/>
              </a:solidFill>
              <a:latin typeface="+mn-lt"/>
            </a:endParaRPr>
          </a:p>
        </p:txBody>
      </p:sp>
      <p:sp>
        <p:nvSpPr>
          <p:cNvPr id="10" name="AutoShape 2">
            <a:extLst>
              <a:ext uri="{FF2B5EF4-FFF2-40B4-BE49-F238E27FC236}">
                <a16:creationId xmlns:a16="http://schemas.microsoft.com/office/drawing/2014/main" id="{2DF47866-3DCB-F519-FC95-5A148306F094}"/>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AutoShape 2">
            <a:extLst>
              <a:ext uri="{FF2B5EF4-FFF2-40B4-BE49-F238E27FC236}">
                <a16:creationId xmlns:a16="http://schemas.microsoft.com/office/drawing/2014/main" id="{3EFA5751-1540-6FC3-FB17-8A6E9FEA1D9A}"/>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2" name="AutoShape 2">
            <a:extLst>
              <a:ext uri="{FF2B5EF4-FFF2-40B4-BE49-F238E27FC236}">
                <a16:creationId xmlns:a16="http://schemas.microsoft.com/office/drawing/2014/main" id="{968E966E-1B8D-63A4-6D84-D227031EB048}"/>
              </a:ext>
              <a:ext uri="{C183D7F6-B498-43B3-948B-1728B52AA6E4}">
                <adec:decorative xmlns:adec="http://schemas.microsoft.com/office/drawing/2017/decorative" val="1"/>
              </a:ext>
            </a:extLst>
          </p:cNvPr>
          <p:cNvSpPr>
            <a:spLocks noChangeAspect="1" noChangeArrowheads="1"/>
          </p:cNvSpPr>
          <p:nvPr/>
        </p:nvSpPr>
        <p:spPr bwMode="auto">
          <a:xfrm>
            <a:off x="7067894" y="4282705"/>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Four dots in a row with an image of a magnifying glass covering the second dot.">
            <a:extLst>
              <a:ext uri="{FF2B5EF4-FFF2-40B4-BE49-F238E27FC236}">
                <a16:creationId xmlns:a16="http://schemas.microsoft.com/office/drawing/2014/main" id="{89682904-622F-1320-E2EC-483F595B28A1}"/>
              </a:ext>
            </a:extLst>
          </p:cNvPr>
          <p:cNvPicPr>
            <a:picLocks noChangeAspect="1"/>
          </p:cNvPicPr>
          <p:nvPr/>
        </p:nvPicPr>
        <p:blipFill>
          <a:blip r:embed="rId3"/>
          <a:stretch>
            <a:fillRect/>
          </a:stretch>
        </p:blipFill>
        <p:spPr>
          <a:xfrm>
            <a:off x="3061639" y="2111818"/>
            <a:ext cx="6353564" cy="2919205"/>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FDFDF-7A7D-3D2E-CD3D-D88993A77B9D}"/>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a:solidFill>
                <a:schemeClr val="bg2"/>
              </a:solidFill>
              <a:latin typeface="+mn-lt"/>
            </a:endParaRPr>
          </a:p>
        </p:txBody>
      </p:sp>
      <p:sp>
        <p:nvSpPr>
          <p:cNvPr id="10" name="AutoShape 2">
            <a:extLst>
              <a:ext uri="{FF2B5EF4-FFF2-40B4-BE49-F238E27FC236}">
                <a16:creationId xmlns:a16="http://schemas.microsoft.com/office/drawing/2014/main" id="{6613DBBB-BC11-AAF4-8631-C9D6DD87F30D}"/>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AutoShape 2">
            <a:extLst>
              <a:ext uri="{FF2B5EF4-FFF2-40B4-BE49-F238E27FC236}">
                <a16:creationId xmlns:a16="http://schemas.microsoft.com/office/drawing/2014/main" id="{BF7BFAF8-EB24-FEAA-9F70-8327DAAC179D}"/>
              </a:ext>
              <a:ext uri="{C183D7F6-B498-43B3-948B-1728B52AA6E4}">
                <adec:decorative xmlns:adec="http://schemas.microsoft.com/office/drawing/2017/decorative" val="1"/>
              </a:ext>
            </a:extLst>
          </p:cNvPr>
          <p:cNvSpPr>
            <a:spLocks noChangeAspect="1" noChangeArrowheads="1"/>
          </p:cNvSpPr>
          <p:nvPr/>
        </p:nvSpPr>
        <p:spPr bwMode="auto">
          <a:xfrm>
            <a:off x="6096000" y="34290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2" name="AutoShape 2">
            <a:extLst>
              <a:ext uri="{FF2B5EF4-FFF2-40B4-BE49-F238E27FC236}">
                <a16:creationId xmlns:a16="http://schemas.microsoft.com/office/drawing/2014/main" id="{9F276A0A-D9A4-B75E-5C57-FDC2EED895D7}"/>
              </a:ext>
              <a:ext uri="{C183D7F6-B498-43B3-948B-1728B52AA6E4}">
                <adec:decorative xmlns:adec="http://schemas.microsoft.com/office/drawing/2017/decorative" val="1"/>
              </a:ext>
            </a:extLst>
          </p:cNvPr>
          <p:cNvSpPr>
            <a:spLocks noChangeAspect="1" noChangeArrowheads="1"/>
          </p:cNvSpPr>
          <p:nvPr/>
        </p:nvSpPr>
        <p:spPr bwMode="auto">
          <a:xfrm>
            <a:off x="7067894" y="4282705"/>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Four dots in a row with an image of a magnifying glass covering the second dot.">
            <a:extLst>
              <a:ext uri="{FF2B5EF4-FFF2-40B4-BE49-F238E27FC236}">
                <a16:creationId xmlns:a16="http://schemas.microsoft.com/office/drawing/2014/main" id="{7FEA4634-AE7E-22F0-9965-9AE82C343115}"/>
              </a:ext>
            </a:extLst>
          </p:cNvPr>
          <p:cNvPicPr>
            <a:picLocks noChangeAspect="1"/>
          </p:cNvPicPr>
          <p:nvPr/>
        </p:nvPicPr>
        <p:blipFill>
          <a:blip r:embed="rId3"/>
          <a:stretch>
            <a:fillRect/>
          </a:stretch>
        </p:blipFill>
        <p:spPr>
          <a:xfrm>
            <a:off x="3061639" y="2111818"/>
            <a:ext cx="6353564" cy="2919205"/>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707E8-FE4C-2029-E566-598B7962293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0961442D-6F77-5A81-51E1-59EE05BC7823}"/>
              </a:ext>
            </a:extLst>
          </p:cNvPr>
          <p:cNvSpPr>
            <a:spLocks noGrp="1"/>
          </p:cNvSpPr>
          <p:nvPr>
            <p:ph type="title"/>
          </p:nvPr>
        </p:nvSpPr>
        <p:spPr/>
        <p:txBody>
          <a:bodyPr/>
          <a:lstStyle/>
          <a:p>
            <a:r>
              <a:rPr lang="en-AU" sz="800">
                <a:solidFill>
                  <a:schemeClr val="bg2"/>
                </a:solidFill>
                <a:latin typeface="+mn-lt"/>
              </a:rPr>
              <a:t>Slide 14 Learning intention</a:t>
            </a:r>
            <a:r>
              <a:rPr lang="en-AU" sz="800" baseline="0">
                <a:solidFill>
                  <a:schemeClr val="bg2"/>
                </a:solidFill>
                <a:latin typeface="+mn-lt"/>
              </a:rPr>
              <a:t> and success criteria</a:t>
            </a:r>
            <a:endParaRPr lang="en-AU" sz="800">
              <a:solidFill>
                <a:schemeClr val="bg2"/>
              </a:solidFill>
              <a:latin typeface="+mn-lt"/>
            </a:endParaRPr>
          </a:p>
        </p:txBody>
      </p:sp>
      <p:sp>
        <p:nvSpPr>
          <p:cNvPr id="4" name="TextBox 3">
            <a:extLst>
              <a:ext uri="{FF2B5EF4-FFF2-40B4-BE49-F238E27FC236}">
                <a16:creationId xmlns:a16="http://schemas.microsoft.com/office/drawing/2014/main" id="{1453261D-613F-B00A-EB29-B9BD27896B21}"/>
              </a:ext>
            </a:extLst>
          </p:cNvPr>
          <p:cNvSpPr txBox="1"/>
          <p:nvPr/>
        </p:nvSpPr>
        <p:spPr>
          <a:xfrm>
            <a:off x="1023582" y="3603009"/>
            <a:ext cx="8243248" cy="2677656"/>
          </a:xfrm>
          <a:prstGeom prst="rect">
            <a:avLst/>
          </a:prstGeom>
          <a:noFill/>
        </p:spPr>
        <p:txBody>
          <a:bodyPr wrap="square" rtlCol="0">
            <a:spAutoFit/>
          </a:bodyPr>
          <a:lstStyle/>
          <a:p>
            <a:r>
              <a:rPr lang="en-US" sz="3000">
                <a:solidFill>
                  <a:srgbClr val="0E1E42"/>
                </a:solidFill>
              </a:rPr>
              <a:t>I will know I have been successful if I can:</a:t>
            </a:r>
          </a:p>
          <a:p>
            <a:pPr marL="285750" indent="-285750">
              <a:buFont typeface="Arial" panose="020B0604020202020204" pitchFamily="34" charset="0"/>
              <a:buChar char="•"/>
            </a:pPr>
            <a:r>
              <a:rPr lang="en-US" sz="3000">
                <a:solidFill>
                  <a:srgbClr val="0E1E42"/>
                </a:solidFill>
                <a:ea typeface="Verdana"/>
                <a:cs typeface="Calibri"/>
              </a:rPr>
              <a:t>form the letter b</a:t>
            </a:r>
          </a:p>
          <a:p>
            <a:pPr marL="285750" indent="-285750">
              <a:buFont typeface="Arial" panose="020B0604020202020204" pitchFamily="34" charset="0"/>
              <a:buChar char="•"/>
            </a:pPr>
            <a:r>
              <a:rPr lang="en-US" sz="3000">
                <a:solidFill>
                  <a:srgbClr val="0E1E42"/>
                </a:solidFill>
                <a:ea typeface="Verdana"/>
                <a:cs typeface="Calibri"/>
              </a:rPr>
              <a:t>say the sound for b</a:t>
            </a:r>
          </a:p>
          <a:p>
            <a:pPr marL="285750" indent="-285750">
              <a:buFont typeface="Arial" panose="020B0604020202020204" pitchFamily="34" charset="0"/>
              <a:buChar char="•"/>
            </a:pPr>
            <a:r>
              <a:rPr lang="en-US" sz="3000">
                <a:ea typeface="Verdana"/>
                <a:cs typeface="Calibri"/>
              </a:rPr>
              <a:t>read a word with b</a:t>
            </a:r>
            <a:endParaRPr lang="en-US" sz="3000"/>
          </a:p>
          <a:p>
            <a:pPr marL="285750" indent="-285750">
              <a:buFont typeface="Arial" panose="020B0604020202020204" pitchFamily="34" charset="0"/>
              <a:buChar char="•"/>
            </a:pPr>
            <a:r>
              <a:rPr lang="en-US" sz="3000">
                <a:ea typeface="Verdana"/>
                <a:cs typeface="Calibri"/>
              </a:rPr>
              <a:t>spell a word with b.</a:t>
            </a:r>
            <a:endParaRPr lang="en-US" sz="3000">
              <a:solidFill>
                <a:srgbClr val="0E1E42"/>
              </a:solidFill>
            </a:endParaRPr>
          </a:p>
          <a:p>
            <a:endParaRPr lang="en-AU"/>
          </a:p>
        </p:txBody>
      </p:sp>
    </p:spTree>
    <p:custDataLst>
      <p:tags r:id="rId1"/>
    </p:custDataLst>
    <p:extLst>
      <p:ext uri="{BB962C8B-B14F-4D97-AF65-F5344CB8AC3E}">
        <p14:creationId xmlns:p14="http://schemas.microsoft.com/office/powerpoint/2010/main" val="3844409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7D76A1-5816-CFCA-F1D4-DFADD560FCF3}"/>
              </a:ext>
            </a:extLst>
          </p:cNvPr>
          <p:cNvSpPr>
            <a:spLocks noGrp="1"/>
          </p:cNvSpPr>
          <p:nvPr>
            <p:ph type="title"/>
          </p:nvPr>
        </p:nvSpPr>
        <p:spPr/>
        <p:txBody>
          <a:bodyPr/>
          <a:lstStyle/>
          <a:p>
            <a:r>
              <a:rPr lang="en-AU" sz="800">
                <a:solidFill>
                  <a:schemeClr val="bg2"/>
                </a:solidFill>
                <a:latin typeface="+mn-lt"/>
              </a:rPr>
              <a:t>Slide 15 I do</a:t>
            </a:r>
          </a:p>
        </p:txBody>
      </p:sp>
      <p:grpSp>
        <p:nvGrpSpPr>
          <p:cNvPr id="2" name="Group 1" descr="b b b ">
            <a:extLst>
              <a:ext uri="{FF2B5EF4-FFF2-40B4-BE49-F238E27FC236}">
                <a16:creationId xmlns:a16="http://schemas.microsoft.com/office/drawing/2014/main" id="{502A9CE1-3DF7-C252-DBBA-B5E6F8D2254A}"/>
              </a:ext>
            </a:extLst>
          </p:cNvPr>
          <p:cNvGrpSpPr/>
          <p:nvPr/>
        </p:nvGrpSpPr>
        <p:grpSpPr>
          <a:xfrm>
            <a:off x="557956" y="1888193"/>
            <a:ext cx="11076088" cy="3081613"/>
            <a:chOff x="557956" y="1888193"/>
            <a:chExt cx="11076088" cy="3081613"/>
          </a:xfrm>
        </p:grpSpPr>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29D20A7E-3AD9-E22F-CDBE-994B77006AC2}"/>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306783F9-4E54-2958-935B-7A115B541554}"/>
                </a:ext>
              </a:extLst>
            </p:cNvPr>
            <p:cNvSpPr/>
            <p:nvPr/>
          </p:nvSpPr>
          <p:spPr>
            <a:xfrm>
              <a:off x="1675590" y="234740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a:extLst>
                <a:ext uri="{FF2B5EF4-FFF2-40B4-BE49-F238E27FC236}">
                  <a16:creationId xmlns:a16="http://schemas.microsoft.com/office/drawing/2014/main" id="{490D13B8-74FF-1260-683D-2A9BE8BB3889}"/>
                </a:ext>
              </a:extLst>
            </p:cNvPr>
            <p:cNvPicPr>
              <a:picLocks noChangeAspect="1"/>
            </p:cNvPicPr>
            <p:nvPr/>
          </p:nvPicPr>
          <p:blipFill>
            <a:blip r:embed="rId4"/>
            <a:stretch>
              <a:fillRect/>
            </a:stretch>
          </p:blipFill>
          <p:spPr>
            <a:xfrm>
              <a:off x="1783874" y="3688157"/>
              <a:ext cx="243861" cy="243861"/>
            </a:xfrm>
            <a:prstGeom prst="rect">
              <a:avLst/>
            </a:prstGeom>
          </p:spPr>
        </p:pic>
      </p:gr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C268E-B592-C1E2-109B-EA7E46ACA87A}"/>
              </a:ext>
            </a:extLst>
          </p:cNvPr>
          <p:cNvSpPr>
            <a:spLocks noGrp="1"/>
          </p:cNvSpPr>
          <p:nvPr>
            <p:ph type="title"/>
          </p:nvPr>
        </p:nvSpPr>
        <p:spPr/>
        <p:txBody>
          <a:bodyPr/>
          <a:lstStyle/>
          <a:p>
            <a:r>
              <a:rPr lang="en-AU" sz="800">
                <a:solidFill>
                  <a:schemeClr val="bg2"/>
                </a:solidFill>
                <a:latin typeface="+mn-lt"/>
              </a:rPr>
              <a:t>Slide</a:t>
            </a:r>
            <a:r>
              <a:rPr lang="en-AU" sz="800" baseline="0">
                <a:solidFill>
                  <a:schemeClr val="bg2"/>
                </a:solidFill>
                <a:latin typeface="+mn-lt"/>
              </a:rPr>
              <a:t> 16 We do</a:t>
            </a:r>
            <a:endParaRPr lang="en-AU" sz="800">
              <a:solidFill>
                <a:schemeClr val="bg2"/>
              </a:solidFill>
              <a:latin typeface="+mn-lt"/>
            </a:endParaRPr>
          </a:p>
        </p:txBody>
      </p:sp>
      <p:sp>
        <p:nvSpPr>
          <p:cNvPr id="16" name="Content Placeholder 2">
            <a:extLst>
              <a:ext uri="{FF2B5EF4-FFF2-40B4-BE49-F238E27FC236}">
                <a16:creationId xmlns:a16="http://schemas.microsoft.com/office/drawing/2014/main" id="{506B3D08-1EFE-E16E-7BE7-891ED6BB7086}"/>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ABB8A35D-CCFB-BC21-3E81-2F45E05B4EA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C7042EA7-84FA-A539-AEAF-D1B18F0BFAF2}"/>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17" name="Oval 16">
            <a:extLst>
              <a:ext uri="{FF2B5EF4-FFF2-40B4-BE49-F238E27FC236}">
                <a16:creationId xmlns:a16="http://schemas.microsoft.com/office/drawing/2014/main" id="{AB40947F-609B-1041-07A4-9CD8FF12001C}"/>
              </a:ext>
              <a:ext uri="{C183D7F6-B498-43B3-948B-1728B52AA6E4}">
                <adec:decorative xmlns:adec="http://schemas.microsoft.com/office/drawing/2017/decorative" val="1"/>
              </a:ext>
            </a:extLst>
          </p:cNvPr>
          <p:cNvSpPr/>
          <p:nvPr/>
        </p:nvSpPr>
        <p:spPr>
          <a:xfrm>
            <a:off x="1675590" y="234740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8" name="Picture 17">
            <a:extLst>
              <a:ext uri="{FF2B5EF4-FFF2-40B4-BE49-F238E27FC236}">
                <a16:creationId xmlns:a16="http://schemas.microsoft.com/office/drawing/2014/main" id="{8C3F89D9-2684-B845-6F3E-E56AC6D0143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783874" y="3688157"/>
            <a:ext cx="243861" cy="243861"/>
          </a:xfrm>
          <a:prstGeom prst="rect">
            <a:avLst/>
          </a:prstGeom>
        </p:spPr>
      </p:pic>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CEE6E-8512-13C9-22F8-2E8ECA032326}"/>
              </a:ext>
            </a:extLst>
          </p:cNvPr>
          <p:cNvSpPr>
            <a:spLocks noGrp="1"/>
          </p:cNvSpPr>
          <p:nvPr>
            <p:ph type="title"/>
          </p:nvPr>
        </p:nvSpPr>
        <p:spPr/>
        <p:txBody>
          <a:bodyPr/>
          <a:lstStyle/>
          <a:p>
            <a:r>
              <a:rPr lang="en-AU" sz="800">
                <a:solidFill>
                  <a:schemeClr val="bg2"/>
                </a:solidFill>
                <a:latin typeface="+mn-lt"/>
              </a:rPr>
              <a:t>Slide 17 I do</a:t>
            </a:r>
          </a:p>
        </p:txBody>
      </p:sp>
      <p:pic>
        <p:nvPicPr>
          <p:cNvPr id="3" name="Picture 2" descr="banana">
            <a:extLst>
              <a:ext uri="{FF2B5EF4-FFF2-40B4-BE49-F238E27FC236}">
                <a16:creationId xmlns:a16="http://schemas.microsoft.com/office/drawing/2014/main" id="{8C88244F-7882-0728-8D0B-9733043C17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8206" y="2332317"/>
            <a:ext cx="2193367" cy="2193367"/>
          </a:xfrm>
          <a:prstGeom prst="rect">
            <a:avLst/>
          </a:prstGeom>
        </p:spPr>
      </p:pic>
      <p:pic>
        <p:nvPicPr>
          <p:cNvPr id="8" name="Picture 7" descr="house">
            <a:extLst>
              <a:ext uri="{FF2B5EF4-FFF2-40B4-BE49-F238E27FC236}">
                <a16:creationId xmlns:a16="http://schemas.microsoft.com/office/drawing/2014/main" id="{AB764F1C-8FD1-873E-B13E-30A50F30FE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8521" y="2071312"/>
            <a:ext cx="2715376" cy="2715376"/>
          </a:xfrm>
          <a:prstGeom prst="rect">
            <a:avLst/>
          </a:prstGeom>
        </p:spPr>
      </p:pic>
      <p:pic>
        <p:nvPicPr>
          <p:cNvPr id="11" name="Picture 10" descr="balloon">
            <a:extLst>
              <a:ext uri="{FF2B5EF4-FFF2-40B4-BE49-F238E27FC236}">
                <a16:creationId xmlns:a16="http://schemas.microsoft.com/office/drawing/2014/main" id="{5EE51395-89CD-2266-30B8-3FB86F6575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27949" y="1564342"/>
            <a:ext cx="3729316" cy="3729316"/>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DA47FD-3C99-0673-DA69-03AFB71F6753}"/>
              </a:ext>
            </a:extLst>
          </p:cNvPr>
          <p:cNvSpPr>
            <a:spLocks noGrp="1"/>
          </p:cNvSpPr>
          <p:nvPr>
            <p:ph type="title"/>
          </p:nvPr>
        </p:nvSpPr>
        <p:spPr/>
        <p:txBody>
          <a:bodyPr/>
          <a:lstStyle/>
          <a:p>
            <a:r>
              <a:rPr lang="en-AU" sz="800">
                <a:solidFill>
                  <a:schemeClr val="bg2"/>
                </a:solidFill>
                <a:latin typeface="+mn-lt"/>
              </a:rPr>
              <a:t>Slide</a:t>
            </a:r>
            <a:r>
              <a:rPr lang="en-AU" sz="800" baseline="0">
                <a:solidFill>
                  <a:schemeClr val="bg2"/>
                </a:solidFill>
                <a:latin typeface="+mn-lt"/>
              </a:rPr>
              <a:t> 18 We do</a:t>
            </a:r>
            <a:endParaRPr lang="en-AU" sz="800">
              <a:solidFill>
                <a:schemeClr val="bg2"/>
              </a:solidFill>
              <a:latin typeface="+mn-lt"/>
            </a:endParaRPr>
          </a:p>
        </p:txBody>
      </p:sp>
      <p:pic>
        <p:nvPicPr>
          <p:cNvPr id="3" name="Picture 2" descr="fish">
            <a:extLst>
              <a:ext uri="{FF2B5EF4-FFF2-40B4-BE49-F238E27FC236}">
                <a16:creationId xmlns:a16="http://schemas.microsoft.com/office/drawing/2014/main" id="{656D6659-6F63-B0BF-C686-C247BAF7F0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70" y="1893707"/>
            <a:ext cx="3070584" cy="3070584"/>
          </a:xfrm>
          <a:prstGeom prst="rect">
            <a:avLst/>
          </a:prstGeom>
        </p:spPr>
      </p:pic>
      <p:pic>
        <p:nvPicPr>
          <p:cNvPr id="6" name="Picture 5" descr="bus">
            <a:extLst>
              <a:ext uri="{FF2B5EF4-FFF2-40B4-BE49-F238E27FC236}">
                <a16:creationId xmlns:a16="http://schemas.microsoft.com/office/drawing/2014/main" id="{9E736811-5EB3-7CA1-AE90-F8E7D91DFB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9853" y="1893707"/>
            <a:ext cx="3070585" cy="3070585"/>
          </a:xfrm>
          <a:prstGeom prst="rect">
            <a:avLst/>
          </a:prstGeom>
        </p:spPr>
      </p:pic>
      <p:pic>
        <p:nvPicPr>
          <p:cNvPr id="9" name="Picture 8" descr="bird">
            <a:extLst>
              <a:ext uri="{FF2B5EF4-FFF2-40B4-BE49-F238E27FC236}">
                <a16:creationId xmlns:a16="http://schemas.microsoft.com/office/drawing/2014/main" id="{7A51D108-2594-5AFE-E1E9-ECC235D469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0337" y="2142853"/>
            <a:ext cx="2572292" cy="2572292"/>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1BABF-0268-7549-4D87-3A9A4EEC62F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19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A1D3D00A-9FA3-3462-DF49-8208080DE364}"/>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739C94-6658-291C-E41A-C1BB434F3C49}"/>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 Phonemic awareness review </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Director's Chair with solid fill">
            <a:extLst>
              <a:ext uri="{FF2B5EF4-FFF2-40B4-BE49-F238E27FC236}">
                <a16:creationId xmlns:a16="http://schemas.microsoft.com/office/drawing/2014/main" id="{1172B5C6-23EE-AD65-CE97-E4C85C6E6B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24350" y="2130879"/>
            <a:ext cx="3238500" cy="3238500"/>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2F751B-6E2C-2399-CB55-3D378C300D6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20 I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7A4AA6C6-9826-858D-2176-79E7A2AA081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bit   bop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86063-C988-FDCD-0908-A85091823F3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21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5827F309-AFE4-1BBC-3CB2-2CDE3495C29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bit   bop   bad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D8000C-9E06-DE0E-BCDF-050FBF75E8B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22 We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4BD2A593-BA1E-7584-4008-B1D58939596A}"/>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2960B4-122F-F1F2-3834-508A4650EB9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23 We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2D56C78E-E01F-3C8E-ADF5-65D57B895030}"/>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bet   ban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6D52E-4063-021F-20DD-41EAF6FB1BA3}"/>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24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bet   ban   bid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5BA795-45DF-D731-7E2B-5CA71557E6A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25 I do write</a:t>
            </a:r>
            <a:endParaRPr lang="en-AU" sz="800">
              <a:solidFill>
                <a:schemeClr val="bg2"/>
              </a:solidFill>
              <a:latin typeface="+mn-lt"/>
            </a:endParaRPr>
          </a:p>
        </p:txBody>
      </p:sp>
      <p:pic>
        <p:nvPicPr>
          <p:cNvPr id="2" name="Picture 1" descr="bib">
            <a:extLst>
              <a:ext uri="{FF2B5EF4-FFF2-40B4-BE49-F238E27FC236}">
                <a16:creationId xmlns:a16="http://schemas.microsoft.com/office/drawing/2014/main" id="{7F29C874-6790-3C06-CD5D-FDF4C718F4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268" y="2157249"/>
            <a:ext cx="2869610" cy="286961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EE111-45DF-4ABA-6BB5-0F894B7397D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26 I do write</a:t>
            </a:r>
            <a:endParaRPr lang="en-AU" sz="800">
              <a:solidFill>
                <a:schemeClr val="bg2"/>
              </a:solidFill>
              <a:latin typeface="+mn-lt"/>
            </a:endParaRPr>
          </a:p>
        </p:txBody>
      </p:sp>
      <p:pic>
        <p:nvPicPr>
          <p:cNvPr id="3" name="Picture 2" descr="bib">
            <a:extLst>
              <a:ext uri="{FF2B5EF4-FFF2-40B4-BE49-F238E27FC236}">
                <a16:creationId xmlns:a16="http://schemas.microsoft.com/office/drawing/2014/main" id="{1204A0E9-B8FE-D836-CCA0-957748F700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268" y="2157249"/>
            <a:ext cx="2869610" cy="2869610"/>
          </a:xfrm>
          <a:prstGeom prst="rect">
            <a:avLst/>
          </a:prstGeom>
        </p:spPr>
      </p:pic>
      <p:pic>
        <p:nvPicPr>
          <p:cNvPr id="4" name="Picture 3" descr="cob">
            <a:extLst>
              <a:ext uri="{FF2B5EF4-FFF2-40B4-BE49-F238E27FC236}">
                <a16:creationId xmlns:a16="http://schemas.microsoft.com/office/drawing/2014/main" id="{93BD1BE7-5B67-9582-7925-9CAE253AAD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1194" y="1994194"/>
            <a:ext cx="2869611" cy="286961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5DFFB-FE6D-942F-EAE4-F67F6A502698}"/>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27 I do write</a:t>
            </a:r>
            <a:endParaRPr lang="en-AU" sz="800">
              <a:solidFill>
                <a:schemeClr val="bg2"/>
              </a:solidFill>
              <a:latin typeface="+mn-lt"/>
            </a:endParaRPr>
          </a:p>
        </p:txBody>
      </p:sp>
      <p:pic>
        <p:nvPicPr>
          <p:cNvPr id="3" name="Picture 2" descr="bib">
            <a:extLst>
              <a:ext uri="{FF2B5EF4-FFF2-40B4-BE49-F238E27FC236}">
                <a16:creationId xmlns:a16="http://schemas.microsoft.com/office/drawing/2014/main" id="{E4C988AC-1D98-6E67-3BE1-B0054ECBB0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268" y="2157249"/>
            <a:ext cx="2869610" cy="2869610"/>
          </a:xfrm>
          <a:prstGeom prst="rect">
            <a:avLst/>
          </a:prstGeom>
        </p:spPr>
      </p:pic>
      <p:pic>
        <p:nvPicPr>
          <p:cNvPr id="6" name="Picture 5" descr="cob">
            <a:extLst>
              <a:ext uri="{FF2B5EF4-FFF2-40B4-BE49-F238E27FC236}">
                <a16:creationId xmlns:a16="http://schemas.microsoft.com/office/drawing/2014/main" id="{5A8BE8E8-9EE1-8400-1755-8BFA719919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1194" y="1994194"/>
            <a:ext cx="2869611" cy="2869611"/>
          </a:xfrm>
          <a:prstGeom prst="rect">
            <a:avLst/>
          </a:prstGeom>
        </p:spPr>
      </p:pic>
      <p:pic>
        <p:nvPicPr>
          <p:cNvPr id="9" name="Picture 8" descr="bop">
            <a:extLst>
              <a:ext uri="{FF2B5EF4-FFF2-40B4-BE49-F238E27FC236}">
                <a16:creationId xmlns:a16="http://schemas.microsoft.com/office/drawing/2014/main" id="{54FFD7C5-32C8-3184-CE34-4EDB709C3F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95121" y="2157249"/>
            <a:ext cx="2869611" cy="2869611"/>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0F72-C30F-AA54-5CAA-36194B880E59}"/>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28 We do write</a:t>
            </a:r>
            <a:endParaRPr lang="en-AU" sz="800">
              <a:solidFill>
                <a:schemeClr val="bg2"/>
              </a:solidFill>
              <a:latin typeface="+mn-lt"/>
            </a:endParaRPr>
          </a:p>
        </p:txBody>
      </p:sp>
      <p:pic>
        <p:nvPicPr>
          <p:cNvPr id="3" name="Picture 2" descr="bed">
            <a:extLst>
              <a:ext uri="{FF2B5EF4-FFF2-40B4-BE49-F238E27FC236}">
                <a16:creationId xmlns:a16="http://schemas.microsoft.com/office/drawing/2014/main" id="{6EA60A27-5AC4-87CA-CE34-61EB7C92E8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093" y="2065275"/>
            <a:ext cx="2951006" cy="295100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637DF-E97F-3008-731E-E9CF2C7DF46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29 We do write</a:t>
            </a:r>
            <a:endParaRPr lang="en-AU" sz="800">
              <a:solidFill>
                <a:schemeClr val="bg2"/>
              </a:solidFill>
              <a:latin typeface="+mn-lt"/>
            </a:endParaRPr>
          </a:p>
        </p:txBody>
      </p:sp>
      <p:pic>
        <p:nvPicPr>
          <p:cNvPr id="4" name="Picture 3" descr="bed">
            <a:extLst>
              <a:ext uri="{FF2B5EF4-FFF2-40B4-BE49-F238E27FC236}">
                <a16:creationId xmlns:a16="http://schemas.microsoft.com/office/drawing/2014/main" id="{3352CDAC-DE58-EBD7-61DA-30B538B59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093" y="2065275"/>
            <a:ext cx="2951006" cy="2951006"/>
          </a:xfrm>
          <a:prstGeom prst="rect">
            <a:avLst/>
          </a:prstGeom>
        </p:spPr>
      </p:pic>
      <p:pic>
        <p:nvPicPr>
          <p:cNvPr id="5" name="Picture 4" descr="bat">
            <a:extLst>
              <a:ext uri="{FF2B5EF4-FFF2-40B4-BE49-F238E27FC236}">
                <a16:creationId xmlns:a16="http://schemas.microsoft.com/office/drawing/2014/main" id="{D24563BE-194E-BB3C-B585-DB1B3809E5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2544" y="1655544"/>
            <a:ext cx="3546912" cy="354691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51B0C-00B0-8A75-F95E-DE04BE1EAA48}"/>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3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210568"/>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helicopter">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557" y="1427253"/>
            <a:ext cx="2200021" cy="2200021"/>
          </a:xfrm>
          <a:prstGeom prst="rect">
            <a:avLst/>
          </a:prstGeom>
        </p:spPr>
      </p:pic>
      <p:pic>
        <p:nvPicPr>
          <p:cNvPr id="19" name="Picture 18" descr="ox">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643949"/>
            <a:ext cx="1766631" cy="1766631"/>
          </a:xfrm>
          <a:prstGeom prst="rect">
            <a:avLst/>
          </a:prstGeom>
        </p:spPr>
      </p:pic>
      <p:pic>
        <p:nvPicPr>
          <p:cNvPr id="13" name="Picture 12" descr="card">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54066" y="1662369"/>
            <a:ext cx="1766631" cy="1766631"/>
          </a:xfrm>
          <a:prstGeom prst="rect">
            <a:avLst/>
          </a:prstGeom>
        </p:spPr>
      </p:pic>
      <p:pic>
        <p:nvPicPr>
          <p:cNvPr id="24" name="Picture 23" descr="flower">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1557" y="3845199"/>
            <a:ext cx="1784094" cy="1784094"/>
          </a:xfrm>
          <a:prstGeom prst="rect">
            <a:avLst/>
          </a:prstGeom>
        </p:spPr>
      </p:pic>
      <p:pic>
        <p:nvPicPr>
          <p:cNvPr id="17" name="Picture 16" descr="robot">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93452" y="3845199"/>
            <a:ext cx="1665509" cy="1990626"/>
          </a:xfrm>
          <a:prstGeom prst="rect">
            <a:avLst/>
          </a:prstGeom>
        </p:spPr>
      </p:pic>
      <p:pic>
        <p:nvPicPr>
          <p:cNvPr id="22" name="Picture 21" descr="dog">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54066" y="3740501"/>
            <a:ext cx="2200021" cy="220002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A29EE-D326-9B92-3E53-06C4FCDBDE8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30 We do write</a:t>
            </a:r>
            <a:endParaRPr lang="en-AU" sz="800">
              <a:solidFill>
                <a:schemeClr val="bg2"/>
              </a:solidFill>
              <a:latin typeface="+mn-lt"/>
            </a:endParaRPr>
          </a:p>
        </p:txBody>
      </p:sp>
      <p:pic>
        <p:nvPicPr>
          <p:cNvPr id="3" name="Picture 2" descr="bed">
            <a:extLst>
              <a:ext uri="{FF2B5EF4-FFF2-40B4-BE49-F238E27FC236}">
                <a16:creationId xmlns:a16="http://schemas.microsoft.com/office/drawing/2014/main" id="{376F1952-3716-900C-1B35-0A5E69EFA8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093" y="2065275"/>
            <a:ext cx="2951006" cy="2951006"/>
          </a:xfrm>
          <a:prstGeom prst="rect">
            <a:avLst/>
          </a:prstGeom>
        </p:spPr>
      </p:pic>
      <p:pic>
        <p:nvPicPr>
          <p:cNvPr id="6" name="Picture 5" descr="bat">
            <a:extLst>
              <a:ext uri="{FF2B5EF4-FFF2-40B4-BE49-F238E27FC236}">
                <a16:creationId xmlns:a16="http://schemas.microsoft.com/office/drawing/2014/main" id="{9D3E179B-F1E1-A50A-B7F4-05C28847AA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2544" y="1655544"/>
            <a:ext cx="3546912" cy="3546912"/>
          </a:xfrm>
          <a:prstGeom prst="rect">
            <a:avLst/>
          </a:prstGeom>
        </p:spPr>
      </p:pic>
      <p:pic>
        <p:nvPicPr>
          <p:cNvPr id="8" name="Picture 7" descr="bin">
            <a:extLst>
              <a:ext uri="{FF2B5EF4-FFF2-40B4-BE49-F238E27FC236}">
                <a16:creationId xmlns:a16="http://schemas.microsoft.com/office/drawing/2014/main" id="{B4AEF601-1786-859D-3442-CB1302FB55D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48901" y="2412451"/>
            <a:ext cx="2256655" cy="2256655"/>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C2E2A-A55D-F269-C460-950EDE98C2A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31 I do read</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he     </a:t>
            </a:r>
            <a:r>
              <a:rPr lang="en-US" sz="12000" err="1">
                <a:solidFill>
                  <a:srgbClr val="4557AD"/>
                </a:solidFill>
                <a:latin typeface="Tenorite" pitchFamily="2" charset="0"/>
                <a:ea typeface="Verdana" panose="020B0604030504040204" pitchFamily="34" charset="0"/>
                <a:cs typeface="Verdana" panose="020B0604030504040204" pitchFamily="34" charset="0"/>
              </a:rPr>
              <a:t>he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65A2BE-8CAA-CA15-404E-E2685C90A155}"/>
              </a:ext>
            </a:extLst>
          </p:cNvPr>
          <p:cNvSpPr>
            <a:spLocks noGrp="1"/>
          </p:cNvSpPr>
          <p:nvPr>
            <p:ph type="title"/>
          </p:nvPr>
        </p:nvSpPr>
        <p:spPr/>
        <p:txBody>
          <a:bodyPr/>
          <a:lstStyle/>
          <a:p>
            <a:r>
              <a:rPr lang="en-AU" sz="800">
                <a:solidFill>
                  <a:schemeClr val="bg2"/>
                </a:solidFill>
                <a:latin typeface="+mn-lt"/>
              </a:rPr>
              <a:t>Slide</a:t>
            </a:r>
            <a:r>
              <a:rPr lang="en-AU" sz="800" baseline="0">
                <a:solidFill>
                  <a:schemeClr val="bg2"/>
                </a:solidFill>
                <a:latin typeface="+mn-lt"/>
              </a:rPr>
              <a:t> 32 We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he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he</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he</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D9ADA3-C76A-920F-EC0F-98D607CAD97B}"/>
              </a:ext>
            </a:extLst>
          </p:cNvPr>
          <p:cNvSpPr>
            <a:spLocks noGrp="1"/>
          </p:cNvSpPr>
          <p:nvPr>
            <p:ph type="title"/>
          </p:nvPr>
        </p:nvSpPr>
        <p:spPr/>
        <p:txBody>
          <a:bodyPr/>
          <a:lstStyle/>
          <a:p>
            <a:r>
              <a:rPr lang="en-AU" sz="800">
                <a:solidFill>
                  <a:schemeClr val="bg2"/>
                </a:solidFill>
                <a:latin typeface="+mn-lt"/>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He had a bat on the bed.</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B4D4F7-602F-0796-EBB8-5403A0DF10C0}"/>
              </a:ext>
            </a:extLst>
          </p:cNvPr>
          <p:cNvSpPr>
            <a:spLocks noGrp="1"/>
          </p:cNvSpPr>
          <p:nvPr>
            <p:ph type="title"/>
          </p:nvPr>
        </p:nvSpPr>
        <p:spPr/>
        <p:txBody>
          <a:bodyPr/>
          <a:lstStyle/>
          <a:p>
            <a:r>
              <a:rPr lang="en-AU" sz="800">
                <a:solidFill>
                  <a:schemeClr val="bg2"/>
                </a:solidFill>
                <a:latin typeface="+mn-lt"/>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Ben and Bob had a bop.</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65382-0CCE-0825-C346-4CF32AB599A3}"/>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35 I do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3852D-3F20-20F8-B3B1-24F2B9DE5D1E}"/>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36 We do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97D81-12EC-33D1-3220-27C972BCABD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37 Check for understanding</a:t>
            </a:r>
            <a:endParaRPr lang="en-AU" sz="800">
              <a:solidFill>
                <a:schemeClr val="bg2"/>
              </a:solidFill>
              <a:latin typeface="+mn-lt"/>
            </a:endParaRPr>
          </a:p>
        </p:txBody>
      </p:sp>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51891"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a:solidFill>
                  <a:srgbClr val="4857A6"/>
                </a:solidFill>
                <a:latin typeface="Tenorite" pitchFamily="2" charset="0"/>
                <a:ea typeface="Verdana" panose="020B0604030504040204" pitchFamily="34" charset="0"/>
              </a:rPr>
              <a:t>b</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ban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rib</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bad</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4" name="Picture 3" descr="bib">
            <a:extLst>
              <a:ext uri="{FF2B5EF4-FFF2-40B4-BE49-F238E27FC236}">
                <a16:creationId xmlns:a16="http://schemas.microsoft.com/office/drawing/2014/main" id="{0F3A4315-CFB0-123A-8342-24EC339B539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32456" y="3392279"/>
            <a:ext cx="867930" cy="867930"/>
          </a:xfrm>
          <a:prstGeom prst="rect">
            <a:avLst/>
          </a:prstGeom>
        </p:spPr>
      </p:pic>
      <p:pic>
        <p:nvPicPr>
          <p:cNvPr id="7" name="Picture 6" descr="cob">
            <a:extLst>
              <a:ext uri="{FF2B5EF4-FFF2-40B4-BE49-F238E27FC236}">
                <a16:creationId xmlns:a16="http://schemas.microsoft.com/office/drawing/2014/main" id="{0768C5C8-0525-4539-CDE9-C37EFEAE6D5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83229" y="4328726"/>
            <a:ext cx="966384" cy="966384"/>
          </a:xfrm>
          <a:prstGeom prst="rect">
            <a:avLst/>
          </a:prstGeom>
        </p:spPr>
      </p:pic>
      <p:pic>
        <p:nvPicPr>
          <p:cNvPr id="9" name="Picture 8" descr="bed">
            <a:extLst>
              <a:ext uri="{FF2B5EF4-FFF2-40B4-BE49-F238E27FC236}">
                <a16:creationId xmlns:a16="http://schemas.microsoft.com/office/drawing/2014/main" id="{BD482B5B-25F3-BCFA-9092-CDA2582D182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3229" y="5275163"/>
            <a:ext cx="1109871" cy="1109871"/>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B81E9-3129-8736-CEF8-C210DBCB3A7C}"/>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38 Check for understanding</a:t>
            </a:r>
            <a:endParaRPr lang="en-AU" sz="800">
              <a:solidFill>
                <a:schemeClr val="bg2"/>
              </a:solidFill>
              <a:latin typeface="+mn-lt"/>
            </a:endParaRPr>
          </a:p>
        </p:txBody>
      </p:sp>
      <p:pic>
        <p:nvPicPr>
          <p:cNvPr id="3" name="Picture 2" descr="Image of student sheet phase 3 lesson 3.">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3441" y="462857"/>
            <a:ext cx="4025914" cy="568682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4B3EAA2-58B4-AA19-D932-06B8AC0B458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39 You do</a:t>
            </a:r>
            <a:endParaRPr lang="en-AU" sz="80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3D817D9-BFD6-3925-065D-7C2BC37A4B38}"/>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4 Review You do</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9C1E1-3474-4504-8C01-1369B2BB62FB}"/>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40 End of presentation</a:t>
            </a:r>
            <a:endParaRPr lang="en-AU" sz="800">
              <a:solidFill>
                <a:schemeClr val="bg2"/>
              </a:solidFill>
              <a:latin typeface="+mn-lt"/>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80319-5B0F-8A69-278B-F35FD8250943}"/>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5 Review 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E3CFA6-3343-444A-0D79-3B97B4B68AB9}"/>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6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cod   fed   had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00706-D709-ED19-C3C9-74ED3A830CBB}"/>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7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ot">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8425" y="1754809"/>
            <a:ext cx="3019689" cy="3019689"/>
          </a:xfrm>
          <a:prstGeom prst="rect">
            <a:avLst/>
          </a:prstGeom>
        </p:spPr>
      </p:pic>
      <p:pic>
        <p:nvPicPr>
          <p:cNvPr id="4" name="Picture 3" descr="rod">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1068" y="1870207"/>
            <a:ext cx="2849863" cy="2849863"/>
          </a:xfrm>
          <a:prstGeom prst="rect">
            <a:avLst/>
          </a:prstGeom>
        </p:spPr>
      </p:pic>
      <p:pic>
        <p:nvPicPr>
          <p:cNvPr id="7" name="Picture 6" descr="fed">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35834" y="1870207"/>
            <a:ext cx="2849863" cy="284986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65B33-B45A-4FF4-C745-F9A0EC1AA9E5}"/>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8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my   to   has   do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0DBF4-206B-9710-B98F-94C2526394C1}"/>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9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dad had a cod on a rod.</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purl.org/dc/elements/1.1/"/>
    <ds:schemaRef ds:uri="http://schemas.microsoft.com/office/2006/metadata/properties"/>
    <ds:schemaRef ds:uri="http://www.w3.org/XML/1998/namespace"/>
    <ds:schemaRef ds:uri="http://schemas.microsoft.com/office/2006/documentManagement/types"/>
    <ds:schemaRef ds:uri="http://purl.org/dc/dcmitype/"/>
    <ds:schemaRef ds:uri="ff236c08-9611-4854-a4bb-16d44b7327b6"/>
    <ds:schemaRef ds:uri="64eff3df-e3d6-48ed-978f-45ff25640900"/>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4180</Words>
  <Application>Microsoft Office PowerPoint</Application>
  <PresentationFormat>Widescreen</PresentationFormat>
  <Paragraphs>577</Paragraphs>
  <Slides>40</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Calibri Light</vt:lpstr>
      <vt:lpstr>Symbol</vt:lpstr>
      <vt:lpstr>Tenorite</vt:lpstr>
      <vt:lpstr>Verdana</vt:lpstr>
      <vt:lpstr>1_Office Theme</vt:lpstr>
      <vt:lpstr>Slide 1 Start of presentation b says /b/</vt:lpstr>
      <vt:lpstr>Slide 2 Phonemic awareness review </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