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6.xml" ContentType="application/vnd.openxmlformats-officedocument.presentationml.tags+xml"/>
  <Override PartName="/ppt/notesSlides/notesSlide14.xml" ContentType="application/vnd.openxmlformats-officedocument.presentationml.notesSlide+xml"/>
  <Override PartName="/ppt/tags/tag17.xml" ContentType="application/vnd.openxmlformats-officedocument.presentationml.tags+xml"/>
  <Override PartName="/ppt/notesSlides/notesSlide15.xml" ContentType="application/vnd.openxmlformats-officedocument.presentationml.notesSlide+xml"/>
  <Override PartName="/ppt/tags/tag18.xml" ContentType="application/vnd.openxmlformats-officedocument.presentationml.tags+xml"/>
  <Override PartName="/ppt/notesSlides/notesSlide16.xml" ContentType="application/vnd.openxmlformats-officedocument.presentationml.notesSlide+xml"/>
  <Override PartName="/ppt/tags/tag19.xml" ContentType="application/vnd.openxmlformats-officedocument.presentationml.tags+xml"/>
  <Override PartName="/ppt/notesSlides/notesSlide17.xml" ContentType="application/vnd.openxmlformats-officedocument.presentationml.notesSlide+xml"/>
  <Override PartName="/ppt/tags/tag20.xml" ContentType="application/vnd.openxmlformats-officedocument.presentationml.tags+xml"/>
  <Override PartName="/ppt/notesSlides/notesSlide18.xml" ContentType="application/vnd.openxmlformats-officedocument.presentationml.notesSlide+xml"/>
  <Override PartName="/ppt/tags/tag21.xml" ContentType="application/vnd.openxmlformats-officedocument.presentationml.tags+xml"/>
  <Override PartName="/ppt/notesSlides/notesSlide19.xml" ContentType="application/vnd.openxmlformats-officedocument.presentationml.notesSlide+xml"/>
  <Override PartName="/ppt/tags/tag22.xml" ContentType="application/vnd.openxmlformats-officedocument.presentationml.tags+xml"/>
  <Override PartName="/ppt/notesSlides/notesSlide20.xml" ContentType="application/vnd.openxmlformats-officedocument.presentationml.notesSlide+xml"/>
  <Override PartName="/ppt/tags/tag23.xml" ContentType="application/vnd.openxmlformats-officedocument.presentationml.tags+xml"/>
  <Override PartName="/ppt/notesSlides/notesSlide21.xml" ContentType="application/vnd.openxmlformats-officedocument.presentationml.notesSlide+xml"/>
  <Override PartName="/ppt/tags/tag24.xml" ContentType="application/vnd.openxmlformats-officedocument.presentationml.tags+xml"/>
  <Override PartName="/ppt/notesSlides/notesSlide22.xml" ContentType="application/vnd.openxmlformats-officedocument.presentationml.notesSlide+xml"/>
  <Override PartName="/ppt/tags/tag25.xml" ContentType="application/vnd.openxmlformats-officedocument.presentationml.tags+xml"/>
  <Override PartName="/ppt/notesSlides/notesSlide23.xml" ContentType="application/vnd.openxmlformats-officedocument.presentationml.notesSlide+xml"/>
  <Override PartName="/ppt/tags/tag26.xml" ContentType="application/vnd.openxmlformats-officedocument.presentationml.tags+xml"/>
  <Override PartName="/ppt/notesSlides/notesSlide24.xml" ContentType="application/vnd.openxmlformats-officedocument.presentationml.notesSlide+xml"/>
  <Override PartName="/ppt/tags/tag27.xml" ContentType="application/vnd.openxmlformats-officedocument.presentationml.tags+xml"/>
  <Override PartName="/ppt/notesSlides/notesSlide25.xml" ContentType="application/vnd.openxmlformats-officedocument.presentationml.notesSlide+xml"/>
  <Override PartName="/ppt/tags/tag28.xml" ContentType="application/vnd.openxmlformats-officedocument.presentationml.tags+xml"/>
  <Override PartName="/ppt/notesSlides/notesSlide26.xml" ContentType="application/vnd.openxmlformats-officedocument.presentationml.notesSlide+xml"/>
  <Override PartName="/ppt/tags/tag29.xml" ContentType="application/vnd.openxmlformats-officedocument.presentationml.tags+xml"/>
  <Override PartName="/ppt/notesSlides/notesSlide27.xml" ContentType="application/vnd.openxmlformats-officedocument.presentationml.notesSlide+xml"/>
  <Override PartName="/ppt/tags/tag30.xml" ContentType="application/vnd.openxmlformats-officedocument.presentationml.tags+xml"/>
  <Override PartName="/ppt/notesSlides/notesSlide28.xml" ContentType="application/vnd.openxmlformats-officedocument.presentationml.notesSlide+xml"/>
  <Override PartName="/ppt/tags/tag31.xml" ContentType="application/vnd.openxmlformats-officedocument.presentationml.tags+xml"/>
  <Override PartName="/ppt/notesSlides/notesSlide29.xml" ContentType="application/vnd.openxmlformats-officedocument.presentationml.notesSlide+xml"/>
  <Override PartName="/ppt/tags/tag32.xml" ContentType="application/vnd.openxmlformats-officedocument.presentationml.tags+xml"/>
  <Override PartName="/ppt/notesSlides/notesSlide30.xml" ContentType="application/vnd.openxmlformats-officedocument.presentationml.notesSlide+xml"/>
  <Override PartName="/ppt/tags/tag33.xml" ContentType="application/vnd.openxmlformats-officedocument.presentationml.tags+xml"/>
  <Override PartName="/ppt/notesSlides/notesSlide31.xml" ContentType="application/vnd.openxmlformats-officedocument.presentationml.notesSlide+xml"/>
  <Override PartName="/ppt/tags/tag34.xml" ContentType="application/vnd.openxmlformats-officedocument.presentationml.tags+xml"/>
  <Override PartName="/ppt/notesSlides/notesSlide32.xml" ContentType="application/vnd.openxmlformats-officedocument.presentationml.notesSlide+xml"/>
  <Override PartName="/ppt/tags/tag35.xml" ContentType="application/vnd.openxmlformats-officedocument.presentationml.tags+xml"/>
  <Override PartName="/ppt/notesSlides/notesSlide33.xml" ContentType="application/vnd.openxmlformats-officedocument.presentationml.notesSlide+xml"/>
  <Override PartName="/ppt/tags/tag36.xml" ContentType="application/vnd.openxmlformats-officedocument.presentationml.tags+xml"/>
  <Override PartName="/ppt/notesSlides/notesSlide34.xml" ContentType="application/vnd.openxmlformats-officedocument.presentationml.notesSlide+xml"/>
  <Override PartName="/ppt/tags/tag37.xml" ContentType="application/vnd.openxmlformats-officedocument.presentationml.tags+xml"/>
  <Override PartName="/ppt/notesSlides/notesSlide35.xml" ContentType="application/vnd.openxmlformats-officedocument.presentationml.notesSlide+xml"/>
  <Override PartName="/ppt/tags/tag38.xml" ContentType="application/vnd.openxmlformats-officedocument.presentationml.tags+xml"/>
  <Override PartName="/ppt/notesSlides/notesSlide36.xml" ContentType="application/vnd.openxmlformats-officedocument.presentationml.notesSlide+xml"/>
  <Override PartName="/ppt/tags/tag39.xml" ContentType="application/vnd.openxmlformats-officedocument.presentationml.tags+xml"/>
  <Override PartName="/ppt/notesSlides/notesSlide37.xml" ContentType="application/vnd.openxmlformats-officedocument.presentationml.notesSlide+xml"/>
  <Override PartName="/ppt/tags/tag40.xml" ContentType="application/vnd.openxmlformats-officedocument.presentationml.tags+xml"/>
  <Override PartName="/ppt/notesSlides/notesSlide3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4"/>
    <p:sldMasterId id="2147483790" r:id="rId5"/>
  </p:sldMasterIdLst>
  <p:notesMasterIdLst>
    <p:notesMasterId r:id="rId44"/>
  </p:notesMasterIdLst>
  <p:handoutMasterIdLst>
    <p:handoutMasterId r:id="rId45"/>
  </p:handoutMasterIdLst>
  <p:sldIdLst>
    <p:sldId id="520" r:id="rId6"/>
    <p:sldId id="518" r:id="rId7"/>
    <p:sldId id="510" r:id="rId8"/>
    <p:sldId id="509" r:id="rId9"/>
    <p:sldId id="521" r:id="rId10"/>
    <p:sldId id="511" r:id="rId11"/>
    <p:sldId id="512" r:id="rId12"/>
    <p:sldId id="513" r:id="rId13"/>
    <p:sldId id="514" r:id="rId14"/>
    <p:sldId id="515" r:id="rId15"/>
    <p:sldId id="516" r:id="rId16"/>
    <p:sldId id="517" r:id="rId17"/>
    <p:sldId id="519" r:id="rId18"/>
    <p:sldId id="441" r:id="rId19"/>
    <p:sldId id="442" r:id="rId20"/>
    <p:sldId id="443" r:id="rId21"/>
    <p:sldId id="444" r:id="rId22"/>
    <p:sldId id="445" r:id="rId23"/>
    <p:sldId id="466" r:id="rId24"/>
    <p:sldId id="496" r:id="rId25"/>
    <p:sldId id="468" r:id="rId26"/>
    <p:sldId id="469" r:id="rId27"/>
    <p:sldId id="470" r:id="rId28"/>
    <p:sldId id="471" r:id="rId29"/>
    <p:sldId id="472" r:id="rId30"/>
    <p:sldId id="473" r:id="rId31"/>
    <p:sldId id="498" r:id="rId32"/>
    <p:sldId id="475" r:id="rId33"/>
    <p:sldId id="476" r:id="rId34"/>
    <p:sldId id="499" r:id="rId35"/>
    <p:sldId id="480" r:id="rId36"/>
    <p:sldId id="504" r:id="rId37"/>
    <p:sldId id="502" r:id="rId38"/>
    <p:sldId id="505" r:id="rId39"/>
    <p:sldId id="449" r:id="rId40"/>
    <p:sldId id="437" r:id="rId41"/>
    <p:sldId id="446" r:id="rId42"/>
    <p:sldId id="448" r:id="rId43"/>
  </p:sldIdLst>
  <p:sldSz cx="12192000" cy="6858000"/>
  <p:notesSz cx="6858000" cy="9144000"/>
  <p:custDataLst>
    <p:tags r:id="rId4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5039C15-BE5C-AB8A-9188-F567A25F44E6}" name="Emma Durbridge" initials="ED" userId="S::Emma.Durbridge@esa.edu.au::fa194594-074f-43bd-8de7-d322108f10cf"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AF0"/>
    <a:srgbClr val="007FC2"/>
    <a:srgbClr val="D9ECF6"/>
    <a:srgbClr val="EBE9F2"/>
    <a:srgbClr val="776AAA"/>
    <a:srgbClr val="008253"/>
    <a:srgbClr val="D6EFEC"/>
    <a:srgbClr val="D9ECE5"/>
    <a:srgbClr val="0E1E42"/>
    <a:srgbClr val="0E1D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1E3FA2E-D1E3-49E0-A353-9066D5ED1369}" v="1" dt="2025-01-29T03:00:51.82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06" autoAdjust="0"/>
    <p:restoredTop sz="81840" autoAdjust="0"/>
  </p:normalViewPr>
  <p:slideViewPr>
    <p:cSldViewPr snapToGrid="0">
      <p:cViewPr varScale="1">
        <p:scale>
          <a:sx n="90" d="100"/>
          <a:sy n="90" d="100"/>
        </p:scale>
        <p:origin x="1404" y="108"/>
      </p:cViewPr>
      <p:guideLst>
        <p:guide orient="horz" pos="2160"/>
        <p:guide pos="3840"/>
      </p:guideLst>
    </p:cSldViewPr>
  </p:slideViewPr>
  <p:outlineViewPr>
    <p:cViewPr>
      <p:scale>
        <a:sx n="33" d="100"/>
        <a:sy n="33" d="100"/>
      </p:scale>
      <p:origin x="0" y="-2790"/>
    </p:cViewPr>
    <p:sldLst>
      <p:sld r:id="rId1" collapse="1"/>
    </p:sldLst>
  </p:outlin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handoutMaster" Target="handoutMasters/handoutMaster1.xml"/><Relationship Id="rId53" Type="http://schemas.microsoft.com/office/2018/10/relationships/authors" Target="authors.xml"/><Relationship Id="rId5" Type="http://schemas.openxmlformats.org/officeDocument/2006/relationships/slideMaster" Target="slideMasters/slideMaster2.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notesMaster" Target="notesMasters/notesMaster1.xml"/><Relationship Id="rId52"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viewProps" Target="viewProps.xml"/><Relationship Id="rId8" Type="http://schemas.openxmlformats.org/officeDocument/2006/relationships/slide" Target="slides/slide3.xml"/><Relationship Id="rId51"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ags" Target="tags/tag1.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heme" Target="theme/theme1.xml"/></Relationships>
</file>

<file path=ppt/_rels/viewProps.xml.rels><?xml version="1.0" encoding="UTF-8" standalone="yes"?>
<Relationships xmlns="http://schemas.openxmlformats.org/package/2006/relationships"><Relationship Id="rId1" Type="http://schemas.openxmlformats.org/officeDocument/2006/relationships/slide" Target="slides/slide3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5CDBAA18-9EEC-46B7-A1EB-D8B8A0E109C4}"/>
    <pc:docChg chg="modSld">
      <pc:chgData name="Kerrie Shanahan" userId="ae473d9f-76e9-476f-892f-2674ea963afc" providerId="ADAL" clId="{5CDBAA18-9EEC-46B7-A1EB-D8B8A0E109C4}" dt="2025-01-22T05:26:11.877" v="638" actId="962"/>
      <pc:docMkLst>
        <pc:docMk/>
      </pc:docMkLst>
      <pc:sldChg chg="modSp mod">
        <pc:chgData name="Kerrie Shanahan" userId="ae473d9f-76e9-476f-892f-2674ea963afc" providerId="ADAL" clId="{5CDBAA18-9EEC-46B7-A1EB-D8B8A0E109C4}" dt="2025-01-22T05:26:11.877" v="638" actId="962"/>
        <pc:sldMkLst>
          <pc:docMk/>
          <pc:sldMk cId="4150549256" sldId="437"/>
        </pc:sldMkLst>
        <pc:picChg chg="mod">
          <ac:chgData name="Kerrie Shanahan" userId="ae473d9f-76e9-476f-892f-2674ea963afc" providerId="ADAL" clId="{5CDBAA18-9EEC-46B7-A1EB-D8B8A0E109C4}" dt="2025-01-22T05:26:11.877" v="638" actId="962"/>
          <ac:picMkLst>
            <pc:docMk/>
            <pc:sldMk cId="4150549256" sldId="437"/>
            <ac:picMk id="3" creationId="{1825C2BD-668D-1B47-A307-4478F57E8F9E}"/>
          </ac:picMkLst>
        </pc:picChg>
      </pc:sldChg>
      <pc:sldChg chg="modSp mod">
        <pc:chgData name="Kerrie Shanahan" userId="ae473d9f-76e9-476f-892f-2674ea963afc" providerId="ADAL" clId="{5CDBAA18-9EEC-46B7-A1EB-D8B8A0E109C4}" dt="2025-01-22T05:18:35.816" v="37" actId="962"/>
        <pc:sldMkLst>
          <pc:docMk/>
          <pc:sldMk cId="1550106778" sldId="444"/>
        </pc:sldMkLst>
        <pc:picChg chg="mod">
          <ac:chgData name="Kerrie Shanahan" userId="ae473d9f-76e9-476f-892f-2674ea963afc" providerId="ADAL" clId="{5CDBAA18-9EEC-46B7-A1EB-D8B8A0E109C4}" dt="2025-01-22T05:18:09.175" v="11" actId="962"/>
          <ac:picMkLst>
            <pc:docMk/>
            <pc:sldMk cId="1550106778" sldId="444"/>
            <ac:picMk id="4" creationId="{B3A35E02-7BFF-4A05-CB6D-C164842888F3}"/>
          </ac:picMkLst>
        </pc:picChg>
        <pc:picChg chg="mod">
          <ac:chgData name="Kerrie Shanahan" userId="ae473d9f-76e9-476f-892f-2674ea963afc" providerId="ADAL" clId="{5CDBAA18-9EEC-46B7-A1EB-D8B8A0E109C4}" dt="2025-01-22T05:18:35.816" v="37" actId="962"/>
          <ac:picMkLst>
            <pc:docMk/>
            <pc:sldMk cId="1550106778" sldId="444"/>
            <ac:picMk id="7" creationId="{D9F7709C-DD78-5C04-F386-8BD935CEF4A3}"/>
          </ac:picMkLst>
        </pc:picChg>
        <pc:picChg chg="mod">
          <ac:chgData name="Kerrie Shanahan" userId="ae473d9f-76e9-476f-892f-2674ea963afc" providerId="ADAL" clId="{5CDBAA18-9EEC-46B7-A1EB-D8B8A0E109C4}" dt="2025-01-22T05:18:21.217" v="27" actId="962"/>
          <ac:picMkLst>
            <pc:docMk/>
            <pc:sldMk cId="1550106778" sldId="444"/>
            <ac:picMk id="10" creationId="{7E7A49E3-ABF9-7FFA-7B13-792EB8F5EAFD}"/>
          </ac:picMkLst>
        </pc:picChg>
      </pc:sldChg>
      <pc:sldChg chg="modSp mod">
        <pc:chgData name="Kerrie Shanahan" userId="ae473d9f-76e9-476f-892f-2674ea963afc" providerId="ADAL" clId="{5CDBAA18-9EEC-46B7-A1EB-D8B8A0E109C4}" dt="2025-01-22T05:19:04.801" v="59" actId="962"/>
        <pc:sldMkLst>
          <pc:docMk/>
          <pc:sldMk cId="2708634835" sldId="445"/>
        </pc:sldMkLst>
        <pc:picChg chg="mod">
          <ac:chgData name="Kerrie Shanahan" userId="ae473d9f-76e9-476f-892f-2674ea963afc" providerId="ADAL" clId="{5CDBAA18-9EEC-46B7-A1EB-D8B8A0E109C4}" dt="2025-01-22T05:18:55.748" v="53" actId="962"/>
          <ac:picMkLst>
            <pc:docMk/>
            <pc:sldMk cId="2708634835" sldId="445"/>
            <ac:picMk id="7" creationId="{64883281-8B9B-C973-6A8D-E385F13E37F1}"/>
          </ac:picMkLst>
        </pc:picChg>
        <pc:picChg chg="mod">
          <ac:chgData name="Kerrie Shanahan" userId="ae473d9f-76e9-476f-892f-2674ea963afc" providerId="ADAL" clId="{5CDBAA18-9EEC-46B7-A1EB-D8B8A0E109C4}" dt="2025-01-22T05:18:48.337" v="45" actId="962"/>
          <ac:picMkLst>
            <pc:docMk/>
            <pc:sldMk cId="2708634835" sldId="445"/>
            <ac:picMk id="13" creationId="{03CD5D5A-B2C0-3083-E5F9-94997DEA148C}"/>
          </ac:picMkLst>
        </pc:picChg>
        <pc:picChg chg="mod">
          <ac:chgData name="Kerrie Shanahan" userId="ae473d9f-76e9-476f-892f-2674ea963afc" providerId="ADAL" clId="{5CDBAA18-9EEC-46B7-A1EB-D8B8A0E109C4}" dt="2025-01-22T05:19:04.801" v="59" actId="962"/>
          <ac:picMkLst>
            <pc:docMk/>
            <pc:sldMk cId="2708634835" sldId="445"/>
            <ac:picMk id="15" creationId="{14B06C07-01FC-DFF2-E0C8-EF093176C85C}"/>
          </ac:picMkLst>
        </pc:picChg>
      </pc:sldChg>
      <pc:sldChg chg="modSp mod">
        <pc:chgData name="Kerrie Shanahan" userId="ae473d9f-76e9-476f-892f-2674ea963afc" providerId="ADAL" clId="{5CDBAA18-9EEC-46B7-A1EB-D8B8A0E109C4}" dt="2025-01-22T05:21:09.215" v="119" actId="962"/>
        <pc:sldMkLst>
          <pc:docMk/>
          <pc:sldMk cId="240114052" sldId="449"/>
        </pc:sldMkLst>
        <pc:picChg chg="mod">
          <ac:chgData name="Kerrie Shanahan" userId="ae473d9f-76e9-476f-892f-2674ea963afc" providerId="ADAL" clId="{5CDBAA18-9EEC-46B7-A1EB-D8B8A0E109C4}" dt="2025-01-22T05:20:46.959" v="107" actId="962"/>
          <ac:picMkLst>
            <pc:docMk/>
            <pc:sldMk cId="240114052" sldId="449"/>
            <ac:picMk id="3" creationId="{28218E1C-9E92-A69E-0289-A59CE730AAF8}"/>
          </ac:picMkLst>
        </pc:picChg>
        <pc:picChg chg="mod">
          <ac:chgData name="Kerrie Shanahan" userId="ae473d9f-76e9-476f-892f-2674ea963afc" providerId="ADAL" clId="{5CDBAA18-9EEC-46B7-A1EB-D8B8A0E109C4}" dt="2025-01-22T05:20:58.877" v="113" actId="962"/>
          <ac:picMkLst>
            <pc:docMk/>
            <pc:sldMk cId="240114052" sldId="449"/>
            <ac:picMk id="6" creationId="{6A427ECD-F7EA-0655-3A13-7A9A2280A49C}"/>
          </ac:picMkLst>
        </pc:picChg>
        <pc:picChg chg="mod">
          <ac:chgData name="Kerrie Shanahan" userId="ae473d9f-76e9-476f-892f-2674ea963afc" providerId="ADAL" clId="{5CDBAA18-9EEC-46B7-A1EB-D8B8A0E109C4}" dt="2025-01-22T05:21:09.215" v="119" actId="962"/>
          <ac:picMkLst>
            <pc:docMk/>
            <pc:sldMk cId="240114052" sldId="449"/>
            <ac:picMk id="10" creationId="{B844B424-3A6A-4A38-0B59-331DDA6987E9}"/>
          </ac:picMkLst>
        </pc:picChg>
      </pc:sldChg>
      <pc:sldChg chg="modSp mod">
        <pc:chgData name="Kerrie Shanahan" userId="ae473d9f-76e9-476f-892f-2674ea963afc" providerId="ADAL" clId="{5CDBAA18-9EEC-46B7-A1EB-D8B8A0E109C4}" dt="2025-01-22T05:24:58.867" v="538" actId="962"/>
        <pc:sldMkLst>
          <pc:docMk/>
          <pc:sldMk cId="2806691242" sldId="472"/>
        </pc:sldMkLst>
        <pc:picChg chg="mod">
          <ac:chgData name="Kerrie Shanahan" userId="ae473d9f-76e9-476f-892f-2674ea963afc" providerId="ADAL" clId="{5CDBAA18-9EEC-46B7-A1EB-D8B8A0E109C4}" dt="2025-01-22T05:24:58.867" v="538" actId="962"/>
          <ac:picMkLst>
            <pc:docMk/>
            <pc:sldMk cId="2806691242" sldId="472"/>
            <ac:picMk id="8" creationId="{37EF49F3-FECA-3831-5E2F-4F23519F0ECA}"/>
          </ac:picMkLst>
        </pc:picChg>
      </pc:sldChg>
      <pc:sldChg chg="delSp modSp mod">
        <pc:chgData name="Kerrie Shanahan" userId="ae473d9f-76e9-476f-892f-2674ea963afc" providerId="ADAL" clId="{5CDBAA18-9EEC-46B7-A1EB-D8B8A0E109C4}" dt="2025-01-22T05:25:13.377" v="545" actId="962"/>
        <pc:sldMkLst>
          <pc:docMk/>
          <pc:sldMk cId="2667868244" sldId="473"/>
        </pc:sldMkLst>
        <pc:picChg chg="mod topLvl">
          <ac:chgData name="Kerrie Shanahan" userId="ae473d9f-76e9-476f-892f-2674ea963afc" providerId="ADAL" clId="{5CDBAA18-9EEC-46B7-A1EB-D8B8A0E109C4}" dt="2025-01-22T05:25:13.377" v="545" actId="962"/>
          <ac:picMkLst>
            <pc:docMk/>
            <pc:sldMk cId="2667868244" sldId="473"/>
            <ac:picMk id="4" creationId="{24E29C4C-78E8-28DD-2109-F53FFD10F9AF}"/>
          </ac:picMkLst>
        </pc:picChg>
        <pc:picChg chg="mod topLvl">
          <ac:chgData name="Kerrie Shanahan" userId="ae473d9f-76e9-476f-892f-2674ea963afc" providerId="ADAL" clId="{5CDBAA18-9EEC-46B7-A1EB-D8B8A0E109C4}" dt="2025-01-22T05:25:13.377" v="545" actId="962"/>
          <ac:picMkLst>
            <pc:docMk/>
            <pc:sldMk cId="2667868244" sldId="473"/>
            <ac:picMk id="6" creationId="{F4D0E47D-14DB-36D0-5473-A04C50E347CC}"/>
          </ac:picMkLst>
        </pc:picChg>
      </pc:sldChg>
      <pc:sldChg chg="modSp mod">
        <pc:chgData name="Kerrie Shanahan" userId="ae473d9f-76e9-476f-892f-2674ea963afc" providerId="ADAL" clId="{5CDBAA18-9EEC-46B7-A1EB-D8B8A0E109C4}" dt="2025-01-22T05:19:26.687" v="71" actId="962"/>
        <pc:sldMkLst>
          <pc:docMk/>
          <pc:sldMk cId="908412850" sldId="475"/>
        </pc:sldMkLst>
        <pc:picChg chg="mod">
          <ac:chgData name="Kerrie Shanahan" userId="ae473d9f-76e9-476f-892f-2674ea963afc" providerId="ADAL" clId="{5CDBAA18-9EEC-46B7-A1EB-D8B8A0E109C4}" dt="2025-01-22T05:19:26.687" v="71" actId="962"/>
          <ac:picMkLst>
            <pc:docMk/>
            <pc:sldMk cId="908412850" sldId="475"/>
            <ac:picMk id="2" creationId="{699F2CAC-3F6F-298B-2A73-7BF077BFB6B2}"/>
          </ac:picMkLst>
        </pc:picChg>
      </pc:sldChg>
      <pc:sldChg chg="modSp mod">
        <pc:chgData name="Kerrie Shanahan" userId="ae473d9f-76e9-476f-892f-2674ea963afc" providerId="ADAL" clId="{5CDBAA18-9EEC-46B7-A1EB-D8B8A0E109C4}" dt="2025-01-22T05:19:51.230" v="83" actId="962"/>
        <pc:sldMkLst>
          <pc:docMk/>
          <pc:sldMk cId="1716554648" sldId="476"/>
        </pc:sldMkLst>
        <pc:picChg chg="mod">
          <ac:chgData name="Kerrie Shanahan" userId="ae473d9f-76e9-476f-892f-2674ea963afc" providerId="ADAL" clId="{5CDBAA18-9EEC-46B7-A1EB-D8B8A0E109C4}" dt="2025-01-22T05:19:37.560" v="77" actId="962"/>
          <ac:picMkLst>
            <pc:docMk/>
            <pc:sldMk cId="1716554648" sldId="476"/>
            <ac:picMk id="2" creationId="{F0668E6C-8936-D222-3279-7BD8931986C5}"/>
          </ac:picMkLst>
        </pc:picChg>
        <pc:picChg chg="mod">
          <ac:chgData name="Kerrie Shanahan" userId="ae473d9f-76e9-476f-892f-2674ea963afc" providerId="ADAL" clId="{5CDBAA18-9EEC-46B7-A1EB-D8B8A0E109C4}" dt="2025-01-22T05:19:51.230" v="83" actId="962"/>
          <ac:picMkLst>
            <pc:docMk/>
            <pc:sldMk cId="1716554648" sldId="476"/>
            <ac:picMk id="3" creationId="{E4D013C6-2542-BE14-514B-8CE0DD818C0A}"/>
          </ac:picMkLst>
        </pc:picChg>
      </pc:sldChg>
      <pc:sldChg chg="delSp modSp mod">
        <pc:chgData name="Kerrie Shanahan" userId="ae473d9f-76e9-476f-892f-2674ea963afc" providerId="ADAL" clId="{5CDBAA18-9EEC-46B7-A1EB-D8B8A0E109C4}" dt="2025-01-22T05:25:41.579" v="556" actId="962"/>
        <pc:sldMkLst>
          <pc:docMk/>
          <pc:sldMk cId="3577013097" sldId="498"/>
        </pc:sldMkLst>
        <pc:picChg chg="mod">
          <ac:chgData name="Kerrie Shanahan" userId="ae473d9f-76e9-476f-892f-2674ea963afc" providerId="ADAL" clId="{5CDBAA18-9EEC-46B7-A1EB-D8B8A0E109C4}" dt="2025-01-22T05:19:16.754" v="65" actId="962"/>
          <ac:picMkLst>
            <pc:docMk/>
            <pc:sldMk cId="3577013097" sldId="498"/>
            <ac:picMk id="4" creationId="{59C1F3AE-26EA-CEE2-3100-1F86E5F8F1AB}"/>
          </ac:picMkLst>
        </pc:picChg>
        <pc:picChg chg="mod topLvl">
          <ac:chgData name="Kerrie Shanahan" userId="ae473d9f-76e9-476f-892f-2674ea963afc" providerId="ADAL" clId="{5CDBAA18-9EEC-46B7-A1EB-D8B8A0E109C4}" dt="2025-01-22T05:25:41.579" v="556" actId="962"/>
          <ac:picMkLst>
            <pc:docMk/>
            <pc:sldMk cId="3577013097" sldId="498"/>
            <ac:picMk id="5" creationId="{8068F23B-2AE3-AC35-0205-170D0ACBA45D}"/>
          </ac:picMkLst>
        </pc:picChg>
        <pc:picChg chg="mod topLvl">
          <ac:chgData name="Kerrie Shanahan" userId="ae473d9f-76e9-476f-892f-2674ea963afc" providerId="ADAL" clId="{5CDBAA18-9EEC-46B7-A1EB-D8B8A0E109C4}" dt="2025-01-22T05:25:41.579" v="556" actId="962"/>
          <ac:picMkLst>
            <pc:docMk/>
            <pc:sldMk cId="3577013097" sldId="498"/>
            <ac:picMk id="7" creationId="{7A88B7DB-0E92-E500-86AE-0F0EAF12B80D}"/>
          </ac:picMkLst>
        </pc:picChg>
      </pc:sldChg>
      <pc:sldChg chg="modSp mod">
        <pc:chgData name="Kerrie Shanahan" userId="ae473d9f-76e9-476f-892f-2674ea963afc" providerId="ADAL" clId="{5CDBAA18-9EEC-46B7-A1EB-D8B8A0E109C4}" dt="2025-01-22T05:20:29.466" v="101" actId="962"/>
        <pc:sldMkLst>
          <pc:docMk/>
          <pc:sldMk cId="2230884598" sldId="499"/>
        </pc:sldMkLst>
        <pc:picChg chg="mod">
          <ac:chgData name="Kerrie Shanahan" userId="ae473d9f-76e9-476f-892f-2674ea963afc" providerId="ADAL" clId="{5CDBAA18-9EEC-46B7-A1EB-D8B8A0E109C4}" dt="2025-01-22T05:20:03.081" v="89" actId="962"/>
          <ac:picMkLst>
            <pc:docMk/>
            <pc:sldMk cId="2230884598" sldId="499"/>
            <ac:picMk id="4" creationId="{577EEBD0-6387-8A09-7FF8-D3C85DEB0994}"/>
          </ac:picMkLst>
        </pc:picChg>
        <pc:picChg chg="mod">
          <ac:chgData name="Kerrie Shanahan" userId="ae473d9f-76e9-476f-892f-2674ea963afc" providerId="ADAL" clId="{5CDBAA18-9EEC-46B7-A1EB-D8B8A0E109C4}" dt="2025-01-22T05:20:29.466" v="101" actId="962"/>
          <ac:picMkLst>
            <pc:docMk/>
            <pc:sldMk cId="2230884598" sldId="499"/>
            <ac:picMk id="10" creationId="{CC7D0870-BAAD-2969-3D76-1942D925D3AB}"/>
          </ac:picMkLst>
        </pc:picChg>
        <pc:picChg chg="mod">
          <ac:chgData name="Kerrie Shanahan" userId="ae473d9f-76e9-476f-892f-2674ea963afc" providerId="ADAL" clId="{5CDBAA18-9EEC-46B7-A1EB-D8B8A0E109C4}" dt="2025-01-22T05:20:11.269" v="95" actId="962"/>
          <ac:picMkLst>
            <pc:docMk/>
            <pc:sldMk cId="2230884598" sldId="499"/>
            <ac:picMk id="12" creationId="{E780336C-FAF5-212F-4F08-77C135431957}"/>
          </ac:picMkLst>
        </pc:picChg>
      </pc:sldChg>
      <pc:sldChg chg="modSp mod">
        <pc:chgData name="Kerrie Shanahan" userId="ae473d9f-76e9-476f-892f-2674ea963afc" providerId="ADAL" clId="{5CDBAA18-9EEC-46B7-A1EB-D8B8A0E109C4}" dt="2025-01-22T05:24:15.701" v="513" actId="962"/>
        <pc:sldMkLst>
          <pc:docMk/>
          <pc:sldMk cId="1652726119" sldId="509"/>
        </pc:sldMkLst>
        <pc:grpChg chg="mod">
          <ac:chgData name="Kerrie Shanahan" userId="ae473d9f-76e9-476f-892f-2674ea963afc" providerId="ADAL" clId="{5CDBAA18-9EEC-46B7-A1EB-D8B8A0E109C4}" dt="2025-01-22T05:24:15.701" v="513" actId="962"/>
          <ac:grpSpMkLst>
            <pc:docMk/>
            <pc:sldMk cId="1652726119" sldId="509"/>
            <ac:grpSpMk id="8" creationId="{0A293BF7-CC27-51C8-685B-BFDEB424715D}"/>
          </ac:grpSpMkLst>
        </pc:grpChg>
      </pc:sldChg>
      <pc:sldChg chg="delSp modSp mod">
        <pc:chgData name="Kerrie Shanahan" userId="ae473d9f-76e9-476f-892f-2674ea963afc" providerId="ADAL" clId="{5CDBAA18-9EEC-46B7-A1EB-D8B8A0E109C4}" dt="2025-01-22T05:24:01.446" v="451" actId="962"/>
        <pc:sldMkLst>
          <pc:docMk/>
          <pc:sldMk cId="3580694833" sldId="510"/>
        </pc:sldMkLst>
        <pc:picChg chg="mod topLvl">
          <ac:chgData name="Kerrie Shanahan" userId="ae473d9f-76e9-476f-892f-2674ea963afc" providerId="ADAL" clId="{5CDBAA18-9EEC-46B7-A1EB-D8B8A0E109C4}" dt="2025-01-22T05:22:46.828" v="389" actId="962"/>
          <ac:picMkLst>
            <pc:docMk/>
            <pc:sldMk cId="3580694833" sldId="510"/>
            <ac:picMk id="13" creationId="{478C22C1-5571-C4BA-E001-057866267EA5}"/>
          </ac:picMkLst>
        </pc:picChg>
        <pc:picChg chg="mod ord topLvl">
          <ac:chgData name="Kerrie Shanahan" userId="ae473d9f-76e9-476f-892f-2674ea963afc" providerId="ADAL" clId="{5CDBAA18-9EEC-46B7-A1EB-D8B8A0E109C4}" dt="2025-01-22T05:23:55.607" v="443" actId="962"/>
          <ac:picMkLst>
            <pc:docMk/>
            <pc:sldMk cId="3580694833" sldId="510"/>
            <ac:picMk id="17" creationId="{F1C411B8-96F9-02DC-5129-131156B7E2BC}"/>
          </ac:picMkLst>
        </pc:picChg>
        <pc:picChg chg="mod ord topLvl">
          <ac:chgData name="Kerrie Shanahan" userId="ae473d9f-76e9-476f-892f-2674ea963afc" providerId="ADAL" clId="{5CDBAA18-9EEC-46B7-A1EB-D8B8A0E109C4}" dt="2025-01-22T05:23:42.490" v="421" actId="962"/>
          <ac:picMkLst>
            <pc:docMk/>
            <pc:sldMk cId="3580694833" sldId="510"/>
            <ac:picMk id="19" creationId="{3E2E6BB2-3A99-7A0F-CB7B-C3CEFBCA9EE3}"/>
          </ac:picMkLst>
        </pc:picChg>
        <pc:picChg chg="mod ord topLvl">
          <ac:chgData name="Kerrie Shanahan" userId="ae473d9f-76e9-476f-892f-2674ea963afc" providerId="ADAL" clId="{5CDBAA18-9EEC-46B7-A1EB-D8B8A0E109C4}" dt="2025-01-22T05:24:01.446" v="451" actId="962"/>
          <ac:picMkLst>
            <pc:docMk/>
            <pc:sldMk cId="3580694833" sldId="510"/>
            <ac:picMk id="22" creationId="{7B83B044-FA56-E998-60FC-D433EADCEFA9}"/>
          </ac:picMkLst>
        </pc:picChg>
        <pc:picChg chg="mod topLvl">
          <ac:chgData name="Kerrie Shanahan" userId="ae473d9f-76e9-476f-892f-2674ea963afc" providerId="ADAL" clId="{5CDBAA18-9EEC-46B7-A1EB-D8B8A0E109C4}" dt="2025-01-22T05:23:50.525" v="435" actId="962"/>
          <ac:picMkLst>
            <pc:docMk/>
            <pc:sldMk cId="3580694833" sldId="510"/>
            <ac:picMk id="24" creationId="{804136B4-47FF-EEE6-575A-91F3802C6CB7}"/>
          </ac:picMkLst>
        </pc:picChg>
        <pc:picChg chg="mod ord topLvl">
          <ac:chgData name="Kerrie Shanahan" userId="ae473d9f-76e9-476f-892f-2674ea963afc" providerId="ADAL" clId="{5CDBAA18-9EEC-46B7-A1EB-D8B8A0E109C4}" dt="2025-01-22T05:23:33.220" v="411" actId="962"/>
          <ac:picMkLst>
            <pc:docMk/>
            <pc:sldMk cId="3580694833" sldId="510"/>
            <ac:picMk id="26" creationId="{5FA344B6-7E96-C328-3BA3-7D5B4F2972E3}"/>
          </ac:picMkLst>
        </pc:picChg>
      </pc:sldChg>
      <pc:sldChg chg="delSp modSp mod">
        <pc:chgData name="Kerrie Shanahan" userId="ae473d9f-76e9-476f-892f-2674ea963afc" providerId="ADAL" clId="{5CDBAA18-9EEC-46B7-A1EB-D8B8A0E109C4}" dt="2025-01-22T05:24:53.859" v="532" actId="962"/>
        <pc:sldMkLst>
          <pc:docMk/>
          <pc:sldMk cId="2491177883" sldId="512"/>
        </pc:sldMkLst>
        <pc:picChg chg="mod topLvl">
          <ac:chgData name="Kerrie Shanahan" userId="ae473d9f-76e9-476f-892f-2674ea963afc" providerId="ADAL" clId="{5CDBAA18-9EEC-46B7-A1EB-D8B8A0E109C4}" dt="2025-01-22T05:24:44.066" v="520" actId="962"/>
          <ac:picMkLst>
            <pc:docMk/>
            <pc:sldMk cId="2491177883" sldId="512"/>
            <ac:picMk id="3" creationId="{E9A903B1-8F1A-DFEC-4497-AD9FC84C9FC9}"/>
          </ac:picMkLst>
        </pc:picChg>
        <pc:picChg chg="mod topLvl">
          <ac:chgData name="Kerrie Shanahan" userId="ae473d9f-76e9-476f-892f-2674ea963afc" providerId="ADAL" clId="{5CDBAA18-9EEC-46B7-A1EB-D8B8A0E109C4}" dt="2025-01-22T05:24:49.272" v="526" actId="962"/>
          <ac:picMkLst>
            <pc:docMk/>
            <pc:sldMk cId="2491177883" sldId="512"/>
            <ac:picMk id="4" creationId="{78E42BA6-E451-6509-097B-E3E6B6458242}"/>
          </ac:picMkLst>
        </pc:picChg>
        <pc:picChg chg="mod topLvl">
          <ac:chgData name="Kerrie Shanahan" userId="ae473d9f-76e9-476f-892f-2674ea963afc" providerId="ADAL" clId="{5CDBAA18-9EEC-46B7-A1EB-D8B8A0E109C4}" dt="2025-01-22T05:24:53.859" v="532" actId="962"/>
          <ac:picMkLst>
            <pc:docMk/>
            <pc:sldMk cId="2491177883" sldId="512"/>
            <ac:picMk id="7" creationId="{1574D421-D3D3-3BD3-5639-CD621B5E5658}"/>
          </ac:picMkLst>
        </pc:picChg>
      </pc:sldChg>
      <pc:sldChg chg="modSp mod">
        <pc:chgData name="Kerrie Shanahan" userId="ae473d9f-76e9-476f-892f-2674ea963afc" providerId="ADAL" clId="{5CDBAA18-9EEC-46B7-A1EB-D8B8A0E109C4}" dt="2025-01-22T05:21:57.661" v="387" actId="962"/>
        <pc:sldMkLst>
          <pc:docMk/>
          <pc:sldMk cId="1797789494" sldId="518"/>
        </pc:sldMkLst>
        <pc:grpChg chg="mod">
          <ac:chgData name="Kerrie Shanahan" userId="ae473d9f-76e9-476f-892f-2674ea963afc" providerId="ADAL" clId="{5CDBAA18-9EEC-46B7-A1EB-D8B8A0E109C4}" dt="2025-01-22T05:21:57.661" v="387" actId="962"/>
          <ac:grpSpMkLst>
            <pc:docMk/>
            <pc:sldMk cId="1797789494" sldId="518"/>
            <ac:grpSpMk id="2" creationId="{B679A93E-54E9-B457-626F-CABCE23DAD15}"/>
          </ac:grpSpMkLst>
        </pc:grpChg>
      </pc:sldChg>
    </pc:docChg>
  </pc:docChgLst>
  <pc:docChgLst>
    <pc:chgData name="Kerrie Shanahan" userId="ae473d9f-76e9-476f-892f-2674ea963afc" providerId="ADAL" clId="{81E3FA2E-D1E3-49E0-A353-9066D5ED1369}"/>
    <pc:docChg chg="modSld modMainMaster">
      <pc:chgData name="Kerrie Shanahan" userId="ae473d9f-76e9-476f-892f-2674ea963afc" providerId="ADAL" clId="{81E3FA2E-D1E3-49E0-A353-9066D5ED1369}" dt="2025-01-29T03:01:46.774" v="112" actId="962"/>
      <pc:docMkLst>
        <pc:docMk/>
      </pc:docMkLst>
      <pc:sldChg chg="modSp mod">
        <pc:chgData name="Kerrie Shanahan" userId="ae473d9f-76e9-476f-892f-2674ea963afc" providerId="ADAL" clId="{81E3FA2E-D1E3-49E0-A353-9066D5ED1369}" dt="2025-01-29T03:01:46.774" v="112" actId="962"/>
        <pc:sldMkLst>
          <pc:docMk/>
          <pc:sldMk cId="4150549256" sldId="437"/>
        </pc:sldMkLst>
        <pc:picChg chg="mod">
          <ac:chgData name="Kerrie Shanahan" userId="ae473d9f-76e9-476f-892f-2674ea963afc" providerId="ADAL" clId="{81E3FA2E-D1E3-49E0-A353-9066D5ED1369}" dt="2025-01-29T03:01:46.774" v="112" actId="962"/>
          <ac:picMkLst>
            <pc:docMk/>
            <pc:sldMk cId="4150549256" sldId="437"/>
            <ac:picMk id="3" creationId="{1825C2BD-668D-1B47-A307-4478F57E8F9E}"/>
          </ac:picMkLst>
        </pc:picChg>
      </pc:sldChg>
      <pc:sldMasterChg chg="modSldLayout">
        <pc:chgData name="Kerrie Shanahan" userId="ae473d9f-76e9-476f-892f-2674ea963afc" providerId="ADAL" clId="{81E3FA2E-D1E3-49E0-A353-9066D5ED1369}" dt="2025-01-29T02:56:21.119" v="1" actId="20577"/>
        <pc:sldMasterMkLst>
          <pc:docMk/>
          <pc:sldMasterMk cId="2172787928" sldId="2147483708"/>
        </pc:sldMasterMkLst>
        <pc:sldLayoutChg chg="modSp mod">
          <pc:chgData name="Kerrie Shanahan" userId="ae473d9f-76e9-476f-892f-2674ea963afc" providerId="ADAL" clId="{81E3FA2E-D1E3-49E0-A353-9066D5ED1369}" dt="2025-01-29T02:56:21.119" v="1" actId="20577"/>
          <pc:sldLayoutMkLst>
            <pc:docMk/>
            <pc:sldMasterMk cId="2172787928" sldId="2147483708"/>
            <pc:sldLayoutMk cId="3648075690" sldId="2147483782"/>
          </pc:sldLayoutMkLst>
          <pc:spChg chg="mod">
            <ac:chgData name="Kerrie Shanahan" userId="ae473d9f-76e9-476f-892f-2674ea963afc" providerId="ADAL" clId="{81E3FA2E-D1E3-49E0-A353-9066D5ED1369}" dt="2025-01-29T02:56:21.119" v="1" actId="20577"/>
            <ac:spMkLst>
              <pc:docMk/>
              <pc:sldMasterMk cId="2172787928" sldId="2147483708"/>
              <pc:sldLayoutMk cId="3648075690" sldId="2147483782"/>
              <ac:spMk id="18" creationId="{79CD31C9-2910-6158-4050-A7D84EBAC6D4}"/>
            </ac:spMkLst>
          </pc:spChg>
        </pc:sldLayoutChg>
      </pc:sldMasterChg>
    </pc:docChg>
  </pc:docChgLst>
  <pc:docChgLst>
    <pc:chgData name="Kerrie Shanahan" userId="ae473d9f-76e9-476f-892f-2674ea963afc" providerId="ADAL" clId="{D84D5A4C-B018-41DD-AD0C-A5348C439245}"/>
    <pc:docChg chg="modSld modMainMaster">
      <pc:chgData name="Kerrie Shanahan" userId="ae473d9f-76e9-476f-892f-2674ea963afc" providerId="ADAL" clId="{D84D5A4C-B018-41DD-AD0C-A5348C439245}" dt="2025-01-21T05:11:49.036" v="82" actId="20577"/>
      <pc:docMkLst>
        <pc:docMk/>
      </pc:docMkLst>
      <pc:sldChg chg="modSp mod">
        <pc:chgData name="Kerrie Shanahan" userId="ae473d9f-76e9-476f-892f-2674ea963afc" providerId="ADAL" clId="{D84D5A4C-B018-41DD-AD0C-A5348C439245}" dt="2025-01-08T01:02:25.510" v="71" actId="13244"/>
        <pc:sldMkLst>
          <pc:docMk/>
          <pc:sldMk cId="4150549256" sldId="437"/>
        </pc:sldMkLst>
        <pc:spChg chg="ord">
          <ac:chgData name="Kerrie Shanahan" userId="ae473d9f-76e9-476f-892f-2674ea963afc" providerId="ADAL" clId="{D84D5A4C-B018-41DD-AD0C-A5348C439245}" dt="2025-01-08T01:02:25.510" v="71" actId="13244"/>
          <ac:spMkLst>
            <pc:docMk/>
            <pc:sldMk cId="4150549256" sldId="437"/>
            <ac:spMk id="2" creationId="{332D79D3-0D6C-BF5E-3223-73E8B74F9247}"/>
          </ac:spMkLst>
        </pc:spChg>
      </pc:sldChg>
      <pc:sldChg chg="modSp mod">
        <pc:chgData name="Kerrie Shanahan" userId="ae473d9f-76e9-476f-892f-2674ea963afc" providerId="ADAL" clId="{D84D5A4C-B018-41DD-AD0C-A5348C439245}" dt="2025-01-08T00:56:40.871" v="37" actId="962"/>
        <pc:sldMkLst>
          <pc:docMk/>
          <pc:sldMk cId="3790191868" sldId="442"/>
        </pc:sldMkLst>
        <pc:spChg chg="mod">
          <ac:chgData name="Kerrie Shanahan" userId="ae473d9f-76e9-476f-892f-2674ea963afc" providerId="ADAL" clId="{D84D5A4C-B018-41DD-AD0C-A5348C439245}" dt="2025-01-08T00:56:27.622" v="29" actId="962"/>
          <ac:spMkLst>
            <pc:docMk/>
            <pc:sldMk cId="3790191868" sldId="442"/>
            <ac:spMk id="2" creationId="{FA1F6894-9275-3E4B-84AA-4B3FE8185A06}"/>
          </ac:spMkLst>
        </pc:spChg>
        <pc:spChg chg="mod">
          <ac:chgData name="Kerrie Shanahan" userId="ae473d9f-76e9-476f-892f-2674ea963afc" providerId="ADAL" clId="{D84D5A4C-B018-41DD-AD0C-A5348C439245}" dt="2025-01-08T00:56:39.497" v="36" actId="962"/>
          <ac:spMkLst>
            <pc:docMk/>
            <pc:sldMk cId="3790191868" sldId="442"/>
            <ac:spMk id="4" creationId="{87ADBEB0-1344-3D3B-934A-E7696BD67E14}"/>
          </ac:spMkLst>
        </pc:spChg>
        <pc:spChg chg="ord">
          <ac:chgData name="Kerrie Shanahan" userId="ae473d9f-76e9-476f-892f-2674ea963afc" providerId="ADAL" clId="{D84D5A4C-B018-41DD-AD0C-A5348C439245}" dt="2025-01-08T00:56:23.338" v="28" actId="13244"/>
          <ac:spMkLst>
            <pc:docMk/>
            <pc:sldMk cId="3790191868" sldId="442"/>
            <ac:spMk id="5" creationId="{BC86BB36-1159-9DA0-BEDF-01DA331DD4CC}"/>
          </ac:spMkLst>
        </pc:spChg>
        <pc:spChg chg="mod">
          <ac:chgData name="Kerrie Shanahan" userId="ae473d9f-76e9-476f-892f-2674ea963afc" providerId="ADAL" clId="{D84D5A4C-B018-41DD-AD0C-A5348C439245}" dt="2025-01-08T00:56:31.998" v="30" actId="962"/>
          <ac:spMkLst>
            <pc:docMk/>
            <pc:sldMk cId="3790191868" sldId="442"/>
            <ac:spMk id="12" creationId="{6729681C-B2E4-8D4B-88DD-D33B098E5705}"/>
          </ac:spMkLst>
        </pc:spChg>
        <pc:picChg chg="mod">
          <ac:chgData name="Kerrie Shanahan" userId="ae473d9f-76e9-476f-892f-2674ea963afc" providerId="ADAL" clId="{D84D5A4C-B018-41DD-AD0C-A5348C439245}" dt="2025-01-08T00:56:40.871" v="37" actId="962"/>
          <ac:picMkLst>
            <pc:docMk/>
            <pc:sldMk cId="3790191868" sldId="442"/>
            <ac:picMk id="6" creationId="{C3945987-B242-255A-3170-0007BF269A54}"/>
          </ac:picMkLst>
        </pc:picChg>
      </pc:sldChg>
      <pc:sldChg chg="modSp mod">
        <pc:chgData name="Kerrie Shanahan" userId="ae473d9f-76e9-476f-892f-2674ea963afc" providerId="ADAL" clId="{D84D5A4C-B018-41DD-AD0C-A5348C439245}" dt="2025-01-08T00:57:10.680" v="40" actId="962"/>
        <pc:sldMkLst>
          <pc:docMk/>
          <pc:sldMk cId="1548968196" sldId="443"/>
        </pc:sldMkLst>
        <pc:spChg chg="ord">
          <ac:chgData name="Kerrie Shanahan" userId="ae473d9f-76e9-476f-892f-2674ea963afc" providerId="ADAL" clId="{D84D5A4C-B018-41DD-AD0C-A5348C439245}" dt="2025-01-08T00:57:02.127" v="38" actId="13244"/>
          <ac:spMkLst>
            <pc:docMk/>
            <pc:sldMk cId="1548968196" sldId="443"/>
            <ac:spMk id="2" creationId="{45C40327-1A20-544A-3E64-4400E2F622BF}"/>
          </ac:spMkLst>
        </pc:spChg>
        <pc:spChg chg="mod">
          <ac:chgData name="Kerrie Shanahan" userId="ae473d9f-76e9-476f-892f-2674ea963afc" providerId="ADAL" clId="{D84D5A4C-B018-41DD-AD0C-A5348C439245}" dt="2025-01-08T00:57:05.697" v="39" actId="962"/>
          <ac:spMkLst>
            <pc:docMk/>
            <pc:sldMk cId="1548968196" sldId="443"/>
            <ac:spMk id="5" creationId="{60E582F0-CDB9-9829-6646-901F65DD03D1}"/>
          </ac:spMkLst>
        </pc:spChg>
        <pc:picChg chg="mod">
          <ac:chgData name="Kerrie Shanahan" userId="ae473d9f-76e9-476f-892f-2674ea963afc" providerId="ADAL" clId="{D84D5A4C-B018-41DD-AD0C-A5348C439245}" dt="2025-01-08T00:57:10.680" v="40" actId="962"/>
          <ac:picMkLst>
            <pc:docMk/>
            <pc:sldMk cId="1548968196" sldId="443"/>
            <ac:picMk id="12" creationId="{3C7FBBE9-EADC-AC14-A41D-FCE1D427FD06}"/>
          </ac:picMkLst>
        </pc:picChg>
      </pc:sldChg>
      <pc:sldChg chg="modSp mod">
        <pc:chgData name="Kerrie Shanahan" userId="ae473d9f-76e9-476f-892f-2674ea963afc" providerId="ADAL" clId="{D84D5A4C-B018-41DD-AD0C-A5348C439245}" dt="2025-01-08T00:57:23.920" v="42" actId="13244"/>
        <pc:sldMkLst>
          <pc:docMk/>
          <pc:sldMk cId="1550106778" sldId="444"/>
        </pc:sldMkLst>
        <pc:spChg chg="ord">
          <ac:chgData name="Kerrie Shanahan" userId="ae473d9f-76e9-476f-892f-2674ea963afc" providerId="ADAL" clId="{D84D5A4C-B018-41DD-AD0C-A5348C439245}" dt="2025-01-08T00:57:18.637" v="41" actId="13244"/>
          <ac:spMkLst>
            <pc:docMk/>
            <pc:sldMk cId="1550106778" sldId="444"/>
            <ac:spMk id="2" creationId="{A28B7311-AD00-7D20-ECB4-E61900FC6D7D}"/>
          </ac:spMkLst>
        </pc:spChg>
        <pc:picChg chg="ord">
          <ac:chgData name="Kerrie Shanahan" userId="ae473d9f-76e9-476f-892f-2674ea963afc" providerId="ADAL" clId="{D84D5A4C-B018-41DD-AD0C-A5348C439245}" dt="2025-01-08T00:57:23.920" v="42" actId="13244"/>
          <ac:picMkLst>
            <pc:docMk/>
            <pc:sldMk cId="1550106778" sldId="444"/>
            <ac:picMk id="10" creationId="{7E7A49E3-ABF9-7FFA-7B13-792EB8F5EAFD}"/>
          </ac:picMkLst>
        </pc:picChg>
      </pc:sldChg>
      <pc:sldChg chg="modSp mod">
        <pc:chgData name="Kerrie Shanahan" userId="ae473d9f-76e9-476f-892f-2674ea963afc" providerId="ADAL" clId="{D84D5A4C-B018-41DD-AD0C-A5348C439245}" dt="2025-01-08T00:57:50.417" v="45" actId="13244"/>
        <pc:sldMkLst>
          <pc:docMk/>
          <pc:sldMk cId="2708634835" sldId="445"/>
        </pc:sldMkLst>
        <pc:spChg chg="ord">
          <ac:chgData name="Kerrie Shanahan" userId="ae473d9f-76e9-476f-892f-2674ea963afc" providerId="ADAL" clId="{D84D5A4C-B018-41DD-AD0C-A5348C439245}" dt="2025-01-08T00:57:32.996" v="43" actId="13244"/>
          <ac:spMkLst>
            <pc:docMk/>
            <pc:sldMk cId="2708634835" sldId="445"/>
            <ac:spMk id="2" creationId="{6D608383-AC6E-2763-CF97-FEAE1E0F3454}"/>
          </ac:spMkLst>
        </pc:spChg>
        <pc:picChg chg="mod ord">
          <ac:chgData name="Kerrie Shanahan" userId="ae473d9f-76e9-476f-892f-2674ea963afc" providerId="ADAL" clId="{D84D5A4C-B018-41DD-AD0C-A5348C439245}" dt="2025-01-08T00:57:50.417" v="45" actId="13244"/>
          <ac:picMkLst>
            <pc:docMk/>
            <pc:sldMk cId="2708634835" sldId="445"/>
            <ac:picMk id="13" creationId="{03CD5D5A-B2C0-3083-E5F9-94997DEA148C}"/>
          </ac:picMkLst>
        </pc:picChg>
      </pc:sldChg>
      <pc:sldChg chg="modSp mod">
        <pc:chgData name="Kerrie Shanahan" userId="ae473d9f-76e9-476f-892f-2674ea963afc" providerId="ADAL" clId="{D84D5A4C-B018-41DD-AD0C-A5348C439245}" dt="2025-01-08T01:02:44.943" v="73" actId="13244"/>
        <pc:sldMkLst>
          <pc:docMk/>
          <pc:sldMk cId="349643366" sldId="446"/>
        </pc:sldMkLst>
        <pc:spChg chg="ord">
          <ac:chgData name="Kerrie Shanahan" userId="ae473d9f-76e9-476f-892f-2674ea963afc" providerId="ADAL" clId="{D84D5A4C-B018-41DD-AD0C-A5348C439245}" dt="2025-01-08T01:02:44.943" v="73" actId="13244"/>
          <ac:spMkLst>
            <pc:docMk/>
            <pc:sldMk cId="349643366" sldId="446"/>
            <ac:spMk id="4" creationId="{DA3D3666-F224-9147-BD4A-2407C6B422EA}"/>
          </ac:spMkLst>
        </pc:spChg>
        <pc:spChg chg="ord">
          <ac:chgData name="Kerrie Shanahan" userId="ae473d9f-76e9-476f-892f-2674ea963afc" providerId="ADAL" clId="{D84D5A4C-B018-41DD-AD0C-A5348C439245}" dt="2025-01-08T01:02:37.422" v="72" actId="13244"/>
          <ac:spMkLst>
            <pc:docMk/>
            <pc:sldMk cId="349643366" sldId="446"/>
            <ac:spMk id="6" creationId="{EBADD7A2-9632-384A-AD0A-1E25DD332A7D}"/>
          </ac:spMkLst>
        </pc:spChg>
      </pc:sldChg>
      <pc:sldChg chg="modSp mod">
        <pc:chgData name="Kerrie Shanahan" userId="ae473d9f-76e9-476f-892f-2674ea963afc" providerId="ADAL" clId="{D84D5A4C-B018-41DD-AD0C-A5348C439245}" dt="2025-01-08T01:01:49.293" v="70" actId="962"/>
        <pc:sldMkLst>
          <pc:docMk/>
          <pc:sldMk cId="240114052" sldId="449"/>
        </pc:sldMkLst>
        <pc:spChg chg="mod ord">
          <ac:chgData name="Kerrie Shanahan" userId="ae473d9f-76e9-476f-892f-2674ea963afc" providerId="ADAL" clId="{D84D5A4C-B018-41DD-AD0C-A5348C439245}" dt="2025-01-08T01:00:57.765" v="64" actId="1076"/>
          <ac:spMkLst>
            <pc:docMk/>
            <pc:sldMk cId="240114052" sldId="449"/>
            <ac:spMk id="2" creationId="{C9AFF0BB-5449-10C8-1B51-566ABF73345C}"/>
          </ac:spMkLst>
        </pc:spChg>
        <pc:spChg chg="ord">
          <ac:chgData name="Kerrie Shanahan" userId="ae473d9f-76e9-476f-892f-2674ea963afc" providerId="ADAL" clId="{D84D5A4C-B018-41DD-AD0C-A5348C439245}" dt="2025-01-08T01:01:38.091" v="66" actId="13244"/>
          <ac:spMkLst>
            <pc:docMk/>
            <pc:sldMk cId="240114052" sldId="449"/>
            <ac:spMk id="25" creationId="{3182014F-9A9A-A9F9-C748-6353230F9681}"/>
          </ac:spMkLst>
        </pc:spChg>
        <pc:spChg chg="mod">
          <ac:chgData name="Kerrie Shanahan" userId="ae473d9f-76e9-476f-892f-2674ea963afc" providerId="ADAL" clId="{D84D5A4C-B018-41DD-AD0C-A5348C439245}" dt="2025-01-08T01:01:42.568" v="67" actId="962"/>
          <ac:spMkLst>
            <pc:docMk/>
            <pc:sldMk cId="240114052" sldId="449"/>
            <ac:spMk id="27" creationId="{936B7364-513D-3D8C-B843-FF04AED36847}"/>
          </ac:spMkLst>
        </pc:spChg>
        <pc:spChg chg="mod">
          <ac:chgData name="Kerrie Shanahan" userId="ae473d9f-76e9-476f-892f-2674ea963afc" providerId="ADAL" clId="{D84D5A4C-B018-41DD-AD0C-A5348C439245}" dt="2025-01-08T01:01:46.722" v="69" actId="962"/>
          <ac:spMkLst>
            <pc:docMk/>
            <pc:sldMk cId="240114052" sldId="449"/>
            <ac:spMk id="30" creationId="{9390D6BB-FA42-E9DB-587A-01C7B6FF1A5E}"/>
          </ac:spMkLst>
        </pc:spChg>
        <pc:picChg chg="mod">
          <ac:chgData name="Kerrie Shanahan" userId="ae473d9f-76e9-476f-892f-2674ea963afc" providerId="ADAL" clId="{D84D5A4C-B018-41DD-AD0C-A5348C439245}" dt="2025-01-08T01:01:19.795" v="65" actId="962"/>
          <ac:picMkLst>
            <pc:docMk/>
            <pc:sldMk cId="240114052" sldId="449"/>
            <ac:picMk id="13" creationId="{1ECB83B1-15EA-5D52-724A-394F20CA344E}"/>
          </ac:picMkLst>
        </pc:picChg>
        <pc:picChg chg="mod">
          <ac:chgData name="Kerrie Shanahan" userId="ae473d9f-76e9-476f-892f-2674ea963afc" providerId="ADAL" clId="{D84D5A4C-B018-41DD-AD0C-A5348C439245}" dt="2025-01-08T01:01:44.554" v="68" actId="962"/>
          <ac:picMkLst>
            <pc:docMk/>
            <pc:sldMk cId="240114052" sldId="449"/>
            <ac:picMk id="28" creationId="{3CF1B34A-57B9-12B8-639A-D7E23476AA5C}"/>
          </ac:picMkLst>
        </pc:picChg>
        <pc:picChg chg="mod">
          <ac:chgData name="Kerrie Shanahan" userId="ae473d9f-76e9-476f-892f-2674ea963afc" providerId="ADAL" clId="{D84D5A4C-B018-41DD-AD0C-A5348C439245}" dt="2025-01-08T01:01:49.293" v="70" actId="962"/>
          <ac:picMkLst>
            <pc:docMk/>
            <pc:sldMk cId="240114052" sldId="449"/>
            <ac:picMk id="31" creationId="{0CD15AD4-1658-E044-D725-BACD96EEA581}"/>
          </ac:picMkLst>
        </pc:picChg>
      </pc:sldChg>
      <pc:sldChg chg="modSp mod">
        <pc:chgData name="Kerrie Shanahan" userId="ae473d9f-76e9-476f-892f-2674ea963afc" providerId="ADAL" clId="{D84D5A4C-B018-41DD-AD0C-A5348C439245}" dt="2025-01-08T00:58:10.143" v="46" actId="13244"/>
        <pc:sldMkLst>
          <pc:docMk/>
          <pc:sldMk cId="536094152" sldId="466"/>
        </pc:sldMkLst>
        <pc:spChg chg="ord">
          <ac:chgData name="Kerrie Shanahan" userId="ae473d9f-76e9-476f-892f-2674ea963afc" providerId="ADAL" clId="{D84D5A4C-B018-41DD-AD0C-A5348C439245}" dt="2025-01-08T00:58:10.143" v="46" actId="13244"/>
          <ac:spMkLst>
            <pc:docMk/>
            <pc:sldMk cId="536094152" sldId="466"/>
            <ac:spMk id="2" creationId="{41BF8940-D532-C54B-EB4D-D88CB16B6633}"/>
          </ac:spMkLst>
        </pc:spChg>
      </pc:sldChg>
      <pc:sldChg chg="modSp mod">
        <pc:chgData name="Kerrie Shanahan" userId="ae473d9f-76e9-476f-892f-2674ea963afc" providerId="ADAL" clId="{D84D5A4C-B018-41DD-AD0C-A5348C439245}" dt="2025-01-08T00:58:20.890" v="48" actId="13244"/>
        <pc:sldMkLst>
          <pc:docMk/>
          <pc:sldMk cId="3096463887" sldId="468"/>
        </pc:sldMkLst>
        <pc:spChg chg="ord">
          <ac:chgData name="Kerrie Shanahan" userId="ae473d9f-76e9-476f-892f-2674ea963afc" providerId="ADAL" clId="{D84D5A4C-B018-41DD-AD0C-A5348C439245}" dt="2025-01-08T00:58:20.890" v="48" actId="13244"/>
          <ac:spMkLst>
            <pc:docMk/>
            <pc:sldMk cId="3096463887" sldId="468"/>
            <ac:spMk id="3" creationId="{C037A09D-3457-87CF-8E74-0A565039BBB7}"/>
          </ac:spMkLst>
        </pc:spChg>
      </pc:sldChg>
      <pc:sldChg chg="modSp mod">
        <pc:chgData name="Kerrie Shanahan" userId="ae473d9f-76e9-476f-892f-2674ea963afc" providerId="ADAL" clId="{D84D5A4C-B018-41DD-AD0C-A5348C439245}" dt="2025-01-08T00:58:25.407" v="49" actId="13244"/>
        <pc:sldMkLst>
          <pc:docMk/>
          <pc:sldMk cId="3461911102" sldId="469"/>
        </pc:sldMkLst>
        <pc:spChg chg="ord">
          <ac:chgData name="Kerrie Shanahan" userId="ae473d9f-76e9-476f-892f-2674ea963afc" providerId="ADAL" clId="{D84D5A4C-B018-41DD-AD0C-A5348C439245}" dt="2025-01-08T00:58:25.407" v="49" actId="13244"/>
          <ac:spMkLst>
            <pc:docMk/>
            <pc:sldMk cId="3461911102" sldId="469"/>
            <ac:spMk id="2" creationId="{89E947B9-2480-AC7C-74B8-8536C24CDB5B}"/>
          </ac:spMkLst>
        </pc:spChg>
      </pc:sldChg>
      <pc:sldChg chg="modSp mod">
        <pc:chgData name="Kerrie Shanahan" userId="ae473d9f-76e9-476f-892f-2674ea963afc" providerId="ADAL" clId="{D84D5A4C-B018-41DD-AD0C-A5348C439245}" dt="2025-01-08T00:58:30.186" v="50" actId="13244"/>
        <pc:sldMkLst>
          <pc:docMk/>
          <pc:sldMk cId="3868218024" sldId="470"/>
        </pc:sldMkLst>
        <pc:spChg chg="ord">
          <ac:chgData name="Kerrie Shanahan" userId="ae473d9f-76e9-476f-892f-2674ea963afc" providerId="ADAL" clId="{D84D5A4C-B018-41DD-AD0C-A5348C439245}" dt="2025-01-08T00:58:30.186" v="50" actId="13244"/>
          <ac:spMkLst>
            <pc:docMk/>
            <pc:sldMk cId="3868218024" sldId="470"/>
            <ac:spMk id="2" creationId="{18BEFAD9-7007-12CA-D62B-3D6159806F9E}"/>
          </ac:spMkLst>
        </pc:spChg>
      </pc:sldChg>
      <pc:sldChg chg="modSp mod">
        <pc:chgData name="Kerrie Shanahan" userId="ae473d9f-76e9-476f-892f-2674ea963afc" providerId="ADAL" clId="{D84D5A4C-B018-41DD-AD0C-A5348C439245}" dt="2025-01-08T00:58:36.069" v="51" actId="13244"/>
        <pc:sldMkLst>
          <pc:docMk/>
          <pc:sldMk cId="2325795097" sldId="471"/>
        </pc:sldMkLst>
        <pc:spChg chg="ord">
          <ac:chgData name="Kerrie Shanahan" userId="ae473d9f-76e9-476f-892f-2674ea963afc" providerId="ADAL" clId="{D84D5A4C-B018-41DD-AD0C-A5348C439245}" dt="2025-01-08T00:58:36.069" v="51" actId="13244"/>
          <ac:spMkLst>
            <pc:docMk/>
            <pc:sldMk cId="2325795097" sldId="471"/>
            <ac:spMk id="2" creationId="{EFDD0F70-8488-6766-E75A-6461553EAE8F}"/>
          </ac:spMkLst>
        </pc:spChg>
      </pc:sldChg>
      <pc:sldChg chg="modSp mod">
        <pc:chgData name="Kerrie Shanahan" userId="ae473d9f-76e9-476f-892f-2674ea963afc" providerId="ADAL" clId="{D84D5A4C-B018-41DD-AD0C-A5348C439245}" dt="2025-01-08T00:58:41.370" v="52" actId="13244"/>
        <pc:sldMkLst>
          <pc:docMk/>
          <pc:sldMk cId="2806691242" sldId="472"/>
        </pc:sldMkLst>
        <pc:spChg chg="ord">
          <ac:chgData name="Kerrie Shanahan" userId="ae473d9f-76e9-476f-892f-2674ea963afc" providerId="ADAL" clId="{D84D5A4C-B018-41DD-AD0C-A5348C439245}" dt="2025-01-08T00:58:41.370" v="52" actId="13244"/>
          <ac:spMkLst>
            <pc:docMk/>
            <pc:sldMk cId="2806691242" sldId="472"/>
            <ac:spMk id="2" creationId="{A41FDAE6-9F3C-8EF0-FAE4-482E82838221}"/>
          </ac:spMkLst>
        </pc:spChg>
      </pc:sldChg>
      <pc:sldChg chg="modSp mod">
        <pc:chgData name="Kerrie Shanahan" userId="ae473d9f-76e9-476f-892f-2674ea963afc" providerId="ADAL" clId="{D84D5A4C-B018-41DD-AD0C-A5348C439245}" dt="2025-01-08T00:58:46.995" v="53" actId="13244"/>
        <pc:sldMkLst>
          <pc:docMk/>
          <pc:sldMk cId="2667868244" sldId="473"/>
        </pc:sldMkLst>
        <pc:spChg chg="ord">
          <ac:chgData name="Kerrie Shanahan" userId="ae473d9f-76e9-476f-892f-2674ea963afc" providerId="ADAL" clId="{D84D5A4C-B018-41DD-AD0C-A5348C439245}" dt="2025-01-08T00:58:46.995" v="53" actId="13244"/>
          <ac:spMkLst>
            <pc:docMk/>
            <pc:sldMk cId="2667868244" sldId="473"/>
            <ac:spMk id="2" creationId="{CA024C77-ECD7-389C-2AE2-D151D46B5B42}"/>
          </ac:spMkLst>
        </pc:spChg>
      </pc:sldChg>
      <pc:sldChg chg="modSp mod">
        <pc:chgData name="Kerrie Shanahan" userId="ae473d9f-76e9-476f-892f-2674ea963afc" providerId="ADAL" clId="{D84D5A4C-B018-41DD-AD0C-A5348C439245}" dt="2025-01-08T00:59:05.763" v="55" actId="13244"/>
        <pc:sldMkLst>
          <pc:docMk/>
          <pc:sldMk cId="908412850" sldId="475"/>
        </pc:sldMkLst>
        <pc:spChg chg="ord">
          <ac:chgData name="Kerrie Shanahan" userId="ae473d9f-76e9-476f-892f-2674ea963afc" providerId="ADAL" clId="{D84D5A4C-B018-41DD-AD0C-A5348C439245}" dt="2025-01-08T00:59:05.763" v="55" actId="13244"/>
          <ac:spMkLst>
            <pc:docMk/>
            <pc:sldMk cId="908412850" sldId="475"/>
            <ac:spMk id="3" creationId="{4032FE14-8D38-BAE7-CC83-27078BF6649F}"/>
          </ac:spMkLst>
        </pc:spChg>
      </pc:sldChg>
      <pc:sldChg chg="modSp mod">
        <pc:chgData name="Kerrie Shanahan" userId="ae473d9f-76e9-476f-892f-2674ea963afc" providerId="ADAL" clId="{D84D5A4C-B018-41DD-AD0C-A5348C439245}" dt="2025-01-08T00:59:13.036" v="56" actId="13244"/>
        <pc:sldMkLst>
          <pc:docMk/>
          <pc:sldMk cId="1716554648" sldId="476"/>
        </pc:sldMkLst>
        <pc:spChg chg="ord">
          <ac:chgData name="Kerrie Shanahan" userId="ae473d9f-76e9-476f-892f-2674ea963afc" providerId="ADAL" clId="{D84D5A4C-B018-41DD-AD0C-A5348C439245}" dt="2025-01-08T00:59:13.036" v="56" actId="13244"/>
          <ac:spMkLst>
            <pc:docMk/>
            <pc:sldMk cId="1716554648" sldId="476"/>
            <ac:spMk id="4" creationId="{018001E6-D124-2AF5-EA12-B6F50A50BC72}"/>
          </ac:spMkLst>
        </pc:spChg>
      </pc:sldChg>
      <pc:sldChg chg="modSp mod">
        <pc:chgData name="Kerrie Shanahan" userId="ae473d9f-76e9-476f-892f-2674ea963afc" providerId="ADAL" clId="{D84D5A4C-B018-41DD-AD0C-A5348C439245}" dt="2025-01-08T00:59:37.014" v="59" actId="13244"/>
        <pc:sldMkLst>
          <pc:docMk/>
          <pc:sldMk cId="3005270447" sldId="480"/>
        </pc:sldMkLst>
        <pc:spChg chg="ord">
          <ac:chgData name="Kerrie Shanahan" userId="ae473d9f-76e9-476f-892f-2674ea963afc" providerId="ADAL" clId="{D84D5A4C-B018-41DD-AD0C-A5348C439245}" dt="2025-01-08T00:59:37.014" v="59" actId="13244"/>
          <ac:spMkLst>
            <pc:docMk/>
            <pc:sldMk cId="3005270447" sldId="480"/>
            <ac:spMk id="3" creationId="{DA4AFB3F-1D21-B4ED-8CCD-F13D479856AA}"/>
          </ac:spMkLst>
        </pc:spChg>
      </pc:sldChg>
      <pc:sldChg chg="modSp mod">
        <pc:chgData name="Kerrie Shanahan" userId="ae473d9f-76e9-476f-892f-2674ea963afc" providerId="ADAL" clId="{D84D5A4C-B018-41DD-AD0C-A5348C439245}" dt="2025-01-08T00:58:15.772" v="47" actId="13244"/>
        <pc:sldMkLst>
          <pc:docMk/>
          <pc:sldMk cId="4152176365" sldId="496"/>
        </pc:sldMkLst>
        <pc:spChg chg="ord">
          <ac:chgData name="Kerrie Shanahan" userId="ae473d9f-76e9-476f-892f-2674ea963afc" providerId="ADAL" clId="{D84D5A4C-B018-41DD-AD0C-A5348C439245}" dt="2025-01-08T00:58:15.772" v="47" actId="13244"/>
          <ac:spMkLst>
            <pc:docMk/>
            <pc:sldMk cId="4152176365" sldId="496"/>
            <ac:spMk id="3" creationId="{F1092E97-403F-1700-700A-3E3FF60A0162}"/>
          </ac:spMkLst>
        </pc:spChg>
      </pc:sldChg>
      <pc:sldChg chg="modSp mod">
        <pc:chgData name="Kerrie Shanahan" userId="ae473d9f-76e9-476f-892f-2674ea963afc" providerId="ADAL" clId="{D84D5A4C-B018-41DD-AD0C-A5348C439245}" dt="2025-01-08T00:58:56.413" v="54" actId="13244"/>
        <pc:sldMkLst>
          <pc:docMk/>
          <pc:sldMk cId="3577013097" sldId="498"/>
        </pc:sldMkLst>
        <pc:spChg chg="ord">
          <ac:chgData name="Kerrie Shanahan" userId="ae473d9f-76e9-476f-892f-2674ea963afc" providerId="ADAL" clId="{D84D5A4C-B018-41DD-AD0C-A5348C439245}" dt="2025-01-08T00:58:56.413" v="54" actId="13244"/>
          <ac:spMkLst>
            <pc:docMk/>
            <pc:sldMk cId="3577013097" sldId="498"/>
            <ac:spMk id="3" creationId="{632426FE-405C-2FB4-B460-04D20002DA75}"/>
          </ac:spMkLst>
        </pc:spChg>
      </pc:sldChg>
      <pc:sldChg chg="modSp mod">
        <pc:chgData name="Kerrie Shanahan" userId="ae473d9f-76e9-476f-892f-2674ea963afc" providerId="ADAL" clId="{D84D5A4C-B018-41DD-AD0C-A5348C439245}" dt="2025-01-08T00:59:27.871" v="58" actId="13244"/>
        <pc:sldMkLst>
          <pc:docMk/>
          <pc:sldMk cId="2230884598" sldId="499"/>
        </pc:sldMkLst>
        <pc:spChg chg="ord">
          <ac:chgData name="Kerrie Shanahan" userId="ae473d9f-76e9-476f-892f-2674ea963afc" providerId="ADAL" clId="{D84D5A4C-B018-41DD-AD0C-A5348C439245}" dt="2025-01-08T00:59:21.896" v="57" actId="13244"/>
          <ac:spMkLst>
            <pc:docMk/>
            <pc:sldMk cId="2230884598" sldId="499"/>
            <ac:spMk id="2" creationId="{0433C81A-78DF-881C-8959-70FCF0CF08DD}"/>
          </ac:spMkLst>
        </pc:spChg>
        <pc:picChg chg="ord">
          <ac:chgData name="Kerrie Shanahan" userId="ae473d9f-76e9-476f-892f-2674ea963afc" providerId="ADAL" clId="{D84D5A4C-B018-41DD-AD0C-A5348C439245}" dt="2025-01-08T00:59:27.871" v="58" actId="13244"/>
          <ac:picMkLst>
            <pc:docMk/>
            <pc:sldMk cId="2230884598" sldId="499"/>
            <ac:picMk id="12" creationId="{E780336C-FAF5-212F-4F08-77C135431957}"/>
          </ac:picMkLst>
        </pc:picChg>
      </pc:sldChg>
      <pc:sldChg chg="modSp mod">
        <pc:chgData name="Kerrie Shanahan" userId="ae473d9f-76e9-476f-892f-2674ea963afc" providerId="ADAL" clId="{D84D5A4C-B018-41DD-AD0C-A5348C439245}" dt="2025-01-08T00:59:53.838" v="61" actId="13244"/>
        <pc:sldMkLst>
          <pc:docMk/>
          <pc:sldMk cId="3426776120" sldId="502"/>
        </pc:sldMkLst>
        <pc:spChg chg="ord">
          <ac:chgData name="Kerrie Shanahan" userId="ae473d9f-76e9-476f-892f-2674ea963afc" providerId="ADAL" clId="{D84D5A4C-B018-41DD-AD0C-A5348C439245}" dt="2025-01-08T00:59:53.838" v="61" actId="13244"/>
          <ac:spMkLst>
            <pc:docMk/>
            <pc:sldMk cId="3426776120" sldId="502"/>
            <ac:spMk id="2" creationId="{0697BE42-DCD6-F6B1-C4B4-A4FCEC9503B2}"/>
          </ac:spMkLst>
        </pc:spChg>
      </pc:sldChg>
      <pc:sldChg chg="modSp mod">
        <pc:chgData name="Kerrie Shanahan" userId="ae473d9f-76e9-476f-892f-2674ea963afc" providerId="ADAL" clId="{D84D5A4C-B018-41DD-AD0C-A5348C439245}" dt="2025-01-08T00:59:46.489" v="60" actId="13244"/>
        <pc:sldMkLst>
          <pc:docMk/>
          <pc:sldMk cId="945680467" sldId="504"/>
        </pc:sldMkLst>
        <pc:spChg chg="ord">
          <ac:chgData name="Kerrie Shanahan" userId="ae473d9f-76e9-476f-892f-2674ea963afc" providerId="ADAL" clId="{D84D5A4C-B018-41DD-AD0C-A5348C439245}" dt="2025-01-08T00:59:46.489" v="60" actId="13244"/>
          <ac:spMkLst>
            <pc:docMk/>
            <pc:sldMk cId="945680467" sldId="504"/>
            <ac:spMk id="3" creationId="{11FCD010-F121-1C7E-525D-D3156F279C3F}"/>
          </ac:spMkLst>
        </pc:spChg>
      </pc:sldChg>
      <pc:sldChg chg="modSp mod">
        <pc:chgData name="Kerrie Shanahan" userId="ae473d9f-76e9-476f-892f-2674ea963afc" providerId="ADAL" clId="{D84D5A4C-B018-41DD-AD0C-A5348C439245}" dt="2025-01-08T00:59:59.032" v="62" actId="13244"/>
        <pc:sldMkLst>
          <pc:docMk/>
          <pc:sldMk cId="48479127" sldId="505"/>
        </pc:sldMkLst>
        <pc:spChg chg="ord">
          <ac:chgData name="Kerrie Shanahan" userId="ae473d9f-76e9-476f-892f-2674ea963afc" providerId="ADAL" clId="{D84D5A4C-B018-41DD-AD0C-A5348C439245}" dt="2025-01-08T00:59:59.032" v="62" actId="13244"/>
          <ac:spMkLst>
            <pc:docMk/>
            <pc:sldMk cId="48479127" sldId="505"/>
            <ac:spMk id="2" creationId="{9201764C-11F1-FC1E-DE4C-A3EE3C297785}"/>
          </ac:spMkLst>
        </pc:spChg>
      </pc:sldChg>
      <pc:sldChg chg="modSp mod">
        <pc:chgData name="Kerrie Shanahan" userId="ae473d9f-76e9-476f-892f-2674ea963afc" providerId="ADAL" clId="{D84D5A4C-B018-41DD-AD0C-A5348C439245}" dt="2025-01-08T00:54:08.435" v="10" actId="13244"/>
        <pc:sldMkLst>
          <pc:docMk/>
          <pc:sldMk cId="1652726119" sldId="509"/>
        </pc:sldMkLst>
        <pc:spChg chg="ord">
          <ac:chgData name="Kerrie Shanahan" userId="ae473d9f-76e9-476f-892f-2674ea963afc" providerId="ADAL" clId="{D84D5A4C-B018-41DD-AD0C-A5348C439245}" dt="2025-01-08T00:54:08.435" v="10" actId="13244"/>
          <ac:spMkLst>
            <pc:docMk/>
            <pc:sldMk cId="1652726119" sldId="509"/>
            <ac:spMk id="9" creationId="{BD37257C-584D-5EDA-8D6E-4209FCA77994}"/>
          </ac:spMkLst>
        </pc:spChg>
      </pc:sldChg>
      <pc:sldChg chg="modSp mod">
        <pc:chgData name="Kerrie Shanahan" userId="ae473d9f-76e9-476f-892f-2674ea963afc" providerId="ADAL" clId="{D84D5A4C-B018-41DD-AD0C-A5348C439245}" dt="2025-01-08T00:53:56.202" v="9" actId="962"/>
        <pc:sldMkLst>
          <pc:docMk/>
          <pc:sldMk cId="3580694833" sldId="510"/>
        </pc:sldMkLst>
        <pc:spChg chg="ord">
          <ac:chgData name="Kerrie Shanahan" userId="ae473d9f-76e9-476f-892f-2674ea963afc" providerId="ADAL" clId="{D84D5A4C-B018-41DD-AD0C-A5348C439245}" dt="2025-01-08T00:53:51.944" v="8" actId="13244"/>
          <ac:spMkLst>
            <pc:docMk/>
            <pc:sldMk cId="3580694833" sldId="510"/>
            <ac:spMk id="3" creationId="{0F278570-4215-9CCC-B1FB-09CFD0733096}"/>
          </ac:spMkLst>
        </pc:spChg>
        <pc:spChg chg="mod">
          <ac:chgData name="Kerrie Shanahan" userId="ae473d9f-76e9-476f-892f-2674ea963afc" providerId="ADAL" clId="{D84D5A4C-B018-41DD-AD0C-A5348C439245}" dt="2025-01-08T00:53:56.202" v="9" actId="962"/>
          <ac:spMkLst>
            <pc:docMk/>
            <pc:sldMk cId="3580694833" sldId="510"/>
            <ac:spMk id="20" creationId="{2D0EE3DF-EB96-895F-ABBB-C1A2707052BF}"/>
          </ac:spMkLst>
        </pc:spChg>
      </pc:sldChg>
      <pc:sldChg chg="modSp mod">
        <pc:chgData name="Kerrie Shanahan" userId="ae473d9f-76e9-476f-892f-2674ea963afc" providerId="ADAL" clId="{D84D5A4C-B018-41DD-AD0C-A5348C439245}" dt="2025-01-08T00:54:25.146" v="13" actId="962"/>
        <pc:sldMkLst>
          <pc:docMk/>
          <pc:sldMk cId="702303488" sldId="511"/>
        </pc:sldMkLst>
        <pc:spChg chg="ord">
          <ac:chgData name="Kerrie Shanahan" userId="ae473d9f-76e9-476f-892f-2674ea963afc" providerId="ADAL" clId="{D84D5A4C-B018-41DD-AD0C-A5348C439245}" dt="2025-01-08T00:54:22.778" v="12" actId="13244"/>
          <ac:spMkLst>
            <pc:docMk/>
            <pc:sldMk cId="702303488" sldId="511"/>
            <ac:spMk id="3" creationId="{75BF2B57-557F-5CAD-D1BF-4EA51CF6D254}"/>
          </ac:spMkLst>
        </pc:spChg>
        <pc:spChg chg="mod">
          <ac:chgData name="Kerrie Shanahan" userId="ae473d9f-76e9-476f-892f-2674ea963afc" providerId="ADAL" clId="{D84D5A4C-B018-41DD-AD0C-A5348C439245}" dt="2025-01-08T00:54:25.146" v="13" actId="962"/>
          <ac:spMkLst>
            <pc:docMk/>
            <pc:sldMk cId="702303488" sldId="511"/>
            <ac:spMk id="20" creationId="{2D0EE3DF-EB96-895F-ABBB-C1A2707052BF}"/>
          </ac:spMkLst>
        </pc:spChg>
      </pc:sldChg>
      <pc:sldChg chg="modSp mod">
        <pc:chgData name="Kerrie Shanahan" userId="ae473d9f-76e9-476f-892f-2674ea963afc" providerId="ADAL" clId="{D84D5A4C-B018-41DD-AD0C-A5348C439245}" dt="2025-01-08T00:54:50.905" v="15" actId="962"/>
        <pc:sldMkLst>
          <pc:docMk/>
          <pc:sldMk cId="2491177883" sldId="512"/>
        </pc:sldMkLst>
        <pc:spChg chg="ord">
          <ac:chgData name="Kerrie Shanahan" userId="ae473d9f-76e9-476f-892f-2674ea963afc" providerId="ADAL" clId="{D84D5A4C-B018-41DD-AD0C-A5348C439245}" dt="2025-01-08T00:54:47.938" v="14" actId="13244"/>
          <ac:spMkLst>
            <pc:docMk/>
            <pc:sldMk cId="2491177883" sldId="512"/>
            <ac:spMk id="5" creationId="{CFD25FC9-BE64-A6EC-E9D9-85DDC907C1AF}"/>
          </ac:spMkLst>
        </pc:spChg>
        <pc:spChg chg="mod">
          <ac:chgData name="Kerrie Shanahan" userId="ae473d9f-76e9-476f-892f-2674ea963afc" providerId="ADAL" clId="{D84D5A4C-B018-41DD-AD0C-A5348C439245}" dt="2025-01-08T00:54:50.905" v="15" actId="962"/>
          <ac:spMkLst>
            <pc:docMk/>
            <pc:sldMk cId="2491177883" sldId="512"/>
            <ac:spMk id="20" creationId="{2D0EE3DF-EB96-895F-ABBB-C1A2707052BF}"/>
          </ac:spMkLst>
        </pc:spChg>
      </pc:sldChg>
      <pc:sldChg chg="modSp mod">
        <pc:chgData name="Kerrie Shanahan" userId="ae473d9f-76e9-476f-892f-2674ea963afc" providerId="ADAL" clId="{D84D5A4C-B018-41DD-AD0C-A5348C439245}" dt="2025-01-08T00:55:01.940" v="17" actId="962"/>
        <pc:sldMkLst>
          <pc:docMk/>
          <pc:sldMk cId="868684786" sldId="513"/>
        </pc:sldMkLst>
        <pc:spChg chg="ord">
          <ac:chgData name="Kerrie Shanahan" userId="ae473d9f-76e9-476f-892f-2674ea963afc" providerId="ADAL" clId="{D84D5A4C-B018-41DD-AD0C-A5348C439245}" dt="2025-01-08T00:54:58.911" v="16" actId="13244"/>
          <ac:spMkLst>
            <pc:docMk/>
            <pc:sldMk cId="868684786" sldId="513"/>
            <ac:spMk id="2" creationId="{C7D8AE67-68B7-2B1D-34B5-2F8F2E84A752}"/>
          </ac:spMkLst>
        </pc:spChg>
        <pc:spChg chg="mod">
          <ac:chgData name="Kerrie Shanahan" userId="ae473d9f-76e9-476f-892f-2674ea963afc" providerId="ADAL" clId="{D84D5A4C-B018-41DD-AD0C-A5348C439245}" dt="2025-01-08T00:55:01.940" v="17" actId="962"/>
          <ac:spMkLst>
            <pc:docMk/>
            <pc:sldMk cId="868684786" sldId="513"/>
            <ac:spMk id="20" creationId="{2D0EE3DF-EB96-895F-ABBB-C1A2707052BF}"/>
          </ac:spMkLst>
        </pc:spChg>
      </pc:sldChg>
      <pc:sldChg chg="modSp mod">
        <pc:chgData name="Kerrie Shanahan" userId="ae473d9f-76e9-476f-892f-2674ea963afc" providerId="ADAL" clId="{D84D5A4C-B018-41DD-AD0C-A5348C439245}" dt="2025-01-08T00:55:21.722" v="19" actId="962"/>
        <pc:sldMkLst>
          <pc:docMk/>
          <pc:sldMk cId="1259779433" sldId="514"/>
        </pc:sldMkLst>
        <pc:spChg chg="ord">
          <ac:chgData name="Kerrie Shanahan" userId="ae473d9f-76e9-476f-892f-2674ea963afc" providerId="ADAL" clId="{D84D5A4C-B018-41DD-AD0C-A5348C439245}" dt="2025-01-08T00:55:19.272" v="18" actId="13244"/>
          <ac:spMkLst>
            <pc:docMk/>
            <pc:sldMk cId="1259779433" sldId="514"/>
            <ac:spMk id="2" creationId="{58D6E70C-63CE-A173-8B04-55C3EC6C78BE}"/>
          </ac:spMkLst>
        </pc:spChg>
        <pc:spChg chg="mod">
          <ac:chgData name="Kerrie Shanahan" userId="ae473d9f-76e9-476f-892f-2674ea963afc" providerId="ADAL" clId="{D84D5A4C-B018-41DD-AD0C-A5348C439245}" dt="2025-01-08T00:55:21.722" v="19" actId="962"/>
          <ac:spMkLst>
            <pc:docMk/>
            <pc:sldMk cId="1259779433" sldId="514"/>
            <ac:spMk id="20" creationId="{2D0EE3DF-EB96-895F-ABBB-C1A2707052BF}"/>
          </ac:spMkLst>
        </pc:spChg>
      </pc:sldChg>
      <pc:sldChg chg="modSp mod">
        <pc:chgData name="Kerrie Shanahan" userId="ae473d9f-76e9-476f-892f-2674ea963afc" providerId="ADAL" clId="{D84D5A4C-B018-41DD-AD0C-A5348C439245}" dt="2025-01-08T00:55:31.752" v="21" actId="962"/>
        <pc:sldMkLst>
          <pc:docMk/>
          <pc:sldMk cId="1971552586" sldId="515"/>
        </pc:sldMkLst>
        <pc:spChg chg="ord">
          <ac:chgData name="Kerrie Shanahan" userId="ae473d9f-76e9-476f-892f-2674ea963afc" providerId="ADAL" clId="{D84D5A4C-B018-41DD-AD0C-A5348C439245}" dt="2025-01-08T00:55:29.360" v="20" actId="13244"/>
          <ac:spMkLst>
            <pc:docMk/>
            <pc:sldMk cId="1971552586" sldId="515"/>
            <ac:spMk id="3" creationId="{B7847785-FAE7-3F23-0339-054DAD63A527}"/>
          </ac:spMkLst>
        </pc:spChg>
        <pc:spChg chg="mod">
          <ac:chgData name="Kerrie Shanahan" userId="ae473d9f-76e9-476f-892f-2674ea963afc" providerId="ADAL" clId="{D84D5A4C-B018-41DD-AD0C-A5348C439245}" dt="2025-01-08T00:55:31.752" v="21" actId="962"/>
          <ac:spMkLst>
            <pc:docMk/>
            <pc:sldMk cId="1971552586" sldId="515"/>
            <ac:spMk id="20" creationId="{2D0EE3DF-EB96-895F-ABBB-C1A2707052BF}"/>
          </ac:spMkLst>
        </pc:spChg>
      </pc:sldChg>
      <pc:sldChg chg="modSp mod">
        <pc:chgData name="Kerrie Shanahan" userId="ae473d9f-76e9-476f-892f-2674ea963afc" providerId="ADAL" clId="{D84D5A4C-B018-41DD-AD0C-A5348C439245}" dt="2025-01-08T00:55:41.121" v="23" actId="962"/>
        <pc:sldMkLst>
          <pc:docMk/>
          <pc:sldMk cId="3791891907" sldId="516"/>
        </pc:sldMkLst>
        <pc:spChg chg="ord">
          <ac:chgData name="Kerrie Shanahan" userId="ae473d9f-76e9-476f-892f-2674ea963afc" providerId="ADAL" clId="{D84D5A4C-B018-41DD-AD0C-A5348C439245}" dt="2025-01-08T00:55:38.409" v="22" actId="13244"/>
          <ac:spMkLst>
            <pc:docMk/>
            <pc:sldMk cId="3791891907" sldId="516"/>
            <ac:spMk id="2" creationId="{B3D6ECFF-6F69-F977-52DC-E75C0A9A0363}"/>
          </ac:spMkLst>
        </pc:spChg>
        <pc:spChg chg="mod">
          <ac:chgData name="Kerrie Shanahan" userId="ae473d9f-76e9-476f-892f-2674ea963afc" providerId="ADAL" clId="{D84D5A4C-B018-41DD-AD0C-A5348C439245}" dt="2025-01-08T00:55:41.121" v="23" actId="962"/>
          <ac:spMkLst>
            <pc:docMk/>
            <pc:sldMk cId="3791891907" sldId="516"/>
            <ac:spMk id="20" creationId="{2D0EE3DF-EB96-895F-ABBB-C1A2707052BF}"/>
          </ac:spMkLst>
        </pc:spChg>
      </pc:sldChg>
      <pc:sldChg chg="modSp mod">
        <pc:chgData name="Kerrie Shanahan" userId="ae473d9f-76e9-476f-892f-2674ea963afc" providerId="ADAL" clId="{D84D5A4C-B018-41DD-AD0C-A5348C439245}" dt="2025-01-08T00:56:05.732" v="25" actId="962"/>
        <pc:sldMkLst>
          <pc:docMk/>
          <pc:sldMk cId="1921910358" sldId="517"/>
        </pc:sldMkLst>
        <pc:spChg chg="ord">
          <ac:chgData name="Kerrie Shanahan" userId="ae473d9f-76e9-476f-892f-2674ea963afc" providerId="ADAL" clId="{D84D5A4C-B018-41DD-AD0C-A5348C439245}" dt="2025-01-08T00:56:03.690" v="24" actId="13244"/>
          <ac:spMkLst>
            <pc:docMk/>
            <pc:sldMk cId="1921910358" sldId="517"/>
            <ac:spMk id="2" creationId="{B320B1BD-6159-4500-70B5-8D496A5B211C}"/>
          </ac:spMkLst>
        </pc:spChg>
        <pc:spChg chg="mod">
          <ac:chgData name="Kerrie Shanahan" userId="ae473d9f-76e9-476f-892f-2674ea963afc" providerId="ADAL" clId="{D84D5A4C-B018-41DD-AD0C-A5348C439245}" dt="2025-01-08T00:56:05.732" v="25" actId="962"/>
          <ac:spMkLst>
            <pc:docMk/>
            <pc:sldMk cId="1921910358" sldId="517"/>
            <ac:spMk id="20" creationId="{2D0EE3DF-EB96-895F-ABBB-C1A2707052BF}"/>
          </ac:spMkLst>
        </pc:spChg>
      </pc:sldChg>
      <pc:sldChg chg="modSp mod">
        <pc:chgData name="Kerrie Shanahan" userId="ae473d9f-76e9-476f-892f-2674ea963afc" providerId="ADAL" clId="{D84D5A4C-B018-41DD-AD0C-A5348C439245}" dt="2025-01-08T00:53:42.265" v="7" actId="962"/>
        <pc:sldMkLst>
          <pc:docMk/>
          <pc:sldMk cId="1797789494" sldId="518"/>
        </pc:sldMkLst>
        <pc:spChg chg="ord">
          <ac:chgData name="Kerrie Shanahan" userId="ae473d9f-76e9-476f-892f-2674ea963afc" providerId="ADAL" clId="{D84D5A4C-B018-41DD-AD0C-A5348C439245}" dt="2025-01-08T00:53:38.785" v="6" actId="13244"/>
          <ac:spMkLst>
            <pc:docMk/>
            <pc:sldMk cId="1797789494" sldId="518"/>
            <ac:spMk id="4" creationId="{906C0A55-31E9-1802-3E30-AC04D94FDD90}"/>
          </ac:spMkLst>
        </pc:spChg>
        <pc:spChg chg="mod">
          <ac:chgData name="Kerrie Shanahan" userId="ae473d9f-76e9-476f-892f-2674ea963afc" providerId="ADAL" clId="{D84D5A4C-B018-41DD-AD0C-A5348C439245}" dt="2025-01-08T00:53:42.265" v="7" actId="962"/>
          <ac:spMkLst>
            <pc:docMk/>
            <pc:sldMk cId="1797789494" sldId="518"/>
            <ac:spMk id="20" creationId="{2D0EE3DF-EB96-895F-ABBB-C1A2707052BF}"/>
          </ac:spMkLst>
        </pc:spChg>
      </pc:sldChg>
      <pc:sldChg chg="modSp mod">
        <pc:chgData name="Kerrie Shanahan" userId="ae473d9f-76e9-476f-892f-2674ea963afc" providerId="ADAL" clId="{D84D5A4C-B018-41DD-AD0C-A5348C439245}" dt="2025-01-08T00:56:12.949" v="27" actId="962"/>
        <pc:sldMkLst>
          <pc:docMk/>
          <pc:sldMk cId="3324446923" sldId="519"/>
        </pc:sldMkLst>
        <pc:spChg chg="ord">
          <ac:chgData name="Kerrie Shanahan" userId="ae473d9f-76e9-476f-892f-2674ea963afc" providerId="ADAL" clId="{D84D5A4C-B018-41DD-AD0C-A5348C439245}" dt="2025-01-08T00:56:11.579" v="26" actId="13244"/>
          <ac:spMkLst>
            <pc:docMk/>
            <pc:sldMk cId="3324446923" sldId="519"/>
            <ac:spMk id="2" creationId="{91A4832D-D85B-D9D6-A24B-C407C68FF749}"/>
          </ac:spMkLst>
        </pc:spChg>
        <pc:spChg chg="mod">
          <ac:chgData name="Kerrie Shanahan" userId="ae473d9f-76e9-476f-892f-2674ea963afc" providerId="ADAL" clId="{D84D5A4C-B018-41DD-AD0C-A5348C439245}" dt="2025-01-08T00:56:12.949" v="27" actId="962"/>
          <ac:spMkLst>
            <pc:docMk/>
            <pc:sldMk cId="3324446923" sldId="519"/>
            <ac:spMk id="20" creationId="{2D0EE3DF-EB96-895F-ABBB-C1A2707052BF}"/>
          </ac:spMkLst>
        </pc:spChg>
      </pc:sldChg>
      <pc:sldChg chg="modSp mod modNotesTx">
        <pc:chgData name="Kerrie Shanahan" userId="ae473d9f-76e9-476f-892f-2674ea963afc" providerId="ADAL" clId="{D84D5A4C-B018-41DD-AD0C-A5348C439245}" dt="2025-01-21T05:11:49.036" v="82" actId="20577"/>
        <pc:sldMkLst>
          <pc:docMk/>
          <pc:sldMk cId="409148390" sldId="520"/>
        </pc:sldMkLst>
        <pc:spChg chg="ord">
          <ac:chgData name="Kerrie Shanahan" userId="ae473d9f-76e9-476f-892f-2674ea963afc" providerId="ADAL" clId="{D84D5A4C-B018-41DD-AD0C-A5348C439245}" dt="2025-01-08T00:53:30.258" v="5" actId="13244"/>
          <ac:spMkLst>
            <pc:docMk/>
            <pc:sldMk cId="409148390" sldId="520"/>
            <ac:spMk id="7" creationId="{47083983-054E-6344-E4B4-F9CE12D84C95}"/>
          </ac:spMkLst>
        </pc:spChg>
      </pc:sldChg>
      <pc:sldChg chg="modSp mod">
        <pc:chgData name="Kerrie Shanahan" userId="ae473d9f-76e9-476f-892f-2674ea963afc" providerId="ADAL" clId="{D84D5A4C-B018-41DD-AD0C-A5348C439245}" dt="2025-01-08T00:54:15.180" v="11" actId="13244"/>
        <pc:sldMkLst>
          <pc:docMk/>
          <pc:sldMk cId="3330237926" sldId="521"/>
        </pc:sldMkLst>
        <pc:spChg chg="ord">
          <ac:chgData name="Kerrie Shanahan" userId="ae473d9f-76e9-476f-892f-2674ea963afc" providerId="ADAL" clId="{D84D5A4C-B018-41DD-AD0C-A5348C439245}" dt="2025-01-08T00:54:15.180" v="11" actId="13244"/>
          <ac:spMkLst>
            <pc:docMk/>
            <pc:sldMk cId="3330237926" sldId="521"/>
            <ac:spMk id="2" creationId="{89FE30FC-54DA-9C66-064A-4922AF12D238}"/>
          </ac:spMkLst>
        </pc:spChg>
      </pc:sldChg>
      <pc:sldMasterChg chg="modSldLayout">
        <pc:chgData name="Kerrie Shanahan" userId="ae473d9f-76e9-476f-892f-2674ea963afc" providerId="ADAL" clId="{D84D5A4C-B018-41DD-AD0C-A5348C439245}" dt="2025-01-07T23:33:19.068" v="4" actId="20577"/>
        <pc:sldMasterMkLst>
          <pc:docMk/>
          <pc:sldMasterMk cId="2172787928" sldId="2147483708"/>
        </pc:sldMasterMkLst>
        <pc:sldLayoutChg chg="modSp mod">
          <pc:chgData name="Kerrie Shanahan" userId="ae473d9f-76e9-476f-892f-2674ea963afc" providerId="ADAL" clId="{D84D5A4C-B018-41DD-AD0C-A5348C439245}" dt="2025-01-07T23:33:19.068" v="4" actId="20577"/>
          <pc:sldLayoutMkLst>
            <pc:docMk/>
            <pc:sldMasterMk cId="2172787928" sldId="2147483708"/>
            <pc:sldLayoutMk cId="3648075690" sldId="2147483782"/>
          </pc:sldLayoutMkLst>
          <pc:spChg chg="mod">
            <ac:chgData name="Kerrie Shanahan" userId="ae473d9f-76e9-476f-892f-2674ea963afc" providerId="ADAL" clId="{D84D5A4C-B018-41DD-AD0C-A5348C439245}" dt="2025-01-07T23:33:19.068" v="4" actId="20577"/>
            <ac:spMkLst>
              <pc:docMk/>
              <pc:sldMasterMk cId="2172787928" sldId="2147483708"/>
              <pc:sldLayoutMk cId="3648075690" sldId="2147483782"/>
              <ac:spMk id="18" creationId="{79CD31C9-2910-6158-4050-A7D84EBAC6D4}"/>
            </ac:spMkLst>
          </pc:spChg>
        </pc:sldLayoutChg>
      </pc:sldMasterChg>
    </pc:docChg>
  </pc:docChgLst>
  <pc:docChgLst>
    <pc:chgData name="Liz Heynes" userId="e5ff50d5-f39a-42f6-9e9f-e790bcc8c38d" providerId="ADAL" clId="{52DBDFDB-F3FD-440F-B43A-6B3DB34C45D4}"/>
    <pc:docChg chg="modSld modMainMaster">
      <pc:chgData name="Liz Heynes" userId="e5ff50d5-f39a-42f6-9e9f-e790bcc8c38d" providerId="ADAL" clId="{52DBDFDB-F3FD-440F-B43A-6B3DB34C45D4}" dt="2025-01-29T05:16:41.731" v="9" actId="20577"/>
      <pc:docMkLst>
        <pc:docMk/>
      </pc:docMkLst>
      <pc:sldChg chg="modSp mod">
        <pc:chgData name="Liz Heynes" userId="e5ff50d5-f39a-42f6-9e9f-e790bcc8c38d" providerId="ADAL" clId="{52DBDFDB-F3FD-440F-B43A-6B3DB34C45D4}" dt="2025-01-29T03:56:19.146" v="7" actId="20577"/>
        <pc:sldMkLst>
          <pc:docMk/>
          <pc:sldMk cId="240114052" sldId="449"/>
        </pc:sldMkLst>
        <pc:spChg chg="mod">
          <ac:chgData name="Liz Heynes" userId="e5ff50d5-f39a-42f6-9e9f-e790bcc8c38d" providerId="ADAL" clId="{52DBDFDB-F3FD-440F-B43A-6B3DB34C45D4}" dt="2025-01-29T03:56:19.146" v="7" actId="20577"/>
          <ac:spMkLst>
            <pc:docMk/>
            <pc:sldMk cId="240114052" sldId="449"/>
            <ac:spMk id="15" creationId="{FEF56E00-20D0-7B04-298B-7C4916FFA3F0}"/>
          </ac:spMkLst>
        </pc:spChg>
      </pc:sldChg>
      <pc:sldMasterChg chg="modSldLayout">
        <pc:chgData name="Liz Heynes" userId="e5ff50d5-f39a-42f6-9e9f-e790bcc8c38d" providerId="ADAL" clId="{52DBDFDB-F3FD-440F-B43A-6B3DB34C45D4}" dt="2025-01-29T05:16:41.731" v="9" actId="20577"/>
        <pc:sldMasterMkLst>
          <pc:docMk/>
          <pc:sldMasterMk cId="2172787928" sldId="2147483708"/>
        </pc:sldMasterMkLst>
        <pc:sldLayoutChg chg="modSp mod">
          <pc:chgData name="Liz Heynes" userId="e5ff50d5-f39a-42f6-9e9f-e790bcc8c38d" providerId="ADAL" clId="{52DBDFDB-F3FD-440F-B43A-6B3DB34C45D4}" dt="2025-01-29T05:16:41.731" v="9" actId="20577"/>
          <pc:sldLayoutMkLst>
            <pc:docMk/>
            <pc:sldMasterMk cId="2172787928" sldId="2147483708"/>
            <pc:sldLayoutMk cId="1018059617" sldId="2147483780"/>
          </pc:sldLayoutMkLst>
          <pc:spChg chg="mod">
            <ac:chgData name="Liz Heynes" userId="e5ff50d5-f39a-42f6-9e9f-e790bcc8c38d" providerId="ADAL" clId="{52DBDFDB-F3FD-440F-B43A-6B3DB34C45D4}" dt="2025-01-29T05:16:41.731" v="9" actId="20577"/>
            <ac:spMkLst>
              <pc:docMk/>
              <pc:sldMasterMk cId="2172787928" sldId="2147483708"/>
              <pc:sldLayoutMk cId="1018059617" sldId="2147483780"/>
              <ac:spMk id="11" creationId="{BC355373-6AC7-B04E-A79F-D331C3EF03B6}"/>
            </ac:spMkLst>
          </pc:spChg>
        </pc:sldLayoutChg>
      </pc:sldMasterChg>
    </pc:docChg>
  </pc:docChgLst>
  <pc:docChgLst>
    <pc:chgData name="Kerrie Shanahan" userId="ae473d9f-76e9-476f-892f-2674ea963afc" providerId="ADAL" clId="{C7D84A8D-E2F4-4405-9F79-3CF7A82388F9}"/>
    <pc:docChg chg="custSel modSld">
      <pc:chgData name="Kerrie Shanahan" userId="ae473d9f-76e9-476f-892f-2674ea963afc" providerId="ADAL" clId="{C7D84A8D-E2F4-4405-9F79-3CF7A82388F9}" dt="2025-01-06T23:18:58.633" v="21" actId="20577"/>
      <pc:docMkLst>
        <pc:docMk/>
      </pc:docMkLst>
      <pc:sldChg chg="modNotesTx">
        <pc:chgData name="Kerrie Shanahan" userId="ae473d9f-76e9-476f-892f-2674ea963afc" providerId="ADAL" clId="{C7D84A8D-E2F4-4405-9F79-3CF7A82388F9}" dt="2025-01-06T23:18:58.633" v="21" actId="20577"/>
        <pc:sldMkLst>
          <pc:docMk/>
          <pc:sldMk cId="4150549256" sldId="437"/>
        </pc:sldMkLst>
      </pc:sldChg>
      <pc:sldChg chg="modNotesTx">
        <pc:chgData name="Kerrie Shanahan" userId="ae473d9f-76e9-476f-892f-2674ea963afc" providerId="ADAL" clId="{C7D84A8D-E2F4-4405-9F79-3CF7A82388F9}" dt="2025-01-06T23:13:26.990" v="3" actId="20577"/>
        <pc:sldMkLst>
          <pc:docMk/>
          <pc:sldMk cId="2667868244" sldId="473"/>
        </pc:sldMkLst>
      </pc:sldChg>
      <pc:sldChg chg="addSp delSp modSp mod modNotesTx">
        <pc:chgData name="Kerrie Shanahan" userId="ae473d9f-76e9-476f-892f-2674ea963afc" providerId="ADAL" clId="{C7D84A8D-E2F4-4405-9F79-3CF7A82388F9}" dt="2025-01-06T23:14:05.233" v="8" actId="20577"/>
        <pc:sldMkLst>
          <pc:docMk/>
          <pc:sldMk cId="3577013097" sldId="498"/>
        </pc:sldMkLst>
        <pc:picChg chg="add mod">
          <ac:chgData name="Kerrie Shanahan" userId="ae473d9f-76e9-476f-892f-2674ea963afc" providerId="ADAL" clId="{C7D84A8D-E2F4-4405-9F79-3CF7A82388F9}" dt="2025-01-06T23:14:00.685" v="6" actId="1076"/>
          <ac:picMkLst>
            <pc:docMk/>
            <pc:sldMk cId="3577013097" sldId="498"/>
            <ac:picMk id="4" creationId="{59C1F3AE-26EA-CEE2-3100-1F86E5F8F1AB}"/>
          </ac:picMkLst>
        </pc:picChg>
      </pc:sldChg>
      <pc:sldChg chg="modNotesTx">
        <pc:chgData name="Kerrie Shanahan" userId="ae473d9f-76e9-476f-892f-2674ea963afc" providerId="ADAL" clId="{C7D84A8D-E2F4-4405-9F79-3CF7A82388F9}" dt="2025-01-06T23:05:55.866" v="1" actId="20577"/>
        <pc:sldMkLst>
          <pc:docMk/>
          <pc:sldMk cId="702303488" sldId="511"/>
        </pc:sldMkLst>
      </pc:sldChg>
    </pc:docChg>
  </pc:docChgLst>
  <pc:docChgLst>
    <pc:chgData name="Trish Wilson" userId="1a8d7cc3620296f7" providerId="LiveId" clId="{F72ED8A2-D6F6-4EB7-A8DC-6E5810428165}"/>
    <pc:docChg chg="undo custSel modSld">
      <pc:chgData name="Trish Wilson" userId="1a8d7cc3620296f7" providerId="LiveId" clId="{F72ED8A2-D6F6-4EB7-A8DC-6E5810428165}" dt="2025-01-06T21:56:16.099" v="116" actId="113"/>
      <pc:docMkLst>
        <pc:docMk/>
      </pc:docMkLst>
      <pc:sldChg chg="modNotesTx">
        <pc:chgData name="Trish Wilson" userId="1a8d7cc3620296f7" providerId="LiveId" clId="{F72ED8A2-D6F6-4EB7-A8DC-6E5810428165}" dt="2025-01-06T00:23:38.915" v="53" actId="113"/>
        <pc:sldMkLst>
          <pc:docMk/>
          <pc:sldMk cId="4150549256" sldId="437"/>
        </pc:sldMkLst>
      </pc:sldChg>
      <pc:sldChg chg="addCm delCm modNotesTx">
        <pc:chgData name="Trish Wilson" userId="1a8d7cc3620296f7" providerId="LiveId" clId="{F72ED8A2-D6F6-4EB7-A8DC-6E5810428165}" dt="2025-01-06T21:56:16.099" v="116" actId="113"/>
        <pc:sldMkLst>
          <pc:docMk/>
          <pc:sldMk cId="3662316055" sldId="441"/>
        </pc:sldMkLst>
      </pc:sldChg>
      <pc:sldChg chg="modNotesTx">
        <pc:chgData name="Trish Wilson" userId="1a8d7cc3620296f7" providerId="LiveId" clId="{F72ED8A2-D6F6-4EB7-A8DC-6E5810428165}" dt="2025-01-06T21:48:25.119" v="102" actId="2711"/>
        <pc:sldMkLst>
          <pc:docMk/>
          <pc:sldMk cId="3790191868" sldId="442"/>
        </pc:sldMkLst>
      </pc:sldChg>
      <pc:sldChg chg="modNotesTx">
        <pc:chgData name="Trish Wilson" userId="1a8d7cc3620296f7" providerId="LiveId" clId="{F72ED8A2-D6F6-4EB7-A8DC-6E5810428165}" dt="2025-01-06T02:47:59.336" v="85" actId="255"/>
        <pc:sldMkLst>
          <pc:docMk/>
          <pc:sldMk cId="1548968196" sldId="443"/>
        </pc:sldMkLst>
      </pc:sldChg>
      <pc:sldChg chg="modNotesTx">
        <pc:chgData name="Trish Wilson" userId="1a8d7cc3620296f7" providerId="LiveId" clId="{F72ED8A2-D6F6-4EB7-A8DC-6E5810428165}" dt="2025-01-06T21:48:41.178" v="104" actId="113"/>
        <pc:sldMkLst>
          <pc:docMk/>
          <pc:sldMk cId="1550106778" sldId="444"/>
        </pc:sldMkLst>
      </pc:sldChg>
      <pc:sldChg chg="modNotesTx">
        <pc:chgData name="Trish Wilson" userId="1a8d7cc3620296f7" providerId="LiveId" clId="{F72ED8A2-D6F6-4EB7-A8DC-6E5810428165}" dt="2025-01-06T21:48:47.934" v="106" actId="113"/>
        <pc:sldMkLst>
          <pc:docMk/>
          <pc:sldMk cId="2708634835" sldId="445"/>
        </pc:sldMkLst>
      </pc:sldChg>
      <pc:sldChg chg="modNotesTx">
        <pc:chgData name="Trish Wilson" userId="1a8d7cc3620296f7" providerId="LiveId" clId="{F72ED8A2-D6F6-4EB7-A8DC-6E5810428165}" dt="2025-01-06T00:23:09.026" v="51" actId="113"/>
        <pc:sldMkLst>
          <pc:docMk/>
          <pc:sldMk cId="240114052" sldId="449"/>
        </pc:sldMkLst>
      </pc:sldChg>
      <pc:sldChg chg="modNotesTx">
        <pc:chgData name="Trish Wilson" userId="1a8d7cc3620296f7" providerId="LiveId" clId="{F72ED8A2-D6F6-4EB7-A8DC-6E5810428165}" dt="2025-01-06T00:14:15.313" v="23" actId="20577"/>
        <pc:sldMkLst>
          <pc:docMk/>
          <pc:sldMk cId="2806691242" sldId="472"/>
        </pc:sldMkLst>
      </pc:sldChg>
      <pc:sldChg chg="addCm delCm modNotesTx">
        <pc:chgData name="Trish Wilson" userId="1a8d7cc3620296f7" providerId="LiveId" clId="{F72ED8A2-D6F6-4EB7-A8DC-6E5810428165}" dt="2025-01-06T00:22:13.629" v="49"/>
        <pc:sldMkLst>
          <pc:docMk/>
          <pc:sldMk cId="2667868244" sldId="473"/>
        </pc:sldMkLst>
      </pc:sldChg>
      <pc:sldChg chg="modNotesTx">
        <pc:chgData name="Trish Wilson" userId="1a8d7cc3620296f7" providerId="LiveId" clId="{F72ED8A2-D6F6-4EB7-A8DC-6E5810428165}" dt="2025-01-06T00:16:54.687" v="30" actId="20577"/>
        <pc:sldMkLst>
          <pc:docMk/>
          <pc:sldMk cId="1716554648" sldId="476"/>
        </pc:sldMkLst>
      </pc:sldChg>
      <pc:sldChg chg="modNotesTx">
        <pc:chgData name="Trish Wilson" userId="1a8d7cc3620296f7" providerId="LiveId" clId="{F72ED8A2-D6F6-4EB7-A8DC-6E5810428165}" dt="2025-01-06T21:49:50.032" v="109" actId="2711"/>
        <pc:sldMkLst>
          <pc:docMk/>
          <pc:sldMk cId="3005270447" sldId="480"/>
        </pc:sldMkLst>
      </pc:sldChg>
      <pc:sldChg chg="modNotesTx">
        <pc:chgData name="Trish Wilson" userId="1a8d7cc3620296f7" providerId="LiveId" clId="{F72ED8A2-D6F6-4EB7-A8DC-6E5810428165}" dt="2025-01-06T00:15:05.761" v="27" actId="113"/>
        <pc:sldMkLst>
          <pc:docMk/>
          <pc:sldMk cId="3577013097" sldId="498"/>
        </pc:sldMkLst>
      </pc:sldChg>
      <pc:sldChg chg="modNotesTx">
        <pc:chgData name="Trish Wilson" userId="1a8d7cc3620296f7" providerId="LiveId" clId="{F72ED8A2-D6F6-4EB7-A8DC-6E5810428165}" dt="2025-01-06T00:17:14.639" v="33" actId="20577"/>
        <pc:sldMkLst>
          <pc:docMk/>
          <pc:sldMk cId="2230884598" sldId="499"/>
        </pc:sldMkLst>
      </pc:sldChg>
      <pc:sldChg chg="modNotesTx">
        <pc:chgData name="Trish Wilson" userId="1a8d7cc3620296f7" providerId="LiveId" clId="{F72ED8A2-D6F6-4EB7-A8DC-6E5810428165}" dt="2025-01-06T21:50:13.996" v="112" actId="2711"/>
        <pc:sldMkLst>
          <pc:docMk/>
          <pc:sldMk cId="3426776120" sldId="502"/>
        </pc:sldMkLst>
      </pc:sldChg>
      <pc:sldChg chg="modNotesTx">
        <pc:chgData name="Trish Wilson" userId="1a8d7cc3620296f7" providerId="LiveId" clId="{F72ED8A2-D6F6-4EB7-A8DC-6E5810428165}" dt="2025-01-06T21:49:59.679" v="111" actId="113"/>
        <pc:sldMkLst>
          <pc:docMk/>
          <pc:sldMk cId="945680467" sldId="504"/>
        </pc:sldMkLst>
      </pc:sldChg>
      <pc:sldChg chg="modNotesTx">
        <pc:chgData name="Trish Wilson" userId="1a8d7cc3620296f7" providerId="LiveId" clId="{F72ED8A2-D6F6-4EB7-A8DC-6E5810428165}" dt="2025-01-06T02:49:38.240" v="91" actId="255"/>
        <pc:sldMkLst>
          <pc:docMk/>
          <pc:sldMk cId="48479127" sldId="505"/>
        </pc:sldMkLst>
      </pc:sldChg>
      <pc:sldChg chg="modNotesTx">
        <pc:chgData name="Trish Wilson" userId="1a8d7cc3620296f7" providerId="LiveId" clId="{F72ED8A2-D6F6-4EB7-A8DC-6E5810428165}" dt="2025-01-06T21:46:57.230" v="98" actId="2711"/>
        <pc:sldMkLst>
          <pc:docMk/>
          <pc:sldMk cId="1652726119" sldId="509"/>
        </pc:sldMkLst>
      </pc:sldChg>
      <pc:sldChg chg="modNotesTx">
        <pc:chgData name="Trish Wilson" userId="1a8d7cc3620296f7" providerId="LiveId" clId="{F72ED8A2-D6F6-4EB7-A8DC-6E5810428165}" dt="2025-01-06T21:46:26.699" v="97" actId="113"/>
        <pc:sldMkLst>
          <pc:docMk/>
          <pc:sldMk cId="3580694833" sldId="510"/>
        </pc:sldMkLst>
      </pc:sldChg>
      <pc:sldChg chg="modNotesTx">
        <pc:chgData name="Trish Wilson" userId="1a8d7cc3620296f7" providerId="LiveId" clId="{F72ED8A2-D6F6-4EB7-A8DC-6E5810428165}" dt="2025-01-05T23:54:18.881" v="4"/>
        <pc:sldMkLst>
          <pc:docMk/>
          <pc:sldMk cId="702303488" sldId="511"/>
        </pc:sldMkLst>
      </pc:sldChg>
      <pc:sldChg chg="modNotesTx">
        <pc:chgData name="Trish Wilson" userId="1a8d7cc3620296f7" providerId="LiveId" clId="{F72ED8A2-D6F6-4EB7-A8DC-6E5810428165}" dt="2025-01-06T21:47:21.339" v="100" actId="113"/>
        <pc:sldMkLst>
          <pc:docMk/>
          <pc:sldMk cId="2491177883" sldId="512"/>
        </pc:sldMkLst>
      </pc:sldChg>
      <pc:sldChg chg="modNotesTx">
        <pc:chgData name="Trish Wilson" userId="1a8d7cc3620296f7" providerId="LiveId" clId="{F72ED8A2-D6F6-4EB7-A8DC-6E5810428165}" dt="2025-01-06T02:46:50.143" v="81" actId="113"/>
        <pc:sldMkLst>
          <pc:docMk/>
          <pc:sldMk cId="868684786" sldId="513"/>
        </pc:sldMkLst>
      </pc:sldChg>
      <pc:sldChg chg="modNotesTx">
        <pc:chgData name="Trish Wilson" userId="1a8d7cc3620296f7" providerId="LiveId" clId="{F72ED8A2-D6F6-4EB7-A8DC-6E5810428165}" dt="2025-01-06T00:46:12.766" v="73" actId="20577"/>
        <pc:sldMkLst>
          <pc:docMk/>
          <pc:sldMk cId="1921910358" sldId="517"/>
        </pc:sldMkLst>
      </pc:sldChg>
      <pc:sldChg chg="modNotesTx">
        <pc:chgData name="Trish Wilson" userId="1a8d7cc3620296f7" providerId="LiveId" clId="{F72ED8A2-D6F6-4EB7-A8DC-6E5810428165}" dt="2025-01-05T23:52:05.168" v="2" actId="20577"/>
        <pc:sldMkLst>
          <pc:docMk/>
          <pc:sldMk cId="1797789494" sldId="518"/>
        </pc:sldMkLst>
      </pc:sldChg>
      <pc:sldChg chg="modNotesTx">
        <pc:chgData name="Trish Wilson" userId="1a8d7cc3620296f7" providerId="LiveId" clId="{F72ED8A2-D6F6-4EB7-A8DC-6E5810428165}" dt="2025-01-06T00:06:48.704" v="9" actId="20577"/>
        <pc:sldMkLst>
          <pc:docMk/>
          <pc:sldMk cId="3324446923" sldId="519"/>
        </pc:sldMkLst>
      </pc:sldChg>
      <pc:sldChg chg="modNotesTx">
        <pc:chgData name="Trish Wilson" userId="1a8d7cc3620296f7" providerId="LiveId" clId="{F72ED8A2-D6F6-4EB7-A8DC-6E5810428165}" dt="2025-01-06T21:45:38.032" v="92" actId="2711"/>
        <pc:sldMkLst>
          <pc:docMk/>
          <pc:sldMk cId="409148390" sldId="520"/>
        </pc:sldMkLst>
      </pc:sldChg>
      <pc:sldChg chg="modNotesTx">
        <pc:chgData name="Trish Wilson" userId="1a8d7cc3620296f7" providerId="LiveId" clId="{F72ED8A2-D6F6-4EB7-A8DC-6E5810428165}" dt="2025-01-06T02:46:13.191" v="75" actId="255"/>
        <pc:sldMkLst>
          <pc:docMk/>
          <pc:sldMk cId="3330237926" sldId="521"/>
        </pc:sldMkLst>
      </pc:sldChg>
    </pc:docChg>
  </pc:docChgLst>
  <pc:docChgLst>
    <pc:chgData name="Liz Heynes" userId="e5ff50d5-f39a-42f6-9e9f-e790bcc8c38d" providerId="ADAL" clId="{B681A602-2476-48B0-9B28-D03C7C60329E}"/>
    <pc:docChg chg="modSld">
      <pc:chgData name="Liz Heynes" userId="e5ff50d5-f39a-42f6-9e9f-e790bcc8c38d" providerId="ADAL" clId="{B681A602-2476-48B0-9B28-D03C7C60329E}" dt="2025-01-14T05:00:28.672" v="0" actId="14826"/>
      <pc:docMkLst>
        <pc:docMk/>
      </pc:docMkLst>
      <pc:sldChg chg="modSp mod">
        <pc:chgData name="Liz Heynes" userId="e5ff50d5-f39a-42f6-9e9f-e790bcc8c38d" providerId="ADAL" clId="{B681A602-2476-48B0-9B28-D03C7C60329E}" dt="2025-01-14T05:00:28.672" v="0" actId="14826"/>
        <pc:sldMkLst>
          <pc:docMk/>
          <pc:sldMk cId="4150549256" sldId="437"/>
        </pc:sldMkLst>
        <pc:picChg chg="mod">
          <ac:chgData name="Liz Heynes" userId="e5ff50d5-f39a-42f6-9e9f-e790bcc8c38d" providerId="ADAL" clId="{B681A602-2476-48B0-9B28-D03C7C60329E}" dt="2025-01-14T05:00:28.672" v="0" actId="14826"/>
          <ac:picMkLst>
            <pc:docMk/>
            <pc:sldMk cId="4150549256" sldId="437"/>
            <ac:picMk id="3" creationId="{1825C2BD-668D-1B47-A307-4478F57E8F9E}"/>
          </ac:picMkLst>
        </pc:picChg>
      </pc:sldChg>
    </pc:docChg>
  </pc:docChgLst>
  <pc:docChgLst>
    <pc:chgData name="Liz Heynes" userId="S::liz.heynes@esa.edu.au::e5ff50d5-f39a-42f6-9e9f-e790bcc8c38d" providerId="AD" clId="Web-{C773272A-ED22-A63D-BEAC-C505A83AA0B2}"/>
    <pc:docChg chg="modSld">
      <pc:chgData name="Liz Heynes" userId="S::liz.heynes@esa.edu.au::e5ff50d5-f39a-42f6-9e9f-e790bcc8c38d" providerId="AD" clId="Web-{C773272A-ED22-A63D-BEAC-C505A83AA0B2}" dt="2025-01-29T03:49:54.805" v="3"/>
      <pc:docMkLst>
        <pc:docMk/>
      </pc:docMkLst>
      <pc:sldChg chg="modNotes">
        <pc:chgData name="Liz Heynes" userId="S::liz.heynes@esa.edu.au::e5ff50d5-f39a-42f6-9e9f-e790bcc8c38d" providerId="AD" clId="Web-{C773272A-ED22-A63D-BEAC-C505A83AA0B2}" dt="2025-01-29T03:49:44.367" v="1"/>
        <pc:sldMkLst>
          <pc:docMk/>
          <pc:sldMk cId="908412850" sldId="475"/>
        </pc:sldMkLst>
      </pc:sldChg>
      <pc:sldChg chg="modNotes">
        <pc:chgData name="Liz Heynes" userId="S::liz.heynes@esa.edu.au::e5ff50d5-f39a-42f6-9e9f-e790bcc8c38d" providerId="AD" clId="Web-{C773272A-ED22-A63D-BEAC-C505A83AA0B2}" dt="2025-01-29T03:49:49.336" v="2"/>
        <pc:sldMkLst>
          <pc:docMk/>
          <pc:sldMk cId="1716554648" sldId="476"/>
        </pc:sldMkLst>
      </pc:sldChg>
      <pc:sldChg chg="modNotes">
        <pc:chgData name="Liz Heynes" userId="S::liz.heynes@esa.edu.au::e5ff50d5-f39a-42f6-9e9f-e790bcc8c38d" providerId="AD" clId="Web-{C773272A-ED22-A63D-BEAC-C505A83AA0B2}" dt="2025-01-29T03:49:54.805" v="3"/>
        <pc:sldMkLst>
          <pc:docMk/>
          <pc:sldMk cId="2230884598" sldId="499"/>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29/01/2025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29/01/2025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a:defRPr/>
            </a:pPr>
            <a:r>
              <a:rPr lang="en-AU" dirty="0">
                <a:latin typeface="+mn-lt"/>
              </a:rPr>
              <a:t>Review of previously learnt content (slides 2 to 11), takes approximately 10 minutes. </a:t>
            </a:r>
            <a:endParaRPr lang="en-AU" dirty="0">
              <a:latin typeface="+mn-lt"/>
              <a:cs typeface="Calibri"/>
            </a:endParaRPr>
          </a:p>
          <a:p>
            <a:pPr>
              <a:defRPr/>
            </a:pPr>
            <a:endParaRPr lang="en-AU">
              <a:latin typeface="+mn-lt"/>
            </a:endParaRPr>
          </a:p>
          <a:p>
            <a:pPr>
              <a:defRPr/>
            </a:pPr>
            <a:r>
              <a:rPr lang="en-AU">
                <a:latin typeface="+mn-lt"/>
              </a:rPr>
              <a:t>Explicit </a:t>
            </a:r>
            <a:r>
              <a:rPr lang="en-AU" dirty="0">
                <a:latin typeface="+mn-lt"/>
              </a:rPr>
              <a:t>teaching of:</a:t>
            </a:r>
          </a:p>
          <a:p>
            <a:pPr marL="171450" indent="-171450">
              <a:buFont typeface="Arial" panose="020B0604020202020204" pitchFamily="34" charset="0"/>
              <a:buChar char="•"/>
              <a:defRPr/>
            </a:pPr>
            <a:r>
              <a:rPr lang="en-AU" dirty="0">
                <a:latin typeface="+mn-lt"/>
              </a:rPr>
              <a:t>new phonemic awareness skills (slides 12 and 13) </a:t>
            </a:r>
          </a:p>
          <a:p>
            <a:pPr marL="171450" indent="-171450">
              <a:buFont typeface="Arial" panose="020B0604020202020204" pitchFamily="34" charset="0"/>
              <a:buChar char="•"/>
              <a:defRPr/>
            </a:pPr>
            <a:r>
              <a:rPr lang="en-AU" dirty="0">
                <a:latin typeface="+mn-lt"/>
              </a:rPr>
              <a:t>the letter–sound correspondence </a:t>
            </a:r>
            <a:r>
              <a:rPr lang="en-AU" b="1" dirty="0">
                <a:latin typeface="+mn-lt"/>
              </a:rPr>
              <a:t>c</a:t>
            </a:r>
            <a:r>
              <a:rPr lang="en-AU" dirty="0">
                <a:latin typeface="+mn-lt"/>
              </a:rPr>
              <a:t> says /k/ (slides 14 to 37).</a:t>
            </a:r>
          </a:p>
          <a:p>
            <a:pPr>
              <a:defRPr/>
            </a:pPr>
            <a:r>
              <a:rPr lang="en-AU" dirty="0">
                <a:latin typeface="+mn-lt"/>
              </a:rPr>
              <a:t>Takes approximately 20 minutes. </a:t>
            </a:r>
            <a:endParaRPr lang="en-AU" dirty="0">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b="1" dirty="0">
                <a:latin typeface="+mn-lt"/>
              </a:rPr>
              <a:t>Lesson preparation</a:t>
            </a:r>
          </a:p>
          <a:p>
            <a:endParaRPr lang="en-US" dirty="0">
              <a:latin typeface="+mn-lt"/>
            </a:endParaRPr>
          </a:p>
          <a:p>
            <a:pPr marL="171450" indent="-171450">
              <a:buFont typeface="Arial" panose="020B0604020202020204" pitchFamily="34" charset="0"/>
              <a:buChar char="•"/>
            </a:pPr>
            <a:r>
              <a:rPr lang="en-US" dirty="0">
                <a:latin typeface="+mn-lt"/>
              </a:rPr>
              <a:t>Go to the download folder for this phase; it includes a Word file for the student sheet for this lesson. </a:t>
            </a:r>
            <a:r>
              <a:rPr lang="en-US" dirty="0">
                <a:effectLst/>
                <a:latin typeface="+mn-lt"/>
              </a:rPr>
              <a:t>Print one student sheet for each student </a:t>
            </a:r>
            <a:r>
              <a:rPr lang="en-AU" u="none" dirty="0">
                <a:latin typeface="+mn-lt"/>
              </a:rPr>
              <a:t>(to be used with slide 36).</a:t>
            </a:r>
            <a:endParaRPr lang="en-AU"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00000"/>
                </a:solidFill>
                <a:effectLst/>
                <a:latin typeface="+mn-lt"/>
              </a:rPr>
              <a:t>If desired, edit the letters on slides 15 and 16 to your preferred font. If you change the font, drag the green and red dots to show the entry and exit points on the first letter.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Prepare application tasks for independent practice (slide 37). For example, you could use the Phonics Pair Game Templates found on the Literacy Hub (www.literacyhub.edu.au/search/phonics-pair-game-templates) and add words containing letter–sound correspondences students have already learnt. </a:t>
            </a:r>
          </a:p>
          <a:p>
            <a:endParaRPr lang="en-AU" dirty="0"/>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Tell students the sentence they are going to write: </a:t>
            </a:r>
            <a:r>
              <a:rPr lang="en-US" b="1" dirty="0"/>
              <a:t>My fat hen ran in</a:t>
            </a:r>
            <a:r>
              <a:rPr lang="en-US" dirty="0"/>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repeat the sentence to you</a:t>
            </a:r>
            <a:endParaRPr lang="en-US"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sentence on their mini-whiteboards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cs typeface="Calibri"/>
              </a:rPr>
              <a:t>show the sentence they have written by placing their mini-whiteboard underneath their chin for you to check.</a:t>
            </a:r>
            <a:endParaRPr lang="en-US" sz="1200" dirty="0">
              <a:effectLst/>
              <a:latin typeface="+mn-lt"/>
              <a:ea typeface="Calibri"/>
              <a:cs typeface="Calibri"/>
            </a:endParaRP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a:t>
            </a:r>
          </a:p>
          <a:p>
            <a:r>
              <a:rPr lang="en-US" dirty="0"/>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End of review </a:t>
            </a:r>
          </a:p>
          <a:p>
            <a:endParaRPr lang="en-US" dirty="0"/>
          </a:p>
          <a:p>
            <a:r>
              <a:rPr lang="en-US" dirty="0"/>
              <a:t>The following slides are the </a:t>
            </a:r>
            <a:r>
              <a:rPr lang="en-US" b="1" dirty="0"/>
              <a:t>explicit teaching </a:t>
            </a:r>
            <a:r>
              <a:rPr lang="en-US" dirty="0"/>
              <a:t>part of the lesson where students are taught new skills and knowledge.</a:t>
            </a:r>
          </a:p>
          <a:p>
            <a:endParaRPr lang="en-US" dirty="0"/>
          </a:p>
          <a:p>
            <a:r>
              <a:rPr lang="en-US" dirty="0"/>
              <a:t>You might like to give the students a short break before starting the explicit teaching section.</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b="1" dirty="0"/>
              <a:t>4 sounds sit down: </a:t>
            </a:r>
            <a:r>
              <a:rPr lang="en-US" b="0" dirty="0"/>
              <a:t>targeting phoneme segmenting and counting (up to 4 sounds)</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 this oral phonemic awareness activity remember to focus on sounds not spelling. </a:t>
            </a:r>
          </a:p>
          <a:p>
            <a:endParaRPr lang="en-US" b="0" dirty="0"/>
          </a:p>
          <a:p>
            <a:r>
              <a:rPr lang="en-US" b="0" dirty="0"/>
              <a:t>Tell students that you will listen carefully to some words and only when you come to a word that has 4 sounds, you will sit down. </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Start with the word </a:t>
            </a:r>
            <a:r>
              <a:rPr lang="en-US" b="1" dirty="0"/>
              <a:t>grab</a:t>
            </a:r>
            <a:r>
              <a:rPr lang="en-US" b="0" dirty="0"/>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Say </a:t>
            </a:r>
            <a:r>
              <a:rPr lang="en-US" b="0" i="1" dirty="0"/>
              <a:t>‘</a:t>
            </a:r>
            <a:r>
              <a:rPr lang="en-US" b="0" i="0" dirty="0"/>
              <a:t>grab’.</a:t>
            </a:r>
          </a:p>
          <a:p>
            <a:pPr marL="171450" indent="-171450">
              <a:buFont typeface="Arial" panose="020B0604020202020204" pitchFamily="34" charset="0"/>
              <a:buChar char="•"/>
              <a:defRPr/>
            </a:pPr>
            <a:r>
              <a:rPr lang="en-US" b="0" i="0" dirty="0"/>
              <a:t>S</a:t>
            </a:r>
            <a:r>
              <a:rPr lang="en-US" i="0" dirty="0"/>
              <a:t>egment the sounds /g/, /r/, /a/, /b/ and raise a finger for each sound as you do.</a:t>
            </a:r>
          </a:p>
          <a:p>
            <a:pPr marL="171450" indent="-171450">
              <a:buFont typeface="Arial" panose="020B0604020202020204" pitchFamily="34" charset="0"/>
              <a:buChar char="•"/>
              <a:defRPr/>
            </a:pPr>
            <a:r>
              <a:rPr lang="en-US" i="0" dirty="0"/>
              <a:t>Show students your fingers and say: ‘</a:t>
            </a:r>
            <a:r>
              <a:rPr lang="en-US" i="1" dirty="0"/>
              <a:t>Grab is made up of four sounds so I will sit down</a:t>
            </a:r>
            <a:r>
              <a:rPr lang="en-US" i="0" dirty="0"/>
              <a:t>.’</a:t>
            </a:r>
          </a:p>
          <a:p>
            <a:pPr marL="171450" indent="-171450">
              <a:buFont typeface="Arial" panose="020B0604020202020204" pitchFamily="34" charset="0"/>
              <a:buChar char="•"/>
              <a:defRPr/>
            </a:pPr>
            <a:r>
              <a:rPr lang="en-US" i="0" dirty="0"/>
              <a:t>Sit down.</a:t>
            </a:r>
          </a:p>
          <a:p>
            <a:pPr marL="171450" indent="-171450">
              <a:buFont typeface="Arial" panose="020B0604020202020204" pitchFamily="34" charset="0"/>
              <a:buChar char="•"/>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Repeat with the following words:</a:t>
            </a:r>
          </a:p>
          <a:p>
            <a:pPr marL="171450" indent="-171450">
              <a:buFont typeface="Arial" panose="020B0604020202020204" pitchFamily="34" charset="0"/>
              <a:buChar char="•"/>
            </a:pPr>
            <a:r>
              <a:rPr lang="en-US" b="1" dirty="0"/>
              <a:t>beach </a:t>
            </a:r>
            <a:r>
              <a:rPr lang="en-US" b="0" dirty="0"/>
              <a:t>(3 sounds, don’t sit down)</a:t>
            </a:r>
          </a:p>
          <a:p>
            <a:pPr marL="171450" indent="-171450">
              <a:buFont typeface="Arial" panose="020B0604020202020204" pitchFamily="34" charset="0"/>
              <a:buChar char="•"/>
            </a:pPr>
            <a:r>
              <a:rPr lang="en-US" b="1" dirty="0"/>
              <a:t>far </a:t>
            </a:r>
            <a:r>
              <a:rPr lang="en-US" b="0" dirty="0"/>
              <a:t>(2 sounds, don’t sit down)</a:t>
            </a:r>
          </a:p>
          <a:p>
            <a:pPr marL="171450" indent="-171450">
              <a:buFont typeface="Arial" panose="020B0604020202020204" pitchFamily="34" charset="0"/>
              <a:buChar char="•"/>
            </a:pPr>
            <a:r>
              <a:rPr lang="en-US" b="1" dirty="0">
                <a:ea typeface="Calibri"/>
                <a:cs typeface="Calibri"/>
              </a:rPr>
              <a:t>busy</a:t>
            </a:r>
            <a:r>
              <a:rPr lang="en-US" b="0" dirty="0">
                <a:ea typeface="Calibri"/>
                <a:cs typeface="Calibri"/>
              </a:rPr>
              <a:t> (4 sounds, sit down)</a:t>
            </a:r>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39419746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do</a:t>
            </a:r>
          </a:p>
          <a:p>
            <a:endParaRPr lang="en-US" b="1" dirty="0"/>
          </a:p>
          <a:p>
            <a:r>
              <a:rPr lang="en-US" b="1" dirty="0"/>
              <a:t>4 sounds sit down: </a:t>
            </a:r>
            <a:r>
              <a:rPr lang="en-US" b="0" dirty="0"/>
              <a:t>targeting phoneme segmenting and counting (up to 4 sounds)</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 this oral phonemic awareness activity remember to focus on sounds not spelling. </a:t>
            </a:r>
          </a:p>
          <a:p>
            <a:endParaRPr lang="en-US" b="0" dirty="0"/>
          </a:p>
          <a:p>
            <a:r>
              <a:rPr lang="en-US" b="0" dirty="0"/>
              <a:t>Ask students to join in with the activity now.</a:t>
            </a:r>
          </a:p>
          <a:p>
            <a:endParaRPr lang="en-US" b="0" dirty="0"/>
          </a:p>
          <a:p>
            <a:r>
              <a:rPr lang="en-US" b="0" dirty="0"/>
              <a:t>For each word, support student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say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segment the sounds, raising a finger for each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hold up their fingers and say how many sounds are in the word.</a:t>
            </a:r>
          </a:p>
          <a:p>
            <a:endParaRPr lang="en-US" b="0" dirty="0"/>
          </a:p>
          <a:p>
            <a:r>
              <a:rPr lang="en-US" b="0" dirty="0"/>
              <a:t>If the word is made up of 4 sounds, the students should sit down before standing again ready for the next word. </a:t>
            </a:r>
          </a:p>
          <a:p>
            <a:pPr marL="171450" indent="-171450">
              <a:buFont typeface="Arial" panose="020B0604020202020204" pitchFamily="34" charset="0"/>
              <a:buChar char="•"/>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Use the following words:</a:t>
            </a:r>
          </a:p>
          <a:p>
            <a:pPr marL="171450" indent="-171450">
              <a:buFont typeface="Arial" panose="020B0604020202020204" pitchFamily="34" charset="0"/>
              <a:buChar char="•"/>
            </a:pPr>
            <a:r>
              <a:rPr lang="en-US" b="1" dirty="0"/>
              <a:t>break </a:t>
            </a:r>
            <a:r>
              <a:rPr lang="en-US" b="0" dirty="0"/>
              <a:t>(4 sounds, sit down)</a:t>
            </a:r>
          </a:p>
          <a:p>
            <a:pPr marL="171450" indent="-171450">
              <a:buFont typeface="Arial" panose="020B0604020202020204" pitchFamily="34" charset="0"/>
              <a:buChar char="•"/>
            </a:pPr>
            <a:r>
              <a:rPr lang="en-US" b="1" dirty="0"/>
              <a:t>spice </a:t>
            </a:r>
            <a:r>
              <a:rPr lang="en-US" b="0" dirty="0"/>
              <a:t>(4 sounds, sit down)</a:t>
            </a:r>
          </a:p>
          <a:p>
            <a:pPr marL="171450" indent="-171450">
              <a:buFont typeface="Arial" panose="020B0604020202020204" pitchFamily="34" charset="0"/>
              <a:buChar char="•"/>
            </a:pPr>
            <a:r>
              <a:rPr lang="en-US" b="1" dirty="0">
                <a:ea typeface="Calibri"/>
                <a:cs typeface="Calibri"/>
              </a:rPr>
              <a:t>hay</a:t>
            </a:r>
            <a:r>
              <a:rPr lang="en-US" b="0" dirty="0">
                <a:ea typeface="Calibri"/>
                <a:cs typeface="Calibri"/>
              </a:rPr>
              <a:t> (2 sounds, don’t sit down)</a:t>
            </a:r>
          </a:p>
          <a:p>
            <a:pPr marL="171450" indent="-171450">
              <a:buFont typeface="Arial" panose="020B0604020202020204" pitchFamily="34" charset="0"/>
              <a:buChar char="•"/>
            </a:pPr>
            <a:r>
              <a:rPr lang="en-US" b="1" dirty="0">
                <a:ea typeface="Calibri"/>
                <a:cs typeface="Calibri"/>
              </a:rPr>
              <a:t>moth</a:t>
            </a:r>
            <a:r>
              <a:rPr lang="en-US" b="0" dirty="0">
                <a:ea typeface="Calibri"/>
                <a:cs typeface="Calibri"/>
              </a:rPr>
              <a:t> (3 sounds, don’t sit down)</a:t>
            </a:r>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Check that students can segment and count the sounds and provide corrective feedback and further examples as needed. </a:t>
            </a:r>
          </a:p>
          <a:p>
            <a:pPr marL="0" indent="0">
              <a:buFont typeface="Arial" panose="020B0604020202020204" pitchFamily="34" charset="0"/>
              <a:buNone/>
            </a:pPr>
            <a:endParaRPr lang="en-US" b="0" dirty="0">
              <a:ea typeface="Calibri"/>
              <a:cs typeface="Calibri"/>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39571800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dirty="0">
                <a:effectLst/>
                <a:latin typeface="+mn-lt"/>
                <a:ea typeface="Times New Roman" panose="02020603050405020304" pitchFamily="18" charset="0"/>
              </a:rPr>
              <a:t>Set the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b="1" kern="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0" i="0" u="none" strike="noStrike" dirty="0">
                <a:solidFill>
                  <a:srgbClr val="000000"/>
                </a:solidFill>
                <a:effectLst/>
                <a:latin typeface="+mn-lt"/>
              </a:rPr>
              <a:t>Note: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i="0" u="none" strike="noStrike" dirty="0">
                <a:solidFill>
                  <a:srgbClr val="000000"/>
                </a:solidFill>
                <a:effectLst/>
                <a:latin typeface="+mn-lt"/>
              </a:rPr>
              <a:t>The sound /k/ is unvoiced. The sound is made using breath only.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i="0" u="none" strike="noStrike" kern="1200" dirty="0">
                <a:solidFill>
                  <a:srgbClr val="000000"/>
                </a:solidFill>
                <a:effectLst/>
                <a:latin typeface="+mn-lt"/>
                <a:ea typeface="Times New Roman" panose="02020603050405020304" pitchFamily="18" charset="0"/>
              </a:rPr>
              <a:t>/k/ is used to represent the like sounds made by ‘</a:t>
            </a:r>
            <a:r>
              <a:rPr lang="en-AU" sz="1200" b="1" i="0" u="none" strike="noStrike" kern="1200" dirty="0">
                <a:solidFill>
                  <a:srgbClr val="000000"/>
                </a:solidFill>
                <a:effectLst/>
                <a:latin typeface="+mn-lt"/>
                <a:ea typeface="Times New Roman" panose="02020603050405020304" pitchFamily="18" charset="0"/>
              </a:rPr>
              <a:t>c</a:t>
            </a:r>
            <a:r>
              <a:rPr lang="en-AU" sz="1200" b="0" i="0" u="none" strike="noStrike" kern="1200" dirty="0">
                <a:solidFill>
                  <a:srgbClr val="000000"/>
                </a:solidFill>
                <a:effectLst/>
                <a:latin typeface="+mn-lt"/>
                <a:ea typeface="Times New Roman" panose="02020603050405020304" pitchFamily="18" charset="0"/>
              </a:rPr>
              <a:t>’, ‘</a:t>
            </a:r>
            <a:r>
              <a:rPr lang="en-AU" sz="1200" b="1" i="0" u="none" strike="noStrike" kern="1200" dirty="0">
                <a:solidFill>
                  <a:srgbClr val="000000"/>
                </a:solidFill>
                <a:effectLst/>
                <a:latin typeface="+mn-lt"/>
                <a:ea typeface="Times New Roman" panose="02020603050405020304" pitchFamily="18" charset="0"/>
              </a:rPr>
              <a:t>k</a:t>
            </a:r>
            <a:r>
              <a:rPr lang="en-AU" sz="1200" b="0" i="0" u="none" strike="noStrike" kern="1200" dirty="0">
                <a:solidFill>
                  <a:srgbClr val="000000"/>
                </a:solidFill>
                <a:effectLst/>
                <a:latin typeface="+mn-lt"/>
                <a:ea typeface="Times New Roman" panose="02020603050405020304" pitchFamily="18" charset="0"/>
              </a:rPr>
              <a:t>’ and ‘</a:t>
            </a:r>
            <a:r>
              <a:rPr lang="en-AU" sz="1200" b="1" i="0" u="none" strike="noStrike" kern="1200" dirty="0">
                <a:solidFill>
                  <a:srgbClr val="000000"/>
                </a:solidFill>
                <a:effectLst/>
                <a:latin typeface="+mn-lt"/>
                <a:ea typeface="Times New Roman" panose="02020603050405020304" pitchFamily="18" charset="0"/>
              </a:rPr>
              <a:t>ck</a:t>
            </a:r>
            <a:r>
              <a:rPr lang="en-AU" sz="1200" b="0" i="0" u="none" strike="noStrike" kern="1200" dirty="0">
                <a:solidFill>
                  <a:srgbClr val="000000"/>
                </a:solidFill>
                <a:effectLst/>
                <a:latin typeface="+mn-lt"/>
                <a:ea typeface="Times New Roman" panose="02020603050405020304" pitchFamily="18" charset="0"/>
              </a:rPr>
              <a:t>’. </a:t>
            </a:r>
            <a:endParaRPr lang="en-AU" sz="1200" b="1" kern="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mn-lt"/>
                <a:ea typeface="Times New Roman" panose="02020603050405020304" pitchFamily="18" charset="0"/>
              </a:rPr>
              <a:t>The letter</a:t>
            </a:r>
            <a:r>
              <a:rPr lang="en-AU" sz="1200" dirty="0">
                <a:latin typeface="+mn-lt"/>
              </a:rPr>
              <a:t>–</a:t>
            </a:r>
            <a:r>
              <a:rPr lang="en-AU" sz="1200" kern="1200" dirty="0">
                <a:effectLst/>
                <a:latin typeface="+mn-lt"/>
                <a:ea typeface="Times New Roman" panose="02020603050405020304" pitchFamily="18" charset="0"/>
              </a:rPr>
              <a:t>sound correspondence introduced in this lesson is </a:t>
            </a:r>
            <a:r>
              <a:rPr lang="en-AU" sz="1200" b="1" kern="1200" dirty="0">
                <a:effectLst/>
                <a:latin typeface="+mn-lt"/>
                <a:ea typeface="Times New Roman" panose="02020603050405020304" pitchFamily="18" charset="0"/>
              </a:rPr>
              <a:t>c</a:t>
            </a:r>
            <a:r>
              <a:rPr lang="en-AU" sz="1200" kern="1200" dirty="0">
                <a:effectLst/>
                <a:latin typeface="+mn-lt"/>
                <a:ea typeface="Times New Roman" panose="02020603050405020304" pitchFamily="18" charset="0"/>
              </a:rPr>
              <a:t> making a /k/ 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mn-lt"/>
              <a:ea typeface="Times New Roman" panose="02020603050405020304" pitchFamily="18" charset="0"/>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1908671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I do</a:t>
            </a:r>
            <a:endParaRPr lang="en-US" dirty="0">
              <a:latin typeface="+mn-lt"/>
            </a:endParaRPr>
          </a:p>
          <a:p>
            <a:pPr algn="l" rtl="0" fontAlgn="base"/>
            <a:r>
              <a:rPr lang="en-US" b="0" i="0" dirty="0">
                <a:solidFill>
                  <a:srgbClr val="444444"/>
                </a:solidFill>
                <a:effectLst/>
                <a:latin typeface="+mn-lt"/>
              </a:rPr>
              <a:t>​</a:t>
            </a:r>
          </a:p>
          <a:p>
            <a:pPr algn="l" rtl="0" fontAlgn="base"/>
            <a:r>
              <a:rPr lang="en-US" b="0" i="0" u="none" strike="noStrike" dirty="0">
                <a:solidFill>
                  <a:srgbClr val="000000"/>
                </a:solidFill>
                <a:effectLst/>
                <a:latin typeface="+mn-lt"/>
              </a:rPr>
              <a:t>Note: The sound /k/ is unvoiced. Teachers should model the sound using breath only.</a:t>
            </a:r>
          </a:p>
          <a:p>
            <a:pPr algn="l" rtl="0" fontAlgn="base"/>
            <a:endParaRPr lang="en-US" b="0" i="0" u="none" strike="noStrike" dirty="0">
              <a:solidFill>
                <a:srgbClr val="000000"/>
              </a:solidFill>
              <a:effectLst/>
              <a:latin typeface="+mn-lt"/>
            </a:endParaRPr>
          </a:p>
          <a:p>
            <a:r>
              <a:rPr lang="en-US" dirty="0">
                <a:solidFill>
                  <a:srgbClr val="0E1E42"/>
                </a:solidFill>
                <a:latin typeface="+mn-lt"/>
                <a:ea typeface="+mj-lt"/>
                <a:cs typeface="+mj-lt"/>
              </a:rPr>
              <a:t>Say: </a:t>
            </a:r>
          </a:p>
          <a:p>
            <a:pPr marL="171450" indent="-171450">
              <a:buFont typeface="Arial" panose="020B0604020202020204" pitchFamily="34" charset="0"/>
              <a:buChar char="•"/>
            </a:pPr>
            <a:r>
              <a:rPr lang="en-US" i="1" dirty="0">
                <a:solidFill>
                  <a:srgbClr val="0E1E42"/>
                </a:solidFill>
                <a:latin typeface="+mn-lt"/>
                <a:ea typeface="+mj-lt"/>
                <a:cs typeface="+mj-lt"/>
              </a:rPr>
              <a:t>Today we are learning the letter </a:t>
            </a:r>
            <a:r>
              <a:rPr lang="en-US" b="1" i="1" dirty="0">
                <a:solidFill>
                  <a:srgbClr val="0E1E42"/>
                </a:solidFill>
                <a:latin typeface="+mn-lt"/>
                <a:ea typeface="+mj-lt"/>
                <a:cs typeface="+mj-lt"/>
              </a:rPr>
              <a:t>c.</a:t>
            </a:r>
          </a:p>
          <a:p>
            <a:pPr marL="171450" indent="-171450">
              <a:buFont typeface="Arial" panose="020B0604020202020204" pitchFamily="34" charset="0"/>
              <a:buChar char="•"/>
            </a:pPr>
            <a:r>
              <a:rPr lang="en-US" i="1" dirty="0">
                <a:solidFill>
                  <a:srgbClr val="0E1E42"/>
                </a:solidFill>
                <a:latin typeface="+mn-lt"/>
                <a:ea typeface="+mj-lt"/>
                <a:cs typeface="+mj-lt"/>
              </a:rPr>
              <a:t>The sound that </a:t>
            </a:r>
            <a:r>
              <a:rPr lang="en-US" b="1" i="1" dirty="0">
                <a:solidFill>
                  <a:srgbClr val="0E1E42"/>
                </a:solidFill>
                <a:latin typeface="+mn-lt"/>
                <a:ea typeface="+mj-lt"/>
                <a:cs typeface="+mj-lt"/>
              </a:rPr>
              <a:t>c </a:t>
            </a:r>
            <a:r>
              <a:rPr lang="en-US" i="1" dirty="0">
                <a:solidFill>
                  <a:srgbClr val="0E1E42"/>
                </a:solidFill>
                <a:latin typeface="+mn-lt"/>
                <a:ea typeface="+mj-lt"/>
                <a:cs typeface="+mj-lt"/>
              </a:rPr>
              <a:t>makes is </a:t>
            </a:r>
            <a:r>
              <a:rPr lang="en-US" b="0" i="1" dirty="0">
                <a:solidFill>
                  <a:srgbClr val="0E1E42"/>
                </a:solidFill>
                <a:latin typeface="+mn-lt"/>
                <a:ea typeface="+mj-lt"/>
                <a:cs typeface="+mj-lt"/>
              </a:rPr>
              <a:t>/k/</a:t>
            </a:r>
            <a:r>
              <a:rPr lang="en-US" i="1" dirty="0">
                <a:solidFill>
                  <a:srgbClr val="0E1E42"/>
                </a:solidFill>
                <a:latin typeface="+mn-lt"/>
                <a:ea typeface="+mj-lt"/>
                <a:cs typeface="+mj-lt"/>
              </a:rPr>
              <a:t>.</a:t>
            </a:r>
          </a:p>
          <a:p>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latin typeface="+mn-lt"/>
              </a:rPr>
              <a:t> </a:t>
            </a:r>
            <a:r>
              <a:rPr lang="en-US" b="1" i="1" dirty="0">
                <a:latin typeface="+mn-lt"/>
              </a:rPr>
              <a:t>c </a:t>
            </a:r>
            <a:r>
              <a:rPr lang="en-US" i="1" dirty="0">
                <a:latin typeface="+mn-lt"/>
              </a:rPr>
              <a:t>says </a:t>
            </a:r>
            <a:r>
              <a:rPr lang="en-US" b="0" i="1" dirty="0">
                <a:latin typeface="+mn-lt"/>
              </a:rPr>
              <a:t>/k/</a:t>
            </a:r>
          </a:p>
          <a:p>
            <a:endParaRPr lang="en-AU"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6858781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n-lt"/>
              </a:rPr>
              <a:t>We do</a:t>
            </a:r>
          </a:p>
          <a:p>
            <a:endParaRPr lang="en-US" sz="1200" dirty="0">
              <a:latin typeface="+mn-lt"/>
            </a:endParaRPr>
          </a:p>
          <a:p>
            <a:r>
              <a:rPr lang="en-US" sz="1200" b="0" i="0" u="none" strike="noStrike" dirty="0">
                <a:solidFill>
                  <a:srgbClr val="000000"/>
                </a:solidFill>
                <a:effectLst/>
                <a:latin typeface="+mn-lt"/>
              </a:rPr>
              <a:t>Note: The sound /k/ is unvoiced. Teachers should ensure students are using breath only.</a:t>
            </a:r>
            <a:endParaRPr lang="en-US" sz="1200" dirty="0">
              <a:latin typeface="+mn-lt"/>
            </a:endParaRPr>
          </a:p>
          <a:p>
            <a:endParaRPr lang="en-US" sz="1200" dirty="0">
              <a:latin typeface="+mn-lt"/>
            </a:endParaRPr>
          </a:p>
          <a:p>
            <a:r>
              <a:rPr lang="en-US" sz="1200" dirty="0">
                <a:latin typeface="+mn-lt"/>
              </a:rPr>
              <a:t>Demonstrate tracing the letter and saying the target sound while students do the same in the air, on the carpet or on a mini-whiteboard.</a:t>
            </a:r>
          </a:p>
          <a:p>
            <a:endParaRPr lang="en-US" sz="1200" dirty="0">
              <a:latin typeface="+mn-lt"/>
            </a:endParaRPr>
          </a:p>
          <a:p>
            <a:r>
              <a:rPr lang="en-US" sz="1200" dirty="0">
                <a:latin typeface="+mn-lt"/>
              </a:rPr>
              <a:t>Check that students are using the correct entry and exit points, and give feedback.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 </a:t>
            </a:r>
            <a:r>
              <a:rPr lang="en-US" sz="1200" b="1" dirty="0">
                <a:latin typeface="+mn-lt"/>
              </a:rPr>
              <a:t>c </a:t>
            </a:r>
            <a:r>
              <a:rPr lang="en-US" sz="1200" dirty="0">
                <a:latin typeface="+mn-lt"/>
              </a:rPr>
              <a:t>says /k/</a:t>
            </a:r>
          </a:p>
          <a:p>
            <a:endParaRPr lang="en-AU" sz="1200" dirty="0">
              <a:latin typeface="+mn-lt"/>
            </a:endParaRPr>
          </a:p>
          <a:p>
            <a:endParaRPr lang="en-US" sz="1200" dirty="0">
              <a:latin typeface="+mn-lt"/>
            </a:endParaRPr>
          </a:p>
          <a:p>
            <a:endParaRPr lang="en-US" sz="1200"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7652584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endParaRPr lang="en-US" dirty="0"/>
          </a:p>
          <a:p>
            <a:r>
              <a:rPr lang="en-US" dirty="0"/>
              <a:t>Demonstrate saying each word aloud and listening for or isolating the beginning sound to find which words begin with /k/: </a:t>
            </a:r>
            <a:r>
              <a:rPr lang="en-US" b="1" dirty="0"/>
              <a:t>castle</a:t>
            </a:r>
            <a:r>
              <a:rPr lang="en-US" b="0" dirty="0"/>
              <a:t>,</a:t>
            </a:r>
            <a:r>
              <a:rPr lang="en-US" b="1" dirty="0"/>
              <a:t> elephant</a:t>
            </a:r>
            <a:r>
              <a:rPr lang="en-US" b="0" dirty="0"/>
              <a:t>,</a:t>
            </a:r>
            <a:r>
              <a:rPr lang="en-US" b="1" dirty="0"/>
              <a:t> crown</a:t>
            </a:r>
            <a:r>
              <a:rPr lang="en-US" b="0" dirty="0"/>
              <a:t>.</a:t>
            </a:r>
            <a:endParaRPr lang="en-US" b="1" dirty="0"/>
          </a:p>
          <a:p>
            <a:endParaRPr lang="en-AU" dirty="0"/>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42580361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say each word aloud with teacher support and listen for or isolate the beginning sound to find which words begin with /k/: </a:t>
            </a:r>
            <a:r>
              <a:rPr lang="en-US" b="1" dirty="0"/>
              <a:t>cake</a:t>
            </a:r>
            <a:r>
              <a:rPr lang="en-US" b="0" dirty="0"/>
              <a:t>,</a:t>
            </a:r>
            <a:r>
              <a:rPr lang="en-US" b="1" dirty="0"/>
              <a:t> tree</a:t>
            </a:r>
            <a:r>
              <a:rPr lang="en-US" b="0" dirty="0"/>
              <a:t>,</a:t>
            </a:r>
            <a:r>
              <a:rPr lang="en-US" b="1" dirty="0"/>
              <a:t> car</a:t>
            </a:r>
            <a:r>
              <a:rPr lang="en-US" b="0" dirty="0"/>
              <a:t>.</a:t>
            </a:r>
            <a:endParaRPr lang="en-US" b="1"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2609981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saying each letter–sound correspondence then blending these sounds to read the word.</a:t>
            </a:r>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Phonemic awareness review</a:t>
            </a:r>
          </a:p>
          <a:p>
            <a:endParaRPr lang="en-US" b="1" dirty="0"/>
          </a:p>
          <a:p>
            <a:r>
              <a:rPr lang="en-US" b="1" dirty="0"/>
              <a:t>How many sounds?: </a:t>
            </a:r>
            <a:r>
              <a:rPr lang="en-US" b="0" dirty="0"/>
              <a:t>targeting phoneme segmenting and counting (up to 4 sounds)</a:t>
            </a:r>
          </a:p>
          <a:p>
            <a:endParaRPr lang="en-US" b="0" dirty="0">
              <a:cs typeface="Calibri"/>
            </a:endParaRPr>
          </a:p>
          <a:p>
            <a:r>
              <a:rPr lang="en-US" b="0" dirty="0"/>
              <a:t>For this oral phonemic awareness activity, remember to focus on sounds, not spelling.</a:t>
            </a:r>
            <a:endParaRPr lang="en-US" b="0" dirty="0">
              <a:cs typeface="Calibri"/>
            </a:endParaRP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Either you or a selected student should draw a simple table on the whiteboard and label the columns 2, 3 and 4.</a:t>
            </a:r>
            <a:endParaRPr lang="en-US" b="0" dirty="0">
              <a:cs typeface="Calibri"/>
            </a:endParaRPr>
          </a:p>
          <a:p>
            <a:endParaRPr lang="en-US" b="0" dirty="0"/>
          </a:p>
          <a:p>
            <a:r>
              <a:rPr lang="en-US" b="0" dirty="0"/>
              <a:t>Tell students that they will </a:t>
            </a:r>
            <a:r>
              <a:rPr lang="en-US" dirty="0"/>
              <a:t>sort a list of words into categories of:</a:t>
            </a:r>
          </a:p>
          <a:p>
            <a:pPr marL="171450" indent="-171450">
              <a:buFont typeface="Arial" panose="020B0604020202020204" pitchFamily="34" charset="0"/>
              <a:buChar char="•"/>
            </a:pPr>
            <a:r>
              <a:rPr lang="en-US" dirty="0"/>
              <a:t>words with two sounds</a:t>
            </a:r>
          </a:p>
          <a:p>
            <a:pPr marL="171450" indent="-171450">
              <a:buFont typeface="Arial" panose="020B0604020202020204" pitchFamily="34" charset="0"/>
              <a:buChar char="•"/>
            </a:pPr>
            <a:r>
              <a:rPr lang="en-US" dirty="0"/>
              <a:t>words with three sounds</a:t>
            </a:r>
          </a:p>
          <a:p>
            <a:pPr marL="171450" indent="-171450">
              <a:buFont typeface="Arial" panose="020B0604020202020204" pitchFamily="34" charset="0"/>
              <a:buChar char="•"/>
            </a:pPr>
            <a:r>
              <a:rPr lang="en-US" dirty="0"/>
              <a:t>words with four sounds. </a:t>
            </a:r>
          </a:p>
          <a:p>
            <a:endParaRPr lang="en-US" b="0"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 each word, students:</a:t>
            </a:r>
          </a:p>
          <a:p>
            <a:pPr marL="171450" indent="-171450">
              <a:buFont typeface="Arial"/>
              <a:buChar char="•"/>
              <a:defRPr/>
            </a:pPr>
            <a:r>
              <a:rPr lang="en-US" dirty="0">
                <a:cs typeface="Calibri"/>
              </a:rPr>
              <a:t>say the word</a:t>
            </a:r>
          </a:p>
          <a:p>
            <a:pPr marL="171450" indent="-171450">
              <a:buFont typeface="Arial" panose="020B0604020202020204" pitchFamily="34" charset="0"/>
              <a:buChar char="•"/>
              <a:defRPr/>
            </a:pPr>
            <a:r>
              <a:rPr lang="en-US" i="0" dirty="0"/>
              <a:t>segment the sounds and raise a finger for each sound</a:t>
            </a:r>
            <a:endParaRPr lang="en-US" b="0" i="0" dirty="0">
              <a:cs typeface="+mn-cs"/>
            </a:endParaRPr>
          </a:p>
          <a:p>
            <a:pPr marL="171450" indent="-171450">
              <a:buFont typeface="Arial" panose="020B0604020202020204" pitchFamily="34" charset="0"/>
              <a:buChar char="•"/>
              <a:defRPr/>
            </a:pPr>
            <a:r>
              <a:rPr lang="en-US" b="0" i="0" dirty="0">
                <a:cs typeface="+mn-cs"/>
              </a:rPr>
              <a:t>hold up their fingers to show how many sounds the word is made up of.</a:t>
            </a:r>
          </a:p>
          <a:p>
            <a:pPr marL="0" indent="0">
              <a:buFont typeface="Arial" panose="020B0604020202020204" pitchFamily="34" charset="0"/>
              <a:buNone/>
              <a:defRPr/>
            </a:pPr>
            <a:endParaRPr lang="en-US" b="0" i="0" dirty="0">
              <a:cs typeface="+mn-cs"/>
            </a:endParaRPr>
          </a:p>
          <a:p>
            <a:pPr marL="0" indent="0">
              <a:buFont typeface="Arial" panose="020B0604020202020204" pitchFamily="34" charset="0"/>
              <a:buNone/>
              <a:defRPr/>
            </a:pPr>
            <a:r>
              <a:rPr lang="en-US" b="0" i="0" dirty="0">
                <a:cs typeface="+mn-cs"/>
              </a:rPr>
              <a:t>You, or your selected student can then place a tick in the correct column. </a:t>
            </a:r>
          </a:p>
          <a:p>
            <a:pPr marL="171450" indent="-171450">
              <a:buFont typeface="Arial" panose="020B0604020202020204" pitchFamily="34" charset="0"/>
              <a:buChar char="•"/>
              <a:defRPr/>
            </a:pPr>
            <a:endParaRPr lang="en-US" b="0" i="0" dirty="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Use the following words:</a:t>
            </a:r>
            <a:endParaRPr lang="en-US" b="0"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knee </a:t>
            </a:r>
            <a:r>
              <a:rPr lang="en-US" b="0" dirty="0"/>
              <a:t>(2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plug </a:t>
            </a:r>
            <a:r>
              <a:rPr lang="en-US" b="0" dirty="0"/>
              <a:t>(4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flight</a:t>
            </a:r>
            <a:r>
              <a:rPr lang="en-US" b="0" dirty="0"/>
              <a:t> (4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jail </a:t>
            </a:r>
            <a:r>
              <a:rPr lang="en-US" b="0" dirty="0"/>
              <a:t>(3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ape </a:t>
            </a:r>
            <a:r>
              <a:rPr lang="en-US" b="0" dirty="0"/>
              <a:t>(2 sounds)</a:t>
            </a:r>
            <a:endParaRPr lang="en-US" b="1" dirty="0"/>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Provide corrective feedback as needed:</a:t>
            </a:r>
          </a:p>
          <a:p>
            <a:r>
              <a:rPr lang="en-US" dirty="0"/>
              <a:t>If any students have difficulty segmenting the sounds, model the process then support students to try again.</a:t>
            </a:r>
            <a:endParaRPr lang="en-US" b="1"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6366716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endParaRPr lang="en-US" dirty="0"/>
          </a:p>
          <a:p>
            <a:r>
              <a:rPr lang="en-US" dirty="0"/>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2682480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Re-read the first two words.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AU" dirty="0"/>
          </a:p>
          <a:p>
            <a:endParaRPr lang="en-AU"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15855678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 represents the word to be written: </a:t>
            </a:r>
            <a:r>
              <a:rPr lang="en-US" b="1" dirty="0"/>
              <a:t>cat</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a:t>
            </a:r>
          </a:p>
          <a:p>
            <a:pPr marL="171450" indent="-171450">
              <a:buFont typeface="Arial" panose="020B0604020202020204" pitchFamily="34" charset="0"/>
              <a:buChar char="•"/>
            </a:pPr>
            <a:r>
              <a:rPr lang="en-US" dirty="0"/>
              <a:t>saying the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endParaRPr lang="en-AU" dirty="0"/>
          </a:p>
          <a:p>
            <a:pPr marL="171450" indent="-171450">
              <a:buFont typeface="Arial" panose="020B0604020202020204" pitchFamily="34" charset="0"/>
              <a:buChar char="•"/>
            </a:pPr>
            <a:endParaRPr lang="en-US" dirty="0"/>
          </a:p>
          <a:p>
            <a:r>
              <a:rPr lang="en-US" dirty="0"/>
              <a:t>Note: Letter formation and placement can also be a focus here.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cat</a:t>
            </a:r>
            <a:r>
              <a:rPr lang="en-US" b="0" dirty="0"/>
              <a:t>,</a:t>
            </a:r>
            <a:r>
              <a:rPr lang="en-US" b="1" dirty="0"/>
              <a:t> can</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171450" indent="-171450">
              <a:buFont typeface="Arial" panose="020B0604020202020204" pitchFamily="34" charset="0"/>
              <a:buChar char="•"/>
            </a:pPr>
            <a:endParaRPr lang="en-US" dirty="0"/>
          </a:p>
          <a:p>
            <a:r>
              <a:rPr lang="en-US" dirty="0"/>
              <a:t>Note: Letter formation and placement can also be a focus here. </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cat</a:t>
            </a:r>
            <a:r>
              <a:rPr lang="en-US" b="0" dirty="0"/>
              <a:t>,</a:t>
            </a:r>
            <a:r>
              <a:rPr lang="en-US" b="1" dirty="0"/>
              <a:t> can</a:t>
            </a:r>
            <a:r>
              <a:rPr lang="en-US" b="0" dirty="0"/>
              <a:t>,</a:t>
            </a:r>
            <a:r>
              <a:rPr lang="en-US" b="1" dirty="0"/>
              <a:t> cot</a:t>
            </a:r>
            <a:r>
              <a:rPr lang="en-US" b="0" dirty="0"/>
              <a:t>.</a:t>
            </a:r>
            <a:endParaRPr lang="en-AU" b="0" dirty="0"/>
          </a:p>
          <a:p>
            <a:endParaRPr lang="en-AU"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171450" indent="-171450">
              <a:buFont typeface="Arial" panose="020B0604020202020204" pitchFamily="34" charset="0"/>
              <a:buChar char="•"/>
            </a:pPr>
            <a:endParaRPr lang="en-US" dirty="0"/>
          </a:p>
          <a:p>
            <a:r>
              <a:rPr lang="en-US" dirty="0"/>
              <a:t>Note: Letter formation and placement can also be a focus here. </a:t>
            </a:r>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9771239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The image represents the word to be written: </a:t>
            </a:r>
            <a:r>
              <a:rPr lang="en-US" sz="1200" b="1" dirty="0">
                <a:latin typeface="+mn-lt"/>
              </a:rPr>
              <a:t>cap</a:t>
            </a:r>
            <a:r>
              <a:rPr lang="en-US" sz="1200" b="0" dirty="0">
                <a:latin typeface="+mn-lt"/>
              </a:rPr>
              <a:t>.</a:t>
            </a:r>
            <a:endParaRPr lang="en-AU" sz="1200"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sz="1200" u="none" dirty="0">
                <a:latin typeface="+mn-lt"/>
              </a:rPr>
              <a:t>Support and scaffold students to:</a:t>
            </a:r>
            <a:endParaRPr lang="en-US" sz="1200" u="none" dirty="0">
              <a:latin typeface="+mn-lt"/>
              <a:ea typeface="Calibri" panose="020F0502020204030204"/>
              <a:cs typeface="Calibri" panose="020F0502020204030204"/>
            </a:endParaRPr>
          </a:p>
          <a:p>
            <a:pPr marL="171450" indent="-171450">
              <a:buFont typeface="Arial" panose="020B0604020202020204" pitchFamily="34" charset="0"/>
              <a:buChar char="•"/>
            </a:pPr>
            <a:r>
              <a:rPr lang="en-US" sz="1200" u="none" dirty="0">
                <a:latin typeface="+mn-lt"/>
              </a:rPr>
              <a:t>say the word aloud and segment the individual sounds</a:t>
            </a:r>
            <a:endParaRPr lang="en-US" sz="1200" u="none" dirty="0">
              <a:latin typeface="+mn-lt"/>
              <a:ea typeface="Calibri" panose="020F0502020204030204"/>
              <a:cs typeface="Calibri" panose="020F0502020204030204"/>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r>
              <a:rPr lang="en-US" sz="1200" u="none" dirty="0">
                <a:latin typeface="+mn-lt"/>
              </a:rPr>
              <a:t>on their mini-whiteboards or on paper</a:t>
            </a:r>
            <a:endParaRPr lang="en-US" sz="1200" u="none" dirty="0">
              <a:latin typeface="+mn-lt"/>
              <a:ea typeface="Calibri" panose="020F0502020204030204"/>
              <a:cs typeface="Calibri" panose="020F0502020204030204"/>
            </a:endParaRP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t> saying the individual sounds, blending them together, then saying the complete word.</a:t>
            </a:r>
            <a:r>
              <a:rPr lang="en-US" sz="1200" dirty="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a:t>
            </a:r>
            <a:r>
              <a:rPr lang="en-US" b="0" dirty="0"/>
              <a:t>:</a:t>
            </a:r>
            <a:r>
              <a:rPr lang="en-US" b="1" dirty="0"/>
              <a:t> cap</a:t>
            </a:r>
            <a:r>
              <a:rPr lang="en-US" b="0" dirty="0"/>
              <a:t>,</a:t>
            </a:r>
            <a:r>
              <a:rPr lang="en-US" b="1" dirty="0"/>
              <a:t> cot</a:t>
            </a:r>
            <a:r>
              <a:rPr lang="en-US" b="0" dirty="0"/>
              <a:t>.</a:t>
            </a:r>
            <a:endParaRPr lang="en-AU" b="1"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endParaRPr lang="en-US" dirty="0"/>
          </a:p>
          <a:p>
            <a:r>
              <a:rPr lang="en-US" dirty="0"/>
              <a:t>Tell the students what the pictures represent (</a:t>
            </a:r>
            <a:r>
              <a:rPr lang="en-US" b="1" dirty="0"/>
              <a:t>elephant</a:t>
            </a:r>
            <a:r>
              <a:rPr lang="en-US" b="0" dirty="0"/>
              <a:t>,</a:t>
            </a:r>
            <a:r>
              <a:rPr lang="en-US" b="1" dirty="0"/>
              <a:t> hippo</a:t>
            </a:r>
            <a:r>
              <a:rPr lang="en-US" b="0" dirty="0"/>
              <a:t>,</a:t>
            </a:r>
            <a:r>
              <a:rPr lang="en-US" b="1" dirty="0"/>
              <a:t> dolphin</a:t>
            </a:r>
            <a:r>
              <a:rPr lang="en-US" b="0" dirty="0"/>
              <a:t>,</a:t>
            </a:r>
            <a:r>
              <a:rPr lang="en-US" b="1" dirty="0"/>
              <a:t> ostrich</a:t>
            </a:r>
            <a:r>
              <a:rPr lang="en-US" b="0" dirty="0"/>
              <a:t>,</a:t>
            </a:r>
            <a:r>
              <a:rPr lang="en-US" b="1" dirty="0"/>
              <a:t> feet</a:t>
            </a:r>
            <a:r>
              <a:rPr lang="en-US" b="0" dirty="0"/>
              <a:t>,</a:t>
            </a:r>
            <a:r>
              <a:rPr lang="en-US" b="1" dirty="0"/>
              <a:t> rose</a:t>
            </a:r>
            <a:r>
              <a:rPr lang="en-US" dirty="0"/>
              <a:t>). Have them repeat the words after you.</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Option 1: </a:t>
            </a:r>
            <a:r>
              <a:rPr lang="en-US" dirty="0"/>
              <a:t>Say three of the words to the students. Ask students to place their hands on their head if they hear a word that starts with the /e/ sound. Repeat with /h/, /r/, /d/, /o/, /f/.</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Option 2: </a:t>
            </a:r>
            <a:r>
              <a:rPr lang="en-US" b="0" dirty="0"/>
              <a:t>Ask </a:t>
            </a:r>
            <a:r>
              <a:rPr lang="en-US" dirty="0"/>
              <a:t>students: </a:t>
            </a:r>
            <a:r>
              <a:rPr lang="en-US" i="1" dirty="0"/>
              <a:t>Which one starts with /e/? </a:t>
            </a:r>
            <a:r>
              <a:rPr lang="en-US" i="0" dirty="0"/>
              <a:t>Students say the matching word aloud. </a:t>
            </a:r>
            <a:r>
              <a:rPr lang="en-US" dirty="0"/>
              <a:t>Repeat with /h/, /r/, /d/, /o/, /f/.</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Provide corrective feedback as needed:</a:t>
            </a:r>
          </a:p>
          <a:p>
            <a:r>
              <a:rPr lang="en-US" dirty="0"/>
              <a:t>If any students have difficulty identifying the correct word, model isolating the initial sound of that word. Then ask students to try again.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a:t>
            </a:r>
            <a:r>
              <a:rPr lang="en-US" dirty="0"/>
              <a:t> you may choose to ask a particular student/group/row of students for each sound.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41270868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a:t>
            </a:r>
            <a:r>
              <a:rPr lang="en-US" b="0" dirty="0"/>
              <a:t>:</a:t>
            </a:r>
            <a:r>
              <a:rPr lang="en-US" b="1" dirty="0"/>
              <a:t> cap</a:t>
            </a:r>
            <a:r>
              <a:rPr lang="en-US" b="0" dirty="0"/>
              <a:t>,</a:t>
            </a:r>
            <a:r>
              <a:rPr lang="en-US" b="1" dirty="0"/>
              <a:t> cot</a:t>
            </a:r>
            <a:r>
              <a:rPr lang="en-US" b="0" dirty="0"/>
              <a:t>,</a:t>
            </a:r>
            <a:r>
              <a:rPr lang="en-US" b="1" dirty="0"/>
              <a:t> cat</a:t>
            </a:r>
            <a:r>
              <a:rPr lang="en-US" b="0" dirty="0"/>
              <a:t>.</a:t>
            </a:r>
            <a:endParaRPr lang="en-AU" b="1"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42048669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rgbClr val="404040"/>
                </a:solidFill>
                <a:effectLst/>
                <a:latin typeface="Verdana" panose="020B0604030504040204" pitchFamily="34" charset="0"/>
                <a:cs typeface="Times New Roman" panose="02020603050405020304" pitchFamily="18" charset="0"/>
              </a:rPr>
              <a:t>I </a:t>
            </a:r>
            <a:r>
              <a:rPr lang="en-US" sz="1200" b="1" dirty="0">
                <a:solidFill>
                  <a:srgbClr val="404040"/>
                </a:solidFill>
                <a:effectLst/>
                <a:latin typeface="+mn-lt"/>
                <a:cs typeface="Times New Roman" panose="02020603050405020304" pitchFamily="18" charset="0"/>
              </a:rPr>
              <a:t>do</a:t>
            </a:r>
          </a:p>
          <a:p>
            <a:endParaRPr lang="en-US"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dirty="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As you do so: </a:t>
            </a:r>
            <a:endParaRPr lang="en-AU" sz="1200" dirty="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endParaRPr lang="en-AU" sz="1200" dirty="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draw students’ attention to </a:t>
            </a:r>
            <a:r>
              <a:rPr lang="en-US" sz="1200" b="1" dirty="0">
                <a:effectLst/>
                <a:latin typeface="+mn-lt"/>
                <a:ea typeface="Aptos" panose="020B0004020202020204" pitchFamily="34" charset="0"/>
                <a:cs typeface="Times New Roman" panose="02020603050405020304" pitchFamily="18" charset="0"/>
              </a:rPr>
              <a:t>h-a-s</a:t>
            </a:r>
            <a:r>
              <a:rPr lang="en-US" sz="1200" dirty="0">
                <a:effectLst/>
                <a:latin typeface="+mn-lt"/>
                <a:ea typeface="Aptos" panose="020B0004020202020204" pitchFamily="34" charset="0"/>
                <a:cs typeface="Times New Roman" panose="02020603050405020304" pitchFamily="18" charset="0"/>
              </a:rPr>
              <a:t> spells </a:t>
            </a:r>
            <a:r>
              <a:rPr lang="en-US" sz="1200" b="0" dirty="0">
                <a:effectLst/>
                <a:latin typeface="+mn-lt"/>
                <a:ea typeface="Aptos" panose="020B0004020202020204" pitchFamily="34" charset="0"/>
                <a:cs typeface="Times New Roman" panose="02020603050405020304" pitchFamily="18" charset="0"/>
              </a:rPr>
              <a:t>‘</a:t>
            </a:r>
            <a:r>
              <a:rPr lang="en-US" sz="1200" b="1" dirty="0">
                <a:effectLst/>
                <a:latin typeface="+mn-lt"/>
                <a:ea typeface="Aptos" panose="020B0004020202020204" pitchFamily="34" charset="0"/>
                <a:cs typeface="Times New Roman" panose="02020603050405020304" pitchFamily="18" charset="0"/>
              </a:rPr>
              <a:t>has</a:t>
            </a:r>
            <a:r>
              <a:rPr lang="en-US" sz="1200" b="0" dirty="0">
                <a:effectLst/>
                <a:latin typeface="+mn-lt"/>
                <a:ea typeface="Aptos" panose="020B0004020202020204" pitchFamily="34" charset="0"/>
                <a:cs typeface="Times New Roman" panose="02020603050405020304" pitchFamily="18" charset="0"/>
              </a:rPr>
              <a:t>’</a:t>
            </a:r>
            <a:r>
              <a:rPr lang="en-US" sz="1200" dirty="0">
                <a:effectLst/>
                <a:latin typeface="+mn-lt"/>
                <a:ea typeface="Aptos" panose="020B0004020202020204" pitchFamily="34" charset="0"/>
                <a:cs typeface="Times New Roman" panose="02020603050405020304" pitchFamily="18" charset="0"/>
              </a:rPr>
              <a:t> </a:t>
            </a:r>
            <a:endParaRPr lang="en-AU" sz="1200" dirty="0">
              <a:effectLst/>
              <a:latin typeface="+mn-lt"/>
              <a:ea typeface="Aptos" panose="020B000402020202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emphasise sounding out and blending to read the other words, in particular the words with </a:t>
            </a:r>
            <a:r>
              <a:rPr lang="en-US" sz="1200" b="1" dirty="0">
                <a:effectLst/>
                <a:latin typeface="+mn-lt"/>
                <a:ea typeface="Aptos" panose="020B0004020202020204" pitchFamily="34" charset="0"/>
                <a:cs typeface="Times New Roman" panose="02020603050405020304" pitchFamily="18" charset="0"/>
              </a:rPr>
              <a:t>c</a:t>
            </a:r>
            <a:r>
              <a:rPr lang="en-US" sz="1200" b="0" dirty="0">
                <a:effectLst/>
                <a:latin typeface="+mn-lt"/>
                <a:ea typeface="Aptos" panose="020B0004020202020204" pitchFamily="34" charset="0"/>
                <a:cs typeface="Times New Roman" panose="02020603050405020304" pitchFamily="18" charset="0"/>
              </a:rPr>
              <a:t>.</a:t>
            </a:r>
          </a:p>
          <a:p>
            <a:pPr marL="342900" lvl="0" indent="-342900">
              <a:lnSpc>
                <a:spcPct val="107000"/>
              </a:lnSpc>
              <a:spcAft>
                <a:spcPts val="800"/>
              </a:spcAft>
              <a:buFont typeface="Symbol" panose="05050102010706020507" pitchFamily="18" charset="2"/>
              <a:buChar char=""/>
              <a:tabLst>
                <a:tab pos="5731510" algn="r"/>
              </a:tabLst>
            </a:pP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Demonstrate re-reading the sentence with fluency.</a:t>
            </a:r>
          </a:p>
          <a:p>
            <a:endParaRPr lang="en-AU"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students as needed.</a:t>
            </a: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Times New Roman" panose="02020603050405020304" pitchFamily="18" charset="0"/>
              </a:rPr>
              <a:t>Students participate in reading the sentence. </a:t>
            </a: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Support and scaffold students to:</a:t>
            </a:r>
            <a:endParaRPr lang="en-AU" sz="1200" dirty="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342900" marR="0" lvl="0" indent="-3429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dirty="0">
                <a:effectLst/>
                <a:latin typeface="+mn-lt"/>
                <a:ea typeface="Aptos" panose="020B0004020202020204" pitchFamily="34" charset="0"/>
                <a:cs typeface="Times New Roman" panose="02020603050405020304" pitchFamily="18" charset="0"/>
              </a:rPr>
              <a:t>say </a:t>
            </a:r>
            <a:r>
              <a:rPr lang="en-US" sz="1200" b="1" i="1" dirty="0">
                <a:effectLst/>
                <a:latin typeface="+mn-lt"/>
                <a:ea typeface="Aptos" panose="020B0004020202020204" pitchFamily="34" charset="0"/>
                <a:cs typeface="Times New Roman" panose="02020603050405020304" pitchFamily="18" charset="0"/>
              </a:rPr>
              <a:t>h-a-s</a:t>
            </a:r>
            <a:r>
              <a:rPr lang="en-US" sz="1200" i="1" dirty="0">
                <a:effectLst/>
                <a:latin typeface="+mn-lt"/>
                <a:ea typeface="Aptos" panose="020B0004020202020204" pitchFamily="34" charset="0"/>
                <a:cs typeface="Times New Roman" panose="02020603050405020304" pitchFamily="18" charset="0"/>
              </a:rPr>
              <a:t> spells </a:t>
            </a:r>
            <a:r>
              <a:rPr lang="en-US" sz="1200" b="0" i="1" dirty="0">
                <a:effectLst/>
                <a:latin typeface="+mn-lt"/>
                <a:ea typeface="Aptos" panose="020B0004020202020204" pitchFamily="34" charset="0"/>
                <a:cs typeface="Times New Roman" panose="02020603050405020304" pitchFamily="18" charset="0"/>
              </a:rPr>
              <a:t>‘</a:t>
            </a:r>
            <a:r>
              <a:rPr lang="en-US" sz="1200" b="1" i="1" dirty="0">
                <a:effectLst/>
                <a:latin typeface="+mn-lt"/>
                <a:ea typeface="Aptos" panose="020B0004020202020204" pitchFamily="34" charset="0"/>
                <a:cs typeface="Times New Roman" panose="02020603050405020304" pitchFamily="18" charset="0"/>
              </a:rPr>
              <a:t>has</a:t>
            </a:r>
            <a:r>
              <a:rPr lang="en-US" sz="1200" b="0" i="1" dirty="0">
                <a:effectLst/>
                <a:latin typeface="+mn-lt"/>
                <a:ea typeface="Aptos" panose="020B0004020202020204" pitchFamily="34" charset="0"/>
                <a:cs typeface="Times New Roman" panose="02020603050405020304" pitchFamily="18" charset="0"/>
              </a:rPr>
              <a:t>’ </a:t>
            </a:r>
            <a:endParaRPr lang="en-AU" sz="1200" b="0" i="1" dirty="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sound out and blend to read the other words, in particular the words with </a:t>
            </a:r>
            <a:r>
              <a:rPr lang="en-US" sz="1200" b="1" dirty="0">
                <a:effectLst/>
                <a:latin typeface="+mn-lt"/>
                <a:ea typeface="Aptos" panose="020B0004020202020204" pitchFamily="34" charset="0"/>
                <a:cs typeface="Times New Roman" panose="02020603050405020304" pitchFamily="18" charset="0"/>
              </a:rPr>
              <a:t>c</a:t>
            </a:r>
            <a:r>
              <a:rPr lang="en-US" sz="1200" b="0" dirty="0">
                <a:effectLst/>
                <a:latin typeface="+mn-lt"/>
                <a:ea typeface="Aptos" panose="020B0004020202020204" pitchFamily="34" charset="0"/>
                <a:cs typeface="Times New Roman" panose="02020603050405020304" pitchFamily="18" charset="0"/>
              </a:rPr>
              <a:t>.</a:t>
            </a:r>
            <a:endParaRPr lang="en-AU" sz="1200" b="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Students participate in re-reading the sentence with fluency. </a:t>
            </a:r>
            <a:endParaRPr lang="en-AU" sz="1200" dirty="0">
              <a:latin typeface="+mn-lt"/>
            </a:endParaRPr>
          </a:p>
          <a:p>
            <a:endParaRPr lang="en-AU" sz="1200" dirty="0">
              <a:latin typeface="+mn-lt"/>
            </a:endParaRPr>
          </a:p>
          <a:p>
            <a:pPr marL="0" lvl="0" indent="0">
              <a:lnSpc>
                <a:spcPct val="106000"/>
              </a:lnSpc>
              <a:spcAft>
                <a:spcPts val="800"/>
              </a:spcAft>
              <a:buFont typeface="+mj-lt"/>
              <a:buNone/>
            </a:pPr>
            <a:endParaRPr lang="en-AU" sz="1200" dirty="0">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mj-lt"/>
              <a:buNone/>
            </a:pPr>
            <a:endParaRPr lang="en-AU" sz="1200" dirty="0">
              <a:effectLst/>
              <a:latin typeface="+mn-lt"/>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2479473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rgbClr val="404040"/>
                </a:solidFill>
                <a:effectLst/>
                <a:latin typeface="+mn-lt"/>
                <a:cs typeface="Times New Roman" panose="02020603050405020304" pitchFamily="18" charset="0"/>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r>
              <a:rPr lang="en-US" sz="1200" dirty="0">
                <a:latin typeface="+mn-lt"/>
              </a:rPr>
              <a:t>Sentence dictation: </a:t>
            </a:r>
            <a:r>
              <a:rPr lang="en-AU" sz="1200" b="1" dirty="0">
                <a:effectLst/>
                <a:latin typeface="+mn-lt"/>
                <a:ea typeface="Aptos" panose="020B0004020202020204" pitchFamily="34" charset="0"/>
                <a:cs typeface="Times New Roman" panose="02020603050405020304" pitchFamily="18" charset="0"/>
              </a:rPr>
              <a:t>My cat is in the cot</a:t>
            </a:r>
            <a:r>
              <a:rPr lang="en-US" sz="1200" b="1" dirty="0">
                <a:latin typeface="+mn-lt"/>
              </a:rPr>
              <a:t>.</a:t>
            </a:r>
          </a:p>
          <a:p>
            <a:endParaRPr lang="en-US" sz="1200" b="1" dirty="0">
              <a:latin typeface="+mn-lt"/>
            </a:endParaRPr>
          </a:p>
          <a:p>
            <a:r>
              <a:rPr lang="en-US" sz="1200" dirty="0">
                <a:latin typeface="+mn-lt"/>
              </a:rPr>
              <a:t>Demonstrate:</a:t>
            </a:r>
          </a:p>
          <a:p>
            <a:pPr marL="171450" indent="-171450">
              <a:buFont typeface="Arial" panose="020B0604020202020204" pitchFamily="34" charset="0"/>
              <a:buChar char="•"/>
            </a:pPr>
            <a:r>
              <a:rPr lang="en-US" dirty="0">
                <a:latin typeface="+mn-lt"/>
              </a:rPr>
              <a:t>saying the sentence aloud</a:t>
            </a:r>
          </a:p>
          <a:p>
            <a:pPr marL="171450" indent="-171450">
              <a:buFont typeface="Arial" panose="020B0604020202020204" pitchFamily="34" charset="0"/>
              <a:buChar char="•"/>
            </a:pPr>
            <a:r>
              <a:rPr lang="en-US" dirty="0">
                <a:latin typeface="+mn-lt"/>
              </a:rPr>
              <a:t>recording the sentence word by word, focusing on letter–sound correspondences, known and new irregular words, and checking for accuracy</a:t>
            </a:r>
          </a:p>
          <a:p>
            <a:pPr marL="171450" indent="-171450">
              <a:buFont typeface="Arial" panose="020B0604020202020204" pitchFamily="34" charset="0"/>
              <a:buChar char="•"/>
            </a:pPr>
            <a:r>
              <a:rPr lang="en-US" dirty="0">
                <a:latin typeface="+mn-lt"/>
              </a:rPr>
              <a:t>re-reading the whole sentence to check for accuracy or any editing required. </a:t>
            </a:r>
          </a:p>
          <a:p>
            <a:endParaRPr lang="en-US" dirty="0">
              <a:latin typeface="+mn-lt"/>
            </a:endParaRPr>
          </a:p>
          <a:p>
            <a:r>
              <a:rPr lang="en-US" dirty="0">
                <a:latin typeface="+mn-lt"/>
              </a:rPr>
              <a:t>Note: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Use of correct punctuation and spaces between words should also be explicitly taught during sentence dictation.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Letter formation and placement can also be a focus here.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306446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n-lt"/>
              </a:rPr>
              <a:t>We do</a:t>
            </a:r>
          </a:p>
          <a:p>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Support students as much as needed to write the sentence on their mini-whiteboard or on paper. </a:t>
            </a:r>
          </a:p>
          <a:p>
            <a:endParaRPr lang="en-US" sz="1200" dirty="0">
              <a:latin typeface="+mn-lt"/>
            </a:endParaRPr>
          </a:p>
          <a:p>
            <a:r>
              <a:rPr lang="en-US" sz="1200" dirty="0">
                <a:latin typeface="+mn-lt"/>
              </a:rPr>
              <a:t>Sentence dictation: </a:t>
            </a:r>
            <a:r>
              <a:rPr lang="en-AU" sz="1200" b="1" dirty="0">
                <a:effectLst/>
                <a:latin typeface="+mn-lt"/>
                <a:ea typeface="Aptos" panose="020B0004020202020204" pitchFamily="34" charset="0"/>
                <a:cs typeface="Times New Roman" panose="02020603050405020304" pitchFamily="18" charset="0"/>
              </a:rPr>
              <a:t>Cam has a cap</a:t>
            </a:r>
            <a:r>
              <a:rPr lang="en-US" sz="1200" b="1" dirty="0">
                <a:latin typeface="+mn-lt"/>
              </a:rPr>
              <a:t>.</a:t>
            </a:r>
          </a:p>
          <a:p>
            <a:endParaRPr lang="en-US" sz="1200" dirty="0">
              <a:latin typeface="+mn-lt"/>
            </a:endParaRPr>
          </a:p>
          <a:p>
            <a:r>
              <a:rPr lang="en-US" sz="1200" dirty="0">
                <a:latin typeface="+mn-lt"/>
              </a:rPr>
              <a:t>Say the sentence aloud and have students repeat it after you. </a:t>
            </a:r>
          </a:p>
          <a:p>
            <a:endParaRPr lang="en-US" sz="1200" dirty="0">
              <a:latin typeface="+mn-lt"/>
            </a:endParaRPr>
          </a:p>
          <a:p>
            <a:r>
              <a:rPr lang="en-US" sz="1200" dirty="0">
                <a:latin typeface="+mn-lt"/>
              </a:rPr>
              <a:t>Support and scaffold students to:</a:t>
            </a:r>
          </a:p>
          <a:p>
            <a:pPr marL="171450" indent="-171450">
              <a:buFont typeface="Arial" panose="020B0604020202020204" pitchFamily="34" charset="0"/>
              <a:buChar char="•"/>
            </a:pPr>
            <a:r>
              <a:rPr lang="en-US" sz="1200" dirty="0">
                <a:latin typeface="+mn-lt"/>
              </a:rPr>
              <a:t>use segmenting to track sounds and write corresponding letters for each word </a:t>
            </a:r>
          </a:p>
          <a:p>
            <a:pPr marL="171450" indent="-171450">
              <a:buFont typeface="Arial" panose="020B0604020202020204" pitchFamily="34" charset="0"/>
              <a:buChar char="•"/>
            </a:pPr>
            <a:r>
              <a:rPr lang="en-US" sz="1200" dirty="0">
                <a:latin typeface="+mn-lt"/>
              </a:rPr>
              <a:t>remember the sounds in and spelling for known and new irregular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use correct punctuation and spaces including an upper-case </a:t>
            </a:r>
            <a:r>
              <a:rPr lang="en-US" sz="1200" b="1" dirty="0">
                <a:latin typeface="+mn-lt"/>
              </a:rPr>
              <a:t>C</a:t>
            </a:r>
            <a:r>
              <a:rPr lang="en-US" sz="1200" dirty="0">
                <a:latin typeface="+mn-lt"/>
              </a:rPr>
              <a:t> for the name </a:t>
            </a:r>
            <a:r>
              <a:rPr lang="en-US" sz="1200" b="1" dirty="0">
                <a:latin typeface="+mn-lt"/>
              </a:rPr>
              <a:t>Cam</a:t>
            </a:r>
            <a:r>
              <a:rPr lang="en-US" sz="1200" dirty="0">
                <a:latin typeface="+mn-lt"/>
              </a:rPr>
              <a:t>.</a:t>
            </a:r>
          </a:p>
          <a:p>
            <a:pPr marL="171450" indent="-171450">
              <a:buFont typeface="Arial" panose="020B0604020202020204" pitchFamily="34" charset="0"/>
              <a:buChar cha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latin typeface="+mn-lt"/>
              </a:rPr>
              <a:t>Students re-read their sentence to check for accuracy or any editing then </a:t>
            </a:r>
            <a:r>
              <a:rPr lang="en-US" sz="1200" dirty="0">
                <a:effectLst/>
                <a:latin typeface="+mn-lt"/>
                <a:cs typeface="Times New Roman" panose="02020603050405020304" pitchFamily="18" charset="0"/>
              </a:rPr>
              <a:t>place their mini-whiteboard underneath their chin for the teacher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AU" sz="1200" dirty="0">
              <a:latin typeface="+mn-lt"/>
            </a:endParaRPr>
          </a:p>
          <a:p>
            <a:r>
              <a:rPr lang="en-US" sz="1200" dirty="0">
                <a:latin typeface="+mn-lt"/>
              </a:rPr>
              <a:t>Note: If students need a high level of support, have them say the sounds they can hear and which letters to write for each word. Record this on the class whiteboard to complete the sentence.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001732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AU" sz="1200" dirty="0">
                <a:solidFill>
                  <a:srgbClr val="404040"/>
                </a:solidFill>
                <a:effectLst/>
                <a:latin typeface="+mn-lt"/>
                <a:ea typeface="Calibri" panose="020F0502020204030204" pitchFamily="34" charset="0"/>
                <a:cs typeface="Times New Roman" panose="02020603050405020304" pitchFamily="18" charset="0"/>
              </a:rPr>
              <a:t>They will: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form the target letter</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spell a word </a:t>
            </a:r>
            <a:r>
              <a:rPr lang="en-US" sz="1200" dirty="0">
                <a:effectLst/>
                <a:latin typeface="+mn-lt"/>
                <a:cs typeface="Times New Roman" panose="02020603050405020304" pitchFamily="18" charset="0"/>
              </a:rPr>
              <a:t>on their mini-whiteboard using the icons on the slide: </a:t>
            </a:r>
            <a:r>
              <a:rPr lang="en-US" sz="1200" b="1" dirty="0">
                <a:effectLst/>
                <a:latin typeface="+mn-lt"/>
                <a:cs typeface="Times New Roman" panose="02020603050405020304" pitchFamily="18" charset="0"/>
              </a:rPr>
              <a:t>can</a:t>
            </a:r>
            <a:r>
              <a:rPr lang="en-US" sz="1200" b="0" dirty="0">
                <a:effectLst/>
                <a:latin typeface="+mn-lt"/>
                <a:cs typeface="Times New Roman" panose="02020603050405020304" pitchFamily="18" charset="0"/>
              </a:rPr>
              <a:t>,</a:t>
            </a:r>
            <a:r>
              <a:rPr lang="en-US" sz="1200" b="1" dirty="0">
                <a:effectLst/>
                <a:latin typeface="+mn-lt"/>
                <a:cs typeface="Times New Roman" panose="02020603050405020304" pitchFamily="18" charset="0"/>
              </a:rPr>
              <a:t> cot</a:t>
            </a:r>
            <a:r>
              <a:rPr lang="en-US" sz="1200" b="0" dirty="0">
                <a:effectLst/>
                <a:latin typeface="+mn-lt"/>
                <a:cs typeface="Times New Roman" panose="02020603050405020304" pitchFamily="18" charset="0"/>
              </a:rPr>
              <a:t>,</a:t>
            </a:r>
            <a:r>
              <a:rPr lang="en-US" sz="1200" b="1" dirty="0">
                <a:effectLst/>
                <a:latin typeface="+mn-lt"/>
                <a:cs typeface="Times New Roman" panose="02020603050405020304" pitchFamily="18" charset="0"/>
              </a:rPr>
              <a:t> cat</a:t>
            </a:r>
            <a:endParaRPr lang="en-AU" sz="1200" b="1" dirty="0">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effectLst/>
                <a:latin typeface="+mn-lt"/>
                <a:cs typeface="Times New Roman" panose="02020603050405020304" pitchFamily="18" charset="0"/>
              </a:rPr>
              <a:t>show the word they have written by placing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sz="1200" dirty="0">
              <a:effectLst/>
              <a:latin typeface="+mn-lt"/>
              <a:ea typeface="Calibri" panose="020F0502020204030204" pitchFamily="34" charset="0"/>
              <a:cs typeface="Times New Roman" panose="02020603050405020304" pitchFamily="18" charset="0"/>
            </a:endParaRPr>
          </a:p>
          <a:p>
            <a:r>
              <a:rPr lang="en-US" sz="1200" dirty="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p>
          <a:p>
            <a:endParaRPr lang="en-US" dirty="0"/>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321419740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US"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Letter and sound practice</a:t>
            </a:r>
            <a:endParaRPr lang="en-US" sz="1200" b="0" dirty="0">
              <a:solidFill>
                <a:srgbClr val="404040"/>
              </a:solidFill>
              <a:effectLst/>
              <a:latin typeface="+mn-lt"/>
              <a:ea typeface="Verdana"/>
              <a:cs typeface="Times New Roman" panose="02020603050405020304" pitchFamily="18" charset="0"/>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dirty="0">
                <a:solidFill>
                  <a:srgbClr val="404040"/>
                </a:solidFill>
                <a:effectLst/>
                <a:latin typeface="+mn-lt"/>
                <a:ea typeface="Verdana"/>
                <a:cs typeface="Times New Roman" panose="02020603050405020304" pitchFamily="18" charset="0"/>
              </a:rPr>
              <a:t>Students trace each letter (or letters) while saying the target sound.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to students whisper-read one or more of the words from the worksheet.</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cannot hear.)</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b="1" dirty="0">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a:t>
            </a:r>
            <a:r>
              <a:rPr lang="en-US" sz="1200" b="0">
                <a:solidFill>
                  <a:srgbClr val="404040"/>
                </a:solidFill>
                <a:effectLst/>
                <a:latin typeface="+mn-lt"/>
                <a:ea typeface="Verdana"/>
                <a:cs typeface="Times New Roman" panose="02020603050405020304" pitchFamily="18" charset="0"/>
              </a:rPr>
              <a:t>: </a:t>
            </a:r>
            <a:r>
              <a:rPr lang="en-US" sz="1200" b="1">
                <a:solidFill>
                  <a:srgbClr val="404040"/>
                </a:solidFill>
                <a:effectLst/>
                <a:latin typeface="+mn-lt"/>
                <a:ea typeface="Verdana"/>
                <a:cs typeface="Times New Roman" panose="02020603050405020304" pitchFamily="18" charset="0"/>
              </a:rPr>
              <a:t>cot, can, cap</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a:t>
            </a:r>
            <a:endParaRPr lang="en-US" sz="1200" b="1" dirty="0">
              <a:solidFill>
                <a:srgbClr val="404040"/>
              </a:solidFill>
              <a:effectLst/>
              <a:latin typeface="+mn-lt"/>
              <a:ea typeface="Verdana"/>
              <a:cs typeface="Times New Roman" panose="02020603050405020304" pitchFamily="18" charset="0"/>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u="none" dirty="0">
                <a:solidFill>
                  <a:srgbClr val="404040"/>
                </a:solidFill>
                <a:effectLst/>
                <a:latin typeface="+mn-lt"/>
                <a:ea typeface="Verdana"/>
                <a:cs typeface="Times New Roman" panose="02020603050405020304" pitchFamily="18" charset="0"/>
              </a:rPr>
              <a:t>For students who need support, dictate the words to them </a:t>
            </a:r>
            <a:r>
              <a:rPr lang="en-US" sz="1200" b="0" u="none" dirty="0" err="1">
                <a:solidFill>
                  <a:srgbClr val="404040"/>
                </a:solidFill>
                <a:effectLst/>
                <a:latin typeface="+mn-lt"/>
                <a:ea typeface="Verdana"/>
                <a:cs typeface="Times New Roman" panose="02020603050405020304" pitchFamily="18" charset="0"/>
              </a:rPr>
              <a:t>emphasising</a:t>
            </a:r>
            <a:r>
              <a:rPr lang="en-US" sz="1200" b="0" u="none" dirty="0">
                <a:solidFill>
                  <a:srgbClr val="404040"/>
                </a:solidFill>
                <a:effectLst/>
                <a:latin typeface="+mn-lt"/>
                <a:ea typeface="Verdana"/>
                <a:cs typeface="Times New Roman" panose="02020603050405020304" pitchFamily="18" charset="0"/>
              </a:rPr>
              <a:t> individual letter-sound correspondences and the blending process. (If many students need a high level of support, complete this section as a class with teacher modelling.)</a:t>
            </a:r>
          </a:p>
          <a:p>
            <a:pPr marL="0" indent="0" algn="l">
              <a:spcBef>
                <a:spcPts val="100"/>
              </a:spcBef>
              <a:spcAft>
                <a:spcPts val="400"/>
              </a:spcAft>
              <a:buFontTx/>
              <a:buNone/>
            </a:pPr>
            <a:endParaRPr lang="en-US" sz="1200" b="0" u="none"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144145" indent="0" algn="l">
              <a:spcBef>
                <a:spcPts val="100"/>
              </a:spcBef>
              <a:spcAft>
                <a:spcPts val="400"/>
              </a:spcAft>
              <a:buFont typeface="Arial" panose="020B0604020202020204" pitchFamily="34" charset="0"/>
              <a:buNone/>
            </a:pPr>
            <a:endParaRPr lang="en-US" sz="1200" b="0" dirty="0">
              <a:solidFill>
                <a:srgbClr val="404040"/>
              </a:solidFill>
              <a:effectLst/>
              <a:latin typeface="Verdana" panose="020B0604030504040204" pitchFamily="34" charset="0"/>
              <a:cs typeface="Times New Roman" panose="02020603050405020304" pitchFamily="18" charset="0"/>
            </a:endParaRP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11483716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dirty="0"/>
              <a:t>You do</a:t>
            </a:r>
          </a:p>
          <a:p>
            <a:pPr marL="0" indent="0" algn="l">
              <a:spcBef>
                <a:spcPts val="100"/>
              </a:spcBef>
              <a:spcAft>
                <a:spcPts val="400"/>
              </a:spcAft>
              <a:buFont typeface="Arial"/>
              <a:buNone/>
            </a:pPr>
            <a:endParaRPr lang="en-US" b="0" dirty="0"/>
          </a:p>
          <a:p>
            <a:pPr marL="0" indent="0" algn="l">
              <a:spcBef>
                <a:spcPts val="100"/>
              </a:spcBef>
              <a:spcAft>
                <a:spcPts val="400"/>
              </a:spcAft>
              <a:buFont typeface="Arial"/>
              <a:buNone/>
            </a:pPr>
            <a:r>
              <a:rPr lang="en-US" b="0" dirty="0"/>
              <a:t>Students who have been identified during the ‘check for understanding’ phase of the lesson stay with the teacher in a teacher-led focus group for targeted instruction.</a:t>
            </a:r>
          </a:p>
          <a:p>
            <a:pPr marL="0" indent="0" algn="l">
              <a:spcBef>
                <a:spcPts val="100"/>
              </a:spcBef>
              <a:spcAft>
                <a:spcPts val="400"/>
              </a:spcAft>
              <a:buFont typeface="Arial"/>
              <a:buNone/>
            </a:pPr>
            <a:endParaRPr lang="en-US" b="0" dirty="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dirty="0"/>
              <a:t>The remaining students continue independent practice with application tasks that have been taught previously and can be carried out independently.</a:t>
            </a:r>
            <a:r>
              <a:rPr lang="en-US" dirty="0"/>
              <a:t> </a:t>
            </a:r>
            <a:endParaRPr lang="en-AU" b="0" dirty="0">
              <a:cs typeface="Calibri" panose="020F0502020204030204"/>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43184576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17802486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Point to each letter in random order. As you point, students say the sound that has been taught.</a:t>
            </a:r>
          </a:p>
          <a:p>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US" b="0" dirty="0">
              <a:latin typeface="+mn-lt"/>
            </a:endParaRP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45140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/e/, /h/, /r/, /d/, /o/, /f/</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 or write the letter incorrectly, give corrective feedback and modelling. Then ask students to try again.</a:t>
            </a:r>
            <a:endParaRPr lang="en-AU" sz="1200" dirty="0">
              <a:effectLst/>
              <a:latin typeface="+mn-lt"/>
              <a:ea typeface="Aptos" panose="020B0004020202020204" pitchFamily="34" charset="0"/>
              <a:cs typeface="Aptos" panose="020B0004020202020204" pitchFamily="34" charset="0"/>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30804605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words by saying each letter</a:t>
            </a:r>
            <a:r>
              <a:rPr lang="en-AU" dirty="0"/>
              <a:t>–</a:t>
            </a:r>
            <a:r>
              <a:rPr lang="en-US" dirty="0"/>
              <a:t>sound correspondence then reading the word fluently while you point to it. For example, /h/, /a/, /d/, </a:t>
            </a:r>
            <a:r>
              <a:rPr lang="en-US" b="1" dirty="0"/>
              <a:t>had</a:t>
            </a:r>
            <a:r>
              <a:rPr lang="en-US" dirty="0"/>
              <a:t>.</a:t>
            </a:r>
          </a:p>
          <a:p>
            <a:endParaRPr lang="en-US" dirty="0"/>
          </a:p>
          <a:p>
            <a:r>
              <a:rPr lang="en-US" b="1" dirty="0"/>
              <a:t>Provide corrective feedback as needed:</a:t>
            </a:r>
          </a:p>
          <a:p>
            <a:r>
              <a:rPr lang="en-US" dirty="0"/>
              <a:t>If any students have difficulty with a letter</a:t>
            </a:r>
            <a:r>
              <a:rPr lang="en-AU" dirty="0"/>
              <a:t>–</a:t>
            </a:r>
            <a:r>
              <a:rPr lang="en-US" dirty="0"/>
              <a:t>sound correspondence or with blending, model this process to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a:t>
            </a:r>
            <a:r>
              <a:rPr lang="en-US" dirty="0"/>
              <a:t> You may choose to ask a particular student/group/row of students to read each word.</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rod</a:t>
            </a:r>
            <a:r>
              <a:rPr lang="en-US" b="0" dirty="0"/>
              <a:t>,</a:t>
            </a:r>
            <a:r>
              <a:rPr lang="en-US" b="1" dirty="0"/>
              <a:t> fan</a:t>
            </a:r>
            <a:r>
              <a:rPr lang="en-US" b="0" dirty="0"/>
              <a:t>,</a:t>
            </a:r>
            <a:r>
              <a:rPr lang="en-US" b="1" dirty="0"/>
              <a:t> fed</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recording the letter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 </a:t>
            </a:r>
          </a:p>
          <a:p>
            <a:r>
              <a:rPr lang="en-US" dirty="0"/>
              <a:t>If any students have difficulty, provide scaffolding as required or model the process for them. Then ask students to try again.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endParaRPr lang="en-US" b="0" dirty="0"/>
          </a:p>
          <a:p>
            <a:r>
              <a:rPr lang="en-US" b="0" dirty="0"/>
              <a:t>Point to each irregular word in random order. As you point, students read the word.</a:t>
            </a:r>
          </a:p>
          <a:p>
            <a:endParaRPr lang="en-US" b="0"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the word or say the wrong word, remind them of the sounds in the word, and the spelling of the word. For example: </a:t>
            </a:r>
            <a:r>
              <a:rPr lang="en-US" b="1" dirty="0"/>
              <a:t>t/o</a:t>
            </a:r>
            <a:r>
              <a:rPr lang="en-US" b="0" dirty="0"/>
              <a:t>,</a:t>
            </a:r>
            <a:r>
              <a:rPr lang="en-US" b="1" dirty="0"/>
              <a:t> to</a:t>
            </a:r>
            <a:r>
              <a:rPr lang="en-US" b="0" dirty="0"/>
              <a:t>,</a:t>
            </a:r>
            <a:r>
              <a:rPr lang="en-US" b="1" dirty="0"/>
              <a:t> t-o</a:t>
            </a:r>
            <a:r>
              <a:rPr lang="en-US" b="0" dirty="0"/>
              <a:t> spells </a:t>
            </a:r>
            <a:r>
              <a:rPr lang="en-US" b="1" dirty="0"/>
              <a:t>‘to</a:t>
            </a:r>
            <a:r>
              <a:rPr lang="en-US" b="0" dirty="0"/>
              <a:t>’.</a:t>
            </a:r>
            <a:r>
              <a:rPr lang="en-US" b="1" dirty="0"/>
              <a:t> </a:t>
            </a:r>
            <a:r>
              <a:rPr lang="en-US" dirty="0"/>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a:t>
            </a:r>
          </a:p>
          <a:p>
            <a:pPr marL="342900" lvl="0" indent="-342900">
              <a:lnSpc>
                <a:spcPct val="107000"/>
              </a:lnSpc>
              <a:buFont typeface="Symbol" panose="05050102010706020507" pitchFamily="18" charset="2"/>
              <a:buChar char=""/>
              <a:tabLst>
                <a:tab pos="5731510" algn="r"/>
              </a:tabLst>
            </a:pPr>
            <a:r>
              <a:rPr lang="en-US" sz="1200" kern="1200" dirty="0">
                <a:solidFill>
                  <a:schemeClr val="tx1"/>
                </a:solidFill>
                <a:latin typeface="+mn-lt"/>
                <a:ea typeface="+mn-ea"/>
                <a:cs typeface="+mn-cs"/>
              </a:rPr>
              <a:t>read previously taught irregular words fluently</a:t>
            </a:r>
            <a:endParaRPr lang="en-AU" sz="1200" kern="1200" dirty="0">
              <a:solidFill>
                <a:schemeClr val="tx1"/>
              </a:solidFill>
              <a:latin typeface="+mn-lt"/>
              <a:ea typeface="+mn-ea"/>
              <a:cs typeface="+mn-cs"/>
            </a:endParaRPr>
          </a:p>
          <a:p>
            <a:pPr marL="342900" lvl="0" indent="-3429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sound out and blend to read the other words</a:t>
            </a:r>
          </a:p>
          <a:p>
            <a:pPr marL="342900" lvl="0" indent="-3429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with an aspect of reading the sentence, model the process.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7912168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3.svg"/><Relationship Id="rId2" Type="http://schemas.openxmlformats.org/officeDocument/2006/relationships/slideMaster" Target="../slideMasters/slideMaster1.xml"/><Relationship Id="rId1" Type="http://schemas.openxmlformats.org/officeDocument/2006/relationships/tags" Target="../tags/tag8.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7.svg"/><Relationship Id="rId7" Type="http://schemas.openxmlformats.org/officeDocument/2006/relationships/image" Target="file:////Users/ajabongiornonew/ESA%20Design/0_2024%20WIP/LitHub%20Phases%20Templates/PP%20Templates/Links/Laptop-Icon_TH.png" TargetMode="External"/><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jpeg"/><Relationship Id="rId4"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9.xml"/><Relationship Id="rId6" Type="http://schemas.openxmlformats.org/officeDocument/2006/relationships/image" Target="../media/image8.png"/><Relationship Id="rId11" Type="http://schemas.openxmlformats.org/officeDocument/2006/relationships/image" Target="../media/image13.svg"/><Relationship Id="rId5" Type="http://schemas.openxmlformats.org/officeDocument/2006/relationships/image" Target="../media/image5.svg"/><Relationship Id="rId10" Type="http://schemas.openxmlformats.org/officeDocument/2006/relationships/image" Target="../media/image12.png"/><Relationship Id="rId4" Type="http://schemas.openxmlformats.org/officeDocument/2006/relationships/image" Target="../media/image4.png"/><Relationship Id="rId9" Type="http://schemas.openxmlformats.org/officeDocument/2006/relationships/image" Target="../media/image11.sv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20.tiff"/><Relationship Id="rId7" Type="http://schemas.openxmlformats.org/officeDocument/2006/relationships/image" Target="../media/image21.png"/><Relationship Id="rId2" Type="http://schemas.openxmlformats.org/officeDocument/2006/relationships/slideMaster" Target="../slideMasters/slideMaster1.xml"/><Relationship Id="rId1" Type="http://schemas.openxmlformats.org/officeDocument/2006/relationships/tags" Target="../tags/tag10.xml"/><Relationship Id="rId6" Type="http://schemas.openxmlformats.org/officeDocument/2006/relationships/image" Target="../media/image1.png"/><Relationship Id="rId5" Type="http://schemas.openxmlformats.org/officeDocument/2006/relationships/image" Target="../media/image17.svg"/><Relationship Id="rId10" Type="http://schemas.openxmlformats.org/officeDocument/2006/relationships/image" Target="../media/image18.jpeg"/><Relationship Id="rId4" Type="http://schemas.openxmlformats.org/officeDocument/2006/relationships/image" Target="../media/image16.png"/><Relationship Id="rId9" Type="http://schemas.openxmlformats.org/officeDocument/2006/relationships/hyperlink" Target="https://www.literacyhub.edu.au/plan-teach-and-assess/lesson-packs/" TargetMode="Externa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1.xml"/><Relationship Id="rId5" Type="http://schemas.openxmlformats.org/officeDocument/2006/relationships/image" Target="../media/image15.svg"/><Relationship Id="rId4" Type="http://schemas.openxmlformats.org/officeDocument/2006/relationships/image" Target="../media/image14.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5.svg"/><Relationship Id="rId2" Type="http://schemas.openxmlformats.org/officeDocument/2006/relationships/slideMaster" Target="../slideMasters/slideMaster1.xml"/><Relationship Id="rId1" Type="http://schemas.openxmlformats.org/officeDocument/2006/relationships/tags" Target="../tags/tag12.xml"/><Relationship Id="rId6" Type="http://schemas.openxmlformats.org/officeDocument/2006/relationships/image" Target="../media/image14.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13.xml"/><Relationship Id="rId6" Type="http://schemas.openxmlformats.org/officeDocument/2006/relationships/image" Target="../media/image10.png"/><Relationship Id="rId11" Type="http://schemas.openxmlformats.org/officeDocument/2006/relationships/image" Target="../media/image15.svg"/><Relationship Id="rId5" Type="http://schemas.openxmlformats.org/officeDocument/2006/relationships/image" Target="../media/image9.sv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svg"/></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4.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5.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2.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6.png"/><Relationship Id="rId5" Type="http://schemas.openxmlformats.org/officeDocument/2006/relationships/image" Target="../media/image3.svg"/><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2.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8.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9.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sv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4.png"/><Relationship Id="rId5" Type="http://schemas.openxmlformats.org/officeDocument/2006/relationships/image" Target="../media/image7.svg"/><Relationship Id="rId4"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ntention/Criteria 8:1">
    <p:spTree>
      <p:nvGrpSpPr>
        <p:cNvPr id="1" name=""/>
        <p:cNvGrpSpPr/>
        <p:nvPr/>
      </p:nvGrpSpPr>
      <p:grpSpPr>
        <a:xfrm>
          <a:off x="0" y="0"/>
          <a:ext cx="0" cy="0"/>
          <a:chOff x="0" y="0"/>
          <a:chExt cx="0" cy="0"/>
        </a:xfrm>
      </p:grpSpPr>
      <p:sp>
        <p:nvSpPr>
          <p:cNvPr id="5" name="Rounded Rectangle 3">
            <a:extLst>
              <a:ext uri="{FF2B5EF4-FFF2-40B4-BE49-F238E27FC236}">
                <a16:creationId xmlns:a16="http://schemas.microsoft.com/office/drawing/2014/main" id="{27271F5E-ADA0-55D1-0124-211FEA1E22A7}"/>
              </a:ext>
            </a:extLst>
          </p:cNvPr>
          <p:cNvSpPr/>
          <p:nvPr userDrawn="1"/>
        </p:nvSpPr>
        <p:spPr>
          <a:xfrm>
            <a:off x="681871" y="742532"/>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4">
            <a:extLst>
              <a:ext uri="{FF2B5EF4-FFF2-40B4-BE49-F238E27FC236}">
                <a16:creationId xmlns:a16="http://schemas.microsoft.com/office/drawing/2014/main" id="{D59CBB12-A221-4F60-5C7A-FF556A71B0C0}"/>
              </a:ext>
            </a:extLst>
          </p:cNvPr>
          <p:cNvSpPr/>
          <p:nvPr userDrawn="1"/>
        </p:nvSpPr>
        <p:spPr>
          <a:xfrm>
            <a:off x="681871" y="2742855"/>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A608DD6-827A-0E73-AFB8-65E311713B59}"/>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Title 1">
            <a:extLst>
              <a:ext uri="{FF2B5EF4-FFF2-40B4-BE49-F238E27FC236}">
                <a16:creationId xmlns:a16="http://schemas.microsoft.com/office/drawing/2014/main" id="{9F19AB33-9E75-2E46-A5D8-AF31536AEFD0}"/>
              </a:ext>
            </a:extLst>
          </p:cNvPr>
          <p:cNvSpPr>
            <a:spLocks noGrp="1"/>
          </p:cNvSpPr>
          <p:nvPr>
            <p:ph type="title" hasCustomPrompt="1"/>
          </p:nvPr>
        </p:nvSpPr>
        <p:spPr>
          <a:xfrm>
            <a:off x="-1" y="-796208"/>
            <a:ext cx="10890913" cy="625578"/>
          </a:xfrm>
        </p:spPr>
        <p:txBody>
          <a:bodyPr>
            <a:noAutofit/>
          </a:bodyPr>
          <a:lstStyle>
            <a:lvl1pPr algn="l" defTabSz="914400" rtl="0" eaLnBrk="1" latinLnBrk="0" hangingPunct="1">
              <a:lnSpc>
                <a:spcPct val="70000"/>
              </a:lnSpc>
              <a:spcBef>
                <a:spcPct val="0"/>
              </a:spcBef>
              <a:buNone/>
              <a:defRPr lang="en-AU" sz="4400" b="0"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dirty="0"/>
              <a:t>Slide # Lesson intention and success criteria</a:t>
            </a:r>
            <a:endParaRPr lang="en-AU" dirty="0"/>
          </a:p>
        </p:txBody>
      </p:sp>
      <p:sp>
        <p:nvSpPr>
          <p:cNvPr id="4" name="Title 1">
            <a:extLst>
              <a:ext uri="{FF2B5EF4-FFF2-40B4-BE49-F238E27FC236}">
                <a16:creationId xmlns:a16="http://schemas.microsoft.com/office/drawing/2014/main" id="{C0947B30-BB77-B338-95D3-55CD48823107}"/>
              </a:ext>
            </a:extLst>
          </p:cNvPr>
          <p:cNvSpPr txBox="1">
            <a:spLocks/>
          </p:cNvSpPr>
          <p:nvPr userDrawn="1"/>
        </p:nvSpPr>
        <p:spPr>
          <a:xfrm>
            <a:off x="902913" y="729083"/>
            <a:ext cx="5850050" cy="62557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500" b="1" dirty="0">
                <a:solidFill>
                  <a:srgbClr val="0E1E42"/>
                </a:solidFill>
                <a:latin typeface="+mn-lt"/>
              </a:rPr>
              <a:t>Learning intention</a:t>
            </a:r>
          </a:p>
        </p:txBody>
      </p:sp>
      <p:sp>
        <p:nvSpPr>
          <p:cNvPr id="6" name="Title 1">
            <a:extLst>
              <a:ext uri="{FF2B5EF4-FFF2-40B4-BE49-F238E27FC236}">
                <a16:creationId xmlns:a16="http://schemas.microsoft.com/office/drawing/2014/main" id="{CDA4CE15-4A28-9816-BFCC-777A39FE5499}"/>
              </a:ext>
            </a:extLst>
          </p:cNvPr>
          <p:cNvSpPr txBox="1">
            <a:spLocks/>
          </p:cNvSpPr>
          <p:nvPr userDrawn="1"/>
        </p:nvSpPr>
        <p:spPr>
          <a:xfrm>
            <a:off x="902913" y="2767099"/>
            <a:ext cx="5850050" cy="62557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500" b="1" dirty="0">
                <a:solidFill>
                  <a:srgbClr val="0E1E42"/>
                </a:solidFill>
                <a:latin typeface="+mn-lt"/>
              </a:rPr>
              <a:t>Success criteria</a:t>
            </a:r>
          </a:p>
        </p:txBody>
      </p:sp>
      <p:sp>
        <p:nvSpPr>
          <p:cNvPr id="11" name="TextBox 10">
            <a:extLst>
              <a:ext uri="{FF2B5EF4-FFF2-40B4-BE49-F238E27FC236}">
                <a16:creationId xmlns:a16="http://schemas.microsoft.com/office/drawing/2014/main" id="{4BA2E703-8E67-FB64-E6B7-62018FA6E680}"/>
              </a:ext>
            </a:extLst>
          </p:cNvPr>
          <p:cNvSpPr txBox="1"/>
          <p:nvPr userDrawn="1"/>
        </p:nvSpPr>
        <p:spPr>
          <a:xfrm>
            <a:off x="902913" y="1527734"/>
            <a:ext cx="9348717" cy="1015663"/>
          </a:xfrm>
          <a:prstGeom prst="rect">
            <a:avLst/>
          </a:prstGeom>
          <a:noFill/>
        </p:spPr>
        <p:txBody>
          <a:bodyPr wrap="square" rtlCol="0">
            <a:spAutoFit/>
          </a:bodyPr>
          <a:lstStyle/>
          <a:p>
            <a:r>
              <a:rPr lang="en-US" sz="3000" dirty="0">
                <a:solidFill>
                  <a:srgbClr val="0E1E42"/>
                </a:solidFill>
                <a:ea typeface="+mj-lt"/>
                <a:cs typeface="+mj-lt"/>
              </a:rPr>
              <a:t>We are learning about letters and sounds so that we can read and </a:t>
            </a:r>
            <a:r>
              <a:rPr lang="en-US" sz="3000" dirty="0">
                <a:ea typeface="+mj-lt"/>
                <a:cs typeface="+mj-lt"/>
              </a:rPr>
              <a:t>spell</a:t>
            </a:r>
            <a:r>
              <a:rPr lang="en-US" sz="3000" dirty="0">
                <a:solidFill>
                  <a:srgbClr val="0E1E42"/>
                </a:solidFill>
                <a:ea typeface="+mj-lt"/>
                <a:cs typeface="+mj-lt"/>
              </a:rPr>
              <a:t> words.</a:t>
            </a:r>
            <a:endParaRPr lang="en-US" sz="3000" dirty="0">
              <a:solidFill>
                <a:srgbClr val="0E1E42"/>
              </a:solidFill>
            </a:endParaRPr>
          </a:p>
        </p:txBody>
      </p:sp>
      <p:sp>
        <p:nvSpPr>
          <p:cNvPr id="8" name="Rectangle: Rounded Corners 7">
            <a:extLst>
              <a:ext uri="{FF2B5EF4-FFF2-40B4-BE49-F238E27FC236}">
                <a16:creationId xmlns:a16="http://schemas.microsoft.com/office/drawing/2014/main" id="{29515ED9-D8FF-A517-1161-1FBCE132C10A}"/>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dirty="0">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738945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Check for understanding 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D685E1F3-1CEA-11D8-3348-B50C3F08B058}"/>
              </a:ext>
            </a:extLst>
          </p:cNvPr>
          <p:cNvSpPr/>
          <p:nvPr userDrawn="1"/>
        </p:nvSpPr>
        <p:spPr>
          <a:xfrm>
            <a:off x="283765" y="292866"/>
            <a:ext cx="5191414"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B2EE4397-C487-5A44-8A4C-D322163D55A3}"/>
              </a:ext>
            </a:extLst>
          </p:cNvPr>
          <p:cNvGrpSpPr/>
          <p:nvPr userDrawn="1"/>
        </p:nvGrpSpPr>
        <p:grpSpPr>
          <a:xfrm>
            <a:off x="11184229" y="284693"/>
            <a:ext cx="564546" cy="659100"/>
            <a:chOff x="1733006" y="4059633"/>
            <a:chExt cx="914400" cy="1126270"/>
          </a:xfrm>
          <a:solidFill>
            <a:srgbClr val="0E1F42"/>
          </a:solidFill>
        </p:grpSpPr>
        <p:pic>
          <p:nvPicPr>
            <p:cNvPr id="15" name="Graphic 14" descr="School boy outline">
              <a:extLst>
                <a:ext uri="{FF2B5EF4-FFF2-40B4-BE49-F238E27FC236}">
                  <a16:creationId xmlns:a16="http://schemas.microsoft.com/office/drawing/2014/main" id="{FF2180A1-67EF-6C41-A02D-6263A524D8BB}"/>
                </a:ext>
              </a:extLst>
            </p:cNvPr>
            <p:cNvPicPr>
              <a:picLocks noChangeAspect="1"/>
            </p:cNvPicPr>
            <p:nvPr/>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b="24762"/>
            <a:stretch/>
          </p:blipFill>
          <p:spPr>
            <a:xfrm>
              <a:off x="1733006" y="4059633"/>
              <a:ext cx="914400" cy="687976"/>
            </a:xfrm>
            <a:prstGeom prst="rect">
              <a:avLst/>
            </a:prstGeom>
          </p:spPr>
        </p:pic>
        <p:pic>
          <p:nvPicPr>
            <p:cNvPr id="16" name="Graphic 15" descr="Blackboard with solid fill">
              <a:extLst>
                <a:ext uri="{FF2B5EF4-FFF2-40B4-BE49-F238E27FC236}">
                  <a16:creationId xmlns:a16="http://schemas.microsoft.com/office/drawing/2014/main" id="{F0C3F78B-D6C3-2348-AAF5-79BD5C177EA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52748" y="4497925"/>
              <a:ext cx="687978" cy="687978"/>
            </a:xfrm>
            <a:prstGeom prst="rect">
              <a:avLst/>
            </a:prstGeom>
          </p:spPr>
        </p:pic>
      </p:grpSp>
      <p:sp>
        <p:nvSpPr>
          <p:cNvPr id="3" name="Rectangle 2">
            <a:extLst>
              <a:ext uri="{FF2B5EF4-FFF2-40B4-BE49-F238E27FC236}">
                <a16:creationId xmlns:a16="http://schemas.microsoft.com/office/drawing/2014/main" id="{BDD84A66-1B8F-31AB-BD71-BC1348949C29}"/>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881BCB53-1CA4-7EBA-C8DC-528897255240}"/>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4323456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Check for understanding C 1:1">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E218145E-0A07-2A8F-25F7-D12CF434E549}"/>
              </a:ext>
            </a:extLst>
          </p:cNvPr>
          <p:cNvSpPr/>
          <p:nvPr userDrawn="1"/>
        </p:nvSpPr>
        <p:spPr>
          <a:xfrm>
            <a:off x="283765" y="292866"/>
            <a:ext cx="5191414"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ounded Rectangle 2">
            <a:extLst>
              <a:ext uri="{FF2B5EF4-FFF2-40B4-BE49-F238E27FC236}">
                <a16:creationId xmlns:a16="http://schemas.microsoft.com/office/drawing/2014/main" id="{2C822C6F-CC4D-5AE4-E66A-646A1D800305}"/>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A0721516-8CCC-28A5-EABB-30DCEC58628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8" name="Title 1">
            <a:extLst>
              <a:ext uri="{FF2B5EF4-FFF2-40B4-BE49-F238E27FC236}">
                <a16:creationId xmlns:a16="http://schemas.microsoft.com/office/drawing/2014/main" id="{92122B7E-85D7-A25D-68E3-CA8549657584}"/>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7" name="Rectangle 6">
            <a:extLst>
              <a:ext uri="{FF2B5EF4-FFF2-40B4-BE49-F238E27FC236}">
                <a16:creationId xmlns:a16="http://schemas.microsoft.com/office/drawing/2014/main" id="{6E07D8C3-2DF8-A5D3-BD57-54408CCB4D3F}"/>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71D5790B-3525-9499-3FD1-28449248BEA6}"/>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D685DE12-30C7-80BB-8090-7C9707946082}"/>
              </a:ext>
            </a:extLst>
          </p:cNvPr>
          <p:cNvSpPr>
            <a:spLocks noGrp="1"/>
          </p:cNvSpPr>
          <p:nvPr>
            <p:ph type="title"/>
          </p:nvPr>
        </p:nvSpPr>
        <p:spPr>
          <a:xfrm>
            <a:off x="0" y="-1765099"/>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726126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You do 1: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3A490FC6-B503-D7E6-93FD-22BCF6238510}"/>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4" name="Title 1">
            <a:extLst>
              <a:ext uri="{FF2B5EF4-FFF2-40B4-BE49-F238E27FC236}">
                <a16:creationId xmlns:a16="http://schemas.microsoft.com/office/drawing/2014/main" id="{950E9B89-4DD2-FF27-BF27-2AA13A3B0591}"/>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You do</a:t>
            </a:r>
          </a:p>
        </p:txBody>
      </p:sp>
      <p:sp>
        <p:nvSpPr>
          <p:cNvPr id="5" name="Rectangle 4">
            <a:extLst>
              <a:ext uri="{FF2B5EF4-FFF2-40B4-BE49-F238E27FC236}">
                <a16:creationId xmlns:a16="http://schemas.microsoft.com/office/drawing/2014/main" id="{0531F41F-5130-7BC6-EDA6-DAEA723B8BAB}"/>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697B5ABC-6E3E-AE71-1306-ABA29CA807B3}"/>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9B8918F0-4B34-4F0C-E0ED-77ABDB51DDA8}"/>
              </a:ext>
            </a:extLst>
          </p:cNvPr>
          <p:cNvSpPr>
            <a:spLocks noGrp="1"/>
          </p:cNvSpPr>
          <p:nvPr>
            <p:ph type="title"/>
          </p:nvPr>
        </p:nvSpPr>
        <p:spPr>
          <a:xfrm>
            <a:off x="0" y="-1803498"/>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1971741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End Slide 1:1">
    <p:spTree>
      <p:nvGrpSpPr>
        <p:cNvPr id="1" name=""/>
        <p:cNvGrpSpPr/>
        <p:nvPr/>
      </p:nvGrpSpPr>
      <p:grpSpPr>
        <a:xfrm>
          <a:off x="0" y="0"/>
          <a:ext cx="0" cy="0"/>
          <a:chOff x="0" y="0"/>
          <a:chExt cx="0" cy="0"/>
        </a:xfrm>
      </p:grpSpPr>
      <p:sp>
        <p:nvSpPr>
          <p:cNvPr id="3" name="Rounded Rectangle 2">
            <a:extLst>
              <a:ext uri="{FF2B5EF4-FFF2-40B4-BE49-F238E27FC236}">
                <a16:creationId xmlns:a16="http://schemas.microsoft.com/office/drawing/2014/main" id="{039B2A09-B4EA-43C5-ABC7-0F0F20AC2824}"/>
              </a:ext>
            </a:extLst>
          </p:cNvPr>
          <p:cNvSpPr/>
          <p:nvPr userDrawn="1"/>
        </p:nvSpPr>
        <p:spPr>
          <a:xfrm>
            <a:off x="262752" y="2097539"/>
            <a:ext cx="11666496" cy="2581735"/>
          </a:xfrm>
          <a:prstGeom prst="roundRect">
            <a:avLst>
              <a:gd name="adj" fmla="val 9282"/>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Footer Placeholder 4">
            <a:extLst>
              <a:ext uri="{FF2B5EF4-FFF2-40B4-BE49-F238E27FC236}">
                <a16:creationId xmlns:a16="http://schemas.microsoft.com/office/drawing/2014/main" id="{BC355373-6AC7-B04E-A79F-D331C3EF03B6}"/>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dirty="0">
              <a:latin typeface="Calibri" panose="020F0502020204030204" pitchFamily="34" charset="0"/>
              <a:ea typeface="Verdana" panose="020B060403050404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E5ADD82D-7947-9C47-92A8-F6FE8976F936}"/>
              </a:ext>
            </a:extLst>
          </p:cNvPr>
          <p:cNvPicPr/>
          <p:nvPr userDrawn="1"/>
        </p:nvPicPr>
        <p:blipFill>
          <a:blip r:embed="rId5"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6" name="Picture 5">
            <a:extLst>
              <a:ext uri="{FF2B5EF4-FFF2-40B4-BE49-F238E27FC236}">
                <a16:creationId xmlns:a16="http://schemas.microsoft.com/office/drawing/2014/main" id="{9E4888BB-AC6D-674E-8545-5E73AF798BF0}"/>
              </a:ext>
            </a:extLst>
          </p:cNvPr>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8" name="Rectangle 7">
            <a:extLst>
              <a:ext uri="{FF2B5EF4-FFF2-40B4-BE49-F238E27FC236}">
                <a16:creationId xmlns:a16="http://schemas.microsoft.com/office/drawing/2014/main" id="{55DDAAA7-7DEE-A441-8022-801B96AEBA45}"/>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
        <p:nvSpPr>
          <p:cNvPr id="2" name="Rectangle 1">
            <a:extLst>
              <a:ext uri="{FF2B5EF4-FFF2-40B4-BE49-F238E27FC236}">
                <a16:creationId xmlns:a16="http://schemas.microsoft.com/office/drawing/2014/main" id="{D3E9CE3A-2CA1-B297-1AD0-6C381F208427}"/>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3F35BD4E-78C5-8E66-F9C4-996C17BF8734}"/>
              </a:ext>
            </a:extLst>
          </p:cNvPr>
          <p:cNvSpPr>
            <a:spLocks noGrp="1"/>
          </p:cNvSpPr>
          <p:nvPr>
            <p:ph type="title"/>
          </p:nvPr>
        </p:nvSpPr>
        <p:spPr>
          <a:xfrm>
            <a:off x="0" y="-170282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0180596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We do + Pen  BLANK 1: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17C1E16B-1C7E-F0B4-BBFA-898BE22A01F4}"/>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7" name="Rounded Rectangle 26">
            <a:extLst>
              <a:ext uri="{FF2B5EF4-FFF2-40B4-BE49-F238E27FC236}">
                <a16:creationId xmlns:a16="http://schemas.microsoft.com/office/drawing/2014/main" id="{EC634268-D7B7-864C-A9C6-1F8B6676F6A0}"/>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descr="Classroom outline">
            <a:extLst>
              <a:ext uri="{FF2B5EF4-FFF2-40B4-BE49-F238E27FC236}">
                <a16:creationId xmlns:a16="http://schemas.microsoft.com/office/drawing/2014/main" id="{26CB215A-857D-CC48-BCE3-93C473E21D1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4" name="Title 1">
            <a:extLst>
              <a:ext uri="{FF2B5EF4-FFF2-40B4-BE49-F238E27FC236}">
                <a16:creationId xmlns:a16="http://schemas.microsoft.com/office/drawing/2014/main" id="{CB6DF7F0-B79F-07F8-EA4B-7687A7042DC8}"/>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4">
            <a:extLst>
              <a:ext uri="{FF2B5EF4-FFF2-40B4-BE49-F238E27FC236}">
                <a16:creationId xmlns:a16="http://schemas.microsoft.com/office/drawing/2014/main" id="{35572C4C-41A7-33D2-B1FB-78D6D65A5F3F}"/>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C5FED547-BE9D-18B4-8C9E-85EDC80046CB}"/>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ECD61485-313D-D334-4A40-EC9160E99BA4}"/>
              </a:ext>
            </a:extLst>
          </p:cNvPr>
          <p:cNvSpPr>
            <a:spLocks noGrp="1"/>
          </p:cNvSpPr>
          <p:nvPr>
            <p:ph type="title"/>
          </p:nvPr>
        </p:nvSpPr>
        <p:spPr>
          <a:xfrm>
            <a:off x="19334" y="-1756114"/>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8643958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 do We do EDITABLE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935DEA00-0E1D-2F4A-AC97-73477EF547D4}"/>
              </a:ext>
            </a:extLst>
          </p:cNvPr>
          <p:cNvSpPr/>
          <p:nvPr userDrawn="1"/>
        </p:nvSpPr>
        <p:spPr>
          <a:xfrm>
            <a:off x="283765" y="292866"/>
            <a:ext cx="2414556"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ext Placeholder 2">
            <a:extLst>
              <a:ext uri="{FF2B5EF4-FFF2-40B4-BE49-F238E27FC236}">
                <a16:creationId xmlns:a16="http://schemas.microsoft.com/office/drawing/2014/main" id="{1F32705A-4A66-1740-8C73-A7D2382AB8EA}"/>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1" name="Title 1">
            <a:extLst>
              <a:ext uri="{FF2B5EF4-FFF2-40B4-BE49-F238E27FC236}">
                <a16:creationId xmlns:a16="http://schemas.microsoft.com/office/drawing/2014/main" id="{A36F02B4-5B60-834B-A843-2626BB972D6D}"/>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3" name="Rectangle 2">
            <a:extLst>
              <a:ext uri="{FF2B5EF4-FFF2-40B4-BE49-F238E27FC236}">
                <a16:creationId xmlns:a16="http://schemas.microsoft.com/office/drawing/2014/main" id="{3ADFBD21-4827-406F-B040-8217459B5AFC}"/>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93D059F3-EA10-68CE-10E8-8F995CC654D5}"/>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724166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 do EDITABLE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60A4C796-A9A1-4282-30A5-F61EC9EE099A}"/>
              </a:ext>
            </a:extLst>
          </p:cNvPr>
          <p:cNvSpPr/>
          <p:nvPr userDrawn="1"/>
        </p:nvSpPr>
        <p:spPr>
          <a:xfrm>
            <a:off x="283765" y="292866"/>
            <a:ext cx="2414556"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4" name="Text Placeholder 2">
            <a:extLst>
              <a:ext uri="{FF2B5EF4-FFF2-40B4-BE49-F238E27FC236}">
                <a16:creationId xmlns:a16="http://schemas.microsoft.com/office/drawing/2014/main" id="{66C5B32B-88C3-6747-BA3B-2CA761FB804D}"/>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Rounded Rectangle 15">
            <a:extLst>
              <a:ext uri="{FF2B5EF4-FFF2-40B4-BE49-F238E27FC236}">
                <a16:creationId xmlns:a16="http://schemas.microsoft.com/office/drawing/2014/main" id="{28E3A634-3058-874A-B22B-2EC65DF5061B}"/>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241540F3-98F3-9243-9D11-A6C862AA4A9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11" name="Title 1">
            <a:extLst>
              <a:ext uri="{FF2B5EF4-FFF2-40B4-BE49-F238E27FC236}">
                <a16:creationId xmlns:a16="http://schemas.microsoft.com/office/drawing/2014/main" id="{02B473E3-D3A8-0848-84E0-922B506DB5C6}"/>
              </a:ext>
            </a:extLst>
          </p:cNvPr>
          <p:cNvSpPr>
            <a:spLocks noGrp="1"/>
          </p:cNvSpPr>
          <p:nvPr userDrawn="1">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3" name="Rectangle 2">
            <a:extLst>
              <a:ext uri="{FF2B5EF4-FFF2-40B4-BE49-F238E27FC236}">
                <a16:creationId xmlns:a16="http://schemas.microsoft.com/office/drawing/2014/main" id="{F35D284D-DFF5-EDAB-023C-0A99588B6F5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DA003E6E-F04E-D791-508B-4267390187D8}"/>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566587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eck for understanding B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CD78A44F-28D1-8F3A-6489-4C6CA0FC13F4}"/>
              </a:ext>
            </a:extLst>
          </p:cNvPr>
          <p:cNvSpPr/>
          <p:nvPr userDrawn="1"/>
        </p:nvSpPr>
        <p:spPr>
          <a:xfrm>
            <a:off x="283765" y="292865"/>
            <a:ext cx="3418714" cy="915631"/>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Title 1">
            <a:extLst>
              <a:ext uri="{FF2B5EF4-FFF2-40B4-BE49-F238E27FC236}">
                <a16:creationId xmlns:a16="http://schemas.microsoft.com/office/drawing/2014/main" id="{62F553F6-5EB9-3C46-8355-6BB97DC3D332}"/>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latin typeface="Calibri" panose="020F0502020204030204" pitchFamily="34" charset="0"/>
                <a:cs typeface="Calibri" panose="020F0502020204030204" pitchFamily="34" charset="0"/>
              </a:rPr>
              <a:t>Check for understanding</a:t>
            </a:r>
          </a:p>
        </p:txBody>
      </p:sp>
      <p:sp>
        <p:nvSpPr>
          <p:cNvPr id="3" name="Rectangle 2">
            <a:extLst>
              <a:ext uri="{FF2B5EF4-FFF2-40B4-BE49-F238E27FC236}">
                <a16:creationId xmlns:a16="http://schemas.microsoft.com/office/drawing/2014/main" id="{62B9FB51-757B-0978-DEA3-4B638014A196}"/>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4A89AF02-723C-716B-281B-F8C5E3F30F92}"/>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B19C5F06-7BC2-9779-F7B2-F329917FB723}"/>
              </a:ext>
            </a:extLst>
          </p:cNvPr>
          <p:cNvSpPr>
            <a:spLocks noGrp="1"/>
          </p:cNvSpPr>
          <p:nvPr>
            <p:ph type="title"/>
          </p:nvPr>
        </p:nvSpPr>
        <p:spPr>
          <a:xfrm>
            <a:off x="0" y="-188255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302972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We do +  pen + chin BLANK 8:1">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7466A691-E9CC-C285-638A-6A154A3A5785}"/>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Graphic 1" descr="Pencil outline">
            <a:extLst>
              <a:ext uri="{FF2B5EF4-FFF2-40B4-BE49-F238E27FC236}">
                <a16:creationId xmlns:a16="http://schemas.microsoft.com/office/drawing/2014/main" id="{0C1ABD93-D27A-0FCF-C33E-F8881EA698A6}"/>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242468" y="369232"/>
            <a:ext cx="490017" cy="490017"/>
          </a:xfrm>
          <a:prstGeom prst="rect">
            <a:avLst/>
          </a:prstGeom>
        </p:spPr>
      </p:pic>
      <p:sp>
        <p:nvSpPr>
          <p:cNvPr id="6" name="Title 1">
            <a:extLst>
              <a:ext uri="{FF2B5EF4-FFF2-40B4-BE49-F238E27FC236}">
                <a16:creationId xmlns:a16="http://schemas.microsoft.com/office/drawing/2014/main" id="{738460F9-6D40-7F9E-4DF1-98B166DB319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8" name="Rectangle 7">
            <a:extLst>
              <a:ext uri="{FF2B5EF4-FFF2-40B4-BE49-F238E27FC236}">
                <a16:creationId xmlns:a16="http://schemas.microsoft.com/office/drawing/2014/main" id="{17D70AA8-A3EE-00B0-58D5-41C7887F157B}"/>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68ED6FF2-4818-F75B-66D6-D151CB31B169}"/>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grpSp>
        <p:nvGrpSpPr>
          <p:cNvPr id="4" name="Group 3">
            <a:extLst>
              <a:ext uri="{FF2B5EF4-FFF2-40B4-BE49-F238E27FC236}">
                <a16:creationId xmlns:a16="http://schemas.microsoft.com/office/drawing/2014/main" id="{9B597D5A-8983-0E17-E93D-55FA7DD58D33}"/>
              </a:ext>
            </a:extLst>
          </p:cNvPr>
          <p:cNvGrpSpPr/>
          <p:nvPr userDrawn="1"/>
        </p:nvGrpSpPr>
        <p:grpSpPr>
          <a:xfrm>
            <a:off x="11184229" y="284693"/>
            <a:ext cx="564546" cy="659100"/>
            <a:chOff x="1733006" y="4059633"/>
            <a:chExt cx="914400" cy="1126270"/>
          </a:xfrm>
          <a:solidFill>
            <a:srgbClr val="0E1F42"/>
          </a:solidFill>
        </p:grpSpPr>
        <p:pic>
          <p:nvPicPr>
            <p:cNvPr id="5" name="Graphic 4" descr="School boy outline">
              <a:extLst>
                <a:ext uri="{FF2B5EF4-FFF2-40B4-BE49-F238E27FC236}">
                  <a16:creationId xmlns:a16="http://schemas.microsoft.com/office/drawing/2014/main" id="{48A0C361-4B97-6512-03F5-2D415B5256F0}"/>
                </a:ext>
              </a:extLst>
            </p:cNvPr>
            <p:cNvPicPr>
              <a:picLocks noChangeAspect="1"/>
            </p:cNvPicPr>
            <p:nvPr/>
          </p:nvPicPr>
          <p:blipFill rotWithShape="1">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b="24762"/>
            <a:stretch/>
          </p:blipFill>
          <p:spPr>
            <a:xfrm>
              <a:off x="1733006" y="4059633"/>
              <a:ext cx="914400" cy="687976"/>
            </a:xfrm>
            <a:prstGeom prst="rect">
              <a:avLst/>
            </a:prstGeom>
          </p:spPr>
        </p:pic>
        <p:pic>
          <p:nvPicPr>
            <p:cNvPr id="10" name="Graphic 9" descr="Blackboard with solid fill">
              <a:extLst>
                <a:ext uri="{FF2B5EF4-FFF2-40B4-BE49-F238E27FC236}">
                  <a16:creationId xmlns:a16="http://schemas.microsoft.com/office/drawing/2014/main" id="{DC6797B7-5A2E-288E-66A5-34D9B2499BDE}"/>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852748" y="4497925"/>
              <a:ext cx="687978" cy="687978"/>
            </a:xfrm>
            <a:prstGeom prst="rect">
              <a:avLst/>
            </a:prstGeom>
          </p:spPr>
        </p:pic>
      </p:grpSp>
      <p:sp>
        <p:nvSpPr>
          <p:cNvPr id="11" name="Title 10">
            <a:extLst>
              <a:ext uri="{FF2B5EF4-FFF2-40B4-BE49-F238E27FC236}">
                <a16:creationId xmlns:a16="http://schemas.microsoft.com/office/drawing/2014/main" id="{ABC67427-4629-3386-6CBF-C99BFC4B00AC}"/>
              </a:ext>
            </a:extLst>
          </p:cNvPr>
          <p:cNvSpPr>
            <a:spLocks noGrp="1"/>
          </p:cNvSpPr>
          <p:nvPr>
            <p:ph type="title"/>
          </p:nvPr>
        </p:nvSpPr>
        <p:spPr>
          <a:xfrm>
            <a:off x="5687" y="-1694770"/>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30788445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Open Slide 1:1">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D4C1592-7151-EF7D-28A4-2377F3F9F3FD}"/>
              </a:ext>
            </a:extLst>
          </p:cNvPr>
          <p:cNvPicPr>
            <a:picLocks noChangeAspect="1"/>
          </p:cNvPicPr>
          <p:nvPr userDrawn="1"/>
        </p:nvPicPr>
        <p:blipFill>
          <a:blip r:embed="rId3"/>
          <a:stretch>
            <a:fillRect/>
          </a:stretch>
        </p:blipFill>
        <p:spPr>
          <a:xfrm>
            <a:off x="6275877" y="432530"/>
            <a:ext cx="5547360" cy="711200"/>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7FC2"/>
                </a:solidFill>
                <a:latin typeface="Calibri" panose="020F0502020204030204" pitchFamily="34" charset="0"/>
                <a:cs typeface="Calibri" panose="020F0502020204030204" pitchFamily="34" charset="0"/>
              </a:rPr>
              <a:t>Lesson 2</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3</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2" y="5261923"/>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dirty="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9" name="Group 8">
            <a:extLst>
              <a:ext uri="{FF2B5EF4-FFF2-40B4-BE49-F238E27FC236}">
                <a16:creationId xmlns:a16="http://schemas.microsoft.com/office/drawing/2014/main" id="{9E102EAB-9CD2-6071-A4F3-08B34ACB37F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7" name="Title 1">
            <a:extLst>
              <a:ext uri="{FF2B5EF4-FFF2-40B4-BE49-F238E27FC236}">
                <a16:creationId xmlns:a16="http://schemas.microsoft.com/office/drawing/2014/main" id="{09CB324C-AB80-7B80-5966-FA70AA9003EE}"/>
              </a:ext>
            </a:extLst>
          </p:cNvPr>
          <p:cNvSpPr>
            <a:spLocks noGrp="1"/>
          </p:cNvSpPr>
          <p:nvPr userDrawn="1">
            <p:ph type="title"/>
          </p:nvPr>
        </p:nvSpPr>
        <p:spPr>
          <a:xfrm>
            <a:off x="0" y="-717434"/>
            <a:ext cx="8542421"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dirty="0"/>
              <a:t>Click to edit Master title style</a:t>
            </a:r>
            <a:endParaRPr lang="en-AU" dirty="0"/>
          </a:p>
        </p:txBody>
      </p:sp>
      <p:sp>
        <p:nvSpPr>
          <p:cNvPr id="12" name="Title 5">
            <a:extLst>
              <a:ext uri="{FF2B5EF4-FFF2-40B4-BE49-F238E27FC236}">
                <a16:creationId xmlns:a16="http://schemas.microsoft.com/office/drawing/2014/main" id="{4583995F-1401-4C10-7134-02594EB3A190}"/>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chemeClr val="bg1"/>
                </a:solidFill>
                <a:latin typeface="+mn-lt"/>
              </a:rPr>
              <a:t>Review</a:t>
            </a:r>
            <a:endParaRPr lang="en-US" dirty="0">
              <a:solidFill>
                <a:schemeClr val="bg1"/>
              </a:solidFill>
              <a:latin typeface="+mn-lt"/>
            </a:endParaRPr>
          </a:p>
        </p:txBody>
      </p:sp>
      <p:sp>
        <p:nvSpPr>
          <p:cNvPr id="13" name="Title 5">
            <a:extLst>
              <a:ext uri="{FF2B5EF4-FFF2-40B4-BE49-F238E27FC236}">
                <a16:creationId xmlns:a16="http://schemas.microsoft.com/office/drawing/2014/main" id="{6156ED60-05F3-77DB-404B-6E3648269EAB}"/>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chemeClr val="bg1"/>
                </a:solidFill>
                <a:latin typeface="+mn-lt"/>
              </a:rPr>
              <a:t>Explicit teaching</a:t>
            </a:r>
            <a:endParaRPr lang="en-US" dirty="0">
              <a:solidFill>
                <a:schemeClr val="bg1"/>
              </a:solidFill>
              <a:latin typeface="+mn-lt"/>
            </a:endParaRPr>
          </a:p>
        </p:txBody>
      </p:sp>
      <p:sp>
        <p:nvSpPr>
          <p:cNvPr id="15" name="TextBox 14">
            <a:extLst>
              <a:ext uri="{FF2B5EF4-FFF2-40B4-BE49-F238E27FC236}">
                <a16:creationId xmlns:a16="http://schemas.microsoft.com/office/drawing/2014/main" id="{4E90EA16-A1C9-1CA9-4D79-4353B6AD59D0}"/>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dirty="0"/>
              <a:t>SSP lesson</a:t>
            </a:r>
            <a:endParaRPr lang="en-AU" sz="3200" dirty="0"/>
          </a:p>
        </p:txBody>
      </p:sp>
      <p:grpSp>
        <p:nvGrpSpPr>
          <p:cNvPr id="6" name="Group 5">
            <a:extLst>
              <a:ext uri="{FF2B5EF4-FFF2-40B4-BE49-F238E27FC236}">
                <a16:creationId xmlns:a16="http://schemas.microsoft.com/office/drawing/2014/main" id="{400F362F-9C32-027C-C0B9-20D9E5AD129A}"/>
              </a:ext>
            </a:extLst>
          </p:cNvPr>
          <p:cNvGrpSpPr/>
          <p:nvPr userDrawn="1"/>
        </p:nvGrpSpPr>
        <p:grpSpPr>
          <a:xfrm>
            <a:off x="324326" y="6162429"/>
            <a:ext cx="11574178" cy="365125"/>
            <a:chOff x="324326" y="6162429"/>
            <a:chExt cx="11574178" cy="365125"/>
          </a:xfrm>
        </p:grpSpPr>
        <p:sp>
          <p:nvSpPr>
            <p:cNvPr id="18" name="Footer Placeholder 4">
              <a:extLst>
                <a:ext uri="{FF2B5EF4-FFF2-40B4-BE49-F238E27FC236}">
                  <a16:creationId xmlns:a16="http://schemas.microsoft.com/office/drawing/2014/main" id="{79CD31C9-2910-6158-4050-A7D84EBAC6D4}"/>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9"/>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22" name="Picture 21">
              <a:extLst>
                <a:ext uri="{FF2B5EF4-FFF2-40B4-BE49-F238E27FC236}">
                  <a16:creationId xmlns:a16="http://schemas.microsoft.com/office/drawing/2014/main" id="{7573DA9C-1A66-59D7-8F36-83381940C59C}"/>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Tree>
    <p:custDataLst>
      <p:tags r:id="rId1"/>
    </p:custDataLst>
    <p:extLst>
      <p:ext uri="{BB962C8B-B14F-4D97-AF65-F5344CB8AC3E}">
        <p14:creationId xmlns:p14="http://schemas.microsoft.com/office/powerpoint/2010/main" val="36480756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I do 1: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3D3298D0-593A-6649-3A01-E8FC8E914170}"/>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Title 1">
            <a:extLst>
              <a:ext uri="{FF2B5EF4-FFF2-40B4-BE49-F238E27FC236}">
                <a16:creationId xmlns:a16="http://schemas.microsoft.com/office/drawing/2014/main" id="{9FA7E328-8CAA-E178-5D8D-E545A820BA63}"/>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4">
            <a:extLst>
              <a:ext uri="{FF2B5EF4-FFF2-40B4-BE49-F238E27FC236}">
                <a16:creationId xmlns:a16="http://schemas.microsoft.com/office/drawing/2014/main" id="{E8E4C092-9004-9BF9-5DF7-B23F79562437}"/>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D47F46CE-2C74-8BC1-C790-F775962C4B2C}"/>
              </a:ext>
            </a:extLst>
          </p:cNvPr>
          <p:cNvGrpSpPr/>
          <p:nvPr userDrawn="1"/>
        </p:nvGrpSpPr>
        <p:grpSpPr>
          <a:xfrm>
            <a:off x="11029911" y="248271"/>
            <a:ext cx="876718" cy="688952"/>
            <a:chOff x="11029911" y="248271"/>
            <a:chExt cx="876718" cy="688952"/>
          </a:xfrm>
        </p:grpSpPr>
        <p:sp>
          <p:nvSpPr>
            <p:cNvPr id="13" name="Rounded Rectangle 12">
              <a:extLst>
                <a:ext uri="{FF2B5EF4-FFF2-40B4-BE49-F238E27FC236}">
                  <a16:creationId xmlns:a16="http://schemas.microsoft.com/office/drawing/2014/main" id="{4BBC5E3A-EC1D-68BE-084D-B29139A1AA20}"/>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Teacher outline">
              <a:extLst>
                <a:ext uri="{FF2B5EF4-FFF2-40B4-BE49-F238E27FC236}">
                  <a16:creationId xmlns:a16="http://schemas.microsoft.com/office/drawing/2014/main" id="{53D02730-B731-BDDF-CCF6-63D6ADC1795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3" name="Rectangle: Rounded Corners 2">
            <a:extLst>
              <a:ext uri="{FF2B5EF4-FFF2-40B4-BE49-F238E27FC236}">
                <a16:creationId xmlns:a16="http://schemas.microsoft.com/office/drawing/2014/main" id="{55DA1EB9-2D38-B98D-4C14-15D757C0612D}"/>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DF8735E9-6BE6-C94E-42AA-C069628190A7}"/>
              </a:ext>
            </a:extLst>
          </p:cNvPr>
          <p:cNvSpPr>
            <a:spLocks noGrp="1"/>
          </p:cNvSpPr>
          <p:nvPr>
            <p:ph type="title"/>
          </p:nvPr>
        </p:nvSpPr>
        <p:spPr>
          <a:xfrm>
            <a:off x="32982" y="-169023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999483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Phonemic Awareness Review You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449524"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536096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 review </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pic>
        <p:nvPicPr>
          <p:cNvPr id="3" name="Graphic 13" descr="Users outline">
            <a:extLst>
              <a:ext uri="{FF2B5EF4-FFF2-40B4-BE49-F238E27FC236}">
                <a16:creationId xmlns:a16="http://schemas.microsoft.com/office/drawing/2014/main" id="{4328F450-4525-EF51-E263-495158A4770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
        <p:nvSpPr>
          <p:cNvPr id="4" name="Title 3">
            <a:extLst>
              <a:ext uri="{FF2B5EF4-FFF2-40B4-BE49-F238E27FC236}">
                <a16:creationId xmlns:a16="http://schemas.microsoft.com/office/drawing/2014/main" id="{BC482F48-E1A0-A66C-7350-716FF5689443}"/>
              </a:ext>
            </a:extLst>
          </p:cNvPr>
          <p:cNvSpPr>
            <a:spLocks noGrp="1"/>
          </p:cNvSpPr>
          <p:nvPr>
            <p:ph type="title"/>
          </p:nvPr>
        </p:nvSpPr>
        <p:spPr>
          <a:xfrm>
            <a:off x="0" y="-1690318"/>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7236170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5_You do 1:1 Revie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CB384ECE-A588-FFB0-D634-7F3A2DC45D51}"/>
              </a:ext>
            </a:extLst>
          </p:cNvPr>
          <p:cNvSpPr>
            <a:spLocks noGrp="1"/>
          </p:cNvSpPr>
          <p:nvPr>
            <p:ph type="title"/>
          </p:nvPr>
        </p:nvSpPr>
        <p:spPr>
          <a:xfrm>
            <a:off x="0" y="-169023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3924539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6727"/>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316821"/>
            <a:ext cx="688952" cy="688952"/>
          </a:xfrm>
          <a:prstGeom prst="rect">
            <a:avLst/>
          </a:prstGeom>
        </p:spPr>
      </p:pic>
      <p:sp>
        <p:nvSpPr>
          <p:cNvPr id="6" name="Title 5">
            <a:extLst>
              <a:ext uri="{FF2B5EF4-FFF2-40B4-BE49-F238E27FC236}">
                <a16:creationId xmlns:a16="http://schemas.microsoft.com/office/drawing/2014/main" id="{8968B936-5790-D0FD-CD66-F4314D56A7A6}"/>
              </a:ext>
            </a:extLst>
          </p:cNvPr>
          <p:cNvSpPr>
            <a:spLocks noGrp="1"/>
          </p:cNvSpPr>
          <p:nvPr>
            <p:ph type="title"/>
          </p:nvPr>
        </p:nvSpPr>
        <p:spPr>
          <a:xfrm>
            <a:off x="32982" y="-1560850"/>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894176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6" name="Title 5">
            <a:extLst>
              <a:ext uri="{FF2B5EF4-FFF2-40B4-BE49-F238E27FC236}">
                <a16:creationId xmlns:a16="http://schemas.microsoft.com/office/drawing/2014/main" id="{5E389F48-9E8E-9FA9-73E4-42C8F271B853}"/>
              </a:ext>
            </a:extLst>
          </p:cNvPr>
          <p:cNvSpPr>
            <a:spLocks noGrp="1"/>
          </p:cNvSpPr>
          <p:nvPr>
            <p:ph type="title"/>
          </p:nvPr>
        </p:nvSpPr>
        <p:spPr>
          <a:xfrm>
            <a:off x="19334" y="-1709928"/>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89713691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Break after review_Phonemic awareness">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2282443"/>
            <a:ext cx="11292840" cy="2029968"/>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3" name="Title 2">
            <a:extLst>
              <a:ext uri="{FF2B5EF4-FFF2-40B4-BE49-F238E27FC236}">
                <a16:creationId xmlns:a16="http://schemas.microsoft.com/office/drawing/2014/main" id="{B78F90EF-3649-5BE2-A5A7-863BFAA41012}"/>
              </a:ext>
            </a:extLst>
          </p:cNvPr>
          <p:cNvSpPr>
            <a:spLocks noGrp="1"/>
          </p:cNvSpPr>
          <p:nvPr>
            <p:ph type="title"/>
          </p:nvPr>
        </p:nvSpPr>
        <p:spPr>
          <a:xfrm>
            <a:off x="5687" y="-164435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65512471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Phonemic Awareness I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pic>
        <p:nvPicPr>
          <p:cNvPr id="12" name="Graphic 11" descr="Teacher outline">
            <a:extLst>
              <a:ext uri="{FF2B5EF4-FFF2-40B4-BE49-F238E27FC236}">
                <a16:creationId xmlns:a16="http://schemas.microsoft.com/office/drawing/2014/main" id="{ED312B05-45C2-DF4E-C992-9A150D2A24D6}"/>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03228" y="248271"/>
            <a:ext cx="688952" cy="688952"/>
          </a:xfrm>
          <a:prstGeom prst="rect">
            <a:avLst/>
          </a:prstGeom>
        </p:spPr>
      </p:pic>
      <p:sp>
        <p:nvSpPr>
          <p:cNvPr id="3" name="Title 2">
            <a:extLst>
              <a:ext uri="{FF2B5EF4-FFF2-40B4-BE49-F238E27FC236}">
                <a16:creationId xmlns:a16="http://schemas.microsoft.com/office/drawing/2014/main" id="{6B917243-94C0-3AF8-66F5-3C9879E24FC6}"/>
              </a:ext>
            </a:extLst>
          </p:cNvPr>
          <p:cNvSpPr>
            <a:spLocks noGrp="1"/>
          </p:cNvSpPr>
          <p:nvPr>
            <p:ph type="title"/>
          </p:nvPr>
        </p:nvSpPr>
        <p:spPr>
          <a:xfrm>
            <a:off x="32982" y="-1690318"/>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89696663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Phonemic A We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pic>
        <p:nvPicPr>
          <p:cNvPr id="3" name="Graphic 2" descr="Classroom outline">
            <a:extLst>
              <a:ext uri="{FF2B5EF4-FFF2-40B4-BE49-F238E27FC236}">
                <a16:creationId xmlns:a16="http://schemas.microsoft.com/office/drawing/2014/main" id="{47D677D4-CF51-FF99-4D72-15C3700E913E}"/>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
        <p:nvSpPr>
          <p:cNvPr id="4" name="Title 3">
            <a:extLst>
              <a:ext uri="{FF2B5EF4-FFF2-40B4-BE49-F238E27FC236}">
                <a16:creationId xmlns:a16="http://schemas.microsoft.com/office/drawing/2014/main" id="{935E7327-235D-0452-4739-DCF290D56221}"/>
              </a:ext>
            </a:extLst>
          </p:cNvPr>
          <p:cNvSpPr>
            <a:spLocks noGrp="1"/>
          </p:cNvSpPr>
          <p:nvPr>
            <p:ph type="title"/>
          </p:nvPr>
        </p:nvSpPr>
        <p:spPr>
          <a:xfrm>
            <a:off x="0" y="-1791197"/>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4748147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a:ln>
                  <a:noFill/>
                </a:ln>
                <a:solidFill>
                  <a:srgbClr val="007FC2"/>
                </a:solidFill>
                <a:effectLst/>
                <a:uLnTx/>
                <a:uFillTx/>
                <a:latin typeface="Calibri" panose="020F0502020204030204" pitchFamily="34" charset="0"/>
                <a:ea typeface="+mn-ea"/>
                <a:cs typeface="Calibri" panose="020F0502020204030204" pitchFamily="34" charset="0"/>
              </a:rPr>
              <a:t>Slide </a:t>
            </a:r>
            <a:fld id="{2FE587F3-1EAB-401C-94CE-76206AC5BCB1}" type="slidenum">
              <a:rPr kumimoji="0" lang="en-AU" sz="1400" b="1" i="0" u="none" strike="noStrike" kern="1200" cap="none" spc="0" normalizeH="0" baseline="0" noProof="0" smtClean="0">
                <a:ln>
                  <a:noFill/>
                </a:ln>
                <a:solidFill>
                  <a:srgbClr val="007FC2"/>
                </a:solidFill>
                <a:effectLst/>
                <a:uLnTx/>
                <a:uFillTx/>
                <a:latin typeface="Calibri" panose="020F0502020204030204" pitchFamily="34" charset="0"/>
                <a:ea typeface="+mn-ea"/>
                <a:cs typeface="Calibri" panose="020F0502020204030204"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GB" sz="1400" b="1" i="0" u="none" strike="noStrike" kern="1200" cap="none" spc="0" normalizeH="0" baseline="0" noProof="0">
              <a:ln>
                <a:noFill/>
              </a:ln>
              <a:solidFill>
                <a:srgbClr val="007FC2"/>
              </a:solidFill>
              <a:effectLst/>
              <a:uLnTx/>
              <a:uFillTx/>
              <a:latin typeface="Calibri" panose="020F0502020204030204" pitchFamily="34" charset="0"/>
              <a:ea typeface="+mn-ea"/>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1" name="Title 1">
            <a:extLst>
              <a:ext uri="{FF2B5EF4-FFF2-40B4-BE49-F238E27FC236}">
                <a16:creationId xmlns:a16="http://schemas.microsoft.com/office/drawing/2014/main" id="{F6899047-B883-BF9D-3F9D-1B78C1874D47}"/>
              </a:ext>
            </a:extLst>
          </p:cNvPr>
          <p:cNvSpPr>
            <a:spLocks noGrp="1"/>
          </p:cNvSpPr>
          <p:nvPr>
            <p:ph type="title"/>
          </p:nvPr>
        </p:nvSpPr>
        <p:spPr>
          <a:xfrm>
            <a:off x="0" y="-1049093"/>
            <a:ext cx="6220243" cy="945664"/>
          </a:xfrm>
        </p:spPr>
        <p:txBody>
          <a:bodyPr>
            <a:noAutofit/>
          </a:bodyPr>
          <a:lstStyle>
            <a:lvl1pPr>
              <a:lnSpc>
                <a:spcPct val="70000"/>
              </a:lnSpc>
              <a:defRPr sz="7200" b="1" i="0">
                <a:solidFill>
                  <a:srgbClr val="0E1E42"/>
                </a:solidFill>
                <a:latin typeface="Tenorite" pitchFamily="2" charset="0"/>
              </a:defRPr>
            </a:lvl1pPr>
          </a:lstStyle>
          <a:p>
            <a:r>
              <a:rPr lang="en-US" dirty="0"/>
              <a:t>Click to edit</a:t>
            </a:r>
            <a:endParaRPr lang="en-AU" dirty="0"/>
          </a:p>
        </p:txBody>
      </p:sp>
      <p:sp>
        <p:nvSpPr>
          <p:cNvPr id="3" name="Rectangle 2">
            <a:extLst>
              <a:ext uri="{FF2B5EF4-FFF2-40B4-BE49-F238E27FC236}">
                <a16:creationId xmlns:a16="http://schemas.microsoft.com/office/drawing/2014/main" id="{79A74FA1-28C6-74CE-65C6-CBF71D20D449}"/>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5" name="Title 1">
            <a:extLst>
              <a:ext uri="{FF2B5EF4-FFF2-40B4-BE49-F238E27FC236}">
                <a16:creationId xmlns:a16="http://schemas.microsoft.com/office/drawing/2014/main" id="{B2C1E102-E71C-DF1E-1BB4-B91FB01FA3E8}"/>
              </a:ext>
            </a:extLst>
          </p:cNvPr>
          <p:cNvSpPr txBox="1">
            <a:spLocks/>
          </p:cNvSpPr>
          <p:nvPr userDrawn="1"/>
        </p:nvSpPr>
        <p:spPr>
          <a:xfrm>
            <a:off x="1753308" y="794889"/>
            <a:ext cx="6220243" cy="215156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7200" b="1" dirty="0">
                <a:latin typeface="Calibri" panose="020F0502020204030204" pitchFamily="34" charset="0"/>
                <a:ea typeface="Calibri" panose="020F0502020204030204" pitchFamily="34" charset="0"/>
                <a:cs typeface="Calibri" panose="020F0502020204030204" pitchFamily="34" charset="0"/>
              </a:rPr>
              <a:t>End of review</a:t>
            </a:r>
            <a:endParaRPr lang="en-AU" sz="7200" b="1" dirty="0">
              <a:latin typeface="Calibri" panose="020F0502020204030204" pitchFamily="34" charset="0"/>
              <a:ea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33AD9B59-E68E-29C5-1097-9D37608F946F}"/>
              </a:ext>
            </a:extLst>
          </p:cNvPr>
          <p:cNvSpPr txBox="1"/>
          <p:nvPr userDrawn="1"/>
        </p:nvSpPr>
        <p:spPr>
          <a:xfrm>
            <a:off x="3517641" y="4019737"/>
            <a:ext cx="7996335" cy="14773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7200" b="1" dirty="0">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a:p>
            <a:endParaRPr lang="en-AU" dirty="0"/>
          </a:p>
        </p:txBody>
      </p:sp>
    </p:spTree>
    <p:extLst>
      <p:ext uri="{BB962C8B-B14F-4D97-AF65-F5344CB8AC3E}">
        <p14:creationId xmlns:p14="http://schemas.microsoft.com/office/powerpoint/2010/main" val="13550046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We do 1: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B32CD3BC-FBD7-D7C7-9A65-B572D4D00ED1}"/>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3" name="Rounded Rectangle 12">
            <a:extLst>
              <a:ext uri="{FF2B5EF4-FFF2-40B4-BE49-F238E27FC236}">
                <a16:creationId xmlns:a16="http://schemas.microsoft.com/office/drawing/2014/main" id="{4FC49093-5500-8547-BEBF-F0821F289D1F}"/>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lassroom outline">
            <a:extLst>
              <a:ext uri="{FF2B5EF4-FFF2-40B4-BE49-F238E27FC236}">
                <a16:creationId xmlns:a16="http://schemas.microsoft.com/office/drawing/2014/main" id="{66C89964-908F-9A4A-ABBD-C3BC468ADEF6}"/>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
        <p:nvSpPr>
          <p:cNvPr id="4" name="Title 1">
            <a:extLst>
              <a:ext uri="{FF2B5EF4-FFF2-40B4-BE49-F238E27FC236}">
                <a16:creationId xmlns:a16="http://schemas.microsoft.com/office/drawing/2014/main" id="{213EEDE4-3AB2-9A2E-58ED-3DE9C074F5C9}"/>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4">
            <a:extLst>
              <a:ext uri="{FF2B5EF4-FFF2-40B4-BE49-F238E27FC236}">
                <a16:creationId xmlns:a16="http://schemas.microsoft.com/office/drawing/2014/main" id="{B8CB31B2-2578-B45B-7FF2-CBC6B3F714D7}"/>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48E70E05-2E30-C87C-6F4D-DC16D15B315D}"/>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A87D3AE6-0543-521F-864C-61E15053A143}"/>
              </a:ext>
            </a:extLst>
          </p:cNvPr>
          <p:cNvSpPr>
            <a:spLocks noGrp="1"/>
          </p:cNvSpPr>
          <p:nvPr>
            <p:ph type="title"/>
          </p:nvPr>
        </p:nvSpPr>
        <p:spPr>
          <a:xfrm>
            <a:off x="5687" y="-1690986"/>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5006249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I do + view BLANK 8:1">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F3369BE5-DE39-C45F-6273-643FFEF3F66A}"/>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4" name="Title 1">
            <a:extLst>
              <a:ext uri="{FF2B5EF4-FFF2-40B4-BE49-F238E27FC236}">
                <a16:creationId xmlns:a16="http://schemas.microsoft.com/office/drawing/2014/main" id="{6C160354-21F7-8DD8-202E-11B795F09F3A}"/>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4">
            <a:extLst>
              <a:ext uri="{FF2B5EF4-FFF2-40B4-BE49-F238E27FC236}">
                <a16:creationId xmlns:a16="http://schemas.microsoft.com/office/drawing/2014/main" id="{1FA7A454-3E49-775E-7804-52B7F15902D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EB6AAF2A-E83F-8160-7A7C-3D248750C6BF}"/>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2E5CBB72-9B8C-DD90-790E-0243CE75DCAB}"/>
              </a:ext>
            </a:extLst>
          </p:cNvPr>
          <p:cNvSpPr>
            <a:spLocks noGrp="1"/>
          </p:cNvSpPr>
          <p:nvPr>
            <p:ph type="title"/>
          </p:nvPr>
        </p:nvSpPr>
        <p:spPr>
          <a:xfrm>
            <a:off x="5687" y="-1465281"/>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31977127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We do + view BLANK 8: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92D6923A-4292-B01D-E898-AD5B3DBF8E78}"/>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4" name="Title 1">
            <a:extLst>
              <a:ext uri="{FF2B5EF4-FFF2-40B4-BE49-F238E27FC236}">
                <a16:creationId xmlns:a16="http://schemas.microsoft.com/office/drawing/2014/main" id="{14672ADB-4A08-107F-FD79-DAD7E3843766}"/>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4">
            <a:extLst>
              <a:ext uri="{FF2B5EF4-FFF2-40B4-BE49-F238E27FC236}">
                <a16:creationId xmlns:a16="http://schemas.microsoft.com/office/drawing/2014/main" id="{6887A020-D216-D1AA-CE8E-7723E6890ED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A099B66E-244F-3E17-AF17-E30EAAF4FF33}"/>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5F7C0E36-8282-7510-5659-97AD6CBFC2CE}"/>
              </a:ext>
            </a:extLst>
          </p:cNvPr>
          <p:cNvSpPr>
            <a:spLocks noGrp="1"/>
          </p:cNvSpPr>
          <p:nvPr>
            <p:ph type="title"/>
          </p:nvPr>
        </p:nvSpPr>
        <p:spPr>
          <a:xfrm>
            <a:off x="19334" y="-1694770"/>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30762931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I do + pen BLANK 8: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678FF4AA-1572-CCEC-567D-EA816B4D55C2}"/>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9" name="Rounded Rectangle 28">
            <a:extLst>
              <a:ext uri="{FF2B5EF4-FFF2-40B4-BE49-F238E27FC236}">
                <a16:creationId xmlns:a16="http://schemas.microsoft.com/office/drawing/2014/main" id="{16D7E0DC-F936-9640-BE6E-68AE8A6E6E15}"/>
              </a:ext>
            </a:extLst>
          </p:cNvPr>
          <p:cNvSpPr/>
          <p:nvPr userDrawn="1"/>
        </p:nvSpPr>
        <p:spPr>
          <a:xfrm>
            <a:off x="10048357"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21674" y="248271"/>
            <a:ext cx="688952" cy="688952"/>
          </a:xfrm>
          <a:prstGeom prst="rect">
            <a:avLst/>
          </a:prstGeom>
        </p:spPr>
      </p:pic>
      <p:sp>
        <p:nvSpPr>
          <p:cNvPr id="4" name="Title 1">
            <a:extLst>
              <a:ext uri="{FF2B5EF4-FFF2-40B4-BE49-F238E27FC236}">
                <a16:creationId xmlns:a16="http://schemas.microsoft.com/office/drawing/2014/main" id="{C11BE4F6-F65F-71F1-27B5-4066E312FF45}"/>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4">
            <a:extLst>
              <a:ext uri="{FF2B5EF4-FFF2-40B4-BE49-F238E27FC236}">
                <a16:creationId xmlns:a16="http://schemas.microsoft.com/office/drawing/2014/main" id="{A7A34302-D2CE-9D2F-4B1E-51E0063F6D04}"/>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F3370E76-9C27-1C81-10E7-D54CDB68E9EF}"/>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A6F02D2C-1F93-56B1-DEC9-8011005A585F}"/>
              </a:ext>
            </a:extLst>
          </p:cNvPr>
          <p:cNvSpPr>
            <a:spLocks noGrp="1"/>
          </p:cNvSpPr>
          <p:nvPr>
            <p:ph type="title"/>
          </p:nvPr>
        </p:nvSpPr>
        <p:spPr>
          <a:xfrm>
            <a:off x="0" y="-1690986"/>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2564013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We do + Pen  BLANK 8: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84475630-7577-0AFF-BC40-1DD1EEE34392}"/>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9" name="Rounded Rectangle 28">
            <a:extLst>
              <a:ext uri="{FF2B5EF4-FFF2-40B4-BE49-F238E27FC236}">
                <a16:creationId xmlns:a16="http://schemas.microsoft.com/office/drawing/2014/main" id="{9768AE3E-F66F-0642-8496-C74D7D9185FD}"/>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sp>
        <p:nvSpPr>
          <p:cNvPr id="32" name="Rounded Rectangle 31">
            <a:extLst>
              <a:ext uri="{FF2B5EF4-FFF2-40B4-BE49-F238E27FC236}">
                <a16:creationId xmlns:a16="http://schemas.microsoft.com/office/drawing/2014/main" id="{1ADE0065-6921-4F47-A748-053EB5204B6E}"/>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Pencil outline">
            <a:extLst>
              <a:ext uri="{FF2B5EF4-FFF2-40B4-BE49-F238E27FC236}">
                <a16:creationId xmlns:a16="http://schemas.microsoft.com/office/drawing/2014/main" id="{370E713A-9177-A845-A4D1-AABC0B3DE720}"/>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222679" y="362244"/>
            <a:ext cx="490017" cy="490017"/>
          </a:xfrm>
          <a:prstGeom prst="rect">
            <a:avLst/>
          </a:prstGeom>
        </p:spPr>
      </p:pic>
      <p:sp>
        <p:nvSpPr>
          <p:cNvPr id="2" name="Rectangle: Rounded Corners 1">
            <a:extLst>
              <a:ext uri="{FF2B5EF4-FFF2-40B4-BE49-F238E27FC236}">
                <a16:creationId xmlns:a16="http://schemas.microsoft.com/office/drawing/2014/main" id="{829D7260-E45A-C6AA-C2A3-BA025E5E62BE}"/>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4" name="Title 1">
            <a:extLst>
              <a:ext uri="{FF2B5EF4-FFF2-40B4-BE49-F238E27FC236}">
                <a16:creationId xmlns:a16="http://schemas.microsoft.com/office/drawing/2014/main" id="{A972B646-09C3-401F-5B5B-F5FCFB6E2591}"/>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4">
            <a:extLst>
              <a:ext uri="{FF2B5EF4-FFF2-40B4-BE49-F238E27FC236}">
                <a16:creationId xmlns:a16="http://schemas.microsoft.com/office/drawing/2014/main" id="{AC45CD07-2385-9970-2F80-A748B5F20976}"/>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8BCA21DE-8804-DB12-4A44-969BCAE69668}"/>
              </a:ext>
            </a:extLst>
          </p:cNvPr>
          <p:cNvSpPr>
            <a:spLocks noGrp="1"/>
          </p:cNvSpPr>
          <p:nvPr>
            <p:ph type="title"/>
          </p:nvPr>
        </p:nvSpPr>
        <p:spPr>
          <a:xfrm>
            <a:off x="0" y="-172162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34102147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7A930CE8-1563-388B-88D0-7B756EDB2540}"/>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sp>
        <p:nvSpPr>
          <p:cNvPr id="2" name="Rectangle: Rounded Corners 1">
            <a:extLst>
              <a:ext uri="{FF2B5EF4-FFF2-40B4-BE49-F238E27FC236}">
                <a16:creationId xmlns:a16="http://schemas.microsoft.com/office/drawing/2014/main" id="{E1E0B76C-63F1-5C08-5C70-06085861E325}"/>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4" name="Title 1">
            <a:extLst>
              <a:ext uri="{FF2B5EF4-FFF2-40B4-BE49-F238E27FC236}">
                <a16:creationId xmlns:a16="http://schemas.microsoft.com/office/drawing/2014/main" id="{E3DCF6ED-21E9-799C-E8F8-1F24B5FBFCC6}"/>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4">
            <a:extLst>
              <a:ext uri="{FF2B5EF4-FFF2-40B4-BE49-F238E27FC236}">
                <a16:creationId xmlns:a16="http://schemas.microsoft.com/office/drawing/2014/main" id="{DF93A0EB-3F82-81A5-58D1-78A9E96952C6}"/>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595FE7B-319B-49CD-5B0C-C27396FD55DF}"/>
              </a:ext>
            </a:extLst>
          </p:cNvPr>
          <p:cNvSpPr>
            <a:spLocks noGrp="1"/>
          </p:cNvSpPr>
          <p:nvPr>
            <p:ph type="title"/>
          </p:nvPr>
        </p:nvSpPr>
        <p:spPr>
          <a:xfrm>
            <a:off x="19334" y="-174456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276783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We do + view + pen  BLANK 8:1">
    <p:spTree>
      <p:nvGrpSpPr>
        <p:cNvPr id="1" name=""/>
        <p:cNvGrpSpPr/>
        <p:nvPr/>
      </p:nvGrpSpPr>
      <p:grpSpPr>
        <a:xfrm>
          <a:off x="0" y="0"/>
          <a:ext cx="0" cy="0"/>
          <a:chOff x="0" y="0"/>
          <a:chExt cx="0" cy="0"/>
        </a:xfrm>
      </p:grpSpPr>
      <p:sp>
        <p:nvSpPr>
          <p:cNvPr id="12" name="Rounded Rectangle 11">
            <a:extLst>
              <a:ext uri="{FF2B5EF4-FFF2-40B4-BE49-F238E27FC236}">
                <a16:creationId xmlns:a16="http://schemas.microsoft.com/office/drawing/2014/main" id="{11192D47-0116-E105-F6E5-D02C2435CFF8}"/>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
            <a:extLst>
              <a:ext uri="{FF2B5EF4-FFF2-40B4-BE49-F238E27FC236}">
                <a16:creationId xmlns:a16="http://schemas.microsoft.com/office/drawing/2014/main" id="{5631CF8E-EE5E-CA15-6D27-559599DF1883}"/>
              </a:ext>
            </a:extLst>
          </p:cNvPr>
          <p:cNvSpPr/>
          <p:nvPr userDrawn="1"/>
        </p:nvSpPr>
        <p:spPr>
          <a:xfrm>
            <a:off x="11029911"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Glasses outline">
            <a:extLst>
              <a:ext uri="{FF2B5EF4-FFF2-40B4-BE49-F238E27FC236}">
                <a16:creationId xmlns:a16="http://schemas.microsoft.com/office/drawing/2014/main" id="{C58B735B-7A33-FA2C-E48F-6F07B697A8BA}"/>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sp>
        <p:nvSpPr>
          <p:cNvPr id="6" name="Rounded Rectangle 5">
            <a:extLst>
              <a:ext uri="{FF2B5EF4-FFF2-40B4-BE49-F238E27FC236}">
                <a16:creationId xmlns:a16="http://schemas.microsoft.com/office/drawing/2014/main" id="{D7DC141D-C53B-AEA9-8C51-1155B3830BE8}"/>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descr="Classroom outline">
            <a:extLst>
              <a:ext uri="{FF2B5EF4-FFF2-40B4-BE49-F238E27FC236}">
                <a16:creationId xmlns:a16="http://schemas.microsoft.com/office/drawing/2014/main" id="{24A04977-B6F4-BA87-1AC1-1D34FBB65F25}"/>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80290" y="307816"/>
            <a:ext cx="612851" cy="612851"/>
          </a:xfrm>
          <a:prstGeom prst="rect">
            <a:avLst/>
          </a:prstGeom>
        </p:spPr>
      </p:pic>
      <p:sp>
        <p:nvSpPr>
          <p:cNvPr id="5" name="Rectangle: Rounded Corners 4">
            <a:extLst>
              <a:ext uri="{FF2B5EF4-FFF2-40B4-BE49-F238E27FC236}">
                <a16:creationId xmlns:a16="http://schemas.microsoft.com/office/drawing/2014/main" id="{F3AE0162-1AB1-D755-9CED-8BA7BF7F028A}"/>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10" name="Title 1">
            <a:extLst>
              <a:ext uri="{FF2B5EF4-FFF2-40B4-BE49-F238E27FC236}">
                <a16:creationId xmlns:a16="http://schemas.microsoft.com/office/drawing/2014/main" id="{0E329031-C9E6-FB88-B575-5EBACF67B6E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11" name="Rectangle 10">
            <a:extLst>
              <a:ext uri="{FF2B5EF4-FFF2-40B4-BE49-F238E27FC236}">
                <a16:creationId xmlns:a16="http://schemas.microsoft.com/office/drawing/2014/main" id="{929610CE-0FD5-2A74-85C9-A1C0D8586CE6}"/>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DA7E9280-3D72-2954-2D2A-34CCFFDFB8F8}"/>
              </a:ext>
            </a:extLst>
          </p:cNvPr>
          <p:cNvSpPr>
            <a:spLocks noGrp="1"/>
          </p:cNvSpPr>
          <p:nvPr>
            <p:ph type="title"/>
          </p:nvPr>
        </p:nvSpPr>
        <p:spPr>
          <a:xfrm>
            <a:off x="5687" y="-1694770"/>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32634497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2172787928"/>
      </p:ext>
    </p:extLst>
  </p:cSld>
  <p:clrMap bg1="lt1" tx1="dk1" bg2="lt2" tx2="dk2" accent1="accent1" accent2="accent2" accent3="accent3" accent4="accent4" accent5="accent5" accent6="accent6" hlink="hlink" folHlink="folHlink"/>
  <p:sldLayoutIdLst>
    <p:sldLayoutId id="2147483793" r:id="rId1"/>
    <p:sldLayoutId id="2147483769" r:id="rId2"/>
    <p:sldLayoutId id="2147483770" r:id="rId3"/>
    <p:sldLayoutId id="2147483771" r:id="rId4"/>
    <p:sldLayoutId id="2147483772" r:id="rId5"/>
    <p:sldLayoutId id="2147483773" r:id="rId6"/>
    <p:sldLayoutId id="2147483774" r:id="rId7"/>
    <p:sldLayoutId id="2147483715" r:id="rId8"/>
    <p:sldLayoutId id="2147483776" r:id="rId9"/>
    <p:sldLayoutId id="2147483777" r:id="rId10"/>
    <p:sldLayoutId id="2147483778" r:id="rId11"/>
    <p:sldLayoutId id="2147483779" r:id="rId12"/>
    <p:sldLayoutId id="2147483780" r:id="rId13"/>
    <p:sldLayoutId id="2147483696" r:id="rId14"/>
    <p:sldLayoutId id="2147483690" r:id="rId15"/>
    <p:sldLayoutId id="2147483699" r:id="rId16"/>
    <p:sldLayoutId id="2147483692" r:id="rId17"/>
    <p:sldLayoutId id="2147483781" r:id="rId18"/>
    <p:sldLayoutId id="2147483782" r:id="rId19"/>
    <p:sldLayoutId id="2147483783" r:id="rId20"/>
    <p:sldLayoutId id="2147483784" r:id="rId21"/>
    <p:sldLayoutId id="2147483785" r:id="rId22"/>
    <p:sldLayoutId id="2147483786" r:id="rId23"/>
    <p:sldLayoutId id="2147483787" r:id="rId24"/>
    <p:sldLayoutId id="2147483788" r:id="rId25"/>
    <p:sldLayoutId id="2147483789" r:id="rId26"/>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BCFA614-08FE-968A-5543-EEA682A88D2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BE57D635-8C59-F048-A93D-3E7C8574703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6F05C389-EC88-642A-F570-76D4DFDC49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E7A0BAF1-D6A1-4EF8-8625-6AEE847D87E6}" type="datetimeFigureOut">
              <a:rPr kumimoji="0" lang="en-AU"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29/01/2025</a:t>
            </a:fld>
            <a:endParaRPr kumimoji="0" lang="en-AU"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5" name="Footer Placeholder 4">
            <a:extLst>
              <a:ext uri="{FF2B5EF4-FFF2-40B4-BE49-F238E27FC236}">
                <a16:creationId xmlns:a16="http://schemas.microsoft.com/office/drawing/2014/main" id="{21DA4433-B073-4D4B-963F-81C3E40F91A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6" name="Slide Number Placeholder 5">
            <a:extLst>
              <a:ext uri="{FF2B5EF4-FFF2-40B4-BE49-F238E27FC236}">
                <a16:creationId xmlns:a16="http://schemas.microsoft.com/office/drawing/2014/main" id="{3C5326E6-716F-CB97-4CD5-74BE9023912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FEE064F2-FF32-49DE-831C-6F9C310B16F6}" type="slidenum">
              <a:rPr kumimoji="0" lang="en-AU"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AU"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3399695509"/>
      </p:ext>
    </p:extLst>
  </p:cSld>
  <p:clrMap bg1="lt1" tx1="dk1" bg2="lt2" tx2="dk2" accent1="accent1" accent2="accent2" accent3="accent3" accent4="accent4" accent5="accent5" accent6="accent6" hlink="hlink" folHlink="folHlink"/>
  <p:sldLayoutIdLst>
    <p:sldLayoutId id="214748379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0.xml"/><Relationship Id="rId1" Type="http://schemas.openxmlformats.org/officeDocument/2006/relationships/slideLayout" Target="../slideLayouts/slideLayout23.xml"/><Relationship Id="rId4" Type="http://schemas.openxmlformats.org/officeDocument/2006/relationships/image" Target="../media/image34.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2.xml"/><Relationship Id="rId1" Type="http://schemas.openxmlformats.org/officeDocument/2006/relationships/slideLayout" Target="../slideLayouts/slideLayout25.xml"/><Relationship Id="rId4" Type="http://schemas.openxmlformats.org/officeDocument/2006/relationships/image" Target="../media/image39.svg"/></Relationships>
</file>

<file path=ppt/slides/_rels/slide1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3.xml"/><Relationship Id="rId1" Type="http://schemas.openxmlformats.org/officeDocument/2006/relationships/slideLayout" Target="../slideLayouts/slideLayout26.xml"/><Relationship Id="rId4" Type="http://schemas.openxmlformats.org/officeDocument/2006/relationships/image" Target="../media/image39.sv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16.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7.xml"/><Relationship Id="rId4" Type="http://schemas.openxmlformats.org/officeDocument/2006/relationships/image" Target="../media/image40.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18.xml"/><Relationship Id="rId4" Type="http://schemas.openxmlformats.org/officeDocument/2006/relationships/image" Target="../media/image40.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19.xml"/><Relationship Id="rId6" Type="http://schemas.openxmlformats.org/officeDocument/2006/relationships/image" Target="../media/image42.png"/><Relationship Id="rId5" Type="http://schemas.openxmlformats.org/officeDocument/2006/relationships/image" Target="../media/image27.png"/><Relationship Id="rId4" Type="http://schemas.openxmlformats.org/officeDocument/2006/relationships/image" Target="../media/image41.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20.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24.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tags" Target="../tags/tag25.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xml"/><Relationship Id="rId1" Type="http://schemas.openxmlformats.org/officeDocument/2006/relationships/tags" Target="../tags/tag26.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xml"/><Relationship Id="rId1" Type="http://schemas.openxmlformats.org/officeDocument/2006/relationships/tags" Target="../tags/tag27.xml"/><Relationship Id="rId4" Type="http://schemas.openxmlformats.org/officeDocument/2006/relationships/image" Target="../media/image46.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tags" Target="../tags/tag28.xml"/><Relationship Id="rId5" Type="http://schemas.openxmlformats.org/officeDocument/2006/relationships/image" Target="../media/image47.png"/><Relationship Id="rId4" Type="http://schemas.openxmlformats.org/officeDocument/2006/relationships/image" Target="../media/image46.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tags" Target="../tags/tag29.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8.xml"/><Relationship Id="rId1" Type="http://schemas.openxmlformats.org/officeDocument/2006/relationships/tags" Target="../tags/tag30.xml"/><Relationship Id="rId4" Type="http://schemas.openxmlformats.org/officeDocument/2006/relationships/image" Target="../media/image49.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8.xml"/><Relationship Id="rId1" Type="http://schemas.openxmlformats.org/officeDocument/2006/relationships/tags" Target="../tags/tag31.xml"/><Relationship Id="rId5" Type="http://schemas.openxmlformats.org/officeDocument/2006/relationships/image" Target="../media/image48.png"/><Relationship Id="rId4" Type="http://schemas.openxmlformats.org/officeDocument/2006/relationships/image" Target="../media/image49.png"/></Relationships>
</file>

<file path=ppt/slides/_rels/slide3.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3.xml"/><Relationship Id="rId1" Type="http://schemas.openxmlformats.org/officeDocument/2006/relationships/slideLayout" Target="../slideLayouts/slideLayout21.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8.xml"/><Relationship Id="rId1" Type="http://schemas.openxmlformats.org/officeDocument/2006/relationships/tags" Target="../tags/tag32.xml"/><Relationship Id="rId6" Type="http://schemas.openxmlformats.org/officeDocument/2006/relationships/image" Target="../media/image46.png"/><Relationship Id="rId5" Type="http://schemas.openxmlformats.org/officeDocument/2006/relationships/image" Target="../media/image48.png"/><Relationship Id="rId4" Type="http://schemas.openxmlformats.org/officeDocument/2006/relationships/image" Target="../media/image49.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tags" Target="../tags/tag33.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9.xml"/><Relationship Id="rId1" Type="http://schemas.openxmlformats.org/officeDocument/2006/relationships/tags" Target="../tags/tag34.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8.xml"/><Relationship Id="rId1" Type="http://schemas.openxmlformats.org/officeDocument/2006/relationships/tags" Target="../tags/tag35.xml"/><Relationship Id="rId5" Type="http://schemas.openxmlformats.org/officeDocument/2006/relationships/image" Target="../media/image34.svg"/><Relationship Id="rId4" Type="http://schemas.openxmlformats.org/officeDocument/2006/relationships/image" Target="../media/image33.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8.xml"/><Relationship Id="rId1" Type="http://schemas.openxmlformats.org/officeDocument/2006/relationships/tags" Target="../tags/tag36.xml"/><Relationship Id="rId5" Type="http://schemas.openxmlformats.org/officeDocument/2006/relationships/image" Target="../media/image34.svg"/><Relationship Id="rId4" Type="http://schemas.openxmlformats.org/officeDocument/2006/relationships/image" Target="../media/image33.png"/></Relationships>
</file>

<file path=ppt/slides/_rels/slide3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35.xml"/><Relationship Id="rId7" Type="http://schemas.openxmlformats.org/officeDocument/2006/relationships/image" Target="../media/image7.svg"/><Relationship Id="rId12" Type="http://schemas.openxmlformats.org/officeDocument/2006/relationships/image" Target="../media/image46.png"/><Relationship Id="rId2" Type="http://schemas.openxmlformats.org/officeDocument/2006/relationships/slideLayout" Target="../slideLayouts/slideLayout10.xml"/><Relationship Id="rId1" Type="http://schemas.openxmlformats.org/officeDocument/2006/relationships/tags" Target="../tags/tag37.xml"/><Relationship Id="rId6" Type="http://schemas.openxmlformats.org/officeDocument/2006/relationships/image" Target="../media/image6.png"/><Relationship Id="rId11" Type="http://schemas.openxmlformats.org/officeDocument/2006/relationships/image" Target="../media/image48.png"/><Relationship Id="rId5" Type="http://schemas.openxmlformats.org/officeDocument/2006/relationships/image" Target="../media/image51.svg"/><Relationship Id="rId10" Type="http://schemas.openxmlformats.org/officeDocument/2006/relationships/image" Target="../media/image47.png"/><Relationship Id="rId4" Type="http://schemas.openxmlformats.org/officeDocument/2006/relationships/image" Target="../media/image50.png"/><Relationship Id="rId9" Type="http://schemas.openxmlformats.org/officeDocument/2006/relationships/image" Target="../media/image9.sv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1.xml"/><Relationship Id="rId1" Type="http://schemas.openxmlformats.org/officeDocument/2006/relationships/tags" Target="../tags/tag38.xml"/><Relationship Id="rId4" Type="http://schemas.openxmlformats.org/officeDocument/2006/relationships/image" Target="../media/image52.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7" Type="http://schemas.openxmlformats.org/officeDocument/2006/relationships/image" Target="../media/image56.svg"/><Relationship Id="rId2" Type="http://schemas.openxmlformats.org/officeDocument/2006/relationships/slideLayout" Target="../slideLayouts/slideLayout12.xml"/><Relationship Id="rId1" Type="http://schemas.openxmlformats.org/officeDocument/2006/relationships/tags" Target="../tags/tag39.xml"/><Relationship Id="rId6" Type="http://schemas.openxmlformats.org/officeDocument/2006/relationships/image" Target="../media/image55.png"/><Relationship Id="rId5" Type="http://schemas.openxmlformats.org/officeDocument/2006/relationships/image" Target="../media/image54.svg"/><Relationship Id="rId4" Type="http://schemas.openxmlformats.org/officeDocument/2006/relationships/image" Target="../media/image53.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3.xml"/><Relationship Id="rId1" Type="http://schemas.openxmlformats.org/officeDocument/2006/relationships/tags" Target="../tags/tag4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xml"/><Relationship Id="rId1" Type="http://schemas.openxmlformats.org/officeDocument/2006/relationships/slideLayout" Target="../slideLayouts/slideLayout23.xml"/><Relationship Id="rId4" Type="http://schemas.openxmlformats.org/officeDocument/2006/relationships/image" Target="../media/image34.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xml"/><Relationship Id="rId1" Type="http://schemas.openxmlformats.org/officeDocument/2006/relationships/slideLayout" Target="../slideLayouts/slideLayout23.xml"/><Relationship Id="rId5" Type="http://schemas.openxmlformats.org/officeDocument/2006/relationships/image" Target="../media/image37.png"/><Relationship Id="rId4" Type="http://schemas.openxmlformats.org/officeDocument/2006/relationships/image" Target="../media/image3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p:txBody>
          <a:bodyPr/>
          <a:lstStyle/>
          <a:p>
            <a:r>
              <a:rPr lang="en-US" sz="800" b="1" dirty="0">
                <a:solidFill>
                  <a:schemeClr val="bg2"/>
                </a:solidFill>
                <a:latin typeface="+mn-lt"/>
              </a:rPr>
              <a:t>Slide 1 Start of presentation c</a:t>
            </a:r>
            <a:r>
              <a:rPr lang="en-US" sz="800" b="1" baseline="0" dirty="0">
                <a:solidFill>
                  <a:schemeClr val="bg2"/>
                </a:solidFill>
                <a:latin typeface="+mn-lt"/>
              </a:rPr>
              <a:t> says /k/</a:t>
            </a:r>
            <a:endParaRPr lang="en-US" sz="800" dirty="0">
              <a:solidFill>
                <a:schemeClr val="bg2"/>
              </a:solidFill>
              <a:latin typeface="+mn-lt"/>
            </a:endParaRPr>
          </a:p>
        </p:txBody>
      </p:sp>
      <p:sp>
        <p:nvSpPr>
          <p:cNvPr id="7" name="TextBox 6">
            <a:extLst>
              <a:ext uri="{FF2B5EF4-FFF2-40B4-BE49-F238E27FC236}">
                <a16:creationId xmlns:a16="http://schemas.microsoft.com/office/drawing/2014/main" id="{47083983-054E-6344-E4B4-F9CE12D84C95}"/>
              </a:ext>
            </a:extLst>
          </p:cNvPr>
          <p:cNvSpPr txBox="1"/>
          <p:nvPr/>
        </p:nvSpPr>
        <p:spPr>
          <a:xfrm>
            <a:off x="1251285" y="3080084"/>
            <a:ext cx="4006515" cy="1354217"/>
          </a:xfrm>
          <a:prstGeom prst="rect">
            <a:avLst/>
          </a:prstGeom>
          <a:noFill/>
        </p:spPr>
        <p:txBody>
          <a:bodyPr wrap="square" rtlCol="0">
            <a:spAutoFit/>
          </a:bodyPr>
          <a:lstStyle/>
          <a:p>
            <a:pPr algn="ctr"/>
            <a:r>
              <a:rPr lang="en-US" sz="3200" dirty="0">
                <a:solidFill>
                  <a:srgbClr val="0E1E42"/>
                </a:solidFill>
              </a:rPr>
              <a:t>e   h   r   d   o   f   </a:t>
            </a:r>
          </a:p>
          <a:p>
            <a:pPr algn="ctr"/>
            <a:r>
              <a:rPr lang="en-US" sz="3200" dirty="0">
                <a:solidFill>
                  <a:srgbClr val="0E1E42"/>
                </a:solidFill>
              </a:rPr>
              <a:t>my   to   do   has</a:t>
            </a:r>
          </a:p>
          <a:p>
            <a:endParaRPr lang="en-AU" dirty="0"/>
          </a:p>
        </p:txBody>
      </p:sp>
      <p:sp>
        <p:nvSpPr>
          <p:cNvPr id="3" name="TextBox 2">
            <a:extLst>
              <a:ext uri="{FF2B5EF4-FFF2-40B4-BE49-F238E27FC236}">
                <a16:creationId xmlns:a16="http://schemas.microsoft.com/office/drawing/2014/main" id="{4CF9AB23-B291-FC8A-ABA5-C0FCE1380594}"/>
              </a:ext>
            </a:extLst>
          </p:cNvPr>
          <p:cNvSpPr txBox="1"/>
          <p:nvPr/>
        </p:nvSpPr>
        <p:spPr>
          <a:xfrm>
            <a:off x="7537947" y="3429000"/>
            <a:ext cx="2803358" cy="830997"/>
          </a:xfrm>
          <a:prstGeom prst="rect">
            <a:avLst/>
          </a:prstGeom>
          <a:noFill/>
        </p:spPr>
        <p:txBody>
          <a:bodyPr wrap="square" rtlCol="0">
            <a:spAutoFit/>
          </a:bodyPr>
          <a:lstStyle/>
          <a:p>
            <a:pPr algn="ctr"/>
            <a:r>
              <a:rPr lang="en-US" sz="4800" b="1" dirty="0">
                <a:solidFill>
                  <a:srgbClr val="0E1E42"/>
                </a:solidFill>
              </a:rPr>
              <a:t>c says /k/</a:t>
            </a:r>
            <a:endParaRPr lang="en-AU" sz="4800" dirty="0"/>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7847785-FAE7-3F23-0339-054DAD63A527}"/>
              </a:ext>
            </a:extLst>
          </p:cNvPr>
          <p:cNvSpPr>
            <a:spLocks noGrp="1"/>
          </p:cNvSpPr>
          <p:nvPr>
            <p:ph type="title"/>
          </p:nvPr>
        </p:nvSpPr>
        <p:spPr/>
        <p:txBody>
          <a:bodyPr>
            <a:normAutofit/>
          </a:bodyPr>
          <a:lstStyle/>
          <a:p>
            <a:r>
              <a:rPr lang="en-US" sz="800" dirty="0">
                <a:solidFill>
                  <a:schemeClr val="bg2"/>
                </a:solidFill>
                <a:effectLst/>
                <a:latin typeface="+mn-lt"/>
                <a:ea typeface="Aptos" panose="020B0004020202020204" pitchFamily="34" charset="0"/>
                <a:cs typeface="Arial" panose="020B0604020202020204" pitchFamily="34" charset="0"/>
              </a:rPr>
              <a:t>Slide 10 Review 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D6ECFF-6F69-F977-52DC-E75C0A9A0363}"/>
              </a:ext>
            </a:extLst>
          </p:cNvPr>
          <p:cNvSpPr>
            <a:spLocks noGrp="1"/>
          </p:cNvSpPr>
          <p:nvPr>
            <p:ph type="title"/>
          </p:nvPr>
        </p:nvSpPr>
        <p:spPr>
          <a:xfrm>
            <a:off x="0" y="-1049093"/>
            <a:ext cx="9938084" cy="945664"/>
          </a:xfrm>
        </p:spPr>
        <p:txBody>
          <a:bodyPr/>
          <a:lstStyle/>
          <a:p>
            <a:r>
              <a:rPr lang="en-AU" sz="800" dirty="0">
                <a:solidFill>
                  <a:schemeClr val="bg2"/>
                </a:solidFill>
                <a:latin typeface="+mn-lt"/>
              </a:rPr>
              <a:t>Slide 11 End of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7918919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20B1BD-6159-4500-70B5-8D496A5B211C}"/>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12 Phonemic awareness I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4" name="Graphic 3" descr="Director's Chair with solid fill">
            <a:extLst>
              <a:ext uri="{FF2B5EF4-FFF2-40B4-BE49-F238E27FC236}">
                <a16:creationId xmlns:a16="http://schemas.microsoft.com/office/drawing/2014/main" id="{E89136B3-550F-03CC-1974-9732511E4E9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324350" y="2130879"/>
            <a:ext cx="3238500" cy="3238500"/>
          </a:xfrm>
          <a:prstGeom prst="rect">
            <a:avLst/>
          </a:prstGeom>
        </p:spPr>
      </p:pic>
    </p:spTree>
    <p:extLst>
      <p:ext uri="{BB962C8B-B14F-4D97-AF65-F5344CB8AC3E}">
        <p14:creationId xmlns:p14="http://schemas.microsoft.com/office/powerpoint/2010/main" val="19219103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4832D-D85B-D9D6-A24B-C407C68FF749}"/>
              </a:ext>
            </a:extLst>
          </p:cNvPr>
          <p:cNvSpPr>
            <a:spLocks noGrp="1"/>
          </p:cNvSpPr>
          <p:nvPr>
            <p:ph type="title"/>
          </p:nvPr>
        </p:nvSpPr>
        <p:spPr/>
        <p:txBody>
          <a:bodyPr>
            <a:normAutofit/>
          </a:bodyPr>
          <a:lstStyle/>
          <a:p>
            <a:r>
              <a:rPr lang="en-US" sz="800" dirty="0">
                <a:solidFill>
                  <a:schemeClr val="bg2"/>
                </a:solidFill>
                <a:effectLst/>
                <a:latin typeface="+mn-lt"/>
                <a:ea typeface="Aptos" panose="020B0004020202020204" pitchFamily="34" charset="0"/>
                <a:cs typeface="Arial" panose="020B0604020202020204" pitchFamily="34" charset="0"/>
              </a:rPr>
              <a:t>Slide 13 Phonemic awareness We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5" name="Graphic 4" descr="Director's Chair with solid fill">
            <a:extLst>
              <a:ext uri="{FF2B5EF4-FFF2-40B4-BE49-F238E27FC236}">
                <a16:creationId xmlns:a16="http://schemas.microsoft.com/office/drawing/2014/main" id="{F66BC121-1B36-5A10-55F0-C7B9B9912DE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324350" y="2130879"/>
            <a:ext cx="3238500" cy="3238500"/>
          </a:xfrm>
          <a:prstGeom prst="rect">
            <a:avLst/>
          </a:prstGeom>
        </p:spPr>
      </p:pic>
    </p:spTree>
    <p:extLst>
      <p:ext uri="{BB962C8B-B14F-4D97-AF65-F5344CB8AC3E}">
        <p14:creationId xmlns:p14="http://schemas.microsoft.com/office/powerpoint/2010/main" val="33244469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D2800-3160-3147-9A2B-78AEC50945B6}"/>
              </a:ext>
            </a:extLst>
          </p:cNvPr>
          <p:cNvSpPr>
            <a:spLocks noGrp="1"/>
          </p:cNvSpPr>
          <p:nvPr>
            <p:ph type="title"/>
          </p:nvPr>
        </p:nvSpPr>
        <p:spPr/>
        <p:txBody>
          <a:bodyPr/>
          <a:lstStyle/>
          <a:p>
            <a:r>
              <a:rPr lang="en-US" sz="800" dirty="0">
                <a:solidFill>
                  <a:schemeClr val="bg2"/>
                </a:solidFill>
                <a:latin typeface="+mn-lt"/>
              </a:rPr>
              <a:t>Slide 14 Learning intention and success</a:t>
            </a:r>
            <a:r>
              <a:rPr lang="en-US" sz="800" baseline="0" dirty="0">
                <a:solidFill>
                  <a:schemeClr val="bg2"/>
                </a:solidFill>
                <a:latin typeface="+mn-lt"/>
              </a:rPr>
              <a:t> criteria</a:t>
            </a:r>
            <a:endParaRPr lang="en-US" sz="800" dirty="0">
              <a:solidFill>
                <a:schemeClr val="bg2"/>
              </a:solidFill>
              <a:latin typeface="+mn-lt"/>
            </a:endParaRPr>
          </a:p>
        </p:txBody>
      </p:sp>
      <p:sp>
        <p:nvSpPr>
          <p:cNvPr id="6" name="TextBox 5">
            <a:extLst>
              <a:ext uri="{FF2B5EF4-FFF2-40B4-BE49-F238E27FC236}">
                <a16:creationId xmlns:a16="http://schemas.microsoft.com/office/drawing/2014/main" id="{7E5FA347-745B-EEC8-23E8-4FBCE002720C}"/>
              </a:ext>
            </a:extLst>
          </p:cNvPr>
          <p:cNvSpPr txBox="1"/>
          <p:nvPr/>
        </p:nvSpPr>
        <p:spPr>
          <a:xfrm>
            <a:off x="794085" y="3441032"/>
            <a:ext cx="8253663" cy="2677656"/>
          </a:xfrm>
          <a:prstGeom prst="rect">
            <a:avLst/>
          </a:prstGeom>
          <a:noFill/>
        </p:spPr>
        <p:txBody>
          <a:bodyPr wrap="square" rtlCol="0">
            <a:spAutoFit/>
          </a:bodyPr>
          <a:lstStyle/>
          <a:p>
            <a:r>
              <a:rPr lang="en-US" sz="3000" dirty="0">
                <a:solidFill>
                  <a:srgbClr val="0E1E42"/>
                </a:solidFill>
              </a:rPr>
              <a:t>I will know I have been successful if I can:</a:t>
            </a:r>
          </a:p>
          <a:p>
            <a:pPr marL="285750" indent="-285750">
              <a:buFont typeface="Arial" panose="020B0604020202020204" pitchFamily="34" charset="0"/>
              <a:buChar char="•"/>
            </a:pPr>
            <a:r>
              <a:rPr lang="en-US" sz="3000" dirty="0">
                <a:solidFill>
                  <a:srgbClr val="0E1E42"/>
                </a:solidFill>
                <a:ea typeface="Verdana"/>
                <a:cs typeface="Calibri"/>
              </a:rPr>
              <a:t>form the letter c</a:t>
            </a:r>
          </a:p>
          <a:p>
            <a:pPr marL="285750" indent="-285750">
              <a:buFont typeface="Arial" panose="020B0604020202020204" pitchFamily="34" charset="0"/>
              <a:buChar char="•"/>
            </a:pPr>
            <a:r>
              <a:rPr lang="en-US" sz="3000" dirty="0">
                <a:solidFill>
                  <a:srgbClr val="0E1E42"/>
                </a:solidFill>
                <a:ea typeface="Verdana"/>
                <a:cs typeface="Calibri"/>
              </a:rPr>
              <a:t>say the sound for c</a:t>
            </a:r>
          </a:p>
          <a:p>
            <a:pPr marL="285750" indent="-285750">
              <a:buFont typeface="Arial" panose="020B0604020202020204" pitchFamily="34" charset="0"/>
              <a:buChar char="•"/>
            </a:pPr>
            <a:r>
              <a:rPr lang="en-US" sz="3000" dirty="0">
                <a:ea typeface="Verdana"/>
                <a:cs typeface="Calibri"/>
              </a:rPr>
              <a:t>read a word with c</a:t>
            </a:r>
            <a:endParaRPr lang="en-US" sz="3000" dirty="0"/>
          </a:p>
          <a:p>
            <a:pPr marL="285750" indent="-285750">
              <a:buFont typeface="Arial" panose="020B0604020202020204" pitchFamily="34" charset="0"/>
              <a:buChar char="•"/>
            </a:pPr>
            <a:r>
              <a:rPr lang="en-US" sz="3000" dirty="0">
                <a:ea typeface="Verdana"/>
                <a:cs typeface="Calibri"/>
              </a:rPr>
              <a:t>spell a word with c.</a:t>
            </a:r>
            <a:endParaRPr lang="en-US" sz="3000" dirty="0">
              <a:solidFill>
                <a:srgbClr val="0E1E42"/>
              </a:solidFill>
            </a:endParaRPr>
          </a:p>
          <a:p>
            <a:endParaRPr lang="en-AU" dirty="0"/>
          </a:p>
        </p:txBody>
      </p:sp>
    </p:spTree>
    <p:custDataLst>
      <p:tags r:id="rId1"/>
    </p:custDataLst>
    <p:extLst>
      <p:ext uri="{BB962C8B-B14F-4D97-AF65-F5344CB8AC3E}">
        <p14:creationId xmlns:p14="http://schemas.microsoft.com/office/powerpoint/2010/main" val="36623160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C86BB36-1159-9DA0-BEDF-01DA331DD4CC}"/>
              </a:ext>
            </a:extLst>
          </p:cNvPr>
          <p:cNvSpPr>
            <a:spLocks noGrp="1"/>
          </p:cNvSpPr>
          <p:nvPr>
            <p:ph type="title"/>
          </p:nvPr>
        </p:nvSpPr>
        <p:spPr/>
        <p:txBody>
          <a:bodyPr/>
          <a:lstStyle/>
          <a:p>
            <a:r>
              <a:rPr lang="en-AU" sz="800" dirty="0">
                <a:solidFill>
                  <a:schemeClr val="bg2"/>
                </a:solidFill>
                <a:latin typeface="+mn-lt"/>
              </a:rPr>
              <a:t>Slide 15 I do</a:t>
            </a:r>
          </a:p>
        </p:txBody>
      </p:sp>
      <p:sp>
        <p:nvSpPr>
          <p:cNvPr id="2" name="Text Placeholder 2">
            <a:extLst>
              <a:ext uri="{FF2B5EF4-FFF2-40B4-BE49-F238E27FC236}">
                <a16:creationId xmlns:a16="http://schemas.microsoft.com/office/drawing/2014/main" id="{FA1F6894-9275-3E4B-84AA-4B3FE8185A06}"/>
              </a:ext>
              <a:ext uri="{C183D7F6-B498-43B3-948B-1728B52AA6E4}">
                <adec:decorative xmlns:adec="http://schemas.microsoft.com/office/drawing/2017/decorative" val="1"/>
              </a:ext>
            </a:extLst>
          </p:cNvPr>
          <p:cNvSpPr txBox="1">
            <a:spLocks/>
          </p:cNvSpPr>
          <p:nvPr/>
        </p:nvSpPr>
        <p:spPr>
          <a:xfrm>
            <a:off x="586695" y="1329520"/>
            <a:ext cx="8360968" cy="118270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solidFill>
                <a:srgbClr val="0E1E42"/>
              </a:solidFill>
              <a:ea typeface="+mj-lt"/>
              <a:cs typeface="+mj-lt"/>
            </a:endParaRPr>
          </a:p>
        </p:txBody>
      </p:sp>
      <p:sp>
        <p:nvSpPr>
          <p:cNvPr id="11" name="Content Placeholder 2">
            <a:extLst>
              <a:ext uri="{FF2B5EF4-FFF2-40B4-BE49-F238E27FC236}">
                <a16:creationId xmlns:a16="http://schemas.microsoft.com/office/drawing/2014/main" id="{B7918130-89B9-834B-849E-74EEB7E489BC}"/>
              </a:ext>
            </a:extLst>
          </p:cNvPr>
          <p:cNvSpPr txBox="1">
            <a:spLocks/>
          </p:cNvSpPr>
          <p:nvPr/>
        </p:nvSpPr>
        <p:spPr>
          <a:xfrm>
            <a:off x="557956"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c</a:t>
            </a:r>
            <a:endParaRPr lang="en-AU" sz="21000">
              <a:solidFill>
                <a:srgbClr val="4557AD"/>
              </a:solidFill>
              <a:latin typeface="Tenorite" pitchFamily="2" charset="0"/>
              <a:cs typeface="Arial"/>
            </a:endParaRPr>
          </a:p>
        </p:txBody>
      </p:sp>
      <p:sp>
        <p:nvSpPr>
          <p:cNvPr id="12" name="Oval 11">
            <a:extLst>
              <a:ext uri="{FF2B5EF4-FFF2-40B4-BE49-F238E27FC236}">
                <a16:creationId xmlns:a16="http://schemas.microsoft.com/office/drawing/2014/main" id="{6729681C-B2E4-8D4B-88DD-D33B098E5705}"/>
              </a:ext>
              <a:ext uri="{C183D7F6-B498-43B3-948B-1728B52AA6E4}">
                <adec:decorative xmlns:adec="http://schemas.microsoft.com/office/drawing/2017/decorative" val="1"/>
              </a:ext>
            </a:extLst>
          </p:cNvPr>
          <p:cNvSpPr/>
          <p:nvPr/>
        </p:nvSpPr>
        <p:spPr>
          <a:xfrm>
            <a:off x="2653052" y="3159326"/>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Content Placeholder 2">
            <a:extLst>
              <a:ext uri="{FF2B5EF4-FFF2-40B4-BE49-F238E27FC236}">
                <a16:creationId xmlns:a16="http://schemas.microsoft.com/office/drawing/2014/main" id="{01C1AA5D-1FEE-824A-C391-0B802020F79E}"/>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c</a:t>
            </a:r>
            <a:endParaRPr lang="en-AU" sz="210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87ADBEB0-1344-3D3B-934A-E7696BD67E14}"/>
              </a:ext>
              <a:ext uri="{C183D7F6-B498-43B3-948B-1728B52AA6E4}">
                <adec:decorative xmlns:adec="http://schemas.microsoft.com/office/drawing/2017/decorative" val="0"/>
              </a:ext>
            </a:extLst>
          </p:cNvPr>
          <p:cNvSpPr txBox="1">
            <a:spLocks/>
          </p:cNvSpPr>
          <p:nvPr/>
        </p:nvSpPr>
        <p:spPr>
          <a:xfrm>
            <a:off x="8250283"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c</a:t>
            </a:r>
            <a:endParaRPr lang="en-AU" sz="21000">
              <a:solidFill>
                <a:srgbClr val="4557AD"/>
              </a:solidFill>
              <a:latin typeface="Tenorite" pitchFamily="2" charset="0"/>
              <a:cs typeface="Arial"/>
            </a:endParaRPr>
          </a:p>
        </p:txBody>
      </p:sp>
      <p:pic>
        <p:nvPicPr>
          <p:cNvPr id="6" name="Picture 5">
            <a:extLst>
              <a:ext uri="{FF2B5EF4-FFF2-40B4-BE49-F238E27FC236}">
                <a16:creationId xmlns:a16="http://schemas.microsoft.com/office/drawing/2014/main" id="{C3945987-B242-255A-3170-0007BF269A54}"/>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2652300" y="3750788"/>
            <a:ext cx="243861" cy="243861"/>
          </a:xfrm>
          <a:prstGeom prst="rect">
            <a:avLst/>
          </a:prstGeom>
        </p:spPr>
      </p:pic>
    </p:spTree>
    <p:custDataLst>
      <p:tags r:id="rId1"/>
    </p:custDataLst>
    <p:extLst>
      <p:ext uri="{BB962C8B-B14F-4D97-AF65-F5344CB8AC3E}">
        <p14:creationId xmlns:p14="http://schemas.microsoft.com/office/powerpoint/2010/main" val="37901918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C40327-1A20-544A-3E64-4400E2F622BF}"/>
              </a:ext>
            </a:extLst>
          </p:cNvPr>
          <p:cNvSpPr>
            <a:spLocks noGrp="1"/>
          </p:cNvSpPr>
          <p:nvPr>
            <p:ph type="title"/>
          </p:nvPr>
        </p:nvSpPr>
        <p:spPr/>
        <p:txBody>
          <a:bodyPr/>
          <a:lstStyle/>
          <a:p>
            <a:r>
              <a:rPr lang="en-AU" sz="800" dirty="0">
                <a:solidFill>
                  <a:schemeClr val="bg2"/>
                </a:solidFill>
                <a:latin typeface="+mn-lt"/>
              </a:rPr>
              <a:t>Slide 16 We do</a:t>
            </a:r>
          </a:p>
        </p:txBody>
      </p:sp>
      <p:sp>
        <p:nvSpPr>
          <p:cNvPr id="4" name="Content Placeholder 2">
            <a:extLst>
              <a:ext uri="{FF2B5EF4-FFF2-40B4-BE49-F238E27FC236}">
                <a16:creationId xmlns:a16="http://schemas.microsoft.com/office/drawing/2014/main" id="{82EE3CEF-0DB7-8087-9165-2FC4C525F2AB}"/>
              </a:ext>
            </a:extLst>
          </p:cNvPr>
          <p:cNvSpPr txBox="1">
            <a:spLocks/>
          </p:cNvSpPr>
          <p:nvPr/>
        </p:nvSpPr>
        <p:spPr>
          <a:xfrm>
            <a:off x="557956"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c</a:t>
            </a:r>
            <a:endParaRPr lang="en-AU" sz="21000">
              <a:solidFill>
                <a:srgbClr val="4557AD"/>
              </a:solidFill>
              <a:latin typeface="Tenorite" pitchFamily="2" charset="0"/>
              <a:cs typeface="Arial"/>
            </a:endParaRPr>
          </a:p>
        </p:txBody>
      </p:sp>
      <p:sp>
        <p:nvSpPr>
          <p:cNvPr id="5" name="Oval 4">
            <a:extLst>
              <a:ext uri="{FF2B5EF4-FFF2-40B4-BE49-F238E27FC236}">
                <a16:creationId xmlns:a16="http://schemas.microsoft.com/office/drawing/2014/main" id="{60E582F0-CDB9-9829-6646-901F65DD03D1}"/>
              </a:ext>
              <a:ext uri="{C183D7F6-B498-43B3-948B-1728B52AA6E4}">
                <adec:decorative xmlns:adec="http://schemas.microsoft.com/office/drawing/2017/decorative" val="1"/>
              </a:ext>
            </a:extLst>
          </p:cNvPr>
          <p:cNvSpPr/>
          <p:nvPr/>
        </p:nvSpPr>
        <p:spPr>
          <a:xfrm>
            <a:off x="2653052" y="3159326"/>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Content Placeholder 2">
            <a:extLst>
              <a:ext uri="{FF2B5EF4-FFF2-40B4-BE49-F238E27FC236}">
                <a16:creationId xmlns:a16="http://schemas.microsoft.com/office/drawing/2014/main" id="{80C63008-E4E5-B17C-EFB9-99B60B2E2F68}"/>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c</a:t>
            </a:r>
            <a:endParaRPr lang="en-AU" sz="21000">
              <a:solidFill>
                <a:srgbClr val="4557AD"/>
              </a:solidFill>
              <a:latin typeface="Tenorite" pitchFamily="2" charset="0"/>
              <a:cs typeface="Arial"/>
            </a:endParaRPr>
          </a:p>
        </p:txBody>
      </p:sp>
      <p:sp>
        <p:nvSpPr>
          <p:cNvPr id="8" name="Content Placeholder 2">
            <a:extLst>
              <a:ext uri="{FF2B5EF4-FFF2-40B4-BE49-F238E27FC236}">
                <a16:creationId xmlns:a16="http://schemas.microsoft.com/office/drawing/2014/main" id="{BA34CEC5-4248-AA71-3FA2-1F1E9D472319}"/>
              </a:ext>
            </a:extLst>
          </p:cNvPr>
          <p:cNvSpPr txBox="1">
            <a:spLocks/>
          </p:cNvSpPr>
          <p:nvPr/>
        </p:nvSpPr>
        <p:spPr>
          <a:xfrm>
            <a:off x="8250283"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c</a:t>
            </a:r>
            <a:endParaRPr lang="en-AU" sz="21000">
              <a:solidFill>
                <a:srgbClr val="4557AD"/>
              </a:solidFill>
              <a:latin typeface="Tenorite" pitchFamily="2" charset="0"/>
              <a:cs typeface="Arial"/>
            </a:endParaRPr>
          </a:p>
        </p:txBody>
      </p:sp>
      <p:pic>
        <p:nvPicPr>
          <p:cNvPr id="12" name="Picture 11">
            <a:extLst>
              <a:ext uri="{FF2B5EF4-FFF2-40B4-BE49-F238E27FC236}">
                <a16:creationId xmlns:a16="http://schemas.microsoft.com/office/drawing/2014/main" id="{3C7FBBE9-EADC-AC14-A41D-FCE1D427FD06}"/>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2652300" y="3750788"/>
            <a:ext cx="243861" cy="243861"/>
          </a:xfrm>
          <a:prstGeom prst="rect">
            <a:avLst/>
          </a:prstGeom>
        </p:spPr>
      </p:pic>
    </p:spTree>
    <p:custDataLst>
      <p:tags r:id="rId1"/>
    </p:custDataLst>
    <p:extLst>
      <p:ext uri="{BB962C8B-B14F-4D97-AF65-F5344CB8AC3E}">
        <p14:creationId xmlns:p14="http://schemas.microsoft.com/office/powerpoint/2010/main" val="15489681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8B7311-AD00-7D20-ECB4-E61900FC6D7D}"/>
              </a:ext>
            </a:extLst>
          </p:cNvPr>
          <p:cNvSpPr>
            <a:spLocks noGrp="1"/>
          </p:cNvSpPr>
          <p:nvPr>
            <p:ph type="title"/>
          </p:nvPr>
        </p:nvSpPr>
        <p:spPr/>
        <p:txBody>
          <a:bodyPr/>
          <a:lstStyle/>
          <a:p>
            <a:r>
              <a:rPr lang="en-AU" sz="800" dirty="0">
                <a:solidFill>
                  <a:schemeClr val="bg2"/>
                </a:solidFill>
                <a:latin typeface="+mn-lt"/>
              </a:rPr>
              <a:t>Slide 17 I do</a:t>
            </a:r>
          </a:p>
        </p:txBody>
      </p:sp>
      <p:pic>
        <p:nvPicPr>
          <p:cNvPr id="4" name="Picture 3" descr="castle">
            <a:extLst>
              <a:ext uri="{FF2B5EF4-FFF2-40B4-BE49-F238E27FC236}">
                <a16:creationId xmlns:a16="http://schemas.microsoft.com/office/drawing/2014/main" id="{B3A35E02-7BFF-4A05-CB6D-C164842888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1792" y="1947013"/>
            <a:ext cx="2550395" cy="2550395"/>
          </a:xfrm>
          <a:prstGeom prst="rect">
            <a:avLst/>
          </a:prstGeom>
        </p:spPr>
      </p:pic>
      <p:pic>
        <p:nvPicPr>
          <p:cNvPr id="10" name="Picture 9" descr="elephant">
            <a:extLst>
              <a:ext uri="{FF2B5EF4-FFF2-40B4-BE49-F238E27FC236}">
                <a16:creationId xmlns:a16="http://schemas.microsoft.com/office/drawing/2014/main" id="{7E7A49E3-ABF9-7FFA-7B13-792EB8F5EAF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55899" y="2153803"/>
            <a:ext cx="2550395" cy="2550395"/>
          </a:xfrm>
          <a:prstGeom prst="rect">
            <a:avLst/>
          </a:prstGeom>
        </p:spPr>
      </p:pic>
      <p:pic>
        <p:nvPicPr>
          <p:cNvPr id="7" name="Picture 6" descr="crown">
            <a:extLst>
              <a:ext uri="{FF2B5EF4-FFF2-40B4-BE49-F238E27FC236}">
                <a16:creationId xmlns:a16="http://schemas.microsoft.com/office/drawing/2014/main" id="{D9F7709C-DD78-5C04-F386-8BD935CEF4A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506233" y="1947013"/>
            <a:ext cx="2963974" cy="2963974"/>
          </a:xfrm>
          <a:prstGeom prst="rect">
            <a:avLst/>
          </a:prstGeom>
        </p:spPr>
      </p:pic>
    </p:spTree>
    <p:custDataLst>
      <p:tags r:id="rId1"/>
    </p:custDataLst>
    <p:extLst>
      <p:ext uri="{BB962C8B-B14F-4D97-AF65-F5344CB8AC3E}">
        <p14:creationId xmlns:p14="http://schemas.microsoft.com/office/powerpoint/2010/main" val="15501067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608383-AC6E-2763-CF97-FEAE1E0F3454}"/>
              </a:ext>
            </a:extLst>
          </p:cNvPr>
          <p:cNvSpPr>
            <a:spLocks noGrp="1"/>
          </p:cNvSpPr>
          <p:nvPr>
            <p:ph type="title"/>
          </p:nvPr>
        </p:nvSpPr>
        <p:spPr/>
        <p:txBody>
          <a:bodyPr/>
          <a:lstStyle/>
          <a:p>
            <a:r>
              <a:rPr lang="en-AU" sz="800" dirty="0">
                <a:solidFill>
                  <a:schemeClr val="bg2"/>
                </a:solidFill>
                <a:latin typeface="+mn-lt"/>
              </a:rPr>
              <a:t>Slide 18 We do</a:t>
            </a:r>
          </a:p>
        </p:txBody>
      </p:sp>
      <p:pic>
        <p:nvPicPr>
          <p:cNvPr id="13" name="Picture 12" descr="cake">
            <a:extLst>
              <a:ext uri="{FF2B5EF4-FFF2-40B4-BE49-F238E27FC236}">
                <a16:creationId xmlns:a16="http://schemas.microsoft.com/office/drawing/2014/main" id="{03CD5D5A-B2C0-3083-E5F9-94997DEA148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6695" y="2031570"/>
            <a:ext cx="2794860" cy="2794860"/>
          </a:xfrm>
          <a:prstGeom prst="rect">
            <a:avLst/>
          </a:prstGeom>
        </p:spPr>
      </p:pic>
      <p:pic>
        <p:nvPicPr>
          <p:cNvPr id="7" name="Picture 6" descr="tree">
            <a:extLst>
              <a:ext uri="{FF2B5EF4-FFF2-40B4-BE49-F238E27FC236}">
                <a16:creationId xmlns:a16="http://schemas.microsoft.com/office/drawing/2014/main" id="{64883281-8B9B-C973-6A8D-E385F13E37F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98570" y="2031570"/>
            <a:ext cx="2794860" cy="2794860"/>
          </a:xfrm>
          <a:prstGeom prst="rect">
            <a:avLst/>
          </a:prstGeom>
        </p:spPr>
      </p:pic>
      <p:pic>
        <p:nvPicPr>
          <p:cNvPr id="15" name="Picture 14" descr="car">
            <a:extLst>
              <a:ext uri="{FF2B5EF4-FFF2-40B4-BE49-F238E27FC236}">
                <a16:creationId xmlns:a16="http://schemas.microsoft.com/office/drawing/2014/main" id="{14B06C07-01FC-DFF2-E0C8-EF093176C85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10445" y="2031570"/>
            <a:ext cx="2794860" cy="2794860"/>
          </a:xfrm>
          <a:prstGeom prst="rect">
            <a:avLst/>
          </a:prstGeom>
        </p:spPr>
      </p:pic>
    </p:spTree>
    <p:custDataLst>
      <p:tags r:id="rId1"/>
    </p:custDataLst>
    <p:extLst>
      <p:ext uri="{BB962C8B-B14F-4D97-AF65-F5344CB8AC3E}">
        <p14:creationId xmlns:p14="http://schemas.microsoft.com/office/powerpoint/2010/main" val="27086348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BF8940-D532-C54B-EB4D-D88CB16B6633}"/>
              </a:ext>
            </a:extLst>
          </p:cNvPr>
          <p:cNvSpPr>
            <a:spLocks noGrp="1"/>
          </p:cNvSpPr>
          <p:nvPr>
            <p:ph type="title"/>
          </p:nvPr>
        </p:nvSpPr>
        <p:spPr/>
        <p:txBody>
          <a:bodyPr/>
          <a:lstStyle/>
          <a:p>
            <a:r>
              <a:rPr lang="en-AU" sz="800" dirty="0">
                <a:solidFill>
                  <a:schemeClr val="bg2"/>
                </a:solidFill>
                <a:latin typeface="+mn-lt"/>
              </a:rPr>
              <a:t>Slide 19 I do read</a:t>
            </a:r>
          </a:p>
        </p:txBody>
      </p:sp>
      <p:sp>
        <p:nvSpPr>
          <p:cNvPr id="3" name="Content Placeholder 2">
            <a:extLst>
              <a:ext uri="{FF2B5EF4-FFF2-40B4-BE49-F238E27FC236}">
                <a16:creationId xmlns:a16="http://schemas.microsoft.com/office/drawing/2014/main" id="{90197DD0-AC60-6C71-7F8A-CB82DDB886CE}"/>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cap</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360941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06C0A55-31E9-1802-3E30-AC04D94FDD90}"/>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2 Phonemic awareness review</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2" name="Group 1" descr="Three circles horizontally in a row with number 2 in the first circle, number 3 in the second circle and number 4 in the third circle.">
            <a:extLst>
              <a:ext uri="{FF2B5EF4-FFF2-40B4-BE49-F238E27FC236}">
                <a16:creationId xmlns:a16="http://schemas.microsoft.com/office/drawing/2014/main" id="{B679A93E-54E9-B457-626F-CABCE23DAD15}"/>
              </a:ext>
            </a:extLst>
          </p:cNvPr>
          <p:cNvGrpSpPr/>
          <p:nvPr/>
        </p:nvGrpSpPr>
        <p:grpSpPr>
          <a:xfrm>
            <a:off x="1280491" y="2628062"/>
            <a:ext cx="9326217" cy="1601876"/>
            <a:chOff x="2421835" y="2731585"/>
            <a:chExt cx="5277700" cy="945894"/>
          </a:xfrm>
        </p:grpSpPr>
        <p:sp>
          <p:nvSpPr>
            <p:cNvPr id="3" name="Oval 2">
              <a:extLst>
                <a:ext uri="{FF2B5EF4-FFF2-40B4-BE49-F238E27FC236}">
                  <a16:creationId xmlns:a16="http://schemas.microsoft.com/office/drawing/2014/main" id="{EA5707D9-032D-8028-C05B-2995764B245C}"/>
                </a:ext>
              </a:extLst>
            </p:cNvPr>
            <p:cNvSpPr/>
            <p:nvPr/>
          </p:nvSpPr>
          <p:spPr>
            <a:xfrm>
              <a:off x="2421835" y="2763079"/>
              <a:ext cx="914400" cy="914400"/>
            </a:xfrm>
            <a:prstGeom prst="ellipse">
              <a:avLst/>
            </a:prstGeom>
            <a:solidFill>
              <a:schemeClr val="tx1">
                <a:lumMod val="95000"/>
                <a:lumOff val="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7200"/>
                <a:t>2</a:t>
              </a:r>
              <a:endParaRPr lang="en-AU"/>
            </a:p>
          </p:txBody>
        </p:sp>
        <p:sp>
          <p:nvSpPr>
            <p:cNvPr id="5" name="Oval 4">
              <a:extLst>
                <a:ext uri="{FF2B5EF4-FFF2-40B4-BE49-F238E27FC236}">
                  <a16:creationId xmlns:a16="http://schemas.microsoft.com/office/drawing/2014/main" id="{A196827C-CD31-02F3-313F-A1E646A892E8}"/>
                </a:ext>
              </a:extLst>
            </p:cNvPr>
            <p:cNvSpPr/>
            <p:nvPr/>
          </p:nvSpPr>
          <p:spPr>
            <a:xfrm>
              <a:off x="4492467" y="2763079"/>
              <a:ext cx="914400" cy="914400"/>
            </a:xfrm>
            <a:prstGeom prst="ellipse">
              <a:avLst/>
            </a:prstGeom>
            <a:solidFill>
              <a:schemeClr val="tx1">
                <a:lumMod val="95000"/>
                <a:lumOff val="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7200"/>
                <a:t>3</a:t>
              </a:r>
              <a:endParaRPr lang="en-AU"/>
            </a:p>
          </p:txBody>
        </p:sp>
        <p:sp>
          <p:nvSpPr>
            <p:cNvPr id="6" name="Oval 5">
              <a:extLst>
                <a:ext uri="{FF2B5EF4-FFF2-40B4-BE49-F238E27FC236}">
                  <a16:creationId xmlns:a16="http://schemas.microsoft.com/office/drawing/2014/main" id="{F666A216-94D8-4AC9-8E23-124D2225332C}"/>
                </a:ext>
              </a:extLst>
            </p:cNvPr>
            <p:cNvSpPr/>
            <p:nvPr/>
          </p:nvSpPr>
          <p:spPr>
            <a:xfrm>
              <a:off x="6785135" y="2731585"/>
              <a:ext cx="914400" cy="914400"/>
            </a:xfrm>
            <a:prstGeom prst="ellipse">
              <a:avLst/>
            </a:prstGeom>
            <a:solidFill>
              <a:schemeClr val="tx1">
                <a:lumMod val="95000"/>
                <a:lumOff val="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7200"/>
                <a:t>4</a:t>
              </a:r>
              <a:endParaRPr lang="en-AU"/>
            </a:p>
          </p:txBody>
        </p:sp>
      </p:grpSp>
    </p:spTree>
    <p:extLst>
      <p:ext uri="{BB962C8B-B14F-4D97-AF65-F5344CB8AC3E}">
        <p14:creationId xmlns:p14="http://schemas.microsoft.com/office/powerpoint/2010/main" val="17977894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1092E97-403F-1700-700A-3E3FF60A0162}"/>
              </a:ext>
            </a:extLst>
          </p:cNvPr>
          <p:cNvSpPr>
            <a:spLocks noGrp="1"/>
          </p:cNvSpPr>
          <p:nvPr>
            <p:ph type="title"/>
          </p:nvPr>
        </p:nvSpPr>
        <p:spPr/>
        <p:txBody>
          <a:bodyPr/>
          <a:lstStyle/>
          <a:p>
            <a:r>
              <a:rPr lang="en-US" sz="800" kern="100" dirty="0">
                <a:solidFill>
                  <a:schemeClr val="bg2"/>
                </a:solidFill>
                <a:effectLst/>
                <a:latin typeface="+mn-lt"/>
                <a:ea typeface="Aptos" panose="020B0004020202020204" pitchFamily="34" charset="0"/>
                <a:cs typeface="Arial" panose="020B0604020202020204" pitchFamily="34" charset="0"/>
              </a:rPr>
              <a:t>Slide 20 I do read </a:t>
            </a:r>
            <a:endParaRPr lang="en-AU" sz="800" kern="100" dirty="0">
              <a:solidFill>
                <a:schemeClr val="bg2"/>
              </a:solidFill>
              <a:effectLst/>
              <a:latin typeface="+mn-lt"/>
              <a:ea typeface="Aptos" panose="020B0004020202020204" pitchFamily="34" charset="0"/>
              <a:cs typeface="Arial" panose="020B0604020202020204" pitchFamily="34" charset="0"/>
            </a:endParaRPr>
          </a:p>
        </p:txBody>
      </p:sp>
      <p:sp>
        <p:nvSpPr>
          <p:cNvPr id="2" name="Content Placeholder 2">
            <a:extLst>
              <a:ext uri="{FF2B5EF4-FFF2-40B4-BE49-F238E27FC236}">
                <a16:creationId xmlns:a16="http://schemas.microsoft.com/office/drawing/2014/main" id="{39452D1E-4ADB-7BD6-9C22-E16B5D3E553B}"/>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cap   act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521763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37A09D-3457-87CF-8E74-0A565039BBB7}"/>
              </a:ext>
            </a:extLst>
          </p:cNvPr>
          <p:cNvSpPr>
            <a:spLocks noGrp="1"/>
          </p:cNvSpPr>
          <p:nvPr>
            <p:ph type="title"/>
          </p:nvPr>
        </p:nvSpPr>
        <p:spPr/>
        <p:txBody>
          <a:bodyPr/>
          <a:lstStyle/>
          <a:p>
            <a:r>
              <a:rPr lang="en-US" sz="800" kern="100" dirty="0">
                <a:solidFill>
                  <a:schemeClr val="bg2"/>
                </a:solidFill>
                <a:effectLst/>
                <a:latin typeface="+mn-lt"/>
                <a:ea typeface="Aptos" panose="020B0004020202020204" pitchFamily="34" charset="0"/>
                <a:cs typeface="Arial" panose="020B0604020202020204" pitchFamily="34" charset="0"/>
              </a:rPr>
              <a:t>Slide 21 I do read </a:t>
            </a:r>
            <a:endParaRPr lang="en-AU" sz="800" kern="100" dirty="0">
              <a:solidFill>
                <a:schemeClr val="bg2"/>
              </a:solidFill>
              <a:effectLst/>
              <a:latin typeface="+mn-lt"/>
              <a:ea typeface="Aptos" panose="020B0004020202020204" pitchFamily="34" charset="0"/>
              <a:cs typeface="Arial" panose="020B0604020202020204" pitchFamily="34" charset="0"/>
            </a:endParaRPr>
          </a:p>
        </p:txBody>
      </p:sp>
      <p:sp>
        <p:nvSpPr>
          <p:cNvPr id="2" name="Content Placeholder 2">
            <a:extLst>
              <a:ext uri="{FF2B5EF4-FFF2-40B4-BE49-F238E27FC236}">
                <a16:creationId xmlns:a16="http://schemas.microsoft.com/office/drawing/2014/main" id="{DECD9246-E001-6FC0-7B7B-74785795E6E0}"/>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cap   act   cot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64638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E947B9-2480-AC7C-74B8-8536C24CDB5B}"/>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22 We do read</a:t>
            </a:r>
            <a:endParaRPr lang="en-AU" sz="800" dirty="0">
              <a:solidFill>
                <a:schemeClr val="bg2"/>
              </a:solidFill>
              <a:latin typeface="+mn-lt"/>
            </a:endParaRPr>
          </a:p>
        </p:txBody>
      </p:sp>
      <p:sp>
        <p:nvSpPr>
          <p:cNvPr id="4" name="Content Placeholder 2">
            <a:extLst>
              <a:ext uri="{FF2B5EF4-FFF2-40B4-BE49-F238E27FC236}">
                <a16:creationId xmlns:a16="http://schemas.microsoft.com/office/drawing/2014/main" id="{2953AE65-C2E2-1F30-9BD8-34DFD41AAC53}"/>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cop</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BEFAD9-7007-12CA-D62B-3D6159806F9E}"/>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23 We do read</a:t>
            </a:r>
            <a:endParaRPr lang="en-AU" sz="800" dirty="0">
              <a:solidFill>
                <a:schemeClr val="bg2"/>
              </a:solidFill>
              <a:latin typeface="+mn-lt"/>
            </a:endParaRPr>
          </a:p>
        </p:txBody>
      </p:sp>
      <p:sp>
        <p:nvSpPr>
          <p:cNvPr id="4" name="Content Placeholder 2">
            <a:extLst>
              <a:ext uri="{FF2B5EF4-FFF2-40B4-BE49-F238E27FC236}">
                <a16:creationId xmlns:a16="http://schemas.microsoft.com/office/drawing/2014/main" id="{98B0F3E3-338B-451B-A22B-C146E2E61A05}"/>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cop   cat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DD0F70-8488-6766-E75A-6461553EAE8F}"/>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24 We do read</a:t>
            </a:r>
            <a:endParaRPr lang="en-AU" sz="800" dirty="0">
              <a:solidFill>
                <a:schemeClr val="bg2"/>
              </a:solidFill>
              <a:latin typeface="+mn-lt"/>
            </a:endParaRP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cop   cat   cod</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1FDAE6-9F3C-8EF0-FAE4-482E82838221}"/>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25 I do write</a:t>
            </a:r>
            <a:endParaRPr lang="en-AU" sz="800" dirty="0">
              <a:solidFill>
                <a:schemeClr val="bg2"/>
              </a:solidFill>
              <a:latin typeface="+mn-lt"/>
            </a:endParaRPr>
          </a:p>
        </p:txBody>
      </p:sp>
      <p:pic>
        <p:nvPicPr>
          <p:cNvPr id="8" name="Picture 7" descr="cat">
            <a:extLst>
              <a:ext uri="{FF2B5EF4-FFF2-40B4-BE49-F238E27FC236}">
                <a16:creationId xmlns:a16="http://schemas.microsoft.com/office/drawing/2014/main" id="{37EF49F3-FECA-3831-5E2F-4F23519F0EC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08988" y="2251918"/>
            <a:ext cx="2354164" cy="2354164"/>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024C77-ECD7-389C-2AE2-D151D46B5B42}"/>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26 I do write</a:t>
            </a:r>
            <a:endParaRPr lang="en-AU" sz="800" dirty="0">
              <a:solidFill>
                <a:schemeClr val="bg2"/>
              </a:solidFill>
              <a:latin typeface="+mn-lt"/>
            </a:endParaRPr>
          </a:p>
        </p:txBody>
      </p:sp>
      <p:pic>
        <p:nvPicPr>
          <p:cNvPr id="4" name="Picture 3" descr="can">
            <a:extLst>
              <a:ext uri="{FF2B5EF4-FFF2-40B4-BE49-F238E27FC236}">
                <a16:creationId xmlns:a16="http://schemas.microsoft.com/office/drawing/2014/main" id="{24E29C4C-78E8-28DD-2109-F53FFD10F9A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08988" y="2251918"/>
            <a:ext cx="2354164" cy="2354164"/>
          </a:xfrm>
          <a:prstGeom prst="rect">
            <a:avLst/>
          </a:prstGeom>
        </p:spPr>
      </p:pic>
      <p:pic>
        <p:nvPicPr>
          <p:cNvPr id="6" name="Picture 5" descr="can">
            <a:extLst>
              <a:ext uri="{FF2B5EF4-FFF2-40B4-BE49-F238E27FC236}">
                <a16:creationId xmlns:a16="http://schemas.microsoft.com/office/drawing/2014/main" id="{F4D0E47D-14DB-36D0-5473-A04C50E347C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82576" y="1700258"/>
            <a:ext cx="3226848" cy="3226848"/>
          </a:xfrm>
          <a:prstGeom prst="rect">
            <a:avLst/>
          </a:prstGeom>
        </p:spPr>
      </p:pic>
    </p:spTree>
    <p:custDataLst>
      <p:tags r:id="rId1"/>
    </p:custDataLst>
    <p:extLst>
      <p:ext uri="{BB962C8B-B14F-4D97-AF65-F5344CB8AC3E}">
        <p14:creationId xmlns:p14="http://schemas.microsoft.com/office/powerpoint/2010/main" val="26678682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2426FE-405C-2FB4-B460-04D20002DA75}"/>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27 I do write</a:t>
            </a:r>
            <a:endParaRPr lang="en-AU" sz="800" dirty="0">
              <a:solidFill>
                <a:schemeClr val="bg2"/>
              </a:solidFill>
              <a:latin typeface="+mn-lt"/>
            </a:endParaRPr>
          </a:p>
        </p:txBody>
      </p:sp>
      <p:pic>
        <p:nvPicPr>
          <p:cNvPr id="5" name="Picture 4" descr="cac">
            <a:extLst>
              <a:ext uri="{FF2B5EF4-FFF2-40B4-BE49-F238E27FC236}">
                <a16:creationId xmlns:a16="http://schemas.microsoft.com/office/drawing/2014/main" id="{8068F23B-2AE3-AC35-0205-170D0ACBA45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08988" y="2251918"/>
            <a:ext cx="2354164" cy="2354164"/>
          </a:xfrm>
          <a:prstGeom prst="rect">
            <a:avLst/>
          </a:prstGeom>
        </p:spPr>
      </p:pic>
      <p:pic>
        <p:nvPicPr>
          <p:cNvPr id="7" name="Picture 6" descr="cac">
            <a:extLst>
              <a:ext uri="{FF2B5EF4-FFF2-40B4-BE49-F238E27FC236}">
                <a16:creationId xmlns:a16="http://schemas.microsoft.com/office/drawing/2014/main" id="{7A88B7DB-0E92-E500-86AE-0F0EAF12B80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82576" y="1700258"/>
            <a:ext cx="3226848" cy="3226848"/>
          </a:xfrm>
          <a:prstGeom prst="rect">
            <a:avLst/>
          </a:prstGeom>
        </p:spPr>
      </p:pic>
      <p:pic>
        <p:nvPicPr>
          <p:cNvPr id="4" name="Picture 3" descr="cot">
            <a:extLst>
              <a:ext uri="{FF2B5EF4-FFF2-40B4-BE49-F238E27FC236}">
                <a16:creationId xmlns:a16="http://schemas.microsoft.com/office/drawing/2014/main" id="{59C1F3AE-26EA-CEE2-3100-1F86E5F8F1A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95599" y="1769975"/>
            <a:ext cx="3087413" cy="3087413"/>
          </a:xfrm>
          <a:prstGeom prst="rect">
            <a:avLst/>
          </a:prstGeom>
        </p:spPr>
      </p:pic>
    </p:spTree>
    <p:custDataLst>
      <p:tags r:id="rId1"/>
    </p:custDataLst>
    <p:extLst>
      <p:ext uri="{BB962C8B-B14F-4D97-AF65-F5344CB8AC3E}">
        <p14:creationId xmlns:p14="http://schemas.microsoft.com/office/powerpoint/2010/main" val="35770130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032FE14-8D38-BAE7-CC83-27078BF6649F}"/>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28 We do write</a:t>
            </a:r>
            <a:endParaRPr lang="en-AU" sz="800" dirty="0">
              <a:solidFill>
                <a:schemeClr val="bg2"/>
              </a:solidFill>
              <a:latin typeface="+mn-lt"/>
            </a:endParaRPr>
          </a:p>
        </p:txBody>
      </p:sp>
      <p:pic>
        <p:nvPicPr>
          <p:cNvPr id="2" name="Picture 1" descr="cap">
            <a:extLst>
              <a:ext uri="{FF2B5EF4-FFF2-40B4-BE49-F238E27FC236}">
                <a16:creationId xmlns:a16="http://schemas.microsoft.com/office/drawing/2014/main" id="{699F2CAC-3F6F-298B-2A73-7BF077BFB6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2048" y="1885287"/>
            <a:ext cx="3087413" cy="3087413"/>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18001E6-D124-2AF5-EA12-B6F50A50BC72}"/>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29 We do write</a:t>
            </a:r>
            <a:endParaRPr lang="en-AU" sz="800" dirty="0">
              <a:solidFill>
                <a:schemeClr val="bg2"/>
              </a:solidFill>
              <a:latin typeface="+mn-lt"/>
            </a:endParaRPr>
          </a:p>
        </p:txBody>
      </p:sp>
      <p:pic>
        <p:nvPicPr>
          <p:cNvPr id="2" name="Picture 1" descr="cap">
            <a:extLst>
              <a:ext uri="{FF2B5EF4-FFF2-40B4-BE49-F238E27FC236}">
                <a16:creationId xmlns:a16="http://schemas.microsoft.com/office/drawing/2014/main" id="{F0668E6C-8936-D222-3279-7BD8931986C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2048" y="1885287"/>
            <a:ext cx="3087413" cy="3087413"/>
          </a:xfrm>
          <a:prstGeom prst="rect">
            <a:avLst/>
          </a:prstGeom>
        </p:spPr>
      </p:pic>
      <p:pic>
        <p:nvPicPr>
          <p:cNvPr id="3" name="Picture 2" descr="cot">
            <a:extLst>
              <a:ext uri="{FF2B5EF4-FFF2-40B4-BE49-F238E27FC236}">
                <a16:creationId xmlns:a16="http://schemas.microsoft.com/office/drawing/2014/main" id="{E4D013C6-2542-BE14-514B-8CE0DD818C0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52293" y="1885290"/>
            <a:ext cx="3087413" cy="3087413"/>
          </a:xfrm>
          <a:prstGeom prst="rect">
            <a:avLst/>
          </a:prstGeom>
        </p:spPr>
      </p:pic>
    </p:spTree>
    <p:custDataLst>
      <p:tags r:id="rId1"/>
    </p:custDataLst>
    <p:extLst>
      <p:ext uri="{BB962C8B-B14F-4D97-AF65-F5344CB8AC3E}">
        <p14:creationId xmlns:p14="http://schemas.microsoft.com/office/powerpoint/2010/main" val="17165546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278570-4215-9CCC-B1FB-09CFD0733096}"/>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3 Review 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6096000" y="3160691"/>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6" name="Picture 25" descr="elephant">
            <a:extLst>
              <a:ext uri="{FF2B5EF4-FFF2-40B4-BE49-F238E27FC236}">
                <a16:creationId xmlns:a16="http://schemas.microsoft.com/office/drawing/2014/main" id="{5FA344B6-7E96-C328-3BA3-7D5B4F2972E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901557" y="1662369"/>
            <a:ext cx="1766631" cy="1766631"/>
          </a:xfrm>
          <a:prstGeom prst="rect">
            <a:avLst/>
          </a:prstGeom>
        </p:spPr>
      </p:pic>
      <p:pic>
        <p:nvPicPr>
          <p:cNvPr id="19" name="Picture 18" descr="hippo">
            <a:extLst>
              <a:ext uri="{FF2B5EF4-FFF2-40B4-BE49-F238E27FC236}">
                <a16:creationId xmlns:a16="http://schemas.microsoft.com/office/drawing/2014/main" id="{3E2E6BB2-3A99-7A0F-CB7B-C3CEFBCA9EE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375553" y="1594072"/>
            <a:ext cx="1766631" cy="1766631"/>
          </a:xfrm>
          <a:prstGeom prst="rect">
            <a:avLst/>
          </a:prstGeom>
        </p:spPr>
      </p:pic>
      <p:pic>
        <p:nvPicPr>
          <p:cNvPr id="13" name="Picture 12" descr="dolphin">
            <a:extLst>
              <a:ext uri="{FF2B5EF4-FFF2-40B4-BE49-F238E27FC236}">
                <a16:creationId xmlns:a16="http://schemas.microsoft.com/office/drawing/2014/main" id="{478C22C1-5571-C4BA-E001-057866267EA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523812" y="1594072"/>
            <a:ext cx="1766631" cy="1766631"/>
          </a:xfrm>
          <a:prstGeom prst="rect">
            <a:avLst/>
          </a:prstGeom>
        </p:spPr>
      </p:pic>
      <p:pic>
        <p:nvPicPr>
          <p:cNvPr id="24" name="Picture 23" descr="ostrich">
            <a:extLst>
              <a:ext uri="{FF2B5EF4-FFF2-40B4-BE49-F238E27FC236}">
                <a16:creationId xmlns:a16="http://schemas.microsoft.com/office/drawing/2014/main" id="{804136B4-47FF-EEE6-575A-91F3802C6CB7}"/>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907721" y="3585927"/>
            <a:ext cx="1990626" cy="1990626"/>
          </a:xfrm>
          <a:prstGeom prst="rect">
            <a:avLst/>
          </a:prstGeom>
        </p:spPr>
      </p:pic>
      <p:pic>
        <p:nvPicPr>
          <p:cNvPr id="17" name="Picture 16" descr="feet">
            <a:extLst>
              <a:ext uri="{FF2B5EF4-FFF2-40B4-BE49-F238E27FC236}">
                <a16:creationId xmlns:a16="http://schemas.microsoft.com/office/drawing/2014/main" id="{F1C411B8-96F9-02DC-5129-131156B7E2BC}"/>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5435332" y="3757701"/>
            <a:ext cx="1647075" cy="1647075"/>
          </a:xfrm>
          <a:prstGeom prst="rect">
            <a:avLst/>
          </a:prstGeom>
        </p:spPr>
      </p:pic>
      <p:pic>
        <p:nvPicPr>
          <p:cNvPr id="22" name="Picture 21" descr="rose">
            <a:extLst>
              <a:ext uri="{FF2B5EF4-FFF2-40B4-BE49-F238E27FC236}">
                <a16:creationId xmlns:a16="http://schemas.microsoft.com/office/drawing/2014/main" id="{7B83B044-FA56-E998-60FC-D433EADCEFA9}"/>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8523813" y="3585927"/>
            <a:ext cx="1766631" cy="1766631"/>
          </a:xfrm>
          <a:prstGeom prst="rect">
            <a:avLst/>
          </a:prstGeom>
        </p:spPr>
      </p:pic>
    </p:spTree>
    <p:extLst>
      <p:ext uri="{BB962C8B-B14F-4D97-AF65-F5344CB8AC3E}">
        <p14:creationId xmlns:p14="http://schemas.microsoft.com/office/powerpoint/2010/main" val="35806948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33C81A-78DF-881C-8959-70FCF0CF08DD}"/>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30 We do write</a:t>
            </a:r>
            <a:endParaRPr lang="en-AU" sz="800" dirty="0">
              <a:solidFill>
                <a:schemeClr val="bg2"/>
              </a:solidFill>
              <a:latin typeface="+mn-lt"/>
            </a:endParaRPr>
          </a:p>
        </p:txBody>
      </p:sp>
      <p:pic>
        <p:nvPicPr>
          <p:cNvPr id="4" name="Picture 3" descr="cap">
            <a:extLst>
              <a:ext uri="{FF2B5EF4-FFF2-40B4-BE49-F238E27FC236}">
                <a16:creationId xmlns:a16="http://schemas.microsoft.com/office/drawing/2014/main" id="{577EEBD0-6387-8A09-7FF8-D3C85DEB099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2048" y="1885287"/>
            <a:ext cx="3087413" cy="3087413"/>
          </a:xfrm>
          <a:prstGeom prst="rect">
            <a:avLst/>
          </a:prstGeom>
        </p:spPr>
      </p:pic>
      <p:pic>
        <p:nvPicPr>
          <p:cNvPr id="12" name="Picture 11" descr="cot">
            <a:extLst>
              <a:ext uri="{FF2B5EF4-FFF2-40B4-BE49-F238E27FC236}">
                <a16:creationId xmlns:a16="http://schemas.microsoft.com/office/drawing/2014/main" id="{E780336C-FAF5-212F-4F08-77C13543195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52293" y="1885290"/>
            <a:ext cx="3087413" cy="3087413"/>
          </a:xfrm>
          <a:prstGeom prst="rect">
            <a:avLst/>
          </a:prstGeom>
        </p:spPr>
      </p:pic>
      <p:pic>
        <p:nvPicPr>
          <p:cNvPr id="10" name="Picture 9" descr="cat">
            <a:extLst>
              <a:ext uri="{FF2B5EF4-FFF2-40B4-BE49-F238E27FC236}">
                <a16:creationId xmlns:a16="http://schemas.microsoft.com/office/drawing/2014/main" id="{CC7D0870-BAAD-2969-3D76-1942D925D3A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044077" y="2276062"/>
            <a:ext cx="2305875" cy="2305875"/>
          </a:xfrm>
          <a:prstGeom prst="rect">
            <a:avLst/>
          </a:prstGeom>
        </p:spPr>
      </p:pic>
    </p:spTree>
    <p:custDataLst>
      <p:tags r:id="rId1"/>
    </p:custDataLst>
    <p:extLst>
      <p:ext uri="{BB962C8B-B14F-4D97-AF65-F5344CB8AC3E}">
        <p14:creationId xmlns:p14="http://schemas.microsoft.com/office/powerpoint/2010/main" val="22308845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A4AFB3F-1D21-B4ED-8CCD-F13D479856AA}"/>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31 I do read</a:t>
            </a:r>
            <a:endParaRPr lang="en-AU" sz="800" dirty="0">
              <a:solidFill>
                <a:schemeClr val="bg2"/>
              </a:solidFill>
              <a:latin typeface="+mn-lt"/>
            </a:endParaRPr>
          </a:p>
        </p:txBody>
      </p:sp>
      <p:sp>
        <p:nvSpPr>
          <p:cNvPr id="2" name="Content Placeholder 2">
            <a:extLst>
              <a:ext uri="{FF2B5EF4-FFF2-40B4-BE49-F238E27FC236}">
                <a16:creationId xmlns:a16="http://schemas.microsoft.com/office/drawing/2014/main" id="{3AA61864-491A-5E40-41DA-0C8A5CCE78EB}"/>
              </a:ext>
            </a:extLst>
          </p:cNvPr>
          <p:cNvSpPr txBox="1">
            <a:spLocks/>
          </p:cNvSpPr>
          <p:nvPr/>
        </p:nvSpPr>
        <p:spPr>
          <a:xfrm>
            <a:off x="285750" y="2910432"/>
            <a:ext cx="11906250" cy="108439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Cam has a cat.</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FCD010-F121-1C7E-525D-D3156F279C3F}"/>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32</a:t>
            </a:r>
            <a:r>
              <a:rPr lang="en-US" sz="800" baseline="0" dirty="0">
                <a:solidFill>
                  <a:schemeClr val="bg2"/>
                </a:solidFill>
                <a:effectLst/>
                <a:latin typeface="+mn-lt"/>
                <a:ea typeface="Aptos" panose="020B0004020202020204" pitchFamily="34" charset="0"/>
                <a:cs typeface="Arial" panose="020B0604020202020204" pitchFamily="34" charset="0"/>
              </a:rPr>
              <a:t> We </a:t>
            </a:r>
            <a:r>
              <a:rPr lang="en-US" sz="800" dirty="0">
                <a:solidFill>
                  <a:schemeClr val="bg2"/>
                </a:solidFill>
                <a:effectLst/>
                <a:latin typeface="+mn-lt"/>
                <a:ea typeface="Aptos" panose="020B0004020202020204" pitchFamily="34" charset="0"/>
                <a:cs typeface="Arial" panose="020B0604020202020204" pitchFamily="34" charset="0"/>
              </a:rPr>
              <a:t>do read</a:t>
            </a:r>
            <a:endParaRPr lang="en-AU" sz="800" dirty="0">
              <a:solidFill>
                <a:schemeClr val="bg2"/>
              </a:solidFill>
              <a:latin typeface="+mn-lt"/>
            </a:endParaRPr>
          </a:p>
        </p:txBody>
      </p:sp>
      <p:sp>
        <p:nvSpPr>
          <p:cNvPr id="2" name="Content Placeholder 2">
            <a:extLst>
              <a:ext uri="{FF2B5EF4-FFF2-40B4-BE49-F238E27FC236}">
                <a16:creationId xmlns:a16="http://schemas.microsoft.com/office/drawing/2014/main" id="{9070CDF2-27BA-8E6B-03B8-8508AA42B544}"/>
              </a:ext>
            </a:extLst>
          </p:cNvPr>
          <p:cNvSpPr txBox="1">
            <a:spLocks/>
          </p:cNvSpPr>
          <p:nvPr/>
        </p:nvSpPr>
        <p:spPr>
          <a:xfrm>
            <a:off x="263716" y="2910432"/>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8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My cat has a cot.</a:t>
            </a:r>
            <a:endParaRPr kumimoji="0" lang="en-AU" sz="8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9456804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97BE42-DCD6-F6B1-C4B4-A4FCEC9503B2}"/>
              </a:ext>
            </a:extLst>
          </p:cNvPr>
          <p:cNvSpPr>
            <a:spLocks noGrp="1"/>
          </p:cNvSpPr>
          <p:nvPr>
            <p:ph type="title"/>
          </p:nvPr>
        </p:nvSpPr>
        <p:spPr/>
        <p:txBody>
          <a:bodyPr/>
          <a:lstStyle/>
          <a:p>
            <a:r>
              <a:rPr lang="en-AU" sz="800" dirty="0">
                <a:solidFill>
                  <a:schemeClr val="bg2"/>
                </a:solidFill>
                <a:latin typeface="+mn-lt"/>
              </a:rPr>
              <a:t>Slide 33 I do write</a:t>
            </a:r>
          </a:p>
        </p:txBody>
      </p:sp>
      <p:pic>
        <p:nvPicPr>
          <p:cNvPr id="3" name="Graphic 2" descr="Pencil outline">
            <a:extLst>
              <a:ext uri="{FF2B5EF4-FFF2-40B4-BE49-F238E27FC236}">
                <a16:creationId xmlns:a16="http://schemas.microsoft.com/office/drawing/2014/main" id="{57DD255D-5E14-9906-92A6-713A3DE2FF6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01764C-11F1-FC1E-DE4C-A3EE3C297785}"/>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34 We do write</a:t>
            </a:r>
            <a:endParaRPr lang="en-AU" sz="800" dirty="0">
              <a:solidFill>
                <a:schemeClr val="bg2"/>
              </a:solidFill>
              <a:latin typeface="+mn-lt"/>
            </a:endParaRPr>
          </a:p>
        </p:txBody>
      </p:sp>
      <p:pic>
        <p:nvPicPr>
          <p:cNvPr id="3" name="Graphic 2" descr="Pencil outline">
            <a:extLst>
              <a:ext uri="{FF2B5EF4-FFF2-40B4-BE49-F238E27FC236}">
                <a16:creationId xmlns:a16="http://schemas.microsoft.com/office/drawing/2014/main" id="{96FC127A-569F-5500-8591-F0DC0A9DAFD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847912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AFF0BB-5449-10C8-1B51-566ABF73345C}"/>
              </a:ext>
            </a:extLst>
          </p:cNvPr>
          <p:cNvSpPr>
            <a:spLocks noGrp="1"/>
          </p:cNvSpPr>
          <p:nvPr>
            <p:ph type="title" idx="4294967295"/>
          </p:nvPr>
        </p:nvSpPr>
        <p:spPr>
          <a:xfrm>
            <a:off x="0" y="-1531770"/>
            <a:ext cx="10515600" cy="1325563"/>
          </a:xfrm>
        </p:spPr>
        <p:txBody>
          <a:bodyPr/>
          <a:lstStyle/>
          <a:p>
            <a:r>
              <a:rPr lang="en-US" sz="800" kern="100" dirty="0">
                <a:solidFill>
                  <a:schemeClr val="bg2"/>
                </a:solidFill>
                <a:effectLst/>
                <a:latin typeface="+mn-lt"/>
                <a:ea typeface="Aptos" panose="020B0004020202020204" pitchFamily="34" charset="0"/>
                <a:cs typeface="Arial" panose="020B0604020202020204" pitchFamily="34" charset="0"/>
              </a:rPr>
              <a:t>Slide 35 Check for understanding</a:t>
            </a:r>
            <a:endParaRPr lang="en-AU" sz="800" kern="100" dirty="0">
              <a:solidFill>
                <a:schemeClr val="bg2"/>
              </a:solidFill>
              <a:effectLst/>
              <a:latin typeface="+mn-lt"/>
              <a:ea typeface="Aptos" panose="020B0004020202020204" pitchFamily="34" charset="0"/>
              <a:cs typeface="Arial" panose="020B0604020202020204" pitchFamily="34" charset="0"/>
            </a:endParaRPr>
          </a:p>
        </p:txBody>
      </p:sp>
      <p:pic>
        <p:nvPicPr>
          <p:cNvPr id="13" name="Graphic 12">
            <a:extLst>
              <a:ext uri="{FF2B5EF4-FFF2-40B4-BE49-F238E27FC236}">
                <a16:creationId xmlns:a16="http://schemas.microsoft.com/office/drawing/2014/main" id="{1ECB83B1-15EA-5D52-724A-394F20CA344E}"/>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14" name="TextBox 13">
            <a:extLst>
              <a:ext uri="{FF2B5EF4-FFF2-40B4-BE49-F238E27FC236}">
                <a16:creationId xmlns:a16="http://schemas.microsoft.com/office/drawing/2014/main" id="{1545C981-017A-C63D-22D2-726A9D47F4AE}"/>
              </a:ext>
            </a:extLst>
          </p:cNvPr>
          <p:cNvSpPr txBox="1"/>
          <p:nvPr/>
        </p:nvSpPr>
        <p:spPr>
          <a:xfrm>
            <a:off x="293682" y="2490135"/>
            <a:ext cx="3181882" cy="10926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500" b="1" i="0" u="none" strike="noStrike" kern="1200" cap="none" spc="0" normalizeH="0" baseline="0" noProof="0">
                <a:ln>
                  <a:noFill/>
                </a:ln>
                <a:solidFill>
                  <a:srgbClr val="4857A6"/>
                </a:solidFill>
                <a:effectLst/>
                <a:uLnTx/>
                <a:uFillTx/>
                <a:latin typeface="Calibri" panose="020F0502020204030204" pitchFamily="34" charset="0"/>
                <a:ea typeface="Verdana" panose="020B0604030504040204" pitchFamily="34" charset="0"/>
                <a:cs typeface="Calibri" panose="020F0502020204030204" pitchFamily="34" charset="0"/>
              </a:rPr>
              <a:t>I can…</a:t>
            </a:r>
            <a:endParaRPr kumimoji="0" lang="en-AU" sz="6500" b="1" i="0" u="none" strike="noStrike" kern="1200" cap="none" spc="0" normalizeH="0" baseline="0" noProof="0">
              <a:ln>
                <a:noFill/>
              </a:ln>
              <a:solidFill>
                <a:srgbClr val="4857A6"/>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15" name="Title 1">
            <a:extLst>
              <a:ext uri="{FF2B5EF4-FFF2-40B4-BE49-F238E27FC236}">
                <a16:creationId xmlns:a16="http://schemas.microsoft.com/office/drawing/2014/main" id="{FEF56E00-20D0-7B04-298B-7C4916FFA3F0}"/>
              </a:ext>
            </a:extLst>
          </p:cNvPr>
          <p:cNvSpPr txBox="1">
            <a:spLocks/>
          </p:cNvSpPr>
          <p:nvPr/>
        </p:nvSpPr>
        <p:spPr>
          <a:xfrm>
            <a:off x="3813303" y="2638354"/>
            <a:ext cx="2526673"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form the letter</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say the sound</a:t>
            </a:r>
            <a:endParaRPr kumimoji="0" lang="en-US" sz="2800" b="1"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16" name="TextBox 15">
            <a:extLst>
              <a:ext uri="{FF2B5EF4-FFF2-40B4-BE49-F238E27FC236}">
                <a16:creationId xmlns:a16="http://schemas.microsoft.com/office/drawing/2014/main" id="{758DDD5D-A57D-AF67-12C7-9CE85AC2B8EE}"/>
              </a:ext>
            </a:extLst>
          </p:cNvPr>
          <p:cNvSpPr txBox="1"/>
          <p:nvPr/>
        </p:nvSpPr>
        <p:spPr>
          <a:xfrm>
            <a:off x="4375581" y="3428524"/>
            <a:ext cx="901209" cy="193899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0" b="0" i="0" u="none" strike="noStrike" kern="1200" cap="none" spc="0" normalizeH="0" baseline="0" noProof="0">
                <a:ln>
                  <a:noFill/>
                </a:ln>
                <a:solidFill>
                  <a:srgbClr val="4857A6"/>
                </a:solidFill>
                <a:effectLst/>
                <a:uLnTx/>
                <a:uFillTx/>
                <a:latin typeface="Tenorite" pitchFamily="2" charset="0"/>
                <a:ea typeface="Verdana" panose="020B0604030504040204" pitchFamily="34" charset="0"/>
                <a:cs typeface="+mn-cs"/>
              </a:rPr>
              <a:t>c</a:t>
            </a:r>
            <a:endParaRPr kumimoji="0" lang="en-AU" sz="1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Title 1">
            <a:extLst>
              <a:ext uri="{FF2B5EF4-FFF2-40B4-BE49-F238E27FC236}">
                <a16:creationId xmlns:a16="http://schemas.microsoft.com/office/drawing/2014/main" id="{6A4A5572-3136-EB5E-056C-83DAB98014E2}"/>
              </a:ext>
            </a:extLst>
          </p:cNvPr>
          <p:cNvSpPr txBox="1">
            <a:spLocks/>
          </p:cNvSpPr>
          <p:nvPr/>
        </p:nvSpPr>
        <p:spPr>
          <a:xfrm>
            <a:off x="6755753" y="2832253"/>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read a word</a:t>
            </a: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25" name="Content Placeholder 3">
            <a:extLst>
              <a:ext uri="{FF2B5EF4-FFF2-40B4-BE49-F238E27FC236}">
                <a16:creationId xmlns:a16="http://schemas.microsoft.com/office/drawing/2014/main" id="{3182014F-9A9A-A9F9-C748-6353230F9681}"/>
              </a:ext>
            </a:extLst>
          </p:cNvPr>
          <p:cNvSpPr txBox="1">
            <a:spLocks/>
          </p:cNvSpPr>
          <p:nvPr/>
        </p:nvSpPr>
        <p:spPr>
          <a:xfrm>
            <a:off x="6696974" y="3791784"/>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a:ln>
                  <a:noFill/>
                </a:ln>
                <a:solidFill>
                  <a:srgbClr val="4557AD"/>
                </a:solidFill>
                <a:effectLst/>
                <a:uLnTx/>
                <a:uFillTx/>
                <a:latin typeface="Tenorite" pitchFamily="2" charset="0"/>
                <a:ea typeface="+mn-ea"/>
                <a:cs typeface="Arial"/>
              </a:rPr>
              <a:t>cap</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a:ln>
                  <a:noFill/>
                </a:ln>
                <a:solidFill>
                  <a:srgbClr val="4557AD"/>
                </a:solidFill>
                <a:effectLst/>
                <a:uLnTx/>
                <a:uFillTx/>
                <a:latin typeface="Tenorite" pitchFamily="2" charset="0"/>
                <a:ea typeface="+mn-ea"/>
                <a:cs typeface="Arial"/>
              </a:rPr>
              <a:t>con</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4400">
                <a:solidFill>
                  <a:srgbClr val="4557AD"/>
                </a:solidFill>
                <a:latin typeface="Tenorite" pitchFamily="2" charset="0"/>
                <a:cs typeface="Arial"/>
              </a:rPr>
              <a:t>cod</a:t>
            </a:r>
            <a:endParaRPr kumimoji="0" lang="en-US" sz="4400" b="0" i="0" u="none" strike="noStrike" kern="1200" cap="none" spc="0" normalizeH="0" baseline="0" noProof="0">
              <a:ln>
                <a:noFill/>
              </a:ln>
              <a:solidFill>
                <a:srgbClr val="4557AD"/>
              </a:solidFill>
              <a:effectLst/>
              <a:uLnTx/>
              <a:uFillTx/>
              <a:latin typeface="Tenorite" pitchFamily="2" charset="0"/>
              <a:ea typeface="+mn-ea"/>
              <a:cs typeface="Arial"/>
            </a:endParaRPr>
          </a:p>
        </p:txBody>
      </p:sp>
      <p:sp>
        <p:nvSpPr>
          <p:cNvPr id="24" name="Title 1">
            <a:extLst>
              <a:ext uri="{FF2B5EF4-FFF2-40B4-BE49-F238E27FC236}">
                <a16:creationId xmlns:a16="http://schemas.microsoft.com/office/drawing/2014/main" id="{243F9353-4476-7768-8A18-5FE00BE9DAA8}"/>
              </a:ext>
            </a:extLst>
          </p:cNvPr>
          <p:cNvSpPr txBox="1">
            <a:spLocks/>
          </p:cNvSpPr>
          <p:nvPr/>
        </p:nvSpPr>
        <p:spPr>
          <a:xfrm>
            <a:off x="9347068" y="2832253"/>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spell a word </a:t>
            </a:r>
            <a:b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b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27" name="Rounded Rectangle 72">
            <a:extLst>
              <a:ext uri="{FF2B5EF4-FFF2-40B4-BE49-F238E27FC236}">
                <a16:creationId xmlns:a16="http://schemas.microsoft.com/office/drawing/2014/main" id="{936B7364-513D-3D8C-B843-FF04AED36847}"/>
              </a:ext>
              <a:ext uri="{C183D7F6-B498-43B3-948B-1728B52AA6E4}">
                <adec:decorative xmlns:adec="http://schemas.microsoft.com/office/drawing/2017/decorative" val="1"/>
              </a:ext>
            </a:extLst>
          </p:cNvPr>
          <p:cNvSpPr/>
          <p:nvPr userDrawn="1"/>
        </p:nvSpPr>
        <p:spPr>
          <a:xfrm>
            <a:off x="7423608" y="1964946"/>
            <a:ext cx="839827" cy="581675"/>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a:extLst>
              <a:ext uri="{FF2B5EF4-FFF2-40B4-BE49-F238E27FC236}">
                <a16:creationId xmlns:a16="http://schemas.microsoft.com/office/drawing/2014/main" id="{3CF1B34A-57B9-12B8-639A-D7E23476AA5C}"/>
              </a:ext>
              <a:ext uri="{C183D7F6-B498-43B3-948B-1728B52AA6E4}">
                <adec:decorative xmlns:adec="http://schemas.microsoft.com/office/drawing/2017/decorative" val="1"/>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538092" y="1964946"/>
            <a:ext cx="627661" cy="590024"/>
          </a:xfrm>
          <a:prstGeom prst="rect">
            <a:avLst/>
          </a:prstGeom>
        </p:spPr>
      </p:pic>
      <p:sp>
        <p:nvSpPr>
          <p:cNvPr id="30" name="Rounded Rectangle 69">
            <a:extLst>
              <a:ext uri="{FF2B5EF4-FFF2-40B4-BE49-F238E27FC236}">
                <a16:creationId xmlns:a16="http://schemas.microsoft.com/office/drawing/2014/main" id="{9390D6BB-FA42-E9DB-587A-01C7B6FF1A5E}"/>
              </a:ext>
              <a:ext uri="{C183D7F6-B498-43B3-948B-1728B52AA6E4}">
                <adec:decorative xmlns:adec="http://schemas.microsoft.com/office/drawing/2017/decorative" val="1"/>
              </a:ext>
            </a:extLst>
          </p:cNvPr>
          <p:cNvSpPr/>
          <p:nvPr userDrawn="1"/>
        </p:nvSpPr>
        <p:spPr>
          <a:xfrm>
            <a:off x="10028390" y="1950277"/>
            <a:ext cx="800799" cy="590023"/>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Graphic 30">
            <a:extLst>
              <a:ext uri="{FF2B5EF4-FFF2-40B4-BE49-F238E27FC236}">
                <a16:creationId xmlns:a16="http://schemas.microsoft.com/office/drawing/2014/main" id="{0CD15AD4-1658-E044-D725-BACD96EEA581}"/>
              </a:ext>
              <a:ext uri="{C183D7F6-B498-43B3-948B-1728B52AA6E4}">
                <adec:decorative xmlns:adec="http://schemas.microsoft.com/office/drawing/2017/decorative" val="1"/>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204465" y="2015111"/>
            <a:ext cx="447584" cy="447584"/>
          </a:xfrm>
          <a:prstGeom prst="rect">
            <a:avLst/>
          </a:prstGeom>
        </p:spPr>
      </p:pic>
      <p:pic>
        <p:nvPicPr>
          <p:cNvPr id="3" name="Picture 2" descr="can">
            <a:extLst>
              <a:ext uri="{FF2B5EF4-FFF2-40B4-BE49-F238E27FC236}">
                <a16:creationId xmlns:a16="http://schemas.microsoft.com/office/drawing/2014/main" id="{28218E1C-9E92-A69E-0289-A59CE730AAF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984864" y="3441546"/>
            <a:ext cx="867930" cy="867930"/>
          </a:xfrm>
          <a:prstGeom prst="rect">
            <a:avLst/>
          </a:prstGeom>
        </p:spPr>
      </p:pic>
      <p:pic>
        <p:nvPicPr>
          <p:cNvPr id="6" name="Picture 5" descr="cot">
            <a:extLst>
              <a:ext uri="{FF2B5EF4-FFF2-40B4-BE49-F238E27FC236}">
                <a16:creationId xmlns:a16="http://schemas.microsoft.com/office/drawing/2014/main" id="{6A427ECD-F7EA-0655-3A13-7A9A2280A49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022949" y="4353206"/>
            <a:ext cx="1071090" cy="1071090"/>
          </a:xfrm>
          <a:prstGeom prst="rect">
            <a:avLst/>
          </a:prstGeom>
        </p:spPr>
      </p:pic>
      <p:pic>
        <p:nvPicPr>
          <p:cNvPr id="10" name="Picture 9" descr="cat">
            <a:extLst>
              <a:ext uri="{FF2B5EF4-FFF2-40B4-BE49-F238E27FC236}">
                <a16:creationId xmlns:a16="http://schemas.microsoft.com/office/drawing/2014/main" id="{B844B424-3A6A-4A38-0B59-331DDA6987E9}"/>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232135" y="5565804"/>
            <a:ext cx="839827" cy="839827"/>
          </a:xfrm>
          <a:prstGeom prst="rect">
            <a:avLst/>
          </a:prstGeom>
        </p:spPr>
      </p:pic>
    </p:spTree>
    <p:custDataLst>
      <p:tags r:id="rId1"/>
    </p:custDataLst>
    <p:extLst>
      <p:ext uri="{BB962C8B-B14F-4D97-AF65-F5344CB8AC3E}">
        <p14:creationId xmlns:p14="http://schemas.microsoft.com/office/powerpoint/2010/main" val="2401140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2D79D3-0D6C-BF5E-3223-73E8B74F9247}"/>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36 Check for understanding</a:t>
            </a:r>
            <a:endParaRPr lang="en-AU" sz="800" dirty="0">
              <a:solidFill>
                <a:schemeClr val="bg2"/>
              </a:solidFill>
              <a:latin typeface="+mn-lt"/>
            </a:endParaRPr>
          </a:p>
        </p:txBody>
      </p:sp>
      <p:pic>
        <p:nvPicPr>
          <p:cNvPr id="3" name="Picture 2" descr="Image of student sheet phase 3 lesson 2">
            <a:extLst>
              <a:ext uri="{FF2B5EF4-FFF2-40B4-BE49-F238E27FC236}">
                <a16:creationId xmlns:a16="http://schemas.microsoft.com/office/drawing/2014/main" id="{1825C2BD-668D-1B47-A307-4478F57E8F9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73587" y="444146"/>
            <a:ext cx="4045622" cy="5724252"/>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41505492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BADD7A2-9632-384A-AD0A-1E25DD332A7D}"/>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37 You do</a:t>
            </a:r>
            <a:endParaRPr lang="en-AU" sz="800" dirty="0">
              <a:solidFill>
                <a:schemeClr val="bg2"/>
              </a:solidFill>
              <a:latin typeface="+mn-lt"/>
            </a:endParaRPr>
          </a:p>
        </p:txBody>
      </p:sp>
      <p:pic>
        <p:nvPicPr>
          <p:cNvPr id="2" name="Graphic 7" descr="Social network outline">
            <a:extLst>
              <a:ext uri="{FF2B5EF4-FFF2-40B4-BE49-F238E27FC236}">
                <a16:creationId xmlns:a16="http://schemas.microsoft.com/office/drawing/2014/main" id="{32F9E39C-FFA8-9449-A9FD-F679C262BCF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4" name="Title 1">
            <a:extLst>
              <a:ext uri="{FF2B5EF4-FFF2-40B4-BE49-F238E27FC236}">
                <a16:creationId xmlns:a16="http://schemas.microsoft.com/office/drawing/2014/main" id="{DA3D3666-F224-9147-BD4A-2407C6B422EA}"/>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Teacher-led focus group</a:t>
            </a:r>
          </a:p>
        </p:txBody>
      </p:sp>
      <p:pic>
        <p:nvPicPr>
          <p:cNvPr id="3" name="Graphic 2" descr="Storytelling outline">
            <a:extLst>
              <a:ext uri="{FF2B5EF4-FFF2-40B4-BE49-F238E27FC236}">
                <a16:creationId xmlns:a16="http://schemas.microsoft.com/office/drawing/2014/main" id="{A0CAD030-AEF6-2849-9D32-3E77910D8F1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
        <p:nvSpPr>
          <p:cNvPr id="5" name="Title 1">
            <a:extLst>
              <a:ext uri="{FF2B5EF4-FFF2-40B4-BE49-F238E27FC236}">
                <a16:creationId xmlns:a16="http://schemas.microsoft.com/office/drawing/2014/main" id="{7587482E-8EA7-9A4B-8BB0-82C19620E538}"/>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custDataLst>
      <p:tags r:id="rId1"/>
    </p:custDataLst>
    <p:extLst>
      <p:ext uri="{BB962C8B-B14F-4D97-AF65-F5344CB8AC3E}">
        <p14:creationId xmlns:p14="http://schemas.microsoft.com/office/powerpoint/2010/main" val="3496433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F0D9C7-BC79-4402-AD38-E1F8A286E585}"/>
              </a:ext>
            </a:extLst>
          </p:cNvPr>
          <p:cNvSpPr>
            <a:spLocks noGrp="1"/>
          </p:cNvSpPr>
          <p:nvPr>
            <p:ph type="title"/>
          </p:nvPr>
        </p:nvSpPr>
        <p:spPr/>
        <p:txBody>
          <a:bodyPr>
            <a:normAutofit/>
          </a:bodyPr>
          <a:lstStyle/>
          <a:p>
            <a:r>
              <a:rPr lang="en-US" sz="800" dirty="0">
                <a:solidFill>
                  <a:schemeClr val="bg2"/>
                </a:solidFill>
                <a:effectLst/>
                <a:latin typeface="+mn-lt"/>
                <a:ea typeface="Aptos" panose="020B0004020202020204" pitchFamily="34" charset="0"/>
                <a:cs typeface="Arial" panose="020B0604020202020204" pitchFamily="34" charset="0"/>
              </a:rPr>
              <a:t>Slide 38 End of presentation</a:t>
            </a:r>
            <a:endParaRPr lang="en-AU" sz="800" dirty="0">
              <a:solidFill>
                <a:schemeClr val="bg2"/>
              </a:solidFill>
              <a:latin typeface="+mn-lt"/>
            </a:endParaRPr>
          </a:p>
        </p:txBody>
      </p:sp>
    </p:spTree>
    <p:custDataLst>
      <p:tags r:id="rId1"/>
    </p:custDataLst>
    <p:extLst>
      <p:ext uri="{BB962C8B-B14F-4D97-AF65-F5344CB8AC3E}">
        <p14:creationId xmlns:p14="http://schemas.microsoft.com/office/powerpoint/2010/main" val="38374485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D37257C-584D-5EDA-8D6E-4209FCA77994}"/>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4 Review You do</a:t>
            </a:r>
            <a:endParaRPr lang="en-AU" sz="800" dirty="0">
              <a:solidFill>
                <a:schemeClr val="bg2"/>
              </a:solidFill>
              <a:latin typeface="+mn-lt"/>
            </a:endParaRPr>
          </a:p>
        </p:txBody>
      </p:sp>
      <p:grpSp>
        <p:nvGrpSpPr>
          <p:cNvPr id="8" name="Group 7" descr="The letters f, r, o, h, e and d">
            <a:extLst>
              <a:ext uri="{FF2B5EF4-FFF2-40B4-BE49-F238E27FC236}">
                <a16:creationId xmlns:a16="http://schemas.microsoft.com/office/drawing/2014/main" id="{0A293BF7-CC27-51C8-685B-BFDEB424715D}"/>
              </a:ext>
            </a:extLst>
          </p:cNvPr>
          <p:cNvGrpSpPr/>
          <p:nvPr/>
        </p:nvGrpSpPr>
        <p:grpSpPr>
          <a:xfrm>
            <a:off x="565420" y="808305"/>
            <a:ext cx="10494490" cy="5201162"/>
            <a:chOff x="565420" y="808305"/>
            <a:chExt cx="10494490" cy="5201162"/>
          </a:xfrm>
        </p:grpSpPr>
        <p:sp>
          <p:nvSpPr>
            <p:cNvPr id="2" name="Content Placeholder 2">
              <a:extLst>
                <a:ext uri="{FF2B5EF4-FFF2-40B4-BE49-F238E27FC236}">
                  <a16:creationId xmlns:a16="http://schemas.microsoft.com/office/drawing/2014/main" id="{8C8643EF-5E95-2EA4-41D8-1459D82534A8}"/>
                </a:ext>
              </a:extLst>
            </p:cNvPr>
            <p:cNvSpPr txBox="1">
              <a:spLocks/>
            </p:cNvSpPr>
            <p:nvPr/>
          </p:nvSpPr>
          <p:spPr>
            <a:xfrm>
              <a:off x="565420"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f</a:t>
              </a:r>
              <a:endParaRPr lang="en-AU" sz="17500">
                <a:solidFill>
                  <a:srgbClr val="4557AD"/>
                </a:solidFill>
                <a:latin typeface="Tenorite" pitchFamily="2" charset="0"/>
                <a:cs typeface="Arial"/>
              </a:endParaRPr>
            </a:p>
          </p:txBody>
        </p:sp>
        <p:sp>
          <p:nvSpPr>
            <p:cNvPr id="3" name="Content Placeholder 2">
              <a:extLst>
                <a:ext uri="{FF2B5EF4-FFF2-40B4-BE49-F238E27FC236}">
                  <a16:creationId xmlns:a16="http://schemas.microsoft.com/office/drawing/2014/main" id="{6CAAAD8B-16DF-8C3A-9B8C-0B7ACCE8733D}"/>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e</a:t>
              </a:r>
              <a:endParaRPr lang="en-AU" sz="175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F8169863-D3C2-2D8B-C3BE-279ADF06C9E6}"/>
                </a:ext>
              </a:extLst>
            </p:cNvPr>
            <p:cNvSpPr txBox="1">
              <a:spLocks/>
            </p:cNvSpPr>
            <p:nvPr/>
          </p:nvSpPr>
          <p:spPr>
            <a:xfrm>
              <a:off x="7971271"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o</a:t>
              </a:r>
              <a:endParaRPr lang="en-AU" sz="175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CDA13661-5B8E-8E3F-7072-8C0A450BB4DB}"/>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d</a:t>
              </a:r>
              <a:endParaRPr lang="en-AU" sz="175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11A7C06D-48D6-D753-DAD5-D5CBB1E2F96D}"/>
                </a:ext>
              </a:extLst>
            </p:cNvPr>
            <p:cNvSpPr txBox="1">
              <a:spLocks/>
            </p:cNvSpPr>
            <p:nvPr/>
          </p:nvSpPr>
          <p:spPr>
            <a:xfrm>
              <a:off x="704528"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h</a:t>
              </a:r>
              <a:endParaRPr lang="en-AU" sz="2520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97661B67-39B3-286B-A745-D223A451D2BE}"/>
                </a:ext>
              </a:extLst>
            </p:cNvPr>
            <p:cNvSpPr txBox="1">
              <a:spLocks/>
            </p:cNvSpPr>
            <p:nvPr/>
          </p:nvSpPr>
          <p:spPr>
            <a:xfrm>
              <a:off x="4333706"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r</a:t>
              </a:r>
              <a:endParaRPr lang="en-AU" sz="17500">
                <a:solidFill>
                  <a:srgbClr val="4557AD"/>
                </a:solidFill>
                <a:latin typeface="Tenorite" pitchFamily="2" charset="0"/>
                <a:cs typeface="Arial"/>
              </a:endParaRPr>
            </a:p>
          </p:txBody>
        </p:sp>
      </p:grpSp>
    </p:spTree>
    <p:extLst>
      <p:ext uri="{BB962C8B-B14F-4D97-AF65-F5344CB8AC3E}">
        <p14:creationId xmlns:p14="http://schemas.microsoft.com/office/powerpoint/2010/main" val="16527261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FE30FC-54DA-9C66-064A-4922AF12D238}"/>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5 Review You do</a:t>
            </a:r>
            <a:endParaRPr lang="en-AU" sz="800" dirty="0">
              <a:solidFill>
                <a:schemeClr val="bg2"/>
              </a:solidFill>
              <a:latin typeface="+mn-lt"/>
            </a:endParaRPr>
          </a:p>
        </p:txBody>
      </p:sp>
      <p:pic>
        <p:nvPicPr>
          <p:cNvPr id="8" name="Graphic 7" descr="Pencil outline">
            <a:extLst>
              <a:ext uri="{FF2B5EF4-FFF2-40B4-BE49-F238E27FC236}">
                <a16:creationId xmlns:a16="http://schemas.microsoft.com/office/drawing/2014/main" id="{BFB65F00-B804-7722-B0DD-6C0E00D9BE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3302379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5BF2B57-557F-5CAD-D1BF-4EA51CF6D254}"/>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6 Review 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288209" y="2881403"/>
            <a:ext cx="11906250" cy="18004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had   rod   fit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023034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FD25FC9-BE64-A6EC-E9D9-85DDC907C1AF}"/>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7 Review 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3" name="Picture 2" descr="rod">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96487" y="1964872"/>
            <a:ext cx="2890908" cy="2890908"/>
          </a:xfrm>
          <a:prstGeom prst="rect">
            <a:avLst/>
          </a:prstGeom>
        </p:spPr>
      </p:pic>
      <p:pic>
        <p:nvPicPr>
          <p:cNvPr id="4" name="Picture 3" descr="fan">
            <a:extLst>
              <a:ext uri="{FF2B5EF4-FFF2-40B4-BE49-F238E27FC236}">
                <a16:creationId xmlns:a16="http://schemas.microsoft.com/office/drawing/2014/main" id="{78E42BA6-E451-6509-097B-E3E6B645824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537208" y="1988145"/>
            <a:ext cx="2890908" cy="2890908"/>
          </a:xfrm>
          <a:prstGeom prst="rect">
            <a:avLst/>
          </a:prstGeom>
        </p:spPr>
      </p:pic>
      <p:pic>
        <p:nvPicPr>
          <p:cNvPr id="7" name="Picture 6" descr="fed">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277929" y="1988145"/>
            <a:ext cx="2890908" cy="2890908"/>
          </a:xfrm>
          <a:prstGeom prst="rect">
            <a:avLst/>
          </a:prstGeom>
        </p:spPr>
      </p:pic>
    </p:spTree>
    <p:extLst>
      <p:ext uri="{BB962C8B-B14F-4D97-AF65-F5344CB8AC3E}">
        <p14:creationId xmlns:p14="http://schemas.microsoft.com/office/powerpoint/2010/main" val="2491177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D8AE67-68B7-2B1D-34B5-2F8F2E84A752}"/>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8 Review 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a:solidFill>
                  <a:srgbClr val="4557AD"/>
                </a:solidFill>
                <a:latin typeface="Tenorite" pitchFamily="2" charset="0"/>
                <a:ea typeface="Verdana" panose="020B0604030504040204" pitchFamily="34" charset="0"/>
                <a:cs typeface="Verdana" panose="020B0604030504040204" pitchFamily="34" charset="0"/>
              </a:rPr>
              <a:t>to   has   do   my</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686847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D6E70C-63CE-A173-8B04-55C3EC6C78BE}"/>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9 Review 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ea typeface="Verdana" panose="020B0604030504040204" pitchFamily="34" charset="0"/>
                <a:cs typeface="Verdana" panose="020B0604030504040204" pitchFamily="34" charset="0"/>
              </a:rPr>
              <a:t>My rod hit a fin.</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97794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lS4Wz2mR"/>
  <p:tag name="ARTICULATE_PROJECT_OPEN" val="0"/>
  <p:tag name="ARTICULATE_SLIDE_COUNT" val="3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19" ma:contentTypeDescription="Create a new document." ma:contentTypeScope="" ma:versionID="e39b5eb3708ccab1ed6e63c44a6ae965">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02f4a560dbdabc0115429e529d2fd1b"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4B6B44C-FE25-47D4-AD61-028CF4DE9483}">
  <ds:schemaRefs>
    <ds:schemaRef ds:uri="http://www.w3.org/XML/1998/namespace"/>
    <ds:schemaRef ds:uri="ff236c08-9611-4854-a4bb-16d44b7327b6"/>
    <ds:schemaRef ds:uri="64eff3df-e3d6-48ed-978f-45ff25640900"/>
    <ds:schemaRef ds:uri="http://schemas.microsoft.com/office/2006/metadata/properties"/>
    <ds:schemaRef ds:uri="http://purl.org/dc/terms/"/>
    <ds:schemaRef ds:uri="http://purl.org/dc/elements/1.1/"/>
    <ds:schemaRef ds:uri="http://purl.org/dc/dcmitype/"/>
    <ds:schemaRef ds:uri="http://schemas.openxmlformats.org/package/2006/metadata/core-properties"/>
    <ds:schemaRef ds:uri="http://schemas.microsoft.com/office/2006/documentManagement/types"/>
    <ds:schemaRef ds:uri="http://schemas.microsoft.com/office/infopath/2007/PartnerControls"/>
  </ds:schemaRefs>
</ds:datastoreItem>
</file>

<file path=customXml/itemProps2.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3.xml><?xml version="1.0" encoding="utf-8"?>
<ds:datastoreItem xmlns:ds="http://schemas.openxmlformats.org/officeDocument/2006/customXml" ds:itemID="{C09C24EF-03F8-49E7-A52E-47F23592E756}">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306</TotalTime>
  <Words>3541</Words>
  <Application>Microsoft Office PowerPoint</Application>
  <PresentationFormat>Widescreen</PresentationFormat>
  <Paragraphs>545</Paragraphs>
  <Slides>38</Slides>
  <Notes>38</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38</vt:i4>
      </vt:variant>
    </vt:vector>
  </HeadingPairs>
  <TitlesOfParts>
    <vt:vector size="48" baseType="lpstr">
      <vt:lpstr>Aptos</vt:lpstr>
      <vt:lpstr>Aptos Display</vt:lpstr>
      <vt:lpstr>Arial</vt:lpstr>
      <vt:lpstr>Calibri</vt:lpstr>
      <vt:lpstr>Calibri Light</vt:lpstr>
      <vt:lpstr>Symbol</vt:lpstr>
      <vt:lpstr>Tenorite</vt:lpstr>
      <vt:lpstr>Verdana</vt:lpstr>
      <vt:lpstr>1_Office Theme</vt:lpstr>
      <vt:lpstr>Office Theme</vt:lpstr>
      <vt:lpstr>Slide 1 Start of presentation c says /k/</vt:lpstr>
      <vt:lpstr>Slide 2 Phonemic awareness review</vt:lpstr>
      <vt:lpstr>Slide 3 Review You do</vt:lpstr>
      <vt:lpstr>Slide 4 Review You do</vt:lpstr>
      <vt:lpstr>Slide 5 Review You do</vt:lpstr>
      <vt:lpstr>Slide 6 Review You do</vt:lpstr>
      <vt:lpstr>Slide 7 Review You do</vt:lpstr>
      <vt:lpstr>Slide 8 Review You do</vt:lpstr>
      <vt:lpstr>Slide 9 Review You do</vt:lpstr>
      <vt:lpstr>Slide 10 Review You do</vt:lpstr>
      <vt:lpstr>Slide 11 End of review</vt:lpstr>
      <vt:lpstr>Slide 12 Phonemic awareness I do</vt:lpstr>
      <vt:lpstr>Slide 13 Phonemic awareness We do</vt:lpstr>
      <vt:lpstr>Slide 14 Learning intention and success criteria</vt:lpstr>
      <vt:lpstr>Slide 15 I do</vt:lpstr>
      <vt:lpstr>Slide 16 We do</vt:lpstr>
      <vt:lpstr>Slide 17 I do</vt:lpstr>
      <vt:lpstr>Slide 18 We do</vt:lpstr>
      <vt:lpstr>Slide 19 I do read</vt:lpstr>
      <vt:lpstr>Slide 20 I do read </vt:lpstr>
      <vt:lpstr>Slide 21 I do read </vt:lpstr>
      <vt:lpstr>Slide 22 We do read</vt:lpstr>
      <vt:lpstr>Slide 23 We do read</vt:lpstr>
      <vt:lpstr>Slide 24 We do read</vt:lpstr>
      <vt:lpstr>Slide 25 I do write</vt:lpstr>
      <vt:lpstr>Slide 26 I do write</vt:lpstr>
      <vt:lpstr>Slide 27 I do write</vt:lpstr>
      <vt:lpstr>Slide 28 We do write</vt:lpstr>
      <vt:lpstr>Slide 29 We do write</vt:lpstr>
      <vt:lpstr>Slide 30 We do write</vt:lpstr>
      <vt:lpstr>Slide 31 I do read</vt:lpstr>
      <vt:lpstr>Slide 32 We do read</vt:lpstr>
      <vt:lpstr>Slide 33 I do write</vt:lpstr>
      <vt:lpstr>Slide 34 We do write</vt:lpstr>
      <vt:lpstr>Slide 35 Check for understanding</vt:lpstr>
      <vt:lpstr>Slide 36 Check for understanding</vt:lpstr>
      <vt:lpstr>Slide 37 You do</vt:lpstr>
      <vt:lpstr>Slide 38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Liz Heynes</cp:lastModifiedBy>
  <cp:revision>6</cp:revision>
  <dcterms:created xsi:type="dcterms:W3CDTF">2021-01-11T06:19:08Z</dcterms:created>
  <dcterms:modified xsi:type="dcterms:W3CDTF">2025-01-29T05:16:46Z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5FE680FC-60E6-4851-AD8C-F061EDCC2D10</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feedback/Lesson templates/Lesson plan 1.5_feedback batch 1</vt:lpwstr>
  </property>
</Properties>
</file>