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8.xml" ContentType="application/vnd.openxmlformats-officedocument.presentationml.tags+xml"/>
  <Override PartName="/ppt/notesSlides/notesSlide14.xml" ContentType="application/vnd.openxmlformats-officedocument.presentationml.notesSlide+xml"/>
  <Override PartName="/ppt/tags/tag19.xml" ContentType="application/vnd.openxmlformats-officedocument.presentationml.tags+xml"/>
  <Override PartName="/ppt/notesSlides/notesSlide15.xml" ContentType="application/vnd.openxmlformats-officedocument.presentationml.notesSlide+xml"/>
  <Override PartName="/ppt/tags/tag20.xml" ContentType="application/vnd.openxmlformats-officedocument.presentationml.tags+xml"/>
  <Override PartName="/ppt/notesSlides/notesSlide16.xml" ContentType="application/vnd.openxmlformats-officedocument.presentationml.notesSlide+xml"/>
  <Override PartName="/ppt/tags/tag21.xml" ContentType="application/vnd.openxmlformats-officedocument.presentationml.tags+xml"/>
  <Override PartName="/ppt/notesSlides/notesSlide17.xml" ContentType="application/vnd.openxmlformats-officedocument.presentationml.notesSlide+xml"/>
  <Override PartName="/ppt/tags/tag22.xml" ContentType="application/vnd.openxmlformats-officedocument.presentationml.tags+xml"/>
  <Override PartName="/ppt/notesSlides/notesSlide18.xml" ContentType="application/vnd.openxmlformats-officedocument.presentationml.notesSlide+xml"/>
  <Override PartName="/ppt/tags/tag23.xml" ContentType="application/vnd.openxmlformats-officedocument.presentationml.tags+xml"/>
  <Override PartName="/ppt/notesSlides/notesSlide19.xml" ContentType="application/vnd.openxmlformats-officedocument.presentationml.notesSlide+xml"/>
  <Override PartName="/ppt/tags/tag24.xml" ContentType="application/vnd.openxmlformats-officedocument.presentationml.tags+xml"/>
  <Override PartName="/ppt/notesSlides/notesSlide20.xml" ContentType="application/vnd.openxmlformats-officedocument.presentationml.notesSlide+xml"/>
  <Override PartName="/ppt/tags/tag25.xml" ContentType="application/vnd.openxmlformats-officedocument.presentationml.tags+xml"/>
  <Override PartName="/ppt/notesSlides/notesSlide21.xml" ContentType="application/vnd.openxmlformats-officedocument.presentationml.notesSlide+xml"/>
  <Override PartName="/ppt/tags/tag26.xml" ContentType="application/vnd.openxmlformats-officedocument.presentationml.tags+xml"/>
  <Override PartName="/ppt/notesSlides/notesSlide22.xml" ContentType="application/vnd.openxmlformats-officedocument.presentationml.notesSlide+xml"/>
  <Override PartName="/ppt/tags/tag27.xml" ContentType="application/vnd.openxmlformats-officedocument.presentationml.tags+xml"/>
  <Override PartName="/ppt/notesSlides/notesSlide23.xml" ContentType="application/vnd.openxmlformats-officedocument.presentationml.notesSlide+xml"/>
  <Override PartName="/ppt/tags/tag28.xml" ContentType="application/vnd.openxmlformats-officedocument.presentationml.tags+xml"/>
  <Override PartName="/ppt/notesSlides/notesSlide24.xml" ContentType="application/vnd.openxmlformats-officedocument.presentationml.notesSlide+xml"/>
  <Override PartName="/ppt/tags/tag29.xml" ContentType="application/vnd.openxmlformats-officedocument.presentationml.tags+xml"/>
  <Override PartName="/ppt/notesSlides/notesSlide25.xml" ContentType="application/vnd.openxmlformats-officedocument.presentationml.notesSlide+xml"/>
  <Override PartName="/ppt/tags/tag30.xml" ContentType="application/vnd.openxmlformats-officedocument.presentationml.tags+xml"/>
  <Override PartName="/ppt/notesSlides/notesSlide26.xml" ContentType="application/vnd.openxmlformats-officedocument.presentationml.notesSlide+xml"/>
  <Override PartName="/ppt/tags/tag31.xml" ContentType="application/vnd.openxmlformats-officedocument.presentationml.tags+xml"/>
  <Override PartName="/ppt/notesSlides/notesSlide27.xml" ContentType="application/vnd.openxmlformats-officedocument.presentationml.notesSlide+xml"/>
  <Override PartName="/ppt/tags/tag32.xml" ContentType="application/vnd.openxmlformats-officedocument.presentationml.tags+xml"/>
  <Override PartName="/ppt/notesSlides/notesSlide28.xml" ContentType="application/vnd.openxmlformats-officedocument.presentationml.notesSlide+xml"/>
  <Override PartName="/ppt/tags/tag33.xml" ContentType="application/vnd.openxmlformats-officedocument.presentationml.tags+xml"/>
  <Override PartName="/ppt/notesSlides/notesSlide29.xml" ContentType="application/vnd.openxmlformats-officedocument.presentationml.notesSlide+xml"/>
  <Override PartName="/ppt/tags/tag34.xml" ContentType="application/vnd.openxmlformats-officedocument.presentationml.tags+xml"/>
  <Override PartName="/ppt/notesSlides/notesSlide30.xml" ContentType="application/vnd.openxmlformats-officedocument.presentationml.notesSlide+xml"/>
  <Override PartName="/ppt/tags/tag35.xml" ContentType="application/vnd.openxmlformats-officedocument.presentationml.tags+xml"/>
  <Override PartName="/ppt/notesSlides/notesSlide31.xml" ContentType="application/vnd.openxmlformats-officedocument.presentationml.notesSlide+xml"/>
  <Override PartName="/ppt/tags/tag36.xml" ContentType="application/vnd.openxmlformats-officedocument.presentationml.tags+xml"/>
  <Override PartName="/ppt/notesSlides/notesSlide32.xml" ContentType="application/vnd.openxmlformats-officedocument.presentationml.notesSlide+xml"/>
  <Override PartName="/ppt/tags/tag37.xml" ContentType="application/vnd.openxmlformats-officedocument.presentationml.tags+xml"/>
  <Override PartName="/ppt/notesSlides/notesSlide33.xml" ContentType="application/vnd.openxmlformats-officedocument.presentationml.notesSlide+xml"/>
  <Override PartName="/ppt/tags/tag38.xml" ContentType="application/vnd.openxmlformats-officedocument.presentationml.tags+xml"/>
  <Override PartName="/ppt/notesSlides/notesSlide34.xml" ContentType="application/vnd.openxmlformats-officedocument.presentationml.notesSlide+xml"/>
  <Override PartName="/ppt/tags/tag39.xml" ContentType="application/vnd.openxmlformats-officedocument.presentationml.tags+xml"/>
  <Override PartName="/ppt/notesSlides/notesSlide35.xml" ContentType="application/vnd.openxmlformats-officedocument.presentationml.notesSlide+xml"/>
  <Override PartName="/ppt/tags/tag40.xml" ContentType="application/vnd.openxmlformats-officedocument.presentationml.tags+xml"/>
  <Override PartName="/ppt/notesSlides/notesSlide36.xml" ContentType="application/vnd.openxmlformats-officedocument.presentationml.notesSlide+xml"/>
  <Override PartName="/ppt/tags/tag41.xml" ContentType="application/vnd.openxmlformats-officedocument.presentationml.tags+xml"/>
  <Override PartName="/ppt/notesSlides/notesSlide37.xml" ContentType="application/vnd.openxmlformats-officedocument.presentationml.notesSlide+xml"/>
  <Override PartName="/ppt/tags/tag42.xml" ContentType="application/vnd.openxmlformats-officedocument.presentationml.tags+xml"/>
  <Override PartName="/ppt/notesSlides/notesSlide38.xml" ContentType="application/vnd.openxmlformats-officedocument.presentationml.notesSlide+xml"/>
  <Override PartName="/ppt/tags/tag43.xml" ContentType="application/vnd.openxmlformats-officedocument.presentationml.tags+xml"/>
  <Override PartName="/ppt/notesSlides/notesSlide39.xml" ContentType="application/vnd.openxmlformats-officedocument.presentationml.notesSlide+xml"/>
  <Override PartName="/ppt/tags/tag44.xml" ContentType="application/vnd.openxmlformats-officedocument.presentationml.tags+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4"/>
  </p:sldMasterIdLst>
  <p:notesMasterIdLst>
    <p:notesMasterId r:id="rId45"/>
  </p:notesMasterIdLst>
  <p:handoutMasterIdLst>
    <p:handoutMasterId r:id="rId46"/>
  </p:handoutMasterIdLst>
  <p:sldIdLst>
    <p:sldId id="522" r:id="rId5"/>
    <p:sldId id="518" r:id="rId6"/>
    <p:sldId id="510" r:id="rId7"/>
    <p:sldId id="509" r:id="rId8"/>
    <p:sldId id="521" r:id="rId9"/>
    <p:sldId id="511" r:id="rId10"/>
    <p:sldId id="512" r:id="rId11"/>
    <p:sldId id="513" r:id="rId12"/>
    <p:sldId id="514" r:id="rId13"/>
    <p:sldId id="515" r:id="rId14"/>
    <p:sldId id="516" r:id="rId15"/>
    <p:sldId id="517" r:id="rId16"/>
    <p:sldId id="519" r:id="rId17"/>
    <p:sldId id="523" r:id="rId18"/>
    <p:sldId id="442" r:id="rId19"/>
    <p:sldId id="443" r:id="rId20"/>
    <p:sldId id="444" r:id="rId21"/>
    <p:sldId id="445" r:id="rId22"/>
    <p:sldId id="466" r:id="rId23"/>
    <p:sldId id="496" r:id="rId24"/>
    <p:sldId id="468" r:id="rId25"/>
    <p:sldId id="469" r:id="rId26"/>
    <p:sldId id="470" r:id="rId27"/>
    <p:sldId id="471" r:id="rId28"/>
    <p:sldId id="472" r:id="rId29"/>
    <p:sldId id="473" r:id="rId30"/>
    <p:sldId id="498" r:id="rId31"/>
    <p:sldId id="475" r:id="rId32"/>
    <p:sldId id="476" r:id="rId33"/>
    <p:sldId id="499" r:id="rId34"/>
    <p:sldId id="478" r:id="rId35"/>
    <p:sldId id="481" r:id="rId36"/>
    <p:sldId id="480" r:id="rId37"/>
    <p:sldId id="504" r:id="rId38"/>
    <p:sldId id="502" r:id="rId39"/>
    <p:sldId id="505" r:id="rId40"/>
    <p:sldId id="449" r:id="rId41"/>
    <p:sldId id="437" r:id="rId42"/>
    <p:sldId id="446" r:id="rId43"/>
    <p:sldId id="448" r:id="rId44"/>
  </p:sldIdLst>
  <p:sldSz cx="12192000" cy="6858000"/>
  <p:notesSz cx="6858000" cy="9144000"/>
  <p:custDataLst>
    <p:tags r:id="rId4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D3DF46B-767A-D2D4-E3CA-B591AC581DB4}" name="Rebecca McEwan" initials="RM" userId="S::rebecca.mcewan@esa.edu.au::ff810c5d-fc8a-4cb6-9b96-8b31b958f764"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AF0"/>
    <a:srgbClr val="007FC2"/>
    <a:srgbClr val="D9ECF6"/>
    <a:srgbClr val="EBE9F2"/>
    <a:srgbClr val="776AAA"/>
    <a:srgbClr val="008253"/>
    <a:srgbClr val="D6EFEC"/>
    <a:srgbClr val="D9ECE5"/>
    <a:srgbClr val="0E1E42"/>
    <a:srgbClr val="0E1D4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9" autoAdjust="0"/>
    <p:restoredTop sz="83898" autoAdjust="0"/>
  </p:normalViewPr>
  <p:slideViewPr>
    <p:cSldViewPr snapToGrid="0">
      <p:cViewPr varScale="1">
        <p:scale>
          <a:sx n="93" d="100"/>
          <a:sy n="93" d="100"/>
        </p:scale>
        <p:origin x="1122" y="78"/>
      </p:cViewPr>
      <p:guideLst>
        <p:guide orient="horz" pos="2160"/>
        <p:guide pos="3840"/>
      </p:guideLst>
    </p:cSldViewPr>
  </p:slideViewPr>
  <p:outlineViewPr>
    <p:cViewPr>
      <p:scale>
        <a:sx n="33" d="100"/>
        <a:sy n="33" d="100"/>
      </p:scale>
      <p:origin x="0" y="0"/>
    </p:cViewPr>
    <p:sldLst>
      <p:sld r:id="rId1" collapse="1"/>
      <p:sld r:id="rId2" collapse="1"/>
    </p:sldLst>
  </p:outlin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3" Type="http://schemas.microsoft.com/office/2018/10/relationships/authors" Target="author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s>
</file>

<file path=ppt/_rels/viewProps.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slide" Target="slides/slide2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AB035A6C-B973-4E79-BDAF-F701208F9A43}"/>
    <pc:docChg chg="undo custSel modSld">
      <pc:chgData name="Kerrie Shanahan" userId="ae473d9f-76e9-476f-892f-2674ea963afc" providerId="ADAL" clId="{AB035A6C-B973-4E79-BDAF-F701208F9A43}" dt="2025-01-06T23:38:29.895" v="14" actId="20577"/>
      <pc:docMkLst>
        <pc:docMk/>
      </pc:docMkLst>
      <pc:sldChg chg="modNotesTx">
        <pc:chgData name="Kerrie Shanahan" userId="ae473d9f-76e9-476f-892f-2674ea963afc" providerId="ADAL" clId="{AB035A6C-B973-4E79-BDAF-F701208F9A43}" dt="2025-01-06T23:38:29.895" v="14" actId="20577"/>
        <pc:sldMkLst>
          <pc:docMk/>
          <pc:sldMk cId="1921910358" sldId="517"/>
        </pc:sldMkLst>
      </pc:sldChg>
    </pc:docChg>
  </pc:docChgLst>
  <pc:docChgLst>
    <pc:chgData name="Liz Heynes" userId="e5ff50d5-f39a-42f6-9e9f-e790bcc8c38d" providerId="ADAL" clId="{1A9B70EB-8DE4-4C53-AB93-A5BFAC4CDA54}"/>
    <pc:docChg chg="modMainMaster">
      <pc:chgData name="Liz Heynes" userId="e5ff50d5-f39a-42f6-9e9f-e790bcc8c38d" providerId="ADAL" clId="{1A9B70EB-8DE4-4C53-AB93-A5BFAC4CDA54}" dt="2025-02-05T22:17:44.592" v="7" actId="1036"/>
      <pc:docMkLst>
        <pc:docMk/>
      </pc:docMkLst>
      <pc:sldMasterChg chg="modSldLayout">
        <pc:chgData name="Liz Heynes" userId="e5ff50d5-f39a-42f6-9e9f-e790bcc8c38d" providerId="ADAL" clId="{1A9B70EB-8DE4-4C53-AB93-A5BFAC4CDA54}" dt="2025-02-05T22:17:44.592" v="7" actId="1036"/>
        <pc:sldMasterMkLst>
          <pc:docMk/>
          <pc:sldMasterMk cId="2172787928" sldId="2147483708"/>
        </pc:sldMasterMkLst>
        <pc:sldLayoutChg chg="modSp mod">
          <pc:chgData name="Liz Heynes" userId="e5ff50d5-f39a-42f6-9e9f-e790bcc8c38d" providerId="ADAL" clId="{1A9B70EB-8DE4-4C53-AB93-A5BFAC4CDA54}" dt="2025-01-29T05:15:43.983" v="1" actId="20577"/>
          <pc:sldLayoutMkLst>
            <pc:docMk/>
            <pc:sldMasterMk cId="2172787928" sldId="2147483708"/>
            <pc:sldLayoutMk cId="1018059617" sldId="2147483780"/>
          </pc:sldLayoutMkLst>
          <pc:spChg chg="mod">
            <ac:chgData name="Liz Heynes" userId="e5ff50d5-f39a-42f6-9e9f-e790bcc8c38d" providerId="ADAL" clId="{1A9B70EB-8DE4-4C53-AB93-A5BFAC4CDA54}" dt="2025-01-29T05:15:43.983" v="1" actId="20577"/>
            <ac:spMkLst>
              <pc:docMk/>
              <pc:sldMasterMk cId="2172787928" sldId="2147483708"/>
              <pc:sldLayoutMk cId="1018059617" sldId="2147483780"/>
              <ac:spMk id="11" creationId="{BC355373-6AC7-B04E-A79F-D331C3EF03B6}"/>
            </ac:spMkLst>
          </pc:spChg>
        </pc:sldLayoutChg>
        <pc:sldLayoutChg chg="modSp mod">
          <pc:chgData name="Liz Heynes" userId="e5ff50d5-f39a-42f6-9e9f-e790bcc8c38d" providerId="ADAL" clId="{1A9B70EB-8DE4-4C53-AB93-A5BFAC4CDA54}" dt="2025-02-05T22:17:44.592" v="7" actId="1036"/>
          <pc:sldLayoutMkLst>
            <pc:docMk/>
            <pc:sldMasterMk cId="2172787928" sldId="2147483708"/>
            <pc:sldLayoutMk cId="4113938900" sldId="2147483791"/>
          </pc:sldLayoutMkLst>
          <pc:spChg chg="mod">
            <ac:chgData name="Liz Heynes" userId="e5ff50d5-f39a-42f6-9e9f-e790bcc8c38d" providerId="ADAL" clId="{1A9B70EB-8DE4-4C53-AB93-A5BFAC4CDA54}" dt="2025-02-05T22:17:44.592" v="7" actId="1036"/>
            <ac:spMkLst>
              <pc:docMk/>
              <pc:sldMasterMk cId="2172787928" sldId="2147483708"/>
              <pc:sldLayoutMk cId="4113938900" sldId="2147483791"/>
              <ac:spMk id="7" creationId="{AD63E81F-B547-E517-446B-9A7CBEC68253}"/>
            </ac:spMkLst>
          </pc:spChg>
        </pc:sldLayoutChg>
      </pc:sldMasterChg>
    </pc:docChg>
  </pc:docChgLst>
  <pc:docChgLst>
    <pc:chgData name="Kerrie Shanahan" userId="ae473d9f-76e9-476f-892f-2674ea963afc" providerId="ADAL" clId="{DA459BF0-AFA2-404A-9757-D1ED153F6D02}"/>
    <pc:docChg chg="modSld modMainMaster">
      <pc:chgData name="Kerrie Shanahan" userId="ae473d9f-76e9-476f-892f-2674ea963afc" providerId="ADAL" clId="{DA459BF0-AFA2-404A-9757-D1ED153F6D02}" dt="2025-01-29T03:14:54.142" v="80" actId="962"/>
      <pc:docMkLst>
        <pc:docMk/>
      </pc:docMkLst>
      <pc:sldChg chg="modSp mod">
        <pc:chgData name="Kerrie Shanahan" userId="ae473d9f-76e9-476f-892f-2674ea963afc" providerId="ADAL" clId="{DA459BF0-AFA2-404A-9757-D1ED153F6D02}" dt="2025-01-29T03:14:54.142" v="80" actId="962"/>
        <pc:sldMkLst>
          <pc:docMk/>
          <pc:sldMk cId="4150549256" sldId="437"/>
        </pc:sldMkLst>
        <pc:picChg chg="mod">
          <ac:chgData name="Kerrie Shanahan" userId="ae473d9f-76e9-476f-892f-2674ea963afc" providerId="ADAL" clId="{DA459BF0-AFA2-404A-9757-D1ED153F6D02}" dt="2025-01-29T03:14:54.142" v="80" actId="962"/>
          <ac:picMkLst>
            <pc:docMk/>
            <pc:sldMk cId="4150549256" sldId="437"/>
            <ac:picMk id="3" creationId="{1825C2BD-668D-1B47-A307-4478F57E8F9E}"/>
          </ac:picMkLst>
        </pc:picChg>
      </pc:sldChg>
      <pc:sldMasterChg chg="modSldLayout">
        <pc:chgData name="Kerrie Shanahan" userId="ae473d9f-76e9-476f-892f-2674ea963afc" providerId="ADAL" clId="{DA459BF0-AFA2-404A-9757-D1ED153F6D02}" dt="2025-01-29T03:10:51.819" v="1" actId="20577"/>
        <pc:sldMasterMkLst>
          <pc:docMk/>
          <pc:sldMasterMk cId="2172787928" sldId="2147483708"/>
        </pc:sldMasterMkLst>
        <pc:sldLayoutChg chg="modSp mod">
          <pc:chgData name="Kerrie Shanahan" userId="ae473d9f-76e9-476f-892f-2674ea963afc" providerId="ADAL" clId="{DA459BF0-AFA2-404A-9757-D1ED153F6D02}" dt="2025-01-29T03:10:51.819" v="1" actId="20577"/>
          <pc:sldLayoutMkLst>
            <pc:docMk/>
            <pc:sldMasterMk cId="2172787928" sldId="2147483708"/>
            <pc:sldLayoutMk cId="1327137713" sldId="2147483793"/>
          </pc:sldLayoutMkLst>
          <pc:spChg chg="mod">
            <ac:chgData name="Kerrie Shanahan" userId="ae473d9f-76e9-476f-892f-2674ea963afc" providerId="ADAL" clId="{DA459BF0-AFA2-404A-9757-D1ED153F6D02}" dt="2025-01-29T03:10:51.819" v="1" actId="20577"/>
            <ac:spMkLst>
              <pc:docMk/>
              <pc:sldMasterMk cId="2172787928" sldId="2147483708"/>
              <pc:sldLayoutMk cId="1327137713" sldId="2147483793"/>
              <ac:spMk id="18" creationId="{BE188304-FDE0-BF71-CFA9-D1D92D6256E9}"/>
            </ac:spMkLst>
          </pc:spChg>
        </pc:sldLayoutChg>
      </pc:sldMasterChg>
    </pc:docChg>
  </pc:docChgLst>
  <pc:docChgLst>
    <pc:chgData name="Kerrie Shanahan" userId="ae473d9f-76e9-476f-892f-2674ea963afc" providerId="ADAL" clId="{0B82869A-B2E6-48C9-957C-E46C95C7C0A3}"/>
    <pc:docChg chg="modSld">
      <pc:chgData name="Kerrie Shanahan" userId="ae473d9f-76e9-476f-892f-2674ea963afc" providerId="ADAL" clId="{0B82869A-B2E6-48C9-957C-E46C95C7C0A3}" dt="2025-01-26T23:19:10.612" v="747" actId="13926"/>
      <pc:docMkLst>
        <pc:docMk/>
      </pc:docMkLst>
      <pc:sldChg chg="modSp mod">
        <pc:chgData name="Kerrie Shanahan" userId="ae473d9f-76e9-476f-892f-2674ea963afc" providerId="ADAL" clId="{0B82869A-B2E6-48C9-957C-E46C95C7C0A3}" dt="2025-01-22T05:42:38.732" v="724" actId="962"/>
        <pc:sldMkLst>
          <pc:docMk/>
          <pc:sldMk cId="4150549256" sldId="437"/>
        </pc:sldMkLst>
        <pc:spChg chg="ord">
          <ac:chgData name="Kerrie Shanahan" userId="ae473d9f-76e9-476f-892f-2674ea963afc" providerId="ADAL" clId="{0B82869A-B2E6-48C9-957C-E46C95C7C0A3}" dt="2025-01-22T00:50:34.067" v="84" actId="13244"/>
          <ac:spMkLst>
            <pc:docMk/>
            <pc:sldMk cId="4150549256" sldId="437"/>
            <ac:spMk id="2" creationId="{5CED56B5-303B-F7BD-8A08-7F6429687353}"/>
          </ac:spMkLst>
        </pc:spChg>
        <pc:picChg chg="mod">
          <ac:chgData name="Kerrie Shanahan" userId="ae473d9f-76e9-476f-892f-2674ea963afc" providerId="ADAL" clId="{0B82869A-B2E6-48C9-957C-E46C95C7C0A3}" dt="2025-01-22T05:42:38.732" v="724" actId="962"/>
          <ac:picMkLst>
            <pc:docMk/>
            <pc:sldMk cId="4150549256" sldId="437"/>
            <ac:picMk id="3" creationId="{1825C2BD-668D-1B47-A307-4478F57E8F9E}"/>
          </ac:picMkLst>
        </pc:picChg>
      </pc:sldChg>
      <pc:sldChg chg="modSp mod">
        <pc:chgData name="Kerrie Shanahan" userId="ae473d9f-76e9-476f-892f-2674ea963afc" providerId="ADAL" clId="{0B82869A-B2E6-48C9-957C-E46C95C7C0A3}" dt="2025-01-22T00:44:50.110" v="40" actId="962"/>
        <pc:sldMkLst>
          <pc:docMk/>
          <pc:sldMk cId="3790191868" sldId="442"/>
        </pc:sldMkLst>
        <pc:spChg chg="ord">
          <ac:chgData name="Kerrie Shanahan" userId="ae473d9f-76e9-476f-892f-2674ea963afc" providerId="ADAL" clId="{0B82869A-B2E6-48C9-957C-E46C95C7C0A3}" dt="2025-01-22T00:44:36.020" v="37" actId="13244"/>
          <ac:spMkLst>
            <pc:docMk/>
            <pc:sldMk cId="3790191868" sldId="442"/>
            <ac:spMk id="2" creationId="{3A11C94E-9BB1-86A8-D869-2A6583455F2E}"/>
          </ac:spMkLst>
        </pc:spChg>
        <pc:spChg chg="ord">
          <ac:chgData name="Kerrie Shanahan" userId="ae473d9f-76e9-476f-892f-2674ea963afc" providerId="ADAL" clId="{0B82869A-B2E6-48C9-957C-E46C95C7C0A3}" dt="2025-01-22T00:44:42.975" v="38" actId="13244"/>
          <ac:spMkLst>
            <pc:docMk/>
            <pc:sldMk cId="3790191868" sldId="442"/>
            <ac:spMk id="5" creationId="{29D20A7E-3AD9-E22F-CDBE-994B77006AC2}"/>
          </ac:spMkLst>
        </pc:spChg>
        <pc:spChg chg="mod">
          <ac:chgData name="Kerrie Shanahan" userId="ae473d9f-76e9-476f-892f-2674ea963afc" providerId="ADAL" clId="{0B82869A-B2E6-48C9-957C-E46C95C7C0A3}" dt="2025-01-22T00:44:47.930" v="39" actId="962"/>
          <ac:spMkLst>
            <pc:docMk/>
            <pc:sldMk cId="3790191868" sldId="442"/>
            <ac:spMk id="7" creationId="{306783F9-4E54-2958-935B-7A115B541554}"/>
          </ac:spMkLst>
        </pc:spChg>
        <pc:picChg chg="mod">
          <ac:chgData name="Kerrie Shanahan" userId="ae473d9f-76e9-476f-892f-2674ea963afc" providerId="ADAL" clId="{0B82869A-B2E6-48C9-957C-E46C95C7C0A3}" dt="2025-01-22T00:44:50.110" v="40" actId="962"/>
          <ac:picMkLst>
            <pc:docMk/>
            <pc:sldMk cId="3790191868" sldId="442"/>
            <ac:picMk id="8" creationId="{490D13B8-74FF-1260-683D-2A9BE8BB3889}"/>
          </ac:picMkLst>
        </pc:picChg>
      </pc:sldChg>
      <pc:sldChg chg="modSp mod">
        <pc:chgData name="Kerrie Shanahan" userId="ae473d9f-76e9-476f-892f-2674ea963afc" providerId="ADAL" clId="{0B82869A-B2E6-48C9-957C-E46C95C7C0A3}" dt="2025-01-22T00:45:29.632" v="49" actId="962"/>
        <pc:sldMkLst>
          <pc:docMk/>
          <pc:sldMk cId="1548968196" sldId="443"/>
        </pc:sldMkLst>
        <pc:spChg chg="ord">
          <ac:chgData name="Kerrie Shanahan" userId="ae473d9f-76e9-476f-892f-2674ea963afc" providerId="ADAL" clId="{0B82869A-B2E6-48C9-957C-E46C95C7C0A3}" dt="2025-01-22T00:44:59.269" v="41" actId="13244"/>
          <ac:spMkLst>
            <pc:docMk/>
            <pc:sldMk cId="1548968196" sldId="443"/>
            <ac:spMk id="2" creationId="{AB2DC11E-DF35-39DF-020B-5928D56F0095}"/>
          </ac:spMkLst>
        </pc:spChg>
        <pc:spChg chg="ord">
          <ac:chgData name="Kerrie Shanahan" userId="ae473d9f-76e9-476f-892f-2674ea963afc" providerId="ADAL" clId="{0B82869A-B2E6-48C9-957C-E46C95C7C0A3}" dt="2025-01-22T00:45:16.583" v="44" actId="13244"/>
          <ac:spMkLst>
            <pc:docMk/>
            <pc:sldMk cId="1548968196" sldId="443"/>
            <ac:spMk id="3" creationId="{6DC521BB-9797-955C-3D3B-0532F7B41012}"/>
          </ac:spMkLst>
        </pc:spChg>
        <pc:spChg chg="ord">
          <ac:chgData name="Kerrie Shanahan" userId="ae473d9f-76e9-476f-892f-2674ea963afc" providerId="ADAL" clId="{0B82869A-B2E6-48C9-957C-E46C95C7C0A3}" dt="2025-01-22T00:45:05.756" v="42" actId="13244"/>
          <ac:spMkLst>
            <pc:docMk/>
            <pc:sldMk cId="1548968196" sldId="443"/>
            <ac:spMk id="7" creationId="{AEB2418F-A7D0-EA0B-BAC9-F97E64C8EC74}"/>
          </ac:spMkLst>
        </pc:spChg>
        <pc:spChg chg="ord">
          <ac:chgData name="Kerrie Shanahan" userId="ae473d9f-76e9-476f-892f-2674ea963afc" providerId="ADAL" clId="{0B82869A-B2E6-48C9-957C-E46C95C7C0A3}" dt="2025-01-22T00:45:13.274" v="43" actId="13244"/>
          <ac:spMkLst>
            <pc:docMk/>
            <pc:sldMk cId="1548968196" sldId="443"/>
            <ac:spMk id="9" creationId="{AB960B88-6FC9-60C8-7406-2A198CA3EF54}"/>
          </ac:spMkLst>
        </pc:spChg>
        <pc:spChg chg="mod">
          <ac:chgData name="Kerrie Shanahan" userId="ae473d9f-76e9-476f-892f-2674ea963afc" providerId="ADAL" clId="{0B82869A-B2E6-48C9-957C-E46C95C7C0A3}" dt="2025-01-22T00:45:25.324" v="45" actId="962"/>
          <ac:spMkLst>
            <pc:docMk/>
            <pc:sldMk cId="1548968196" sldId="443"/>
            <ac:spMk id="10" creationId="{D8F575B3-3C1B-C899-704B-56C498D8AACA}"/>
          </ac:spMkLst>
        </pc:spChg>
        <pc:picChg chg="mod">
          <ac:chgData name="Kerrie Shanahan" userId="ae473d9f-76e9-476f-892f-2674ea963afc" providerId="ADAL" clId="{0B82869A-B2E6-48C9-957C-E46C95C7C0A3}" dt="2025-01-22T00:45:29.632" v="49" actId="962"/>
          <ac:picMkLst>
            <pc:docMk/>
            <pc:sldMk cId="1548968196" sldId="443"/>
            <ac:picMk id="11" creationId="{2185F3B6-0315-7C66-9426-451391FE0C87}"/>
          </ac:picMkLst>
        </pc:picChg>
      </pc:sldChg>
      <pc:sldChg chg="modSp mod">
        <pc:chgData name="Kerrie Shanahan" userId="ae473d9f-76e9-476f-892f-2674ea963afc" providerId="ADAL" clId="{0B82869A-B2E6-48C9-957C-E46C95C7C0A3}" dt="2025-01-22T05:36:49.203" v="108" actId="962"/>
        <pc:sldMkLst>
          <pc:docMk/>
          <pc:sldMk cId="1550106778" sldId="444"/>
        </pc:sldMkLst>
        <pc:spChg chg="ord">
          <ac:chgData name="Kerrie Shanahan" userId="ae473d9f-76e9-476f-892f-2674ea963afc" providerId="ADAL" clId="{0B82869A-B2E6-48C9-957C-E46C95C7C0A3}" dt="2025-01-22T00:45:42.085" v="50" actId="13244"/>
          <ac:spMkLst>
            <pc:docMk/>
            <pc:sldMk cId="1550106778" sldId="444"/>
            <ac:spMk id="2" creationId="{0F845D7C-3956-64D9-429B-949D7E22F363}"/>
          </ac:spMkLst>
        </pc:spChg>
        <pc:picChg chg="mod">
          <ac:chgData name="Kerrie Shanahan" userId="ae473d9f-76e9-476f-892f-2674ea963afc" providerId="ADAL" clId="{0B82869A-B2E6-48C9-957C-E46C95C7C0A3}" dt="2025-01-22T05:36:26.625" v="94" actId="962"/>
          <ac:picMkLst>
            <pc:docMk/>
            <pc:sldMk cId="1550106778" sldId="444"/>
            <ac:picMk id="4" creationId="{BB179EE1-3C1A-01D4-FA01-BDA7A1A56554}"/>
          </ac:picMkLst>
        </pc:picChg>
        <pc:picChg chg="mod">
          <ac:chgData name="Kerrie Shanahan" userId="ae473d9f-76e9-476f-892f-2674ea963afc" providerId="ADAL" clId="{0B82869A-B2E6-48C9-957C-E46C95C7C0A3}" dt="2025-01-22T05:36:39.053" v="102" actId="962"/>
          <ac:picMkLst>
            <pc:docMk/>
            <pc:sldMk cId="1550106778" sldId="444"/>
            <ac:picMk id="7" creationId="{154EAD86-BED2-5D7A-7B1B-ED6F59B65BE2}"/>
          </ac:picMkLst>
        </pc:picChg>
        <pc:picChg chg="mod">
          <ac:chgData name="Kerrie Shanahan" userId="ae473d9f-76e9-476f-892f-2674ea963afc" providerId="ADAL" clId="{0B82869A-B2E6-48C9-957C-E46C95C7C0A3}" dt="2025-01-22T05:36:49.203" v="108" actId="962"/>
          <ac:picMkLst>
            <pc:docMk/>
            <pc:sldMk cId="1550106778" sldId="444"/>
            <ac:picMk id="10" creationId="{E189DF22-47E0-3881-21AD-39958AF41D7A}"/>
          </ac:picMkLst>
        </pc:picChg>
      </pc:sldChg>
      <pc:sldChg chg="modSp mod">
        <pc:chgData name="Kerrie Shanahan" userId="ae473d9f-76e9-476f-892f-2674ea963afc" providerId="ADAL" clId="{0B82869A-B2E6-48C9-957C-E46C95C7C0A3}" dt="2025-01-22T05:37:25.118" v="138" actId="962"/>
        <pc:sldMkLst>
          <pc:docMk/>
          <pc:sldMk cId="2708634835" sldId="445"/>
        </pc:sldMkLst>
        <pc:spChg chg="ord">
          <ac:chgData name="Kerrie Shanahan" userId="ae473d9f-76e9-476f-892f-2674ea963afc" providerId="ADAL" clId="{0B82869A-B2E6-48C9-957C-E46C95C7C0A3}" dt="2025-01-22T00:45:52.060" v="51" actId="13244"/>
          <ac:spMkLst>
            <pc:docMk/>
            <pc:sldMk cId="2708634835" sldId="445"/>
            <ac:spMk id="2" creationId="{0782604E-7ED3-5A17-B034-71409260DFFE}"/>
          </ac:spMkLst>
        </pc:spChg>
        <pc:picChg chg="mod">
          <ac:chgData name="Kerrie Shanahan" userId="ae473d9f-76e9-476f-892f-2674ea963afc" providerId="ADAL" clId="{0B82869A-B2E6-48C9-957C-E46C95C7C0A3}" dt="2025-01-22T05:37:01.794" v="114" actId="962"/>
          <ac:picMkLst>
            <pc:docMk/>
            <pc:sldMk cId="2708634835" sldId="445"/>
            <ac:picMk id="4" creationId="{F9F98573-D231-D5D9-26CB-76D204A5B537}"/>
          </ac:picMkLst>
        </pc:picChg>
        <pc:picChg chg="mod">
          <ac:chgData name="Kerrie Shanahan" userId="ae473d9f-76e9-476f-892f-2674ea963afc" providerId="ADAL" clId="{0B82869A-B2E6-48C9-957C-E46C95C7C0A3}" dt="2025-01-22T05:37:12.404" v="126" actId="962"/>
          <ac:picMkLst>
            <pc:docMk/>
            <pc:sldMk cId="2708634835" sldId="445"/>
            <ac:picMk id="8" creationId="{D7405754-323E-A7D4-107A-4FB2CA0680E7}"/>
          </ac:picMkLst>
        </pc:picChg>
        <pc:picChg chg="mod">
          <ac:chgData name="Kerrie Shanahan" userId="ae473d9f-76e9-476f-892f-2674ea963afc" providerId="ADAL" clId="{0B82869A-B2E6-48C9-957C-E46C95C7C0A3}" dt="2025-01-22T05:37:25.118" v="138" actId="962"/>
          <ac:picMkLst>
            <pc:docMk/>
            <pc:sldMk cId="2708634835" sldId="445"/>
            <ac:picMk id="11" creationId="{45941051-8D65-C83D-0F9E-DB06157352F2}"/>
          </ac:picMkLst>
        </pc:picChg>
      </pc:sldChg>
      <pc:sldChg chg="modSp mod">
        <pc:chgData name="Kerrie Shanahan" userId="ae473d9f-76e9-476f-892f-2674ea963afc" providerId="ADAL" clId="{0B82869A-B2E6-48C9-957C-E46C95C7C0A3}" dt="2025-01-22T00:50:52.402" v="86" actId="13244"/>
        <pc:sldMkLst>
          <pc:docMk/>
          <pc:sldMk cId="349643366" sldId="446"/>
        </pc:sldMkLst>
        <pc:spChg chg="ord">
          <ac:chgData name="Kerrie Shanahan" userId="ae473d9f-76e9-476f-892f-2674ea963afc" providerId="ADAL" clId="{0B82869A-B2E6-48C9-957C-E46C95C7C0A3}" dt="2025-01-22T00:50:52.402" v="86" actId="13244"/>
          <ac:spMkLst>
            <pc:docMk/>
            <pc:sldMk cId="349643366" sldId="446"/>
            <ac:spMk id="4" creationId="{DA3D3666-F224-9147-BD4A-2407C6B422EA}"/>
          </ac:spMkLst>
        </pc:spChg>
        <pc:spChg chg="ord">
          <ac:chgData name="Kerrie Shanahan" userId="ae473d9f-76e9-476f-892f-2674ea963afc" providerId="ADAL" clId="{0B82869A-B2E6-48C9-957C-E46C95C7C0A3}" dt="2025-01-22T00:50:45.368" v="85" actId="13244"/>
          <ac:spMkLst>
            <pc:docMk/>
            <pc:sldMk cId="349643366" sldId="446"/>
            <ac:spMk id="6" creationId="{3323106B-21F2-126B-C12F-D51708540382}"/>
          </ac:spMkLst>
        </pc:spChg>
      </pc:sldChg>
      <pc:sldChg chg="modSp mod">
        <pc:chgData name="Kerrie Shanahan" userId="ae473d9f-76e9-476f-892f-2674ea963afc" providerId="ADAL" clId="{0B82869A-B2E6-48C9-957C-E46C95C7C0A3}" dt="2025-01-22T05:40:01.403" v="222" actId="962"/>
        <pc:sldMkLst>
          <pc:docMk/>
          <pc:sldMk cId="240114052" sldId="449"/>
        </pc:sldMkLst>
        <pc:spChg chg="ord">
          <ac:chgData name="Kerrie Shanahan" userId="ae473d9f-76e9-476f-892f-2674ea963afc" providerId="ADAL" clId="{0B82869A-B2E6-48C9-957C-E46C95C7C0A3}" dt="2025-01-22T00:48:38.792" v="72" actId="13244"/>
          <ac:spMkLst>
            <pc:docMk/>
            <pc:sldMk cId="240114052" sldId="449"/>
            <ac:spMk id="2" creationId="{D93298AE-D027-6E45-5422-6F5434E9A44A}"/>
          </ac:spMkLst>
        </pc:spChg>
        <pc:spChg chg="ord">
          <ac:chgData name="Kerrie Shanahan" userId="ae473d9f-76e9-476f-892f-2674ea963afc" providerId="ADAL" clId="{0B82869A-B2E6-48C9-957C-E46C95C7C0A3}" dt="2025-01-22T00:49:03.728" v="74" actId="13244"/>
          <ac:spMkLst>
            <pc:docMk/>
            <pc:sldMk cId="240114052" sldId="449"/>
            <ac:spMk id="25" creationId="{3182014F-9A9A-A9F9-C748-6353230F9681}"/>
          </ac:spMkLst>
        </pc:spChg>
        <pc:spChg chg="mod">
          <ac:chgData name="Kerrie Shanahan" userId="ae473d9f-76e9-476f-892f-2674ea963afc" providerId="ADAL" clId="{0B82869A-B2E6-48C9-957C-E46C95C7C0A3}" dt="2025-01-22T00:49:23.989" v="78" actId="962"/>
          <ac:spMkLst>
            <pc:docMk/>
            <pc:sldMk cId="240114052" sldId="449"/>
            <ac:spMk id="27" creationId="{936B7364-513D-3D8C-B843-FF04AED36847}"/>
          </ac:spMkLst>
        </pc:spChg>
        <pc:spChg chg="mod">
          <ac:chgData name="Kerrie Shanahan" userId="ae473d9f-76e9-476f-892f-2674ea963afc" providerId="ADAL" clId="{0B82869A-B2E6-48C9-957C-E46C95C7C0A3}" dt="2025-01-22T00:49:28.580" v="80" actId="962"/>
          <ac:spMkLst>
            <pc:docMk/>
            <pc:sldMk cId="240114052" sldId="449"/>
            <ac:spMk id="30" creationId="{9390D6BB-FA42-E9DB-587A-01C7B6FF1A5E}"/>
          </ac:spMkLst>
        </pc:spChg>
        <pc:picChg chg="mod ord">
          <ac:chgData name="Kerrie Shanahan" userId="ae473d9f-76e9-476f-892f-2674ea963afc" providerId="ADAL" clId="{0B82869A-B2E6-48C9-957C-E46C95C7C0A3}" dt="2025-01-22T00:50:18.978" v="83" actId="962"/>
          <ac:picMkLst>
            <pc:docMk/>
            <pc:sldMk cId="240114052" sldId="449"/>
            <ac:picMk id="3" creationId="{AB557055-E8DA-88DE-65D2-D459DCADE68E}"/>
          </ac:picMkLst>
        </pc:picChg>
        <pc:picChg chg="mod ord">
          <ac:chgData name="Kerrie Shanahan" userId="ae473d9f-76e9-476f-892f-2674ea963afc" providerId="ADAL" clId="{0B82869A-B2E6-48C9-957C-E46C95C7C0A3}" dt="2025-01-22T05:39:49.644" v="216" actId="962"/>
          <ac:picMkLst>
            <pc:docMk/>
            <pc:sldMk cId="240114052" sldId="449"/>
            <ac:picMk id="6" creationId="{57E3692C-CF6D-0BB6-CA50-69E9876425DA}"/>
          </ac:picMkLst>
        </pc:picChg>
        <pc:picChg chg="mod ord">
          <ac:chgData name="Kerrie Shanahan" userId="ae473d9f-76e9-476f-892f-2674ea963afc" providerId="ADAL" clId="{0B82869A-B2E6-48C9-957C-E46C95C7C0A3}" dt="2025-01-22T05:40:01.403" v="222" actId="962"/>
          <ac:picMkLst>
            <pc:docMk/>
            <pc:sldMk cId="240114052" sldId="449"/>
            <ac:picMk id="10" creationId="{A4EFA166-71BE-BA87-8AF9-44814850EADF}"/>
          </ac:picMkLst>
        </pc:picChg>
        <pc:picChg chg="mod">
          <ac:chgData name="Kerrie Shanahan" userId="ae473d9f-76e9-476f-892f-2674ea963afc" providerId="ADAL" clId="{0B82869A-B2E6-48C9-957C-E46C95C7C0A3}" dt="2025-01-22T00:48:46.158" v="73" actId="962"/>
          <ac:picMkLst>
            <pc:docMk/>
            <pc:sldMk cId="240114052" sldId="449"/>
            <ac:picMk id="13" creationId="{1ECB83B1-15EA-5D52-724A-394F20CA344E}"/>
          </ac:picMkLst>
        </pc:picChg>
        <pc:picChg chg="mod">
          <ac:chgData name="Kerrie Shanahan" userId="ae473d9f-76e9-476f-892f-2674ea963afc" providerId="ADAL" clId="{0B82869A-B2E6-48C9-957C-E46C95C7C0A3}" dt="2025-01-22T00:49:26.305" v="79" actId="962"/>
          <ac:picMkLst>
            <pc:docMk/>
            <pc:sldMk cId="240114052" sldId="449"/>
            <ac:picMk id="28" creationId="{3CF1B34A-57B9-12B8-639A-D7E23476AA5C}"/>
          </ac:picMkLst>
        </pc:picChg>
        <pc:picChg chg="mod">
          <ac:chgData name="Kerrie Shanahan" userId="ae473d9f-76e9-476f-892f-2674ea963afc" providerId="ADAL" clId="{0B82869A-B2E6-48C9-957C-E46C95C7C0A3}" dt="2025-01-22T00:49:30.359" v="81" actId="962"/>
          <ac:picMkLst>
            <pc:docMk/>
            <pc:sldMk cId="240114052" sldId="449"/>
            <ac:picMk id="31" creationId="{0CD15AD4-1658-E044-D725-BACD96EEA581}"/>
          </ac:picMkLst>
        </pc:picChg>
      </pc:sldChg>
      <pc:sldChg chg="modSp mod">
        <pc:chgData name="Kerrie Shanahan" userId="ae473d9f-76e9-476f-892f-2674ea963afc" providerId="ADAL" clId="{0B82869A-B2E6-48C9-957C-E46C95C7C0A3}" dt="2025-01-22T00:46:00.901" v="52" actId="13244"/>
        <pc:sldMkLst>
          <pc:docMk/>
          <pc:sldMk cId="536094152" sldId="466"/>
        </pc:sldMkLst>
        <pc:spChg chg="ord">
          <ac:chgData name="Kerrie Shanahan" userId="ae473d9f-76e9-476f-892f-2674ea963afc" providerId="ADAL" clId="{0B82869A-B2E6-48C9-957C-E46C95C7C0A3}" dt="2025-01-22T00:46:00.901" v="52" actId="13244"/>
          <ac:spMkLst>
            <pc:docMk/>
            <pc:sldMk cId="536094152" sldId="466"/>
            <ac:spMk id="3" creationId="{3356CE68-226D-B369-8A24-149E2B0442E1}"/>
          </ac:spMkLst>
        </pc:spChg>
      </pc:sldChg>
      <pc:sldChg chg="modSp mod">
        <pc:chgData name="Kerrie Shanahan" userId="ae473d9f-76e9-476f-892f-2674ea963afc" providerId="ADAL" clId="{0B82869A-B2E6-48C9-957C-E46C95C7C0A3}" dt="2025-01-22T00:46:13.857" v="54" actId="13244"/>
        <pc:sldMkLst>
          <pc:docMk/>
          <pc:sldMk cId="3096463887" sldId="468"/>
        </pc:sldMkLst>
        <pc:spChg chg="ord">
          <ac:chgData name="Kerrie Shanahan" userId="ae473d9f-76e9-476f-892f-2674ea963afc" providerId="ADAL" clId="{0B82869A-B2E6-48C9-957C-E46C95C7C0A3}" dt="2025-01-22T00:46:13.857" v="54" actId="13244"/>
          <ac:spMkLst>
            <pc:docMk/>
            <pc:sldMk cId="3096463887" sldId="468"/>
            <ac:spMk id="2" creationId="{0FF829E6-6EB2-6648-7F85-2D3F5A10EA18}"/>
          </ac:spMkLst>
        </pc:spChg>
      </pc:sldChg>
      <pc:sldChg chg="modSp mod">
        <pc:chgData name="Kerrie Shanahan" userId="ae473d9f-76e9-476f-892f-2674ea963afc" providerId="ADAL" clId="{0B82869A-B2E6-48C9-957C-E46C95C7C0A3}" dt="2025-01-22T00:46:22.226" v="55" actId="13244"/>
        <pc:sldMkLst>
          <pc:docMk/>
          <pc:sldMk cId="3461911102" sldId="469"/>
        </pc:sldMkLst>
        <pc:spChg chg="ord">
          <ac:chgData name="Kerrie Shanahan" userId="ae473d9f-76e9-476f-892f-2674ea963afc" providerId="ADAL" clId="{0B82869A-B2E6-48C9-957C-E46C95C7C0A3}" dt="2025-01-22T00:46:22.226" v="55" actId="13244"/>
          <ac:spMkLst>
            <pc:docMk/>
            <pc:sldMk cId="3461911102" sldId="469"/>
            <ac:spMk id="2" creationId="{F44ABD1E-5D0B-0B24-21E3-27FB7A10C209}"/>
          </ac:spMkLst>
        </pc:spChg>
      </pc:sldChg>
      <pc:sldChg chg="modSp mod">
        <pc:chgData name="Kerrie Shanahan" userId="ae473d9f-76e9-476f-892f-2674ea963afc" providerId="ADAL" clId="{0B82869A-B2E6-48C9-957C-E46C95C7C0A3}" dt="2025-01-22T00:46:27.393" v="56" actId="13244"/>
        <pc:sldMkLst>
          <pc:docMk/>
          <pc:sldMk cId="3868218024" sldId="470"/>
        </pc:sldMkLst>
        <pc:spChg chg="ord">
          <ac:chgData name="Kerrie Shanahan" userId="ae473d9f-76e9-476f-892f-2674ea963afc" providerId="ADAL" clId="{0B82869A-B2E6-48C9-957C-E46C95C7C0A3}" dt="2025-01-22T00:46:27.393" v="56" actId="13244"/>
          <ac:spMkLst>
            <pc:docMk/>
            <pc:sldMk cId="3868218024" sldId="470"/>
            <ac:spMk id="2" creationId="{FDFC36D0-F326-AD38-0CC6-A8345EA8F0D0}"/>
          </ac:spMkLst>
        </pc:spChg>
      </pc:sldChg>
      <pc:sldChg chg="modSp mod">
        <pc:chgData name="Kerrie Shanahan" userId="ae473d9f-76e9-476f-892f-2674ea963afc" providerId="ADAL" clId="{0B82869A-B2E6-48C9-957C-E46C95C7C0A3}" dt="2025-01-22T00:46:34.219" v="57" actId="13244"/>
        <pc:sldMkLst>
          <pc:docMk/>
          <pc:sldMk cId="2325795097" sldId="471"/>
        </pc:sldMkLst>
        <pc:spChg chg="ord">
          <ac:chgData name="Kerrie Shanahan" userId="ae473d9f-76e9-476f-892f-2674ea963afc" providerId="ADAL" clId="{0B82869A-B2E6-48C9-957C-E46C95C7C0A3}" dt="2025-01-22T00:46:34.219" v="57" actId="13244"/>
          <ac:spMkLst>
            <pc:docMk/>
            <pc:sldMk cId="2325795097" sldId="471"/>
            <ac:spMk id="2" creationId="{2714EE46-CF06-C16E-968A-BDC8B5BA576C}"/>
          </ac:spMkLst>
        </pc:spChg>
      </pc:sldChg>
      <pc:sldChg chg="modSp mod">
        <pc:chgData name="Kerrie Shanahan" userId="ae473d9f-76e9-476f-892f-2674ea963afc" providerId="ADAL" clId="{0B82869A-B2E6-48C9-957C-E46C95C7C0A3}" dt="2025-01-22T05:37:36.476" v="144" actId="962"/>
        <pc:sldMkLst>
          <pc:docMk/>
          <pc:sldMk cId="2806691242" sldId="472"/>
        </pc:sldMkLst>
        <pc:spChg chg="ord">
          <ac:chgData name="Kerrie Shanahan" userId="ae473d9f-76e9-476f-892f-2674ea963afc" providerId="ADAL" clId="{0B82869A-B2E6-48C9-957C-E46C95C7C0A3}" dt="2025-01-22T00:46:39.460" v="58" actId="13244"/>
          <ac:spMkLst>
            <pc:docMk/>
            <pc:sldMk cId="2806691242" sldId="472"/>
            <ac:spMk id="2" creationId="{C8660E09-5825-A168-F362-991B43F1AA6B}"/>
          </ac:spMkLst>
        </pc:spChg>
        <pc:picChg chg="mod">
          <ac:chgData name="Kerrie Shanahan" userId="ae473d9f-76e9-476f-892f-2674ea963afc" providerId="ADAL" clId="{0B82869A-B2E6-48C9-957C-E46C95C7C0A3}" dt="2025-01-22T05:37:36.476" v="144" actId="962"/>
          <ac:picMkLst>
            <pc:docMk/>
            <pc:sldMk cId="2806691242" sldId="472"/>
            <ac:picMk id="3" creationId="{758978ED-C6D5-CFAF-CA99-2BAC828CACFD}"/>
          </ac:picMkLst>
        </pc:picChg>
      </pc:sldChg>
      <pc:sldChg chg="modSp mod">
        <pc:chgData name="Kerrie Shanahan" userId="ae473d9f-76e9-476f-892f-2674ea963afc" providerId="ADAL" clId="{0B82869A-B2E6-48C9-957C-E46C95C7C0A3}" dt="2025-01-22T05:37:58.357" v="156" actId="962"/>
        <pc:sldMkLst>
          <pc:docMk/>
          <pc:sldMk cId="2667868244" sldId="473"/>
        </pc:sldMkLst>
        <pc:spChg chg="ord">
          <ac:chgData name="Kerrie Shanahan" userId="ae473d9f-76e9-476f-892f-2674ea963afc" providerId="ADAL" clId="{0B82869A-B2E6-48C9-957C-E46C95C7C0A3}" dt="2025-01-22T00:46:52.943" v="59" actId="13244"/>
          <ac:spMkLst>
            <pc:docMk/>
            <pc:sldMk cId="2667868244" sldId="473"/>
            <ac:spMk id="3" creationId="{CB29BAE9-625C-F6CF-0E81-B6FE3ADE4D5B}"/>
          </ac:spMkLst>
        </pc:spChg>
        <pc:picChg chg="mod">
          <ac:chgData name="Kerrie Shanahan" userId="ae473d9f-76e9-476f-892f-2674ea963afc" providerId="ADAL" clId="{0B82869A-B2E6-48C9-957C-E46C95C7C0A3}" dt="2025-01-22T05:37:48.714" v="150" actId="962"/>
          <ac:picMkLst>
            <pc:docMk/>
            <pc:sldMk cId="2667868244" sldId="473"/>
            <ac:picMk id="2" creationId="{72D0A6BC-746D-90B0-8958-56D29506DFEB}"/>
          </ac:picMkLst>
        </pc:picChg>
        <pc:picChg chg="mod">
          <ac:chgData name="Kerrie Shanahan" userId="ae473d9f-76e9-476f-892f-2674ea963afc" providerId="ADAL" clId="{0B82869A-B2E6-48C9-957C-E46C95C7C0A3}" dt="2025-01-22T05:37:58.357" v="156" actId="962"/>
          <ac:picMkLst>
            <pc:docMk/>
            <pc:sldMk cId="2667868244" sldId="473"/>
            <ac:picMk id="5" creationId="{C2DE114E-ECE3-3FDF-65C7-1175BCA6A19C}"/>
          </ac:picMkLst>
        </pc:picChg>
      </pc:sldChg>
      <pc:sldChg chg="modSp mod modNotesTx">
        <pc:chgData name="Kerrie Shanahan" userId="ae473d9f-76e9-476f-892f-2674ea963afc" providerId="ADAL" clId="{0B82869A-B2E6-48C9-957C-E46C95C7C0A3}" dt="2025-01-26T23:19:10.612" v="747" actId="13926"/>
        <pc:sldMkLst>
          <pc:docMk/>
          <pc:sldMk cId="908412850" sldId="475"/>
        </pc:sldMkLst>
        <pc:spChg chg="ord">
          <ac:chgData name="Kerrie Shanahan" userId="ae473d9f-76e9-476f-892f-2674ea963afc" providerId="ADAL" clId="{0B82869A-B2E6-48C9-957C-E46C95C7C0A3}" dt="2025-01-22T00:47:17.940" v="62" actId="13244"/>
          <ac:spMkLst>
            <pc:docMk/>
            <pc:sldMk cId="908412850" sldId="475"/>
            <ac:spMk id="3" creationId="{0599A85E-276E-FB06-99D2-671FAB781FC0}"/>
          </ac:spMkLst>
        </pc:spChg>
        <pc:picChg chg="mod">
          <ac:chgData name="Kerrie Shanahan" userId="ae473d9f-76e9-476f-892f-2674ea963afc" providerId="ADAL" clId="{0B82869A-B2E6-48C9-957C-E46C95C7C0A3}" dt="2025-01-22T05:38:41.114" v="180" actId="962"/>
          <ac:picMkLst>
            <pc:docMk/>
            <pc:sldMk cId="908412850" sldId="475"/>
            <ac:picMk id="2" creationId="{C4395FDB-00C4-4438-BA72-2EEC3739D839}"/>
          </ac:picMkLst>
        </pc:picChg>
      </pc:sldChg>
      <pc:sldChg chg="modSp mod">
        <pc:chgData name="Kerrie Shanahan" userId="ae473d9f-76e9-476f-892f-2674ea963afc" providerId="ADAL" clId="{0B82869A-B2E6-48C9-957C-E46C95C7C0A3}" dt="2025-01-22T05:39:04.196" v="192" actId="962"/>
        <pc:sldMkLst>
          <pc:docMk/>
          <pc:sldMk cId="1716554648" sldId="476"/>
        </pc:sldMkLst>
        <pc:spChg chg="ord">
          <ac:chgData name="Kerrie Shanahan" userId="ae473d9f-76e9-476f-892f-2674ea963afc" providerId="ADAL" clId="{0B82869A-B2E6-48C9-957C-E46C95C7C0A3}" dt="2025-01-22T00:47:26.016" v="63" actId="13244"/>
          <ac:spMkLst>
            <pc:docMk/>
            <pc:sldMk cId="1716554648" sldId="476"/>
            <ac:spMk id="4" creationId="{7B469366-A7EE-5B19-E21C-0AC42AA86347}"/>
          </ac:spMkLst>
        </pc:spChg>
        <pc:picChg chg="mod">
          <ac:chgData name="Kerrie Shanahan" userId="ae473d9f-76e9-476f-892f-2674ea963afc" providerId="ADAL" clId="{0B82869A-B2E6-48C9-957C-E46C95C7C0A3}" dt="2025-01-22T05:38:52.226" v="186" actId="962"/>
          <ac:picMkLst>
            <pc:docMk/>
            <pc:sldMk cId="1716554648" sldId="476"/>
            <ac:picMk id="2" creationId="{D5EA6F0F-3698-DA27-6BD9-F76ED1A60636}"/>
          </ac:picMkLst>
        </pc:picChg>
        <pc:picChg chg="mod">
          <ac:chgData name="Kerrie Shanahan" userId="ae473d9f-76e9-476f-892f-2674ea963afc" providerId="ADAL" clId="{0B82869A-B2E6-48C9-957C-E46C95C7C0A3}" dt="2025-01-22T05:39:04.196" v="192" actId="962"/>
          <ac:picMkLst>
            <pc:docMk/>
            <pc:sldMk cId="1716554648" sldId="476"/>
            <ac:picMk id="3" creationId="{B122C9C6-5AD4-E385-BD80-2EDA29A3F881}"/>
          </ac:picMkLst>
        </pc:picChg>
      </pc:sldChg>
      <pc:sldChg chg="modSp mod">
        <pc:chgData name="Kerrie Shanahan" userId="ae473d9f-76e9-476f-892f-2674ea963afc" providerId="ADAL" clId="{0B82869A-B2E6-48C9-957C-E46C95C7C0A3}" dt="2025-01-22T00:47:57.150" v="66" actId="13244"/>
        <pc:sldMkLst>
          <pc:docMk/>
          <pc:sldMk cId="2664320030" sldId="478"/>
        </pc:sldMkLst>
        <pc:spChg chg="ord">
          <ac:chgData name="Kerrie Shanahan" userId="ae473d9f-76e9-476f-892f-2674ea963afc" providerId="ADAL" clId="{0B82869A-B2E6-48C9-957C-E46C95C7C0A3}" dt="2025-01-22T00:47:57.150" v="66" actId="13244"/>
          <ac:spMkLst>
            <pc:docMk/>
            <pc:sldMk cId="2664320030" sldId="478"/>
            <ac:spMk id="2" creationId="{16981F45-5D94-8D62-D058-D1BFC0C5F73F}"/>
          </ac:spMkLst>
        </pc:spChg>
      </pc:sldChg>
      <pc:sldChg chg="modSp mod">
        <pc:chgData name="Kerrie Shanahan" userId="ae473d9f-76e9-476f-892f-2674ea963afc" providerId="ADAL" clId="{0B82869A-B2E6-48C9-957C-E46C95C7C0A3}" dt="2025-01-26T23:17:50.281" v="746" actId="20577"/>
        <pc:sldMkLst>
          <pc:docMk/>
          <pc:sldMk cId="3005270447" sldId="480"/>
        </pc:sldMkLst>
        <pc:spChg chg="mod">
          <ac:chgData name="Kerrie Shanahan" userId="ae473d9f-76e9-476f-892f-2674ea963afc" providerId="ADAL" clId="{0B82869A-B2E6-48C9-957C-E46C95C7C0A3}" dt="2025-01-26T23:17:50.281" v="746" actId="20577"/>
          <ac:spMkLst>
            <pc:docMk/>
            <pc:sldMk cId="3005270447" sldId="480"/>
            <ac:spMk id="2" creationId="{3AA61864-491A-5E40-41DA-0C8A5CCE78EB}"/>
          </ac:spMkLst>
        </pc:spChg>
        <pc:spChg chg="ord">
          <ac:chgData name="Kerrie Shanahan" userId="ae473d9f-76e9-476f-892f-2674ea963afc" providerId="ADAL" clId="{0B82869A-B2E6-48C9-957C-E46C95C7C0A3}" dt="2025-01-22T00:48:11.439" v="68" actId="13244"/>
          <ac:spMkLst>
            <pc:docMk/>
            <pc:sldMk cId="3005270447" sldId="480"/>
            <ac:spMk id="3" creationId="{B41F649A-E689-DA5F-28EA-2CA9D9F2DB56}"/>
          </ac:spMkLst>
        </pc:spChg>
      </pc:sldChg>
      <pc:sldChg chg="modSp mod">
        <pc:chgData name="Kerrie Shanahan" userId="ae473d9f-76e9-476f-892f-2674ea963afc" providerId="ADAL" clId="{0B82869A-B2E6-48C9-957C-E46C95C7C0A3}" dt="2025-01-22T00:48:03.052" v="67" actId="13244"/>
        <pc:sldMkLst>
          <pc:docMk/>
          <pc:sldMk cId="1559763415" sldId="481"/>
        </pc:sldMkLst>
        <pc:spChg chg="ord">
          <ac:chgData name="Kerrie Shanahan" userId="ae473d9f-76e9-476f-892f-2674ea963afc" providerId="ADAL" clId="{0B82869A-B2E6-48C9-957C-E46C95C7C0A3}" dt="2025-01-22T00:48:03.052" v="67" actId="13244"/>
          <ac:spMkLst>
            <pc:docMk/>
            <pc:sldMk cId="1559763415" sldId="481"/>
            <ac:spMk id="3" creationId="{AA6B2F89-21DC-9A5C-6CE2-F2A44AF480DE}"/>
          </ac:spMkLst>
        </pc:spChg>
      </pc:sldChg>
      <pc:sldChg chg="modSp mod">
        <pc:chgData name="Kerrie Shanahan" userId="ae473d9f-76e9-476f-892f-2674ea963afc" providerId="ADAL" clId="{0B82869A-B2E6-48C9-957C-E46C95C7C0A3}" dt="2025-01-22T00:46:06.132" v="53" actId="13244"/>
        <pc:sldMkLst>
          <pc:docMk/>
          <pc:sldMk cId="4152176365" sldId="496"/>
        </pc:sldMkLst>
        <pc:spChg chg="ord">
          <ac:chgData name="Kerrie Shanahan" userId="ae473d9f-76e9-476f-892f-2674ea963afc" providerId="ADAL" clId="{0B82869A-B2E6-48C9-957C-E46C95C7C0A3}" dt="2025-01-22T00:46:06.132" v="53" actId="13244"/>
          <ac:spMkLst>
            <pc:docMk/>
            <pc:sldMk cId="4152176365" sldId="496"/>
            <ac:spMk id="2" creationId="{C02893F4-5989-EC7F-76C4-7050AD6D16E6}"/>
          </ac:spMkLst>
        </pc:spChg>
      </pc:sldChg>
      <pc:sldChg chg="modSp mod">
        <pc:chgData name="Kerrie Shanahan" userId="ae473d9f-76e9-476f-892f-2674ea963afc" providerId="ADAL" clId="{0B82869A-B2E6-48C9-957C-E46C95C7C0A3}" dt="2025-01-22T05:38:28.276" v="174" actId="962"/>
        <pc:sldMkLst>
          <pc:docMk/>
          <pc:sldMk cId="3577013097" sldId="498"/>
        </pc:sldMkLst>
        <pc:spChg chg="ord">
          <ac:chgData name="Kerrie Shanahan" userId="ae473d9f-76e9-476f-892f-2674ea963afc" providerId="ADAL" clId="{0B82869A-B2E6-48C9-957C-E46C95C7C0A3}" dt="2025-01-22T00:47:07.843" v="61" actId="13244"/>
          <ac:spMkLst>
            <pc:docMk/>
            <pc:sldMk cId="3577013097" sldId="498"/>
            <ac:spMk id="2" creationId="{66D34FDE-B0C3-8881-C3F8-23706BCD8BA1}"/>
          </ac:spMkLst>
        </pc:spChg>
        <pc:picChg chg="mod">
          <ac:chgData name="Kerrie Shanahan" userId="ae473d9f-76e9-476f-892f-2674ea963afc" providerId="ADAL" clId="{0B82869A-B2E6-48C9-957C-E46C95C7C0A3}" dt="2025-01-22T05:38:10.222" v="162" actId="962"/>
          <ac:picMkLst>
            <pc:docMk/>
            <pc:sldMk cId="3577013097" sldId="498"/>
            <ac:picMk id="4" creationId="{3430364C-430C-09C7-D68F-91F95A43B724}"/>
          </ac:picMkLst>
        </pc:picChg>
        <pc:picChg chg="mod">
          <ac:chgData name="Kerrie Shanahan" userId="ae473d9f-76e9-476f-892f-2674ea963afc" providerId="ADAL" clId="{0B82869A-B2E6-48C9-957C-E46C95C7C0A3}" dt="2025-01-22T05:38:18.705" v="168" actId="962"/>
          <ac:picMkLst>
            <pc:docMk/>
            <pc:sldMk cId="3577013097" sldId="498"/>
            <ac:picMk id="7" creationId="{E6C76FE9-7B77-95B0-6B1A-7BA12CC17F4E}"/>
          </ac:picMkLst>
        </pc:picChg>
        <pc:picChg chg="mod">
          <ac:chgData name="Kerrie Shanahan" userId="ae473d9f-76e9-476f-892f-2674ea963afc" providerId="ADAL" clId="{0B82869A-B2E6-48C9-957C-E46C95C7C0A3}" dt="2025-01-22T05:38:28.276" v="174" actId="962"/>
          <ac:picMkLst>
            <pc:docMk/>
            <pc:sldMk cId="3577013097" sldId="498"/>
            <ac:picMk id="10" creationId="{5DA27A9C-F201-FCF9-CF51-C9E708E5878B}"/>
          </ac:picMkLst>
        </pc:picChg>
      </pc:sldChg>
      <pc:sldChg chg="modSp mod">
        <pc:chgData name="Kerrie Shanahan" userId="ae473d9f-76e9-476f-892f-2674ea963afc" providerId="ADAL" clId="{0B82869A-B2E6-48C9-957C-E46C95C7C0A3}" dt="2025-01-22T05:39:35.103" v="210" actId="962"/>
        <pc:sldMkLst>
          <pc:docMk/>
          <pc:sldMk cId="2230884598" sldId="499"/>
        </pc:sldMkLst>
        <pc:spChg chg="ord">
          <ac:chgData name="Kerrie Shanahan" userId="ae473d9f-76e9-476f-892f-2674ea963afc" providerId="ADAL" clId="{0B82869A-B2E6-48C9-957C-E46C95C7C0A3}" dt="2025-01-22T00:47:36.181" v="64" actId="13244"/>
          <ac:spMkLst>
            <pc:docMk/>
            <pc:sldMk cId="2230884598" sldId="499"/>
            <ac:spMk id="2" creationId="{FE8A203F-E157-D150-C41A-E676662DA837}"/>
          </ac:spMkLst>
        </pc:spChg>
        <pc:picChg chg="mod">
          <ac:chgData name="Kerrie Shanahan" userId="ae473d9f-76e9-476f-892f-2674ea963afc" providerId="ADAL" clId="{0B82869A-B2E6-48C9-957C-E46C95C7C0A3}" dt="2025-01-22T05:39:13.293" v="198" actId="962"/>
          <ac:picMkLst>
            <pc:docMk/>
            <pc:sldMk cId="2230884598" sldId="499"/>
            <ac:picMk id="4" creationId="{1355C196-C779-724F-F970-59C9C6DD0C32}"/>
          </ac:picMkLst>
        </pc:picChg>
        <pc:picChg chg="mod">
          <ac:chgData name="Kerrie Shanahan" userId="ae473d9f-76e9-476f-892f-2674ea963afc" providerId="ADAL" clId="{0B82869A-B2E6-48C9-957C-E46C95C7C0A3}" dt="2025-01-22T05:39:35.103" v="210" actId="962"/>
          <ac:picMkLst>
            <pc:docMk/>
            <pc:sldMk cId="2230884598" sldId="499"/>
            <ac:picMk id="7" creationId="{03505703-7C61-685F-FD13-279C82A5DEC7}"/>
          </ac:picMkLst>
        </pc:picChg>
        <pc:picChg chg="mod ord">
          <ac:chgData name="Kerrie Shanahan" userId="ae473d9f-76e9-476f-892f-2674ea963afc" providerId="ADAL" clId="{0B82869A-B2E6-48C9-957C-E46C95C7C0A3}" dt="2025-01-22T05:39:22.842" v="204" actId="962"/>
          <ac:picMkLst>
            <pc:docMk/>
            <pc:sldMk cId="2230884598" sldId="499"/>
            <ac:picMk id="10" creationId="{A94223E4-8161-D533-8A05-AFD7043C0FD3}"/>
          </ac:picMkLst>
        </pc:picChg>
      </pc:sldChg>
      <pc:sldChg chg="modSp mod">
        <pc:chgData name="Kerrie Shanahan" userId="ae473d9f-76e9-476f-892f-2674ea963afc" providerId="ADAL" clId="{0B82869A-B2E6-48C9-957C-E46C95C7C0A3}" dt="2025-01-22T00:48:22.670" v="70" actId="13244"/>
        <pc:sldMkLst>
          <pc:docMk/>
          <pc:sldMk cId="3426776120" sldId="502"/>
        </pc:sldMkLst>
        <pc:spChg chg="ord">
          <ac:chgData name="Kerrie Shanahan" userId="ae473d9f-76e9-476f-892f-2674ea963afc" providerId="ADAL" clId="{0B82869A-B2E6-48C9-957C-E46C95C7C0A3}" dt="2025-01-22T00:48:22.670" v="70" actId="13244"/>
          <ac:spMkLst>
            <pc:docMk/>
            <pc:sldMk cId="3426776120" sldId="502"/>
            <ac:spMk id="2" creationId="{868143D0-89E8-76C1-E46D-F5B9A7003808}"/>
          </ac:spMkLst>
        </pc:spChg>
      </pc:sldChg>
      <pc:sldChg chg="modSp mod">
        <pc:chgData name="Kerrie Shanahan" userId="ae473d9f-76e9-476f-892f-2674ea963afc" providerId="ADAL" clId="{0B82869A-B2E6-48C9-957C-E46C95C7C0A3}" dt="2025-01-22T00:48:17.440" v="69" actId="13244"/>
        <pc:sldMkLst>
          <pc:docMk/>
          <pc:sldMk cId="945680467" sldId="504"/>
        </pc:sldMkLst>
        <pc:spChg chg="ord">
          <ac:chgData name="Kerrie Shanahan" userId="ae473d9f-76e9-476f-892f-2674ea963afc" providerId="ADAL" clId="{0B82869A-B2E6-48C9-957C-E46C95C7C0A3}" dt="2025-01-22T00:48:17.440" v="69" actId="13244"/>
          <ac:spMkLst>
            <pc:docMk/>
            <pc:sldMk cId="945680467" sldId="504"/>
            <ac:spMk id="3" creationId="{0D3E7BEA-F4F3-F9DE-484F-0EA23F7236C7}"/>
          </ac:spMkLst>
        </pc:spChg>
      </pc:sldChg>
      <pc:sldChg chg="modSp mod">
        <pc:chgData name="Kerrie Shanahan" userId="ae473d9f-76e9-476f-892f-2674ea963afc" providerId="ADAL" clId="{0B82869A-B2E6-48C9-957C-E46C95C7C0A3}" dt="2025-01-22T00:48:28.596" v="71" actId="13244"/>
        <pc:sldMkLst>
          <pc:docMk/>
          <pc:sldMk cId="48479127" sldId="505"/>
        </pc:sldMkLst>
        <pc:spChg chg="ord">
          <ac:chgData name="Kerrie Shanahan" userId="ae473d9f-76e9-476f-892f-2674ea963afc" providerId="ADAL" clId="{0B82869A-B2E6-48C9-957C-E46C95C7C0A3}" dt="2025-01-22T00:48:28.596" v="71" actId="13244"/>
          <ac:spMkLst>
            <pc:docMk/>
            <pc:sldMk cId="48479127" sldId="505"/>
            <ac:spMk id="2" creationId="{E3D7A558-D68E-2AB6-5DC3-958C33667324}"/>
          </ac:spMkLst>
        </pc:spChg>
      </pc:sldChg>
      <pc:sldChg chg="modSp mod">
        <pc:chgData name="Kerrie Shanahan" userId="ae473d9f-76e9-476f-892f-2674ea963afc" providerId="ADAL" clId="{0B82869A-B2E6-48C9-957C-E46C95C7C0A3}" dt="2025-01-22T00:37:31.007" v="20" actId="13244"/>
        <pc:sldMkLst>
          <pc:docMk/>
          <pc:sldMk cId="1652726119" sldId="509"/>
        </pc:sldMkLst>
        <pc:spChg chg="ord">
          <ac:chgData name="Kerrie Shanahan" userId="ae473d9f-76e9-476f-892f-2674ea963afc" providerId="ADAL" clId="{0B82869A-B2E6-48C9-957C-E46C95C7C0A3}" dt="2025-01-22T00:37:26.462" v="19" actId="13244"/>
          <ac:spMkLst>
            <pc:docMk/>
            <pc:sldMk cId="1652726119" sldId="509"/>
            <ac:spMk id="4" creationId="{F8169863-D3C2-2D8B-C3BE-279ADF06C9E6}"/>
          </ac:spMkLst>
        </pc:spChg>
        <pc:spChg chg="ord">
          <ac:chgData name="Kerrie Shanahan" userId="ae473d9f-76e9-476f-892f-2674ea963afc" providerId="ADAL" clId="{0B82869A-B2E6-48C9-957C-E46C95C7C0A3}" dt="2025-01-22T00:37:31.007" v="20" actId="13244"/>
          <ac:spMkLst>
            <pc:docMk/>
            <pc:sldMk cId="1652726119" sldId="509"/>
            <ac:spMk id="6" creationId="{11A7C06D-48D6-D753-DAD5-D5CBB1E2F96D}"/>
          </ac:spMkLst>
        </pc:spChg>
        <pc:spChg chg="ord">
          <ac:chgData name="Kerrie Shanahan" userId="ae473d9f-76e9-476f-892f-2674ea963afc" providerId="ADAL" clId="{0B82869A-B2E6-48C9-957C-E46C95C7C0A3}" dt="2025-01-22T00:37:22.259" v="18" actId="13244"/>
          <ac:spMkLst>
            <pc:docMk/>
            <pc:sldMk cId="1652726119" sldId="509"/>
            <ac:spMk id="7" creationId="{97661B67-39B3-286B-A745-D223A451D2BE}"/>
          </ac:spMkLst>
        </pc:spChg>
        <pc:spChg chg="ord">
          <ac:chgData name="Kerrie Shanahan" userId="ae473d9f-76e9-476f-892f-2674ea963afc" providerId="ADAL" clId="{0B82869A-B2E6-48C9-957C-E46C95C7C0A3}" dt="2025-01-22T00:37:16.066" v="17" actId="13244"/>
          <ac:spMkLst>
            <pc:docMk/>
            <pc:sldMk cId="1652726119" sldId="509"/>
            <ac:spMk id="8" creationId="{F3F84C5B-BDF8-A782-D11B-516750B6AF04}"/>
          </ac:spMkLst>
        </pc:spChg>
      </pc:sldChg>
      <pc:sldChg chg="modSp mod">
        <pc:chgData name="Kerrie Shanahan" userId="ae473d9f-76e9-476f-892f-2674ea963afc" providerId="ADAL" clId="{0B82869A-B2E6-48C9-957C-E46C95C7C0A3}" dt="2025-01-22T05:41:24.621" v="442" actId="962"/>
        <pc:sldMkLst>
          <pc:docMk/>
          <pc:sldMk cId="3580694833" sldId="510"/>
        </pc:sldMkLst>
        <pc:spChg chg="ord">
          <ac:chgData name="Kerrie Shanahan" userId="ae473d9f-76e9-476f-892f-2674ea963afc" providerId="ADAL" clId="{0B82869A-B2E6-48C9-957C-E46C95C7C0A3}" dt="2025-01-22T00:35:55.879" v="9" actId="13244"/>
          <ac:spMkLst>
            <pc:docMk/>
            <pc:sldMk cId="3580694833" sldId="510"/>
            <ac:spMk id="2" creationId="{7ED67050-B8C0-1B5A-A88F-F1E8160A99B4}"/>
          </ac:spMkLst>
        </pc:spChg>
        <pc:spChg chg="mod">
          <ac:chgData name="Kerrie Shanahan" userId="ae473d9f-76e9-476f-892f-2674ea963afc" providerId="ADAL" clId="{0B82869A-B2E6-48C9-957C-E46C95C7C0A3}" dt="2025-01-22T00:35:58.579" v="10" actId="962"/>
          <ac:spMkLst>
            <pc:docMk/>
            <pc:sldMk cId="3580694833" sldId="510"/>
            <ac:spMk id="20" creationId="{2D0EE3DF-EB96-895F-ABBB-C1A2707052BF}"/>
          </ac:spMkLst>
        </pc:spChg>
        <pc:picChg chg="mod ord">
          <ac:chgData name="Kerrie Shanahan" userId="ae473d9f-76e9-476f-892f-2674ea963afc" providerId="ADAL" clId="{0B82869A-B2E6-48C9-957C-E46C95C7C0A3}" dt="2025-01-22T05:41:06.609" v="408" actId="962"/>
          <ac:picMkLst>
            <pc:docMk/>
            <pc:sldMk cId="3580694833" sldId="510"/>
            <ac:picMk id="13" creationId="{478C22C1-5571-C4BA-E001-057866267EA5}"/>
          </ac:picMkLst>
        </pc:picChg>
        <pc:picChg chg="mod ord">
          <ac:chgData name="Kerrie Shanahan" userId="ae473d9f-76e9-476f-892f-2674ea963afc" providerId="ADAL" clId="{0B82869A-B2E6-48C9-957C-E46C95C7C0A3}" dt="2025-01-22T05:41:18.413" v="434" actId="962"/>
          <ac:picMkLst>
            <pc:docMk/>
            <pc:sldMk cId="3580694833" sldId="510"/>
            <ac:picMk id="17" creationId="{F1C411B8-96F9-02DC-5129-131156B7E2BC}"/>
          </ac:picMkLst>
        </pc:picChg>
        <pc:picChg chg="mod ord">
          <ac:chgData name="Kerrie Shanahan" userId="ae473d9f-76e9-476f-892f-2674ea963afc" providerId="ADAL" clId="{0B82869A-B2E6-48C9-957C-E46C95C7C0A3}" dt="2025-01-22T05:40:59.776" v="400" actId="962"/>
          <ac:picMkLst>
            <pc:docMk/>
            <pc:sldMk cId="3580694833" sldId="510"/>
            <ac:picMk id="19" creationId="{3E2E6BB2-3A99-7A0F-CB7B-C3CEFBCA9EE3}"/>
          </ac:picMkLst>
        </pc:picChg>
        <pc:picChg chg="mod">
          <ac:chgData name="Kerrie Shanahan" userId="ae473d9f-76e9-476f-892f-2674ea963afc" providerId="ADAL" clId="{0B82869A-B2E6-48C9-957C-E46C95C7C0A3}" dt="2025-01-22T05:41:24.621" v="442" actId="962"/>
          <ac:picMkLst>
            <pc:docMk/>
            <pc:sldMk cId="3580694833" sldId="510"/>
            <ac:picMk id="22" creationId="{7B83B044-FA56-E998-60FC-D433EADCEFA9}"/>
          </ac:picMkLst>
        </pc:picChg>
        <pc:picChg chg="mod ord">
          <ac:chgData name="Kerrie Shanahan" userId="ae473d9f-76e9-476f-892f-2674ea963afc" providerId="ADAL" clId="{0B82869A-B2E6-48C9-957C-E46C95C7C0A3}" dt="2025-01-22T05:41:12.391" v="420" actId="962"/>
          <ac:picMkLst>
            <pc:docMk/>
            <pc:sldMk cId="3580694833" sldId="510"/>
            <ac:picMk id="24" creationId="{804136B4-47FF-EEE6-575A-91F3802C6CB7}"/>
          </ac:picMkLst>
        </pc:picChg>
        <pc:picChg chg="mod ord">
          <ac:chgData name="Kerrie Shanahan" userId="ae473d9f-76e9-476f-892f-2674ea963afc" providerId="ADAL" clId="{0B82869A-B2E6-48C9-957C-E46C95C7C0A3}" dt="2025-01-22T05:40:53.211" v="388" actId="962"/>
          <ac:picMkLst>
            <pc:docMk/>
            <pc:sldMk cId="3580694833" sldId="510"/>
            <ac:picMk id="26" creationId="{5FA344B6-7E96-C328-3BA3-7D5B4F2972E3}"/>
          </ac:picMkLst>
        </pc:picChg>
      </pc:sldChg>
      <pc:sldChg chg="modSp mod">
        <pc:chgData name="Kerrie Shanahan" userId="ae473d9f-76e9-476f-892f-2674ea963afc" providerId="ADAL" clId="{0B82869A-B2E6-48C9-957C-E46C95C7C0A3}" dt="2025-01-22T00:37:59.641" v="23" actId="962"/>
        <pc:sldMkLst>
          <pc:docMk/>
          <pc:sldMk cId="702303488" sldId="511"/>
        </pc:sldMkLst>
        <pc:spChg chg="ord">
          <ac:chgData name="Kerrie Shanahan" userId="ae473d9f-76e9-476f-892f-2674ea963afc" providerId="ADAL" clId="{0B82869A-B2E6-48C9-957C-E46C95C7C0A3}" dt="2025-01-22T00:37:55.489" v="22" actId="13244"/>
          <ac:spMkLst>
            <pc:docMk/>
            <pc:sldMk cId="702303488" sldId="511"/>
            <ac:spMk id="3" creationId="{8135C12B-0988-E862-A65E-C04B91CD76D3}"/>
          </ac:spMkLst>
        </pc:spChg>
        <pc:spChg chg="mod">
          <ac:chgData name="Kerrie Shanahan" userId="ae473d9f-76e9-476f-892f-2674ea963afc" providerId="ADAL" clId="{0B82869A-B2E6-48C9-957C-E46C95C7C0A3}" dt="2025-01-22T00:37:59.641" v="23" actId="962"/>
          <ac:spMkLst>
            <pc:docMk/>
            <pc:sldMk cId="702303488" sldId="511"/>
            <ac:spMk id="20" creationId="{2D0EE3DF-EB96-895F-ABBB-C1A2707052BF}"/>
          </ac:spMkLst>
        </pc:spChg>
      </pc:sldChg>
      <pc:sldChg chg="modSp mod">
        <pc:chgData name="Kerrie Shanahan" userId="ae473d9f-76e9-476f-892f-2674ea963afc" providerId="ADAL" clId="{0B82869A-B2E6-48C9-957C-E46C95C7C0A3}" dt="2025-01-22T05:41:43.318" v="460" actId="962"/>
        <pc:sldMkLst>
          <pc:docMk/>
          <pc:sldMk cId="2491177883" sldId="512"/>
        </pc:sldMkLst>
        <pc:spChg chg="ord">
          <ac:chgData name="Kerrie Shanahan" userId="ae473d9f-76e9-476f-892f-2674ea963afc" providerId="ADAL" clId="{0B82869A-B2E6-48C9-957C-E46C95C7C0A3}" dt="2025-01-22T00:43:12.773" v="24" actId="13244"/>
          <ac:spMkLst>
            <pc:docMk/>
            <pc:sldMk cId="2491177883" sldId="512"/>
            <ac:spMk id="2" creationId="{529CCB5B-3205-0D38-CC08-B67C2FD3E3B9}"/>
          </ac:spMkLst>
        </pc:spChg>
        <pc:spChg chg="mod">
          <ac:chgData name="Kerrie Shanahan" userId="ae473d9f-76e9-476f-892f-2674ea963afc" providerId="ADAL" clId="{0B82869A-B2E6-48C9-957C-E46C95C7C0A3}" dt="2025-01-22T00:43:15.488" v="25" actId="962"/>
          <ac:spMkLst>
            <pc:docMk/>
            <pc:sldMk cId="2491177883" sldId="512"/>
            <ac:spMk id="20" creationId="{2D0EE3DF-EB96-895F-ABBB-C1A2707052BF}"/>
          </ac:spMkLst>
        </pc:spChg>
        <pc:picChg chg="mod">
          <ac:chgData name="Kerrie Shanahan" userId="ae473d9f-76e9-476f-892f-2674ea963afc" providerId="ADAL" clId="{0B82869A-B2E6-48C9-957C-E46C95C7C0A3}" dt="2025-01-22T05:41:32.247" v="448" actId="962"/>
          <ac:picMkLst>
            <pc:docMk/>
            <pc:sldMk cId="2491177883" sldId="512"/>
            <ac:picMk id="3" creationId="{E9A903B1-8F1A-DFEC-4497-AD9FC84C9FC9}"/>
          </ac:picMkLst>
        </pc:picChg>
        <pc:picChg chg="mod">
          <ac:chgData name="Kerrie Shanahan" userId="ae473d9f-76e9-476f-892f-2674ea963afc" providerId="ADAL" clId="{0B82869A-B2E6-48C9-957C-E46C95C7C0A3}" dt="2025-01-22T05:41:37.263" v="454" actId="962"/>
          <ac:picMkLst>
            <pc:docMk/>
            <pc:sldMk cId="2491177883" sldId="512"/>
            <ac:picMk id="4" creationId="{78E42BA6-E451-6509-097B-E3E6B6458242}"/>
          </ac:picMkLst>
        </pc:picChg>
        <pc:picChg chg="mod">
          <ac:chgData name="Kerrie Shanahan" userId="ae473d9f-76e9-476f-892f-2674ea963afc" providerId="ADAL" clId="{0B82869A-B2E6-48C9-957C-E46C95C7C0A3}" dt="2025-01-22T05:41:43.318" v="460" actId="962"/>
          <ac:picMkLst>
            <pc:docMk/>
            <pc:sldMk cId="2491177883" sldId="512"/>
            <ac:picMk id="7" creationId="{1574D421-D3D3-3BD3-5639-CD621B5E5658}"/>
          </ac:picMkLst>
        </pc:picChg>
      </pc:sldChg>
      <pc:sldChg chg="modSp mod">
        <pc:chgData name="Kerrie Shanahan" userId="ae473d9f-76e9-476f-892f-2674ea963afc" providerId="ADAL" clId="{0B82869A-B2E6-48C9-957C-E46C95C7C0A3}" dt="2025-01-22T00:43:29.656" v="27" actId="962"/>
        <pc:sldMkLst>
          <pc:docMk/>
          <pc:sldMk cId="868684786" sldId="513"/>
        </pc:sldMkLst>
        <pc:spChg chg="ord">
          <ac:chgData name="Kerrie Shanahan" userId="ae473d9f-76e9-476f-892f-2674ea963afc" providerId="ADAL" clId="{0B82869A-B2E6-48C9-957C-E46C95C7C0A3}" dt="2025-01-22T00:43:26.210" v="26" actId="13244"/>
          <ac:spMkLst>
            <pc:docMk/>
            <pc:sldMk cId="868684786" sldId="513"/>
            <ac:spMk id="2" creationId="{5AED0359-40B2-DA2B-30A3-DE9FE561B5E3}"/>
          </ac:spMkLst>
        </pc:spChg>
        <pc:spChg chg="mod">
          <ac:chgData name="Kerrie Shanahan" userId="ae473d9f-76e9-476f-892f-2674ea963afc" providerId="ADAL" clId="{0B82869A-B2E6-48C9-957C-E46C95C7C0A3}" dt="2025-01-22T00:43:29.656" v="27" actId="962"/>
          <ac:spMkLst>
            <pc:docMk/>
            <pc:sldMk cId="868684786" sldId="513"/>
            <ac:spMk id="20" creationId="{2D0EE3DF-EB96-895F-ABBB-C1A2707052BF}"/>
          </ac:spMkLst>
        </pc:spChg>
      </pc:sldChg>
      <pc:sldChg chg="modSp mod">
        <pc:chgData name="Kerrie Shanahan" userId="ae473d9f-76e9-476f-892f-2674ea963afc" providerId="ADAL" clId="{0B82869A-B2E6-48C9-957C-E46C95C7C0A3}" dt="2025-01-22T00:43:41.609" v="29" actId="962"/>
        <pc:sldMkLst>
          <pc:docMk/>
          <pc:sldMk cId="1259779433" sldId="514"/>
        </pc:sldMkLst>
        <pc:spChg chg="ord">
          <ac:chgData name="Kerrie Shanahan" userId="ae473d9f-76e9-476f-892f-2674ea963afc" providerId="ADAL" clId="{0B82869A-B2E6-48C9-957C-E46C95C7C0A3}" dt="2025-01-22T00:43:38.814" v="28" actId="13244"/>
          <ac:spMkLst>
            <pc:docMk/>
            <pc:sldMk cId="1259779433" sldId="514"/>
            <ac:spMk id="2" creationId="{840D6813-81B3-E27D-322E-E34618192846}"/>
          </ac:spMkLst>
        </pc:spChg>
        <pc:spChg chg="mod">
          <ac:chgData name="Kerrie Shanahan" userId="ae473d9f-76e9-476f-892f-2674ea963afc" providerId="ADAL" clId="{0B82869A-B2E6-48C9-957C-E46C95C7C0A3}" dt="2025-01-22T00:43:41.609" v="29" actId="962"/>
          <ac:spMkLst>
            <pc:docMk/>
            <pc:sldMk cId="1259779433" sldId="514"/>
            <ac:spMk id="20" creationId="{2D0EE3DF-EB96-895F-ABBB-C1A2707052BF}"/>
          </ac:spMkLst>
        </pc:spChg>
      </pc:sldChg>
      <pc:sldChg chg="modSp mod">
        <pc:chgData name="Kerrie Shanahan" userId="ae473d9f-76e9-476f-892f-2674ea963afc" providerId="ADAL" clId="{0B82869A-B2E6-48C9-957C-E46C95C7C0A3}" dt="2025-01-22T00:43:56.820" v="31" actId="962"/>
        <pc:sldMkLst>
          <pc:docMk/>
          <pc:sldMk cId="1971552586" sldId="515"/>
        </pc:sldMkLst>
        <pc:spChg chg="ord">
          <ac:chgData name="Kerrie Shanahan" userId="ae473d9f-76e9-476f-892f-2674ea963afc" providerId="ADAL" clId="{0B82869A-B2E6-48C9-957C-E46C95C7C0A3}" dt="2025-01-22T00:43:54.314" v="30" actId="13244"/>
          <ac:spMkLst>
            <pc:docMk/>
            <pc:sldMk cId="1971552586" sldId="515"/>
            <ac:spMk id="3" creationId="{CD2D4E31-1C73-14A4-14F4-B37C87109230}"/>
          </ac:spMkLst>
        </pc:spChg>
        <pc:spChg chg="mod">
          <ac:chgData name="Kerrie Shanahan" userId="ae473d9f-76e9-476f-892f-2674ea963afc" providerId="ADAL" clId="{0B82869A-B2E6-48C9-957C-E46C95C7C0A3}" dt="2025-01-22T00:43:56.820" v="31" actId="962"/>
          <ac:spMkLst>
            <pc:docMk/>
            <pc:sldMk cId="1971552586" sldId="515"/>
            <ac:spMk id="20" creationId="{2D0EE3DF-EB96-895F-ABBB-C1A2707052BF}"/>
          </ac:spMkLst>
        </pc:spChg>
      </pc:sldChg>
      <pc:sldChg chg="modSp mod">
        <pc:chgData name="Kerrie Shanahan" userId="ae473d9f-76e9-476f-892f-2674ea963afc" providerId="ADAL" clId="{0B82869A-B2E6-48C9-957C-E46C95C7C0A3}" dt="2025-01-22T00:44:06.640" v="33" actId="962"/>
        <pc:sldMkLst>
          <pc:docMk/>
          <pc:sldMk cId="3791891907" sldId="516"/>
        </pc:sldMkLst>
        <pc:spChg chg="ord">
          <ac:chgData name="Kerrie Shanahan" userId="ae473d9f-76e9-476f-892f-2674ea963afc" providerId="ADAL" clId="{0B82869A-B2E6-48C9-957C-E46C95C7C0A3}" dt="2025-01-22T00:44:04.148" v="32" actId="13244"/>
          <ac:spMkLst>
            <pc:docMk/>
            <pc:sldMk cId="3791891907" sldId="516"/>
            <ac:spMk id="2" creationId="{9466648B-0F47-1198-8CB1-571370BC8C2A}"/>
          </ac:spMkLst>
        </pc:spChg>
        <pc:spChg chg="mod">
          <ac:chgData name="Kerrie Shanahan" userId="ae473d9f-76e9-476f-892f-2674ea963afc" providerId="ADAL" clId="{0B82869A-B2E6-48C9-957C-E46C95C7C0A3}" dt="2025-01-22T00:44:06.640" v="33" actId="962"/>
          <ac:spMkLst>
            <pc:docMk/>
            <pc:sldMk cId="3791891907" sldId="516"/>
            <ac:spMk id="20" creationId="{2D0EE3DF-EB96-895F-ABBB-C1A2707052BF}"/>
          </ac:spMkLst>
        </pc:spChg>
      </pc:sldChg>
      <pc:sldChg chg="modSp mod">
        <pc:chgData name="Kerrie Shanahan" userId="ae473d9f-76e9-476f-892f-2674ea963afc" providerId="ADAL" clId="{0B82869A-B2E6-48C9-957C-E46C95C7C0A3}" dt="2025-01-22T05:42:04.386" v="556" actId="962"/>
        <pc:sldMkLst>
          <pc:docMk/>
          <pc:sldMk cId="1921910358" sldId="517"/>
        </pc:sldMkLst>
        <pc:spChg chg="ord">
          <ac:chgData name="Kerrie Shanahan" userId="ae473d9f-76e9-476f-892f-2674ea963afc" providerId="ADAL" clId="{0B82869A-B2E6-48C9-957C-E46C95C7C0A3}" dt="2025-01-22T00:44:12.931" v="34" actId="13244"/>
          <ac:spMkLst>
            <pc:docMk/>
            <pc:sldMk cId="1921910358" sldId="517"/>
            <ac:spMk id="2" creationId="{DB68353F-AE3D-3EF0-C602-38FF57CEACCC}"/>
          </ac:spMkLst>
        </pc:spChg>
        <pc:grpChg chg="mod">
          <ac:chgData name="Kerrie Shanahan" userId="ae473d9f-76e9-476f-892f-2674ea963afc" providerId="ADAL" clId="{0B82869A-B2E6-48C9-957C-E46C95C7C0A3}" dt="2025-01-22T05:42:04.386" v="556" actId="962"/>
          <ac:grpSpMkLst>
            <pc:docMk/>
            <pc:sldMk cId="1921910358" sldId="517"/>
            <ac:grpSpMk id="11" creationId="{C8B2B336-7482-BE45-941E-5E3171CD3C76}"/>
          </ac:grpSpMkLst>
        </pc:grpChg>
      </pc:sldChg>
      <pc:sldChg chg="modSp mod">
        <pc:chgData name="Kerrie Shanahan" userId="ae473d9f-76e9-476f-892f-2674ea963afc" providerId="ADAL" clId="{0B82869A-B2E6-48C9-957C-E46C95C7C0A3}" dt="2025-01-22T05:40:43.922" v="380" actId="962"/>
        <pc:sldMkLst>
          <pc:docMk/>
          <pc:sldMk cId="1797789494" sldId="518"/>
        </pc:sldMkLst>
        <pc:spChg chg="mod">
          <ac:chgData name="Kerrie Shanahan" userId="ae473d9f-76e9-476f-892f-2674ea963afc" providerId="ADAL" clId="{0B82869A-B2E6-48C9-957C-E46C95C7C0A3}" dt="2025-01-22T00:35:29.456" v="4" actId="962"/>
          <ac:spMkLst>
            <pc:docMk/>
            <pc:sldMk cId="1797789494" sldId="518"/>
            <ac:spMk id="2" creationId="{F764D26D-7909-BB92-7FF7-5BD3D4FEE789}"/>
          </ac:spMkLst>
        </pc:spChg>
        <pc:spChg chg="mod">
          <ac:chgData name="Kerrie Shanahan" userId="ae473d9f-76e9-476f-892f-2674ea963afc" providerId="ADAL" clId="{0B82869A-B2E6-48C9-957C-E46C95C7C0A3}" dt="2025-01-22T00:35:32.061" v="5" actId="962"/>
          <ac:spMkLst>
            <pc:docMk/>
            <pc:sldMk cId="1797789494" sldId="518"/>
            <ac:spMk id="3" creationId="{79A6BC2D-866B-5CBC-436B-4DBAD100EC3C}"/>
          </ac:spMkLst>
        </pc:spChg>
        <pc:spChg chg="ord">
          <ac:chgData name="Kerrie Shanahan" userId="ae473d9f-76e9-476f-892f-2674ea963afc" providerId="ADAL" clId="{0B82869A-B2E6-48C9-957C-E46C95C7C0A3}" dt="2025-01-22T00:35:17.132" v="1" actId="13244"/>
          <ac:spMkLst>
            <pc:docMk/>
            <pc:sldMk cId="1797789494" sldId="518"/>
            <ac:spMk id="4" creationId="{8FE3D6C7-0CEC-1DC6-428D-525ED1C5D23C}"/>
          </ac:spMkLst>
        </pc:spChg>
        <pc:spChg chg="mod">
          <ac:chgData name="Kerrie Shanahan" userId="ae473d9f-76e9-476f-892f-2674ea963afc" providerId="ADAL" clId="{0B82869A-B2E6-48C9-957C-E46C95C7C0A3}" dt="2025-01-22T00:35:20.433" v="2" actId="962"/>
          <ac:spMkLst>
            <pc:docMk/>
            <pc:sldMk cId="1797789494" sldId="518"/>
            <ac:spMk id="20" creationId="{2D0EE3DF-EB96-895F-ABBB-C1A2707052BF}"/>
          </ac:spMkLst>
        </pc:spChg>
        <pc:picChg chg="mod">
          <ac:chgData name="Kerrie Shanahan" userId="ae473d9f-76e9-476f-892f-2674ea963afc" providerId="ADAL" clId="{0B82869A-B2E6-48C9-957C-E46C95C7C0A3}" dt="2025-01-22T05:40:43.922" v="380" actId="962"/>
          <ac:picMkLst>
            <pc:docMk/>
            <pc:sldMk cId="1797789494" sldId="518"/>
            <ac:picMk id="6" creationId="{8F09EEB3-01B9-BE8E-D488-9568DD34CE3F}"/>
          </ac:picMkLst>
        </pc:picChg>
      </pc:sldChg>
      <pc:sldChg chg="modSp mod">
        <pc:chgData name="Kerrie Shanahan" userId="ae473d9f-76e9-476f-892f-2674ea963afc" providerId="ADAL" clId="{0B82869A-B2E6-48C9-957C-E46C95C7C0A3}" dt="2025-01-22T05:42:21.096" v="642" actId="962"/>
        <pc:sldMkLst>
          <pc:docMk/>
          <pc:sldMk cId="3324446923" sldId="519"/>
        </pc:sldMkLst>
        <pc:spChg chg="ord">
          <ac:chgData name="Kerrie Shanahan" userId="ae473d9f-76e9-476f-892f-2674ea963afc" providerId="ADAL" clId="{0B82869A-B2E6-48C9-957C-E46C95C7C0A3}" dt="2025-01-22T00:44:20.573" v="35" actId="13244"/>
          <ac:spMkLst>
            <pc:docMk/>
            <pc:sldMk cId="3324446923" sldId="519"/>
            <ac:spMk id="3" creationId="{F75E8705-5D44-4A08-C7B1-B3A5755EFEA1}"/>
          </ac:spMkLst>
        </pc:spChg>
        <pc:spChg chg="mod">
          <ac:chgData name="Kerrie Shanahan" userId="ae473d9f-76e9-476f-892f-2674ea963afc" providerId="ADAL" clId="{0B82869A-B2E6-48C9-957C-E46C95C7C0A3}" dt="2025-01-22T00:44:22.797" v="36" actId="962"/>
          <ac:spMkLst>
            <pc:docMk/>
            <pc:sldMk cId="3324446923" sldId="519"/>
            <ac:spMk id="20" creationId="{2D0EE3DF-EB96-895F-ABBB-C1A2707052BF}"/>
          </ac:spMkLst>
        </pc:spChg>
        <pc:grpChg chg="mod">
          <ac:chgData name="Kerrie Shanahan" userId="ae473d9f-76e9-476f-892f-2674ea963afc" providerId="ADAL" clId="{0B82869A-B2E6-48C9-957C-E46C95C7C0A3}" dt="2025-01-22T05:42:21.096" v="642" actId="962"/>
          <ac:grpSpMkLst>
            <pc:docMk/>
            <pc:sldMk cId="3324446923" sldId="519"/>
            <ac:grpSpMk id="2" creationId="{9FF0BF26-B8D9-1C1F-5022-20B7DAB586F6}"/>
          </ac:grpSpMkLst>
        </pc:grpChg>
      </pc:sldChg>
      <pc:sldChg chg="modSp mod">
        <pc:chgData name="Kerrie Shanahan" userId="ae473d9f-76e9-476f-892f-2674ea963afc" providerId="ADAL" clId="{0B82869A-B2E6-48C9-957C-E46C95C7C0A3}" dt="2025-01-22T00:37:47.742" v="21" actId="13244"/>
        <pc:sldMkLst>
          <pc:docMk/>
          <pc:sldMk cId="3330237926" sldId="521"/>
        </pc:sldMkLst>
        <pc:spChg chg="ord">
          <ac:chgData name="Kerrie Shanahan" userId="ae473d9f-76e9-476f-892f-2674ea963afc" providerId="ADAL" clId="{0B82869A-B2E6-48C9-957C-E46C95C7C0A3}" dt="2025-01-22T00:37:47.742" v="21" actId="13244"/>
          <ac:spMkLst>
            <pc:docMk/>
            <pc:sldMk cId="3330237926" sldId="521"/>
            <ac:spMk id="2" creationId="{516130EB-BD0C-9EA7-FF8B-E32A223386BC}"/>
          </ac:spMkLst>
        </pc:spChg>
      </pc:sldChg>
      <pc:sldChg chg="modSp mod">
        <pc:chgData name="Kerrie Shanahan" userId="ae473d9f-76e9-476f-892f-2674ea963afc" providerId="ADAL" clId="{0B82869A-B2E6-48C9-957C-E46C95C7C0A3}" dt="2025-01-22T00:35:05.228" v="0" actId="13244"/>
        <pc:sldMkLst>
          <pc:docMk/>
          <pc:sldMk cId="1084751105" sldId="522"/>
        </pc:sldMkLst>
        <pc:spChg chg="ord">
          <ac:chgData name="Kerrie Shanahan" userId="ae473d9f-76e9-476f-892f-2674ea963afc" providerId="ADAL" clId="{0B82869A-B2E6-48C9-957C-E46C95C7C0A3}" dt="2025-01-22T00:35:05.228" v="0" actId="13244"/>
          <ac:spMkLst>
            <pc:docMk/>
            <pc:sldMk cId="1084751105" sldId="522"/>
            <ac:spMk id="7" creationId="{F7EE5199-7821-F9CE-79A8-DCBA9633B976}"/>
          </ac:spMkLst>
        </pc:spChg>
      </pc:sldChg>
    </pc:docChg>
  </pc:docChgLst>
  <pc:docChgLst>
    <pc:chgData name="Liz Heynes" userId="e5ff50d5-f39a-42f6-9e9f-e790bcc8c38d" providerId="ADAL" clId="{A247A0A5-E5FB-45C6-97B7-AB8B13034DB0}"/>
    <pc:docChg chg="modSld">
      <pc:chgData name="Liz Heynes" userId="e5ff50d5-f39a-42f6-9e9f-e790bcc8c38d" providerId="ADAL" clId="{A247A0A5-E5FB-45C6-97B7-AB8B13034DB0}" dt="2025-01-14T04:56:55.465" v="0" actId="14826"/>
      <pc:docMkLst>
        <pc:docMk/>
      </pc:docMkLst>
      <pc:sldChg chg="modSp mod">
        <pc:chgData name="Liz Heynes" userId="e5ff50d5-f39a-42f6-9e9f-e790bcc8c38d" providerId="ADAL" clId="{A247A0A5-E5FB-45C6-97B7-AB8B13034DB0}" dt="2025-01-14T04:56:55.465" v="0" actId="14826"/>
        <pc:sldMkLst>
          <pc:docMk/>
          <pc:sldMk cId="4150549256" sldId="437"/>
        </pc:sldMkLst>
        <pc:picChg chg="mod">
          <ac:chgData name="Liz Heynes" userId="e5ff50d5-f39a-42f6-9e9f-e790bcc8c38d" providerId="ADAL" clId="{A247A0A5-E5FB-45C6-97B7-AB8B13034DB0}" dt="2025-01-14T04:56:55.465" v="0" actId="14826"/>
          <ac:picMkLst>
            <pc:docMk/>
            <pc:sldMk cId="4150549256" sldId="437"/>
            <ac:picMk id="3" creationId="{1825C2BD-668D-1B47-A307-4478F57E8F9E}"/>
          </ac:picMkLst>
        </pc:picChg>
      </pc:sldChg>
    </pc:docChg>
  </pc:docChgLst>
  <pc:docChgLst>
    <pc:chgData name="Trish Wilson" userId="1a8d7cc3620296f7" providerId="LiveId" clId="{8BECCA62-52AC-4EC7-9DCE-C3F7A4D6DDE3}"/>
    <pc:docChg chg="modSld">
      <pc:chgData name="Trish Wilson" userId="1a8d7cc3620296f7" providerId="LiveId" clId="{8BECCA62-52AC-4EC7-9DCE-C3F7A4D6DDE3}" dt="2025-01-06T21:39:35.769" v="196" actId="20577"/>
      <pc:docMkLst>
        <pc:docMk/>
      </pc:docMkLst>
      <pc:sldChg chg="modNotesTx">
        <pc:chgData name="Trish Wilson" userId="1a8d7cc3620296f7" providerId="LiveId" clId="{8BECCA62-52AC-4EC7-9DCE-C3F7A4D6DDE3}" dt="2025-01-06T21:22:35.442" v="167" actId="2711"/>
        <pc:sldMkLst>
          <pc:docMk/>
          <pc:sldMk cId="4150549256" sldId="437"/>
        </pc:sldMkLst>
      </pc:sldChg>
      <pc:sldChg chg="modNotesTx">
        <pc:chgData name="Trish Wilson" userId="1a8d7cc3620296f7" providerId="LiveId" clId="{8BECCA62-52AC-4EC7-9DCE-C3F7A4D6DDE3}" dt="2025-01-06T20:57:08.980" v="141" actId="20577"/>
        <pc:sldMkLst>
          <pc:docMk/>
          <pc:sldMk cId="3790191868" sldId="442"/>
        </pc:sldMkLst>
      </pc:sldChg>
      <pc:sldChg chg="modNotesTx">
        <pc:chgData name="Trish Wilson" userId="1a8d7cc3620296f7" providerId="LiveId" clId="{8BECCA62-52AC-4EC7-9DCE-C3F7A4D6DDE3}" dt="2025-01-06T21:38:19.828" v="194" actId="113"/>
        <pc:sldMkLst>
          <pc:docMk/>
          <pc:sldMk cId="1550106778" sldId="444"/>
        </pc:sldMkLst>
      </pc:sldChg>
      <pc:sldChg chg="modNotesTx">
        <pc:chgData name="Trish Wilson" userId="1a8d7cc3620296f7" providerId="LiveId" clId="{8BECCA62-52AC-4EC7-9DCE-C3F7A4D6DDE3}" dt="2025-01-06T00:50:26.491" v="50" actId="113"/>
        <pc:sldMkLst>
          <pc:docMk/>
          <pc:sldMk cId="2708634835" sldId="445"/>
        </pc:sldMkLst>
      </pc:sldChg>
      <pc:sldChg chg="modNotesTx">
        <pc:chgData name="Trish Wilson" userId="1a8d7cc3620296f7" providerId="LiveId" clId="{8BECCA62-52AC-4EC7-9DCE-C3F7A4D6DDE3}" dt="2025-01-06T01:04:57.322" v="136" actId="113"/>
        <pc:sldMkLst>
          <pc:docMk/>
          <pc:sldMk cId="240114052" sldId="449"/>
        </pc:sldMkLst>
      </pc:sldChg>
      <pc:sldChg chg="modNotesTx">
        <pc:chgData name="Trish Wilson" userId="1a8d7cc3620296f7" providerId="LiveId" clId="{8BECCA62-52AC-4EC7-9DCE-C3F7A4D6DDE3}" dt="2025-01-06T00:51:33.315" v="57" actId="20577"/>
        <pc:sldMkLst>
          <pc:docMk/>
          <pc:sldMk cId="2806691242" sldId="472"/>
        </pc:sldMkLst>
      </pc:sldChg>
      <pc:sldChg chg="modNotesTx">
        <pc:chgData name="Trish Wilson" userId="1a8d7cc3620296f7" providerId="LiveId" clId="{8BECCA62-52AC-4EC7-9DCE-C3F7A4D6DDE3}" dt="2025-01-06T00:51:51.646" v="59" actId="113"/>
        <pc:sldMkLst>
          <pc:docMk/>
          <pc:sldMk cId="2667868244" sldId="473"/>
        </pc:sldMkLst>
      </pc:sldChg>
      <pc:sldChg chg="modNotesTx">
        <pc:chgData name="Trish Wilson" userId="1a8d7cc3620296f7" providerId="LiveId" clId="{8BECCA62-52AC-4EC7-9DCE-C3F7A4D6DDE3}" dt="2025-01-06T21:39:29.507" v="195" actId="113"/>
        <pc:sldMkLst>
          <pc:docMk/>
          <pc:sldMk cId="1716554648" sldId="476"/>
        </pc:sldMkLst>
      </pc:sldChg>
      <pc:sldChg chg="modNotesTx">
        <pc:chgData name="Trish Wilson" userId="1a8d7cc3620296f7" providerId="LiveId" clId="{8BECCA62-52AC-4EC7-9DCE-C3F7A4D6DDE3}" dt="2025-01-06T21:17:05.349" v="155" actId="2711"/>
        <pc:sldMkLst>
          <pc:docMk/>
          <pc:sldMk cId="2664320030" sldId="478"/>
        </pc:sldMkLst>
      </pc:sldChg>
      <pc:sldChg chg="modNotesTx">
        <pc:chgData name="Trish Wilson" userId="1a8d7cc3620296f7" providerId="LiveId" clId="{8BECCA62-52AC-4EC7-9DCE-C3F7A4D6DDE3}" dt="2025-01-06T21:16:46.097" v="153" actId="2711"/>
        <pc:sldMkLst>
          <pc:docMk/>
          <pc:sldMk cId="3005270447" sldId="480"/>
        </pc:sldMkLst>
      </pc:sldChg>
      <pc:sldChg chg="modNotesTx">
        <pc:chgData name="Trish Wilson" userId="1a8d7cc3620296f7" providerId="LiveId" clId="{8BECCA62-52AC-4EC7-9DCE-C3F7A4D6DDE3}" dt="2025-01-06T21:16:54.155" v="154" actId="2711"/>
        <pc:sldMkLst>
          <pc:docMk/>
          <pc:sldMk cId="1559763415" sldId="481"/>
        </pc:sldMkLst>
      </pc:sldChg>
      <pc:sldChg chg="modNotesTx">
        <pc:chgData name="Trish Wilson" userId="1a8d7cc3620296f7" providerId="LiveId" clId="{8BECCA62-52AC-4EC7-9DCE-C3F7A4D6DDE3}" dt="2025-01-06T00:52:03.956" v="61" actId="113"/>
        <pc:sldMkLst>
          <pc:docMk/>
          <pc:sldMk cId="3577013097" sldId="498"/>
        </pc:sldMkLst>
      </pc:sldChg>
      <pc:sldChg chg="modNotesTx">
        <pc:chgData name="Trish Wilson" userId="1a8d7cc3620296f7" providerId="LiveId" clId="{8BECCA62-52AC-4EC7-9DCE-C3F7A4D6DDE3}" dt="2025-01-06T21:39:35.769" v="196" actId="20577"/>
        <pc:sldMkLst>
          <pc:docMk/>
          <pc:sldMk cId="2230884598" sldId="499"/>
        </pc:sldMkLst>
      </pc:sldChg>
      <pc:sldChg chg="modNotesTx">
        <pc:chgData name="Trish Wilson" userId="1a8d7cc3620296f7" providerId="LiveId" clId="{8BECCA62-52AC-4EC7-9DCE-C3F7A4D6DDE3}" dt="2025-01-06T21:20:03.197" v="162" actId="255"/>
        <pc:sldMkLst>
          <pc:docMk/>
          <pc:sldMk cId="3426776120" sldId="502"/>
        </pc:sldMkLst>
      </pc:sldChg>
      <pc:sldChg chg="modNotesTx">
        <pc:chgData name="Trish Wilson" userId="1a8d7cc3620296f7" providerId="LiveId" clId="{8BECCA62-52AC-4EC7-9DCE-C3F7A4D6DDE3}" dt="2025-01-06T21:20:12.846" v="164" actId="255"/>
        <pc:sldMkLst>
          <pc:docMk/>
          <pc:sldMk cId="945680467" sldId="504"/>
        </pc:sldMkLst>
      </pc:sldChg>
      <pc:sldChg chg="modNotesTx">
        <pc:chgData name="Trish Wilson" userId="1a8d7cc3620296f7" providerId="LiveId" clId="{8BECCA62-52AC-4EC7-9DCE-C3F7A4D6DDE3}" dt="2025-01-06T21:21:43.020" v="166" actId="255"/>
        <pc:sldMkLst>
          <pc:docMk/>
          <pc:sldMk cId="48479127" sldId="505"/>
        </pc:sldMkLst>
      </pc:sldChg>
      <pc:sldChg chg="modNotesTx">
        <pc:chgData name="Trish Wilson" userId="1a8d7cc3620296f7" providerId="LiveId" clId="{8BECCA62-52AC-4EC7-9DCE-C3F7A4D6DDE3}" dt="2025-01-06T21:19:13.473" v="159" actId="2711"/>
        <pc:sldMkLst>
          <pc:docMk/>
          <pc:sldMk cId="1652726119" sldId="509"/>
        </pc:sldMkLst>
      </pc:sldChg>
      <pc:sldChg chg="modNotesTx">
        <pc:chgData name="Trish Wilson" userId="1a8d7cc3620296f7" providerId="LiveId" clId="{8BECCA62-52AC-4EC7-9DCE-C3F7A4D6DDE3}" dt="2025-01-06T21:35:02.628" v="189" actId="113"/>
        <pc:sldMkLst>
          <pc:docMk/>
          <pc:sldMk cId="3580694833" sldId="510"/>
        </pc:sldMkLst>
      </pc:sldChg>
      <pc:sldChg chg="modNotesTx">
        <pc:chgData name="Trish Wilson" userId="1a8d7cc3620296f7" providerId="LiveId" clId="{8BECCA62-52AC-4EC7-9DCE-C3F7A4D6DDE3}" dt="2025-01-06T00:34:48.786" v="7" actId="113"/>
        <pc:sldMkLst>
          <pc:docMk/>
          <pc:sldMk cId="2491177883" sldId="512"/>
        </pc:sldMkLst>
      </pc:sldChg>
      <pc:sldChg chg="modNotesTx">
        <pc:chgData name="Trish Wilson" userId="1a8d7cc3620296f7" providerId="LiveId" clId="{8BECCA62-52AC-4EC7-9DCE-C3F7A4D6DDE3}" dt="2025-01-06T21:35:36.887" v="191" actId="20577"/>
        <pc:sldMkLst>
          <pc:docMk/>
          <pc:sldMk cId="868684786" sldId="513"/>
        </pc:sldMkLst>
      </pc:sldChg>
      <pc:sldChg chg="modNotesTx">
        <pc:chgData name="Trish Wilson" userId="1a8d7cc3620296f7" providerId="LiveId" clId="{8BECCA62-52AC-4EC7-9DCE-C3F7A4D6DDE3}" dt="2025-01-06T00:44:08.913" v="34" actId="114"/>
        <pc:sldMkLst>
          <pc:docMk/>
          <pc:sldMk cId="1921910358" sldId="517"/>
        </pc:sldMkLst>
      </pc:sldChg>
      <pc:sldChg chg="addCm delCm modNotesTx">
        <pc:chgData name="Trish Wilson" userId="1a8d7cc3620296f7" providerId="LiveId" clId="{8BECCA62-52AC-4EC7-9DCE-C3F7A4D6DDE3}" dt="2025-01-06T21:34:18.321" v="184" actId="20577"/>
        <pc:sldMkLst>
          <pc:docMk/>
          <pc:sldMk cId="1797789494" sldId="518"/>
        </pc:sldMkLst>
      </pc:sldChg>
      <pc:sldChg chg="modNotesTx">
        <pc:chgData name="Trish Wilson" userId="1a8d7cc3620296f7" providerId="LiveId" clId="{8BECCA62-52AC-4EC7-9DCE-C3F7A4D6DDE3}" dt="2025-01-06T21:37:29.142" v="192" actId="20577"/>
        <pc:sldMkLst>
          <pc:docMk/>
          <pc:sldMk cId="3324446923" sldId="519"/>
        </pc:sldMkLst>
      </pc:sldChg>
      <pc:sldChg chg="modNotesTx">
        <pc:chgData name="Trish Wilson" userId="1a8d7cc3620296f7" providerId="LiveId" clId="{8BECCA62-52AC-4EC7-9DCE-C3F7A4D6DDE3}" dt="2025-01-06T21:19:04.578" v="158" actId="2711"/>
        <pc:sldMkLst>
          <pc:docMk/>
          <pc:sldMk cId="3330237926" sldId="521"/>
        </pc:sldMkLst>
      </pc:sldChg>
      <pc:sldChg chg="modNotesTx">
        <pc:chgData name="Trish Wilson" userId="1a8d7cc3620296f7" providerId="LiveId" clId="{8BECCA62-52AC-4EC7-9DCE-C3F7A4D6DDE3}" dt="2025-01-06T21:19:29.151" v="160" actId="2711"/>
        <pc:sldMkLst>
          <pc:docMk/>
          <pc:sldMk cId="1084751105" sldId="522"/>
        </pc:sldMkLst>
      </pc:sldChg>
      <pc:sldChg chg="modNotesTx">
        <pc:chgData name="Trish Wilson" userId="1a8d7cc3620296f7" providerId="LiveId" clId="{8BECCA62-52AC-4EC7-9DCE-C3F7A4D6DDE3}" dt="2025-01-06T21:18:14.058" v="156" actId="2711"/>
        <pc:sldMkLst>
          <pc:docMk/>
          <pc:sldMk cId="2283143295" sldId="523"/>
        </pc:sldMkLst>
      </pc:sldChg>
    </pc:docChg>
  </pc:docChgLst>
  <pc:docChgLst>
    <pc:chgData name="Kerrie Shanahan" userId="ae473d9f-76e9-476f-892f-2674ea963afc" providerId="ADAL" clId="{44353B07-06DE-4342-A14A-CC37A105B2CF}"/>
    <pc:docChg chg="custSel modSld modMainMaster">
      <pc:chgData name="Kerrie Shanahan" userId="ae473d9f-76e9-476f-892f-2674ea963afc" providerId="ADAL" clId="{44353B07-06DE-4342-A14A-CC37A105B2CF}" dt="2025-01-21T05:15:24.724" v="67" actId="12"/>
      <pc:docMkLst>
        <pc:docMk/>
      </pc:docMkLst>
      <pc:sldChg chg="modSp mod modNotesTx">
        <pc:chgData name="Kerrie Shanahan" userId="ae473d9f-76e9-476f-892f-2674ea963afc" providerId="ADAL" clId="{44353B07-06DE-4342-A14A-CC37A105B2CF}" dt="2025-01-21T05:15:24.724" v="67" actId="12"/>
        <pc:sldMkLst>
          <pc:docMk/>
          <pc:sldMk cId="1084751105" sldId="522"/>
        </pc:sldMkLst>
        <pc:spChg chg="mod">
          <ac:chgData name="Kerrie Shanahan" userId="ae473d9f-76e9-476f-892f-2674ea963afc" providerId="ADAL" clId="{44353B07-06DE-4342-A14A-CC37A105B2CF}" dt="2025-01-21T05:14:19.944" v="11" actId="255"/>
          <ac:spMkLst>
            <pc:docMk/>
            <pc:sldMk cId="1084751105" sldId="522"/>
            <ac:spMk id="3" creationId="{3C5F779A-905D-77F3-FB1B-EEE0730FBE6C}"/>
          </ac:spMkLst>
        </pc:spChg>
      </pc:sldChg>
      <pc:sldMasterChg chg="modSldLayout">
        <pc:chgData name="Kerrie Shanahan" userId="ae473d9f-76e9-476f-892f-2674ea963afc" providerId="ADAL" clId="{44353B07-06DE-4342-A14A-CC37A105B2CF}" dt="2025-01-07T23:34:27.410" v="4" actId="20577"/>
        <pc:sldMasterMkLst>
          <pc:docMk/>
          <pc:sldMasterMk cId="2172787928" sldId="2147483708"/>
        </pc:sldMasterMkLst>
        <pc:sldLayoutChg chg="modSp mod">
          <pc:chgData name="Kerrie Shanahan" userId="ae473d9f-76e9-476f-892f-2674ea963afc" providerId="ADAL" clId="{44353B07-06DE-4342-A14A-CC37A105B2CF}" dt="2025-01-07T23:34:27.410" v="4" actId="20577"/>
          <pc:sldLayoutMkLst>
            <pc:docMk/>
            <pc:sldMasterMk cId="2172787928" sldId="2147483708"/>
            <pc:sldLayoutMk cId="1327137713" sldId="2147483793"/>
          </pc:sldLayoutMkLst>
          <pc:spChg chg="mod">
            <ac:chgData name="Kerrie Shanahan" userId="ae473d9f-76e9-476f-892f-2674ea963afc" providerId="ADAL" clId="{44353B07-06DE-4342-A14A-CC37A105B2CF}" dt="2025-01-07T23:34:27.410" v="4" actId="20577"/>
            <ac:spMkLst>
              <pc:docMk/>
              <pc:sldMasterMk cId="2172787928" sldId="2147483708"/>
              <pc:sldLayoutMk cId="1327137713" sldId="2147483793"/>
              <ac:spMk id="18" creationId="{BE188304-FDE0-BF71-CFA9-D1D92D6256E9}"/>
            </ac:spMkLst>
          </pc:spChg>
        </pc:sldLayoutChg>
      </pc:sldMasterChg>
    </pc:docChg>
  </pc:docChgLst>
  <pc:docChgLst>
    <pc:chgData name="Liz Heynes" userId="S::liz.heynes@esa.edu.au::e5ff50d5-f39a-42f6-9e9f-e790bcc8c38d" providerId="AD" clId="Web-{9D24EF55-317F-1E14-CE5C-46D2A827E1F6}"/>
    <pc:docChg chg="modSld">
      <pc:chgData name="Liz Heynes" userId="S::liz.heynes@esa.edu.au::e5ff50d5-f39a-42f6-9e9f-e790bcc8c38d" providerId="AD" clId="Web-{9D24EF55-317F-1E14-CE5C-46D2A827E1F6}" dt="2025-01-29T03:52:31.146" v="2"/>
      <pc:docMkLst>
        <pc:docMk/>
      </pc:docMkLst>
      <pc:sldChg chg="modNotes">
        <pc:chgData name="Liz Heynes" userId="S::liz.heynes@esa.edu.au::e5ff50d5-f39a-42f6-9e9f-e790bcc8c38d" providerId="AD" clId="Web-{9D24EF55-317F-1E14-CE5C-46D2A827E1F6}" dt="2025-01-29T03:52:24.239" v="0"/>
        <pc:sldMkLst>
          <pc:docMk/>
          <pc:sldMk cId="1716554648" sldId="476"/>
        </pc:sldMkLst>
      </pc:sldChg>
      <pc:sldChg chg="modNotes">
        <pc:chgData name="Liz Heynes" userId="S::liz.heynes@esa.edu.au::e5ff50d5-f39a-42f6-9e9f-e790bcc8c38d" providerId="AD" clId="Web-{9D24EF55-317F-1E14-CE5C-46D2A827E1F6}" dt="2025-01-29T03:52:31.146" v="2"/>
        <pc:sldMkLst>
          <pc:docMk/>
          <pc:sldMk cId="2230884598" sldId="499"/>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6/02/2025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6/02/2025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8561DD-427D-5F9B-C32F-E887FFE13F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785AA68-73CB-D834-6E12-58CA5031CEE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9174B90-5D79-4D9C-5E95-31FADFE79D6C}"/>
              </a:ext>
            </a:extLst>
          </p:cNvPr>
          <p:cNvSpPr>
            <a:spLocks noGrp="1"/>
          </p:cNvSpPr>
          <p:nvPr>
            <p:ph type="body" idx="1"/>
          </p:nvPr>
        </p:nvSpPr>
        <p:spPr/>
        <p:txBody>
          <a:bodyPr/>
          <a:lstStyle/>
          <a:p>
            <a:r>
              <a:rPr lang="en-US"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a:defRPr/>
            </a:pPr>
            <a:r>
              <a:rPr lang="en-AU" dirty="0">
                <a:latin typeface="+mn-lt"/>
              </a:rPr>
              <a:t>Review of previously learnt content (slides 2 to 11), takes approximately 10 minutes. </a:t>
            </a:r>
          </a:p>
          <a:p>
            <a:pPr>
              <a:defRPr/>
            </a:pPr>
            <a:endParaRPr lang="en-AU" dirty="0">
              <a:latin typeface="+mn-lt"/>
              <a:cs typeface="Calibri"/>
            </a:endParaRPr>
          </a:p>
          <a:p>
            <a:pPr>
              <a:defRPr/>
            </a:pPr>
            <a:r>
              <a:rPr lang="en-AU" dirty="0">
                <a:latin typeface="+mn-lt"/>
              </a:rPr>
              <a:t>Explicit teaching of:</a:t>
            </a:r>
          </a:p>
          <a:p>
            <a:pPr marL="171450" indent="-171450">
              <a:buFont typeface="Arial" panose="020B0604020202020204" pitchFamily="34" charset="0"/>
              <a:buChar char="•"/>
              <a:defRPr/>
            </a:pPr>
            <a:r>
              <a:rPr lang="en-AU" dirty="0">
                <a:latin typeface="+mn-lt"/>
              </a:rPr>
              <a:t>new phonemic awareness skills (slides 12 and 13) </a:t>
            </a:r>
          </a:p>
          <a:p>
            <a:pPr marL="171450" indent="-171450">
              <a:buFont typeface="Arial" panose="020B0604020202020204" pitchFamily="34" charset="0"/>
              <a:buChar char="•"/>
              <a:defRPr/>
            </a:pPr>
            <a:r>
              <a:rPr lang="en-AU" dirty="0">
                <a:latin typeface="+mn-lt"/>
              </a:rPr>
              <a:t>the letter–sound correspondence </a:t>
            </a:r>
            <a:r>
              <a:rPr lang="en-AU" b="1" dirty="0">
                <a:latin typeface="+mn-lt"/>
              </a:rPr>
              <a:t>g</a:t>
            </a:r>
            <a:r>
              <a:rPr lang="en-AU" dirty="0">
                <a:latin typeface="+mn-lt"/>
              </a:rPr>
              <a:t> says /g/ (slides 14 to 39)</a:t>
            </a:r>
          </a:p>
          <a:p>
            <a:pPr marL="171450" indent="-171450">
              <a:buFont typeface="Arial" panose="020B0604020202020204" pitchFamily="34" charset="0"/>
              <a:buChar char="•"/>
              <a:defRPr/>
            </a:pPr>
            <a:r>
              <a:rPr lang="en-AU" dirty="0">
                <a:latin typeface="+mn-lt"/>
              </a:rPr>
              <a:t>the irregular word </a:t>
            </a:r>
            <a:r>
              <a:rPr lang="en-AU" b="1" dirty="0">
                <a:latin typeface="+mn-lt"/>
              </a:rPr>
              <a:t>me</a:t>
            </a:r>
            <a:r>
              <a:rPr lang="en-AU" dirty="0">
                <a:latin typeface="+mn-lt"/>
              </a:rPr>
              <a:t> (slides 31 and 32).</a:t>
            </a:r>
          </a:p>
          <a:p>
            <a:pPr>
              <a:defRPr/>
            </a:pPr>
            <a:r>
              <a:rPr lang="en-AU" dirty="0">
                <a:latin typeface="+mn-lt"/>
              </a:rPr>
              <a:t>Takes approximately 20 minutes. </a:t>
            </a:r>
            <a:endParaRPr lang="en-AU" dirty="0">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r>
              <a:rPr lang="en-US" b="1" dirty="0">
                <a:latin typeface="+mn-lt"/>
              </a:rPr>
              <a:t>Lesson preparation</a:t>
            </a:r>
            <a:endParaRPr lang="en-US" b="1" dirty="0">
              <a:latin typeface="+mn-lt"/>
              <a:cs typeface="Calibri"/>
            </a:endParaRPr>
          </a:p>
          <a:p>
            <a:endParaRPr lang="en-US" dirty="0">
              <a:latin typeface="+mn-lt"/>
            </a:endParaRPr>
          </a:p>
          <a:p>
            <a:pPr marL="171450" indent="-171450">
              <a:buFont typeface="Arial" panose="020B0604020202020204" pitchFamily="34" charset="0"/>
              <a:buChar char="•"/>
            </a:pPr>
            <a:r>
              <a:rPr lang="en-US" dirty="0">
                <a:latin typeface="+mn-lt"/>
              </a:rPr>
              <a:t>Go to the download folder for this phase; it includes a Word file for the student sheet for this lesson. </a:t>
            </a:r>
            <a:r>
              <a:rPr lang="en-US" dirty="0">
                <a:effectLst/>
                <a:latin typeface="+mn-lt"/>
              </a:rPr>
              <a:t>Print one student sheet for each student </a:t>
            </a:r>
            <a:r>
              <a:rPr lang="en-AU" u="none" dirty="0">
                <a:latin typeface="+mn-lt"/>
              </a:rPr>
              <a:t>(to be used with slide 38).</a:t>
            </a:r>
            <a:endParaRPr lang="en-AU"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00000"/>
                </a:solidFill>
                <a:effectLst/>
                <a:latin typeface="+mn-lt"/>
              </a:rPr>
              <a:t>If desired, edit the letters on slides 15 and 16 to your preferred font. If you change the font, drag the green and red dots to show the entry and exit points on the first letter.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Prepare application tasks for independent practice (slide 39). For example, you could use the Phonics Pair Game Templates found on the Literacy Hub (www.literacyhub.edu.au/search/phonics-pair-game-templates) and add words containing letter-sound correspondences students have already learnt. </a:t>
            </a:r>
          </a:p>
          <a:p>
            <a:endParaRPr lang="en-AU" dirty="0"/>
          </a:p>
        </p:txBody>
      </p:sp>
      <p:sp>
        <p:nvSpPr>
          <p:cNvPr id="4" name="Slide Number Placeholder 3">
            <a:extLst>
              <a:ext uri="{FF2B5EF4-FFF2-40B4-BE49-F238E27FC236}">
                <a16:creationId xmlns:a16="http://schemas.microsoft.com/office/drawing/2014/main" id="{FCD781FB-4EEB-ABEC-6E68-D67A9DBDCD94}"/>
              </a:ext>
            </a:extLst>
          </p:cNvPr>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40929952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Tell students the sentence they are going to write: </a:t>
            </a:r>
            <a:r>
              <a:rPr lang="en-US" b="1" dirty="0"/>
              <a:t>The hen bit my cob.</a:t>
            </a:r>
            <a:r>
              <a:rPr lang="en-US" dirty="0"/>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repeat the sentence to you</a:t>
            </a:r>
            <a:endParaRPr lang="en-US"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sentence on their mini-whiteboards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cs typeface="Calibri"/>
              </a:rPr>
              <a:t>show the sentence they have written by placing their mini-whiteboard underneath their chin for you to check.</a:t>
            </a:r>
            <a:endParaRPr lang="en-US" sz="1200" dirty="0">
              <a:effectLst/>
              <a:latin typeface="+mn-lt"/>
              <a:ea typeface="Calibri"/>
              <a:cs typeface="Calibri"/>
            </a:endParaRP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a:t>
            </a:r>
          </a:p>
          <a:p>
            <a:r>
              <a:rPr lang="en-US" dirty="0"/>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End of review </a:t>
            </a:r>
          </a:p>
          <a:p>
            <a:endParaRPr lang="en-US" dirty="0"/>
          </a:p>
          <a:p>
            <a:r>
              <a:rPr lang="en-US" dirty="0"/>
              <a:t>The following slides are the </a:t>
            </a:r>
            <a:r>
              <a:rPr lang="en-US" b="1" dirty="0"/>
              <a:t>explicit teaching </a:t>
            </a:r>
            <a:r>
              <a:rPr lang="en-US" dirty="0"/>
              <a:t>part of the lesson where students are taught new skills and knowledge.</a:t>
            </a:r>
          </a:p>
          <a:p>
            <a:endParaRPr lang="en-US" dirty="0"/>
          </a:p>
          <a:p>
            <a:r>
              <a:rPr lang="en-US" dirty="0"/>
              <a:t>You might like to give the students a short break before starting the explicit teaching section.</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b="1" dirty="0"/>
          </a:p>
          <a:p>
            <a:r>
              <a:rPr lang="en-US" b="1" dirty="0"/>
              <a:t>Stomp the second sound: </a:t>
            </a:r>
            <a:r>
              <a:rPr lang="en-US" b="0" dirty="0"/>
              <a:t>targeting phoneme isolation of the second sound in words beginning with adjacent consonants</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For this oral phonemic awareness activity remember to focus on sounds not spelling. For this activity, students need to understand the concept of the ordinal word ‘second’.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r>
              <a:rPr lang="en-US" b="0" dirty="0"/>
              <a:t>Tell students that you’re going to stomp the second sound for the words in your list today.</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Start with the word </a:t>
            </a:r>
            <a:r>
              <a:rPr lang="en-US" b="1" dirty="0"/>
              <a:t>crash</a:t>
            </a:r>
            <a:r>
              <a:rPr lang="en-US" b="0" dirty="0"/>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Say </a:t>
            </a:r>
            <a:r>
              <a:rPr lang="en-US" b="0" i="1" dirty="0"/>
              <a:t>‘</a:t>
            </a:r>
            <a:r>
              <a:rPr lang="en-US" b="0" i="0" dirty="0"/>
              <a:t>crash’.</a:t>
            </a:r>
          </a:p>
          <a:p>
            <a:pPr marL="171450" indent="-171450">
              <a:buFont typeface="Arial" panose="020B0604020202020204" pitchFamily="34" charset="0"/>
              <a:buChar char="•"/>
              <a:defRPr/>
            </a:pPr>
            <a:r>
              <a:rPr lang="en-US" b="0" i="0" dirty="0"/>
              <a:t>S</a:t>
            </a:r>
            <a:r>
              <a:rPr lang="en-US" i="0" dirty="0"/>
              <a:t>egment the sounds /c/, /r/, /a/, /</a:t>
            </a:r>
            <a:r>
              <a:rPr lang="en-US" i="0" dirty="0" err="1"/>
              <a:t>sh</a:t>
            </a:r>
            <a:r>
              <a:rPr lang="en-US" i="0" dirty="0"/>
              <a:t>/ and raise a finger for each sound as you do.</a:t>
            </a:r>
          </a:p>
          <a:p>
            <a:pPr marL="171450" indent="-171450">
              <a:buFont typeface="Arial" panose="020B0604020202020204" pitchFamily="34" charset="0"/>
              <a:buChar char="•"/>
              <a:defRPr/>
            </a:pPr>
            <a:r>
              <a:rPr lang="en-US" i="0" dirty="0"/>
              <a:t>Point to the second finger you raised and say ‘now I will say the sounds again and I’ll stomp this second sound’.</a:t>
            </a:r>
          </a:p>
          <a:p>
            <a:pPr marL="171450" indent="-171450">
              <a:buFont typeface="Arial" panose="020B0604020202020204" pitchFamily="34" charset="0"/>
              <a:buChar char="•"/>
              <a:defRPr/>
            </a:pPr>
            <a:r>
              <a:rPr lang="en-US" i="0" dirty="0"/>
              <a:t>Say the sounds again, stomping a foot as you say the second sound.</a:t>
            </a:r>
          </a:p>
          <a:p>
            <a:pPr marL="171450" indent="-171450">
              <a:buFont typeface="Arial" panose="020B0604020202020204" pitchFamily="34" charset="0"/>
              <a:buChar char="•"/>
              <a:defRPr/>
            </a:pPr>
            <a:r>
              <a:rPr lang="en-US" i="0" dirty="0"/>
              <a:t>Say: ‘</a:t>
            </a:r>
            <a:r>
              <a:rPr lang="en-US" i="1" dirty="0"/>
              <a:t>The second sound in crash is /r/.</a:t>
            </a:r>
            <a:r>
              <a:rPr lang="en-US" i="0" dirty="0"/>
              <a:t>’</a:t>
            </a:r>
          </a:p>
          <a:p>
            <a:pPr marL="171450" indent="-171450">
              <a:buFont typeface="Arial" panose="020B0604020202020204" pitchFamily="34" charset="0"/>
              <a:buChar char="•"/>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Repeat with the following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glue</a:t>
            </a:r>
            <a:r>
              <a:rPr lang="en-US" b="0" dirty="0"/>
              <a:t> (/l/)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trick</a:t>
            </a:r>
            <a:r>
              <a:rPr lang="en-US" b="0" dirty="0"/>
              <a:t> (/r/)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swim</a:t>
            </a:r>
            <a:r>
              <a:rPr lang="en-US" b="0" dirty="0"/>
              <a:t> (/w/)</a:t>
            </a:r>
          </a:p>
          <a:p>
            <a:pPr marL="0" indent="0">
              <a:buFontTx/>
              <a:buNone/>
            </a:pPr>
            <a:endParaRPr lang="en-US" b="1" dirty="0">
              <a:ea typeface="Calibri"/>
              <a:cs typeface="Calibri"/>
            </a:endParaRPr>
          </a:p>
          <a:p>
            <a:pPr marL="0" indent="0">
              <a:buFont typeface="Arial" panose="020B0604020202020204" pitchFamily="34" charset="0"/>
              <a:buNone/>
            </a:pPr>
            <a:endParaRPr lang="en-US" b="0" dirty="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39419746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We do</a:t>
            </a:r>
          </a:p>
          <a:p>
            <a:endParaRPr lang="en-US" b="1" dirty="0"/>
          </a:p>
          <a:p>
            <a:r>
              <a:rPr lang="en-US" b="1" dirty="0"/>
              <a:t>Stomp the second sound: </a:t>
            </a:r>
            <a:r>
              <a:rPr lang="en-US" b="0" dirty="0"/>
              <a:t>targeting phoneme isolation of the second sound in word with adjacent consonants</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For this oral phonemic awareness activity remember to focus on sounds not spelling. For this activity, students need to understand the concept of the ordinal word ‘second’.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r>
              <a:rPr lang="en-US" b="0" dirty="0"/>
              <a:t>Ask students to stand up and join you now. </a:t>
            </a:r>
          </a:p>
          <a:p>
            <a:endParaRPr lang="en-US" b="0" dirty="0"/>
          </a:p>
          <a:p>
            <a:r>
              <a:rPr lang="en-US" b="0" dirty="0"/>
              <a:t>For each word, support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say the word</a:t>
            </a:r>
            <a:endParaRPr lang="en-US" b="0" i="0" dirty="0"/>
          </a:p>
          <a:p>
            <a:pPr marL="171450" indent="-171450">
              <a:buFont typeface="Arial" panose="020B0604020202020204" pitchFamily="34" charset="0"/>
              <a:buChar char="•"/>
              <a:defRPr/>
            </a:pPr>
            <a:r>
              <a:rPr lang="en-US" b="0" i="0" dirty="0"/>
              <a:t>s</a:t>
            </a:r>
            <a:r>
              <a:rPr lang="en-US" i="0" dirty="0"/>
              <a:t>egment the sounds and raise a finger for each sound as they do</a:t>
            </a:r>
          </a:p>
          <a:p>
            <a:pPr marL="171450" indent="-171450">
              <a:buFont typeface="Arial" panose="020B0604020202020204" pitchFamily="34" charset="0"/>
              <a:buChar char="•"/>
              <a:defRPr/>
            </a:pPr>
            <a:r>
              <a:rPr lang="en-US" i="0" dirty="0"/>
              <a:t>point to the second finger they raised</a:t>
            </a:r>
          </a:p>
          <a:p>
            <a:pPr marL="171450" indent="-171450">
              <a:buFont typeface="Arial" panose="020B0604020202020204" pitchFamily="34" charset="0"/>
              <a:buChar char="•"/>
              <a:defRPr/>
            </a:pPr>
            <a:r>
              <a:rPr lang="en-US" i="0" dirty="0"/>
              <a:t>say the sounds again, stomping a foot as they say the second sound</a:t>
            </a:r>
          </a:p>
          <a:p>
            <a:pPr marL="171450" indent="-171450">
              <a:buFont typeface="Arial" panose="020B0604020202020204" pitchFamily="34" charset="0"/>
              <a:buChar char="•"/>
              <a:defRPr/>
            </a:pPr>
            <a:r>
              <a:rPr lang="en-US" i="0" dirty="0"/>
              <a:t>Respond when you prompt with ‘the second sound in ___ is /_ /’.</a:t>
            </a:r>
          </a:p>
          <a:p>
            <a:pPr marL="171450" indent="-171450">
              <a:buFont typeface="Arial" panose="020B0604020202020204" pitchFamily="34" charset="0"/>
              <a:buChar char="•"/>
              <a:defRPr/>
            </a:pPr>
            <a:endParaRPr lang="en-US" i="0" dirty="0"/>
          </a:p>
          <a:p>
            <a:pPr marL="0" indent="0">
              <a:buFont typeface="Arial" panose="020B0604020202020204" pitchFamily="34" charset="0"/>
              <a:buNone/>
              <a:defRPr/>
            </a:pPr>
            <a:r>
              <a:rPr lang="en-US" i="0" dirty="0"/>
              <a:t>Use the following words:</a:t>
            </a:r>
          </a:p>
          <a:p>
            <a:pPr marL="171450" indent="-171450">
              <a:buFont typeface="Arial" panose="020B0604020202020204" pitchFamily="34" charset="0"/>
              <a:buChar char="•"/>
              <a:defRPr/>
            </a:pPr>
            <a:r>
              <a:rPr lang="en-US" b="1" i="0" dirty="0"/>
              <a:t>snip </a:t>
            </a:r>
            <a:r>
              <a:rPr lang="en-US" i="0" dirty="0"/>
              <a:t>(/n/)</a:t>
            </a:r>
          </a:p>
          <a:p>
            <a:pPr marL="171450" indent="-171450">
              <a:buFont typeface="Arial" panose="020B0604020202020204" pitchFamily="34" charset="0"/>
              <a:buChar char="•"/>
              <a:defRPr/>
            </a:pPr>
            <a:r>
              <a:rPr lang="en-US" b="1" i="0" dirty="0"/>
              <a:t>spot</a:t>
            </a:r>
            <a:r>
              <a:rPr lang="en-US" i="0" dirty="0"/>
              <a:t> (/p/)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dirty="0"/>
              <a:t>twin</a:t>
            </a:r>
            <a:r>
              <a:rPr lang="en-US" i="0" dirty="0"/>
              <a:t> (/w/)</a:t>
            </a:r>
          </a:p>
          <a:p>
            <a:pPr marL="171450" indent="-171450">
              <a:buFont typeface="Arial" panose="020B0604020202020204" pitchFamily="34" charset="0"/>
              <a:buChar char="•"/>
              <a:defRPr/>
            </a:pPr>
            <a:r>
              <a:rPr lang="en-US" b="1" i="0" dirty="0"/>
              <a:t>free</a:t>
            </a:r>
            <a:r>
              <a:rPr lang="en-US" i="0" dirty="0"/>
              <a:t> (/r/)</a:t>
            </a:r>
          </a:p>
          <a:p>
            <a:pPr marL="171450" indent="-171450">
              <a:buFont typeface="Arial" panose="020B0604020202020204" pitchFamily="34" charset="0"/>
              <a:buChar char="•"/>
              <a:defRPr/>
            </a:pPr>
            <a:endParaRPr lang="en-US"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Check that students can isolate the second sound and provide corrective feedback and further examples as needed. </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39571800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827281-5308-6261-E6F9-62767211F5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0CBE03-939E-C4AA-1C8A-31190A67192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014A9A-148B-6DD5-1704-B2BE5123F48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dirty="0">
                <a:effectLst/>
                <a:latin typeface="+mn-lt"/>
                <a:ea typeface="Times New Roman" panose="02020603050405020304" pitchFamily="18" charset="0"/>
              </a:rPr>
              <a:t>Set the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mn-lt"/>
                <a:ea typeface="Times New Roman" panose="02020603050405020304" pitchFamily="18" charset="0"/>
              </a:rPr>
              <a:t>The letter</a:t>
            </a:r>
            <a:r>
              <a:rPr lang="en-AU" dirty="0">
                <a:latin typeface="+mn-lt"/>
              </a:rPr>
              <a:t>–</a:t>
            </a:r>
            <a:r>
              <a:rPr lang="en-AU" sz="1200" kern="1200" dirty="0">
                <a:effectLst/>
                <a:latin typeface="+mn-lt"/>
                <a:ea typeface="Times New Roman" panose="02020603050405020304" pitchFamily="18" charset="0"/>
              </a:rPr>
              <a:t>sound correspondence introduced in this lesson is </a:t>
            </a:r>
            <a:r>
              <a:rPr lang="en-AU" sz="1200" b="1" kern="1200" dirty="0">
                <a:effectLst/>
                <a:latin typeface="+mn-lt"/>
                <a:ea typeface="Times New Roman" panose="02020603050405020304" pitchFamily="18" charset="0"/>
              </a:rPr>
              <a:t>g</a:t>
            </a:r>
            <a:r>
              <a:rPr lang="en-AU" sz="1200" kern="1200" dirty="0">
                <a:effectLst/>
                <a:latin typeface="+mn-lt"/>
                <a:ea typeface="Times New Roman" panose="02020603050405020304" pitchFamily="18" charset="0"/>
              </a:rPr>
              <a:t> making a /g/ 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mn-lt"/>
                <a:ea typeface="Times New Roman" panose="02020603050405020304" pitchFamily="18" charset="0"/>
                <a:cs typeface="Calibri"/>
              </a:rPr>
              <a:t>The irregular word* in this lesson is </a:t>
            </a:r>
            <a:r>
              <a:rPr lang="en-AU" sz="1200" b="0" kern="1200" dirty="0">
                <a:effectLst/>
                <a:latin typeface="+mn-lt"/>
                <a:ea typeface="Times New Roman" panose="02020603050405020304" pitchFamily="18" charset="0"/>
                <a:cs typeface="Calibri"/>
              </a:rPr>
              <a:t>‘</a:t>
            </a:r>
            <a:r>
              <a:rPr lang="en-AU" sz="1200" b="1" kern="1200" dirty="0">
                <a:effectLst/>
                <a:latin typeface="+mn-lt"/>
                <a:ea typeface="Times New Roman" panose="02020603050405020304" pitchFamily="18" charset="0"/>
                <a:cs typeface="Calibri"/>
              </a:rPr>
              <a:t>me</a:t>
            </a:r>
            <a:r>
              <a:rPr lang="en-AU" sz="1200" b="0" kern="1200" dirty="0">
                <a:effectLst/>
                <a:latin typeface="+mn-lt"/>
                <a:ea typeface="Times New Roman" panose="02020603050405020304" pitchFamily="18" charset="0"/>
                <a:cs typeface="Calibri"/>
              </a:rPr>
              <a:t>’.</a:t>
            </a:r>
            <a:r>
              <a:rPr lang="en-AU" sz="1200" b="1" kern="1200" dirty="0">
                <a:effectLst/>
                <a:latin typeface="+mn-lt"/>
                <a:ea typeface="Times New Roman" panose="02020603050405020304" pitchFamily="18" charset="0"/>
                <a:cs typeface="Calibri"/>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b="1" kern="1200" dirty="0">
              <a:effectLst/>
              <a:latin typeface="+mn-lt"/>
              <a:ea typeface="Times New Roman" panose="02020603050405020304" pitchFamily="18"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dirty="0">
                <a:effectLst/>
                <a:latin typeface="+mn-lt"/>
                <a:ea typeface="Times New Roman" panose="02020603050405020304" pitchFamily="18" charset="0"/>
                <a:cs typeface="Calibri"/>
              </a:rPr>
              <a:t>*</a:t>
            </a:r>
            <a:r>
              <a:rPr lang="en-US" sz="1200" dirty="0">
                <a:effectLst/>
                <a:latin typeface="+mn-lt"/>
                <a:ea typeface="Times New Roman" panose="02020603050405020304" pitchFamily="18" charset="0"/>
                <a:cs typeface="Calibri"/>
              </a:rPr>
              <a:t>Irregular words are words containing letter–sound correspondences that students have not yet learned. </a:t>
            </a:r>
            <a:r>
              <a:rPr lang="en-US" sz="1200" kern="1200" dirty="0">
                <a:effectLst/>
                <a:latin typeface="+mn-lt"/>
                <a:ea typeface="Times New Roman" panose="02020603050405020304" pitchFamily="18" charset="0"/>
                <a:cs typeface="Calibri"/>
              </a:rPr>
              <a:t>These </a:t>
            </a:r>
            <a:r>
              <a:rPr lang="en-AU" sz="1200" kern="1200" dirty="0">
                <a:effectLst/>
                <a:latin typeface="+mn-lt"/>
                <a:ea typeface="Times New Roman" panose="02020603050405020304" pitchFamily="18" charset="0"/>
                <a:cs typeface="Calibri"/>
              </a:rPr>
              <a:t>should be included as part of lessons, as students will need them early in their reading and writing development. The reading and </a:t>
            </a:r>
            <a:r>
              <a:rPr lang="en-AU" dirty="0">
                <a:latin typeface="+mn-lt"/>
                <a:ea typeface="Times New Roman" panose="02020603050405020304" pitchFamily="18" charset="0"/>
                <a:cs typeface="Calibri"/>
              </a:rPr>
              <a:t>spelling</a:t>
            </a:r>
            <a:r>
              <a:rPr lang="en-AU" sz="1200" kern="1200" dirty="0">
                <a:effectLst/>
                <a:latin typeface="+mn-lt"/>
                <a:ea typeface="Times New Roman" panose="02020603050405020304" pitchFamily="18" charset="0"/>
                <a:cs typeface="Calibri"/>
              </a:rPr>
              <a:t> of irregular words is not the main focus for this lesson, so is not included in the success criteria. </a:t>
            </a:r>
            <a:endParaRPr lang="en-AU" sz="1200" dirty="0">
              <a:effectLst/>
              <a:latin typeface="+mn-lt"/>
              <a:ea typeface="Times New Roman" panose="02020603050405020304" pitchFamily="18" charset="0"/>
              <a:cs typeface="Calibri"/>
            </a:endParaRPr>
          </a:p>
          <a:p>
            <a:endParaRPr lang="en-AU" dirty="0"/>
          </a:p>
        </p:txBody>
      </p:sp>
      <p:sp>
        <p:nvSpPr>
          <p:cNvPr id="4" name="Slide Number Placeholder 3">
            <a:extLst>
              <a:ext uri="{FF2B5EF4-FFF2-40B4-BE49-F238E27FC236}">
                <a16:creationId xmlns:a16="http://schemas.microsoft.com/office/drawing/2014/main" id="{E5314307-1A6A-8907-41AB-86F6129F74B0}"/>
              </a:ext>
            </a:extLst>
          </p:cNvPr>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6145080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solidFill>
                <a:srgbClr val="0E1E42"/>
              </a:solidFill>
              <a:ea typeface="+mj-lt"/>
              <a:cs typeface="+mj-lt"/>
            </a:endParaRPr>
          </a:p>
          <a:p>
            <a:r>
              <a:rPr lang="en-US" dirty="0">
                <a:solidFill>
                  <a:srgbClr val="0E1E42"/>
                </a:solidFill>
                <a:ea typeface="+mj-lt"/>
                <a:cs typeface="+mj-lt"/>
              </a:rPr>
              <a:t>Say: </a:t>
            </a:r>
          </a:p>
          <a:p>
            <a:pPr marL="171450" indent="-171450">
              <a:buFont typeface="Arial" panose="020B0604020202020204" pitchFamily="34" charset="0"/>
              <a:buChar char="•"/>
            </a:pPr>
            <a:r>
              <a:rPr lang="en-US" i="1" dirty="0">
                <a:solidFill>
                  <a:srgbClr val="0E1E42"/>
                </a:solidFill>
                <a:ea typeface="+mj-lt"/>
                <a:cs typeface="+mj-lt"/>
              </a:rPr>
              <a:t>Today we are learning the letter </a:t>
            </a:r>
            <a:r>
              <a:rPr lang="en-US" b="1" i="1" dirty="0">
                <a:solidFill>
                  <a:srgbClr val="0E1E42"/>
                </a:solidFill>
                <a:ea typeface="+mj-lt"/>
                <a:cs typeface="+mj-lt"/>
              </a:rPr>
              <a:t>g</a:t>
            </a:r>
            <a:r>
              <a:rPr lang="en-US" b="0" i="1" dirty="0">
                <a:solidFill>
                  <a:srgbClr val="0E1E42"/>
                </a:solidFill>
                <a:ea typeface="+mj-lt"/>
                <a:cs typeface="+mj-lt"/>
              </a:rPr>
              <a:t>.</a:t>
            </a:r>
            <a:endParaRPr lang="en-US" b="1" i="1" dirty="0">
              <a:solidFill>
                <a:srgbClr val="0E1E42"/>
              </a:solidFill>
              <a:ea typeface="+mj-lt"/>
              <a:cs typeface="+mj-lt"/>
            </a:endParaRPr>
          </a:p>
          <a:p>
            <a:pPr marL="171450" indent="-171450">
              <a:buFont typeface="Arial" panose="020B0604020202020204" pitchFamily="34" charset="0"/>
              <a:buChar char="•"/>
            </a:pPr>
            <a:r>
              <a:rPr lang="en-US" i="1" dirty="0">
                <a:solidFill>
                  <a:srgbClr val="0E1E42"/>
                </a:solidFill>
                <a:ea typeface="+mj-lt"/>
                <a:cs typeface="+mj-lt"/>
              </a:rPr>
              <a:t>The sound that </a:t>
            </a:r>
            <a:r>
              <a:rPr lang="en-US" b="1" i="1" dirty="0">
                <a:solidFill>
                  <a:srgbClr val="0E1E42"/>
                </a:solidFill>
                <a:ea typeface="+mj-lt"/>
                <a:cs typeface="+mj-lt"/>
              </a:rPr>
              <a:t>g </a:t>
            </a:r>
            <a:r>
              <a:rPr lang="en-US" i="1" dirty="0">
                <a:solidFill>
                  <a:srgbClr val="0E1E42"/>
                </a:solidFill>
                <a:ea typeface="+mj-lt"/>
                <a:cs typeface="+mj-lt"/>
              </a:rPr>
              <a:t>makes is </a:t>
            </a:r>
            <a:r>
              <a:rPr lang="en-US" b="0" i="1" dirty="0">
                <a:solidFill>
                  <a:srgbClr val="0E1E42"/>
                </a:solidFill>
                <a:ea typeface="+mj-lt"/>
                <a:cs typeface="+mj-lt"/>
              </a:rPr>
              <a:t>/g/</a:t>
            </a:r>
            <a:r>
              <a:rPr lang="en-US" i="1" dirty="0">
                <a:solidFill>
                  <a:srgbClr val="0E1E42"/>
                </a:solidFill>
                <a:ea typeface="+mj-lt"/>
                <a:cs typeface="+mj-lt"/>
              </a:rPr>
              <a:t>.</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 </a:t>
            </a:r>
            <a:r>
              <a:rPr lang="en-US" b="1" i="1" dirty="0"/>
              <a:t>g </a:t>
            </a:r>
            <a:r>
              <a:rPr lang="en-US" i="1" dirty="0"/>
              <a:t>says /g/</a:t>
            </a: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6858781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We do</a:t>
            </a:r>
          </a:p>
          <a:p>
            <a:endParaRPr lang="en-US" dirty="0"/>
          </a:p>
          <a:p>
            <a:r>
              <a:rPr lang="en-US" dirty="0"/>
              <a:t>Demonstrate tracing the letter and saying the target sound while students do the same in the air, on the carpet or on a mini-whiteboard.</a:t>
            </a:r>
          </a:p>
          <a:p>
            <a:endParaRPr lang="en-US" dirty="0"/>
          </a:p>
          <a:p>
            <a:r>
              <a:rPr lang="en-US" dirty="0"/>
              <a:t>Check that students are using the correct entry and exit points, and give feedback.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 </a:t>
            </a:r>
            <a:r>
              <a:rPr lang="en-US" b="1" dirty="0"/>
              <a:t>g </a:t>
            </a:r>
            <a:r>
              <a:rPr lang="en-US" dirty="0"/>
              <a:t>says /g/</a:t>
            </a:r>
          </a:p>
          <a:p>
            <a:endParaRPr lang="en-AU"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7652584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 saying each word aloud and listening for or isolating the beginning sound to find which words begin with /g/: </a:t>
            </a:r>
            <a:r>
              <a:rPr lang="en-US" b="1" dirty="0"/>
              <a:t>goat</a:t>
            </a:r>
            <a:r>
              <a:rPr lang="en-US" b="0" dirty="0"/>
              <a:t>, </a:t>
            </a:r>
            <a:r>
              <a:rPr lang="en-US" b="1" dirty="0"/>
              <a:t>gate</a:t>
            </a:r>
            <a:r>
              <a:rPr lang="en-US" b="0" dirty="0"/>
              <a:t>,</a:t>
            </a:r>
            <a:r>
              <a:rPr lang="en-US" b="1" dirty="0"/>
              <a:t> tin</a:t>
            </a:r>
            <a:r>
              <a:rPr lang="en-US" b="0" dirty="0"/>
              <a:t>.</a:t>
            </a:r>
            <a:endParaRPr lang="en-US" b="1" dirty="0"/>
          </a:p>
          <a:p>
            <a:endParaRPr lang="en-AU" dirty="0"/>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42580361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say each word aloud with teacher support and listen for or isolate the beginning sound to find which words begin with /g/: </a:t>
            </a:r>
            <a:r>
              <a:rPr lang="en-US" b="1" dirty="0"/>
              <a:t>car</a:t>
            </a:r>
            <a:r>
              <a:rPr lang="en-US" b="0" dirty="0"/>
              <a:t>,</a:t>
            </a:r>
            <a:r>
              <a:rPr lang="en-US" b="1" dirty="0"/>
              <a:t> gloves</a:t>
            </a:r>
            <a:r>
              <a:rPr lang="en-US" b="0" dirty="0"/>
              <a:t>, </a:t>
            </a:r>
            <a:r>
              <a:rPr lang="en-US" b="1" dirty="0"/>
              <a:t>guitar</a:t>
            </a:r>
            <a:r>
              <a:rPr lang="en-US" b="0" dirty="0"/>
              <a:t>.</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22609981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saying each letter–sound correspondence then blending these sounds to read the word.</a:t>
            </a:r>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34648367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Phonemic awareness review</a:t>
            </a:r>
          </a:p>
          <a:p>
            <a:endParaRPr lang="en-US" b="1" dirty="0"/>
          </a:p>
          <a:p>
            <a:r>
              <a:rPr lang="en-US" b="1" dirty="0"/>
              <a:t>Say the second sound: </a:t>
            </a:r>
            <a:r>
              <a:rPr lang="en-US" b="0" dirty="0"/>
              <a:t>targeting phoneme isolation of the second sound in words beginning with adjacent consonants</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For this oral phonemic awareness activity remember to focus on sounds not spelling. For this activity, students need to understand the concept of the ordinal word ‘second’. </a:t>
            </a:r>
          </a:p>
          <a:p>
            <a:endParaRPr lang="en-US" b="0" dirty="0"/>
          </a:p>
          <a:p>
            <a:r>
              <a:rPr lang="en-US" b="0" dirty="0"/>
              <a:t>Ask students to be second sound inspectors and find the second sounds in the list of words you give them.</a:t>
            </a:r>
          </a:p>
          <a:p>
            <a:endParaRPr lang="en-US" b="0" dirty="0"/>
          </a:p>
          <a:p>
            <a:r>
              <a:rPr lang="en-US" b="0" dirty="0"/>
              <a:t>For each word, students should: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say the word</a:t>
            </a:r>
            <a:endParaRPr lang="en-US" b="0" i="0" dirty="0"/>
          </a:p>
          <a:p>
            <a:pPr marL="171450" indent="-171450">
              <a:buFont typeface="Arial" panose="020B0604020202020204" pitchFamily="34" charset="0"/>
              <a:buChar char="•"/>
              <a:defRPr/>
            </a:pPr>
            <a:r>
              <a:rPr lang="en-US" b="0" i="0" dirty="0"/>
              <a:t>s</a:t>
            </a:r>
            <a:r>
              <a:rPr lang="en-US" i="0" dirty="0"/>
              <a:t>egment the sounds, raising a finger for each sound</a:t>
            </a:r>
          </a:p>
          <a:p>
            <a:pPr marL="171450" indent="-171450">
              <a:buFont typeface="Arial" panose="020B0604020202020204" pitchFamily="34" charset="0"/>
              <a:buChar char="•"/>
              <a:defRPr/>
            </a:pPr>
            <a:r>
              <a:rPr lang="en-US" i="0" dirty="0"/>
              <a:t>point to the second finger they raised </a:t>
            </a:r>
          </a:p>
          <a:p>
            <a:pPr marL="171450" indent="-171450">
              <a:buFont typeface="Arial" panose="020B0604020202020204" pitchFamily="34" charset="0"/>
              <a:buChar char="•"/>
              <a:defRPr/>
            </a:pPr>
            <a:r>
              <a:rPr lang="en-US" i="0" dirty="0"/>
              <a:t>say the single sounds again while pointing to their raised fingers, </a:t>
            </a:r>
            <a:r>
              <a:rPr lang="en-US" i="0" dirty="0" err="1"/>
              <a:t>emphasising</a:t>
            </a:r>
            <a:r>
              <a:rPr lang="en-US" i="0" dirty="0"/>
              <a:t> and elongating the second sound </a:t>
            </a:r>
          </a:p>
          <a:p>
            <a:pPr marL="171450" indent="-171450">
              <a:buFont typeface="Arial" panose="020B0604020202020204" pitchFamily="34" charset="0"/>
              <a:buChar char="•"/>
              <a:defRPr/>
            </a:pPr>
            <a:r>
              <a:rPr lang="en-US" i="0" dirty="0"/>
              <a:t>respond when you say ‘the second sound is …’</a:t>
            </a:r>
            <a:endParaRPr lang="en-US" b="1" dirty="0"/>
          </a:p>
          <a:p>
            <a:endParaRPr lang="en-US" b="1" dirty="0"/>
          </a:p>
          <a:p>
            <a:r>
              <a:rPr lang="en-US" b="0" dirty="0"/>
              <a:t>Provide students with the following words:</a:t>
            </a:r>
            <a:endParaRPr lang="en-US" b="0" i="0" dirty="0"/>
          </a:p>
          <a:p>
            <a:pPr marL="171450" indent="-171450">
              <a:buFont typeface="Arial" panose="020B0604020202020204" pitchFamily="34" charset="0"/>
              <a:buChar char="•"/>
            </a:pPr>
            <a:r>
              <a:rPr lang="en-US" b="1" i="0" dirty="0"/>
              <a:t>spin</a:t>
            </a:r>
            <a:r>
              <a:rPr lang="en-US" b="0" i="0" dirty="0"/>
              <a:t> (/p/)</a:t>
            </a:r>
          </a:p>
          <a:p>
            <a:pPr marL="171450" indent="-171450">
              <a:buFont typeface="Arial" panose="020B0604020202020204" pitchFamily="34" charset="0"/>
              <a:buChar char="•"/>
            </a:pPr>
            <a:r>
              <a:rPr lang="en-US" b="1" i="0" dirty="0"/>
              <a:t>grip </a:t>
            </a:r>
            <a:r>
              <a:rPr lang="en-US" b="0" i="0" dirty="0"/>
              <a:t>(/r/)</a:t>
            </a:r>
          </a:p>
          <a:p>
            <a:pPr marL="171450" indent="-171450">
              <a:buFont typeface="Arial" panose="020B0604020202020204" pitchFamily="34" charset="0"/>
              <a:buChar char="•"/>
            </a:pPr>
            <a:r>
              <a:rPr lang="en-US" b="1" i="0" dirty="0"/>
              <a:t>flag </a:t>
            </a:r>
            <a:r>
              <a:rPr lang="en-US" b="0" i="0" dirty="0"/>
              <a:t>(/l/)</a:t>
            </a:r>
          </a:p>
          <a:p>
            <a:pPr marL="171450" indent="-171450">
              <a:buFont typeface="Arial" panose="020B0604020202020204" pitchFamily="34" charset="0"/>
              <a:buChar char="•"/>
            </a:pPr>
            <a:r>
              <a:rPr lang="en-US" b="1" i="0" dirty="0"/>
              <a:t>smile </a:t>
            </a:r>
            <a:r>
              <a:rPr lang="en-US" b="0" i="0" dirty="0"/>
              <a:t>(/m/)</a:t>
            </a:r>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Provide corrective feedback as needed:</a:t>
            </a:r>
          </a:p>
          <a:p>
            <a:r>
              <a:rPr lang="en-US" dirty="0"/>
              <a:t>If any students have difficulty isolating the second sound, model the process then support students to try again.</a:t>
            </a:r>
            <a:endParaRPr lang="en-US" b="1" dirty="0"/>
          </a:p>
          <a:p>
            <a:endParaRPr lang="en-US" b="0"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6366716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endParaRPr lang="en-US" dirty="0"/>
          </a:p>
          <a:p>
            <a:r>
              <a:rPr lang="en-US" dirty="0"/>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letter–sound correspondence then blend these sounds to read the word.</a:t>
            </a:r>
            <a:endParaRPr lang="en-AU" dirty="0"/>
          </a:p>
          <a:p>
            <a:r>
              <a:rPr lang="en-US" dirty="0"/>
              <a:t> </a:t>
            </a:r>
            <a:endParaRPr lang="en-AU"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2682480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Re-read the first two words.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letter–sound correspondence then blend these sounds to read the word.</a:t>
            </a:r>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15855678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students participate in saying each letter–sound correspondence then blending these sounds to read the word.</a:t>
            </a:r>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image represents the word to be written: </a:t>
            </a:r>
            <a:r>
              <a:rPr lang="en-US" b="1" dirty="0"/>
              <a:t>peg</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a:t>
            </a:r>
          </a:p>
          <a:p>
            <a:pPr marL="171450" indent="-171450">
              <a:buFont typeface="Arial" panose="020B0604020202020204" pitchFamily="34" charset="0"/>
              <a:buChar char="•"/>
            </a:pPr>
            <a:r>
              <a:rPr lang="en-US" dirty="0"/>
              <a:t>saying the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endParaRPr lang="en-AU" dirty="0"/>
          </a:p>
          <a:p>
            <a:pPr marL="171450" indent="-171450">
              <a:buFont typeface="Arial" panose="020B0604020202020204" pitchFamily="34" charset="0"/>
              <a:buChar char="•"/>
            </a:pPr>
            <a:endParaRPr lang="en-US" dirty="0"/>
          </a:p>
          <a:p>
            <a:r>
              <a:rPr lang="en-US" dirty="0"/>
              <a:t>Note: Letter formation and placement can also be a focus here.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4180643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peg</a:t>
            </a:r>
            <a:r>
              <a:rPr lang="en-US" b="0" dirty="0"/>
              <a:t>,</a:t>
            </a:r>
            <a:r>
              <a:rPr lang="en-US" b="1" dirty="0"/>
              <a:t> dig</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pPr marL="171450" indent="-171450">
              <a:buFont typeface="Arial" panose="020B0604020202020204" pitchFamily="34" charset="0"/>
              <a:buChar char="•"/>
            </a:pPr>
            <a:endParaRPr lang="en-US" dirty="0"/>
          </a:p>
          <a:p>
            <a:r>
              <a:rPr lang="en-US" dirty="0"/>
              <a:t>Note: Letter formation and placement can also be a focus here. </a:t>
            </a:r>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peg</a:t>
            </a:r>
            <a:r>
              <a:rPr lang="en-US" b="0" dirty="0"/>
              <a:t>,</a:t>
            </a:r>
            <a:r>
              <a:rPr lang="en-US" b="1" dirty="0"/>
              <a:t> dig</a:t>
            </a:r>
            <a:r>
              <a:rPr lang="en-US" b="0" dirty="0"/>
              <a:t>,</a:t>
            </a:r>
            <a:r>
              <a:rPr lang="en-US" b="1" dirty="0"/>
              <a:t> rag</a:t>
            </a:r>
            <a:r>
              <a:rPr lang="en-US" b="0" dirty="0"/>
              <a:t>.</a:t>
            </a:r>
            <a:endParaRPr lang="en-AU" b="0" dirty="0"/>
          </a:p>
          <a:p>
            <a:endParaRPr lang="en-AU"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pPr marL="171450" indent="-171450">
              <a:buFont typeface="Arial" panose="020B0604020202020204" pitchFamily="34" charset="0"/>
              <a:buChar char="•"/>
            </a:pPr>
            <a:endParaRPr lang="en-US" dirty="0"/>
          </a:p>
          <a:p>
            <a:r>
              <a:rPr lang="en-US" dirty="0"/>
              <a:t>Note: Letter formation and placement can also be a focus here. </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9771239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The image represents the word to be written: </a:t>
            </a:r>
            <a:r>
              <a:rPr lang="en-US" sz="1200" b="1" dirty="0">
                <a:latin typeface="+mn-lt"/>
              </a:rPr>
              <a:t>dog</a:t>
            </a:r>
            <a:r>
              <a:rPr lang="en-US" sz="1200" b="0" dirty="0">
                <a:latin typeface="+mn-lt"/>
              </a:rPr>
              <a:t>.</a:t>
            </a:r>
            <a:endParaRPr lang="en-AU" sz="1200" b="0" dirty="0">
              <a:latin typeface="+mn-lt"/>
            </a:endParaRPr>
          </a:p>
          <a:p>
            <a:endParaRPr lang="en-US" sz="1200" dirty="0">
              <a:latin typeface="+mn-lt"/>
            </a:endParaRPr>
          </a:p>
          <a:p>
            <a:r>
              <a:rPr lang="en-US" sz="1200" u="none" dirty="0">
                <a:latin typeface="+mn-lt"/>
              </a:rPr>
              <a:t>Support and scaffold students to:</a:t>
            </a:r>
          </a:p>
          <a:p>
            <a:pPr marL="171450" indent="-171450">
              <a:buFont typeface="Arial" panose="020B0604020202020204" pitchFamily="34" charset="0"/>
              <a:buChar char="•"/>
            </a:pPr>
            <a:r>
              <a:rPr lang="en-US" sz="1200" u="none" dirty="0">
                <a:latin typeface="+mn-lt"/>
              </a:rPr>
              <a:t>say the word aloud and segment the individual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r>
              <a:rPr lang="en-US" sz="1200" u="none" dirty="0">
                <a:latin typeface="+mn-lt"/>
              </a:rPr>
              <a:t>on their mini-whiteboards or on paper</a:t>
            </a: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 by</a:t>
            </a:r>
            <a:r>
              <a:rPr lang="en-US" dirty="0"/>
              <a:t> saying the individual sounds, blending them together, then saying the complete word.</a:t>
            </a:r>
            <a:r>
              <a:rPr lang="en-US" sz="1200" dirty="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3700173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a:t>
            </a:r>
            <a:r>
              <a:rPr lang="en-US" b="0" dirty="0"/>
              <a:t>:</a:t>
            </a:r>
            <a:r>
              <a:rPr lang="en-US" b="1" dirty="0"/>
              <a:t> dog</a:t>
            </a:r>
            <a:r>
              <a:rPr lang="en-US" b="0" dirty="0"/>
              <a:t>,</a:t>
            </a:r>
            <a:r>
              <a:rPr lang="en-US" b="1" dirty="0"/>
              <a:t> bag</a:t>
            </a:r>
            <a:r>
              <a:rPr lang="en-US" b="0" dirty="0"/>
              <a:t>.</a:t>
            </a:r>
            <a:endParaRPr lang="en-AU"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latin typeface="+mn-lt"/>
              </a:rPr>
              <a:t>Support and scaffold students to:</a:t>
            </a:r>
            <a:endParaRPr lang="en-US" sz="1200" u="none" dirty="0">
              <a:latin typeface="+mn-lt"/>
              <a:ea typeface="Calibri" panose="020F0502020204030204"/>
              <a:cs typeface="Calibri" panose="020F0502020204030204"/>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510201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endParaRPr lang="en-US" dirty="0"/>
          </a:p>
          <a:p>
            <a:r>
              <a:rPr lang="en-US" dirty="0"/>
              <a:t>Tell the students what the pictures represent (</a:t>
            </a:r>
            <a:r>
              <a:rPr lang="en-US" b="1" dirty="0"/>
              <a:t>duck</a:t>
            </a:r>
            <a:r>
              <a:rPr lang="en-US" b="0" dirty="0"/>
              <a:t>,</a:t>
            </a:r>
            <a:r>
              <a:rPr lang="en-US" b="1" dirty="0"/>
              <a:t> office</a:t>
            </a:r>
            <a:r>
              <a:rPr lang="en-US" b="0" dirty="0"/>
              <a:t>,</a:t>
            </a:r>
            <a:r>
              <a:rPr lang="en-US" b="1" dirty="0"/>
              <a:t> frog</a:t>
            </a:r>
            <a:r>
              <a:rPr lang="en-US" b="0" dirty="0"/>
              <a:t>,</a:t>
            </a:r>
            <a:r>
              <a:rPr lang="en-US" b="1" dirty="0"/>
              <a:t> candle</a:t>
            </a:r>
            <a:r>
              <a:rPr lang="en-US" b="0" dirty="0"/>
              <a:t>,</a:t>
            </a:r>
            <a:r>
              <a:rPr lang="en-US" b="1" dirty="0"/>
              <a:t> rainbow</a:t>
            </a:r>
            <a:r>
              <a:rPr lang="en-US" b="0" dirty="0"/>
              <a:t>,</a:t>
            </a:r>
            <a:r>
              <a:rPr lang="en-US" b="1" dirty="0"/>
              <a:t> bear</a:t>
            </a:r>
            <a:r>
              <a:rPr lang="en-US" dirty="0"/>
              <a:t>). Have them repeat the words after you.</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Option 1: </a:t>
            </a:r>
            <a:r>
              <a:rPr lang="en-US" dirty="0"/>
              <a:t>Say three of the words to the students. Ask students to place their hands on their head if they hear a word that starts with the /r/ sound. Repeat with /d/, /o/, /f/, /k/, /b/.</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Option 2: </a:t>
            </a:r>
            <a:r>
              <a:rPr lang="en-US" b="0" dirty="0"/>
              <a:t>Ask </a:t>
            </a:r>
            <a:r>
              <a:rPr lang="en-US" dirty="0"/>
              <a:t>students: </a:t>
            </a:r>
            <a:r>
              <a:rPr lang="en-US" i="1" dirty="0"/>
              <a:t>Which one starts with /r/? </a:t>
            </a:r>
            <a:r>
              <a:rPr lang="en-US" i="0" dirty="0"/>
              <a:t>Students say the matching word aloud. </a:t>
            </a:r>
            <a:r>
              <a:rPr lang="en-US" dirty="0"/>
              <a:t>Repeat with /d/, /o/, /f/, /k/, /b/.</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Provide corrective feedback as needed:</a:t>
            </a:r>
          </a:p>
          <a:p>
            <a:r>
              <a:rPr lang="en-US" dirty="0"/>
              <a:t>If any students have difficulty identifying the correct word, model isolating the initial sound of that word. Then ask students to try again.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a:t>
            </a:r>
            <a:r>
              <a:rPr lang="en-US" dirty="0"/>
              <a:t> you may choose to ask a particular student/group/row of students for each sound.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41270868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a:t>
            </a:r>
            <a:r>
              <a:rPr lang="en-US" b="0" dirty="0"/>
              <a:t>:</a:t>
            </a:r>
            <a:r>
              <a:rPr lang="en-US" b="1" dirty="0"/>
              <a:t> dog</a:t>
            </a:r>
            <a:r>
              <a:rPr lang="en-US" b="0" dirty="0"/>
              <a:t>,</a:t>
            </a:r>
            <a:r>
              <a:rPr lang="en-US" b="1" dirty="0"/>
              <a:t> bag</a:t>
            </a:r>
            <a:r>
              <a:rPr lang="en-US" b="0" dirty="0"/>
              <a:t>,</a:t>
            </a:r>
            <a:r>
              <a:rPr lang="en-US" b="1" dirty="0"/>
              <a:t> pig</a:t>
            </a:r>
            <a:r>
              <a:rPr lang="en-US" b="0" dirty="0"/>
              <a:t>.</a:t>
            </a:r>
            <a:endParaRPr lang="en-AU" b="1"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latin typeface="+mn-lt"/>
              </a:rPr>
              <a:t>Support and scaffold students to:</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42048669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effectLst/>
                <a:latin typeface="+mn-lt"/>
                <a:ea typeface="Times New Roman" panose="02020603050405020304" pitchFamily="18" charset="0"/>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mn-lt"/>
                <a:ea typeface="Times New Roman" panose="02020603050405020304" pitchFamily="18" charset="0"/>
              </a:rPr>
              <a:t>In this lesson the procedure for learning irregular words has been adapted to suit the early stages of instruction. The teacher will lead and demonstrate the process used to introduce irregular words in order for students to become familiar with 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Remind students that there are some words they need to learn on their own. Say: </a:t>
            </a:r>
            <a:r>
              <a:rPr lang="en-US" sz="1200" i="1" kern="1200" dirty="0">
                <a:effectLst/>
                <a:latin typeface="+mn-lt"/>
                <a:ea typeface="Times New Roman" panose="02020603050405020304" pitchFamily="18" charset="0"/>
              </a:rPr>
              <a:t>We might need to read these words or use them in sentences, and we will need to know them. We call these ‘irregular’ words because we haven’t learned some of the sounds in the words yet, so they are ‘irregular’ to us.</a:t>
            </a:r>
          </a:p>
          <a:p>
            <a:endParaRPr lang="en-US" sz="1200"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Demonstrate the following steps to draw students’ attention to the internal structure of the irregular word, including the letter–sound correspondences for any letters that have not yet been taught.</a:t>
            </a:r>
          </a:p>
          <a:p>
            <a:endParaRPr lang="en-AU" sz="1200" dirty="0">
              <a:effectLst/>
              <a:latin typeface="+mn-lt"/>
              <a:ea typeface="Times New Roman" panose="02020603050405020304" pitchFamily="18" charset="0"/>
            </a:endParaRPr>
          </a:p>
          <a:p>
            <a:pPr marL="342900" lvl="0" indent="-3429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the word you are going to spell.</a:t>
            </a:r>
          </a:p>
          <a:p>
            <a:pPr marL="342900" lvl="0" indent="-342900">
              <a:lnSpc>
                <a:spcPct val="106000"/>
              </a:lnSpc>
              <a:spcAft>
                <a:spcPts val="800"/>
              </a:spcAft>
              <a:buFont typeface="+mj-lt"/>
              <a:buAutoNum type="arabicPeriod"/>
            </a:pPr>
            <a:r>
              <a:rPr lang="en-AU" sz="1200" dirty="0">
                <a:effectLst/>
                <a:latin typeface="+mn-lt"/>
                <a:ea typeface="Calibri" panose="020F0502020204030204" pitchFamily="34" charset="0"/>
                <a:cs typeface="Calibri" panose="020F0502020204030204" pitchFamily="34" charset="0"/>
              </a:rPr>
              <a:t>Explain that this word is irregular to us because we have not learned the sound for the letter ‘</a:t>
            </a:r>
            <a:r>
              <a:rPr lang="en-AU" sz="1200" b="1" dirty="0">
                <a:effectLst/>
                <a:latin typeface="+mn-lt"/>
                <a:ea typeface="Calibri" panose="020F0502020204030204" pitchFamily="34" charset="0"/>
                <a:cs typeface="Calibri" panose="020F0502020204030204" pitchFamily="34" charset="0"/>
              </a:rPr>
              <a:t>e</a:t>
            </a:r>
            <a:r>
              <a:rPr lang="en-AU" sz="1200" dirty="0">
                <a:effectLst/>
                <a:latin typeface="+mn-lt"/>
                <a:ea typeface="Calibri" panose="020F0502020204030204" pitchFamily="34" charset="0"/>
                <a:cs typeface="Calibri" panose="020F0502020204030204" pitchFamily="34" charset="0"/>
              </a:rPr>
              <a:t>’ in this word.</a:t>
            </a:r>
            <a:endParaRPr lang="en-AU" sz="1200" dirty="0">
              <a:effectLst/>
              <a:latin typeface="+mn-lt"/>
              <a:ea typeface="Calibri" panose="020F0502020204030204" pitchFamily="34" charset="0"/>
              <a:cs typeface="Times New Roman" panose="02020603050405020304" pitchFamily="18" charset="0"/>
            </a:endParaRPr>
          </a:p>
          <a:p>
            <a:pPr marL="342900" lvl="0" indent="-342900">
              <a:buFont typeface="+mj-lt"/>
              <a:buAutoNum type="arabicPeriod"/>
            </a:pPr>
            <a:r>
              <a:rPr lang="en-US" sz="1200" kern="1200" dirty="0">
                <a:effectLst/>
                <a:latin typeface="+mn-lt"/>
                <a:ea typeface="Times New Roman" panose="02020603050405020304" pitchFamily="18" charset="0"/>
              </a:rPr>
              <a:t>Use the word in a sentence for context, for example, ‘</a:t>
            </a:r>
            <a:r>
              <a:rPr lang="en-US" sz="1200" b="1" kern="1200" dirty="0">
                <a:effectLst/>
                <a:latin typeface="+mn-lt"/>
                <a:ea typeface="Times New Roman" panose="02020603050405020304" pitchFamily="18" charset="0"/>
              </a:rPr>
              <a:t>Dad asked me to do the dishes</a:t>
            </a:r>
            <a:r>
              <a:rPr lang="en-US" sz="1200" b="0" kern="1200" dirty="0">
                <a:effectLst/>
                <a:latin typeface="+mn-lt"/>
                <a:ea typeface="Times New Roman" panose="02020603050405020304" pitchFamily="18" charset="0"/>
              </a:rPr>
              <a:t>.’</a:t>
            </a:r>
            <a:endParaRPr lang="en-AU" sz="1200" b="0" dirty="0">
              <a:effectLst/>
              <a:latin typeface="+mn-lt"/>
              <a:ea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Say the sounds in the word: </a:t>
            </a:r>
            <a:r>
              <a:rPr lang="en-AU" sz="1200" b="1" dirty="0">
                <a:effectLst/>
                <a:latin typeface="+mn-lt"/>
                <a:ea typeface="Times New Roman" panose="02020603050405020304" pitchFamily="18" charset="0"/>
                <a:cs typeface="Calibri" panose="020F0502020204030204" pitchFamily="34" charset="0"/>
              </a:rPr>
              <a:t>m/e</a:t>
            </a:r>
            <a:r>
              <a:rPr lang="en-AU" sz="1200" b="0" dirty="0">
                <a:effectLst/>
                <a:latin typeface="+mn-lt"/>
                <a:ea typeface="Times New Roman" panose="02020603050405020304" pitchFamily="18" charset="0"/>
                <a:cs typeface="Calibri" panose="020F0502020204030204" pitchFamily="34" charset="0"/>
              </a:rPr>
              <a:t>.</a:t>
            </a:r>
            <a:endParaRPr lang="en-AU" sz="1200" b="1"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On the class whiteboard, draw two short horizontal lines.</a:t>
            </a: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letters </a:t>
            </a:r>
            <a:r>
              <a:rPr lang="en-AU" sz="1200" b="0" dirty="0">
                <a:effectLst/>
                <a:latin typeface="+mn-lt"/>
                <a:ea typeface="Times New Roman" panose="02020603050405020304" pitchFamily="18" charset="0"/>
                <a:cs typeface="Calibri" panose="020F0502020204030204" pitchFamily="34" charset="0"/>
              </a:rPr>
              <a:t>‘</a:t>
            </a:r>
            <a:r>
              <a:rPr lang="en-AU" sz="1200" b="1" dirty="0">
                <a:effectLst/>
                <a:latin typeface="+mn-lt"/>
                <a:ea typeface="Times New Roman" panose="02020603050405020304" pitchFamily="18" charset="0"/>
                <a:cs typeface="Calibri" panose="020F0502020204030204" pitchFamily="34" charset="0"/>
              </a:rPr>
              <a:t>m</a:t>
            </a:r>
            <a:r>
              <a:rPr lang="en-AU" sz="1200" b="0" dirty="0">
                <a:effectLst/>
                <a:latin typeface="+mn-lt"/>
                <a:ea typeface="Times New Roman" panose="02020603050405020304" pitchFamily="18" charset="0"/>
                <a:cs typeface="Calibri" panose="020F0502020204030204" pitchFamily="34" charset="0"/>
              </a:rPr>
              <a:t>’</a:t>
            </a:r>
            <a:r>
              <a:rPr lang="en-AU" sz="1200" b="1" dirty="0">
                <a:effectLst/>
                <a:latin typeface="+mn-lt"/>
                <a:ea typeface="Times New Roman" panose="02020603050405020304" pitchFamily="18" charset="0"/>
                <a:cs typeface="Calibri" panose="020F0502020204030204" pitchFamily="34" charset="0"/>
              </a:rPr>
              <a:t> </a:t>
            </a:r>
            <a:r>
              <a:rPr lang="en-AU" sz="1200" b="0" dirty="0">
                <a:effectLst/>
                <a:latin typeface="+mn-lt"/>
                <a:ea typeface="Times New Roman" panose="02020603050405020304" pitchFamily="18" charset="0"/>
                <a:cs typeface="Calibri" panose="020F0502020204030204" pitchFamily="34" charset="0"/>
              </a:rPr>
              <a:t>and ‘</a:t>
            </a:r>
            <a:r>
              <a:rPr lang="en-AU" sz="1200" b="1" dirty="0">
                <a:effectLst/>
                <a:latin typeface="+mn-lt"/>
                <a:ea typeface="Times New Roman" panose="02020603050405020304" pitchFamily="18" charset="0"/>
                <a:cs typeface="Calibri" panose="020F0502020204030204" pitchFamily="34" charset="0"/>
              </a:rPr>
              <a:t>e</a:t>
            </a:r>
            <a:r>
              <a:rPr lang="en-AU" sz="1200" b="0" dirty="0">
                <a:effectLst/>
                <a:latin typeface="+mn-lt"/>
                <a:ea typeface="Times New Roman" panose="02020603050405020304" pitchFamily="18" charset="0"/>
                <a:cs typeface="Calibri" panose="020F0502020204030204" pitchFamily="34" charset="0"/>
              </a:rPr>
              <a:t>’</a:t>
            </a:r>
            <a:r>
              <a:rPr lang="en-AU" sz="1200" b="1" dirty="0">
                <a:effectLst/>
                <a:latin typeface="+mn-lt"/>
                <a:ea typeface="Times New Roman" panose="02020603050405020304" pitchFamily="18" charset="0"/>
                <a:cs typeface="Calibri" panose="020F0502020204030204" pitchFamily="34" charset="0"/>
              </a:rPr>
              <a:t> </a:t>
            </a:r>
            <a:r>
              <a:rPr lang="en-AU" sz="1200" dirty="0">
                <a:effectLst/>
                <a:latin typeface="+mn-lt"/>
                <a:ea typeface="Times New Roman" panose="02020603050405020304" pitchFamily="18" charset="0"/>
                <a:cs typeface="Calibri" panose="020F0502020204030204" pitchFamily="34" charset="0"/>
              </a:rPr>
              <a:t>on the sound lines.</a:t>
            </a: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Circle the irregular part of the word, that is, draw a circle around the ‘</a:t>
            </a:r>
            <a:r>
              <a:rPr lang="en-AU" sz="1200" b="1" dirty="0">
                <a:effectLst/>
                <a:latin typeface="+mn-lt"/>
                <a:ea typeface="Times New Roman" panose="02020603050405020304" pitchFamily="18" charset="0"/>
                <a:cs typeface="Calibri" panose="020F0502020204030204" pitchFamily="34" charset="0"/>
              </a:rPr>
              <a:t>e</a:t>
            </a:r>
            <a:r>
              <a:rPr lang="en-AU" sz="1200" b="0" dirty="0">
                <a:effectLst/>
                <a:latin typeface="+mn-lt"/>
                <a:ea typeface="Times New Roman" panose="02020603050405020304" pitchFamily="18" charset="0"/>
                <a:cs typeface="Calibri" panose="020F0502020204030204" pitchFamily="34" charset="0"/>
              </a:rPr>
              <a:t>’</a:t>
            </a:r>
            <a:r>
              <a:rPr lang="en-AU" sz="1200" dirty="0">
                <a:effectLst/>
                <a:latin typeface="+mn-lt"/>
                <a:ea typeface="Times New Roman" panose="02020603050405020304" pitchFamily="18" charset="0"/>
                <a:cs typeface="Calibri" panose="020F0502020204030204" pitchFamily="34" charset="0"/>
              </a:rPr>
              <a:t>, and say: </a:t>
            </a:r>
            <a:r>
              <a:rPr lang="en-AU" sz="1200" i="1" dirty="0">
                <a:effectLst/>
                <a:latin typeface="+mn-lt"/>
                <a:ea typeface="Times New Roman" panose="02020603050405020304" pitchFamily="18" charset="0"/>
                <a:cs typeface="Calibri" panose="020F0502020204030204" pitchFamily="34" charset="0"/>
              </a:rPr>
              <a:t>This word is irregular to us because we haven’t learned this sound for ‘</a:t>
            </a:r>
            <a:r>
              <a:rPr lang="en-AU" sz="1200" b="1" i="1" dirty="0">
                <a:effectLst/>
                <a:latin typeface="+mn-lt"/>
                <a:ea typeface="Times New Roman" panose="02020603050405020304" pitchFamily="18" charset="0"/>
                <a:cs typeface="Calibri" panose="020F0502020204030204" pitchFamily="34" charset="0"/>
              </a:rPr>
              <a:t>e</a:t>
            </a:r>
            <a:r>
              <a:rPr lang="en-AU" sz="1200" i="1" dirty="0">
                <a:effectLst/>
                <a:latin typeface="+mn-lt"/>
                <a:ea typeface="Times New Roman" panose="02020603050405020304" pitchFamily="18" charset="0"/>
                <a:cs typeface="Calibri" panose="020F0502020204030204" pitchFamily="34" charset="0"/>
              </a:rPr>
              <a:t>’ yet.</a:t>
            </a:r>
          </a:p>
          <a:p>
            <a:pPr marL="342900" lvl="0" indent="-3429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for example, ‘</a:t>
            </a:r>
            <a:r>
              <a:rPr lang="en-AU" sz="1200" b="1" kern="0" dirty="0">
                <a:effectLst/>
                <a:latin typeface="+mn-lt"/>
                <a:ea typeface="Times New Roman" panose="02020603050405020304" pitchFamily="18" charset="0"/>
              </a:rPr>
              <a:t>m-e</a:t>
            </a:r>
            <a:r>
              <a:rPr lang="en-AU" sz="1200" b="0" kern="0" dirty="0">
                <a:effectLst/>
                <a:latin typeface="+mn-lt"/>
                <a:ea typeface="Times New Roman" panose="02020603050405020304" pitchFamily="18" charset="0"/>
              </a:rPr>
              <a:t>’</a:t>
            </a:r>
            <a:r>
              <a:rPr lang="en-AU" sz="1200" kern="0" dirty="0">
                <a:effectLst/>
                <a:latin typeface="+mn-lt"/>
                <a:ea typeface="Times New Roman" panose="02020603050405020304" pitchFamily="18" charset="0"/>
              </a:rPr>
              <a:t> says ‘</a:t>
            </a:r>
            <a:r>
              <a:rPr lang="en-AU" sz="1200" b="1" kern="0" dirty="0">
                <a:effectLst/>
                <a:latin typeface="+mn-lt"/>
                <a:ea typeface="Times New Roman" panose="02020603050405020304" pitchFamily="18" charset="0"/>
              </a:rPr>
              <a:t>me</a:t>
            </a:r>
            <a:r>
              <a:rPr lang="en-AU" sz="1200" b="0" kern="0" dirty="0">
                <a:effectLst/>
                <a:latin typeface="+mn-lt"/>
                <a:ea typeface="Times New Roman" panose="02020603050405020304" pitchFamily="18" charset="0"/>
              </a:rPr>
              <a:t>’.</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mn-lt"/>
              </a:rPr>
              <a:t>Write the word two more times while spelling it aloud.</a:t>
            </a:r>
            <a:endParaRPr lang="en-AU"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42205400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effectLst/>
                <a:latin typeface="+mn-lt"/>
                <a:ea typeface="Times New Roman" panose="02020603050405020304" pitchFamily="18" charset="0"/>
              </a:rPr>
              <a:t>We do</a:t>
            </a:r>
          </a:p>
          <a:p>
            <a:endParaRPr lang="en-US" sz="1200" kern="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effectLst/>
                <a:latin typeface="+mn-lt"/>
                <a:ea typeface="Calibri" panose="020F0502020204030204" pitchFamily="34" charset="0"/>
                <a:cs typeface="Times New Roman" panose="02020603050405020304" pitchFamily="18" charset="0"/>
              </a:rPr>
              <a:t>This is a highly supported activity. Provide as much support as needed for students. </a:t>
            </a:r>
          </a:p>
          <a:p>
            <a:endParaRPr lang="en-US" sz="1200"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Demonstrate the following steps and ask students to repeat after you.</a:t>
            </a:r>
          </a:p>
          <a:p>
            <a:endParaRPr lang="en-AU" sz="1200" dirty="0">
              <a:effectLst/>
              <a:latin typeface="+mn-lt"/>
              <a:ea typeface="Times New Roman" panose="02020603050405020304" pitchFamily="18" charset="0"/>
            </a:endParaRPr>
          </a:p>
          <a:p>
            <a:pPr marL="342900" lvl="0" indent="-3429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Teacher: </a:t>
            </a:r>
            <a:r>
              <a:rPr lang="en-AU" sz="1200" i="1" dirty="0">
                <a:effectLst/>
                <a:latin typeface="+mn-lt"/>
                <a:ea typeface="Times New Roman" panose="02020603050405020304" pitchFamily="18" charset="0"/>
                <a:cs typeface="Calibri" panose="020F0502020204030204" pitchFamily="34" charset="0"/>
              </a:rPr>
              <a:t>The word we are going to spell is ‘</a:t>
            </a:r>
            <a:r>
              <a:rPr lang="en-AU" sz="1200" b="1" i="1" dirty="0">
                <a:effectLst/>
                <a:latin typeface="+mn-lt"/>
                <a:ea typeface="Times New Roman" panose="02020603050405020304" pitchFamily="18" charset="0"/>
                <a:cs typeface="Calibri" panose="020F0502020204030204" pitchFamily="34" charset="0"/>
              </a:rPr>
              <a:t>me</a:t>
            </a:r>
            <a:r>
              <a:rPr lang="en-AU" sz="1200" i="1" dirty="0">
                <a:effectLst/>
                <a:latin typeface="+mn-lt"/>
                <a:ea typeface="Times New Roman" panose="02020603050405020304" pitchFamily="18" charset="0"/>
                <a:cs typeface="Calibri" panose="020F0502020204030204" pitchFamily="34" charset="0"/>
              </a:rPr>
              <a:t>’. Say the word.</a:t>
            </a:r>
          </a:p>
          <a:p>
            <a:pPr marL="342900" lvl="0" indent="-342900">
              <a:lnSpc>
                <a:spcPct val="106000"/>
              </a:lnSpc>
              <a:spcAft>
                <a:spcPts val="800"/>
              </a:spcAft>
              <a:buFont typeface="+mj-lt"/>
              <a:buAutoNum type="arabicPeriod"/>
            </a:pPr>
            <a:r>
              <a:rPr lang="en-AU" sz="1200" dirty="0">
                <a:effectLst/>
                <a:latin typeface="+mn-lt"/>
                <a:ea typeface="Calibri" panose="020F0502020204030204" pitchFamily="34" charset="0"/>
                <a:cs typeface="Calibri" panose="020F0502020204030204" pitchFamily="34" charset="0"/>
              </a:rPr>
              <a:t>Students: </a:t>
            </a:r>
            <a:r>
              <a:rPr lang="en-AU" sz="1200" i="1" dirty="0">
                <a:effectLst/>
                <a:latin typeface="+mn-lt"/>
                <a:ea typeface="Calibri" panose="020F0502020204030204" pitchFamily="34" charset="0"/>
                <a:cs typeface="Calibri" panose="020F0502020204030204" pitchFamily="34" charset="0"/>
              </a:rPr>
              <a:t>‘</a:t>
            </a:r>
            <a:r>
              <a:rPr lang="en-AU" sz="1200" b="1" i="1" dirty="0">
                <a:effectLst/>
                <a:latin typeface="+mn-lt"/>
                <a:ea typeface="Calibri" panose="020F0502020204030204" pitchFamily="34" charset="0"/>
                <a:cs typeface="Calibri" panose="020F0502020204030204" pitchFamily="34" charset="0"/>
              </a:rPr>
              <a:t>me</a:t>
            </a:r>
            <a:r>
              <a:rPr lang="en-AU" sz="1200" i="1" dirty="0">
                <a:effectLst/>
                <a:latin typeface="+mn-lt"/>
                <a:ea typeface="Calibri" panose="020F0502020204030204" pitchFamily="34" charset="0"/>
                <a:cs typeface="Calibri" panose="020F0502020204030204" pitchFamily="34" charset="0"/>
              </a:rPr>
              <a:t>’.</a:t>
            </a:r>
          </a:p>
          <a:p>
            <a:pPr marL="342900" lvl="0" indent="-342900">
              <a:lnSpc>
                <a:spcPct val="106000"/>
              </a:lnSpc>
              <a:spcAft>
                <a:spcPts val="800"/>
              </a:spcAft>
              <a:buFont typeface="+mj-lt"/>
              <a:buAutoNum type="arabicPeriod"/>
            </a:pPr>
            <a:r>
              <a:rPr lang="en-AU" sz="1200" dirty="0">
                <a:effectLst/>
                <a:latin typeface="+mn-lt"/>
                <a:ea typeface="Calibri" panose="020F0502020204030204" pitchFamily="34" charset="0"/>
                <a:cs typeface="Calibri" panose="020F0502020204030204" pitchFamily="34" charset="0"/>
              </a:rPr>
              <a:t>Teacher: </a:t>
            </a:r>
            <a:r>
              <a:rPr lang="en-AU" sz="1200" i="1" dirty="0">
                <a:effectLst/>
                <a:latin typeface="+mn-lt"/>
                <a:ea typeface="Calibri" panose="020F0502020204030204" pitchFamily="34" charset="0"/>
                <a:cs typeface="Calibri" panose="020F0502020204030204" pitchFamily="34" charset="0"/>
              </a:rPr>
              <a:t>This word is irregular to us because we have not learned the sound ‘</a:t>
            </a:r>
            <a:r>
              <a:rPr lang="en-AU" sz="1200" b="1" i="1" dirty="0">
                <a:effectLst/>
                <a:latin typeface="+mn-lt"/>
                <a:ea typeface="Calibri" panose="020F0502020204030204" pitchFamily="34" charset="0"/>
                <a:cs typeface="Calibri" panose="020F0502020204030204" pitchFamily="34" charset="0"/>
              </a:rPr>
              <a:t>e</a:t>
            </a:r>
            <a:r>
              <a:rPr lang="en-AU" sz="1200" i="1" dirty="0">
                <a:effectLst/>
                <a:latin typeface="+mn-lt"/>
                <a:ea typeface="Calibri" panose="020F0502020204030204" pitchFamily="34" charset="0"/>
                <a:cs typeface="Calibri" panose="020F0502020204030204" pitchFamily="34" charset="0"/>
              </a:rPr>
              <a:t>’ makes in this word yet.</a:t>
            </a:r>
            <a:endParaRPr lang="en-AU" sz="1200" i="1" dirty="0">
              <a:effectLst/>
              <a:latin typeface="+mn-lt"/>
              <a:ea typeface="Calibri" panose="020F0502020204030204" pitchFamily="34" charset="0"/>
              <a:cs typeface="Times New Roman" panose="02020603050405020304" pitchFamily="18" charset="0"/>
            </a:endParaRPr>
          </a:p>
          <a:p>
            <a:pPr marL="342900" lvl="0" indent="-342900">
              <a:buFont typeface="+mj-lt"/>
              <a:buAutoNum type="arabicPeriod"/>
            </a:pPr>
            <a:r>
              <a:rPr lang="en-US" sz="1200" kern="1200" dirty="0">
                <a:effectLst/>
                <a:latin typeface="+mn-lt"/>
                <a:ea typeface="Times New Roman" panose="02020603050405020304" pitchFamily="18" charset="0"/>
              </a:rPr>
              <a:t>Teacher: Use the word in a sentence for context, for example, </a:t>
            </a:r>
            <a:r>
              <a:rPr lang="en-US" sz="1200" b="0" kern="1200" dirty="0">
                <a:effectLst/>
                <a:latin typeface="+mn-lt"/>
                <a:ea typeface="Times New Roman" panose="02020603050405020304" pitchFamily="18" charset="0"/>
              </a:rPr>
              <a:t>‘</a:t>
            </a:r>
            <a:r>
              <a:rPr lang="en-US" sz="1200" b="1" kern="1200" dirty="0">
                <a:effectLst/>
                <a:latin typeface="+mn-lt"/>
                <a:ea typeface="Times New Roman" panose="02020603050405020304" pitchFamily="18" charset="0"/>
              </a:rPr>
              <a:t>She gave me a book</a:t>
            </a:r>
            <a:r>
              <a:rPr lang="en-US" sz="1200" b="0" kern="1200" dirty="0">
                <a:effectLst/>
                <a:latin typeface="+mn-lt"/>
                <a:ea typeface="Times New Roman" panose="02020603050405020304" pitchFamily="18" charset="0"/>
              </a:rPr>
              <a:t>.’ </a:t>
            </a:r>
            <a:r>
              <a:rPr lang="en-US" sz="1200" kern="1200" dirty="0">
                <a:effectLst/>
                <a:latin typeface="+mn-lt"/>
                <a:ea typeface="Times New Roman" panose="02020603050405020304" pitchFamily="18" charset="0"/>
              </a:rPr>
              <a:t>Ask students to use the word in a sentence.</a:t>
            </a:r>
          </a:p>
          <a:p>
            <a:pPr marL="342900" lvl="0" indent="-342900">
              <a:buFont typeface="+mj-lt"/>
              <a:buAutoNum type="arabicPeriod"/>
            </a:pPr>
            <a:r>
              <a:rPr lang="en-US" sz="1200" kern="1200" dirty="0">
                <a:effectLst/>
                <a:latin typeface="+mn-lt"/>
                <a:ea typeface="Times New Roman" panose="02020603050405020304" pitchFamily="18" charset="0"/>
              </a:rPr>
              <a:t>Students: Share sentences with the class using the word </a:t>
            </a:r>
            <a:r>
              <a:rPr lang="en-US" sz="1200" b="1" kern="1200" dirty="0">
                <a:effectLst/>
                <a:latin typeface="+mn-lt"/>
                <a:ea typeface="Times New Roman" panose="02020603050405020304" pitchFamily="18" charset="0"/>
              </a:rPr>
              <a:t>‘me’</a:t>
            </a:r>
            <a:r>
              <a:rPr lang="en-US" sz="1200" b="0" kern="1200" dirty="0">
                <a:effectLst/>
                <a:latin typeface="+mn-lt"/>
                <a:ea typeface="Times New Roman" panose="02020603050405020304" pitchFamily="18" charset="0"/>
              </a:rPr>
              <a:t>.</a:t>
            </a:r>
            <a:endParaRPr lang="en-AU" sz="1200" b="0" dirty="0">
              <a:effectLst/>
              <a:latin typeface="+mn-lt"/>
              <a:ea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Teacher: </a:t>
            </a:r>
            <a:r>
              <a:rPr lang="en-AU" sz="1200" i="1" dirty="0">
                <a:effectLst/>
                <a:latin typeface="+mn-lt"/>
                <a:ea typeface="Times New Roman" panose="02020603050405020304" pitchFamily="18" charset="0"/>
                <a:cs typeface="Calibri" panose="020F0502020204030204" pitchFamily="34" charset="0"/>
              </a:rPr>
              <a:t>Say each sound in the word: </a:t>
            </a:r>
            <a:r>
              <a:rPr lang="en-AU" sz="1200" b="0" i="1" dirty="0">
                <a:effectLst/>
                <a:latin typeface="+mn-lt"/>
                <a:ea typeface="Times New Roman" panose="02020603050405020304" pitchFamily="18" charset="0"/>
                <a:cs typeface="Calibri" panose="020F0502020204030204" pitchFamily="34" charset="0"/>
              </a:rPr>
              <a:t>‘</a:t>
            </a:r>
            <a:r>
              <a:rPr lang="en-AU" sz="1200" b="1" i="1" dirty="0">
                <a:effectLst/>
                <a:latin typeface="+mn-lt"/>
                <a:ea typeface="Times New Roman" panose="02020603050405020304" pitchFamily="18" charset="0"/>
                <a:cs typeface="Calibri" panose="020F0502020204030204" pitchFamily="34" charset="0"/>
              </a:rPr>
              <a:t>m/e</a:t>
            </a:r>
            <a:r>
              <a:rPr lang="en-AU" sz="1200" i="1" dirty="0">
                <a:effectLst/>
                <a:latin typeface="+mn-lt"/>
                <a:ea typeface="Times New Roman" panose="02020603050405020304" pitchFamily="18" charset="0"/>
                <a:cs typeface="Calibri" panose="020F0502020204030204" pitchFamily="34" charset="0"/>
              </a:rPr>
              <a:t>‘. Say that with me.</a:t>
            </a:r>
          </a:p>
          <a:p>
            <a:pPr marL="342900" lvl="0" indent="-342900">
              <a:lnSpc>
                <a:spcPct val="106000"/>
              </a:lnSpc>
              <a:buFont typeface="+mj-lt"/>
              <a:buAutoNum type="arabicPeriod"/>
            </a:pPr>
            <a:r>
              <a:rPr lang="en-AU" sz="1200" dirty="0">
                <a:effectLst/>
                <a:latin typeface="+mn-lt"/>
                <a:ea typeface="Calibri" panose="020F0502020204030204" pitchFamily="34" charset="0"/>
                <a:cs typeface="Calibri" panose="020F0502020204030204" pitchFamily="34" charset="0"/>
              </a:rPr>
              <a:t>Students:</a:t>
            </a:r>
            <a:r>
              <a:rPr lang="en-AU" sz="1200" i="1" dirty="0">
                <a:effectLst/>
                <a:latin typeface="+mn-lt"/>
                <a:ea typeface="Calibri" panose="020F0502020204030204" pitchFamily="34" charset="0"/>
                <a:cs typeface="Calibri" panose="020F0502020204030204" pitchFamily="34" charset="0"/>
              </a:rPr>
              <a:t> </a:t>
            </a:r>
            <a:r>
              <a:rPr lang="en-AU" sz="1200" i="1" dirty="0">
                <a:effectLst/>
                <a:latin typeface="+mn-lt"/>
                <a:ea typeface="Times New Roman" panose="02020603050405020304" pitchFamily="18" charset="0"/>
                <a:cs typeface="Calibri" panose="020F0502020204030204" pitchFamily="34" charset="0"/>
              </a:rPr>
              <a:t>‘</a:t>
            </a:r>
            <a:r>
              <a:rPr lang="en-AU" sz="1200" b="1" i="1" dirty="0">
                <a:effectLst/>
                <a:latin typeface="+mn-lt"/>
                <a:ea typeface="Times New Roman" panose="02020603050405020304" pitchFamily="18" charset="0"/>
                <a:cs typeface="Calibri" panose="020F0502020204030204" pitchFamily="34" charset="0"/>
              </a:rPr>
              <a:t>m/e</a:t>
            </a:r>
            <a:r>
              <a:rPr lang="en-AU" sz="1200" i="1" dirty="0">
                <a:effectLst/>
                <a:latin typeface="+mn-lt"/>
                <a:ea typeface="Times New Roman" panose="02020603050405020304" pitchFamily="18" charset="0"/>
                <a:cs typeface="Calibri" panose="020F0502020204030204" pitchFamily="34" charset="0"/>
              </a:rPr>
              <a:t>‘.</a:t>
            </a:r>
            <a:endParaRPr lang="en-AU" sz="1200" i="1"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Teacher: </a:t>
            </a:r>
            <a:r>
              <a:rPr lang="en-AU" sz="1200" i="1" dirty="0">
                <a:effectLst/>
                <a:latin typeface="+mn-lt"/>
                <a:ea typeface="Times New Roman" panose="02020603050405020304" pitchFamily="18" charset="0"/>
                <a:cs typeface="Calibri" panose="020F0502020204030204" pitchFamily="34" charset="0"/>
              </a:rPr>
              <a:t>I am going to draw lines for the sounds I can hear and then write the letters. In this word I can hear two sounds so I will draw two lines.</a:t>
            </a: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Teacher: Draw two sound lines.</a:t>
            </a: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Teacher: Write the corresponding letters on the sound lines for ‘</a:t>
            </a:r>
            <a:r>
              <a:rPr lang="en-AU" sz="1200" b="1" u="none" dirty="0">
                <a:effectLst/>
                <a:latin typeface="+mn-lt"/>
                <a:ea typeface="Times New Roman" panose="02020603050405020304" pitchFamily="18" charset="0"/>
                <a:cs typeface="Calibri" panose="020F0502020204030204" pitchFamily="34" charset="0"/>
              </a:rPr>
              <a:t>me</a:t>
            </a:r>
            <a:r>
              <a:rPr lang="en-AU" sz="1200" dirty="0">
                <a:effectLst/>
                <a:latin typeface="+mn-lt"/>
                <a:ea typeface="Times New Roman" panose="02020603050405020304" pitchFamily="18" charset="0"/>
                <a:cs typeface="Calibri" panose="020F0502020204030204" pitchFamily="34" charset="0"/>
              </a:rPr>
              <a:t>’ while saying the sounds.</a:t>
            </a: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Calibri" panose="020F0502020204030204" pitchFamily="34" charset="0"/>
                <a:cs typeface="Calibri" panose="020F0502020204030204" pitchFamily="34" charset="0"/>
              </a:rPr>
              <a:t>Students: Draw two sound lines and write the letters on the lines on their mini-whiteboards or paper.</a:t>
            </a: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Teacher: </a:t>
            </a:r>
            <a:r>
              <a:rPr lang="en-AU" sz="1200" i="1" dirty="0">
                <a:effectLst/>
                <a:latin typeface="+mn-lt"/>
                <a:ea typeface="Times New Roman" panose="02020603050405020304" pitchFamily="18" charset="0"/>
                <a:cs typeface="Calibri" panose="020F0502020204030204" pitchFamily="34" charset="0"/>
              </a:rPr>
              <a:t>Now I will circle the irregular part of the word. In this word there is only one irregular part which is ‘</a:t>
            </a:r>
            <a:r>
              <a:rPr lang="en-AU" sz="1200" b="1" i="1" dirty="0">
                <a:effectLst/>
                <a:latin typeface="+mn-lt"/>
                <a:ea typeface="Times New Roman" panose="02020603050405020304" pitchFamily="18" charset="0"/>
                <a:cs typeface="Calibri" panose="020F0502020204030204" pitchFamily="34" charset="0"/>
              </a:rPr>
              <a:t>e</a:t>
            </a:r>
            <a:r>
              <a:rPr lang="en-AU" sz="1200" i="1" dirty="0">
                <a:effectLst/>
                <a:latin typeface="+mn-lt"/>
                <a:ea typeface="Times New Roman" panose="02020603050405020304" pitchFamily="18" charset="0"/>
                <a:cs typeface="Calibri" panose="020F0502020204030204" pitchFamily="34" charset="0"/>
              </a:rPr>
              <a:t>’ making a sound we don’t know. </a:t>
            </a:r>
            <a:r>
              <a:rPr lang="en-AU" sz="1200" dirty="0">
                <a:effectLst/>
                <a:latin typeface="+mn-lt"/>
                <a:ea typeface="Times New Roman" panose="02020603050405020304" pitchFamily="18" charset="0"/>
                <a:cs typeface="Calibri" panose="020F0502020204030204" pitchFamily="34" charset="0"/>
              </a:rPr>
              <a:t>(Circle the ‘</a:t>
            </a:r>
            <a:r>
              <a:rPr lang="en-AU" sz="1200" b="1" dirty="0">
                <a:effectLst/>
                <a:latin typeface="+mn-lt"/>
                <a:ea typeface="Times New Roman" panose="02020603050405020304" pitchFamily="18" charset="0"/>
                <a:cs typeface="Calibri" panose="020F0502020204030204" pitchFamily="34" charset="0"/>
              </a:rPr>
              <a:t>e</a:t>
            </a:r>
            <a:r>
              <a:rPr lang="en-AU" sz="1200" dirty="0">
                <a:effectLst/>
                <a:latin typeface="+mn-lt"/>
                <a:ea typeface="Times New Roman" panose="02020603050405020304" pitchFamily="18" charset="0"/>
                <a:cs typeface="Calibri" panose="020F0502020204030204" pitchFamily="34" charset="0"/>
              </a:rPr>
              <a:t>’.)</a:t>
            </a:r>
          </a:p>
          <a:p>
            <a:pPr marL="342900" lvl="0" indent="-3429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Students: Circle the irregular part of the word.</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mn-lt"/>
                <a:ea typeface="Times New Roman" panose="02020603050405020304" pitchFamily="18" charset="0"/>
              </a:rPr>
              <a:t>Teacher: Spell the word orally:</a:t>
            </a:r>
            <a:r>
              <a:rPr lang="en-AU" sz="1200" i="1" kern="0" dirty="0">
                <a:effectLst/>
                <a:latin typeface="+mn-lt"/>
                <a:ea typeface="Times New Roman" panose="02020603050405020304" pitchFamily="18" charset="0"/>
              </a:rPr>
              <a:t> ‘</a:t>
            </a:r>
            <a:r>
              <a:rPr lang="en-AU" sz="1200" b="1" i="1" kern="0" dirty="0">
                <a:effectLst/>
                <a:latin typeface="+mn-lt"/>
                <a:ea typeface="Times New Roman" panose="02020603050405020304" pitchFamily="18" charset="0"/>
              </a:rPr>
              <a:t>m-e</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me</a:t>
            </a:r>
            <a:r>
              <a:rPr lang="en-AU" sz="1200" b="0" kern="0" dirty="0">
                <a:effectLst/>
                <a:latin typeface="+mn-lt"/>
                <a:ea typeface="Times New Roman" panose="02020603050405020304" pitchFamily="18" charset="0"/>
              </a:rPr>
              <a:t>’.</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kern="0" dirty="0">
                <a:latin typeface="+mn-lt"/>
                <a:ea typeface="Times New Roman" panose="02020603050405020304" pitchFamily="18" charset="0"/>
                <a:cs typeface="Calibri"/>
              </a:rPr>
              <a:t>Students</a:t>
            </a:r>
            <a:r>
              <a:rPr lang="en-AU" sz="1200" i="0" kern="0" dirty="0">
                <a:effectLst/>
                <a:latin typeface="+mn-lt"/>
                <a:ea typeface="Times New Roman" panose="02020603050405020304" pitchFamily="18" charset="0"/>
                <a:cs typeface="Calibri"/>
              </a:rPr>
              <a:t>: </a:t>
            </a:r>
            <a:r>
              <a:rPr lang="en-AU" sz="1200" i="1" kern="0" dirty="0">
                <a:effectLst/>
                <a:latin typeface="+mn-lt"/>
                <a:ea typeface="Times New Roman" panose="02020603050405020304" pitchFamily="18" charset="0"/>
                <a:cs typeface="Calibri"/>
              </a:rPr>
              <a:t>‘</a:t>
            </a:r>
            <a:r>
              <a:rPr lang="en-AU" sz="1200" b="1" i="1" kern="0" dirty="0">
                <a:effectLst/>
                <a:latin typeface="+mn-lt"/>
                <a:ea typeface="Times New Roman" panose="02020603050405020304" pitchFamily="18" charset="0"/>
                <a:cs typeface="Calibri"/>
              </a:rPr>
              <a:t>m-e</a:t>
            </a:r>
            <a:r>
              <a:rPr lang="en-AU" sz="1200" i="1" kern="0" dirty="0">
                <a:effectLst/>
                <a:latin typeface="+mn-lt"/>
                <a:ea typeface="Times New Roman" panose="02020603050405020304" pitchFamily="18" charset="0"/>
                <a:cs typeface="Calibri"/>
              </a:rPr>
              <a:t> spells </a:t>
            </a:r>
            <a:r>
              <a:rPr lang="en-AU" sz="1200" b="1" i="1" kern="0" dirty="0">
                <a:effectLst/>
                <a:latin typeface="+mn-lt"/>
                <a:ea typeface="Times New Roman" panose="02020603050405020304" pitchFamily="18" charset="0"/>
                <a:cs typeface="Calibri"/>
              </a:rPr>
              <a:t>me</a:t>
            </a:r>
            <a:r>
              <a:rPr lang="en-AU" sz="1200" b="0" kern="0" dirty="0">
                <a:effectLst/>
                <a:latin typeface="+mn-lt"/>
                <a:ea typeface="Times New Roman" panose="02020603050405020304" pitchFamily="18" charset="0"/>
                <a:cs typeface="Calibri"/>
              </a:rPr>
              <a:t>’.</a:t>
            </a:r>
          </a:p>
          <a:p>
            <a:pPr marL="342900" indent="-342900">
              <a:lnSpc>
                <a:spcPct val="106000"/>
              </a:lnSpc>
              <a:spcAft>
                <a:spcPts val="800"/>
              </a:spcAft>
              <a:buFont typeface="+mj-lt"/>
              <a:buAutoNum type="arabicPeriod"/>
              <a:defRPr/>
            </a:pPr>
            <a:r>
              <a:rPr lang="en-AU" kern="0" dirty="0">
                <a:latin typeface="+mn-lt"/>
              </a:rPr>
              <a:t>Students: Write</a:t>
            </a:r>
            <a:r>
              <a:rPr lang="en-AU" sz="1200" kern="0" dirty="0">
                <a:effectLst/>
                <a:latin typeface="+mn-lt"/>
              </a:rPr>
              <a:t> the word two more times while spelling it aloud.</a:t>
            </a:r>
            <a:endParaRPr lang="en-AU" dirty="0">
              <a:latin typeface="+mn-lt"/>
            </a:endParaRP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endParaRPr lang="en-US" sz="1200" kern="1200" dirty="0">
              <a:effectLst/>
              <a:latin typeface="+mn-lt"/>
              <a:ea typeface="Times New Roman" panose="02020603050405020304" pitchFamily="18" charset="0"/>
            </a:endParaRPr>
          </a:p>
          <a:p>
            <a:pPr marL="0" marR="0" lvl="0" indent="0" algn="l" defTabSz="914400" rtl="0" eaLnBrk="1" fontAlgn="auto" latinLnBrk="0" hangingPunct="1">
              <a:lnSpc>
                <a:spcPct val="106000"/>
              </a:lnSpc>
              <a:spcBef>
                <a:spcPts val="0"/>
              </a:spcBef>
              <a:spcAft>
                <a:spcPts val="800"/>
              </a:spcAft>
              <a:buClrTx/>
              <a:buSzTx/>
              <a:buFont typeface="+mj-lt"/>
              <a:buNone/>
              <a:tabLst/>
              <a:defRPr/>
            </a:pPr>
            <a:endParaRPr lang="en-US" dirty="0">
              <a:latin typeface="+mn-lt"/>
            </a:endParaRPr>
          </a:p>
          <a:p>
            <a:endParaRPr lang="en-US" sz="1200" kern="1200" dirty="0">
              <a:effectLst/>
              <a:latin typeface="+mn-lt"/>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082098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rgbClr val="404040"/>
                </a:solidFill>
                <a:effectLst/>
                <a:latin typeface="+mn-lt"/>
                <a:cs typeface="Times New Roman" panose="02020603050405020304" pitchFamily="18" charset="0"/>
              </a:rPr>
              <a:t>I do</a:t>
            </a:r>
          </a:p>
          <a:p>
            <a:endParaRPr lang="en-US"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dirty="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As you do so: </a:t>
            </a:r>
            <a:endParaRPr lang="en-AU" sz="1200" dirty="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endParaRPr lang="en-AU" sz="1200" dirty="0">
              <a:effectLst/>
              <a:latin typeface="+mn-lt"/>
              <a:ea typeface="Aptos" panose="020B000402020202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emphasise sounding out and blending to read the other words, in particular the words with </a:t>
            </a:r>
            <a:r>
              <a:rPr lang="en-US" sz="1200" b="1" dirty="0">
                <a:effectLst/>
                <a:latin typeface="+mn-lt"/>
                <a:ea typeface="Aptos" panose="020B0004020202020204" pitchFamily="34" charset="0"/>
                <a:cs typeface="Times New Roman" panose="02020603050405020304" pitchFamily="18" charset="0"/>
              </a:rPr>
              <a:t>g</a:t>
            </a:r>
            <a:r>
              <a:rPr lang="en-US" sz="1200" b="0" dirty="0">
                <a:effectLst/>
                <a:latin typeface="+mn-lt"/>
                <a:ea typeface="Aptos" panose="020B0004020202020204" pitchFamily="34" charset="0"/>
                <a:cs typeface="Times New Roman" panose="02020603050405020304" pitchFamily="18" charset="0"/>
              </a:rPr>
              <a:t>.</a:t>
            </a:r>
          </a:p>
          <a:p>
            <a:pPr marL="342900" lvl="0" indent="-342900">
              <a:lnSpc>
                <a:spcPct val="107000"/>
              </a:lnSpc>
              <a:spcAft>
                <a:spcPts val="800"/>
              </a:spcAft>
              <a:buFont typeface="Symbol" panose="05050102010706020507" pitchFamily="18" charset="2"/>
              <a:buChar char=""/>
              <a:tabLst>
                <a:tab pos="5731510" algn="r"/>
              </a:tabLst>
            </a:pP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Demonstrate re-reading the sentence with fluency.</a:t>
            </a: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Provide as much support for students as needed.</a:t>
            </a: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Times New Roman" panose="02020603050405020304" pitchFamily="18" charset="0"/>
              </a:rPr>
              <a:t>Students participate in reading the sentence. </a:t>
            </a: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Prompt students to:</a:t>
            </a:r>
            <a:endParaRPr lang="en-AU" sz="1200" dirty="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p>
          <a:p>
            <a:pPr marL="342900" lvl="0" indent="-3429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sound out and blend to read the other words, in particular the words with </a:t>
            </a:r>
            <a:r>
              <a:rPr lang="en-US" sz="1200" b="1" dirty="0">
                <a:effectLst/>
                <a:latin typeface="+mn-lt"/>
                <a:ea typeface="Aptos" panose="020B0004020202020204" pitchFamily="34" charset="0"/>
                <a:cs typeface="Times New Roman" panose="02020603050405020304" pitchFamily="18" charset="0"/>
              </a:rPr>
              <a:t>g</a:t>
            </a:r>
            <a:r>
              <a:rPr lang="en-US" sz="1200" b="0" dirty="0">
                <a:effectLst/>
                <a:latin typeface="+mn-lt"/>
                <a:ea typeface="Aptos" panose="020B0004020202020204" pitchFamily="34" charset="0"/>
                <a:cs typeface="Times New Roman" panose="02020603050405020304" pitchFamily="18" charset="0"/>
              </a:rPr>
              <a:t>.</a:t>
            </a:r>
            <a:endParaRPr lang="en-AU" sz="1200" b="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Students participate in re-reading the sentence with fluency. </a:t>
            </a:r>
            <a:endParaRPr lang="en-AU" sz="1200" dirty="0">
              <a:latin typeface="+mn-lt"/>
            </a:endParaRPr>
          </a:p>
          <a:p>
            <a:endParaRPr lang="en-AU" sz="1200" dirty="0">
              <a:latin typeface="+mn-lt"/>
            </a:endParaRPr>
          </a:p>
          <a:p>
            <a:pPr marL="0" lvl="0" indent="0">
              <a:lnSpc>
                <a:spcPct val="106000"/>
              </a:lnSpc>
              <a:spcAft>
                <a:spcPts val="800"/>
              </a:spcAft>
              <a:buFont typeface="+mj-lt"/>
              <a:buNone/>
            </a:pPr>
            <a:endParaRPr lang="en-AU" sz="1200" dirty="0">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mj-lt"/>
              <a:buNone/>
            </a:pPr>
            <a:endParaRPr lang="en-AU" sz="1200" dirty="0">
              <a:effectLst/>
              <a:latin typeface="+mn-lt"/>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2479473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rgbClr val="404040"/>
                </a:solidFill>
                <a:effectLst/>
                <a:latin typeface="+mn-lt"/>
                <a:cs typeface="Times New Roman" panose="02020603050405020304" pitchFamily="18" charset="0"/>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r>
              <a:rPr lang="en-US" sz="1200" dirty="0">
                <a:latin typeface="+mn-lt"/>
              </a:rPr>
              <a:t>Sentence dictation: </a:t>
            </a:r>
            <a:r>
              <a:rPr lang="en-AU" sz="1200" b="1" dirty="0">
                <a:effectLst/>
                <a:latin typeface="+mn-lt"/>
                <a:ea typeface="Aptos" panose="020B0004020202020204" pitchFamily="34" charset="0"/>
                <a:cs typeface="Times New Roman" panose="02020603050405020304" pitchFamily="18" charset="0"/>
              </a:rPr>
              <a:t>The pig is big</a:t>
            </a:r>
            <a:r>
              <a:rPr lang="en-US" sz="1200" b="1" dirty="0">
                <a:latin typeface="+mn-lt"/>
              </a:rPr>
              <a:t>.</a:t>
            </a:r>
          </a:p>
          <a:p>
            <a:endParaRPr lang="en-US" sz="1200" b="1" dirty="0">
              <a:latin typeface="+mn-lt"/>
            </a:endParaRPr>
          </a:p>
          <a:p>
            <a:r>
              <a:rPr lang="en-US" sz="1200" dirty="0">
                <a:latin typeface="+mn-lt"/>
              </a:rPr>
              <a:t>Demonstrate:</a:t>
            </a:r>
          </a:p>
          <a:p>
            <a:pPr marL="171450" indent="-171450">
              <a:buFont typeface="Arial" panose="020B0604020202020204" pitchFamily="34" charset="0"/>
              <a:buChar char="•"/>
            </a:pPr>
            <a:r>
              <a:rPr lang="en-US" sz="1200" dirty="0">
                <a:latin typeface="+mn-lt"/>
              </a:rPr>
              <a:t>saying the sentence aloud</a:t>
            </a:r>
          </a:p>
          <a:p>
            <a:pPr marL="171450" indent="-171450">
              <a:buFont typeface="Arial" panose="020B0604020202020204" pitchFamily="34" charset="0"/>
              <a:buChar char="•"/>
            </a:pPr>
            <a:r>
              <a:rPr lang="en-US" sz="1200" dirty="0">
                <a:latin typeface="+mn-lt"/>
              </a:rPr>
              <a:t>recording the sentence word by word, focusing on letter–sound correspondences, known and new irregular words, and checking for accuracy</a:t>
            </a:r>
          </a:p>
          <a:p>
            <a:pPr marL="171450" indent="-171450">
              <a:buFont typeface="Arial" panose="020B0604020202020204" pitchFamily="34" charset="0"/>
              <a:buChar char="•"/>
            </a:pPr>
            <a:r>
              <a:rPr lang="en-US" sz="1200" dirty="0">
                <a:latin typeface="+mn-lt"/>
              </a:rPr>
              <a:t>re-reading the whole sentence to check for accuracy or any editing required. </a:t>
            </a:r>
          </a:p>
          <a:p>
            <a:endParaRPr lang="en-US" sz="1200" dirty="0">
              <a:latin typeface="+mn-lt"/>
            </a:endParaRPr>
          </a:p>
          <a:p>
            <a:r>
              <a:rPr lang="en-US" sz="1200" dirty="0">
                <a:latin typeface="+mn-lt"/>
              </a:rPr>
              <a:t>Note: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Use of correct punctuation and spaces between words should also be explicitly taught during sentence dictation.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Letter formation and placement can also be a focus here.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306446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Calibri" panose="020F0502020204030204" pitchFamily="34" charset="0"/>
                <a:ea typeface="Calibri" panose="020F0502020204030204" pitchFamily="34" charset="0"/>
                <a:cs typeface="Calibri" panose="020F0502020204030204" pitchFamily="34" charset="0"/>
              </a:rPr>
              <a:t>We do</a:t>
            </a:r>
          </a:p>
          <a:p>
            <a:endParaRPr lang="en-US" sz="120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ea typeface="Calibri" panose="020F0502020204030204" pitchFamily="34" charset="0"/>
                <a:cs typeface="Calibri" panose="020F0502020204030204" pitchFamily="34" charset="0"/>
              </a:rPr>
              <a:t>Support students as much as needed to write the sentence on their mini white board or on paper. </a:t>
            </a:r>
          </a:p>
          <a:p>
            <a:endParaRPr lang="en-US" sz="1200" dirty="0">
              <a:latin typeface="Calibri" panose="020F0502020204030204" pitchFamily="34" charset="0"/>
              <a:ea typeface="Calibri" panose="020F0502020204030204" pitchFamily="34" charset="0"/>
              <a:cs typeface="Calibri" panose="020F0502020204030204" pitchFamily="34" charset="0"/>
            </a:endParaRPr>
          </a:p>
          <a:p>
            <a:r>
              <a:rPr lang="en-US" sz="1200" dirty="0">
                <a:latin typeface="Calibri" panose="020F0502020204030204" pitchFamily="34" charset="0"/>
                <a:ea typeface="Calibri" panose="020F0502020204030204" pitchFamily="34" charset="0"/>
                <a:cs typeface="Calibri" panose="020F0502020204030204" pitchFamily="34" charset="0"/>
              </a:rPr>
              <a:t>Sentence dictation: </a:t>
            </a:r>
            <a:r>
              <a:rPr lang="en-AU" sz="1200" b="1" dirty="0">
                <a:effectLst/>
                <a:latin typeface="Calibri" panose="020F0502020204030204" pitchFamily="34" charset="0"/>
                <a:ea typeface="Calibri" panose="020F0502020204030204" pitchFamily="34" charset="0"/>
                <a:cs typeface="Calibri" panose="020F0502020204030204" pitchFamily="34" charset="0"/>
              </a:rPr>
              <a:t>Meg got me a dog</a:t>
            </a:r>
            <a:r>
              <a:rPr lang="en-US" sz="1200" b="1" dirty="0">
                <a:latin typeface="Calibri" panose="020F0502020204030204" pitchFamily="34" charset="0"/>
                <a:ea typeface="Calibri" panose="020F0502020204030204" pitchFamily="34" charset="0"/>
                <a:cs typeface="Calibri" panose="020F0502020204030204" pitchFamily="34" charset="0"/>
              </a:rPr>
              <a:t>.</a:t>
            </a:r>
          </a:p>
          <a:p>
            <a:endParaRPr lang="en-US" sz="1200" dirty="0">
              <a:latin typeface="Calibri" panose="020F0502020204030204" pitchFamily="34" charset="0"/>
              <a:ea typeface="Calibri" panose="020F0502020204030204" pitchFamily="34" charset="0"/>
              <a:cs typeface="Calibri" panose="020F0502020204030204" pitchFamily="34" charset="0"/>
            </a:endParaRPr>
          </a:p>
          <a:p>
            <a:r>
              <a:rPr lang="en-US" sz="1200" dirty="0">
                <a:latin typeface="Calibri" panose="020F0502020204030204" pitchFamily="34" charset="0"/>
                <a:ea typeface="Calibri" panose="020F0502020204030204" pitchFamily="34" charset="0"/>
                <a:cs typeface="Calibri" panose="020F0502020204030204" pitchFamily="34" charset="0"/>
              </a:rPr>
              <a:t>Say the sentence aloud and have students repeat it after you. </a:t>
            </a:r>
          </a:p>
          <a:p>
            <a:endParaRPr lang="en-US" sz="1200" dirty="0">
              <a:latin typeface="Calibri" panose="020F0502020204030204" pitchFamily="34" charset="0"/>
              <a:ea typeface="Calibri" panose="020F0502020204030204" pitchFamily="34" charset="0"/>
              <a:cs typeface="Calibri" panose="020F0502020204030204" pitchFamily="34" charset="0"/>
            </a:endParaRPr>
          </a:p>
          <a:p>
            <a:r>
              <a:rPr lang="en-US" sz="1200" dirty="0">
                <a:latin typeface="Calibri" panose="020F0502020204030204" pitchFamily="34" charset="0"/>
                <a:ea typeface="Calibri" panose="020F0502020204030204" pitchFamily="34" charset="0"/>
                <a:cs typeface="Calibri" panose="020F0502020204030204" pitchFamily="34" charset="0"/>
              </a:rPr>
              <a:t>Support and scaffold students to:</a:t>
            </a:r>
          </a:p>
          <a:p>
            <a:pPr marL="171450" indent="-171450">
              <a:buFont typeface="Arial" panose="020B0604020202020204" pitchFamily="34" charset="0"/>
              <a:buChar char="•"/>
            </a:pPr>
            <a:r>
              <a:rPr lang="en-US" sz="1200" dirty="0">
                <a:latin typeface="Calibri" panose="020F0502020204030204" pitchFamily="34" charset="0"/>
                <a:ea typeface="Calibri" panose="020F0502020204030204" pitchFamily="34" charset="0"/>
                <a:cs typeface="Calibri" panose="020F0502020204030204" pitchFamily="34" charset="0"/>
              </a:rPr>
              <a:t>use segmenting to track sounds and write corresponding letters for each word </a:t>
            </a:r>
          </a:p>
          <a:p>
            <a:pPr marL="171450" indent="-171450">
              <a:buFont typeface="Arial" panose="020B0604020202020204" pitchFamily="34" charset="0"/>
              <a:buChar char="•"/>
            </a:pPr>
            <a:r>
              <a:rPr lang="en-US" sz="1200" dirty="0">
                <a:latin typeface="Calibri" panose="020F0502020204030204" pitchFamily="34" charset="0"/>
                <a:ea typeface="Calibri" panose="020F0502020204030204" pitchFamily="34" charset="0"/>
                <a:cs typeface="Calibri" panose="020F0502020204030204" pitchFamily="34" charset="0"/>
              </a:rPr>
              <a:t>remember the sounds in and spelling for known and new irregular words</a:t>
            </a:r>
          </a:p>
          <a:p>
            <a:pPr marL="171450" indent="-171450">
              <a:buFont typeface="Arial" panose="020B0604020202020204" pitchFamily="34" charset="0"/>
              <a:buChar char="•"/>
            </a:pPr>
            <a:r>
              <a:rPr lang="en-US" sz="1200" dirty="0">
                <a:latin typeface="Calibri" panose="020F0502020204030204" pitchFamily="34" charset="0"/>
                <a:ea typeface="Calibri" panose="020F0502020204030204" pitchFamily="34" charset="0"/>
                <a:cs typeface="Calibri" panose="020F0502020204030204" pitchFamily="34" charset="0"/>
              </a:rPr>
              <a:t>use correct punctuation and spaces.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latin typeface="Calibri" panose="020F0502020204030204" pitchFamily="34" charset="0"/>
                <a:ea typeface="Calibri" panose="020F0502020204030204" pitchFamily="34" charset="0"/>
                <a:cs typeface="Calibri" panose="020F0502020204030204" pitchFamily="34" charset="0"/>
              </a:rPr>
              <a:t>Students re-read their sentence to check for accuracy or any editing then </a:t>
            </a:r>
            <a:r>
              <a:rPr lang="en-US" sz="1200" dirty="0">
                <a:effectLst/>
                <a:latin typeface="Calibri" panose="020F0502020204030204" pitchFamily="34" charset="0"/>
                <a:ea typeface="Calibri" panose="020F0502020204030204" pitchFamily="34" charset="0"/>
                <a:cs typeface="Calibri" panose="020F0502020204030204" pitchFamily="34" charset="0"/>
              </a:rPr>
              <a:t>place their mini-whiteboard underneath their chin for the teacher to check.</a:t>
            </a:r>
            <a:endParaRPr lang="en-AU" sz="120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endParaRPr lang="en-AU" sz="1200" dirty="0">
              <a:latin typeface="Calibri" panose="020F0502020204030204" pitchFamily="34" charset="0"/>
              <a:ea typeface="Calibri" panose="020F0502020204030204" pitchFamily="34" charset="0"/>
              <a:cs typeface="Calibri" panose="020F0502020204030204" pitchFamily="34" charset="0"/>
            </a:endParaRPr>
          </a:p>
          <a:p>
            <a:r>
              <a:rPr lang="en-US" sz="1200" dirty="0">
                <a:latin typeface="Calibri" panose="020F0502020204030204" pitchFamily="34" charset="0"/>
                <a:ea typeface="Calibri" panose="020F0502020204030204" pitchFamily="34" charset="0"/>
                <a:cs typeface="Calibri" panose="020F0502020204030204" pitchFamily="34" charset="0"/>
              </a:rPr>
              <a:t>Note: If students need a high level of support, have them say the sounds they can hear and which letters to write for each word. Record this on the class whiteboard to complete the sentence.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001732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AU" sz="1200" dirty="0">
                <a:solidFill>
                  <a:srgbClr val="404040"/>
                </a:solidFill>
                <a:effectLst/>
                <a:latin typeface="+mn-lt"/>
                <a:ea typeface="Calibri" panose="020F0502020204030204" pitchFamily="34" charset="0"/>
                <a:cs typeface="Times New Roman" panose="02020603050405020304" pitchFamily="18" charset="0"/>
              </a:rPr>
              <a:t>They will: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form the target letter</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spell a word </a:t>
            </a:r>
            <a:r>
              <a:rPr lang="en-US" sz="1200" dirty="0">
                <a:effectLst/>
                <a:latin typeface="+mn-lt"/>
                <a:cs typeface="Times New Roman" panose="02020603050405020304" pitchFamily="18" charset="0"/>
              </a:rPr>
              <a:t>on their mini-whiteboard using the icons on the slide: </a:t>
            </a:r>
            <a:r>
              <a:rPr lang="en-US" sz="1200" b="1" dirty="0">
                <a:effectLst/>
                <a:latin typeface="+mn-lt"/>
                <a:cs typeface="Times New Roman" panose="02020603050405020304" pitchFamily="18" charset="0"/>
              </a:rPr>
              <a:t>peg</a:t>
            </a:r>
            <a:r>
              <a:rPr lang="en-US" sz="1200" b="0" dirty="0">
                <a:effectLst/>
                <a:latin typeface="+mn-lt"/>
                <a:cs typeface="Times New Roman" panose="02020603050405020304" pitchFamily="18" charset="0"/>
              </a:rPr>
              <a:t>,</a:t>
            </a:r>
            <a:r>
              <a:rPr lang="en-US" sz="1200" b="1" dirty="0">
                <a:effectLst/>
                <a:latin typeface="+mn-lt"/>
                <a:cs typeface="Times New Roman" panose="02020603050405020304" pitchFamily="18" charset="0"/>
              </a:rPr>
              <a:t> rag</a:t>
            </a:r>
            <a:r>
              <a:rPr lang="en-US" sz="1200" b="0" dirty="0">
                <a:effectLst/>
                <a:latin typeface="+mn-lt"/>
                <a:cs typeface="Times New Roman" panose="02020603050405020304" pitchFamily="18" charset="0"/>
              </a:rPr>
              <a:t>,</a:t>
            </a:r>
            <a:r>
              <a:rPr lang="en-US" sz="1200" b="1" dirty="0">
                <a:effectLst/>
                <a:latin typeface="+mn-lt"/>
                <a:cs typeface="Times New Roman" panose="02020603050405020304" pitchFamily="18" charset="0"/>
              </a:rPr>
              <a:t> dog</a:t>
            </a:r>
            <a:endParaRPr lang="en-AU" sz="1200" b="1" dirty="0">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effectLst/>
                <a:latin typeface="+mn-lt"/>
                <a:cs typeface="Times New Roman" panose="02020603050405020304" pitchFamily="18" charset="0"/>
              </a:rPr>
              <a:t>show the word they have written by placing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indent="0">
              <a:buFont typeface="Arial" panose="020B0604020202020204" pitchFamily="34" charset="0"/>
              <a:buNone/>
            </a:pPr>
            <a:endParaRPr lang="en-US" sz="1200" dirty="0">
              <a:effectLst/>
              <a:latin typeface="+mn-lt"/>
              <a:ea typeface="Calibri" panose="020F0502020204030204" pitchFamily="34" charset="0"/>
              <a:cs typeface="Times New Roman" panose="02020603050405020304" pitchFamily="18" charset="0"/>
            </a:endParaRPr>
          </a:p>
          <a:p>
            <a:r>
              <a:rPr lang="en-US" sz="1200" dirty="0">
                <a:effectLst/>
                <a:latin typeface="+mn-lt"/>
                <a:ea typeface="Calibri" panose="020F0502020204030204" pitchFamily="34" charset="0"/>
                <a:cs typeface="Times New Roman" panose="02020603050405020304" pitchFamily="18" charset="0"/>
              </a:rPr>
              <a:t>Note: students who have not met the success criteria are top priority for targeted instruction in a teacher-led focus group.</a:t>
            </a:r>
          </a:p>
          <a:p>
            <a:endParaRPr lang="en-US" dirty="0"/>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321419740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US"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Letter and sound practice</a:t>
            </a:r>
            <a:endParaRPr lang="en-US" sz="1200" b="0" dirty="0">
              <a:solidFill>
                <a:srgbClr val="404040"/>
              </a:solidFill>
              <a:effectLst/>
              <a:latin typeface="+mn-lt"/>
              <a:ea typeface="Verdana"/>
              <a:cs typeface="Times New Roman" panose="02020603050405020304" pitchFamily="18" charset="0"/>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dirty="0">
                <a:solidFill>
                  <a:srgbClr val="404040"/>
                </a:solidFill>
                <a:effectLst/>
                <a:latin typeface="+mn-lt"/>
                <a:ea typeface="Verdana"/>
                <a:cs typeface="Times New Roman" panose="02020603050405020304" pitchFamily="18" charset="0"/>
              </a:rPr>
              <a:t>Students trace each letter (or letters) while saying the target sound.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to students whisper-read one or more of the words from the worksheet.</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cannot hear.)</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b="1" dirty="0">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dirty="0">
                <a:solidFill>
                  <a:srgbClr val="404040"/>
                </a:solidFill>
                <a:effectLst/>
                <a:latin typeface="+mn-lt"/>
                <a:ea typeface="Verdana"/>
                <a:cs typeface="Times New Roman" panose="02020603050405020304" pitchFamily="18" charset="0"/>
              </a:rPr>
              <a:t>dog</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pig</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bag</a:t>
            </a:r>
            <a:r>
              <a:rPr lang="en-US" sz="1200" b="0" dirty="0">
                <a:solidFill>
                  <a:srgbClr val="404040"/>
                </a:solidFill>
                <a:effectLst/>
                <a:latin typeface="+mn-lt"/>
                <a:ea typeface="Verdana"/>
                <a:cs typeface="Times New Roman" panose="02020603050405020304" pitchFamily="18" charset="0"/>
              </a:rPr>
              <a:t>.</a:t>
            </a: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u="none" dirty="0">
                <a:solidFill>
                  <a:srgbClr val="404040"/>
                </a:solidFill>
                <a:effectLst/>
                <a:latin typeface="+mn-lt"/>
                <a:ea typeface="Verdana"/>
                <a:cs typeface="Times New Roman" panose="02020603050405020304" pitchFamily="18" charset="0"/>
              </a:rPr>
              <a:t>For students who need support, dictate the words to them </a:t>
            </a:r>
            <a:r>
              <a:rPr lang="en-US" sz="1200" b="0" u="none" dirty="0" err="1">
                <a:solidFill>
                  <a:srgbClr val="404040"/>
                </a:solidFill>
                <a:effectLst/>
                <a:latin typeface="+mn-lt"/>
                <a:ea typeface="Verdana"/>
                <a:cs typeface="Times New Roman" panose="02020603050405020304" pitchFamily="18" charset="0"/>
              </a:rPr>
              <a:t>emphasising</a:t>
            </a:r>
            <a:r>
              <a:rPr lang="en-US" sz="1200" b="0" u="none" dirty="0">
                <a:solidFill>
                  <a:srgbClr val="404040"/>
                </a:solidFill>
                <a:effectLst/>
                <a:latin typeface="+mn-lt"/>
                <a:ea typeface="Verdana"/>
                <a:cs typeface="Times New Roman" panose="02020603050405020304" pitchFamily="18" charset="0"/>
              </a:rPr>
              <a:t> individual letter-sound correspondences and the blending process. (If many students need a high level of support, complete this section as a class with teacher modelling.)</a:t>
            </a:r>
          </a:p>
          <a:p>
            <a:pPr marL="0" indent="0" algn="l">
              <a:spcBef>
                <a:spcPts val="100"/>
              </a:spcBef>
              <a:spcAft>
                <a:spcPts val="400"/>
              </a:spcAft>
              <a:buFontTx/>
              <a:buNone/>
            </a:pPr>
            <a:endParaRPr lang="en-US" sz="1200" b="0" u="none"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write the word while saying the sounds.</a:t>
            </a:r>
            <a:endParaRPr lang="en-AU" sz="1200" b="0" dirty="0">
              <a:effectLst/>
              <a:latin typeface="+mn-lt"/>
              <a:ea typeface="Times New Roman" panose="02020603050405020304" pitchFamily="18" charset="0"/>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144145" indent="0" algn="l">
              <a:spcBef>
                <a:spcPts val="100"/>
              </a:spcBef>
              <a:spcAft>
                <a:spcPts val="400"/>
              </a:spcAft>
              <a:buFont typeface="Arial" panose="020B0604020202020204" pitchFamily="34" charset="0"/>
              <a:buNone/>
            </a:pPr>
            <a:endParaRPr lang="en-US" sz="1200" b="0" dirty="0">
              <a:solidFill>
                <a:srgbClr val="404040"/>
              </a:solidFill>
              <a:effectLst/>
              <a:latin typeface="+mn-lt"/>
              <a:cs typeface="Times New Roman" panose="02020603050405020304" pitchFamily="18" charset="0"/>
            </a:endParaRPr>
          </a:p>
          <a:p>
            <a:endParaRPr lang="en-AU"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114837168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dirty="0"/>
              <a:t>You do</a:t>
            </a:r>
          </a:p>
          <a:p>
            <a:pPr marL="0" indent="0" algn="l">
              <a:spcBef>
                <a:spcPts val="100"/>
              </a:spcBef>
              <a:spcAft>
                <a:spcPts val="400"/>
              </a:spcAft>
              <a:buFont typeface="Arial"/>
              <a:buNone/>
            </a:pPr>
            <a:endParaRPr lang="en-US" b="1" dirty="0"/>
          </a:p>
          <a:p>
            <a:pPr marL="0" indent="0" algn="l">
              <a:spcBef>
                <a:spcPts val="100"/>
              </a:spcBef>
              <a:spcAft>
                <a:spcPts val="400"/>
              </a:spcAft>
              <a:buFont typeface="Arial"/>
              <a:buNone/>
            </a:pPr>
            <a:r>
              <a:rPr lang="en-US" b="0" dirty="0"/>
              <a:t>Students who have been identified during the ‘check for understanding’ phase of the lesson stay with the teacher in a teacher-led focus group for targeted instruction.</a:t>
            </a:r>
          </a:p>
          <a:p>
            <a:pPr marL="0" indent="0" algn="l">
              <a:spcBef>
                <a:spcPts val="100"/>
              </a:spcBef>
              <a:spcAft>
                <a:spcPts val="400"/>
              </a:spcAft>
              <a:buFont typeface="Arial"/>
              <a:buNone/>
            </a:pPr>
            <a:endParaRPr lang="en-US" b="0" dirty="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dirty="0"/>
              <a:t>The remaining students continue independent practice with application tasks that have been taught previously and can be carried out independently.</a:t>
            </a:r>
            <a:r>
              <a:rPr lang="en-US" dirty="0"/>
              <a:t> </a:t>
            </a:r>
            <a:endParaRPr lang="en-AU" b="0" dirty="0">
              <a:cs typeface="Calibri" panose="020F0502020204030204"/>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4318457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Point to each letter in random order. As you point, students say the sound that has been taught.</a:t>
            </a:r>
          </a:p>
          <a:p>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US" b="0" dirty="0">
              <a:latin typeface="+mn-lt"/>
            </a:endParaRP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45140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effectLst/>
                <a:latin typeface="+mn-lt"/>
                <a:ea typeface="Calibri" panose="020F0502020204030204" pitchFamily="34" charset="0"/>
                <a:cs typeface="Calibri" panose="020F0502020204030204" pitchFamily="34" charset="0"/>
              </a:rPr>
              <a:t>Review</a:t>
            </a:r>
            <a:endParaRPr lang="en-AU" sz="1200" dirty="0">
              <a:effectLst/>
              <a:latin typeface="+mn-lt"/>
              <a:ea typeface="Calibri" panose="020F0502020204030204" pitchFamily="34" charset="0"/>
              <a:cs typeface="Calibri" panose="020F0502020204030204" pitchFamily="34" charset="0"/>
            </a:endParaRPr>
          </a:p>
          <a:p>
            <a:r>
              <a:rPr lang="en-US" sz="1200" dirty="0">
                <a:effectLst/>
                <a:latin typeface="+mn-lt"/>
                <a:ea typeface="Calibri" panose="020F0502020204030204" pitchFamily="34" charset="0"/>
                <a:cs typeface="Calibri" panose="020F0502020204030204" pitchFamily="34" charset="0"/>
              </a:rPr>
              <a:t> </a:t>
            </a:r>
            <a:endParaRPr lang="en-AU" sz="1200" dirty="0">
              <a:effectLst/>
              <a:latin typeface="+mn-lt"/>
              <a:ea typeface="Calibri" panose="020F0502020204030204" pitchFamily="34" charset="0"/>
              <a:cs typeface="Calibri" panose="020F0502020204030204" pitchFamily="34" charset="0"/>
            </a:endParaRPr>
          </a:p>
          <a:p>
            <a:r>
              <a:rPr lang="en-US" sz="1200" dirty="0">
                <a:effectLst/>
                <a:latin typeface="+mn-lt"/>
                <a:ea typeface="Calibri" panose="020F0502020204030204" pitchFamily="34" charset="0"/>
                <a:cs typeface="Calibri" panose="020F0502020204030204" pitchFamily="34" charset="0"/>
              </a:rPr>
              <a:t>Say the review sounds in random order while students write the corresponding letters on their mini-whiteboard.</a:t>
            </a:r>
            <a:endParaRPr lang="en-AU" sz="1200" dirty="0">
              <a:effectLst/>
              <a:latin typeface="+mn-lt"/>
              <a:ea typeface="Calibri" panose="020F0502020204030204" pitchFamily="34" charset="0"/>
              <a:cs typeface="Calibri" panose="020F0502020204030204" pitchFamily="34" charset="0"/>
            </a:endParaRPr>
          </a:p>
          <a:p>
            <a:r>
              <a:rPr lang="en-US" sz="1200" dirty="0">
                <a:effectLst/>
                <a:latin typeface="+mn-lt"/>
                <a:ea typeface="Calibri" panose="020F0502020204030204" pitchFamily="34" charset="0"/>
                <a:cs typeface="Calibri" panose="020F0502020204030204" pitchFamily="34" charset="0"/>
              </a:rPr>
              <a:t> </a:t>
            </a:r>
            <a:endParaRPr lang="en-AU" sz="1200" dirty="0">
              <a:effectLst/>
              <a:latin typeface="+mn-lt"/>
              <a:ea typeface="Calibri" panose="020F0502020204030204" pitchFamily="34" charset="0"/>
              <a:cs typeface="Calibri" panose="020F0502020204030204" pitchFamily="34" charset="0"/>
            </a:endParaRPr>
          </a:p>
          <a:p>
            <a:r>
              <a:rPr lang="en-US" sz="1200" dirty="0">
                <a:effectLst/>
                <a:latin typeface="+mn-lt"/>
                <a:ea typeface="Calibri" panose="020F0502020204030204" pitchFamily="34" charset="0"/>
                <a:cs typeface="Calibri" panose="020F0502020204030204" pitchFamily="34" charset="0"/>
              </a:rPr>
              <a:t>Include the following sounds:</a:t>
            </a:r>
            <a:endParaRPr lang="en-AU" sz="1200" dirty="0">
              <a:effectLst/>
              <a:latin typeface="+mn-lt"/>
              <a:ea typeface="Calibri" panose="020F0502020204030204" pitchFamily="34" charset="0"/>
              <a:cs typeface="Calibri" panose="020F0502020204030204" pitchFamily="34" charset="0"/>
            </a:endParaRPr>
          </a:p>
          <a:p>
            <a:r>
              <a:rPr lang="en-US" sz="1200" dirty="0">
                <a:effectLst/>
                <a:latin typeface="+mn-lt"/>
                <a:ea typeface="Calibri" panose="020F0502020204030204" pitchFamily="34" charset="0"/>
                <a:cs typeface="Calibri" panose="020F0502020204030204" pitchFamily="34" charset="0"/>
              </a:rPr>
              <a:t>/r/, /d/, /o/, /f/, /k/ (for </a:t>
            </a:r>
            <a:r>
              <a:rPr lang="en-US" sz="1200" b="1" dirty="0">
                <a:effectLst/>
                <a:latin typeface="+mn-lt"/>
                <a:ea typeface="Calibri" panose="020F0502020204030204" pitchFamily="34" charset="0"/>
                <a:cs typeface="Calibri" panose="020F0502020204030204" pitchFamily="34" charset="0"/>
              </a:rPr>
              <a:t>c</a:t>
            </a:r>
            <a:r>
              <a:rPr lang="en-US" sz="1200" dirty="0">
                <a:effectLst/>
                <a:latin typeface="+mn-lt"/>
                <a:ea typeface="Calibri" panose="020F0502020204030204" pitchFamily="34" charset="0"/>
                <a:cs typeface="Calibri" panose="020F0502020204030204" pitchFamily="34" charset="0"/>
              </a:rPr>
              <a:t>), /b/.</a:t>
            </a:r>
            <a:endParaRPr lang="en-AU" sz="1200" dirty="0">
              <a:effectLst/>
              <a:latin typeface="+mn-lt"/>
              <a:ea typeface="Calibri" panose="020F0502020204030204" pitchFamily="34" charset="0"/>
              <a:cs typeface="Calibri" panose="020F0502020204030204" pitchFamily="34" charset="0"/>
            </a:endParaRPr>
          </a:p>
          <a:p>
            <a:r>
              <a:rPr lang="en-US" sz="1200" dirty="0">
                <a:effectLst/>
                <a:latin typeface="+mn-lt"/>
                <a:ea typeface="Calibri" panose="020F0502020204030204" pitchFamily="34" charset="0"/>
                <a:cs typeface="Calibri" panose="020F0502020204030204" pitchFamily="34" charset="0"/>
              </a:rPr>
              <a:t> </a:t>
            </a:r>
            <a:endParaRPr lang="en-AU" sz="1200" dirty="0">
              <a:effectLst/>
              <a:latin typeface="+mn-lt"/>
              <a:ea typeface="Calibri" panose="020F0502020204030204" pitchFamily="34" charset="0"/>
              <a:cs typeface="Calibri" panose="020F0502020204030204" pitchFamily="34" charset="0"/>
            </a:endParaRPr>
          </a:p>
          <a:p>
            <a:r>
              <a:rPr lang="en-US" sz="1200" dirty="0">
                <a:effectLst/>
                <a:latin typeface="+mn-lt"/>
                <a:ea typeface="Calibri" panose="020F0502020204030204" pitchFamily="34" charset="0"/>
                <a:cs typeface="Calibri" panose="020F0502020204030204" pitchFamily="34" charset="0"/>
              </a:rPr>
              <a:t>Students then show the letters they have written by placing their mini-whiteboard underneath their chin for you to check.</a:t>
            </a:r>
            <a:endParaRPr lang="en-AU" sz="1200" dirty="0">
              <a:effectLst/>
              <a:latin typeface="+mn-lt"/>
              <a:ea typeface="Calibri" panose="020F0502020204030204" pitchFamily="34" charset="0"/>
              <a:cs typeface="Calibri" panose="020F0502020204030204" pitchFamily="34" charset="0"/>
            </a:endParaRPr>
          </a:p>
          <a:p>
            <a:r>
              <a:rPr lang="en-US" sz="1200" dirty="0">
                <a:effectLst/>
                <a:latin typeface="+mn-lt"/>
                <a:ea typeface="Calibri" panose="020F0502020204030204" pitchFamily="34" charset="0"/>
                <a:cs typeface="Calibri" panose="020F0502020204030204" pitchFamily="34" charset="0"/>
              </a:rPr>
              <a:t> </a:t>
            </a:r>
            <a:endParaRPr lang="en-AU" sz="1200" dirty="0">
              <a:effectLst/>
              <a:latin typeface="+mn-lt"/>
              <a:ea typeface="Calibri" panose="020F0502020204030204" pitchFamily="34" charset="0"/>
              <a:cs typeface="Calibri" panose="020F0502020204030204" pitchFamily="34" charset="0"/>
            </a:endParaRPr>
          </a:p>
          <a:p>
            <a:r>
              <a:rPr lang="en-US" sz="1200" dirty="0">
                <a:effectLst/>
                <a:latin typeface="+mn-lt"/>
                <a:ea typeface="Calibri" panose="020F0502020204030204" pitchFamily="34" charset="0"/>
                <a:cs typeface="Calibri" panose="020F0502020204030204" pitchFamily="34" charset="0"/>
              </a:rPr>
              <a:t>Repeat this process once or twice according to student need. </a:t>
            </a:r>
            <a:endParaRPr lang="en-AU" sz="1200" dirty="0">
              <a:effectLst/>
              <a:latin typeface="+mn-lt"/>
              <a:ea typeface="Calibri" panose="020F0502020204030204" pitchFamily="34" charset="0"/>
              <a:cs typeface="Calibri" panose="020F0502020204030204" pitchFamily="34" charset="0"/>
            </a:endParaRPr>
          </a:p>
          <a:p>
            <a:r>
              <a:rPr lang="en-US" sz="1200" dirty="0">
                <a:effectLst/>
                <a:latin typeface="+mn-lt"/>
                <a:ea typeface="Calibri" panose="020F0502020204030204" pitchFamily="34" charset="0"/>
                <a:cs typeface="Calibri" panose="020F0502020204030204" pitchFamily="34" charset="0"/>
              </a:rPr>
              <a:t> </a:t>
            </a:r>
            <a:endParaRPr lang="en-AU" sz="1200" dirty="0">
              <a:effectLst/>
              <a:latin typeface="+mn-lt"/>
              <a:ea typeface="Calibri" panose="020F0502020204030204" pitchFamily="34" charset="0"/>
              <a:cs typeface="Calibri" panose="020F0502020204030204" pitchFamily="34" charset="0"/>
            </a:endParaRPr>
          </a:p>
          <a:p>
            <a:r>
              <a:rPr lang="en-US" sz="1200" b="1" dirty="0">
                <a:effectLst/>
                <a:latin typeface="+mn-lt"/>
                <a:ea typeface="Calibri" panose="020F0502020204030204" pitchFamily="34" charset="0"/>
                <a:cs typeface="Calibri" panose="020F0502020204030204" pitchFamily="34" charset="0"/>
              </a:rPr>
              <a:t>Provide corrective feedback as needed: </a:t>
            </a:r>
            <a:endParaRPr lang="en-AU" sz="1200" dirty="0">
              <a:effectLst/>
              <a:latin typeface="+mn-lt"/>
              <a:ea typeface="Calibri" panose="020F0502020204030204" pitchFamily="34" charset="0"/>
              <a:cs typeface="Calibri" panose="020F0502020204030204" pitchFamily="34" charset="0"/>
            </a:endParaRPr>
          </a:p>
          <a:p>
            <a:r>
              <a:rPr lang="en-US" sz="1200" dirty="0">
                <a:effectLst/>
                <a:latin typeface="+mn-lt"/>
                <a:ea typeface="Calibri" panose="020F0502020204030204" pitchFamily="34" charset="0"/>
                <a:cs typeface="Calibri" panose="020F0502020204030204" pitchFamily="34" charset="0"/>
              </a:rPr>
              <a:t>If any students are unable to write the corresponding letter or write the letter incorrectly, give corrective feedback and modelling. Then ask students to try again.</a:t>
            </a:r>
            <a:endParaRPr lang="en-AU" sz="1200" dirty="0">
              <a:effectLst/>
              <a:latin typeface="+mn-lt"/>
              <a:ea typeface="Calibri" panose="020F0502020204030204" pitchFamily="34" charset="0"/>
              <a:cs typeface="Calibri" panose="020F0502020204030204" pitchFamily="34" charset="0"/>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30804605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words by saying each letter-sound correspondence then reading the word fluently while you point to it. For example, /c/, /a/, /n/, </a:t>
            </a:r>
            <a:r>
              <a:rPr lang="en-US" b="1" dirty="0"/>
              <a:t>can</a:t>
            </a:r>
            <a:r>
              <a:rPr lang="en-US" dirty="0"/>
              <a:t>.</a:t>
            </a:r>
          </a:p>
          <a:p>
            <a:endParaRPr lang="en-US" dirty="0"/>
          </a:p>
          <a:p>
            <a:r>
              <a:rPr lang="en-US" b="1" dirty="0"/>
              <a:t>Provide corrective feedback as needed:</a:t>
            </a:r>
          </a:p>
          <a:p>
            <a:r>
              <a:rPr lang="en-US" dirty="0"/>
              <a:t>If any students have difficulty with a letter-sound correspondence or with blending, model this process to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a:t>
            </a:r>
            <a:r>
              <a:rPr lang="en-US" dirty="0"/>
              <a:t> you may choose to ask a particular student/group/row of students to read each word.</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cob</a:t>
            </a:r>
            <a:r>
              <a:rPr lang="en-US" b="0" dirty="0"/>
              <a:t>,</a:t>
            </a:r>
            <a:r>
              <a:rPr lang="en-US" b="1" dirty="0"/>
              <a:t> rod</a:t>
            </a:r>
            <a:r>
              <a:rPr lang="en-US" b="0" dirty="0"/>
              <a:t>,</a:t>
            </a:r>
            <a:r>
              <a:rPr lang="en-US" b="1" dirty="0"/>
              <a:t> rib</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recording the letter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 </a:t>
            </a:r>
          </a:p>
          <a:p>
            <a:r>
              <a:rPr lang="en-US" dirty="0"/>
              <a:t>If any students have difficulty, provide scaffolding as required or model the process for them. Then ask students to try again.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endParaRPr lang="en-US" b="0" dirty="0"/>
          </a:p>
          <a:p>
            <a:r>
              <a:rPr lang="en-US" b="0" dirty="0"/>
              <a:t>Point to each irregular word in random order. As you point, students read the word.</a:t>
            </a:r>
          </a:p>
          <a:p>
            <a:endParaRPr lang="en-US" b="0" dirty="0"/>
          </a:p>
          <a:p>
            <a:r>
              <a:rPr lang="en-US" b="1" dirty="0"/>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If any students do not know the word or say the wrong word, remind them of the sounds in the word, and the spelling of the word. For example: </a:t>
            </a:r>
            <a:r>
              <a:rPr lang="en-US" b="1" dirty="0"/>
              <a:t>h/e</a:t>
            </a:r>
            <a:r>
              <a:rPr lang="en-US" b="0" dirty="0"/>
              <a:t>,</a:t>
            </a:r>
            <a:r>
              <a:rPr lang="en-US" b="1" dirty="0"/>
              <a:t> he</a:t>
            </a:r>
            <a:r>
              <a:rPr lang="en-US" b="0" dirty="0"/>
              <a:t>,</a:t>
            </a:r>
            <a:r>
              <a:rPr lang="en-US" b="1" dirty="0"/>
              <a:t> h-e</a:t>
            </a:r>
            <a:r>
              <a:rPr lang="en-US" b="0" dirty="0"/>
              <a:t> spells </a:t>
            </a:r>
            <a:r>
              <a:rPr lang="en-US" b="1" dirty="0"/>
              <a:t>‘he’</a:t>
            </a:r>
            <a:r>
              <a:rPr lang="en-US" b="0" dirty="0"/>
              <a:t>.</a:t>
            </a:r>
            <a:r>
              <a:rPr lang="en-US" b="1" dirty="0"/>
              <a:t> </a:t>
            </a:r>
            <a:r>
              <a:rPr lang="en-US" dirty="0"/>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a:t>
            </a:r>
          </a:p>
          <a:p>
            <a:pPr marL="342900" lvl="0" indent="-342900">
              <a:lnSpc>
                <a:spcPct val="107000"/>
              </a:lnSpc>
              <a:buFont typeface="Symbol" panose="05050102010706020507" pitchFamily="18" charset="2"/>
              <a:buChar char=""/>
              <a:tabLst>
                <a:tab pos="5731510" algn="r"/>
              </a:tabLst>
            </a:pPr>
            <a:r>
              <a:rPr lang="en-US" sz="1200" kern="1200" dirty="0">
                <a:solidFill>
                  <a:schemeClr val="tx1"/>
                </a:solidFill>
                <a:latin typeface="+mn-lt"/>
                <a:ea typeface="+mn-ea"/>
                <a:cs typeface="+mn-cs"/>
              </a:rPr>
              <a:t>read previously taught irregular words fluently</a:t>
            </a:r>
            <a:endParaRPr lang="en-AU" sz="1200" kern="1200" dirty="0">
              <a:solidFill>
                <a:schemeClr val="tx1"/>
              </a:solidFill>
              <a:latin typeface="+mn-lt"/>
              <a:ea typeface="+mn-ea"/>
              <a:cs typeface="+mn-cs"/>
            </a:endParaRPr>
          </a:p>
          <a:p>
            <a:pPr marL="342900" lvl="0" indent="-3429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sound out and blend to read the other words</a:t>
            </a:r>
          </a:p>
          <a:p>
            <a:pPr marL="342900" lvl="0" indent="-3429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Provide corrective feedback as needed:</a:t>
            </a:r>
          </a:p>
          <a:p>
            <a:r>
              <a:rPr lang="en-US" dirty="0"/>
              <a:t>If any students have difficulty with an aspect of reading the sentence, model the process.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7912168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svg"/><Relationship Id="rId2" Type="http://schemas.openxmlformats.org/officeDocument/2006/relationships/slideMaster" Target="../slideMasters/slideMaster1.xml"/><Relationship Id="rId1" Type="http://schemas.openxmlformats.org/officeDocument/2006/relationships/tags" Target="../tags/tag8.xml"/><Relationship Id="rId6" Type="http://schemas.openxmlformats.org/officeDocument/2006/relationships/image" Target="../media/image4.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3.svg"/><Relationship Id="rId2" Type="http://schemas.openxmlformats.org/officeDocument/2006/relationships/slideMaster" Target="../slideMasters/slideMaster1.xml"/><Relationship Id="rId1" Type="http://schemas.openxmlformats.org/officeDocument/2006/relationships/tags" Target="../tags/tag9.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7.svg"/><Relationship Id="rId7" Type="http://schemas.openxmlformats.org/officeDocument/2006/relationships/image" Target="file:////Users/ajabongiornonew/ESA%20Design/0_2024%20WIP/LitHub%20Phases%20Templates/PP%20Templates/Links/Laptop-Icon_TH.png" TargetMode="External"/><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8.jpeg"/><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10.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 Id="rId9" Type="http://schemas.openxmlformats.org/officeDocument/2006/relationships/image" Target="../media/image9.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20.tiff"/><Relationship Id="rId7" Type="http://schemas.openxmlformats.org/officeDocument/2006/relationships/image" Target="../media/image21.png"/><Relationship Id="rId2" Type="http://schemas.openxmlformats.org/officeDocument/2006/relationships/slideMaster" Target="../slideMasters/slideMaster1.xml"/><Relationship Id="rId1" Type="http://schemas.openxmlformats.org/officeDocument/2006/relationships/tags" Target="../tags/tag11.xml"/><Relationship Id="rId6" Type="http://schemas.openxmlformats.org/officeDocument/2006/relationships/image" Target="../media/image1.png"/><Relationship Id="rId5" Type="http://schemas.openxmlformats.org/officeDocument/2006/relationships/image" Target="../media/image17.svg"/><Relationship Id="rId10" Type="http://schemas.openxmlformats.org/officeDocument/2006/relationships/image" Target="../media/image18.jpeg"/><Relationship Id="rId4" Type="http://schemas.openxmlformats.org/officeDocument/2006/relationships/image" Target="../media/image16.png"/><Relationship Id="rId9" Type="http://schemas.openxmlformats.org/officeDocument/2006/relationships/hyperlink" Target="https://www.literacyhub.edu.au/plan-teach-and-assess/lesson-packs/" TargetMode="External"/></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png"/><Relationship Id="rId7" Type="http://schemas.openxmlformats.org/officeDocument/2006/relationships/image" Target="../media/image9.svg"/><Relationship Id="rId2" Type="http://schemas.openxmlformats.org/officeDocument/2006/relationships/slideMaster" Target="../slideMasters/slideMaster1.xml"/><Relationship Id="rId1" Type="http://schemas.openxmlformats.org/officeDocument/2006/relationships/tags" Target="../tags/tag12.xml"/><Relationship Id="rId6" Type="http://schemas.openxmlformats.org/officeDocument/2006/relationships/image" Target="../media/image8.png"/><Relationship Id="rId11" Type="http://schemas.openxmlformats.org/officeDocument/2006/relationships/image" Target="../media/image13.svg"/><Relationship Id="rId5" Type="http://schemas.openxmlformats.org/officeDocument/2006/relationships/image" Target="../media/image5.svg"/><Relationship Id="rId10" Type="http://schemas.openxmlformats.org/officeDocument/2006/relationships/image" Target="../media/image12.png"/><Relationship Id="rId4" Type="http://schemas.openxmlformats.org/officeDocument/2006/relationships/image" Target="../media/image4.png"/><Relationship Id="rId9" Type="http://schemas.openxmlformats.org/officeDocument/2006/relationships/image" Target="../media/image11.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3.xml"/><Relationship Id="rId5" Type="http://schemas.openxmlformats.org/officeDocument/2006/relationships/image" Target="../media/image15.svg"/><Relationship Id="rId4" Type="http://schemas.openxmlformats.org/officeDocument/2006/relationships/image" Target="../media/image14.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5.svg"/><Relationship Id="rId2" Type="http://schemas.openxmlformats.org/officeDocument/2006/relationships/slideMaster" Target="../slideMasters/slideMaster1.xml"/><Relationship Id="rId1" Type="http://schemas.openxmlformats.org/officeDocument/2006/relationships/tags" Target="../tags/tag14.xml"/><Relationship Id="rId6" Type="http://schemas.openxmlformats.org/officeDocument/2006/relationships/image" Target="../media/image14.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15.xml"/><Relationship Id="rId6" Type="http://schemas.openxmlformats.org/officeDocument/2006/relationships/image" Target="../media/image10.png"/><Relationship Id="rId11" Type="http://schemas.openxmlformats.org/officeDocument/2006/relationships/image" Target="../media/image15.svg"/><Relationship Id="rId5" Type="http://schemas.openxmlformats.org/officeDocument/2006/relationships/image" Target="../media/image9.sv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svg"/></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6.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7.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2.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6.png"/><Relationship Id="rId5" Type="http://schemas.openxmlformats.org/officeDocument/2006/relationships/image" Target="../media/image3.svg"/><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2.png"/><Relationship Id="rId5" Type="http://schemas.openxmlformats.org/officeDocument/2006/relationships/image" Target="../media/image9.svg"/><Relationship Id="rId4" Type="http://schemas.openxmlformats.org/officeDocument/2006/relationships/image" Target="../media/image8.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9.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8.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image" Target="../media/image6.png"/><Relationship Id="rId5" Type="http://schemas.openxmlformats.org/officeDocument/2006/relationships/image" Target="../media/image9.svg"/><Relationship Id="rId4" Type="http://schemas.openxmlformats.org/officeDocument/2006/relationships/image" Target="../media/image8.png"/><Relationship Id="rId9" Type="http://schemas.openxmlformats.org/officeDocument/2006/relationships/image" Target="../media/image3.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9.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Intention/Criteri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5F79013-1113-CAAE-507A-C01A5D6D2CCA}"/>
              </a:ext>
            </a:extLst>
          </p:cNvPr>
          <p:cNvSpPr/>
          <p:nvPr userDrawn="1"/>
        </p:nvSpPr>
        <p:spPr>
          <a:xfrm>
            <a:off x="681871" y="742532"/>
            <a:ext cx="45522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AB9B0651-4E90-8395-E5AD-FDF897BE5798}"/>
              </a:ext>
            </a:extLst>
          </p:cNvPr>
          <p:cNvSpPr/>
          <p:nvPr userDrawn="1"/>
        </p:nvSpPr>
        <p:spPr>
          <a:xfrm>
            <a:off x="681871" y="2802828"/>
            <a:ext cx="45522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0" y="-80020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dirty="0"/>
              <a:t>Click to edit Master title style</a:t>
            </a:r>
            <a:endParaRPr lang="en-AU" dirty="0"/>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CBBC719A-0D6E-3824-B11E-147EAEA8C78A}"/>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4C700DE9-7001-F8B2-1B46-FA47E91CD7B7}"/>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798315"/>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77A29CA2-9D81-B749-C240-F0F2B9016CE2}"/>
              </a:ext>
            </a:extLst>
          </p:cNvPr>
          <p:cNvSpPr txBox="1"/>
          <p:nvPr userDrawn="1"/>
        </p:nvSpPr>
        <p:spPr>
          <a:xfrm>
            <a:off x="984801" y="1501254"/>
            <a:ext cx="8500393" cy="1231106"/>
          </a:xfrm>
          <a:prstGeom prst="rect">
            <a:avLst/>
          </a:prstGeom>
          <a:noFill/>
        </p:spPr>
        <p:txBody>
          <a:bodyPr wrap="square" rtlCol="0">
            <a:spAutoFit/>
          </a:bodyPr>
          <a:lstStyle/>
          <a:p>
            <a:r>
              <a:rPr lang="en-US" sz="2800" dirty="0">
                <a:solidFill>
                  <a:srgbClr val="0E1E42"/>
                </a:solidFill>
                <a:ea typeface="+mj-lt"/>
                <a:cs typeface="+mj-lt"/>
              </a:rPr>
              <a:t>We are learning about letters and sounds so that we can read and spell words.</a:t>
            </a:r>
            <a:endParaRPr lang="en-US" sz="2800" dirty="0">
              <a:solidFill>
                <a:srgbClr val="0E1E42"/>
              </a:solidFill>
            </a:endParaRPr>
          </a:p>
          <a:p>
            <a:endParaRPr lang="en-AU" dirty="0"/>
          </a:p>
        </p:txBody>
      </p:sp>
    </p:spTree>
    <p:extLst>
      <p:ext uri="{BB962C8B-B14F-4D97-AF65-F5344CB8AC3E}">
        <p14:creationId xmlns:p14="http://schemas.microsoft.com/office/powerpoint/2010/main" val="41139389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We do + view + pen  BLANK 8:1">
    <p:spTree>
      <p:nvGrpSpPr>
        <p:cNvPr id="1" name=""/>
        <p:cNvGrpSpPr/>
        <p:nvPr/>
      </p:nvGrpSpPr>
      <p:grpSpPr>
        <a:xfrm>
          <a:off x="0" y="0"/>
          <a:ext cx="0" cy="0"/>
          <a:chOff x="0" y="0"/>
          <a:chExt cx="0" cy="0"/>
        </a:xfrm>
      </p:grpSpPr>
      <p:sp>
        <p:nvSpPr>
          <p:cNvPr id="12" name="Rounded Rectangle 11">
            <a:extLst>
              <a:ext uri="{FF2B5EF4-FFF2-40B4-BE49-F238E27FC236}">
                <a16:creationId xmlns:a16="http://schemas.microsoft.com/office/drawing/2014/main" id="{11192D47-0116-E105-F6E5-D02C2435CFF8}"/>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
            <a:extLst>
              <a:ext uri="{FF2B5EF4-FFF2-40B4-BE49-F238E27FC236}">
                <a16:creationId xmlns:a16="http://schemas.microsoft.com/office/drawing/2014/main" id="{5631CF8E-EE5E-CA15-6D27-559599DF1883}"/>
              </a:ext>
            </a:extLst>
          </p:cNvPr>
          <p:cNvSpPr/>
          <p:nvPr userDrawn="1"/>
        </p:nvSpPr>
        <p:spPr>
          <a:xfrm>
            <a:off x="11029911"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Glasses outline">
            <a:extLst>
              <a:ext uri="{FF2B5EF4-FFF2-40B4-BE49-F238E27FC236}">
                <a16:creationId xmlns:a16="http://schemas.microsoft.com/office/drawing/2014/main" id="{C58B735B-7A33-FA2C-E48F-6F07B697A8BA}"/>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41291" y="307816"/>
            <a:ext cx="638589" cy="638589"/>
          </a:xfrm>
          <a:prstGeom prst="rect">
            <a:avLst/>
          </a:prstGeom>
        </p:spPr>
      </p:pic>
      <p:sp>
        <p:nvSpPr>
          <p:cNvPr id="6" name="Rounded Rectangle 5">
            <a:extLst>
              <a:ext uri="{FF2B5EF4-FFF2-40B4-BE49-F238E27FC236}">
                <a16:creationId xmlns:a16="http://schemas.microsoft.com/office/drawing/2014/main" id="{D7DC141D-C53B-AEA9-8C51-1155B3830BE8}"/>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descr="Classroom outline">
            <a:extLst>
              <a:ext uri="{FF2B5EF4-FFF2-40B4-BE49-F238E27FC236}">
                <a16:creationId xmlns:a16="http://schemas.microsoft.com/office/drawing/2014/main" id="{24A04977-B6F4-BA87-1AC1-1D34FBB65F25}"/>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80290" y="307816"/>
            <a:ext cx="612851" cy="612851"/>
          </a:xfrm>
          <a:prstGeom prst="rect">
            <a:avLst/>
          </a:prstGeom>
        </p:spPr>
      </p:pic>
      <p:sp>
        <p:nvSpPr>
          <p:cNvPr id="5" name="Rectangle: Rounded Corners 4">
            <a:extLst>
              <a:ext uri="{FF2B5EF4-FFF2-40B4-BE49-F238E27FC236}">
                <a16:creationId xmlns:a16="http://schemas.microsoft.com/office/drawing/2014/main" id="{F3AE0162-1AB1-D755-9CED-8BA7BF7F028A}"/>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10" name="Title 1">
            <a:extLst>
              <a:ext uri="{FF2B5EF4-FFF2-40B4-BE49-F238E27FC236}">
                <a16:creationId xmlns:a16="http://schemas.microsoft.com/office/drawing/2014/main" id="{0E329031-C9E6-FB88-B575-5EBACF67B6E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11" name="Rectangle 10">
            <a:extLst>
              <a:ext uri="{FF2B5EF4-FFF2-40B4-BE49-F238E27FC236}">
                <a16:creationId xmlns:a16="http://schemas.microsoft.com/office/drawing/2014/main" id="{929610CE-0FD5-2A74-85C9-A1C0D8586CE6}"/>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565E956C-3E17-1321-6472-3FE4F59661E7}"/>
              </a:ext>
            </a:extLst>
          </p:cNvPr>
          <p:cNvSpPr>
            <a:spLocks noGrp="1"/>
          </p:cNvSpPr>
          <p:nvPr>
            <p:ph type="title"/>
          </p:nvPr>
        </p:nvSpPr>
        <p:spPr>
          <a:xfrm>
            <a:off x="5687" y="-1694770"/>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32634497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Check for understanding 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D685E1F3-1CEA-11D8-3348-B50C3F08B058}"/>
              </a:ext>
            </a:extLst>
          </p:cNvPr>
          <p:cNvSpPr/>
          <p:nvPr userDrawn="1"/>
        </p:nvSpPr>
        <p:spPr>
          <a:xfrm>
            <a:off x="283765" y="292866"/>
            <a:ext cx="5191414"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B2EE4397-C487-5A44-8A4C-D322163D55A3}"/>
              </a:ext>
            </a:extLst>
          </p:cNvPr>
          <p:cNvGrpSpPr/>
          <p:nvPr userDrawn="1"/>
        </p:nvGrpSpPr>
        <p:grpSpPr>
          <a:xfrm>
            <a:off x="11184229" y="284693"/>
            <a:ext cx="564546" cy="659100"/>
            <a:chOff x="1733006" y="4059633"/>
            <a:chExt cx="914400" cy="1126270"/>
          </a:xfrm>
          <a:solidFill>
            <a:srgbClr val="0E1F42"/>
          </a:solidFill>
        </p:grpSpPr>
        <p:pic>
          <p:nvPicPr>
            <p:cNvPr id="15" name="Graphic 14" descr="School boy outline">
              <a:extLst>
                <a:ext uri="{FF2B5EF4-FFF2-40B4-BE49-F238E27FC236}">
                  <a16:creationId xmlns:a16="http://schemas.microsoft.com/office/drawing/2014/main" id="{FF2180A1-67EF-6C41-A02D-6263A524D8BB}"/>
                </a:ext>
              </a:extLst>
            </p:cNvPr>
            <p:cNvPicPr>
              <a:picLocks noChangeAspect="1"/>
            </p:cNvPicPr>
            <p:nvPr/>
          </p:nvPicPr>
          <p:blipFill rotWithShape="1">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b="24762"/>
            <a:stretch/>
          </p:blipFill>
          <p:spPr>
            <a:xfrm>
              <a:off x="1733006" y="4059633"/>
              <a:ext cx="914400" cy="687976"/>
            </a:xfrm>
            <a:prstGeom prst="rect">
              <a:avLst/>
            </a:prstGeom>
          </p:spPr>
        </p:pic>
        <p:pic>
          <p:nvPicPr>
            <p:cNvPr id="16" name="Graphic 15" descr="Blackboard with solid fill">
              <a:extLst>
                <a:ext uri="{FF2B5EF4-FFF2-40B4-BE49-F238E27FC236}">
                  <a16:creationId xmlns:a16="http://schemas.microsoft.com/office/drawing/2014/main" id="{F0C3F78B-D6C3-2348-AAF5-79BD5C177EA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52748" y="4497925"/>
              <a:ext cx="687978" cy="687978"/>
            </a:xfrm>
            <a:prstGeom prst="rect">
              <a:avLst/>
            </a:prstGeom>
          </p:spPr>
        </p:pic>
      </p:grpSp>
      <p:sp>
        <p:nvSpPr>
          <p:cNvPr id="3" name="Rectangle 2">
            <a:extLst>
              <a:ext uri="{FF2B5EF4-FFF2-40B4-BE49-F238E27FC236}">
                <a16:creationId xmlns:a16="http://schemas.microsoft.com/office/drawing/2014/main" id="{BDD84A66-1B8F-31AB-BD71-BC1348949C29}"/>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881BCB53-1CA4-7EBA-C8DC-528897255240}"/>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161589C6-D31D-B083-72D1-28A7F8CCBE6B}"/>
              </a:ext>
            </a:extLst>
          </p:cNvPr>
          <p:cNvSpPr>
            <a:spLocks noGrp="1"/>
          </p:cNvSpPr>
          <p:nvPr>
            <p:ph type="title"/>
          </p:nvPr>
        </p:nvSpPr>
        <p:spPr>
          <a:xfrm>
            <a:off x="0" y="-1690986"/>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4323456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heck for understanding C 1:1">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E218145E-0A07-2A8F-25F7-D12CF434E549}"/>
              </a:ext>
            </a:extLst>
          </p:cNvPr>
          <p:cNvSpPr/>
          <p:nvPr userDrawn="1"/>
        </p:nvSpPr>
        <p:spPr>
          <a:xfrm>
            <a:off x="283765" y="292866"/>
            <a:ext cx="5191414"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ounded Rectangle 2">
            <a:extLst>
              <a:ext uri="{FF2B5EF4-FFF2-40B4-BE49-F238E27FC236}">
                <a16:creationId xmlns:a16="http://schemas.microsoft.com/office/drawing/2014/main" id="{2C822C6F-CC4D-5AE4-E66A-646A1D800305}"/>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A0721516-8CCC-28A5-EABB-30DCEC58628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8" name="Title 1">
            <a:extLst>
              <a:ext uri="{FF2B5EF4-FFF2-40B4-BE49-F238E27FC236}">
                <a16:creationId xmlns:a16="http://schemas.microsoft.com/office/drawing/2014/main" id="{92122B7E-85D7-A25D-68E3-CA8549657584}"/>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7" name="Rectangle 6">
            <a:extLst>
              <a:ext uri="{FF2B5EF4-FFF2-40B4-BE49-F238E27FC236}">
                <a16:creationId xmlns:a16="http://schemas.microsoft.com/office/drawing/2014/main" id="{6E07D8C3-2DF8-A5D3-BD57-54408CCB4D3F}"/>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71D5790B-3525-9499-3FD1-28449248BEA6}"/>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5D3F3A59-34DB-53DD-148A-1F043550B8F8}"/>
              </a:ext>
            </a:extLst>
          </p:cNvPr>
          <p:cNvSpPr>
            <a:spLocks noGrp="1"/>
          </p:cNvSpPr>
          <p:nvPr>
            <p:ph type="title"/>
          </p:nvPr>
        </p:nvSpPr>
        <p:spPr>
          <a:xfrm>
            <a:off x="0" y="-1793508"/>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726126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You do 1:1">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3A490FC6-B503-D7E6-93FD-22BCF6238510}"/>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4" name="Title 1">
            <a:extLst>
              <a:ext uri="{FF2B5EF4-FFF2-40B4-BE49-F238E27FC236}">
                <a16:creationId xmlns:a16="http://schemas.microsoft.com/office/drawing/2014/main" id="{950E9B89-4DD2-FF27-BF27-2AA13A3B0591}"/>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You do</a:t>
            </a:r>
          </a:p>
        </p:txBody>
      </p:sp>
      <p:sp>
        <p:nvSpPr>
          <p:cNvPr id="5" name="Rectangle 4">
            <a:extLst>
              <a:ext uri="{FF2B5EF4-FFF2-40B4-BE49-F238E27FC236}">
                <a16:creationId xmlns:a16="http://schemas.microsoft.com/office/drawing/2014/main" id="{0531F41F-5130-7BC6-EDA6-DAEA723B8BAB}"/>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697B5ABC-6E3E-AE71-1306-ABA29CA807B3}"/>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AAAF84F4-6122-927F-F819-46D1EB531E84}"/>
              </a:ext>
            </a:extLst>
          </p:cNvPr>
          <p:cNvSpPr>
            <a:spLocks noGrp="1"/>
          </p:cNvSpPr>
          <p:nvPr>
            <p:ph type="title"/>
          </p:nvPr>
        </p:nvSpPr>
        <p:spPr>
          <a:xfrm>
            <a:off x="32982" y="-1699971"/>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41971741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End Slide 1:1">
    <p:spTree>
      <p:nvGrpSpPr>
        <p:cNvPr id="1" name=""/>
        <p:cNvGrpSpPr/>
        <p:nvPr/>
      </p:nvGrpSpPr>
      <p:grpSpPr>
        <a:xfrm>
          <a:off x="0" y="0"/>
          <a:ext cx="0" cy="0"/>
          <a:chOff x="0" y="0"/>
          <a:chExt cx="0" cy="0"/>
        </a:xfrm>
      </p:grpSpPr>
      <p:sp>
        <p:nvSpPr>
          <p:cNvPr id="3" name="Rounded Rectangle 2">
            <a:extLst>
              <a:ext uri="{FF2B5EF4-FFF2-40B4-BE49-F238E27FC236}">
                <a16:creationId xmlns:a16="http://schemas.microsoft.com/office/drawing/2014/main" id="{039B2A09-B4EA-43C5-ABC7-0F0F20AC2824}"/>
              </a:ext>
            </a:extLst>
          </p:cNvPr>
          <p:cNvSpPr/>
          <p:nvPr userDrawn="1"/>
        </p:nvSpPr>
        <p:spPr>
          <a:xfrm>
            <a:off x="262752" y="2097539"/>
            <a:ext cx="11666496" cy="2581735"/>
          </a:xfrm>
          <a:prstGeom prst="roundRect">
            <a:avLst>
              <a:gd name="adj" fmla="val 9282"/>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Footer Placeholder 4">
            <a:extLst>
              <a:ext uri="{FF2B5EF4-FFF2-40B4-BE49-F238E27FC236}">
                <a16:creationId xmlns:a16="http://schemas.microsoft.com/office/drawing/2014/main" id="{BC355373-6AC7-B04E-A79F-D331C3EF03B6}"/>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dirty="0">
              <a:latin typeface="Calibri" panose="020F0502020204030204" pitchFamily="34" charset="0"/>
              <a:ea typeface="Verdana" panose="020B060403050404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E5ADD82D-7947-9C47-92A8-F6FE8976F936}"/>
              </a:ext>
            </a:extLst>
          </p:cNvPr>
          <p:cNvPicPr/>
          <p:nvPr userDrawn="1"/>
        </p:nvPicPr>
        <p:blipFill>
          <a:blip r:embed="rId5"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6" name="Picture 5">
            <a:extLst>
              <a:ext uri="{FF2B5EF4-FFF2-40B4-BE49-F238E27FC236}">
                <a16:creationId xmlns:a16="http://schemas.microsoft.com/office/drawing/2014/main" id="{9E4888BB-AC6D-674E-8545-5E73AF798BF0}"/>
              </a:ext>
            </a:extLst>
          </p:cNvPr>
          <p:cNvPicPr>
            <a:picLocks noChangeAspect="1"/>
          </p:cNvPicPr>
          <p:nvPr userDrawn="1"/>
        </p:nvPicPr>
        <p:blipFill>
          <a:blip r:embed="rId6" r:link="rId7">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8" name="Rectangle 7">
            <a:extLst>
              <a:ext uri="{FF2B5EF4-FFF2-40B4-BE49-F238E27FC236}">
                <a16:creationId xmlns:a16="http://schemas.microsoft.com/office/drawing/2014/main" id="{55DDAAA7-7DEE-A441-8022-801B96AEBA45}"/>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
        <p:nvSpPr>
          <p:cNvPr id="2" name="Rectangle 1">
            <a:extLst>
              <a:ext uri="{FF2B5EF4-FFF2-40B4-BE49-F238E27FC236}">
                <a16:creationId xmlns:a16="http://schemas.microsoft.com/office/drawing/2014/main" id="{D3E9CE3A-2CA1-B297-1AD0-6C381F208427}"/>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4B8C63FF-2D26-3189-845B-F8C3082DF0A3}"/>
              </a:ext>
            </a:extLst>
          </p:cNvPr>
          <p:cNvSpPr>
            <a:spLocks noGrp="1"/>
          </p:cNvSpPr>
          <p:nvPr>
            <p:ph type="title"/>
          </p:nvPr>
        </p:nvSpPr>
        <p:spPr>
          <a:xfrm>
            <a:off x="0" y="-1757504"/>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0180596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e do + Pen  BLANK 1:1">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17C1E16B-1C7E-F0B4-BBFA-898BE22A01F4}"/>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7" name="Rounded Rectangle 26">
            <a:extLst>
              <a:ext uri="{FF2B5EF4-FFF2-40B4-BE49-F238E27FC236}">
                <a16:creationId xmlns:a16="http://schemas.microsoft.com/office/drawing/2014/main" id="{EC634268-D7B7-864C-A9C6-1F8B6676F6A0}"/>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descr="Classroom outline">
            <a:extLst>
              <a:ext uri="{FF2B5EF4-FFF2-40B4-BE49-F238E27FC236}">
                <a16:creationId xmlns:a16="http://schemas.microsoft.com/office/drawing/2014/main" id="{26CB215A-857D-CC48-BCE3-93C473E21D1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D71A9EF9-92BB-5A48-8B4F-BE64BBEB9DED}"/>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
        <p:nvSpPr>
          <p:cNvPr id="4" name="Title 1">
            <a:extLst>
              <a:ext uri="{FF2B5EF4-FFF2-40B4-BE49-F238E27FC236}">
                <a16:creationId xmlns:a16="http://schemas.microsoft.com/office/drawing/2014/main" id="{CB6DF7F0-B79F-07F8-EA4B-7687A7042DC8}"/>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4">
            <a:extLst>
              <a:ext uri="{FF2B5EF4-FFF2-40B4-BE49-F238E27FC236}">
                <a16:creationId xmlns:a16="http://schemas.microsoft.com/office/drawing/2014/main" id="{35572C4C-41A7-33D2-B1FB-78D6D65A5F3F}"/>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C5FED547-BE9D-18B4-8C9E-85EDC80046CB}"/>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78BD6AE6-7526-E655-C903-E87C6260F419}"/>
              </a:ext>
            </a:extLst>
          </p:cNvPr>
          <p:cNvSpPr>
            <a:spLocks noGrp="1"/>
          </p:cNvSpPr>
          <p:nvPr>
            <p:ph type="title"/>
          </p:nvPr>
        </p:nvSpPr>
        <p:spPr>
          <a:xfrm>
            <a:off x="5687" y="-1784523"/>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8643958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 do We do EDITABLE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935DEA00-0E1D-2F4A-AC97-73477EF547D4}"/>
              </a:ext>
            </a:extLst>
          </p:cNvPr>
          <p:cNvSpPr/>
          <p:nvPr userDrawn="1"/>
        </p:nvSpPr>
        <p:spPr>
          <a:xfrm>
            <a:off x="283765" y="292866"/>
            <a:ext cx="2414556"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Text Placeholder 2">
            <a:extLst>
              <a:ext uri="{FF2B5EF4-FFF2-40B4-BE49-F238E27FC236}">
                <a16:creationId xmlns:a16="http://schemas.microsoft.com/office/drawing/2014/main" id="{1F32705A-4A66-1740-8C73-A7D2382AB8EA}"/>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1" name="Title 1">
            <a:extLst>
              <a:ext uri="{FF2B5EF4-FFF2-40B4-BE49-F238E27FC236}">
                <a16:creationId xmlns:a16="http://schemas.microsoft.com/office/drawing/2014/main" id="{A36F02B4-5B60-834B-A843-2626BB972D6D}"/>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3" name="Rectangle 2">
            <a:extLst>
              <a:ext uri="{FF2B5EF4-FFF2-40B4-BE49-F238E27FC236}">
                <a16:creationId xmlns:a16="http://schemas.microsoft.com/office/drawing/2014/main" id="{3ADFBD21-4827-406F-B040-8217459B5AFC}"/>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93D059F3-EA10-68CE-10E8-8F995CC654D5}"/>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724166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 do EDITABLE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60A4C796-A9A1-4282-30A5-F61EC9EE099A}"/>
              </a:ext>
            </a:extLst>
          </p:cNvPr>
          <p:cNvSpPr/>
          <p:nvPr userDrawn="1"/>
        </p:nvSpPr>
        <p:spPr>
          <a:xfrm>
            <a:off x="283765" y="292866"/>
            <a:ext cx="2414556"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4" name="Text Placeholder 2">
            <a:extLst>
              <a:ext uri="{FF2B5EF4-FFF2-40B4-BE49-F238E27FC236}">
                <a16:creationId xmlns:a16="http://schemas.microsoft.com/office/drawing/2014/main" id="{66C5B32B-88C3-6747-BA3B-2CA761FB804D}"/>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Rounded Rectangle 15">
            <a:extLst>
              <a:ext uri="{FF2B5EF4-FFF2-40B4-BE49-F238E27FC236}">
                <a16:creationId xmlns:a16="http://schemas.microsoft.com/office/drawing/2014/main" id="{28E3A634-3058-874A-B22B-2EC65DF5061B}"/>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241540F3-98F3-9243-9D11-A6C862AA4A9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11" name="Title 1">
            <a:extLst>
              <a:ext uri="{FF2B5EF4-FFF2-40B4-BE49-F238E27FC236}">
                <a16:creationId xmlns:a16="http://schemas.microsoft.com/office/drawing/2014/main" id="{02B473E3-D3A8-0848-84E0-922B506DB5C6}"/>
              </a:ext>
            </a:extLst>
          </p:cNvPr>
          <p:cNvSpPr>
            <a:spLocks noGrp="1"/>
          </p:cNvSpPr>
          <p:nvPr userDrawn="1">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3" name="Rectangle 2">
            <a:extLst>
              <a:ext uri="{FF2B5EF4-FFF2-40B4-BE49-F238E27FC236}">
                <a16:creationId xmlns:a16="http://schemas.microsoft.com/office/drawing/2014/main" id="{F35D284D-DFF5-EDAB-023C-0A99588B6F5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DA003E6E-F04E-D791-508B-4267390187D8}"/>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566587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eck for understanding B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CD78A44F-28D1-8F3A-6489-4C6CA0FC13F4}"/>
              </a:ext>
            </a:extLst>
          </p:cNvPr>
          <p:cNvSpPr/>
          <p:nvPr userDrawn="1"/>
        </p:nvSpPr>
        <p:spPr>
          <a:xfrm>
            <a:off x="283765" y="292865"/>
            <a:ext cx="3418714" cy="915631"/>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Title 1">
            <a:extLst>
              <a:ext uri="{FF2B5EF4-FFF2-40B4-BE49-F238E27FC236}">
                <a16:creationId xmlns:a16="http://schemas.microsoft.com/office/drawing/2014/main" id="{62F553F6-5EB9-3C46-8355-6BB97DC3D332}"/>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latin typeface="Calibri" panose="020F0502020204030204" pitchFamily="34" charset="0"/>
                <a:cs typeface="Calibri" panose="020F0502020204030204" pitchFamily="34" charset="0"/>
              </a:rPr>
              <a:t>Check for understanding</a:t>
            </a:r>
          </a:p>
        </p:txBody>
      </p:sp>
      <p:sp>
        <p:nvSpPr>
          <p:cNvPr id="3" name="Rectangle 2">
            <a:extLst>
              <a:ext uri="{FF2B5EF4-FFF2-40B4-BE49-F238E27FC236}">
                <a16:creationId xmlns:a16="http://schemas.microsoft.com/office/drawing/2014/main" id="{62B9FB51-757B-0978-DEA3-4B638014A196}"/>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4A89AF02-723C-716B-281B-F8C5E3F30F92}"/>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5888A7C4-096D-01CB-187E-3E1BFA484EFA}"/>
              </a:ext>
            </a:extLst>
          </p:cNvPr>
          <p:cNvSpPr>
            <a:spLocks noGrp="1"/>
          </p:cNvSpPr>
          <p:nvPr>
            <p:ph type="title"/>
          </p:nvPr>
        </p:nvSpPr>
        <p:spPr>
          <a:xfrm>
            <a:off x="19334" y="-1661400"/>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302972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We do + view + pen  BLANK 8:1">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7466A691-E9CC-C285-638A-6A154A3A5785}"/>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pic>
        <p:nvPicPr>
          <p:cNvPr id="2" name="Graphic 1" descr="Pencil outline">
            <a:extLst>
              <a:ext uri="{FF2B5EF4-FFF2-40B4-BE49-F238E27FC236}">
                <a16:creationId xmlns:a16="http://schemas.microsoft.com/office/drawing/2014/main" id="{0C1ABD93-D27A-0FCF-C33E-F8881EA698A6}"/>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1222679" y="362244"/>
            <a:ext cx="490017" cy="490017"/>
          </a:xfrm>
          <a:prstGeom prst="rect">
            <a:avLst/>
          </a:prstGeom>
        </p:spPr>
      </p:pic>
      <p:sp>
        <p:nvSpPr>
          <p:cNvPr id="6" name="Title 1">
            <a:extLst>
              <a:ext uri="{FF2B5EF4-FFF2-40B4-BE49-F238E27FC236}">
                <a16:creationId xmlns:a16="http://schemas.microsoft.com/office/drawing/2014/main" id="{738460F9-6D40-7F9E-4DF1-98B166DB319D}"/>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8" name="Rectangle 7">
            <a:extLst>
              <a:ext uri="{FF2B5EF4-FFF2-40B4-BE49-F238E27FC236}">
                <a16:creationId xmlns:a16="http://schemas.microsoft.com/office/drawing/2014/main" id="{17D70AA8-A3EE-00B0-58D5-41C7887F157B}"/>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68ED6FF2-4818-F75B-66D6-D151CB31B169}"/>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4" name="Title 3">
            <a:extLst>
              <a:ext uri="{FF2B5EF4-FFF2-40B4-BE49-F238E27FC236}">
                <a16:creationId xmlns:a16="http://schemas.microsoft.com/office/drawing/2014/main" id="{9B2382D8-2B71-3D1A-6C4F-3EF054AAB915}"/>
              </a:ext>
            </a:extLst>
          </p:cNvPr>
          <p:cNvSpPr>
            <a:spLocks noGrp="1"/>
          </p:cNvSpPr>
          <p:nvPr>
            <p:ph type="title"/>
          </p:nvPr>
        </p:nvSpPr>
        <p:spPr>
          <a:xfrm>
            <a:off x="5687" y="-1694770"/>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9362814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I do 1:1">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3D3298D0-593A-6649-3A01-E8FC8E914170}"/>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Title 1">
            <a:extLst>
              <a:ext uri="{FF2B5EF4-FFF2-40B4-BE49-F238E27FC236}">
                <a16:creationId xmlns:a16="http://schemas.microsoft.com/office/drawing/2014/main" id="{9FA7E328-8CAA-E178-5D8D-E545A820BA63}"/>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4">
            <a:extLst>
              <a:ext uri="{FF2B5EF4-FFF2-40B4-BE49-F238E27FC236}">
                <a16:creationId xmlns:a16="http://schemas.microsoft.com/office/drawing/2014/main" id="{E8E4C092-9004-9BF9-5DF7-B23F79562437}"/>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D47F46CE-2C74-8BC1-C790-F775962C4B2C}"/>
              </a:ext>
            </a:extLst>
          </p:cNvPr>
          <p:cNvGrpSpPr/>
          <p:nvPr userDrawn="1"/>
        </p:nvGrpSpPr>
        <p:grpSpPr>
          <a:xfrm>
            <a:off x="11029911" y="248271"/>
            <a:ext cx="876718" cy="688952"/>
            <a:chOff x="11029911" y="248271"/>
            <a:chExt cx="876718" cy="688952"/>
          </a:xfrm>
        </p:grpSpPr>
        <p:sp>
          <p:nvSpPr>
            <p:cNvPr id="13" name="Rounded Rectangle 12">
              <a:extLst>
                <a:ext uri="{FF2B5EF4-FFF2-40B4-BE49-F238E27FC236}">
                  <a16:creationId xmlns:a16="http://schemas.microsoft.com/office/drawing/2014/main" id="{4BBC5E3A-EC1D-68BE-084D-B29139A1AA20}"/>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Teacher outline">
              <a:extLst>
                <a:ext uri="{FF2B5EF4-FFF2-40B4-BE49-F238E27FC236}">
                  <a16:creationId xmlns:a16="http://schemas.microsoft.com/office/drawing/2014/main" id="{53D02730-B731-BDDF-CCF6-63D6ADC1795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3" name="Rectangle: Rounded Corners 2">
            <a:extLst>
              <a:ext uri="{FF2B5EF4-FFF2-40B4-BE49-F238E27FC236}">
                <a16:creationId xmlns:a16="http://schemas.microsoft.com/office/drawing/2014/main" id="{55DA1EB9-2D38-B98D-4C14-15D757C0612D}"/>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73E1168C-F581-E115-AA47-33FD6612D52E}"/>
              </a:ext>
            </a:extLst>
          </p:cNvPr>
          <p:cNvSpPr>
            <a:spLocks noGrp="1"/>
          </p:cNvSpPr>
          <p:nvPr>
            <p:ph type="title"/>
          </p:nvPr>
        </p:nvSpPr>
        <p:spPr>
          <a:xfrm>
            <a:off x="0" y="-169023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999483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Open Slide 1:1">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D4C1592-7151-EF7D-28A4-2377F3F9F3FD}"/>
              </a:ext>
            </a:extLst>
          </p:cNvPr>
          <p:cNvPicPr>
            <a:picLocks noChangeAspect="1"/>
          </p:cNvPicPr>
          <p:nvPr userDrawn="1"/>
        </p:nvPicPr>
        <p:blipFill>
          <a:blip r:embed="rId3"/>
          <a:stretch>
            <a:fillRect/>
          </a:stretch>
        </p:blipFill>
        <p:spPr>
          <a:xfrm>
            <a:off x="6275877" y="432530"/>
            <a:ext cx="5547360" cy="711200"/>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dirty="0">
                <a:solidFill>
                  <a:srgbClr val="007FC2"/>
                </a:solidFill>
                <a:latin typeface="Calibri" panose="020F0502020204030204" pitchFamily="34" charset="0"/>
                <a:cs typeface="Calibri" panose="020F0502020204030204" pitchFamily="34" charset="0"/>
              </a:rPr>
              <a:t>Lesson 4</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3</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2" y="525186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dirty="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9" name="Group 8">
            <a:extLst>
              <a:ext uri="{FF2B5EF4-FFF2-40B4-BE49-F238E27FC236}">
                <a16:creationId xmlns:a16="http://schemas.microsoft.com/office/drawing/2014/main" id="{9E102EAB-9CD2-6071-A4F3-08B34ACB37F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7" name="Title 1">
            <a:extLst>
              <a:ext uri="{FF2B5EF4-FFF2-40B4-BE49-F238E27FC236}">
                <a16:creationId xmlns:a16="http://schemas.microsoft.com/office/drawing/2014/main" id="{09CB324C-AB80-7B80-5966-FA70AA9003EE}"/>
              </a:ext>
            </a:extLst>
          </p:cNvPr>
          <p:cNvSpPr>
            <a:spLocks noGrp="1"/>
          </p:cNvSpPr>
          <p:nvPr userDrawn="1">
            <p:ph type="title"/>
          </p:nvPr>
        </p:nvSpPr>
        <p:spPr>
          <a:xfrm>
            <a:off x="0" y="-743982"/>
            <a:ext cx="7997588" cy="545929"/>
          </a:xfrm>
        </p:spPr>
        <p:txBody>
          <a:bodyPr>
            <a:noAutofit/>
          </a:bodyPr>
          <a:lstStyle>
            <a:lvl1pPr algn="l" defTabSz="914400" rtl="0" eaLnBrk="1" latinLnBrk="0" hangingPunct="1">
              <a:lnSpc>
                <a:spcPct val="70000"/>
              </a:lnSpc>
              <a:spcBef>
                <a:spcPct val="0"/>
              </a:spcBef>
              <a:buNone/>
              <a:defRPr lang="en-AU" sz="3600" b="0" i="0" kern="1200">
                <a:solidFill>
                  <a:schemeClr val="tx1"/>
                </a:solidFill>
                <a:latin typeface="Calibri" panose="020F0502020204030204" pitchFamily="34" charset="0"/>
                <a:ea typeface="Verdana" panose="020B0604030504040204" pitchFamily="34" charset="0"/>
                <a:cs typeface="Calibri" panose="020F0502020204030204" pitchFamily="34" charset="0"/>
              </a:defRPr>
            </a:lvl1pPr>
          </a:lstStyle>
          <a:p>
            <a:r>
              <a:rPr lang="en-US" dirty="0"/>
              <a:t>Click to edit Master title style</a:t>
            </a:r>
            <a:endParaRPr lang="en-AU" dirty="0"/>
          </a:p>
        </p:txBody>
      </p:sp>
      <p:sp>
        <p:nvSpPr>
          <p:cNvPr id="6" name="Title 5">
            <a:extLst>
              <a:ext uri="{FF2B5EF4-FFF2-40B4-BE49-F238E27FC236}">
                <a16:creationId xmlns:a16="http://schemas.microsoft.com/office/drawing/2014/main" id="{1BED9B0A-DD7A-5D93-EBFE-DE12382AEC96}"/>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solidFill>
                  <a:schemeClr val="bg1"/>
                </a:solidFill>
                <a:latin typeface="+mn-lt"/>
              </a:rPr>
              <a:t>Explicit teaching</a:t>
            </a:r>
            <a:endParaRPr lang="en-US" dirty="0">
              <a:solidFill>
                <a:schemeClr val="bg1"/>
              </a:solidFill>
              <a:latin typeface="+mn-lt"/>
            </a:endParaRPr>
          </a:p>
        </p:txBody>
      </p:sp>
      <p:sp>
        <p:nvSpPr>
          <p:cNvPr id="12" name="Title 5">
            <a:extLst>
              <a:ext uri="{FF2B5EF4-FFF2-40B4-BE49-F238E27FC236}">
                <a16:creationId xmlns:a16="http://schemas.microsoft.com/office/drawing/2014/main" id="{26988C3C-2843-1026-9069-8DD7C30BC5DA}"/>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solidFill>
                  <a:schemeClr val="bg1"/>
                </a:solidFill>
                <a:latin typeface="+mn-lt"/>
              </a:rPr>
              <a:t>Review</a:t>
            </a:r>
            <a:endParaRPr lang="en-US" dirty="0">
              <a:solidFill>
                <a:schemeClr val="bg1"/>
              </a:solidFill>
              <a:latin typeface="+mn-lt"/>
            </a:endParaRPr>
          </a:p>
        </p:txBody>
      </p:sp>
      <p:sp>
        <p:nvSpPr>
          <p:cNvPr id="15" name="TextBox 14">
            <a:extLst>
              <a:ext uri="{FF2B5EF4-FFF2-40B4-BE49-F238E27FC236}">
                <a16:creationId xmlns:a16="http://schemas.microsoft.com/office/drawing/2014/main" id="{0B1DBC34-84DA-4361-5159-9E3DC586728E}"/>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dirty="0"/>
              <a:t>SSP lesson</a:t>
            </a:r>
            <a:endParaRPr lang="en-AU" sz="3200" dirty="0"/>
          </a:p>
        </p:txBody>
      </p:sp>
      <p:grpSp>
        <p:nvGrpSpPr>
          <p:cNvPr id="13" name="Group 12">
            <a:extLst>
              <a:ext uri="{FF2B5EF4-FFF2-40B4-BE49-F238E27FC236}">
                <a16:creationId xmlns:a16="http://schemas.microsoft.com/office/drawing/2014/main" id="{8A0CE2EB-FDE5-BD73-BC8C-7F3BB022C3E9}"/>
              </a:ext>
            </a:extLst>
          </p:cNvPr>
          <p:cNvGrpSpPr/>
          <p:nvPr userDrawn="1"/>
        </p:nvGrpSpPr>
        <p:grpSpPr>
          <a:xfrm>
            <a:off x="324326" y="6162429"/>
            <a:ext cx="11574178" cy="365125"/>
            <a:chOff x="324326" y="6162429"/>
            <a:chExt cx="11574178" cy="365125"/>
          </a:xfrm>
        </p:grpSpPr>
        <p:sp>
          <p:nvSpPr>
            <p:cNvPr id="18" name="Footer Placeholder 4">
              <a:extLst>
                <a:ext uri="{FF2B5EF4-FFF2-40B4-BE49-F238E27FC236}">
                  <a16:creationId xmlns:a16="http://schemas.microsoft.com/office/drawing/2014/main" id="{BE188304-FDE0-BF71-CFA9-D1D92D6256E9}"/>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V1.0 © 2025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9"/>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pic>
          <p:nvPicPr>
            <p:cNvPr id="22" name="Picture 21">
              <a:extLst>
                <a:ext uri="{FF2B5EF4-FFF2-40B4-BE49-F238E27FC236}">
                  <a16:creationId xmlns:a16="http://schemas.microsoft.com/office/drawing/2014/main" id="{4CE15120-B2B1-2A81-71AD-3ED4EFC064E5}"/>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Tree>
    <p:custDataLst>
      <p:tags r:id="rId1"/>
    </p:custDataLst>
    <p:extLst>
      <p:ext uri="{BB962C8B-B14F-4D97-AF65-F5344CB8AC3E}">
        <p14:creationId xmlns:p14="http://schemas.microsoft.com/office/powerpoint/2010/main" val="132713771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We do  + pen + chin BLANK 8:1">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7466A691-E9CC-C285-638A-6A154A3A5785}"/>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Graphic 1" descr="Pencil outline">
            <a:extLst>
              <a:ext uri="{FF2B5EF4-FFF2-40B4-BE49-F238E27FC236}">
                <a16:creationId xmlns:a16="http://schemas.microsoft.com/office/drawing/2014/main" id="{0C1ABD93-D27A-0FCF-C33E-F8881EA698A6}"/>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238703" y="378574"/>
            <a:ext cx="490017" cy="490017"/>
          </a:xfrm>
          <a:prstGeom prst="rect">
            <a:avLst/>
          </a:prstGeom>
        </p:spPr>
      </p:pic>
      <p:sp>
        <p:nvSpPr>
          <p:cNvPr id="6" name="Title 1">
            <a:extLst>
              <a:ext uri="{FF2B5EF4-FFF2-40B4-BE49-F238E27FC236}">
                <a16:creationId xmlns:a16="http://schemas.microsoft.com/office/drawing/2014/main" id="{738460F9-6D40-7F9E-4DF1-98B166DB319D}"/>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8" name="Rectangle 7">
            <a:extLst>
              <a:ext uri="{FF2B5EF4-FFF2-40B4-BE49-F238E27FC236}">
                <a16:creationId xmlns:a16="http://schemas.microsoft.com/office/drawing/2014/main" id="{17D70AA8-A3EE-00B0-58D5-41C7887F157B}"/>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68ED6FF2-4818-F75B-66D6-D151CB31B169}"/>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grpSp>
        <p:nvGrpSpPr>
          <p:cNvPr id="4" name="Group 3">
            <a:extLst>
              <a:ext uri="{FF2B5EF4-FFF2-40B4-BE49-F238E27FC236}">
                <a16:creationId xmlns:a16="http://schemas.microsoft.com/office/drawing/2014/main" id="{49FB6C5E-A3D8-3049-7DCF-0A2BC3D377D1}"/>
              </a:ext>
            </a:extLst>
          </p:cNvPr>
          <p:cNvGrpSpPr/>
          <p:nvPr userDrawn="1"/>
        </p:nvGrpSpPr>
        <p:grpSpPr>
          <a:xfrm>
            <a:off x="11184229" y="284693"/>
            <a:ext cx="564546" cy="659100"/>
            <a:chOff x="1733006" y="4059633"/>
            <a:chExt cx="914400" cy="1126270"/>
          </a:xfrm>
          <a:solidFill>
            <a:srgbClr val="0E1F42"/>
          </a:solidFill>
        </p:grpSpPr>
        <p:pic>
          <p:nvPicPr>
            <p:cNvPr id="5" name="Graphic 4" descr="School boy outline">
              <a:extLst>
                <a:ext uri="{FF2B5EF4-FFF2-40B4-BE49-F238E27FC236}">
                  <a16:creationId xmlns:a16="http://schemas.microsoft.com/office/drawing/2014/main" id="{4174F841-5C1B-E66F-9B57-9C43350A9F89}"/>
                </a:ext>
              </a:extLst>
            </p:cNvPr>
            <p:cNvPicPr>
              <a:picLocks noChangeAspect="1"/>
            </p:cNvPicPr>
            <p:nvPr/>
          </p:nvPicPr>
          <p:blipFill rotWithShape="1">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b="24762"/>
            <a:stretch/>
          </p:blipFill>
          <p:spPr>
            <a:xfrm>
              <a:off x="1733006" y="4059633"/>
              <a:ext cx="914400" cy="687976"/>
            </a:xfrm>
            <a:prstGeom prst="rect">
              <a:avLst/>
            </a:prstGeom>
          </p:spPr>
        </p:pic>
        <p:pic>
          <p:nvPicPr>
            <p:cNvPr id="10" name="Graphic 9" descr="Blackboard with solid fill">
              <a:extLst>
                <a:ext uri="{FF2B5EF4-FFF2-40B4-BE49-F238E27FC236}">
                  <a16:creationId xmlns:a16="http://schemas.microsoft.com/office/drawing/2014/main" id="{F1285892-B3FA-02B1-B7A9-055710B0068C}"/>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852748" y="4497925"/>
              <a:ext cx="687978" cy="687978"/>
            </a:xfrm>
            <a:prstGeom prst="rect">
              <a:avLst/>
            </a:prstGeom>
          </p:spPr>
        </p:pic>
      </p:grpSp>
      <p:sp>
        <p:nvSpPr>
          <p:cNvPr id="11" name="Title 10">
            <a:extLst>
              <a:ext uri="{FF2B5EF4-FFF2-40B4-BE49-F238E27FC236}">
                <a16:creationId xmlns:a16="http://schemas.microsoft.com/office/drawing/2014/main" id="{C95519E6-9DEC-6C30-0D20-9ACEB3C42431}"/>
              </a:ext>
            </a:extLst>
          </p:cNvPr>
          <p:cNvSpPr>
            <a:spLocks noGrp="1"/>
          </p:cNvSpPr>
          <p:nvPr>
            <p:ph type="title"/>
          </p:nvPr>
        </p:nvSpPr>
        <p:spPr>
          <a:xfrm>
            <a:off x="19334" y="-1518861"/>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9355524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Phonemic Awareness Review You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449524"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536096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 review </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pic>
        <p:nvPicPr>
          <p:cNvPr id="3" name="Graphic 13" descr="Users outline">
            <a:extLst>
              <a:ext uri="{FF2B5EF4-FFF2-40B4-BE49-F238E27FC236}">
                <a16:creationId xmlns:a16="http://schemas.microsoft.com/office/drawing/2014/main" id="{4328F450-4525-EF51-E263-495158A4770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
        <p:nvSpPr>
          <p:cNvPr id="4" name="Title 3">
            <a:extLst>
              <a:ext uri="{FF2B5EF4-FFF2-40B4-BE49-F238E27FC236}">
                <a16:creationId xmlns:a16="http://schemas.microsoft.com/office/drawing/2014/main" id="{CFBBD1B4-864B-D577-96B3-502C19EAB1EA}"/>
              </a:ext>
            </a:extLst>
          </p:cNvPr>
          <p:cNvSpPr>
            <a:spLocks noGrp="1"/>
          </p:cNvSpPr>
          <p:nvPr>
            <p:ph type="title"/>
          </p:nvPr>
        </p:nvSpPr>
        <p:spPr>
          <a:xfrm>
            <a:off x="5687" y="-1690318"/>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32779177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5_You do 1:1 Revie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3302B68E-5115-4F0F-DED0-E5D424369FCA}"/>
              </a:ext>
            </a:extLst>
          </p:cNvPr>
          <p:cNvSpPr>
            <a:spLocks noGrp="1"/>
          </p:cNvSpPr>
          <p:nvPr>
            <p:ph type="title"/>
          </p:nvPr>
        </p:nvSpPr>
        <p:spPr>
          <a:xfrm>
            <a:off x="5687" y="-1524383"/>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8465816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38317"/>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6727"/>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316821"/>
            <a:ext cx="688952" cy="688952"/>
          </a:xfrm>
          <a:prstGeom prst="rect">
            <a:avLst/>
          </a:prstGeom>
        </p:spPr>
      </p:pic>
      <p:sp>
        <p:nvSpPr>
          <p:cNvPr id="6" name="Title 5">
            <a:extLst>
              <a:ext uri="{FF2B5EF4-FFF2-40B4-BE49-F238E27FC236}">
                <a16:creationId xmlns:a16="http://schemas.microsoft.com/office/drawing/2014/main" id="{3068370F-E7AF-32E1-D7DE-14CCD86DECE1}"/>
              </a:ext>
            </a:extLst>
          </p:cNvPr>
          <p:cNvSpPr>
            <a:spLocks noGrp="1"/>
          </p:cNvSpPr>
          <p:nvPr>
            <p:ph type="title"/>
          </p:nvPr>
        </p:nvSpPr>
        <p:spPr>
          <a:xfrm>
            <a:off x="19334" y="-1598105"/>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391315870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6" name="Title 5">
            <a:extLst>
              <a:ext uri="{FF2B5EF4-FFF2-40B4-BE49-F238E27FC236}">
                <a16:creationId xmlns:a16="http://schemas.microsoft.com/office/drawing/2014/main" id="{BC1B1671-595C-679E-3764-713B105C815F}"/>
              </a:ext>
            </a:extLst>
          </p:cNvPr>
          <p:cNvSpPr>
            <a:spLocks noGrp="1"/>
          </p:cNvSpPr>
          <p:nvPr>
            <p:ph type="title"/>
          </p:nvPr>
        </p:nvSpPr>
        <p:spPr>
          <a:xfrm>
            <a:off x="33377" y="-1651526"/>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367840418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Break after review_Phonemic awareness">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2282443"/>
            <a:ext cx="11292840" cy="2029968"/>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3" name="Title 2">
            <a:extLst>
              <a:ext uri="{FF2B5EF4-FFF2-40B4-BE49-F238E27FC236}">
                <a16:creationId xmlns:a16="http://schemas.microsoft.com/office/drawing/2014/main" id="{14B2121D-2350-91C4-2424-19DF7265DE81}"/>
              </a:ext>
            </a:extLst>
          </p:cNvPr>
          <p:cNvSpPr>
            <a:spLocks noGrp="1"/>
          </p:cNvSpPr>
          <p:nvPr>
            <p:ph type="title"/>
          </p:nvPr>
        </p:nvSpPr>
        <p:spPr>
          <a:xfrm>
            <a:off x="0" y="-1752487"/>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83122130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Ph3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a:ln>
                  <a:noFill/>
                </a:ln>
                <a:solidFill>
                  <a:srgbClr val="007FC2"/>
                </a:solidFill>
                <a:effectLst/>
                <a:uLnTx/>
                <a:uFillTx/>
                <a:latin typeface="Calibri" panose="020F0502020204030204" pitchFamily="34" charset="0"/>
                <a:ea typeface="+mn-ea"/>
                <a:cs typeface="Calibri" panose="020F0502020204030204" pitchFamily="34" charset="0"/>
              </a:rPr>
              <a:t>Slide </a:t>
            </a:r>
            <a:fld id="{2FE587F3-1EAB-401C-94CE-76206AC5BCB1}" type="slidenum">
              <a:rPr kumimoji="0" lang="en-AU" sz="1400" b="1" i="0" u="none" strike="noStrike" kern="1200" cap="none" spc="0" normalizeH="0" baseline="0" noProof="0" smtClean="0">
                <a:ln>
                  <a:noFill/>
                </a:ln>
                <a:solidFill>
                  <a:srgbClr val="007FC2"/>
                </a:solidFill>
                <a:effectLst/>
                <a:uLnTx/>
                <a:uFillTx/>
                <a:latin typeface="Calibri" panose="020F0502020204030204" pitchFamily="34" charset="0"/>
                <a:ea typeface="+mn-ea"/>
                <a:cs typeface="Calibri" panose="020F0502020204030204"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GB" sz="1400" b="1" i="0" u="none" strike="noStrike" kern="1200" cap="none" spc="0" normalizeH="0" baseline="0" noProof="0">
              <a:ln>
                <a:noFill/>
              </a:ln>
              <a:solidFill>
                <a:srgbClr val="007FC2"/>
              </a:solidFill>
              <a:effectLst/>
              <a:uLnTx/>
              <a:uFillTx/>
              <a:latin typeface="Calibri" panose="020F0502020204030204" pitchFamily="34" charset="0"/>
              <a:ea typeface="+mn-ea"/>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21" name="Title 1">
            <a:extLst>
              <a:ext uri="{FF2B5EF4-FFF2-40B4-BE49-F238E27FC236}">
                <a16:creationId xmlns:a16="http://schemas.microsoft.com/office/drawing/2014/main" id="{F6899047-B883-BF9D-3F9D-1B78C1874D47}"/>
              </a:ext>
            </a:extLst>
          </p:cNvPr>
          <p:cNvSpPr>
            <a:spLocks noGrp="1"/>
          </p:cNvSpPr>
          <p:nvPr>
            <p:ph type="title"/>
          </p:nvPr>
        </p:nvSpPr>
        <p:spPr>
          <a:xfrm>
            <a:off x="0" y="-1769598"/>
            <a:ext cx="8973832" cy="1571097"/>
          </a:xfrm>
        </p:spPr>
        <p:txBody>
          <a:bodyPr>
            <a:noAutofit/>
          </a:bodyPr>
          <a:lstStyle>
            <a:lvl1pPr>
              <a:lnSpc>
                <a:spcPct val="70000"/>
              </a:lnSpc>
              <a:defRPr sz="7200" b="1" i="0">
                <a:solidFill>
                  <a:srgbClr val="0E1E42"/>
                </a:solidFill>
                <a:latin typeface="Tenorite" pitchFamily="2" charset="0"/>
              </a:defRPr>
            </a:lvl1pPr>
          </a:lstStyle>
          <a:p>
            <a:r>
              <a:rPr lang="en-US" dirty="0"/>
              <a:t>Click to edit</a:t>
            </a:r>
            <a:endParaRPr lang="en-AU" dirty="0"/>
          </a:p>
        </p:txBody>
      </p:sp>
      <p:sp>
        <p:nvSpPr>
          <p:cNvPr id="3" name="Rectangle 2">
            <a:extLst>
              <a:ext uri="{FF2B5EF4-FFF2-40B4-BE49-F238E27FC236}">
                <a16:creationId xmlns:a16="http://schemas.microsoft.com/office/drawing/2014/main" id="{79A74FA1-28C6-74CE-65C6-CBF71D20D449}"/>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dirty="0">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dirty="0">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Tree>
    <p:extLst>
      <p:ext uri="{BB962C8B-B14F-4D97-AF65-F5344CB8AC3E}">
        <p14:creationId xmlns:p14="http://schemas.microsoft.com/office/powerpoint/2010/main" val="42688085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Phonemic Awareness I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pic>
        <p:nvPicPr>
          <p:cNvPr id="12" name="Graphic 11" descr="Teacher outline">
            <a:extLst>
              <a:ext uri="{FF2B5EF4-FFF2-40B4-BE49-F238E27FC236}">
                <a16:creationId xmlns:a16="http://schemas.microsoft.com/office/drawing/2014/main" id="{ED312B05-45C2-DF4E-C992-9A150D2A24D6}"/>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03228" y="248271"/>
            <a:ext cx="688952" cy="688952"/>
          </a:xfrm>
          <a:prstGeom prst="rect">
            <a:avLst/>
          </a:prstGeom>
        </p:spPr>
      </p:pic>
      <p:sp>
        <p:nvSpPr>
          <p:cNvPr id="3" name="Title 2">
            <a:extLst>
              <a:ext uri="{FF2B5EF4-FFF2-40B4-BE49-F238E27FC236}">
                <a16:creationId xmlns:a16="http://schemas.microsoft.com/office/drawing/2014/main" id="{DFFB0F31-0502-0F1A-9F04-7CBEDFCC56F2}"/>
              </a:ext>
            </a:extLst>
          </p:cNvPr>
          <p:cNvSpPr>
            <a:spLocks noGrp="1"/>
          </p:cNvSpPr>
          <p:nvPr>
            <p:ph type="title"/>
          </p:nvPr>
        </p:nvSpPr>
        <p:spPr>
          <a:xfrm>
            <a:off x="0" y="-1524548"/>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92709318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Phonemic A We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pic>
        <p:nvPicPr>
          <p:cNvPr id="3" name="Graphic 2" descr="Classroom outline">
            <a:extLst>
              <a:ext uri="{FF2B5EF4-FFF2-40B4-BE49-F238E27FC236}">
                <a16:creationId xmlns:a16="http://schemas.microsoft.com/office/drawing/2014/main" id="{47D677D4-CF51-FF99-4D72-15C3700E913E}"/>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
        <p:nvSpPr>
          <p:cNvPr id="4" name="Title 3">
            <a:extLst>
              <a:ext uri="{FF2B5EF4-FFF2-40B4-BE49-F238E27FC236}">
                <a16:creationId xmlns:a16="http://schemas.microsoft.com/office/drawing/2014/main" id="{8C496767-E007-4818-FE52-05E52767AD5D}"/>
              </a:ext>
            </a:extLst>
          </p:cNvPr>
          <p:cNvSpPr>
            <a:spLocks noGrp="1"/>
          </p:cNvSpPr>
          <p:nvPr>
            <p:ph type="title"/>
          </p:nvPr>
        </p:nvSpPr>
        <p:spPr>
          <a:xfrm>
            <a:off x="32982" y="-1690318"/>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953010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We do 1:1">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B32CD3BC-FBD7-D7C7-9A65-B572D4D00ED1}"/>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3" name="Rounded Rectangle 12">
            <a:extLst>
              <a:ext uri="{FF2B5EF4-FFF2-40B4-BE49-F238E27FC236}">
                <a16:creationId xmlns:a16="http://schemas.microsoft.com/office/drawing/2014/main" id="{4FC49093-5500-8547-BEBF-F0821F289D1F}"/>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Classroom outline">
            <a:extLst>
              <a:ext uri="{FF2B5EF4-FFF2-40B4-BE49-F238E27FC236}">
                <a16:creationId xmlns:a16="http://schemas.microsoft.com/office/drawing/2014/main" id="{66C89964-908F-9A4A-ABBD-C3BC468ADEF6}"/>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
        <p:nvSpPr>
          <p:cNvPr id="4" name="Title 1">
            <a:extLst>
              <a:ext uri="{FF2B5EF4-FFF2-40B4-BE49-F238E27FC236}">
                <a16:creationId xmlns:a16="http://schemas.microsoft.com/office/drawing/2014/main" id="{213EEDE4-3AB2-9A2E-58ED-3DE9C074F5C9}"/>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4">
            <a:extLst>
              <a:ext uri="{FF2B5EF4-FFF2-40B4-BE49-F238E27FC236}">
                <a16:creationId xmlns:a16="http://schemas.microsoft.com/office/drawing/2014/main" id="{B8CB31B2-2578-B45B-7FF2-CBC6B3F714D7}"/>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48E70E05-2E30-C87C-6F4D-DC16D15B315D}"/>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4B98B654-EFBB-60DA-7126-9EC71BCD0117}"/>
              </a:ext>
            </a:extLst>
          </p:cNvPr>
          <p:cNvSpPr>
            <a:spLocks noGrp="1"/>
          </p:cNvSpPr>
          <p:nvPr>
            <p:ph type="title"/>
          </p:nvPr>
        </p:nvSpPr>
        <p:spPr>
          <a:xfrm>
            <a:off x="0" y="-1690986"/>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5006249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I do + view BLANK 8:1">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F3369BE5-DE39-C45F-6273-643FFEF3F66A}"/>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121674" y="248271"/>
            <a:ext cx="688952" cy="688952"/>
          </a:xfrm>
          <a:prstGeom prst="rect">
            <a:avLst/>
          </a:prstGeom>
        </p:spPr>
      </p:pic>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4" name="Title 1">
            <a:extLst>
              <a:ext uri="{FF2B5EF4-FFF2-40B4-BE49-F238E27FC236}">
                <a16:creationId xmlns:a16="http://schemas.microsoft.com/office/drawing/2014/main" id="{6C160354-21F7-8DD8-202E-11B795F09F3A}"/>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4">
            <a:extLst>
              <a:ext uri="{FF2B5EF4-FFF2-40B4-BE49-F238E27FC236}">
                <a16:creationId xmlns:a16="http://schemas.microsoft.com/office/drawing/2014/main" id="{1FA7A454-3E49-775E-7804-52B7F15902D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EB6AAF2A-E83F-8160-7A7C-3D248750C6BF}"/>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F5837794-39D4-712B-0DA7-3CFAD9688398}"/>
              </a:ext>
            </a:extLst>
          </p:cNvPr>
          <p:cNvSpPr>
            <a:spLocks noGrp="1"/>
          </p:cNvSpPr>
          <p:nvPr>
            <p:ph type="title"/>
          </p:nvPr>
        </p:nvSpPr>
        <p:spPr>
          <a:xfrm>
            <a:off x="5141" y="-1756114"/>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31977127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We do + view BLANK 8:1">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92D6923A-4292-B01D-E898-AD5B3DBF8E78}"/>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4" name="Title 1">
            <a:extLst>
              <a:ext uri="{FF2B5EF4-FFF2-40B4-BE49-F238E27FC236}">
                <a16:creationId xmlns:a16="http://schemas.microsoft.com/office/drawing/2014/main" id="{14672ADB-4A08-107F-FD79-DAD7E3843766}"/>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4">
            <a:extLst>
              <a:ext uri="{FF2B5EF4-FFF2-40B4-BE49-F238E27FC236}">
                <a16:creationId xmlns:a16="http://schemas.microsoft.com/office/drawing/2014/main" id="{6887A020-D216-D1AA-CE8E-7723E6890ED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A099B66E-244F-3E17-AF17-E30EAAF4FF33}"/>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32774F36-751B-5720-6516-A33309EB2F2D}"/>
              </a:ext>
            </a:extLst>
          </p:cNvPr>
          <p:cNvSpPr>
            <a:spLocks noGrp="1"/>
          </p:cNvSpPr>
          <p:nvPr>
            <p:ph type="title"/>
          </p:nvPr>
        </p:nvSpPr>
        <p:spPr>
          <a:xfrm>
            <a:off x="0" y="-1694770"/>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30762931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I do + pen BLANK 8:1">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678FF4AA-1572-CCEC-567D-EA816B4D55C2}"/>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9" name="Rounded Rectangle 28">
            <a:extLst>
              <a:ext uri="{FF2B5EF4-FFF2-40B4-BE49-F238E27FC236}">
                <a16:creationId xmlns:a16="http://schemas.microsoft.com/office/drawing/2014/main" id="{16D7E0DC-F936-9640-BE6E-68AE8A6E6E15}"/>
              </a:ext>
            </a:extLst>
          </p:cNvPr>
          <p:cNvSpPr/>
          <p:nvPr userDrawn="1"/>
        </p:nvSpPr>
        <p:spPr>
          <a:xfrm>
            <a:off x="10048357"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Teacher outline">
            <a:extLst>
              <a:ext uri="{FF2B5EF4-FFF2-40B4-BE49-F238E27FC236}">
                <a16:creationId xmlns:a16="http://schemas.microsoft.com/office/drawing/2014/main" id="{A14CFFA5-C2D9-AC42-90D3-79C400C7F658}"/>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21674" y="248271"/>
            <a:ext cx="688952" cy="688952"/>
          </a:xfrm>
          <a:prstGeom prst="rect">
            <a:avLst/>
          </a:prstGeom>
        </p:spPr>
      </p:pic>
      <p:sp>
        <p:nvSpPr>
          <p:cNvPr id="4" name="Title 1">
            <a:extLst>
              <a:ext uri="{FF2B5EF4-FFF2-40B4-BE49-F238E27FC236}">
                <a16:creationId xmlns:a16="http://schemas.microsoft.com/office/drawing/2014/main" id="{C11BE4F6-F65F-71F1-27B5-4066E312FF45}"/>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4">
            <a:extLst>
              <a:ext uri="{FF2B5EF4-FFF2-40B4-BE49-F238E27FC236}">
                <a16:creationId xmlns:a16="http://schemas.microsoft.com/office/drawing/2014/main" id="{A7A34302-D2CE-9D2F-4B1E-51E0063F6D04}"/>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F3370E76-9C27-1C81-10E7-D54CDB68E9EF}"/>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D59DDA00-5365-BA6C-B504-33D01E7BE447}"/>
              </a:ext>
            </a:extLst>
          </p:cNvPr>
          <p:cNvSpPr>
            <a:spLocks noGrp="1"/>
          </p:cNvSpPr>
          <p:nvPr>
            <p:ph type="title"/>
          </p:nvPr>
        </p:nvSpPr>
        <p:spPr>
          <a:xfrm>
            <a:off x="19334" y="-1690986"/>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2564013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We do + Pen  BLANK 8:1">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84475630-7577-0AFF-BC40-1DD1EEE34392}"/>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9" name="Rounded Rectangle 28">
            <a:extLst>
              <a:ext uri="{FF2B5EF4-FFF2-40B4-BE49-F238E27FC236}">
                <a16:creationId xmlns:a16="http://schemas.microsoft.com/office/drawing/2014/main" id="{9768AE3E-F66F-0642-8496-C74D7D9185FD}"/>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Classroom outline">
            <a:extLst>
              <a:ext uri="{FF2B5EF4-FFF2-40B4-BE49-F238E27FC236}">
                <a16:creationId xmlns:a16="http://schemas.microsoft.com/office/drawing/2014/main" id="{42F3DE25-53ED-2246-AF75-1AD14DC030F3}"/>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sp>
        <p:nvSpPr>
          <p:cNvPr id="32" name="Rounded Rectangle 31">
            <a:extLst>
              <a:ext uri="{FF2B5EF4-FFF2-40B4-BE49-F238E27FC236}">
                <a16:creationId xmlns:a16="http://schemas.microsoft.com/office/drawing/2014/main" id="{1ADE0065-6921-4F47-A748-053EB5204B6E}"/>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Pencil outline">
            <a:extLst>
              <a:ext uri="{FF2B5EF4-FFF2-40B4-BE49-F238E27FC236}">
                <a16:creationId xmlns:a16="http://schemas.microsoft.com/office/drawing/2014/main" id="{370E713A-9177-A845-A4D1-AABC0B3DE720}"/>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222679" y="362244"/>
            <a:ext cx="490017" cy="490017"/>
          </a:xfrm>
          <a:prstGeom prst="rect">
            <a:avLst/>
          </a:prstGeom>
        </p:spPr>
      </p:pic>
      <p:sp>
        <p:nvSpPr>
          <p:cNvPr id="2" name="Rectangle: Rounded Corners 1">
            <a:extLst>
              <a:ext uri="{FF2B5EF4-FFF2-40B4-BE49-F238E27FC236}">
                <a16:creationId xmlns:a16="http://schemas.microsoft.com/office/drawing/2014/main" id="{829D7260-E45A-C6AA-C2A3-BA025E5E62BE}"/>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4" name="Title 1">
            <a:extLst>
              <a:ext uri="{FF2B5EF4-FFF2-40B4-BE49-F238E27FC236}">
                <a16:creationId xmlns:a16="http://schemas.microsoft.com/office/drawing/2014/main" id="{A972B646-09C3-401F-5B5B-F5FCFB6E2591}"/>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4">
            <a:extLst>
              <a:ext uri="{FF2B5EF4-FFF2-40B4-BE49-F238E27FC236}">
                <a16:creationId xmlns:a16="http://schemas.microsoft.com/office/drawing/2014/main" id="{AC45CD07-2385-9970-2F80-A748B5F20976}"/>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CA909636-E9DE-45E3-40AF-9A7FA669A961}"/>
              </a:ext>
            </a:extLst>
          </p:cNvPr>
          <p:cNvSpPr>
            <a:spLocks noGrp="1"/>
          </p:cNvSpPr>
          <p:nvPr>
            <p:ph type="title"/>
          </p:nvPr>
        </p:nvSpPr>
        <p:spPr>
          <a:xfrm>
            <a:off x="19334" y="-1694770"/>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34102147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I do + view + pen BLANK 8:1">
    <p:spTree>
      <p:nvGrpSpPr>
        <p:cNvPr id="1" name=""/>
        <p:cNvGrpSpPr/>
        <p:nvPr/>
      </p:nvGrpSpPr>
      <p:grpSpPr>
        <a:xfrm>
          <a:off x="0" y="0"/>
          <a:ext cx="0" cy="0"/>
          <a:chOff x="0" y="0"/>
          <a:chExt cx="0" cy="0"/>
        </a:xfrm>
      </p:grpSpPr>
      <p:sp>
        <p:nvSpPr>
          <p:cNvPr id="8" name="Rounded Rectangle 7">
            <a:extLst>
              <a:ext uri="{FF2B5EF4-FFF2-40B4-BE49-F238E27FC236}">
                <a16:creationId xmlns:a16="http://schemas.microsoft.com/office/drawing/2014/main" id="{BF2D3501-8B02-241D-EB69-9D9CFA092B7F}"/>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9140120" y="248271"/>
            <a:ext cx="688952" cy="688952"/>
          </a:xfrm>
          <a:prstGeom prst="rect">
            <a:avLst/>
          </a:prstGeom>
        </p:spPr>
      </p:pic>
      <p:sp>
        <p:nvSpPr>
          <p:cNvPr id="3" name="Rectangle: Rounded Corners 2">
            <a:extLst>
              <a:ext uri="{FF2B5EF4-FFF2-40B4-BE49-F238E27FC236}">
                <a16:creationId xmlns:a16="http://schemas.microsoft.com/office/drawing/2014/main" id="{38FAE039-2FC2-59F8-5AF6-6AD8F66B6EE6}"/>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Title 1">
            <a:extLst>
              <a:ext uri="{FF2B5EF4-FFF2-40B4-BE49-F238E27FC236}">
                <a16:creationId xmlns:a16="http://schemas.microsoft.com/office/drawing/2014/main" id="{E0C5556B-B48A-DB4B-A2DF-923099D745DF}"/>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6" name="Rectangle 5">
            <a:extLst>
              <a:ext uri="{FF2B5EF4-FFF2-40B4-BE49-F238E27FC236}">
                <a16:creationId xmlns:a16="http://schemas.microsoft.com/office/drawing/2014/main" id="{7E1796D9-F7A4-5AB0-5868-351146E2CCAF}"/>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A7104B4-DF0C-9B07-E873-93111416051E}"/>
              </a:ext>
            </a:extLst>
          </p:cNvPr>
          <p:cNvSpPr>
            <a:spLocks noGrp="1"/>
          </p:cNvSpPr>
          <p:nvPr>
            <p:ph type="title"/>
          </p:nvPr>
        </p:nvSpPr>
        <p:spPr>
          <a:xfrm>
            <a:off x="5687" y="-1518861"/>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9301162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7A930CE8-1563-388B-88D0-7B756EDB2540}"/>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sp>
        <p:nvSpPr>
          <p:cNvPr id="2" name="Rectangle: Rounded Corners 1">
            <a:extLst>
              <a:ext uri="{FF2B5EF4-FFF2-40B4-BE49-F238E27FC236}">
                <a16:creationId xmlns:a16="http://schemas.microsoft.com/office/drawing/2014/main" id="{E1E0B76C-63F1-5C08-5C70-06085861E325}"/>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4" name="Title 1">
            <a:extLst>
              <a:ext uri="{FF2B5EF4-FFF2-40B4-BE49-F238E27FC236}">
                <a16:creationId xmlns:a16="http://schemas.microsoft.com/office/drawing/2014/main" id="{E3DCF6ED-21E9-799C-E8F8-1F24B5FBFCC6}"/>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4">
            <a:extLst>
              <a:ext uri="{FF2B5EF4-FFF2-40B4-BE49-F238E27FC236}">
                <a16:creationId xmlns:a16="http://schemas.microsoft.com/office/drawing/2014/main" id="{DF93A0EB-3F82-81A5-58D1-78A9E96952C6}"/>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B478350-1BC5-82F0-A35C-B2835E24323E}"/>
              </a:ext>
            </a:extLst>
          </p:cNvPr>
          <p:cNvSpPr>
            <a:spLocks noGrp="1"/>
          </p:cNvSpPr>
          <p:nvPr>
            <p:ph type="title"/>
          </p:nvPr>
        </p:nvSpPr>
        <p:spPr>
          <a:xfrm>
            <a:off x="0" y="-169098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2767835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2172787928"/>
      </p:ext>
    </p:extLst>
  </p:cSld>
  <p:clrMap bg1="lt1" tx1="dk1" bg2="lt2" tx2="dk2" accent1="accent1" accent2="accent2" accent3="accent3" accent4="accent4" accent5="accent5" accent6="accent6" hlink="hlink" folHlink="folHlink"/>
  <p:sldLayoutIdLst>
    <p:sldLayoutId id="2147483791" r:id="rId1"/>
    <p:sldLayoutId id="2147483769" r:id="rId2"/>
    <p:sldLayoutId id="2147483770" r:id="rId3"/>
    <p:sldLayoutId id="2147483771" r:id="rId4"/>
    <p:sldLayoutId id="2147483772" r:id="rId5"/>
    <p:sldLayoutId id="2147483773" r:id="rId6"/>
    <p:sldLayoutId id="2147483774" r:id="rId7"/>
    <p:sldLayoutId id="2147483775" r:id="rId8"/>
    <p:sldLayoutId id="2147483715" r:id="rId9"/>
    <p:sldLayoutId id="2147483776" r:id="rId10"/>
    <p:sldLayoutId id="2147483777" r:id="rId11"/>
    <p:sldLayoutId id="2147483778" r:id="rId12"/>
    <p:sldLayoutId id="2147483779" r:id="rId13"/>
    <p:sldLayoutId id="2147483780" r:id="rId14"/>
    <p:sldLayoutId id="2147483696" r:id="rId15"/>
    <p:sldLayoutId id="2147483690" r:id="rId16"/>
    <p:sldLayoutId id="2147483699" r:id="rId17"/>
    <p:sldLayoutId id="2147483692" r:id="rId18"/>
    <p:sldLayoutId id="2147483743" r:id="rId19"/>
    <p:sldLayoutId id="2147483793" r:id="rId20"/>
    <p:sldLayoutId id="2147483781" r:id="rId21"/>
    <p:sldLayoutId id="2147483783" r:id="rId22"/>
    <p:sldLayoutId id="2147483784" r:id="rId23"/>
    <p:sldLayoutId id="2147483785" r:id="rId24"/>
    <p:sldLayoutId id="2147483786" r:id="rId25"/>
    <p:sldLayoutId id="2147483787" r:id="rId26"/>
    <p:sldLayoutId id="2147483792" r:id="rId27"/>
    <p:sldLayoutId id="2147483788" r:id="rId28"/>
    <p:sldLayoutId id="2147483789" r:id="rId29"/>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0.xml"/><Relationship Id="rId1" Type="http://schemas.openxmlformats.org/officeDocument/2006/relationships/slideLayout" Target="../slideLayouts/slideLayout25.xml"/><Relationship Id="rId4" Type="http://schemas.openxmlformats.org/officeDocument/2006/relationships/image" Target="../media/image35.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7.xml"/></Relationships>
</file>

<file path=ppt/slides/_rels/slide12.xml.rels><?xml version="1.0" encoding="UTF-8" standalone="yes"?>
<Relationships xmlns="http://schemas.openxmlformats.org/package/2006/relationships"><Relationship Id="rId8" Type="http://schemas.openxmlformats.org/officeDocument/2006/relationships/image" Target="../media/image44.sv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notesSlide" Target="../notesSlides/notesSlide12.xml"/><Relationship Id="rId1" Type="http://schemas.openxmlformats.org/officeDocument/2006/relationships/slideLayout" Target="../slideLayouts/slideLayout28.xml"/><Relationship Id="rId6" Type="http://schemas.openxmlformats.org/officeDocument/2006/relationships/image" Target="../media/image42.svg"/><Relationship Id="rId5" Type="http://schemas.openxmlformats.org/officeDocument/2006/relationships/image" Target="../media/image41.png"/><Relationship Id="rId4" Type="http://schemas.openxmlformats.org/officeDocument/2006/relationships/image" Target="../media/image40.svg"/></Relationships>
</file>

<file path=ppt/slides/_rels/slide13.xml.rels><?xml version="1.0" encoding="UTF-8" standalone="yes"?>
<Relationships xmlns="http://schemas.openxmlformats.org/package/2006/relationships"><Relationship Id="rId8" Type="http://schemas.openxmlformats.org/officeDocument/2006/relationships/image" Target="../media/image44.sv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notesSlide" Target="../notesSlides/notesSlide13.xml"/><Relationship Id="rId1" Type="http://schemas.openxmlformats.org/officeDocument/2006/relationships/slideLayout" Target="../slideLayouts/slideLayout29.xml"/><Relationship Id="rId6" Type="http://schemas.openxmlformats.org/officeDocument/2006/relationships/image" Target="../media/image42.svg"/><Relationship Id="rId5" Type="http://schemas.openxmlformats.org/officeDocument/2006/relationships/image" Target="../media/image41.png"/><Relationship Id="rId4" Type="http://schemas.openxmlformats.org/officeDocument/2006/relationships/image" Target="../media/image40.sv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18.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9.xml"/><Relationship Id="rId4" Type="http://schemas.openxmlformats.org/officeDocument/2006/relationships/image" Target="../media/image45.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20.xml"/><Relationship Id="rId4" Type="http://schemas.openxmlformats.org/officeDocument/2006/relationships/image" Target="../media/image45.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21.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22.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2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ags" Target="../tags/tag24.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tags" Target="../tags/tag25.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tags" Target="../tags/tag2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tags" Target="../tags/tag2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xml"/><Relationship Id="rId1" Type="http://schemas.openxmlformats.org/officeDocument/2006/relationships/tags" Target="../tags/tag28.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6.xml"/><Relationship Id="rId1" Type="http://schemas.openxmlformats.org/officeDocument/2006/relationships/tags" Target="../tags/tag29.xml"/><Relationship Id="rId4" Type="http://schemas.openxmlformats.org/officeDocument/2006/relationships/image" Target="../media/image52.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tags" Target="../tags/tag30.xml"/><Relationship Id="rId5" Type="http://schemas.openxmlformats.org/officeDocument/2006/relationships/image" Target="../media/image53.png"/><Relationship Id="rId4" Type="http://schemas.openxmlformats.org/officeDocument/2006/relationships/image" Target="../media/image52.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xml"/><Relationship Id="rId1" Type="http://schemas.openxmlformats.org/officeDocument/2006/relationships/tags" Target="../tags/tag31.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1.xml"/><Relationship Id="rId1" Type="http://schemas.openxmlformats.org/officeDocument/2006/relationships/tags" Target="../tags/tag32.xml"/><Relationship Id="rId4" Type="http://schemas.openxmlformats.org/officeDocument/2006/relationships/image" Target="../media/image55.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1.xml"/><Relationship Id="rId1" Type="http://schemas.openxmlformats.org/officeDocument/2006/relationships/tags" Target="../tags/tag33.xml"/><Relationship Id="rId5" Type="http://schemas.openxmlformats.org/officeDocument/2006/relationships/image" Target="../media/image56.png"/><Relationship Id="rId4" Type="http://schemas.openxmlformats.org/officeDocument/2006/relationships/image" Target="../media/image55.png"/></Relationships>
</file>

<file path=ppt/slides/_rels/slide3.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3.xml"/><Relationship Id="rId1" Type="http://schemas.openxmlformats.org/officeDocument/2006/relationships/slideLayout" Target="../slideLayouts/slideLayout23.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1.xml"/><Relationship Id="rId1" Type="http://schemas.openxmlformats.org/officeDocument/2006/relationships/tags" Target="../tags/tag34.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8.xml"/><Relationship Id="rId1" Type="http://schemas.openxmlformats.org/officeDocument/2006/relationships/tags" Target="../tags/tag35.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9.xml"/><Relationship Id="rId1" Type="http://schemas.openxmlformats.org/officeDocument/2006/relationships/tags" Target="../tags/tag36.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tags" Target="../tags/tag37.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0.xml"/><Relationship Id="rId1" Type="http://schemas.openxmlformats.org/officeDocument/2006/relationships/tags" Target="../tags/tag38.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9.xml"/><Relationship Id="rId1" Type="http://schemas.openxmlformats.org/officeDocument/2006/relationships/tags" Target="../tags/tag39.xml"/><Relationship Id="rId5" Type="http://schemas.openxmlformats.org/officeDocument/2006/relationships/image" Target="../media/image35.svg"/><Relationship Id="rId4" Type="http://schemas.openxmlformats.org/officeDocument/2006/relationships/image" Target="../media/image34.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1.xml"/><Relationship Id="rId1" Type="http://schemas.openxmlformats.org/officeDocument/2006/relationships/tags" Target="../tags/tag40.xml"/><Relationship Id="rId5" Type="http://schemas.openxmlformats.org/officeDocument/2006/relationships/image" Target="../media/image35.svg"/><Relationship Id="rId4" Type="http://schemas.openxmlformats.org/officeDocument/2006/relationships/image" Target="../media/image34.png"/></Relationships>
</file>

<file path=ppt/slides/_rels/slide37.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notesSlide" Target="../notesSlides/notesSlide37.xml"/><Relationship Id="rId7" Type="http://schemas.openxmlformats.org/officeDocument/2006/relationships/image" Target="../media/image54.png"/><Relationship Id="rId12" Type="http://schemas.openxmlformats.org/officeDocument/2006/relationships/image" Target="../media/image9.svg"/><Relationship Id="rId2" Type="http://schemas.openxmlformats.org/officeDocument/2006/relationships/slideLayout" Target="../slideLayouts/slideLayout11.xml"/><Relationship Id="rId1" Type="http://schemas.openxmlformats.org/officeDocument/2006/relationships/tags" Target="../tags/tag41.xml"/><Relationship Id="rId6" Type="http://schemas.openxmlformats.org/officeDocument/2006/relationships/image" Target="../media/image52.png"/><Relationship Id="rId11" Type="http://schemas.openxmlformats.org/officeDocument/2006/relationships/image" Target="../media/image8.png"/><Relationship Id="rId5" Type="http://schemas.openxmlformats.org/officeDocument/2006/relationships/image" Target="../media/image59.svg"/><Relationship Id="rId10" Type="http://schemas.openxmlformats.org/officeDocument/2006/relationships/image" Target="../media/image7.svg"/><Relationship Id="rId4" Type="http://schemas.openxmlformats.org/officeDocument/2006/relationships/image" Target="../media/image58.png"/><Relationship Id="rId9" Type="http://schemas.openxmlformats.org/officeDocument/2006/relationships/image" Target="../media/image6.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2.xml"/><Relationship Id="rId1" Type="http://schemas.openxmlformats.org/officeDocument/2006/relationships/tags" Target="../tags/tag42.xml"/><Relationship Id="rId4" Type="http://schemas.openxmlformats.org/officeDocument/2006/relationships/image" Target="../media/image60.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7" Type="http://schemas.openxmlformats.org/officeDocument/2006/relationships/image" Target="../media/image64.svg"/><Relationship Id="rId2" Type="http://schemas.openxmlformats.org/officeDocument/2006/relationships/slideLayout" Target="../slideLayouts/slideLayout13.xml"/><Relationship Id="rId1" Type="http://schemas.openxmlformats.org/officeDocument/2006/relationships/tags" Target="../tags/tag43.xml"/><Relationship Id="rId6" Type="http://schemas.openxmlformats.org/officeDocument/2006/relationships/image" Target="../media/image63.png"/><Relationship Id="rId5" Type="http://schemas.openxmlformats.org/officeDocument/2006/relationships/image" Target="../media/image62.svg"/><Relationship Id="rId4" Type="http://schemas.openxmlformats.org/officeDocument/2006/relationships/image" Target="../media/image61.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44.xml"/></Relationships>
</file>

<file path=ppt/slides/_rels/slide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xml"/><Relationship Id="rId1" Type="http://schemas.openxmlformats.org/officeDocument/2006/relationships/slideLayout" Target="../slideLayouts/slideLayout25.xml"/><Relationship Id="rId4" Type="http://schemas.openxmlformats.org/officeDocument/2006/relationships/image" Target="../media/image35.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25.xml"/><Relationship Id="rId5" Type="http://schemas.openxmlformats.org/officeDocument/2006/relationships/image" Target="../media/image38.png"/><Relationship Id="rId4" Type="http://schemas.openxmlformats.org/officeDocument/2006/relationships/image" Target="../media/image37.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4BC149-ACDB-EC04-AD1F-D02778C509FD}"/>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A8E1FEFD-209F-4E13-2606-3A38C2C9120B}"/>
              </a:ext>
            </a:extLst>
          </p:cNvPr>
          <p:cNvSpPr>
            <a:spLocks noGrp="1"/>
          </p:cNvSpPr>
          <p:nvPr>
            <p:ph type="title"/>
          </p:nvPr>
        </p:nvSpPr>
        <p:spPr/>
        <p:txBody>
          <a:bodyPr/>
          <a:lstStyle/>
          <a:p>
            <a:r>
              <a:rPr lang="en-US" sz="800" b="1" dirty="0">
                <a:solidFill>
                  <a:schemeClr val="bg2"/>
                </a:solidFill>
                <a:latin typeface="+mn-lt"/>
              </a:rPr>
              <a:t>Slide 1 Start of presentation g says /g/</a:t>
            </a:r>
            <a:endParaRPr lang="en-US" sz="800" dirty="0">
              <a:solidFill>
                <a:schemeClr val="bg2"/>
              </a:solidFill>
              <a:latin typeface="+mn-lt"/>
            </a:endParaRPr>
          </a:p>
        </p:txBody>
      </p:sp>
      <p:sp>
        <p:nvSpPr>
          <p:cNvPr id="7" name="TextBox 6">
            <a:extLst>
              <a:ext uri="{FF2B5EF4-FFF2-40B4-BE49-F238E27FC236}">
                <a16:creationId xmlns:a16="http://schemas.microsoft.com/office/drawing/2014/main" id="{F7EE5199-7821-F9CE-79A8-DCBA9633B976}"/>
              </a:ext>
            </a:extLst>
          </p:cNvPr>
          <p:cNvSpPr txBox="1"/>
          <p:nvPr/>
        </p:nvSpPr>
        <p:spPr>
          <a:xfrm>
            <a:off x="1188093" y="3039494"/>
            <a:ext cx="4080680" cy="1477328"/>
          </a:xfrm>
          <a:prstGeom prst="rect">
            <a:avLst/>
          </a:prstGeom>
          <a:noFill/>
        </p:spPr>
        <p:txBody>
          <a:bodyPr wrap="square" rtlCol="0">
            <a:spAutoFit/>
          </a:bodyPr>
          <a:lstStyle/>
          <a:p>
            <a:pPr algn="ctr"/>
            <a:r>
              <a:rPr lang="en-US" sz="3600" dirty="0">
                <a:solidFill>
                  <a:srgbClr val="0E1E42"/>
                </a:solidFill>
              </a:rPr>
              <a:t>r   d   o   f   c   b</a:t>
            </a:r>
          </a:p>
          <a:p>
            <a:pPr algn="ctr"/>
            <a:r>
              <a:rPr lang="en-US" sz="3600" dirty="0">
                <a:solidFill>
                  <a:srgbClr val="0E1E42"/>
                </a:solidFill>
              </a:rPr>
              <a:t>to   do   has   he</a:t>
            </a:r>
          </a:p>
          <a:p>
            <a:endParaRPr lang="en-AU" dirty="0"/>
          </a:p>
        </p:txBody>
      </p:sp>
      <p:sp>
        <p:nvSpPr>
          <p:cNvPr id="3" name="TextBox 2">
            <a:extLst>
              <a:ext uri="{FF2B5EF4-FFF2-40B4-BE49-F238E27FC236}">
                <a16:creationId xmlns:a16="http://schemas.microsoft.com/office/drawing/2014/main" id="{3C5F779A-905D-77F3-FB1B-EEE0730FBE6C}"/>
              </a:ext>
            </a:extLst>
          </p:cNvPr>
          <p:cNvSpPr txBox="1"/>
          <p:nvPr/>
        </p:nvSpPr>
        <p:spPr>
          <a:xfrm>
            <a:off x="7363233" y="3429000"/>
            <a:ext cx="3418497" cy="984885"/>
          </a:xfrm>
          <a:prstGeom prst="rect">
            <a:avLst/>
          </a:prstGeom>
          <a:noFill/>
        </p:spPr>
        <p:txBody>
          <a:bodyPr wrap="square" rtlCol="0">
            <a:spAutoFit/>
          </a:bodyPr>
          <a:lstStyle/>
          <a:p>
            <a:pPr algn="ctr"/>
            <a:r>
              <a:rPr lang="en-US" sz="4000" b="1" dirty="0">
                <a:solidFill>
                  <a:srgbClr val="0E1E42"/>
                </a:solidFill>
              </a:rPr>
              <a:t>g says /g/    me</a:t>
            </a:r>
            <a:endParaRPr lang="en-AU" sz="4000" b="1" dirty="0">
              <a:solidFill>
                <a:srgbClr val="0E1E42"/>
              </a:solidFill>
            </a:endParaRPr>
          </a:p>
          <a:p>
            <a:endParaRPr lang="en-AU" dirty="0"/>
          </a:p>
        </p:txBody>
      </p:sp>
    </p:spTree>
    <p:extLst>
      <p:ext uri="{BB962C8B-B14F-4D97-AF65-F5344CB8AC3E}">
        <p14:creationId xmlns:p14="http://schemas.microsoft.com/office/powerpoint/2010/main" val="10847511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D2D4E31-1C73-14A4-14F4-B37C87109230}"/>
              </a:ext>
            </a:extLst>
          </p:cNvPr>
          <p:cNvSpPr>
            <a:spLocks noGrp="1"/>
          </p:cNvSpPr>
          <p:nvPr>
            <p:ph type="title"/>
          </p:nvPr>
        </p:nvSpPr>
        <p:spPr/>
        <p:txBody>
          <a:bodyPr>
            <a:normAutofit/>
          </a:bodyPr>
          <a:lstStyle/>
          <a:p>
            <a:r>
              <a:rPr lang="en-US" sz="800" dirty="0">
                <a:solidFill>
                  <a:schemeClr val="bg2"/>
                </a:solidFill>
                <a:effectLst/>
                <a:latin typeface="+mn-lt"/>
                <a:ea typeface="Aptos" panose="020B0004020202020204" pitchFamily="34" charset="0"/>
                <a:cs typeface="Arial" panose="020B0604020202020204" pitchFamily="34" charset="0"/>
              </a:rPr>
              <a:t>Slide 10 Review 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66648B-0F47-1198-8CB1-571370BC8C2A}"/>
              </a:ext>
            </a:extLst>
          </p:cNvPr>
          <p:cNvSpPr>
            <a:spLocks noGrp="1"/>
          </p:cNvSpPr>
          <p:nvPr>
            <p:ph type="title"/>
          </p:nvPr>
        </p:nvSpPr>
        <p:spPr/>
        <p:txBody>
          <a:bodyPr/>
          <a:lstStyle/>
          <a:p>
            <a:r>
              <a:rPr lang="en-AU" sz="800" dirty="0">
                <a:solidFill>
                  <a:schemeClr val="bg2"/>
                </a:solidFill>
                <a:latin typeface="+mn-lt"/>
              </a:rPr>
              <a:t>Slide 11 End of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7918919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68353F-AE3D-3EF0-C602-38FF57CEACCC}"/>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12 Phonemic awareness I do</a:t>
            </a:r>
            <a:endParaRPr lang="en-AU" sz="800" dirty="0">
              <a:solidFill>
                <a:schemeClr val="bg2"/>
              </a:solidFill>
              <a:latin typeface="+mn-lt"/>
            </a:endParaRPr>
          </a:p>
        </p:txBody>
      </p:sp>
      <p:grpSp>
        <p:nvGrpSpPr>
          <p:cNvPr id="11" name="Group 10" descr="Image of a foot with a bott on it stomping">
            <a:extLst>
              <a:ext uri="{FF2B5EF4-FFF2-40B4-BE49-F238E27FC236}">
                <a16:creationId xmlns:a16="http://schemas.microsoft.com/office/drawing/2014/main" id="{C8B2B336-7482-BE45-941E-5E3171CD3C76}"/>
              </a:ext>
            </a:extLst>
          </p:cNvPr>
          <p:cNvGrpSpPr/>
          <p:nvPr/>
        </p:nvGrpSpPr>
        <p:grpSpPr>
          <a:xfrm>
            <a:off x="4544518" y="1784455"/>
            <a:ext cx="2828144" cy="4081070"/>
            <a:chOff x="4544518" y="1784455"/>
            <a:chExt cx="2828144" cy="4081070"/>
          </a:xfrm>
        </p:grpSpPr>
        <p:sp>
          <p:nvSpPr>
            <p:cNvPr id="20" name="AutoShape 2">
              <a:extLst>
                <a:ext uri="{FF2B5EF4-FFF2-40B4-BE49-F238E27FC236}">
                  <a16:creationId xmlns:a16="http://schemas.microsoft.com/office/drawing/2014/main" id="{2D0EE3DF-EB96-895F-ABBB-C1A2707052BF}"/>
                </a:ext>
              </a:extLst>
            </p:cNvPr>
            <p:cNvSpPr>
              <a:spLocks noChangeAspect="1" noChangeArrowheads="1"/>
            </p:cNvSpPr>
            <p:nvPr/>
          </p:nvSpPr>
          <p:spPr bwMode="auto">
            <a:xfrm>
              <a:off x="5958590" y="3274727"/>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4" name="Graphic 3" descr="Foot outline">
              <a:extLst>
                <a:ext uri="{FF2B5EF4-FFF2-40B4-BE49-F238E27FC236}">
                  <a16:creationId xmlns:a16="http://schemas.microsoft.com/office/drawing/2014/main" id="{5AFB4605-A618-CFCD-6C50-0897E8207FFD}"/>
                </a:ext>
              </a:extLst>
            </p:cNvPr>
            <p:cNvPicPr>
              <a:picLocks noChangeAspect="1"/>
            </p:cNvPicPr>
            <p:nvPr/>
          </p:nvPicPr>
          <p:blipFill>
            <a:blip r:embed="rId3">
              <a:extLst>
                <a:ext uri="{96DAC541-7B7A-43D3-8B79-37D633B846F1}">
                  <asvg:svgBlip xmlns:asvg="http://schemas.microsoft.com/office/drawing/2016/SVG/main" r:embed="rId4"/>
                </a:ext>
              </a:extLst>
            </a:blip>
            <a:srcRect b="53951"/>
            <a:stretch/>
          </p:blipFill>
          <p:spPr>
            <a:xfrm>
              <a:off x="4773118" y="1784455"/>
              <a:ext cx="2370944" cy="1091783"/>
            </a:xfrm>
            <a:prstGeom prst="rect">
              <a:avLst/>
            </a:prstGeom>
          </p:spPr>
        </p:pic>
        <p:pic>
          <p:nvPicPr>
            <p:cNvPr id="6" name="Graphic 5" descr="Boot with solid fill">
              <a:extLst>
                <a:ext uri="{FF2B5EF4-FFF2-40B4-BE49-F238E27FC236}">
                  <a16:creationId xmlns:a16="http://schemas.microsoft.com/office/drawing/2014/main" id="{C4594C3B-45E5-18C9-F62B-7890325BF3D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773118" y="2243528"/>
              <a:ext cx="2370944" cy="2370944"/>
            </a:xfrm>
            <a:prstGeom prst="rect">
              <a:avLst/>
            </a:prstGeom>
          </p:spPr>
        </p:pic>
        <p:pic>
          <p:nvPicPr>
            <p:cNvPr id="10" name="Graphic 9" descr="Ripple outline">
              <a:extLst>
                <a:ext uri="{FF2B5EF4-FFF2-40B4-BE49-F238E27FC236}">
                  <a16:creationId xmlns:a16="http://schemas.microsoft.com/office/drawing/2014/main" id="{09861807-F568-36D6-63DF-0316958664F4}"/>
                </a:ext>
              </a:extLst>
            </p:cNvPr>
            <p:cNvPicPr>
              <a:picLocks noChangeAspect="1"/>
            </p:cNvPicPr>
            <p:nvPr/>
          </p:nvPicPr>
          <p:blipFill>
            <a:blip r:embed="rId7">
              <a:extLst>
                <a:ext uri="{96DAC541-7B7A-43D3-8B79-37D633B846F1}">
                  <asvg:svgBlip xmlns:asvg="http://schemas.microsoft.com/office/drawing/2016/SVG/main" r:embed="rId8"/>
                </a:ext>
              </a:extLst>
            </a:blip>
            <a:srcRect t="55764"/>
            <a:stretch/>
          </p:blipFill>
          <p:spPr>
            <a:xfrm>
              <a:off x="4544518" y="4614472"/>
              <a:ext cx="2828144" cy="1251053"/>
            </a:xfrm>
            <a:prstGeom prst="rect">
              <a:avLst/>
            </a:prstGeom>
          </p:spPr>
        </p:pic>
      </p:grpSp>
    </p:spTree>
    <p:extLst>
      <p:ext uri="{BB962C8B-B14F-4D97-AF65-F5344CB8AC3E}">
        <p14:creationId xmlns:p14="http://schemas.microsoft.com/office/powerpoint/2010/main" val="19219103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75E8705-5D44-4A08-C7B1-B3A5755EFEA1}"/>
              </a:ext>
            </a:extLst>
          </p:cNvPr>
          <p:cNvSpPr>
            <a:spLocks noGrp="1"/>
          </p:cNvSpPr>
          <p:nvPr>
            <p:ph type="title"/>
          </p:nvPr>
        </p:nvSpPr>
        <p:spPr/>
        <p:txBody>
          <a:bodyPr>
            <a:normAutofit/>
          </a:bodyPr>
          <a:lstStyle/>
          <a:p>
            <a:r>
              <a:rPr lang="en-US" sz="800" dirty="0">
                <a:solidFill>
                  <a:schemeClr val="bg2"/>
                </a:solidFill>
                <a:effectLst/>
                <a:latin typeface="+mn-lt"/>
                <a:ea typeface="Aptos" panose="020B0004020202020204" pitchFamily="34" charset="0"/>
                <a:cs typeface="Arial" panose="020B0604020202020204" pitchFamily="34" charset="0"/>
              </a:rPr>
              <a:t>Slide 13 Phonemic awareness We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2" name="Group 1" descr="image of a foot with a boot on it stomping.">
            <a:extLst>
              <a:ext uri="{FF2B5EF4-FFF2-40B4-BE49-F238E27FC236}">
                <a16:creationId xmlns:a16="http://schemas.microsoft.com/office/drawing/2014/main" id="{9FF0BF26-B8D9-1C1F-5022-20B7DAB586F6}"/>
              </a:ext>
            </a:extLst>
          </p:cNvPr>
          <p:cNvGrpSpPr/>
          <p:nvPr/>
        </p:nvGrpSpPr>
        <p:grpSpPr>
          <a:xfrm>
            <a:off x="4544518" y="1784455"/>
            <a:ext cx="2828144" cy="4081070"/>
            <a:chOff x="4544518" y="1784455"/>
            <a:chExt cx="2828144" cy="4081070"/>
          </a:xfrm>
        </p:grpSpPr>
        <p:sp>
          <p:nvSpPr>
            <p:cNvPr id="4" name="AutoShape 2">
              <a:extLst>
                <a:ext uri="{FF2B5EF4-FFF2-40B4-BE49-F238E27FC236}">
                  <a16:creationId xmlns:a16="http://schemas.microsoft.com/office/drawing/2014/main" id="{076A0035-46AA-B18A-2FB7-540B464B01AD}"/>
                </a:ext>
              </a:extLst>
            </p:cNvPr>
            <p:cNvSpPr>
              <a:spLocks noChangeAspect="1" noChangeArrowheads="1"/>
            </p:cNvSpPr>
            <p:nvPr/>
          </p:nvSpPr>
          <p:spPr bwMode="auto">
            <a:xfrm>
              <a:off x="5958590" y="3274727"/>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5" name="Graphic 4" descr="Foot outline">
              <a:extLst>
                <a:ext uri="{FF2B5EF4-FFF2-40B4-BE49-F238E27FC236}">
                  <a16:creationId xmlns:a16="http://schemas.microsoft.com/office/drawing/2014/main" id="{85823FC2-640E-7A16-EE08-CAEC14BE4A9F}"/>
                </a:ext>
              </a:extLst>
            </p:cNvPr>
            <p:cNvPicPr>
              <a:picLocks noChangeAspect="1"/>
            </p:cNvPicPr>
            <p:nvPr/>
          </p:nvPicPr>
          <p:blipFill>
            <a:blip r:embed="rId3">
              <a:extLst>
                <a:ext uri="{96DAC541-7B7A-43D3-8B79-37D633B846F1}">
                  <asvg:svgBlip xmlns:asvg="http://schemas.microsoft.com/office/drawing/2016/SVG/main" r:embed="rId4"/>
                </a:ext>
              </a:extLst>
            </a:blip>
            <a:srcRect b="53951"/>
            <a:stretch/>
          </p:blipFill>
          <p:spPr>
            <a:xfrm>
              <a:off x="4773118" y="1784455"/>
              <a:ext cx="2370944" cy="1091783"/>
            </a:xfrm>
            <a:prstGeom prst="rect">
              <a:avLst/>
            </a:prstGeom>
          </p:spPr>
        </p:pic>
        <p:pic>
          <p:nvPicPr>
            <p:cNvPr id="6" name="Graphic 5" descr="Boot with solid fill">
              <a:extLst>
                <a:ext uri="{FF2B5EF4-FFF2-40B4-BE49-F238E27FC236}">
                  <a16:creationId xmlns:a16="http://schemas.microsoft.com/office/drawing/2014/main" id="{1795A9FC-D442-E859-B4CF-92EA61EBD93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773118" y="2243528"/>
              <a:ext cx="2370944" cy="2370944"/>
            </a:xfrm>
            <a:prstGeom prst="rect">
              <a:avLst/>
            </a:prstGeom>
          </p:spPr>
        </p:pic>
        <p:pic>
          <p:nvPicPr>
            <p:cNvPr id="7" name="Graphic 6" descr="Ripple outline">
              <a:extLst>
                <a:ext uri="{FF2B5EF4-FFF2-40B4-BE49-F238E27FC236}">
                  <a16:creationId xmlns:a16="http://schemas.microsoft.com/office/drawing/2014/main" id="{545E5F3F-8DBC-009B-9384-AB0C52DB4998}"/>
                </a:ext>
              </a:extLst>
            </p:cNvPr>
            <p:cNvPicPr>
              <a:picLocks noChangeAspect="1"/>
            </p:cNvPicPr>
            <p:nvPr/>
          </p:nvPicPr>
          <p:blipFill>
            <a:blip r:embed="rId7">
              <a:extLst>
                <a:ext uri="{96DAC541-7B7A-43D3-8B79-37D633B846F1}">
                  <asvg:svgBlip xmlns:asvg="http://schemas.microsoft.com/office/drawing/2016/SVG/main" r:embed="rId8"/>
                </a:ext>
              </a:extLst>
            </a:blip>
            <a:srcRect t="55764"/>
            <a:stretch/>
          </p:blipFill>
          <p:spPr>
            <a:xfrm>
              <a:off x="4544518" y="4614472"/>
              <a:ext cx="2828144" cy="1251053"/>
            </a:xfrm>
            <a:prstGeom prst="rect">
              <a:avLst/>
            </a:prstGeom>
          </p:spPr>
        </p:pic>
      </p:grpSp>
    </p:spTree>
    <p:extLst>
      <p:ext uri="{BB962C8B-B14F-4D97-AF65-F5344CB8AC3E}">
        <p14:creationId xmlns:p14="http://schemas.microsoft.com/office/powerpoint/2010/main" val="33244469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2653F9-8538-8DC6-C565-782FE0194B3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71BCDC2-49D2-ACBE-11FC-386A3C8681B7}"/>
              </a:ext>
            </a:extLst>
          </p:cNvPr>
          <p:cNvSpPr>
            <a:spLocks noGrp="1"/>
          </p:cNvSpPr>
          <p:nvPr>
            <p:ph type="title"/>
          </p:nvPr>
        </p:nvSpPr>
        <p:spPr/>
        <p:txBody>
          <a:bodyPr/>
          <a:lstStyle/>
          <a:p>
            <a:r>
              <a:rPr lang="en-US" sz="800" dirty="0">
                <a:solidFill>
                  <a:schemeClr val="bg2"/>
                </a:solidFill>
                <a:latin typeface="+mn-lt"/>
              </a:rPr>
              <a:t>Slide 14 Learning intention and success</a:t>
            </a:r>
            <a:r>
              <a:rPr lang="en-US" sz="800" baseline="0" dirty="0">
                <a:solidFill>
                  <a:schemeClr val="bg2"/>
                </a:solidFill>
                <a:latin typeface="+mn-lt"/>
              </a:rPr>
              <a:t> criteria</a:t>
            </a:r>
            <a:endParaRPr lang="en-US" sz="800" dirty="0">
              <a:solidFill>
                <a:schemeClr val="bg2"/>
              </a:solidFill>
              <a:latin typeface="+mn-lt"/>
            </a:endParaRPr>
          </a:p>
        </p:txBody>
      </p:sp>
      <p:sp>
        <p:nvSpPr>
          <p:cNvPr id="8" name="TextBox 7">
            <a:extLst>
              <a:ext uri="{FF2B5EF4-FFF2-40B4-BE49-F238E27FC236}">
                <a16:creationId xmlns:a16="http://schemas.microsoft.com/office/drawing/2014/main" id="{F134F0BB-7054-422D-3837-AF8C47605825}"/>
              </a:ext>
            </a:extLst>
          </p:cNvPr>
          <p:cNvSpPr txBox="1"/>
          <p:nvPr/>
        </p:nvSpPr>
        <p:spPr>
          <a:xfrm>
            <a:off x="1030406" y="3620069"/>
            <a:ext cx="9123528" cy="2682786"/>
          </a:xfrm>
          <a:prstGeom prst="rect">
            <a:avLst/>
          </a:prstGeom>
          <a:noFill/>
        </p:spPr>
        <p:txBody>
          <a:bodyPr wrap="square">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000" b="0"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I will know I have been successful if I can:</a:t>
            </a:r>
          </a:p>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000" b="0" i="0" u="none" strike="noStrike" kern="1200" cap="none" spc="0" normalizeH="0" baseline="0" noProof="0" dirty="0">
                <a:ln>
                  <a:noFill/>
                </a:ln>
                <a:solidFill>
                  <a:srgbClr val="0E1E42"/>
                </a:solidFill>
                <a:effectLst/>
                <a:uLnTx/>
                <a:uFillTx/>
                <a:latin typeface="Calibri"/>
                <a:ea typeface="Verdana"/>
                <a:cs typeface="Calibri"/>
              </a:rPr>
              <a:t>form the letter g</a:t>
            </a:r>
          </a:p>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000" b="0" i="0" u="none" strike="noStrike" kern="1200" cap="none" spc="0" normalizeH="0" baseline="0" noProof="0" dirty="0">
                <a:ln>
                  <a:noFill/>
                </a:ln>
                <a:solidFill>
                  <a:srgbClr val="0E1E42"/>
                </a:solidFill>
                <a:effectLst/>
                <a:uLnTx/>
                <a:uFillTx/>
                <a:latin typeface="Calibri"/>
                <a:ea typeface="Verdana"/>
                <a:cs typeface="Calibri"/>
              </a:rPr>
              <a:t>say the sound for g</a:t>
            </a:r>
          </a:p>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000" b="0" i="0" u="none" strike="noStrike" kern="1200" cap="none" spc="0" normalizeH="0" baseline="0" noProof="0" dirty="0">
                <a:ln>
                  <a:noFill/>
                </a:ln>
                <a:solidFill>
                  <a:srgbClr val="0E1E42"/>
                </a:solidFill>
                <a:effectLst/>
                <a:uLnTx/>
                <a:uFillTx/>
                <a:latin typeface="Calibri"/>
                <a:ea typeface="Verdana"/>
                <a:cs typeface="Calibri"/>
              </a:rPr>
              <a:t>read a word with g</a:t>
            </a:r>
          </a:p>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000" b="0" i="0" u="none" strike="noStrike" kern="1200" cap="none" spc="0" normalizeH="0" baseline="0" noProof="0" dirty="0">
                <a:ln>
                  <a:noFill/>
                </a:ln>
                <a:solidFill>
                  <a:srgbClr val="0E1E42"/>
                </a:solidFill>
                <a:effectLst/>
                <a:uLnTx/>
                <a:uFillTx/>
                <a:latin typeface="Calibri"/>
                <a:ea typeface="Verdana"/>
                <a:cs typeface="Calibri"/>
              </a:rPr>
              <a:t>spell a word with g.</a:t>
            </a:r>
          </a:p>
        </p:txBody>
      </p:sp>
    </p:spTree>
    <p:custDataLst>
      <p:tags r:id="rId1"/>
    </p:custDataLst>
    <p:extLst>
      <p:ext uri="{BB962C8B-B14F-4D97-AF65-F5344CB8AC3E}">
        <p14:creationId xmlns:p14="http://schemas.microsoft.com/office/powerpoint/2010/main" val="22831432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1C94E-9BB1-86A8-D869-2A6583455F2E}"/>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15 I do</a:t>
            </a:r>
            <a:endParaRPr lang="en-AU" sz="800" dirty="0">
              <a:solidFill>
                <a:schemeClr val="bg2"/>
              </a:solidFill>
              <a:latin typeface="+mn-lt"/>
            </a:endParaRPr>
          </a:p>
        </p:txBody>
      </p:sp>
      <p:sp>
        <p:nvSpPr>
          <p:cNvPr id="5" name="Content Placeholder 2">
            <a:extLst>
              <a:ext uri="{FF2B5EF4-FFF2-40B4-BE49-F238E27FC236}">
                <a16:creationId xmlns:a16="http://schemas.microsoft.com/office/drawing/2014/main" id="{29D20A7E-3AD9-E22F-CDBE-994B77006AC2}"/>
              </a:ext>
            </a:extLst>
          </p:cNvPr>
          <p:cNvSpPr txBox="1">
            <a:spLocks/>
          </p:cNvSpPr>
          <p:nvPr/>
        </p:nvSpPr>
        <p:spPr>
          <a:xfrm>
            <a:off x="557956"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g</a:t>
            </a:r>
            <a:endParaRPr lang="en-AU" sz="21000">
              <a:solidFill>
                <a:srgbClr val="4557AD"/>
              </a:solidFill>
              <a:latin typeface="Tenorite" pitchFamily="2" charset="0"/>
              <a:cs typeface="Arial"/>
            </a:endParaRPr>
          </a:p>
        </p:txBody>
      </p:sp>
      <p:sp>
        <p:nvSpPr>
          <p:cNvPr id="3" name="Content Placeholder 2">
            <a:extLst>
              <a:ext uri="{FF2B5EF4-FFF2-40B4-BE49-F238E27FC236}">
                <a16:creationId xmlns:a16="http://schemas.microsoft.com/office/drawing/2014/main" id="{01C1AA5D-1FEE-824A-C391-0B802020F79E}"/>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g</a:t>
            </a:r>
            <a:endParaRPr lang="en-AU" sz="210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87ADBEB0-1344-3D3B-934A-E7696BD67E14}"/>
              </a:ext>
            </a:extLst>
          </p:cNvPr>
          <p:cNvSpPr txBox="1">
            <a:spLocks/>
          </p:cNvSpPr>
          <p:nvPr/>
        </p:nvSpPr>
        <p:spPr>
          <a:xfrm>
            <a:off x="8250283"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g</a:t>
            </a:r>
            <a:endParaRPr lang="en-AU" sz="21000">
              <a:solidFill>
                <a:srgbClr val="4557AD"/>
              </a:solidFill>
              <a:latin typeface="Tenorite" pitchFamily="2" charset="0"/>
              <a:cs typeface="Arial"/>
            </a:endParaRPr>
          </a:p>
        </p:txBody>
      </p:sp>
      <p:sp>
        <p:nvSpPr>
          <p:cNvPr id="7" name="Oval 6">
            <a:extLst>
              <a:ext uri="{FF2B5EF4-FFF2-40B4-BE49-F238E27FC236}">
                <a16:creationId xmlns:a16="http://schemas.microsoft.com/office/drawing/2014/main" id="{306783F9-4E54-2958-935B-7A115B541554}"/>
              </a:ext>
              <a:ext uri="{C183D7F6-B498-43B3-948B-1728B52AA6E4}">
                <adec:decorative xmlns:adec="http://schemas.microsoft.com/office/drawing/2017/decorative" val="1"/>
              </a:ext>
            </a:extLst>
          </p:cNvPr>
          <p:cNvSpPr/>
          <p:nvPr/>
        </p:nvSpPr>
        <p:spPr>
          <a:xfrm>
            <a:off x="2574225" y="3212431"/>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8" name="Picture 7">
            <a:extLst>
              <a:ext uri="{FF2B5EF4-FFF2-40B4-BE49-F238E27FC236}">
                <a16:creationId xmlns:a16="http://schemas.microsoft.com/office/drawing/2014/main" id="{490D13B8-74FF-1260-683D-2A9BE8BB3889}"/>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673515" y="4285696"/>
            <a:ext cx="243861" cy="243861"/>
          </a:xfrm>
          <a:prstGeom prst="rect">
            <a:avLst/>
          </a:prstGeom>
        </p:spPr>
      </p:pic>
    </p:spTree>
    <p:custDataLst>
      <p:tags r:id="rId1"/>
    </p:custDataLst>
    <p:extLst>
      <p:ext uri="{BB962C8B-B14F-4D97-AF65-F5344CB8AC3E}">
        <p14:creationId xmlns:p14="http://schemas.microsoft.com/office/powerpoint/2010/main" val="37901918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2DC11E-DF35-39DF-020B-5928D56F0095}"/>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16 We do</a:t>
            </a:r>
            <a:endParaRPr lang="en-AU" sz="800" dirty="0">
              <a:solidFill>
                <a:schemeClr val="bg2"/>
              </a:solidFill>
              <a:latin typeface="+mn-lt"/>
            </a:endParaRPr>
          </a:p>
        </p:txBody>
      </p:sp>
      <p:sp>
        <p:nvSpPr>
          <p:cNvPr id="9" name="Content Placeholder 2">
            <a:extLst>
              <a:ext uri="{FF2B5EF4-FFF2-40B4-BE49-F238E27FC236}">
                <a16:creationId xmlns:a16="http://schemas.microsoft.com/office/drawing/2014/main" id="{AB960B88-6FC9-60C8-7406-2A198CA3EF54}"/>
              </a:ext>
            </a:extLst>
          </p:cNvPr>
          <p:cNvSpPr txBox="1">
            <a:spLocks/>
          </p:cNvSpPr>
          <p:nvPr/>
        </p:nvSpPr>
        <p:spPr>
          <a:xfrm>
            <a:off x="557956"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g</a:t>
            </a:r>
            <a:endParaRPr lang="en-AU" sz="21000">
              <a:solidFill>
                <a:srgbClr val="4557AD"/>
              </a:solidFill>
              <a:latin typeface="Tenorite" pitchFamily="2" charset="0"/>
              <a:cs typeface="Arial"/>
            </a:endParaRPr>
          </a:p>
        </p:txBody>
      </p:sp>
      <p:sp>
        <p:nvSpPr>
          <p:cNvPr id="3" name="Content Placeholder 2">
            <a:extLst>
              <a:ext uri="{FF2B5EF4-FFF2-40B4-BE49-F238E27FC236}">
                <a16:creationId xmlns:a16="http://schemas.microsoft.com/office/drawing/2014/main" id="{6DC521BB-9797-955C-3D3B-0532F7B41012}"/>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g</a:t>
            </a:r>
            <a:endParaRPr lang="en-AU" sz="2100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AEB2418F-A7D0-EA0B-BAC9-F97E64C8EC74}"/>
              </a:ext>
            </a:extLst>
          </p:cNvPr>
          <p:cNvSpPr txBox="1">
            <a:spLocks/>
          </p:cNvSpPr>
          <p:nvPr/>
        </p:nvSpPr>
        <p:spPr>
          <a:xfrm>
            <a:off x="8250283"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g</a:t>
            </a:r>
            <a:endParaRPr lang="en-AU" sz="21000">
              <a:solidFill>
                <a:srgbClr val="4557AD"/>
              </a:solidFill>
              <a:latin typeface="Tenorite" pitchFamily="2" charset="0"/>
              <a:cs typeface="Arial"/>
            </a:endParaRPr>
          </a:p>
        </p:txBody>
      </p:sp>
      <p:sp>
        <p:nvSpPr>
          <p:cNvPr id="10" name="Oval 9">
            <a:extLst>
              <a:ext uri="{FF2B5EF4-FFF2-40B4-BE49-F238E27FC236}">
                <a16:creationId xmlns:a16="http://schemas.microsoft.com/office/drawing/2014/main" id="{D8F575B3-3C1B-C899-704B-56C498D8AACA}"/>
              </a:ext>
              <a:ext uri="{C183D7F6-B498-43B3-948B-1728B52AA6E4}">
                <adec:decorative xmlns:adec="http://schemas.microsoft.com/office/drawing/2017/decorative" val="1"/>
              </a:ext>
            </a:extLst>
          </p:cNvPr>
          <p:cNvSpPr/>
          <p:nvPr/>
        </p:nvSpPr>
        <p:spPr>
          <a:xfrm>
            <a:off x="2574225" y="3212431"/>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1" name="Picture 10">
            <a:extLst>
              <a:ext uri="{FF2B5EF4-FFF2-40B4-BE49-F238E27FC236}">
                <a16:creationId xmlns:a16="http://schemas.microsoft.com/office/drawing/2014/main" id="{2185F3B6-0315-7C66-9426-451391FE0C87}"/>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673515" y="4285696"/>
            <a:ext cx="243861" cy="243861"/>
          </a:xfrm>
          <a:prstGeom prst="rect">
            <a:avLst/>
          </a:prstGeom>
        </p:spPr>
      </p:pic>
    </p:spTree>
    <p:custDataLst>
      <p:tags r:id="rId1"/>
    </p:custDataLst>
    <p:extLst>
      <p:ext uri="{BB962C8B-B14F-4D97-AF65-F5344CB8AC3E}">
        <p14:creationId xmlns:p14="http://schemas.microsoft.com/office/powerpoint/2010/main" val="15489681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845D7C-3956-64D9-429B-949D7E22F363}"/>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17 I do</a:t>
            </a:r>
            <a:endParaRPr lang="en-AU" sz="800" dirty="0">
              <a:solidFill>
                <a:schemeClr val="bg2"/>
              </a:solidFill>
              <a:latin typeface="+mn-lt"/>
            </a:endParaRPr>
          </a:p>
        </p:txBody>
      </p:sp>
      <p:pic>
        <p:nvPicPr>
          <p:cNvPr id="4" name="Picture 3" descr="goat">
            <a:extLst>
              <a:ext uri="{FF2B5EF4-FFF2-40B4-BE49-F238E27FC236}">
                <a16:creationId xmlns:a16="http://schemas.microsoft.com/office/drawing/2014/main" id="{BB179EE1-3C1A-01D4-FA01-BDA7A1A565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6695" y="2182860"/>
            <a:ext cx="2492280" cy="2492280"/>
          </a:xfrm>
          <a:prstGeom prst="rect">
            <a:avLst/>
          </a:prstGeom>
        </p:spPr>
      </p:pic>
      <p:pic>
        <p:nvPicPr>
          <p:cNvPr id="7" name="Picture 6" descr="gate">
            <a:extLst>
              <a:ext uri="{FF2B5EF4-FFF2-40B4-BE49-F238E27FC236}">
                <a16:creationId xmlns:a16="http://schemas.microsoft.com/office/drawing/2014/main" id="{154EAD86-BED2-5D7A-7B1B-ED6F59B65BE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19599" y="1752599"/>
            <a:ext cx="3352802" cy="3352802"/>
          </a:xfrm>
          <a:prstGeom prst="rect">
            <a:avLst/>
          </a:prstGeom>
        </p:spPr>
      </p:pic>
      <p:pic>
        <p:nvPicPr>
          <p:cNvPr id="10" name="Picture 9" descr="tin">
            <a:extLst>
              <a:ext uri="{FF2B5EF4-FFF2-40B4-BE49-F238E27FC236}">
                <a16:creationId xmlns:a16="http://schemas.microsoft.com/office/drawing/2014/main" id="{E189DF22-47E0-3881-21AD-39958AF41D7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49009" y="2182860"/>
            <a:ext cx="2756296" cy="2756296"/>
          </a:xfrm>
          <a:prstGeom prst="rect">
            <a:avLst/>
          </a:prstGeom>
        </p:spPr>
      </p:pic>
    </p:spTree>
    <p:custDataLst>
      <p:tags r:id="rId1"/>
    </p:custDataLst>
    <p:extLst>
      <p:ext uri="{BB962C8B-B14F-4D97-AF65-F5344CB8AC3E}">
        <p14:creationId xmlns:p14="http://schemas.microsoft.com/office/powerpoint/2010/main" val="15501067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82604E-7ED3-5A17-B034-71409260DFFE}"/>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18</a:t>
            </a:r>
            <a:r>
              <a:rPr lang="en-US" sz="800" baseline="0" dirty="0">
                <a:solidFill>
                  <a:schemeClr val="bg2"/>
                </a:solidFill>
                <a:effectLst/>
                <a:latin typeface="+mn-lt"/>
                <a:ea typeface="Aptos" panose="020B0004020202020204" pitchFamily="34" charset="0"/>
                <a:cs typeface="Arial" panose="020B0604020202020204" pitchFamily="34" charset="0"/>
              </a:rPr>
              <a:t> We</a:t>
            </a:r>
            <a:r>
              <a:rPr lang="en-US" sz="800" dirty="0">
                <a:solidFill>
                  <a:schemeClr val="bg2"/>
                </a:solidFill>
                <a:effectLst/>
                <a:latin typeface="+mn-lt"/>
                <a:ea typeface="Aptos" panose="020B0004020202020204" pitchFamily="34" charset="0"/>
                <a:cs typeface="Arial" panose="020B0604020202020204" pitchFamily="34" charset="0"/>
              </a:rPr>
              <a:t> do</a:t>
            </a:r>
            <a:endParaRPr lang="en-AU" sz="800" dirty="0">
              <a:solidFill>
                <a:schemeClr val="bg2"/>
              </a:solidFill>
              <a:latin typeface="+mn-lt"/>
            </a:endParaRPr>
          </a:p>
        </p:txBody>
      </p:sp>
      <p:pic>
        <p:nvPicPr>
          <p:cNvPr id="4" name="Picture 3" descr="car">
            <a:extLst>
              <a:ext uri="{FF2B5EF4-FFF2-40B4-BE49-F238E27FC236}">
                <a16:creationId xmlns:a16="http://schemas.microsoft.com/office/drawing/2014/main" id="{F9F98573-D231-D5D9-26CB-76D204A5B53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589" y="2104828"/>
            <a:ext cx="2800142" cy="2800142"/>
          </a:xfrm>
          <a:prstGeom prst="rect">
            <a:avLst/>
          </a:prstGeom>
        </p:spPr>
      </p:pic>
      <p:pic>
        <p:nvPicPr>
          <p:cNvPr id="8" name="Picture 7" descr="gloves">
            <a:extLst>
              <a:ext uri="{FF2B5EF4-FFF2-40B4-BE49-F238E27FC236}">
                <a16:creationId xmlns:a16="http://schemas.microsoft.com/office/drawing/2014/main" id="{D7405754-323E-A7D4-107A-4FB2CA0680E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95929" y="2104828"/>
            <a:ext cx="2800142" cy="2800142"/>
          </a:xfrm>
          <a:prstGeom prst="rect">
            <a:avLst/>
          </a:prstGeom>
        </p:spPr>
      </p:pic>
      <p:pic>
        <p:nvPicPr>
          <p:cNvPr id="11" name="Picture 10" descr="guitar">
            <a:extLst>
              <a:ext uri="{FF2B5EF4-FFF2-40B4-BE49-F238E27FC236}">
                <a16:creationId xmlns:a16="http://schemas.microsoft.com/office/drawing/2014/main" id="{45941051-8D65-C83D-0F9E-DB06157352F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84470" y="1953029"/>
            <a:ext cx="2951941" cy="2951941"/>
          </a:xfrm>
          <a:prstGeom prst="rect">
            <a:avLst/>
          </a:prstGeom>
        </p:spPr>
      </p:pic>
    </p:spTree>
    <p:custDataLst>
      <p:tags r:id="rId1"/>
    </p:custDataLst>
    <p:extLst>
      <p:ext uri="{BB962C8B-B14F-4D97-AF65-F5344CB8AC3E}">
        <p14:creationId xmlns:p14="http://schemas.microsoft.com/office/powerpoint/2010/main" val="27086348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356CE68-226D-B369-8A24-149E2B0442E1}"/>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19 I do read</a:t>
            </a:r>
            <a:endParaRPr lang="en-AU" sz="800" dirty="0">
              <a:solidFill>
                <a:schemeClr val="bg2"/>
              </a:solidFill>
              <a:latin typeface="+mn-lt"/>
            </a:endParaRPr>
          </a:p>
        </p:txBody>
      </p:sp>
      <p:sp>
        <p:nvSpPr>
          <p:cNvPr id="2" name="Content Placeholder 2">
            <a:extLst>
              <a:ext uri="{FF2B5EF4-FFF2-40B4-BE49-F238E27FC236}">
                <a16:creationId xmlns:a16="http://schemas.microsoft.com/office/drawing/2014/main" id="{34412AF0-6D44-1927-5D6C-B9E62FF21547}"/>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got</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360941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FE3D6C7-0CEC-1DC6-428D-525ED1C5D23C}"/>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2 Phonemic awareness review</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6096000" y="34290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AutoShape 2">
            <a:extLst>
              <a:ext uri="{FF2B5EF4-FFF2-40B4-BE49-F238E27FC236}">
                <a16:creationId xmlns:a16="http://schemas.microsoft.com/office/drawing/2014/main" id="{F764D26D-7909-BB92-7FF7-5BD3D4FEE789}"/>
              </a:ext>
              <a:ext uri="{C183D7F6-B498-43B3-948B-1728B52AA6E4}">
                <adec:decorative xmlns:adec="http://schemas.microsoft.com/office/drawing/2017/decorative" val="1"/>
              </a:ext>
            </a:extLst>
          </p:cNvPr>
          <p:cNvSpPr>
            <a:spLocks noChangeAspect="1" noChangeArrowheads="1"/>
          </p:cNvSpPr>
          <p:nvPr/>
        </p:nvSpPr>
        <p:spPr bwMode="auto">
          <a:xfrm>
            <a:off x="6096000" y="34290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AutoShape 2">
            <a:extLst>
              <a:ext uri="{FF2B5EF4-FFF2-40B4-BE49-F238E27FC236}">
                <a16:creationId xmlns:a16="http://schemas.microsoft.com/office/drawing/2014/main" id="{79A6BC2D-866B-5CBC-436B-4DBAD100EC3C}"/>
              </a:ext>
              <a:ext uri="{C183D7F6-B498-43B3-948B-1728B52AA6E4}">
                <adec:decorative xmlns:adec="http://schemas.microsoft.com/office/drawing/2017/decorative" val="1"/>
              </a:ext>
            </a:extLst>
          </p:cNvPr>
          <p:cNvSpPr>
            <a:spLocks noChangeAspect="1" noChangeArrowheads="1"/>
          </p:cNvSpPr>
          <p:nvPr/>
        </p:nvSpPr>
        <p:spPr bwMode="auto">
          <a:xfrm>
            <a:off x="7067894" y="4282705"/>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6" name="Picture 5" descr="Four dots in a row with an image of a magnifying glass covering the second dot.">
            <a:extLst>
              <a:ext uri="{FF2B5EF4-FFF2-40B4-BE49-F238E27FC236}">
                <a16:creationId xmlns:a16="http://schemas.microsoft.com/office/drawing/2014/main" id="{8F09EEB3-01B9-BE8E-D488-9568DD34CE3F}"/>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3185159" y="2294310"/>
            <a:ext cx="5821681" cy="3002249"/>
          </a:xfrm>
          <a:prstGeom prst="rect">
            <a:avLst/>
          </a:prstGeom>
        </p:spPr>
      </p:pic>
    </p:spTree>
    <p:extLst>
      <p:ext uri="{BB962C8B-B14F-4D97-AF65-F5344CB8AC3E}">
        <p14:creationId xmlns:p14="http://schemas.microsoft.com/office/powerpoint/2010/main" val="17977894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893F4-5989-EC7F-76C4-7050AD6D16E6}"/>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20 I do read</a:t>
            </a:r>
            <a:endParaRPr lang="en-AU" sz="800" dirty="0">
              <a:solidFill>
                <a:schemeClr val="bg2"/>
              </a:solidFill>
              <a:latin typeface="+mn-lt"/>
            </a:endParaRPr>
          </a:p>
        </p:txBody>
      </p:sp>
      <p:sp>
        <p:nvSpPr>
          <p:cNvPr id="3" name="Content Placeholder 2">
            <a:extLst>
              <a:ext uri="{FF2B5EF4-FFF2-40B4-BE49-F238E27FC236}">
                <a16:creationId xmlns:a16="http://schemas.microsoft.com/office/drawing/2014/main" id="{032B4F65-B04E-B67B-739F-9B521728BB9F}"/>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got   gig</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521763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F829E6-6EB2-6648-7F85-2D3F5A10EA18}"/>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21 I do read</a:t>
            </a:r>
            <a:endParaRPr lang="en-AU" sz="800" dirty="0">
              <a:solidFill>
                <a:schemeClr val="bg2"/>
              </a:solidFill>
              <a:latin typeface="+mn-lt"/>
            </a:endParaRPr>
          </a:p>
        </p:txBody>
      </p:sp>
      <p:sp>
        <p:nvSpPr>
          <p:cNvPr id="3" name="Content Placeholder 2">
            <a:extLst>
              <a:ext uri="{FF2B5EF4-FFF2-40B4-BE49-F238E27FC236}">
                <a16:creationId xmlns:a16="http://schemas.microsoft.com/office/drawing/2014/main" id="{5827F309-AFE4-1BBC-3CB2-2CDE3495C292}"/>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got   gig   tag</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64638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4ABD1E-5D0B-0B24-21E3-27FB7A10C209}"/>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22 We do read</a:t>
            </a:r>
            <a:endParaRPr lang="en-AU" sz="800" dirty="0">
              <a:solidFill>
                <a:schemeClr val="bg2"/>
              </a:solidFill>
              <a:latin typeface="+mn-lt"/>
            </a:endParaRPr>
          </a:p>
        </p:txBody>
      </p:sp>
      <p:sp>
        <p:nvSpPr>
          <p:cNvPr id="3" name="Content Placeholder 2">
            <a:extLst>
              <a:ext uri="{FF2B5EF4-FFF2-40B4-BE49-F238E27FC236}">
                <a16:creationId xmlns:a16="http://schemas.microsoft.com/office/drawing/2014/main" id="{B2F4EBD2-D59C-2483-56C3-FB27F3ADAA21}"/>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get</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4619111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FC36D0-F326-AD38-0CC6-A8345EA8F0D0}"/>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23 We do read</a:t>
            </a:r>
            <a:endParaRPr lang="en-AU" sz="800" dirty="0">
              <a:solidFill>
                <a:schemeClr val="bg2"/>
              </a:solidFill>
              <a:latin typeface="+mn-lt"/>
            </a:endParaRPr>
          </a:p>
        </p:txBody>
      </p:sp>
      <p:sp>
        <p:nvSpPr>
          <p:cNvPr id="4" name="Content Placeholder 2">
            <a:extLst>
              <a:ext uri="{FF2B5EF4-FFF2-40B4-BE49-F238E27FC236}">
                <a16:creationId xmlns:a16="http://schemas.microsoft.com/office/drawing/2014/main" id="{A11EB021-F8A0-E800-A847-7490A7551A1D}"/>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get   big</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8682180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14EE46-CF06-C16E-968A-BDC8B5BA576C}"/>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24 We do read</a:t>
            </a:r>
            <a:endParaRPr lang="en-AU" sz="800" dirty="0">
              <a:solidFill>
                <a:schemeClr val="bg2"/>
              </a:solidFill>
              <a:latin typeface="+mn-lt"/>
            </a:endParaRPr>
          </a:p>
        </p:txBody>
      </p:sp>
      <p:sp>
        <p:nvSpPr>
          <p:cNvPr id="3" name="Content Placeholder 2">
            <a:extLst>
              <a:ext uri="{FF2B5EF4-FFF2-40B4-BE49-F238E27FC236}">
                <a16:creationId xmlns:a16="http://schemas.microsoft.com/office/drawing/2014/main" id="{9109948D-5C92-E1CB-E2DE-C5041DE33646}"/>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get   big   fog</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257950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660E09-5825-A168-F362-991B43F1AA6B}"/>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25 I do write</a:t>
            </a:r>
            <a:endParaRPr lang="en-AU" sz="800" dirty="0">
              <a:solidFill>
                <a:schemeClr val="bg2"/>
              </a:solidFill>
              <a:latin typeface="+mn-lt"/>
            </a:endParaRPr>
          </a:p>
        </p:txBody>
      </p:sp>
      <p:pic>
        <p:nvPicPr>
          <p:cNvPr id="3" name="Picture 2" descr="peg">
            <a:extLst>
              <a:ext uri="{FF2B5EF4-FFF2-40B4-BE49-F238E27FC236}">
                <a16:creationId xmlns:a16="http://schemas.microsoft.com/office/drawing/2014/main" id="{758978ED-C6D5-CFAF-CA99-2BAC828CAC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5713" y="2275726"/>
            <a:ext cx="2306548" cy="2306548"/>
          </a:xfrm>
          <a:prstGeom prst="rect">
            <a:avLst/>
          </a:prstGeom>
        </p:spPr>
      </p:pic>
    </p:spTree>
    <p:custDataLst>
      <p:tags r:id="rId1"/>
    </p:custDataLst>
    <p:extLst>
      <p:ext uri="{BB962C8B-B14F-4D97-AF65-F5344CB8AC3E}">
        <p14:creationId xmlns:p14="http://schemas.microsoft.com/office/powerpoint/2010/main" val="28066912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B29BAE9-625C-F6CF-0E81-B6FE3ADE4D5B}"/>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26 I do write</a:t>
            </a:r>
            <a:endParaRPr lang="en-AU" sz="800" dirty="0">
              <a:solidFill>
                <a:schemeClr val="bg2"/>
              </a:solidFill>
              <a:latin typeface="+mn-lt"/>
            </a:endParaRPr>
          </a:p>
        </p:txBody>
      </p:sp>
      <p:pic>
        <p:nvPicPr>
          <p:cNvPr id="2" name="Picture 1" descr="peg">
            <a:extLst>
              <a:ext uri="{FF2B5EF4-FFF2-40B4-BE49-F238E27FC236}">
                <a16:creationId xmlns:a16="http://schemas.microsoft.com/office/drawing/2014/main" id="{72D0A6BC-746D-90B0-8958-56D29506DFE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5713" y="2275726"/>
            <a:ext cx="2306548" cy="2306548"/>
          </a:xfrm>
          <a:prstGeom prst="rect">
            <a:avLst/>
          </a:prstGeom>
        </p:spPr>
      </p:pic>
      <p:pic>
        <p:nvPicPr>
          <p:cNvPr id="5" name="Picture 4" descr="dig">
            <a:extLst>
              <a:ext uri="{FF2B5EF4-FFF2-40B4-BE49-F238E27FC236}">
                <a16:creationId xmlns:a16="http://schemas.microsoft.com/office/drawing/2014/main" id="{C2DE114E-ECE3-3FDF-65C7-1175BCA6A19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12244" y="1821144"/>
            <a:ext cx="3167511" cy="3167511"/>
          </a:xfrm>
          <a:prstGeom prst="rect">
            <a:avLst/>
          </a:prstGeom>
        </p:spPr>
      </p:pic>
    </p:spTree>
    <p:custDataLst>
      <p:tags r:id="rId1"/>
    </p:custDataLst>
    <p:extLst>
      <p:ext uri="{BB962C8B-B14F-4D97-AF65-F5344CB8AC3E}">
        <p14:creationId xmlns:p14="http://schemas.microsoft.com/office/powerpoint/2010/main" val="26678682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34FDE-B0C3-8881-C3F8-23706BCD8BA1}"/>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27 I do write</a:t>
            </a:r>
            <a:endParaRPr lang="en-AU" sz="800" dirty="0">
              <a:solidFill>
                <a:schemeClr val="bg2"/>
              </a:solidFill>
              <a:latin typeface="+mn-lt"/>
            </a:endParaRPr>
          </a:p>
        </p:txBody>
      </p:sp>
      <p:pic>
        <p:nvPicPr>
          <p:cNvPr id="4" name="Picture 3" descr="peg">
            <a:extLst>
              <a:ext uri="{FF2B5EF4-FFF2-40B4-BE49-F238E27FC236}">
                <a16:creationId xmlns:a16="http://schemas.microsoft.com/office/drawing/2014/main" id="{3430364C-430C-09C7-D68F-91F95A43B72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5713" y="2275726"/>
            <a:ext cx="2306548" cy="2306548"/>
          </a:xfrm>
          <a:prstGeom prst="rect">
            <a:avLst/>
          </a:prstGeom>
        </p:spPr>
      </p:pic>
      <p:pic>
        <p:nvPicPr>
          <p:cNvPr id="7" name="Picture 6" descr="dig">
            <a:extLst>
              <a:ext uri="{FF2B5EF4-FFF2-40B4-BE49-F238E27FC236}">
                <a16:creationId xmlns:a16="http://schemas.microsoft.com/office/drawing/2014/main" id="{E6C76FE9-7B77-95B0-6B1A-7BA12CC17F4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12244" y="1821144"/>
            <a:ext cx="3167511" cy="3167511"/>
          </a:xfrm>
          <a:prstGeom prst="rect">
            <a:avLst/>
          </a:prstGeom>
        </p:spPr>
      </p:pic>
      <p:pic>
        <p:nvPicPr>
          <p:cNvPr id="10" name="Picture 9" descr="rag">
            <a:extLst>
              <a:ext uri="{FF2B5EF4-FFF2-40B4-BE49-F238E27FC236}">
                <a16:creationId xmlns:a16="http://schemas.microsoft.com/office/drawing/2014/main" id="{5DA27A9C-F201-FCF9-CF51-C9E708E5878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679755" y="1336579"/>
            <a:ext cx="4184841" cy="4184841"/>
          </a:xfrm>
          <a:prstGeom prst="rect">
            <a:avLst/>
          </a:prstGeom>
        </p:spPr>
      </p:pic>
    </p:spTree>
    <p:custDataLst>
      <p:tags r:id="rId1"/>
    </p:custDataLst>
    <p:extLst>
      <p:ext uri="{BB962C8B-B14F-4D97-AF65-F5344CB8AC3E}">
        <p14:creationId xmlns:p14="http://schemas.microsoft.com/office/powerpoint/2010/main" val="35770130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599A85E-276E-FB06-99D2-671FAB781FC0}"/>
              </a:ext>
            </a:extLst>
          </p:cNvPr>
          <p:cNvSpPr>
            <a:spLocks noGrp="1"/>
          </p:cNvSpPr>
          <p:nvPr>
            <p:ph type="title"/>
          </p:nvPr>
        </p:nvSpPr>
        <p:spPr/>
        <p:txBody>
          <a:bodyPr/>
          <a:lstStyle/>
          <a:p>
            <a:r>
              <a:rPr lang="en-US" sz="800" kern="1200" dirty="0">
                <a:solidFill>
                  <a:schemeClr val="bg2"/>
                </a:solidFill>
                <a:effectLst/>
                <a:latin typeface="+mn-lt"/>
                <a:ea typeface="+mj-ea"/>
                <a:cs typeface="+mj-cs"/>
              </a:rPr>
              <a:t>Slide 28 We do write</a:t>
            </a:r>
            <a:endParaRPr lang="en-AU" sz="800" dirty="0">
              <a:solidFill>
                <a:schemeClr val="bg2"/>
              </a:solidFill>
              <a:latin typeface="+mn-lt"/>
            </a:endParaRPr>
          </a:p>
        </p:txBody>
      </p:sp>
      <p:pic>
        <p:nvPicPr>
          <p:cNvPr id="2" name="Picture 1" descr="dog">
            <a:extLst>
              <a:ext uri="{FF2B5EF4-FFF2-40B4-BE49-F238E27FC236}">
                <a16:creationId xmlns:a16="http://schemas.microsoft.com/office/drawing/2014/main" id="{C4395FDB-00C4-4438-BA72-2EEC3739D83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9803" y="1701361"/>
            <a:ext cx="3402606" cy="3402606"/>
          </a:xfrm>
          <a:prstGeom prst="rect">
            <a:avLst/>
          </a:prstGeom>
        </p:spPr>
      </p:pic>
    </p:spTree>
    <p:custDataLst>
      <p:tags r:id="rId1"/>
    </p:custDataLst>
    <p:extLst>
      <p:ext uri="{BB962C8B-B14F-4D97-AF65-F5344CB8AC3E}">
        <p14:creationId xmlns:p14="http://schemas.microsoft.com/office/powerpoint/2010/main" val="9084128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B469366-A7EE-5B19-E21C-0AC42AA86347}"/>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29 We do write</a:t>
            </a:r>
            <a:endParaRPr lang="en-AU" sz="800" dirty="0">
              <a:solidFill>
                <a:schemeClr val="bg2"/>
              </a:solidFill>
              <a:latin typeface="+mn-lt"/>
            </a:endParaRPr>
          </a:p>
        </p:txBody>
      </p:sp>
      <p:pic>
        <p:nvPicPr>
          <p:cNvPr id="2" name="Picture 1" descr="dog">
            <a:extLst>
              <a:ext uri="{FF2B5EF4-FFF2-40B4-BE49-F238E27FC236}">
                <a16:creationId xmlns:a16="http://schemas.microsoft.com/office/drawing/2014/main" id="{D5EA6F0F-3698-DA27-6BD9-F76ED1A606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9803" y="1701361"/>
            <a:ext cx="3402606" cy="3402606"/>
          </a:xfrm>
          <a:prstGeom prst="rect">
            <a:avLst/>
          </a:prstGeom>
        </p:spPr>
      </p:pic>
      <p:pic>
        <p:nvPicPr>
          <p:cNvPr id="3" name="Picture 2" descr="bag">
            <a:extLst>
              <a:ext uri="{FF2B5EF4-FFF2-40B4-BE49-F238E27FC236}">
                <a16:creationId xmlns:a16="http://schemas.microsoft.com/office/drawing/2014/main" id="{B122C9C6-5AD4-E385-BD80-2EDA29A3F88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85970" y="2092634"/>
            <a:ext cx="2620060" cy="2620060"/>
          </a:xfrm>
          <a:prstGeom prst="rect">
            <a:avLst/>
          </a:prstGeom>
        </p:spPr>
      </p:pic>
    </p:spTree>
    <p:custDataLst>
      <p:tags r:id="rId1"/>
    </p:custDataLst>
    <p:extLst>
      <p:ext uri="{BB962C8B-B14F-4D97-AF65-F5344CB8AC3E}">
        <p14:creationId xmlns:p14="http://schemas.microsoft.com/office/powerpoint/2010/main" val="17165546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D67050-B8C0-1B5A-A88F-F1E8160A99B4}"/>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3 Review 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6096000" y="3160691"/>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6" name="Picture 25" descr="duck">
            <a:extLst>
              <a:ext uri="{FF2B5EF4-FFF2-40B4-BE49-F238E27FC236}">
                <a16:creationId xmlns:a16="http://schemas.microsoft.com/office/drawing/2014/main" id="{5FA344B6-7E96-C328-3BA3-7D5B4F2972E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309442" y="1361539"/>
            <a:ext cx="1892519" cy="1892519"/>
          </a:xfrm>
          <a:prstGeom prst="rect">
            <a:avLst/>
          </a:prstGeom>
        </p:spPr>
      </p:pic>
      <p:pic>
        <p:nvPicPr>
          <p:cNvPr id="19" name="Picture 18" descr="office">
            <a:extLst>
              <a:ext uri="{FF2B5EF4-FFF2-40B4-BE49-F238E27FC236}">
                <a16:creationId xmlns:a16="http://schemas.microsoft.com/office/drawing/2014/main" id="{3E2E6BB2-3A99-7A0F-CB7B-C3CEFBCA9EE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243108" y="1312486"/>
            <a:ext cx="1990626" cy="1990626"/>
          </a:xfrm>
          <a:prstGeom prst="rect">
            <a:avLst/>
          </a:prstGeom>
        </p:spPr>
      </p:pic>
      <p:pic>
        <p:nvPicPr>
          <p:cNvPr id="13" name="Picture 12" descr="frog">
            <a:extLst>
              <a:ext uri="{FF2B5EF4-FFF2-40B4-BE49-F238E27FC236}">
                <a16:creationId xmlns:a16="http://schemas.microsoft.com/office/drawing/2014/main" id="{478C22C1-5571-C4BA-E001-057866267EA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225826" y="1662369"/>
            <a:ext cx="1542636" cy="1542636"/>
          </a:xfrm>
          <a:prstGeom prst="rect">
            <a:avLst/>
          </a:prstGeom>
        </p:spPr>
      </p:pic>
      <p:pic>
        <p:nvPicPr>
          <p:cNvPr id="24" name="Picture 23" descr="candle">
            <a:extLst>
              <a:ext uri="{FF2B5EF4-FFF2-40B4-BE49-F238E27FC236}">
                <a16:creationId xmlns:a16="http://schemas.microsoft.com/office/drawing/2014/main" id="{804136B4-47FF-EEE6-575A-91F3802C6CB7}"/>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260389" y="3705482"/>
            <a:ext cx="1990626" cy="1990626"/>
          </a:xfrm>
          <a:prstGeom prst="rect">
            <a:avLst/>
          </a:prstGeom>
        </p:spPr>
      </p:pic>
      <p:pic>
        <p:nvPicPr>
          <p:cNvPr id="17" name="Picture 16" descr="rainbow">
            <a:extLst>
              <a:ext uri="{FF2B5EF4-FFF2-40B4-BE49-F238E27FC236}">
                <a16:creationId xmlns:a16="http://schemas.microsoft.com/office/drawing/2014/main" id="{F1C411B8-96F9-02DC-5129-131156B7E2BC}"/>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5243108" y="3762420"/>
            <a:ext cx="1990626" cy="1990626"/>
          </a:xfrm>
          <a:prstGeom prst="rect">
            <a:avLst/>
          </a:prstGeom>
        </p:spPr>
      </p:pic>
      <p:pic>
        <p:nvPicPr>
          <p:cNvPr id="22" name="Picture 21" descr="bear">
            <a:extLst>
              <a:ext uri="{FF2B5EF4-FFF2-40B4-BE49-F238E27FC236}">
                <a16:creationId xmlns:a16="http://schemas.microsoft.com/office/drawing/2014/main" id="{7B83B044-FA56-E998-60FC-D433EADCEFA9}"/>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9225826" y="3874418"/>
            <a:ext cx="1766631" cy="1766631"/>
          </a:xfrm>
          <a:prstGeom prst="rect">
            <a:avLst/>
          </a:prstGeom>
        </p:spPr>
      </p:pic>
    </p:spTree>
    <p:extLst>
      <p:ext uri="{BB962C8B-B14F-4D97-AF65-F5344CB8AC3E}">
        <p14:creationId xmlns:p14="http://schemas.microsoft.com/office/powerpoint/2010/main" val="35806948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8A203F-E157-D150-C41A-E676662DA837}"/>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30 We do write</a:t>
            </a:r>
            <a:endParaRPr lang="en-AU" sz="800" dirty="0">
              <a:solidFill>
                <a:schemeClr val="bg2"/>
              </a:solidFill>
              <a:latin typeface="+mn-lt"/>
            </a:endParaRPr>
          </a:p>
        </p:txBody>
      </p:sp>
      <p:pic>
        <p:nvPicPr>
          <p:cNvPr id="4" name="Picture 3" descr="dog">
            <a:extLst>
              <a:ext uri="{FF2B5EF4-FFF2-40B4-BE49-F238E27FC236}">
                <a16:creationId xmlns:a16="http://schemas.microsoft.com/office/drawing/2014/main" id="{1355C196-C779-724F-F970-59C9C6DD0C3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9803" y="1701361"/>
            <a:ext cx="3402606" cy="3402606"/>
          </a:xfrm>
          <a:prstGeom prst="rect">
            <a:avLst/>
          </a:prstGeom>
        </p:spPr>
      </p:pic>
      <p:pic>
        <p:nvPicPr>
          <p:cNvPr id="10" name="Picture 9" descr="bag">
            <a:extLst>
              <a:ext uri="{FF2B5EF4-FFF2-40B4-BE49-F238E27FC236}">
                <a16:creationId xmlns:a16="http://schemas.microsoft.com/office/drawing/2014/main" id="{A94223E4-8161-D533-8A05-AFD7043C0FD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85970" y="2092634"/>
            <a:ext cx="2620060" cy="2620060"/>
          </a:xfrm>
          <a:prstGeom prst="rect">
            <a:avLst/>
          </a:prstGeom>
        </p:spPr>
      </p:pic>
      <p:pic>
        <p:nvPicPr>
          <p:cNvPr id="7" name="Picture 6" descr="pig">
            <a:extLst>
              <a:ext uri="{FF2B5EF4-FFF2-40B4-BE49-F238E27FC236}">
                <a16:creationId xmlns:a16="http://schemas.microsoft.com/office/drawing/2014/main" id="{03505703-7C61-685F-FD13-279C82A5DEC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79591" y="1827464"/>
            <a:ext cx="3802678" cy="3802678"/>
          </a:xfrm>
          <a:prstGeom prst="rect">
            <a:avLst/>
          </a:prstGeom>
        </p:spPr>
      </p:pic>
    </p:spTree>
    <p:custDataLst>
      <p:tags r:id="rId1"/>
    </p:custDataLst>
    <p:extLst>
      <p:ext uri="{BB962C8B-B14F-4D97-AF65-F5344CB8AC3E}">
        <p14:creationId xmlns:p14="http://schemas.microsoft.com/office/powerpoint/2010/main" val="22308845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981F45-5D94-8D62-D058-D1BFC0C5F73F}"/>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31 I do read</a:t>
            </a:r>
            <a:endParaRPr lang="en-AU" sz="800" dirty="0">
              <a:solidFill>
                <a:schemeClr val="bg2"/>
              </a:solidFill>
              <a:latin typeface="+mn-lt"/>
            </a:endParaRPr>
          </a:p>
        </p:txBody>
      </p:sp>
      <p:sp>
        <p:nvSpPr>
          <p:cNvPr id="4" name="Content Placeholder 2">
            <a:extLst>
              <a:ext uri="{FF2B5EF4-FFF2-40B4-BE49-F238E27FC236}">
                <a16:creationId xmlns:a16="http://schemas.microsoft.com/office/drawing/2014/main" id="{0D0279DB-C4F0-188F-14A7-6B4DDAF5C529}"/>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a:solidFill>
                  <a:srgbClr val="4557AD"/>
                </a:solidFill>
                <a:latin typeface="Tenorite" pitchFamily="2" charset="0"/>
                <a:ea typeface="Verdana" panose="020B0604030504040204" pitchFamily="34" charset="0"/>
                <a:cs typeface="Verdana" panose="020B0604030504040204" pitchFamily="34" charset="0"/>
              </a:rPr>
              <a:t>me     </a:t>
            </a:r>
            <a:r>
              <a:rPr lang="en-US" sz="12000" err="1">
                <a:solidFill>
                  <a:srgbClr val="4557AD"/>
                </a:solidFill>
                <a:latin typeface="Tenorite" pitchFamily="2" charset="0"/>
                <a:ea typeface="Verdana" panose="020B0604030504040204" pitchFamily="34" charset="0"/>
                <a:cs typeface="Verdana" panose="020B0604030504040204" pitchFamily="34" charset="0"/>
              </a:rPr>
              <a:t>me</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me</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6643200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A6B2F89-21DC-9A5C-6CE2-F2A44AF480DE}"/>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32</a:t>
            </a:r>
            <a:r>
              <a:rPr lang="en-US" sz="800" baseline="0" dirty="0">
                <a:solidFill>
                  <a:schemeClr val="bg2"/>
                </a:solidFill>
                <a:effectLst/>
                <a:latin typeface="+mn-lt"/>
                <a:ea typeface="Aptos" panose="020B0004020202020204" pitchFamily="34" charset="0"/>
                <a:cs typeface="Arial" panose="020B0604020202020204" pitchFamily="34" charset="0"/>
              </a:rPr>
              <a:t> We</a:t>
            </a:r>
            <a:r>
              <a:rPr lang="en-US" sz="800" dirty="0">
                <a:solidFill>
                  <a:schemeClr val="bg2"/>
                </a:solidFill>
                <a:effectLst/>
                <a:latin typeface="+mn-lt"/>
                <a:ea typeface="Aptos" panose="020B0004020202020204" pitchFamily="34" charset="0"/>
                <a:cs typeface="Arial" panose="020B0604020202020204" pitchFamily="34" charset="0"/>
              </a:rPr>
              <a:t> do read</a:t>
            </a:r>
            <a:endParaRPr lang="en-AU" sz="800" dirty="0">
              <a:solidFill>
                <a:schemeClr val="bg2"/>
              </a:solidFill>
              <a:latin typeface="+mn-lt"/>
            </a:endParaRPr>
          </a:p>
        </p:txBody>
      </p:sp>
      <p:sp>
        <p:nvSpPr>
          <p:cNvPr id="2" name="Content Placeholder 2">
            <a:extLst>
              <a:ext uri="{FF2B5EF4-FFF2-40B4-BE49-F238E27FC236}">
                <a16:creationId xmlns:a16="http://schemas.microsoft.com/office/drawing/2014/main" id="{9070CDF2-27BA-8E6B-03B8-8508AA42B544}"/>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2000">
                <a:solidFill>
                  <a:srgbClr val="4557AD"/>
                </a:solidFill>
                <a:latin typeface="Tenorite" pitchFamily="2" charset="0"/>
                <a:ea typeface="Verdana" panose="020B0604030504040204" pitchFamily="34" charset="0"/>
                <a:cs typeface="Verdana" panose="020B0604030504040204" pitchFamily="34" charset="0"/>
              </a:rPr>
              <a:t>m</a:t>
            </a:r>
            <a:r>
              <a:rPr kumimoji="0" lang="en-US" sz="12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e     </a:t>
            </a:r>
            <a:r>
              <a:rPr lang="en-US" sz="12000">
                <a:solidFill>
                  <a:srgbClr val="4557AD"/>
                </a:solidFill>
                <a:latin typeface="Tenorite" pitchFamily="2" charset="0"/>
                <a:ea typeface="Verdana" panose="020B0604030504040204" pitchFamily="34" charset="0"/>
                <a:cs typeface="Verdana" panose="020B0604030504040204" pitchFamily="34" charset="0"/>
              </a:rPr>
              <a:t>m</a:t>
            </a:r>
            <a:r>
              <a:rPr kumimoji="0" lang="en-US" sz="12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e     </a:t>
            </a:r>
            <a:r>
              <a:rPr lang="en-US" sz="12000">
                <a:solidFill>
                  <a:srgbClr val="4557AD"/>
                </a:solidFill>
                <a:latin typeface="Tenorite" pitchFamily="2" charset="0"/>
                <a:ea typeface="Verdana" panose="020B0604030504040204" pitchFamily="34" charset="0"/>
                <a:cs typeface="Verdana" panose="020B0604030504040204" pitchFamily="34" charset="0"/>
              </a:rPr>
              <a:t>m</a:t>
            </a:r>
            <a:r>
              <a:rPr kumimoji="0" lang="en-US" sz="12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e</a:t>
            </a:r>
            <a:endParaRPr kumimoji="0" lang="en-AU" sz="12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5597634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41F649A-E689-DA5F-28EA-2CA9D9F2DB56}"/>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33 I do write</a:t>
            </a:r>
            <a:endParaRPr lang="en-AU" sz="800" dirty="0">
              <a:solidFill>
                <a:schemeClr val="bg2"/>
              </a:solidFill>
              <a:latin typeface="+mn-lt"/>
            </a:endParaRPr>
          </a:p>
        </p:txBody>
      </p:sp>
      <p:sp>
        <p:nvSpPr>
          <p:cNvPr id="2" name="Content Placeholder 2">
            <a:extLst>
              <a:ext uri="{FF2B5EF4-FFF2-40B4-BE49-F238E27FC236}">
                <a16:creationId xmlns:a16="http://schemas.microsoft.com/office/drawing/2014/main" id="{3AA61864-491A-5E40-41DA-0C8A5CCE78EB}"/>
              </a:ext>
            </a:extLst>
          </p:cNvPr>
          <p:cNvSpPr txBox="1">
            <a:spLocks/>
          </p:cNvSpPr>
          <p:nvPr/>
        </p:nvSpPr>
        <p:spPr>
          <a:xfrm>
            <a:off x="285750" y="2910432"/>
            <a:ext cx="11906250" cy="108439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dirty="0">
                <a:solidFill>
                  <a:srgbClr val="4557AD"/>
                </a:solidFill>
                <a:latin typeface="Tenorite" pitchFamily="2" charset="0"/>
                <a:ea typeface="Verdana" panose="020B0604030504040204" pitchFamily="34" charset="0"/>
                <a:cs typeface="Verdana" panose="020B0604030504040204" pitchFamily="34" charset="0"/>
              </a:rPr>
              <a:t>Meg has got a big fig.</a:t>
            </a:r>
            <a:endParaRPr lang="en-AU" sz="8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D3E7BEA-F4F3-F9DE-484F-0EA23F7236C7}"/>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34 We do write</a:t>
            </a:r>
            <a:endParaRPr lang="en-AU" sz="800" dirty="0">
              <a:solidFill>
                <a:schemeClr val="bg2"/>
              </a:solidFill>
              <a:latin typeface="+mn-lt"/>
            </a:endParaRPr>
          </a:p>
        </p:txBody>
      </p:sp>
      <p:sp>
        <p:nvSpPr>
          <p:cNvPr id="2" name="Content Placeholder 2">
            <a:extLst>
              <a:ext uri="{FF2B5EF4-FFF2-40B4-BE49-F238E27FC236}">
                <a16:creationId xmlns:a16="http://schemas.microsoft.com/office/drawing/2014/main" id="{9070CDF2-27BA-8E6B-03B8-8508AA42B544}"/>
              </a:ext>
            </a:extLst>
          </p:cNvPr>
          <p:cNvSpPr txBox="1">
            <a:spLocks/>
          </p:cNvSpPr>
          <p:nvPr/>
        </p:nvSpPr>
        <p:spPr>
          <a:xfrm>
            <a:off x="263716" y="2910432"/>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8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The big dog is in the fog.</a:t>
            </a:r>
            <a:endParaRPr kumimoji="0" lang="en-AU" sz="8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9456804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143D0-89E8-76C1-E46D-F5B9A7003808}"/>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35 I do write</a:t>
            </a:r>
            <a:endParaRPr lang="en-AU" sz="800" dirty="0">
              <a:solidFill>
                <a:schemeClr val="bg2"/>
              </a:solidFill>
              <a:latin typeface="+mn-lt"/>
            </a:endParaRPr>
          </a:p>
        </p:txBody>
      </p:sp>
      <p:pic>
        <p:nvPicPr>
          <p:cNvPr id="3" name="Graphic 2" descr="Pencil outline">
            <a:extLst>
              <a:ext uri="{FF2B5EF4-FFF2-40B4-BE49-F238E27FC236}">
                <a16:creationId xmlns:a16="http://schemas.microsoft.com/office/drawing/2014/main" id="{57DD255D-5E14-9906-92A6-713A3DE2FF6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342677612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D7A558-D68E-2AB6-5DC3-958C33667324}"/>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36 We do write</a:t>
            </a:r>
            <a:endParaRPr lang="en-AU" sz="800" dirty="0">
              <a:solidFill>
                <a:schemeClr val="bg2"/>
              </a:solidFill>
              <a:latin typeface="+mn-lt"/>
            </a:endParaRPr>
          </a:p>
        </p:txBody>
      </p:sp>
      <p:pic>
        <p:nvPicPr>
          <p:cNvPr id="3" name="Graphic 2" descr="Pencil outline">
            <a:extLst>
              <a:ext uri="{FF2B5EF4-FFF2-40B4-BE49-F238E27FC236}">
                <a16:creationId xmlns:a16="http://schemas.microsoft.com/office/drawing/2014/main" id="{96FC127A-569F-5500-8591-F0DC0A9DAFD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84791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3298AE-D027-6E45-5422-6F5434E9A44A}"/>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37 Check for understanding</a:t>
            </a:r>
            <a:endParaRPr lang="en-AU" sz="800" dirty="0">
              <a:solidFill>
                <a:schemeClr val="bg2"/>
              </a:solidFill>
              <a:latin typeface="+mn-lt"/>
            </a:endParaRPr>
          </a:p>
        </p:txBody>
      </p:sp>
      <p:pic>
        <p:nvPicPr>
          <p:cNvPr id="13" name="Graphic 12">
            <a:extLst>
              <a:ext uri="{FF2B5EF4-FFF2-40B4-BE49-F238E27FC236}">
                <a16:creationId xmlns:a16="http://schemas.microsoft.com/office/drawing/2014/main" id="{1ECB83B1-15EA-5D52-724A-394F20CA344E}"/>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18788" y="1134428"/>
            <a:ext cx="4588192" cy="4588192"/>
          </a:xfrm>
          <a:prstGeom prst="rect">
            <a:avLst/>
          </a:prstGeom>
        </p:spPr>
      </p:pic>
      <p:sp>
        <p:nvSpPr>
          <p:cNvPr id="14" name="TextBox 13">
            <a:extLst>
              <a:ext uri="{FF2B5EF4-FFF2-40B4-BE49-F238E27FC236}">
                <a16:creationId xmlns:a16="http://schemas.microsoft.com/office/drawing/2014/main" id="{1545C981-017A-C63D-22D2-726A9D47F4AE}"/>
              </a:ext>
            </a:extLst>
          </p:cNvPr>
          <p:cNvSpPr txBox="1"/>
          <p:nvPr/>
        </p:nvSpPr>
        <p:spPr>
          <a:xfrm>
            <a:off x="293682" y="2490135"/>
            <a:ext cx="3181882" cy="10926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500" b="1" i="0" u="none" strike="noStrike" kern="1200" cap="none" spc="0" normalizeH="0" baseline="0" noProof="0">
                <a:ln>
                  <a:noFill/>
                </a:ln>
                <a:solidFill>
                  <a:srgbClr val="4857A6"/>
                </a:solidFill>
                <a:effectLst/>
                <a:uLnTx/>
                <a:uFillTx/>
                <a:latin typeface="Calibri" panose="020F0502020204030204" pitchFamily="34" charset="0"/>
                <a:ea typeface="Verdana" panose="020B0604030504040204" pitchFamily="34" charset="0"/>
                <a:cs typeface="Calibri" panose="020F0502020204030204" pitchFamily="34" charset="0"/>
              </a:rPr>
              <a:t>I can…</a:t>
            </a:r>
            <a:endParaRPr kumimoji="0" lang="en-AU" sz="6500" b="1" i="0" u="none" strike="noStrike" kern="1200" cap="none" spc="0" normalizeH="0" baseline="0" noProof="0">
              <a:ln>
                <a:noFill/>
              </a:ln>
              <a:solidFill>
                <a:srgbClr val="4857A6"/>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15" name="Title 1">
            <a:extLst>
              <a:ext uri="{FF2B5EF4-FFF2-40B4-BE49-F238E27FC236}">
                <a16:creationId xmlns:a16="http://schemas.microsoft.com/office/drawing/2014/main" id="{FEF56E00-20D0-7B04-298B-7C4916FFA3F0}"/>
              </a:ext>
            </a:extLst>
          </p:cNvPr>
          <p:cNvSpPr txBox="1">
            <a:spLocks/>
          </p:cNvSpPr>
          <p:nvPr/>
        </p:nvSpPr>
        <p:spPr>
          <a:xfrm>
            <a:off x="3813303" y="2638354"/>
            <a:ext cx="2526673"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en-US" sz="2800" b="0">
                <a:solidFill>
                  <a:srgbClr val="0E1E42"/>
                </a:solidFill>
                <a:latin typeface="Calibri" panose="020F0502020204030204" pitchFamily="34" charset="0"/>
                <a:ea typeface="Verdana" panose="020B0604030504040204" pitchFamily="34" charset="0"/>
              </a:rPr>
              <a:t>f</a:t>
            </a:r>
            <a:r>
              <a:rPr kumimoji="0" lang="en-US" sz="2800" b="0" i="0" u="none" strike="noStrike" kern="1200" cap="none" spc="0" normalizeH="0" baseline="0" noProof="0" err="1">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orm</a:t>
            </a: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 the letter</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say the sound</a:t>
            </a: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16" name="TextBox 15">
            <a:extLst>
              <a:ext uri="{FF2B5EF4-FFF2-40B4-BE49-F238E27FC236}">
                <a16:creationId xmlns:a16="http://schemas.microsoft.com/office/drawing/2014/main" id="{758DDD5D-A57D-AF67-12C7-9CE85AC2B8EE}"/>
              </a:ext>
            </a:extLst>
          </p:cNvPr>
          <p:cNvSpPr txBox="1"/>
          <p:nvPr/>
        </p:nvSpPr>
        <p:spPr>
          <a:xfrm>
            <a:off x="4515677" y="3428524"/>
            <a:ext cx="1026243" cy="193899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0" b="0" i="0" u="none" strike="noStrike" kern="1200" cap="none" spc="0" normalizeH="0" baseline="0" noProof="0">
                <a:ln>
                  <a:noFill/>
                </a:ln>
                <a:solidFill>
                  <a:srgbClr val="4857A6"/>
                </a:solidFill>
                <a:effectLst/>
                <a:uLnTx/>
                <a:uFillTx/>
                <a:latin typeface="Tenorite" pitchFamily="2" charset="0"/>
                <a:ea typeface="Verdana" panose="020B0604030504040204" pitchFamily="34" charset="0"/>
                <a:cs typeface="+mn-cs"/>
              </a:rPr>
              <a:t>g</a:t>
            </a:r>
            <a:endParaRPr kumimoji="0" lang="en-AU" sz="1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Title 1">
            <a:extLst>
              <a:ext uri="{FF2B5EF4-FFF2-40B4-BE49-F238E27FC236}">
                <a16:creationId xmlns:a16="http://schemas.microsoft.com/office/drawing/2014/main" id="{6A4A5572-3136-EB5E-056C-83DAB98014E2}"/>
              </a:ext>
            </a:extLst>
          </p:cNvPr>
          <p:cNvSpPr txBox="1">
            <a:spLocks/>
          </p:cNvSpPr>
          <p:nvPr/>
        </p:nvSpPr>
        <p:spPr>
          <a:xfrm>
            <a:off x="6755753" y="2832253"/>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read a word</a:t>
            </a: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25" name="Content Placeholder 3">
            <a:extLst>
              <a:ext uri="{FF2B5EF4-FFF2-40B4-BE49-F238E27FC236}">
                <a16:creationId xmlns:a16="http://schemas.microsoft.com/office/drawing/2014/main" id="{3182014F-9A9A-A9F9-C748-6353230F9681}"/>
              </a:ext>
            </a:extLst>
          </p:cNvPr>
          <p:cNvSpPr txBox="1">
            <a:spLocks/>
          </p:cNvSpPr>
          <p:nvPr/>
        </p:nvSpPr>
        <p:spPr>
          <a:xfrm>
            <a:off x="6696974" y="3791784"/>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a:ln>
                  <a:noFill/>
                </a:ln>
                <a:solidFill>
                  <a:srgbClr val="4557AD"/>
                </a:solidFill>
                <a:effectLst/>
                <a:uLnTx/>
                <a:uFillTx/>
                <a:latin typeface="Tenorite" pitchFamily="2" charset="0"/>
                <a:ea typeface="+mn-ea"/>
                <a:cs typeface="Arial"/>
              </a:rPr>
              <a:t>hog</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a:ln>
                  <a:noFill/>
                </a:ln>
                <a:solidFill>
                  <a:srgbClr val="4557AD"/>
                </a:solidFill>
                <a:effectLst/>
                <a:uLnTx/>
                <a:uFillTx/>
                <a:latin typeface="Tenorite" pitchFamily="2" charset="0"/>
                <a:ea typeface="+mn-ea"/>
                <a:cs typeface="Arial"/>
              </a:rPr>
              <a:t>beg</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4400">
                <a:solidFill>
                  <a:srgbClr val="4557AD"/>
                </a:solidFill>
                <a:latin typeface="Tenorite" pitchFamily="2" charset="0"/>
                <a:cs typeface="Arial"/>
              </a:rPr>
              <a:t>gig</a:t>
            </a:r>
            <a:endParaRPr kumimoji="0" lang="en-US" sz="4400" b="0" i="0" u="none" strike="noStrike" kern="1200" cap="none" spc="0" normalizeH="0" baseline="0" noProof="0">
              <a:ln>
                <a:noFill/>
              </a:ln>
              <a:solidFill>
                <a:srgbClr val="4557AD"/>
              </a:solidFill>
              <a:effectLst/>
              <a:uLnTx/>
              <a:uFillTx/>
              <a:latin typeface="Tenorite" pitchFamily="2" charset="0"/>
              <a:ea typeface="+mn-ea"/>
              <a:cs typeface="Arial"/>
            </a:endParaRPr>
          </a:p>
        </p:txBody>
      </p:sp>
      <p:sp>
        <p:nvSpPr>
          <p:cNvPr id="24" name="Title 1">
            <a:extLst>
              <a:ext uri="{FF2B5EF4-FFF2-40B4-BE49-F238E27FC236}">
                <a16:creationId xmlns:a16="http://schemas.microsoft.com/office/drawing/2014/main" id="{243F9353-4476-7768-8A18-5FE00BE9DAA8}"/>
              </a:ext>
            </a:extLst>
          </p:cNvPr>
          <p:cNvSpPr txBox="1">
            <a:spLocks/>
          </p:cNvSpPr>
          <p:nvPr/>
        </p:nvSpPr>
        <p:spPr>
          <a:xfrm>
            <a:off x="9347068" y="2832253"/>
            <a:ext cx="2175538"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spell a word </a:t>
            </a:r>
            <a:b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b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pic>
        <p:nvPicPr>
          <p:cNvPr id="3" name="Picture 2" descr="peg">
            <a:extLst>
              <a:ext uri="{FF2B5EF4-FFF2-40B4-BE49-F238E27FC236}">
                <a16:creationId xmlns:a16="http://schemas.microsoft.com/office/drawing/2014/main" id="{AB557055-E8DA-88DE-65D2-D459DCADE68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027857" y="3428524"/>
            <a:ext cx="800799" cy="800799"/>
          </a:xfrm>
          <a:prstGeom prst="rect">
            <a:avLst/>
          </a:prstGeom>
        </p:spPr>
      </p:pic>
      <p:pic>
        <p:nvPicPr>
          <p:cNvPr id="6" name="Picture 5" descr="rag">
            <a:extLst>
              <a:ext uri="{FF2B5EF4-FFF2-40B4-BE49-F238E27FC236}">
                <a16:creationId xmlns:a16="http://schemas.microsoft.com/office/drawing/2014/main" id="{57E3692C-CF6D-0BB6-CA50-69E9876425D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638520" y="4035858"/>
            <a:ext cx="1579471" cy="1579471"/>
          </a:xfrm>
          <a:prstGeom prst="rect">
            <a:avLst/>
          </a:prstGeom>
        </p:spPr>
      </p:pic>
      <p:pic>
        <p:nvPicPr>
          <p:cNvPr id="10" name="Picture 9" descr="dog">
            <a:extLst>
              <a:ext uri="{FF2B5EF4-FFF2-40B4-BE49-F238E27FC236}">
                <a16:creationId xmlns:a16="http://schemas.microsoft.com/office/drawing/2014/main" id="{A4EFA166-71BE-BA87-8AF9-44814850EAD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867941" y="5155724"/>
            <a:ext cx="1133792" cy="1133792"/>
          </a:xfrm>
          <a:prstGeom prst="rect">
            <a:avLst/>
          </a:prstGeom>
        </p:spPr>
      </p:pic>
      <p:sp>
        <p:nvSpPr>
          <p:cNvPr id="27" name="Rounded Rectangle 72">
            <a:extLst>
              <a:ext uri="{FF2B5EF4-FFF2-40B4-BE49-F238E27FC236}">
                <a16:creationId xmlns:a16="http://schemas.microsoft.com/office/drawing/2014/main" id="{936B7364-513D-3D8C-B843-FF04AED36847}"/>
              </a:ext>
              <a:ext uri="{C183D7F6-B498-43B3-948B-1728B52AA6E4}">
                <adec:decorative xmlns:adec="http://schemas.microsoft.com/office/drawing/2017/decorative" val="1"/>
              </a:ext>
            </a:extLst>
          </p:cNvPr>
          <p:cNvSpPr/>
          <p:nvPr userDrawn="1"/>
        </p:nvSpPr>
        <p:spPr>
          <a:xfrm>
            <a:off x="7423608" y="1964946"/>
            <a:ext cx="839827" cy="581675"/>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a:extLst>
              <a:ext uri="{FF2B5EF4-FFF2-40B4-BE49-F238E27FC236}">
                <a16:creationId xmlns:a16="http://schemas.microsoft.com/office/drawing/2014/main" id="{3CF1B34A-57B9-12B8-639A-D7E23476AA5C}"/>
              </a:ext>
              <a:ext uri="{C183D7F6-B498-43B3-948B-1728B52AA6E4}">
                <adec:decorative xmlns:adec="http://schemas.microsoft.com/office/drawing/2017/decorative" val="1"/>
              </a:ext>
            </a:extLst>
          </p:cNvPr>
          <p:cNvPicPr>
            <a:picLocks noChangeAspect="1"/>
          </p:cNvPicPr>
          <p:nvPr userDrawn="1"/>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538092" y="1964946"/>
            <a:ext cx="627661" cy="590024"/>
          </a:xfrm>
          <a:prstGeom prst="rect">
            <a:avLst/>
          </a:prstGeom>
        </p:spPr>
      </p:pic>
      <p:sp>
        <p:nvSpPr>
          <p:cNvPr id="30" name="Rounded Rectangle 69">
            <a:extLst>
              <a:ext uri="{FF2B5EF4-FFF2-40B4-BE49-F238E27FC236}">
                <a16:creationId xmlns:a16="http://schemas.microsoft.com/office/drawing/2014/main" id="{9390D6BB-FA42-E9DB-587A-01C7B6FF1A5E}"/>
              </a:ext>
              <a:ext uri="{C183D7F6-B498-43B3-948B-1728B52AA6E4}">
                <adec:decorative xmlns:adec="http://schemas.microsoft.com/office/drawing/2017/decorative" val="1"/>
              </a:ext>
            </a:extLst>
          </p:cNvPr>
          <p:cNvSpPr/>
          <p:nvPr userDrawn="1"/>
        </p:nvSpPr>
        <p:spPr>
          <a:xfrm>
            <a:off x="10028390" y="1950277"/>
            <a:ext cx="800799" cy="590023"/>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Graphic 30">
            <a:extLst>
              <a:ext uri="{FF2B5EF4-FFF2-40B4-BE49-F238E27FC236}">
                <a16:creationId xmlns:a16="http://schemas.microsoft.com/office/drawing/2014/main" id="{0CD15AD4-1658-E044-D725-BACD96EEA581}"/>
              </a:ext>
              <a:ext uri="{C183D7F6-B498-43B3-948B-1728B52AA6E4}">
                <adec:decorative xmlns:adec="http://schemas.microsoft.com/office/drawing/2017/decorative" val="1"/>
              </a:ext>
            </a:extLst>
          </p:cNvPr>
          <p:cNvPicPr>
            <a:picLocks noChangeAspect="1"/>
          </p:cNvPicPr>
          <p:nvPr userDrawn="1"/>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0204465" y="2015111"/>
            <a:ext cx="447584" cy="447584"/>
          </a:xfrm>
          <a:prstGeom prst="rect">
            <a:avLst/>
          </a:prstGeom>
        </p:spPr>
      </p:pic>
    </p:spTree>
    <p:custDataLst>
      <p:tags r:id="rId1"/>
    </p:custDataLst>
    <p:extLst>
      <p:ext uri="{BB962C8B-B14F-4D97-AF65-F5344CB8AC3E}">
        <p14:creationId xmlns:p14="http://schemas.microsoft.com/office/powerpoint/2010/main" val="2401140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ED56B5-303B-F7BD-8A08-7F6429687353}"/>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38 Check for understanding</a:t>
            </a:r>
            <a:endParaRPr lang="en-AU" sz="800" dirty="0">
              <a:solidFill>
                <a:schemeClr val="bg2"/>
              </a:solidFill>
              <a:latin typeface="+mn-lt"/>
            </a:endParaRPr>
          </a:p>
        </p:txBody>
      </p:sp>
      <p:pic>
        <p:nvPicPr>
          <p:cNvPr id="3" name="Picture 2" descr="Image of student sheet phase 3 lesson 4">
            <a:extLst>
              <a:ext uri="{FF2B5EF4-FFF2-40B4-BE49-F238E27FC236}">
                <a16:creationId xmlns:a16="http://schemas.microsoft.com/office/drawing/2014/main" id="{1825C2BD-668D-1B47-A307-4478F57E8F9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96063" y="465434"/>
            <a:ext cx="4000670" cy="5681675"/>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41505492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323106B-21F2-126B-C12F-D51708540382}"/>
              </a:ext>
            </a:extLst>
          </p:cNvPr>
          <p:cNvSpPr>
            <a:spLocks noGrp="1"/>
          </p:cNvSpPr>
          <p:nvPr>
            <p:ph type="title"/>
          </p:nvPr>
        </p:nvSpPr>
        <p:spPr/>
        <p:txBody>
          <a:bodyPr/>
          <a:lstStyle/>
          <a:p>
            <a:r>
              <a:rPr lang="en-AU" sz="800" dirty="0">
                <a:solidFill>
                  <a:schemeClr val="bg2"/>
                </a:solidFill>
                <a:latin typeface="+mn-lt"/>
              </a:rPr>
              <a:t>Slide 39 You do</a:t>
            </a:r>
          </a:p>
        </p:txBody>
      </p:sp>
      <p:pic>
        <p:nvPicPr>
          <p:cNvPr id="2" name="Graphic 7" descr="Social network outline">
            <a:extLst>
              <a:ext uri="{FF2B5EF4-FFF2-40B4-BE49-F238E27FC236}">
                <a16:creationId xmlns:a16="http://schemas.microsoft.com/office/drawing/2014/main" id="{32F9E39C-FFA8-9449-A9FD-F679C262BCF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14433" y="1834674"/>
            <a:ext cx="2969559" cy="2969559"/>
          </a:xfrm>
          <a:prstGeom prst="rect">
            <a:avLst/>
          </a:prstGeom>
        </p:spPr>
      </p:pic>
      <p:sp>
        <p:nvSpPr>
          <p:cNvPr id="4" name="Title 1">
            <a:extLst>
              <a:ext uri="{FF2B5EF4-FFF2-40B4-BE49-F238E27FC236}">
                <a16:creationId xmlns:a16="http://schemas.microsoft.com/office/drawing/2014/main" id="{DA3D3666-F224-9147-BD4A-2407C6B422EA}"/>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Teacher-led focus group</a:t>
            </a:r>
          </a:p>
        </p:txBody>
      </p:sp>
      <p:pic>
        <p:nvPicPr>
          <p:cNvPr id="3" name="Graphic 2" descr="Storytelling outline">
            <a:extLst>
              <a:ext uri="{FF2B5EF4-FFF2-40B4-BE49-F238E27FC236}">
                <a16:creationId xmlns:a16="http://schemas.microsoft.com/office/drawing/2014/main" id="{A0CAD030-AEF6-2849-9D32-3E77910D8F1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1634" y="2026748"/>
            <a:ext cx="2502945" cy="2502945"/>
          </a:xfrm>
          <a:prstGeom prst="rect">
            <a:avLst/>
          </a:prstGeom>
        </p:spPr>
      </p:pic>
      <p:sp>
        <p:nvSpPr>
          <p:cNvPr id="5" name="Title 1">
            <a:extLst>
              <a:ext uri="{FF2B5EF4-FFF2-40B4-BE49-F238E27FC236}">
                <a16:creationId xmlns:a16="http://schemas.microsoft.com/office/drawing/2014/main" id="{7587482E-8EA7-9A4B-8BB0-82C19620E538}"/>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custDataLst>
      <p:tags r:id="rId1"/>
    </p:custDataLst>
    <p:extLst>
      <p:ext uri="{BB962C8B-B14F-4D97-AF65-F5344CB8AC3E}">
        <p14:creationId xmlns:p14="http://schemas.microsoft.com/office/powerpoint/2010/main" val="3496433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F3F84C5B-BDF8-A782-D11B-516750B6AF04}"/>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4 Review You do</a:t>
            </a:r>
            <a:endParaRPr lang="en-AU" sz="800" dirty="0">
              <a:solidFill>
                <a:schemeClr val="bg2"/>
              </a:solidFill>
              <a:latin typeface="+mn-lt"/>
            </a:endParaRPr>
          </a:p>
        </p:txBody>
      </p:sp>
      <p:sp>
        <p:nvSpPr>
          <p:cNvPr id="2" name="Content Placeholder 2">
            <a:extLst>
              <a:ext uri="{FF2B5EF4-FFF2-40B4-BE49-F238E27FC236}">
                <a16:creationId xmlns:a16="http://schemas.microsoft.com/office/drawing/2014/main" id="{8C8643EF-5E95-2EA4-41D8-1459D82534A8}"/>
              </a:ext>
            </a:extLst>
          </p:cNvPr>
          <p:cNvSpPr txBox="1">
            <a:spLocks/>
          </p:cNvSpPr>
          <p:nvPr/>
        </p:nvSpPr>
        <p:spPr>
          <a:xfrm>
            <a:off x="565420" y="912927"/>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b</a:t>
            </a:r>
            <a:endParaRPr lang="en-AU" sz="1750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97661B67-39B3-286B-A745-D223A451D2BE}"/>
              </a:ext>
            </a:extLst>
          </p:cNvPr>
          <p:cNvSpPr txBox="1">
            <a:spLocks/>
          </p:cNvSpPr>
          <p:nvPr/>
        </p:nvSpPr>
        <p:spPr>
          <a:xfrm>
            <a:off x="4333706"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r</a:t>
            </a:r>
            <a:endParaRPr lang="en-AU" sz="175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F8169863-D3C2-2D8B-C3BE-279ADF06C9E6}"/>
              </a:ext>
            </a:extLst>
          </p:cNvPr>
          <p:cNvSpPr txBox="1">
            <a:spLocks/>
          </p:cNvSpPr>
          <p:nvPr/>
        </p:nvSpPr>
        <p:spPr>
          <a:xfrm>
            <a:off x="7971271"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c</a:t>
            </a:r>
            <a:endParaRPr lang="en-AU" sz="175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11A7C06D-48D6-D753-DAD5-D5CBB1E2F96D}"/>
              </a:ext>
            </a:extLst>
          </p:cNvPr>
          <p:cNvSpPr txBox="1">
            <a:spLocks/>
          </p:cNvSpPr>
          <p:nvPr/>
        </p:nvSpPr>
        <p:spPr>
          <a:xfrm>
            <a:off x="704528"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o</a:t>
            </a:r>
            <a:endParaRPr lang="en-AU" sz="25200">
              <a:solidFill>
                <a:srgbClr val="4557AD"/>
              </a:solidFill>
              <a:latin typeface="Tenorite" pitchFamily="2" charset="0"/>
              <a:cs typeface="Arial"/>
            </a:endParaRPr>
          </a:p>
        </p:txBody>
      </p:sp>
      <p:sp>
        <p:nvSpPr>
          <p:cNvPr id="3" name="Content Placeholder 2">
            <a:extLst>
              <a:ext uri="{FF2B5EF4-FFF2-40B4-BE49-F238E27FC236}">
                <a16:creationId xmlns:a16="http://schemas.microsoft.com/office/drawing/2014/main" id="{6CAAAD8B-16DF-8C3A-9B8C-0B7ACCE8733D}"/>
              </a:ext>
            </a:extLst>
          </p:cNvPr>
          <p:cNvSpPr txBox="1">
            <a:spLocks/>
          </p:cNvSpPr>
          <p:nvPr/>
        </p:nvSpPr>
        <p:spPr>
          <a:xfrm>
            <a:off x="4337900"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f</a:t>
            </a:r>
            <a:endParaRPr lang="en-AU" sz="1750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CDA13661-5B8E-8E3F-7072-8C0A450BB4DB}"/>
              </a:ext>
            </a:extLst>
          </p:cNvPr>
          <p:cNvSpPr txBox="1">
            <a:spLocks/>
          </p:cNvSpPr>
          <p:nvPr/>
        </p:nvSpPr>
        <p:spPr>
          <a:xfrm>
            <a:off x="797127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d</a:t>
            </a:r>
            <a:endParaRPr lang="en-AU" sz="17500">
              <a:solidFill>
                <a:srgbClr val="4557AD"/>
              </a:solidFill>
              <a:latin typeface="Tenorite" pitchFamily="2" charset="0"/>
              <a:cs typeface="Arial"/>
            </a:endParaRPr>
          </a:p>
        </p:txBody>
      </p:sp>
    </p:spTree>
    <p:extLst>
      <p:ext uri="{BB962C8B-B14F-4D97-AF65-F5344CB8AC3E}">
        <p14:creationId xmlns:p14="http://schemas.microsoft.com/office/powerpoint/2010/main" val="165272611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230118-BAB0-8654-D148-8D51F6EE95B2}"/>
              </a:ext>
            </a:extLst>
          </p:cNvPr>
          <p:cNvSpPr>
            <a:spLocks noGrp="1"/>
          </p:cNvSpPr>
          <p:nvPr>
            <p:ph type="title"/>
          </p:nvPr>
        </p:nvSpPr>
        <p:spPr/>
        <p:txBody>
          <a:bodyPr>
            <a:normAutofit/>
          </a:bodyPr>
          <a:lstStyle/>
          <a:p>
            <a:r>
              <a:rPr lang="en-US" sz="800" dirty="0">
                <a:solidFill>
                  <a:schemeClr val="bg2"/>
                </a:solidFill>
                <a:effectLst/>
                <a:latin typeface="+mn-lt"/>
                <a:ea typeface="Aptos" panose="020B0004020202020204" pitchFamily="34" charset="0"/>
                <a:cs typeface="Arial" panose="020B0604020202020204" pitchFamily="34" charset="0"/>
              </a:rPr>
              <a:t>Slide 40 End of presentation</a:t>
            </a:r>
            <a:endParaRPr lang="en-AU" sz="800" dirty="0">
              <a:solidFill>
                <a:schemeClr val="bg2"/>
              </a:solidFill>
              <a:latin typeface="+mn-lt"/>
            </a:endParaRPr>
          </a:p>
        </p:txBody>
      </p:sp>
    </p:spTree>
    <p:custDataLst>
      <p:tags r:id="rId1"/>
    </p:custDataLst>
    <p:extLst>
      <p:ext uri="{BB962C8B-B14F-4D97-AF65-F5344CB8AC3E}">
        <p14:creationId xmlns:p14="http://schemas.microsoft.com/office/powerpoint/2010/main" val="38374485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6130EB-BD0C-9EA7-FF8B-E32A223386BC}"/>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5 Review You do</a:t>
            </a:r>
            <a:endParaRPr lang="en-AU" sz="800" dirty="0">
              <a:solidFill>
                <a:schemeClr val="bg2"/>
              </a:solidFill>
              <a:latin typeface="+mn-lt"/>
            </a:endParaRPr>
          </a:p>
        </p:txBody>
      </p:sp>
      <p:pic>
        <p:nvPicPr>
          <p:cNvPr id="8" name="Graphic 7" descr="Pencil outline">
            <a:extLst>
              <a:ext uri="{FF2B5EF4-FFF2-40B4-BE49-F238E27FC236}">
                <a16:creationId xmlns:a16="http://schemas.microsoft.com/office/drawing/2014/main" id="{BFB65F00-B804-7722-B0DD-6C0E00D9BE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3302379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135C12B-0988-E862-A65E-C04B91CD76D3}"/>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6 Review 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Content Placeholder 2">
            <a:extLst>
              <a:ext uri="{FF2B5EF4-FFF2-40B4-BE49-F238E27FC236}">
                <a16:creationId xmlns:a16="http://schemas.microsoft.com/office/drawing/2014/main" id="{409B081D-CF90-98B9-E850-64B8146456DD}"/>
              </a:ext>
            </a:extLst>
          </p:cNvPr>
          <p:cNvSpPr txBox="1">
            <a:spLocks/>
          </p:cNvSpPr>
          <p:nvPr/>
        </p:nvSpPr>
        <p:spPr>
          <a:xfrm>
            <a:off x="288209" y="2881403"/>
            <a:ext cx="11906250" cy="180049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can   fob   red</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023034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9CCB5B-3205-0D38-CC08-B67C2FD3E3B9}"/>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7 Review 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3" name="Picture 2" descr="cob">
            <a:extLst>
              <a:ext uri="{FF2B5EF4-FFF2-40B4-BE49-F238E27FC236}">
                <a16:creationId xmlns:a16="http://schemas.microsoft.com/office/drawing/2014/main" id="{E9A903B1-8F1A-DFEC-4497-AD9FC84C9F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60614" y="1964871"/>
            <a:ext cx="2673062" cy="2673062"/>
          </a:xfrm>
          <a:prstGeom prst="rect">
            <a:avLst/>
          </a:prstGeom>
        </p:spPr>
      </p:pic>
      <p:pic>
        <p:nvPicPr>
          <p:cNvPr id="4" name="Picture 3" descr="rod">
            <a:extLst>
              <a:ext uri="{FF2B5EF4-FFF2-40B4-BE49-F238E27FC236}">
                <a16:creationId xmlns:a16="http://schemas.microsoft.com/office/drawing/2014/main" id="{78E42BA6-E451-6509-097B-E3E6B645824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678279" y="1940069"/>
            <a:ext cx="2673062" cy="2673062"/>
          </a:xfrm>
          <a:prstGeom prst="rect">
            <a:avLst/>
          </a:prstGeom>
        </p:spPr>
      </p:pic>
      <p:pic>
        <p:nvPicPr>
          <p:cNvPr id="7" name="Picture 6" descr="rib">
            <a:extLst>
              <a:ext uri="{FF2B5EF4-FFF2-40B4-BE49-F238E27FC236}">
                <a16:creationId xmlns:a16="http://schemas.microsoft.com/office/drawing/2014/main" id="{1574D421-D3D3-3BD3-5639-CD621B5E56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516789" y="2150225"/>
            <a:ext cx="3114597" cy="2395169"/>
          </a:xfrm>
          <a:prstGeom prst="rect">
            <a:avLst/>
          </a:prstGeom>
        </p:spPr>
      </p:pic>
    </p:spTree>
    <p:extLst>
      <p:ext uri="{BB962C8B-B14F-4D97-AF65-F5344CB8AC3E}">
        <p14:creationId xmlns:p14="http://schemas.microsoft.com/office/powerpoint/2010/main" val="24911778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ED0359-40B2-DA2B-30A3-DE9FE561B5E3}"/>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8 Review 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a:solidFill>
                  <a:srgbClr val="4557AD"/>
                </a:solidFill>
                <a:latin typeface="Tenorite" pitchFamily="2" charset="0"/>
                <a:ea typeface="Verdana" panose="020B0604030504040204" pitchFamily="34" charset="0"/>
                <a:cs typeface="Verdana" panose="020B0604030504040204" pitchFamily="34" charset="0"/>
              </a:rPr>
              <a:t>he   to   has   do</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686847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0D6813-81B3-E27D-322E-E34618192846}"/>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9 Review 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pitchFamily="2" charset="0"/>
                <a:ea typeface="Verdana" panose="020B0604030504040204" pitchFamily="34" charset="0"/>
                <a:cs typeface="Verdana" panose="020B0604030504040204" pitchFamily="34" charset="0"/>
              </a:rPr>
              <a:t>He fed the cob to my hen.</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597794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lS4Wz2mR"/>
  <p:tag name="ARTICULATE_PROJECT_OPEN" val="0"/>
  <p:tag name="ARTICULATE_SLIDE_COUNT" val="3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19" ma:contentTypeDescription="Create a new document." ma:contentTypeScope="" ma:versionID="e39b5eb3708ccab1ed6e63c44a6ae965">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02f4a560dbdabc0115429e529d2fd1b"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
        <AccountId xsi:nil="true"/>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documentManagement>
</p:properties>
</file>

<file path=customXml/itemProps1.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2.xml><?xml version="1.0" encoding="utf-8"?>
<ds:datastoreItem xmlns:ds="http://schemas.openxmlformats.org/officeDocument/2006/customXml" ds:itemID="{C09C24EF-03F8-49E7-A52E-47F23592E756}">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34B6B44C-FE25-47D4-AD61-028CF4DE9483}">
  <ds:schemaRefs>
    <ds:schemaRef ds:uri="http://purl.org/dc/dcmitype/"/>
    <ds:schemaRef ds:uri="http://schemas.microsoft.com/office/2006/documentManagement/types"/>
    <ds:schemaRef ds:uri="http://www.w3.org/XML/1998/namespace"/>
    <ds:schemaRef ds:uri="ff236c08-9611-4854-a4bb-16d44b7327b6"/>
    <ds:schemaRef ds:uri="http://purl.org/dc/terms/"/>
    <ds:schemaRef ds:uri="http://purl.org/dc/elements/1.1/"/>
    <ds:schemaRef ds:uri="http://schemas.openxmlformats.org/package/2006/metadata/core-properties"/>
    <ds:schemaRef ds:uri="http://schemas.microsoft.com/office/infopath/2007/PartnerControls"/>
    <ds:schemaRef ds:uri="64eff3df-e3d6-48ed-978f-45ff25640900"/>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230</TotalTime>
  <Words>4163</Words>
  <Application>Microsoft Office PowerPoint</Application>
  <PresentationFormat>Widescreen</PresentationFormat>
  <Paragraphs>577</Paragraphs>
  <Slides>40</Slides>
  <Notes>39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40</vt:i4>
      </vt:variant>
    </vt:vector>
  </HeadingPairs>
  <TitlesOfParts>
    <vt:vector size="47" baseType="lpstr">
      <vt:lpstr>Aptos</vt:lpstr>
      <vt:lpstr>Arial</vt:lpstr>
      <vt:lpstr>Calibri</vt:lpstr>
      <vt:lpstr>Calibri Light</vt:lpstr>
      <vt:lpstr>Symbol</vt:lpstr>
      <vt:lpstr>Tenorite</vt:lpstr>
      <vt:lpstr>1_Office Theme</vt:lpstr>
      <vt:lpstr>Slide 1 Start of presentation g says /g/</vt:lpstr>
      <vt:lpstr>Slide 2 Phonemic awareness review</vt:lpstr>
      <vt:lpstr>Slide 3 Review You do</vt:lpstr>
      <vt:lpstr>Slide 4 Review You do</vt:lpstr>
      <vt:lpstr>Slide 5 Review You do</vt:lpstr>
      <vt:lpstr>Slide 6 Review You do</vt:lpstr>
      <vt:lpstr>Slide 7 Review You do</vt:lpstr>
      <vt:lpstr>Slide 8 Review You do</vt:lpstr>
      <vt:lpstr>Slide 9 Review You do</vt:lpstr>
      <vt:lpstr>Slide 10 Review You do</vt:lpstr>
      <vt:lpstr>Slide 11 End of review</vt:lpstr>
      <vt:lpstr>Slide 12 Phonemic awareness I do</vt:lpstr>
      <vt:lpstr>Slide 13 Phonemic awareness We do</vt:lpstr>
      <vt:lpstr>Slide 14 Learning intention and success criteria</vt:lpstr>
      <vt:lpstr>Slide 15 I do</vt:lpstr>
      <vt:lpstr>Slide 16 We do</vt:lpstr>
      <vt:lpstr>Slide 17 I do</vt:lpstr>
      <vt:lpstr>Slide 18 We do</vt:lpstr>
      <vt:lpstr>Slide 19 I do read</vt:lpstr>
      <vt:lpstr>Slide 20 I do read</vt:lpstr>
      <vt:lpstr>Slide 21 I do read</vt:lpstr>
      <vt:lpstr>Slide 22 We do read</vt:lpstr>
      <vt:lpstr>Slide 23 We do read</vt:lpstr>
      <vt:lpstr>Slide 24 We do read</vt:lpstr>
      <vt:lpstr>Slide 25 I do write</vt:lpstr>
      <vt:lpstr>Slide 26 I do write</vt:lpstr>
      <vt:lpstr>Slide 27 I do write</vt:lpstr>
      <vt:lpstr>Slide 28 We do write</vt:lpstr>
      <vt:lpstr>Slide 29 We do write</vt:lpstr>
      <vt:lpstr>Slide 30 We do write</vt:lpstr>
      <vt:lpstr>Slide 31 I do read</vt:lpstr>
      <vt:lpstr>Slide 32 We do read</vt:lpstr>
      <vt:lpstr>Slide 33 I do write</vt:lpstr>
      <vt:lpstr>Slide 34 We do write</vt:lpstr>
      <vt:lpstr>Slide 35 I do write</vt:lpstr>
      <vt:lpstr>Slide 36 We do write</vt:lpstr>
      <vt:lpstr>Slide 37 Check for understanding</vt:lpstr>
      <vt:lpstr>Slide 38 Check for understanding</vt:lpstr>
      <vt:lpstr>Slide 39 You do</vt:lpstr>
      <vt:lpstr>Slide 40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Liz Heynes</cp:lastModifiedBy>
  <cp:revision>4</cp:revision>
  <dcterms:created xsi:type="dcterms:W3CDTF">2021-01-11T06:19:08Z</dcterms:created>
  <dcterms:modified xsi:type="dcterms:W3CDTF">2025-02-05T22:17:53Z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5FE680FC-60E6-4851-AD8C-F061EDCC2D10</vt:lpwstr>
  </property>
  <property fmtid="{D5CDD505-2E9C-101B-9397-08002B2CF9AE}" pid="9" name="ArticulatePath">
    <vt:lpwstr>https://educationservicesaustralia.sharepoint.com/sites/DigitalTeachingLearning/Shared Documents/Literacy Hub Project/06_Content and deliverables/Content batch/Lesson plans/Content/Lessons for feedback/Lesson templates/Lesson plan 1.5_feedback batch 1</vt:lpwstr>
  </property>
</Properties>
</file>