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notesSlides/notesSlide26.xml" ContentType="application/vnd.openxmlformats-officedocument.presentationml.notesSlide+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tags/tag39.xml" ContentType="application/vnd.openxmlformats-officedocument.presentationml.tags+xml"/>
  <Override PartName="/ppt/notesSlides/notesSlide35.xml" ContentType="application/vnd.openxmlformats-officedocument.presentationml.notesSlide+xml"/>
  <Override PartName="/ppt/tags/tag40.xml" ContentType="application/vnd.openxmlformats-officedocument.presentationml.tags+xml"/>
  <Override PartName="/ppt/notesSlides/notesSlide36.xml" ContentType="application/vnd.openxmlformats-officedocument.presentationml.notesSlide+xml"/>
  <Override PartName="/ppt/tags/tag41.xml" ContentType="application/vnd.openxmlformats-officedocument.presentationml.tags+xml"/>
  <Override PartName="/ppt/notesSlides/notesSlide37.xml" ContentType="application/vnd.openxmlformats-officedocument.presentationml.notesSlide+xml"/>
  <Override PartName="/ppt/tags/tag42.xml" ContentType="application/vnd.openxmlformats-officedocument.presentationml.tags+xml"/>
  <Override PartName="/ppt/notesSlides/notesSlide38.xml" ContentType="application/vnd.openxmlformats-officedocument.presentationml.notesSlide+xml"/>
  <Override PartName="/ppt/tags/tag43.xml" ContentType="application/vnd.openxmlformats-officedocument.presentationml.tags+xml"/>
  <Override PartName="/ppt/notesSlides/notesSlide39.xml" ContentType="application/vnd.openxmlformats-officedocument.presentationml.notesSlide+xml"/>
  <Override PartName="/ppt/tags/tag44.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45"/>
  </p:notesMasterIdLst>
  <p:handoutMasterIdLst>
    <p:handoutMasterId r:id="rId46"/>
  </p:handoutMasterIdLst>
  <p:sldIdLst>
    <p:sldId id="524" r:id="rId5"/>
    <p:sldId id="518" r:id="rId6"/>
    <p:sldId id="510" r:id="rId7"/>
    <p:sldId id="509" r:id="rId8"/>
    <p:sldId id="521" r:id="rId9"/>
    <p:sldId id="511" r:id="rId10"/>
    <p:sldId id="512" r:id="rId11"/>
    <p:sldId id="513" r:id="rId12"/>
    <p:sldId id="514" r:id="rId13"/>
    <p:sldId id="515" r:id="rId14"/>
    <p:sldId id="516" r:id="rId15"/>
    <p:sldId id="522" r:id="rId16"/>
    <p:sldId id="523" r:id="rId17"/>
    <p:sldId id="525" r:id="rId18"/>
    <p:sldId id="442" r:id="rId19"/>
    <p:sldId id="443" r:id="rId20"/>
    <p:sldId id="444" r:id="rId21"/>
    <p:sldId id="445" r:id="rId22"/>
    <p:sldId id="466" r:id="rId23"/>
    <p:sldId id="496" r:id="rId24"/>
    <p:sldId id="468" r:id="rId25"/>
    <p:sldId id="469" r:id="rId26"/>
    <p:sldId id="470" r:id="rId27"/>
    <p:sldId id="471" r:id="rId28"/>
    <p:sldId id="472" r:id="rId29"/>
    <p:sldId id="473" r:id="rId30"/>
    <p:sldId id="498" r:id="rId31"/>
    <p:sldId id="475" r:id="rId32"/>
    <p:sldId id="476" r:id="rId33"/>
    <p:sldId id="499" r:id="rId34"/>
    <p:sldId id="478" r:id="rId35"/>
    <p:sldId id="481" r:id="rId36"/>
    <p:sldId id="480" r:id="rId37"/>
    <p:sldId id="504" r:id="rId38"/>
    <p:sldId id="502" r:id="rId39"/>
    <p:sldId id="505" r:id="rId40"/>
    <p:sldId id="449" r:id="rId41"/>
    <p:sldId id="437" r:id="rId42"/>
    <p:sldId id="446" r:id="rId43"/>
    <p:sldId id="448"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AF0"/>
    <a:srgbClr val="007FC2"/>
    <a:srgbClr val="D9ECF6"/>
    <a:srgbClr val="EBE9F2"/>
    <a:srgbClr val="776AAA"/>
    <a:srgbClr val="008253"/>
    <a:srgbClr val="D6EFEC"/>
    <a:srgbClr val="D9ECE5"/>
    <a:srgbClr val="0E1E42"/>
    <a:srgbClr val="0E1D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893" autoAdjust="0"/>
  </p:normalViewPr>
  <p:slideViewPr>
    <p:cSldViewPr snapToGrid="0">
      <p:cViewPr varScale="1">
        <p:scale>
          <a:sx n="97" d="100"/>
          <a:sy n="97" d="100"/>
        </p:scale>
        <p:origin x="1074" y="9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ish Wilson" userId="1a8d7cc3620296f7" providerId="LiveId" clId="{5A7E007A-C0F8-4F14-BFB7-F95A90A997F5}"/>
    <pc:docChg chg="undo custSel modSld">
      <pc:chgData name="Trish Wilson" userId="1a8d7cc3620296f7" providerId="LiveId" clId="{5A7E007A-C0F8-4F14-BFB7-F95A90A997F5}" dt="2025-01-06T22:09:09.765" v="186"/>
      <pc:docMkLst>
        <pc:docMk/>
      </pc:docMkLst>
      <pc:sldChg chg="modNotesTx">
        <pc:chgData name="Trish Wilson" userId="1a8d7cc3620296f7" providerId="LiveId" clId="{5A7E007A-C0F8-4F14-BFB7-F95A90A997F5}" dt="2025-01-06T21:23:05.865" v="165"/>
        <pc:sldMkLst>
          <pc:docMk/>
          <pc:sldMk cId="4150549256" sldId="437"/>
        </pc:sldMkLst>
      </pc:sldChg>
      <pc:sldChg chg="modNotesTx">
        <pc:chgData name="Trish Wilson" userId="1a8d7cc3620296f7" providerId="LiveId" clId="{5A7E007A-C0F8-4F14-BFB7-F95A90A997F5}" dt="2025-01-06T20:56:57.801" v="53" actId="20577"/>
        <pc:sldMkLst>
          <pc:docMk/>
          <pc:sldMk cId="3790191868" sldId="442"/>
        </pc:sldMkLst>
      </pc:sldChg>
      <pc:sldChg chg="modNotesTx">
        <pc:chgData name="Trish Wilson" userId="1a8d7cc3620296f7" providerId="LiveId" clId="{5A7E007A-C0F8-4F14-BFB7-F95A90A997F5}" dt="2025-01-06T20:59:00.241" v="58" actId="20577"/>
        <pc:sldMkLst>
          <pc:docMk/>
          <pc:sldMk cId="1550106778" sldId="444"/>
        </pc:sldMkLst>
      </pc:sldChg>
      <pc:sldChg chg="modNotesTx">
        <pc:chgData name="Trish Wilson" userId="1a8d7cc3620296f7" providerId="LiveId" clId="{5A7E007A-C0F8-4F14-BFB7-F95A90A997F5}" dt="2025-01-06T21:31:01.810" v="185" actId="20577"/>
        <pc:sldMkLst>
          <pc:docMk/>
          <pc:sldMk cId="2708634835" sldId="445"/>
        </pc:sldMkLst>
      </pc:sldChg>
      <pc:sldChg chg="addCm delCm">
        <pc:chgData name="Trish Wilson" userId="1a8d7cc3620296f7" providerId="LiveId" clId="{5A7E007A-C0F8-4F14-BFB7-F95A90A997F5}" dt="2025-01-06T21:25:38.003" v="167"/>
        <pc:sldMkLst>
          <pc:docMk/>
          <pc:sldMk cId="349643366" sldId="446"/>
        </pc:sldMkLst>
      </pc:sldChg>
      <pc:sldChg chg="modNotesTx">
        <pc:chgData name="Trish Wilson" userId="1a8d7cc3620296f7" providerId="LiveId" clId="{5A7E007A-C0F8-4F14-BFB7-F95A90A997F5}" dt="2025-01-06T21:22:06.389" v="161" actId="113"/>
        <pc:sldMkLst>
          <pc:docMk/>
          <pc:sldMk cId="240114052" sldId="449"/>
        </pc:sldMkLst>
      </pc:sldChg>
      <pc:sldChg chg="modNotesTx">
        <pc:chgData name="Trish Wilson" userId="1a8d7cc3620296f7" providerId="LiveId" clId="{5A7E007A-C0F8-4F14-BFB7-F95A90A997F5}" dt="2025-01-06T21:00:14.381" v="62" actId="20577"/>
        <pc:sldMkLst>
          <pc:docMk/>
          <pc:sldMk cId="2806691242" sldId="472"/>
        </pc:sldMkLst>
      </pc:sldChg>
      <pc:sldChg chg="modNotesTx">
        <pc:chgData name="Trish Wilson" userId="1a8d7cc3620296f7" providerId="LiveId" clId="{5A7E007A-C0F8-4F14-BFB7-F95A90A997F5}" dt="2025-01-06T21:00:49.562" v="65" actId="5793"/>
        <pc:sldMkLst>
          <pc:docMk/>
          <pc:sldMk cId="2667868244" sldId="473"/>
        </pc:sldMkLst>
      </pc:sldChg>
      <pc:sldChg chg="modNotesTx">
        <pc:chgData name="Trish Wilson" userId="1a8d7cc3620296f7" providerId="LiveId" clId="{5A7E007A-C0F8-4F14-BFB7-F95A90A997F5}" dt="2025-01-06T21:02:14.551" v="67" actId="113"/>
        <pc:sldMkLst>
          <pc:docMk/>
          <pc:sldMk cId="1716554648" sldId="476"/>
        </pc:sldMkLst>
      </pc:sldChg>
      <pc:sldChg chg="modNotesTx">
        <pc:chgData name="Trish Wilson" userId="1a8d7cc3620296f7" providerId="LiveId" clId="{5A7E007A-C0F8-4F14-BFB7-F95A90A997F5}" dt="2025-01-06T21:07:03.503" v="119" actId="20577"/>
        <pc:sldMkLst>
          <pc:docMk/>
          <pc:sldMk cId="2664320030" sldId="478"/>
        </pc:sldMkLst>
      </pc:sldChg>
      <pc:sldChg chg="modNotesTx">
        <pc:chgData name="Trish Wilson" userId="1a8d7cc3620296f7" providerId="LiveId" clId="{5A7E007A-C0F8-4F14-BFB7-F95A90A997F5}" dt="2025-01-06T21:15:24.958" v="149" actId="6549"/>
        <pc:sldMkLst>
          <pc:docMk/>
          <pc:sldMk cId="3005270447" sldId="480"/>
        </pc:sldMkLst>
      </pc:sldChg>
      <pc:sldChg chg="modNotesTx">
        <pc:chgData name="Trish Wilson" userId="1a8d7cc3620296f7" providerId="LiveId" clId="{5A7E007A-C0F8-4F14-BFB7-F95A90A997F5}" dt="2025-01-06T21:13:08.075" v="139" actId="113"/>
        <pc:sldMkLst>
          <pc:docMk/>
          <pc:sldMk cId="1559763415" sldId="481"/>
        </pc:sldMkLst>
      </pc:sldChg>
      <pc:sldChg chg="modNotesTx">
        <pc:chgData name="Trish Wilson" userId="1a8d7cc3620296f7" providerId="LiveId" clId="{5A7E007A-C0F8-4F14-BFB7-F95A90A997F5}" dt="2025-01-06T21:27:57.582" v="170" actId="113"/>
        <pc:sldMkLst>
          <pc:docMk/>
          <pc:sldMk cId="3577013097" sldId="498"/>
        </pc:sldMkLst>
      </pc:sldChg>
      <pc:sldChg chg="modNotesTx">
        <pc:chgData name="Trish Wilson" userId="1a8d7cc3620296f7" providerId="LiveId" clId="{5A7E007A-C0F8-4F14-BFB7-F95A90A997F5}" dt="2025-01-06T21:02:42.653" v="70" actId="113"/>
        <pc:sldMkLst>
          <pc:docMk/>
          <pc:sldMk cId="2230884598" sldId="499"/>
        </pc:sldMkLst>
      </pc:sldChg>
      <pc:sldChg chg="modNotesTx">
        <pc:chgData name="Trish Wilson" userId="1a8d7cc3620296f7" providerId="LiveId" clId="{5A7E007A-C0F8-4F14-BFB7-F95A90A997F5}" dt="2025-01-06T21:16:24.360" v="157" actId="2711"/>
        <pc:sldMkLst>
          <pc:docMk/>
          <pc:sldMk cId="3426776120" sldId="502"/>
        </pc:sldMkLst>
      </pc:sldChg>
      <pc:sldChg chg="modNotesTx">
        <pc:chgData name="Trish Wilson" userId="1a8d7cc3620296f7" providerId="LiveId" clId="{5A7E007A-C0F8-4F14-BFB7-F95A90A997F5}" dt="2025-01-06T21:16:14.787" v="156" actId="6549"/>
        <pc:sldMkLst>
          <pc:docMk/>
          <pc:sldMk cId="945680467" sldId="504"/>
        </pc:sldMkLst>
      </pc:sldChg>
      <pc:sldChg chg="modNotesTx">
        <pc:chgData name="Trish Wilson" userId="1a8d7cc3620296f7" providerId="LiveId" clId="{5A7E007A-C0F8-4F14-BFB7-F95A90A997F5}" dt="2025-01-06T21:21:11.456" v="159" actId="255"/>
        <pc:sldMkLst>
          <pc:docMk/>
          <pc:sldMk cId="48479127" sldId="505"/>
        </pc:sldMkLst>
      </pc:sldChg>
      <pc:sldChg chg="modNotesTx">
        <pc:chgData name="Trish Wilson" userId="1a8d7cc3620296f7" providerId="LiveId" clId="{5A7E007A-C0F8-4F14-BFB7-F95A90A997F5}" dt="2025-01-06T20:51:03.863" v="27" actId="2711"/>
        <pc:sldMkLst>
          <pc:docMk/>
          <pc:sldMk cId="1652726119" sldId="509"/>
        </pc:sldMkLst>
      </pc:sldChg>
      <pc:sldChg chg="modNotesTx">
        <pc:chgData name="Trish Wilson" userId="1a8d7cc3620296f7" providerId="LiveId" clId="{5A7E007A-C0F8-4F14-BFB7-F95A90A997F5}" dt="2025-01-06T20:48:14.687" v="17" actId="113"/>
        <pc:sldMkLst>
          <pc:docMk/>
          <pc:sldMk cId="3580694833" sldId="510"/>
        </pc:sldMkLst>
      </pc:sldChg>
      <pc:sldChg chg="modNotesTx">
        <pc:chgData name="Trish Wilson" userId="1a8d7cc3620296f7" providerId="LiveId" clId="{5A7E007A-C0F8-4F14-BFB7-F95A90A997F5}" dt="2025-01-06T20:49:25.818" v="20"/>
        <pc:sldMkLst>
          <pc:docMk/>
          <pc:sldMk cId="702303488" sldId="511"/>
        </pc:sldMkLst>
      </pc:sldChg>
      <pc:sldChg chg="modNotesTx">
        <pc:chgData name="Trish Wilson" userId="1a8d7cc3620296f7" providerId="LiveId" clId="{5A7E007A-C0F8-4F14-BFB7-F95A90A997F5}" dt="2025-01-06T20:49:42.678" v="22" actId="113"/>
        <pc:sldMkLst>
          <pc:docMk/>
          <pc:sldMk cId="2491177883" sldId="512"/>
        </pc:sldMkLst>
      </pc:sldChg>
      <pc:sldChg chg="modNotesTx">
        <pc:chgData name="Trish Wilson" userId="1a8d7cc3620296f7" providerId="LiveId" clId="{5A7E007A-C0F8-4F14-BFB7-F95A90A997F5}" dt="2025-01-06T21:30:12.245" v="180" actId="113"/>
        <pc:sldMkLst>
          <pc:docMk/>
          <pc:sldMk cId="868684786" sldId="513"/>
        </pc:sldMkLst>
      </pc:sldChg>
      <pc:sldChg chg="addCm modCm modNotesTx">
        <pc:chgData name="Trish Wilson" userId="1a8d7cc3620296f7" providerId="LiveId" clId="{5A7E007A-C0F8-4F14-BFB7-F95A90A997F5}" dt="2025-01-06T22:09:09.765" v="186"/>
        <pc:sldMkLst>
          <pc:docMk/>
          <pc:sldMk cId="1797789494" sldId="518"/>
        </pc:sldMkLst>
      </pc:sldChg>
      <pc:sldChg chg="modNotesTx">
        <pc:chgData name="Trish Wilson" userId="1a8d7cc3620296f7" providerId="LiveId" clId="{5A7E007A-C0F8-4F14-BFB7-F95A90A997F5}" dt="2025-01-06T20:51:15.071" v="28" actId="2711"/>
        <pc:sldMkLst>
          <pc:docMk/>
          <pc:sldMk cId="3330237926" sldId="521"/>
        </pc:sldMkLst>
      </pc:sldChg>
      <pc:sldChg chg="modNotesTx">
        <pc:chgData name="Trish Wilson" userId="1a8d7cc3620296f7" providerId="LiveId" clId="{5A7E007A-C0F8-4F14-BFB7-F95A90A997F5}" dt="2025-01-06T20:54:59.193" v="39" actId="20577"/>
        <pc:sldMkLst>
          <pc:docMk/>
          <pc:sldMk cId="3471987274" sldId="522"/>
        </pc:sldMkLst>
      </pc:sldChg>
      <pc:sldChg chg="modNotesTx">
        <pc:chgData name="Trish Wilson" userId="1a8d7cc3620296f7" providerId="LiveId" clId="{5A7E007A-C0F8-4F14-BFB7-F95A90A997F5}" dt="2025-01-06T20:55:35.752" v="44" actId="20577"/>
        <pc:sldMkLst>
          <pc:docMk/>
          <pc:sldMk cId="4062419051" sldId="523"/>
        </pc:sldMkLst>
      </pc:sldChg>
      <pc:sldChg chg="addCm delCm modNotesTx">
        <pc:chgData name="Trish Wilson" userId="1a8d7cc3620296f7" providerId="LiveId" clId="{5A7E007A-C0F8-4F14-BFB7-F95A90A997F5}" dt="2025-01-06T21:25:50.515" v="168"/>
        <pc:sldMkLst>
          <pc:docMk/>
          <pc:sldMk cId="1490079542" sldId="524"/>
        </pc:sldMkLst>
      </pc:sldChg>
      <pc:sldChg chg="modNotesTx">
        <pc:chgData name="Trish Wilson" userId="1a8d7cc3620296f7" providerId="LiveId" clId="{5A7E007A-C0F8-4F14-BFB7-F95A90A997F5}" dt="2025-01-06T21:30:37.749" v="182" actId="113"/>
        <pc:sldMkLst>
          <pc:docMk/>
          <pc:sldMk cId="1560045983" sldId="525"/>
        </pc:sldMkLst>
      </pc:sldChg>
    </pc:docChg>
  </pc:docChgLst>
  <pc:docChgLst>
    <pc:chgData name="Kerrie Shanahan" userId="ae473d9f-76e9-476f-892f-2674ea963afc" providerId="ADAL" clId="{5E24BBD8-BC60-44D0-A3F8-B7B7DA1BB097}"/>
    <pc:docChg chg="undo custSel modSld modMainMaster">
      <pc:chgData name="Kerrie Shanahan" userId="ae473d9f-76e9-476f-892f-2674ea963afc" providerId="ADAL" clId="{5E24BBD8-BC60-44D0-A3F8-B7B7DA1BB097}" dt="2025-02-04T23:42:18.742" v="118" actId="20577"/>
      <pc:docMkLst>
        <pc:docMk/>
      </pc:docMkLst>
      <pc:sldChg chg="modSp mod">
        <pc:chgData name="Kerrie Shanahan" userId="ae473d9f-76e9-476f-892f-2674ea963afc" providerId="ADAL" clId="{5E24BBD8-BC60-44D0-A3F8-B7B7DA1BB097}" dt="2025-01-29T03:23:10.148" v="114" actId="962"/>
        <pc:sldMkLst>
          <pc:docMk/>
          <pc:sldMk cId="4150549256" sldId="437"/>
        </pc:sldMkLst>
        <pc:picChg chg="mod">
          <ac:chgData name="Kerrie Shanahan" userId="ae473d9f-76e9-476f-892f-2674ea963afc" providerId="ADAL" clId="{5E24BBD8-BC60-44D0-A3F8-B7B7DA1BB097}" dt="2025-01-29T03:23:10.148" v="114" actId="962"/>
          <ac:picMkLst>
            <pc:docMk/>
            <pc:sldMk cId="4150549256" sldId="437"/>
            <ac:picMk id="3" creationId="{1825C2BD-668D-1B47-A307-4478F57E8F9E}"/>
          </ac:picMkLst>
        </pc:picChg>
      </pc:sldChg>
      <pc:sldChg chg="addSp delSp modSp mod">
        <pc:chgData name="Kerrie Shanahan" userId="ae473d9f-76e9-476f-892f-2674ea963afc" providerId="ADAL" clId="{5E24BBD8-BC60-44D0-A3F8-B7B7DA1BB097}" dt="2025-01-28T03:28:07.346" v="11" actId="962"/>
        <pc:sldMkLst>
          <pc:docMk/>
          <pc:sldMk cId="1797789494" sldId="518"/>
        </pc:sldMkLst>
        <pc:spChg chg="mod">
          <ac:chgData name="Kerrie Shanahan" userId="ae473d9f-76e9-476f-892f-2674ea963afc" providerId="ADAL" clId="{5E24BBD8-BC60-44D0-A3F8-B7B7DA1BB097}" dt="2025-01-28T03:10:05.507" v="2"/>
          <ac:spMkLst>
            <pc:docMk/>
            <pc:sldMk cId="1797789494" sldId="518"/>
            <ac:spMk id="6" creationId="{4BFA916B-EBE1-E62E-D76A-55740FF25203}"/>
          </ac:spMkLst>
        </pc:spChg>
        <pc:spChg chg="mod">
          <ac:chgData name="Kerrie Shanahan" userId="ae473d9f-76e9-476f-892f-2674ea963afc" providerId="ADAL" clId="{5E24BBD8-BC60-44D0-A3F8-B7B7DA1BB097}" dt="2025-01-28T03:10:05.507" v="2"/>
          <ac:spMkLst>
            <pc:docMk/>
            <pc:sldMk cId="1797789494" sldId="518"/>
            <ac:spMk id="7" creationId="{39E75CC2-0094-AC61-D719-2F0E5300D0B7}"/>
          </ac:spMkLst>
        </pc:spChg>
        <pc:spChg chg="mod">
          <ac:chgData name="Kerrie Shanahan" userId="ae473d9f-76e9-476f-892f-2674ea963afc" providerId="ADAL" clId="{5E24BBD8-BC60-44D0-A3F8-B7B7DA1BB097}" dt="2025-01-28T03:10:05.507" v="2"/>
          <ac:spMkLst>
            <pc:docMk/>
            <pc:sldMk cId="1797789494" sldId="518"/>
            <ac:spMk id="8" creationId="{7EA0795E-2135-6086-9C4C-663A9A1E1A4B}"/>
          </ac:spMkLst>
        </pc:spChg>
        <pc:grpChg chg="add mod">
          <ac:chgData name="Kerrie Shanahan" userId="ae473d9f-76e9-476f-892f-2674ea963afc" providerId="ADAL" clId="{5E24BBD8-BC60-44D0-A3F8-B7B7DA1BB097}" dt="2025-01-28T03:27:42.180" v="7" actId="164"/>
          <ac:grpSpMkLst>
            <pc:docMk/>
            <pc:sldMk cId="1797789494" sldId="518"/>
            <ac:grpSpMk id="5" creationId="{18D5E70F-152E-3240-A54E-E15ECEFC6CFE}"/>
          </ac:grpSpMkLst>
        </pc:grpChg>
        <pc:grpChg chg="add mod">
          <ac:chgData name="Kerrie Shanahan" userId="ae473d9f-76e9-476f-892f-2674ea963afc" providerId="ADAL" clId="{5E24BBD8-BC60-44D0-A3F8-B7B7DA1BB097}" dt="2025-01-28T03:28:07.346" v="11" actId="962"/>
          <ac:grpSpMkLst>
            <pc:docMk/>
            <pc:sldMk cId="1797789494" sldId="518"/>
            <ac:grpSpMk id="10" creationId="{4D1E3F5D-F0B3-6CD8-413D-620331F34000}"/>
          </ac:grpSpMkLst>
        </pc:grpChg>
        <pc:grpChg chg="del">
          <ac:chgData name="Kerrie Shanahan" userId="ae473d9f-76e9-476f-892f-2674ea963afc" providerId="ADAL" clId="{5E24BBD8-BC60-44D0-A3F8-B7B7DA1BB097}" dt="2025-01-28T03:10:03.434" v="0" actId="478"/>
          <ac:grpSpMkLst>
            <pc:docMk/>
            <pc:sldMk cId="1797789494" sldId="518"/>
            <ac:grpSpMk id="10" creationId="{7DE4D1D6-CC03-5100-3594-C3749B997E66}"/>
          </ac:grpSpMkLst>
        </pc:grpChg>
        <pc:picChg chg="add mod">
          <ac:chgData name="Kerrie Shanahan" userId="ae473d9f-76e9-476f-892f-2674ea963afc" providerId="ADAL" clId="{5E24BBD8-BC60-44D0-A3F8-B7B7DA1BB097}" dt="2025-01-28T03:27:42.180" v="7" actId="164"/>
          <ac:picMkLst>
            <pc:docMk/>
            <pc:sldMk cId="1797789494" sldId="518"/>
            <ac:picMk id="9" creationId="{BF414505-1654-4517-C22E-9EA942B73417}"/>
          </ac:picMkLst>
        </pc:picChg>
        <pc:picChg chg="del">
          <ac:chgData name="Kerrie Shanahan" userId="ae473d9f-76e9-476f-892f-2674ea963afc" providerId="ADAL" clId="{5E24BBD8-BC60-44D0-A3F8-B7B7DA1BB097}" dt="2025-01-28T03:10:04.117" v="1" actId="478"/>
          <ac:picMkLst>
            <pc:docMk/>
            <pc:sldMk cId="1797789494" sldId="518"/>
            <ac:picMk id="14" creationId="{32289B36-FB20-6A4E-5B12-22E405240417}"/>
          </ac:picMkLst>
        </pc:picChg>
      </pc:sldChg>
      <pc:sldChg chg="addSp delSp modSp mod">
        <pc:chgData name="Kerrie Shanahan" userId="ae473d9f-76e9-476f-892f-2674ea963afc" providerId="ADAL" clId="{5E24BBD8-BC60-44D0-A3F8-B7B7DA1BB097}" dt="2025-01-28T03:29:42.444" v="29" actId="962"/>
        <pc:sldMkLst>
          <pc:docMk/>
          <pc:sldMk cId="3471987274" sldId="522"/>
        </pc:sldMkLst>
        <pc:spChg chg="mod">
          <ac:chgData name="Kerrie Shanahan" userId="ae473d9f-76e9-476f-892f-2674ea963afc" providerId="ADAL" clId="{5E24BBD8-BC60-44D0-A3F8-B7B7DA1BB097}" dt="2025-01-28T03:28:48.290" v="14"/>
          <ac:spMkLst>
            <pc:docMk/>
            <pc:sldMk cId="3471987274" sldId="522"/>
            <ac:spMk id="6" creationId="{7FF5F18F-EEA6-688E-50FB-C381EEF82D1D}"/>
          </ac:spMkLst>
        </pc:spChg>
        <pc:spChg chg="mod">
          <ac:chgData name="Kerrie Shanahan" userId="ae473d9f-76e9-476f-892f-2674ea963afc" providerId="ADAL" clId="{5E24BBD8-BC60-44D0-A3F8-B7B7DA1BB097}" dt="2025-01-28T03:28:48.290" v="14"/>
          <ac:spMkLst>
            <pc:docMk/>
            <pc:sldMk cId="3471987274" sldId="522"/>
            <ac:spMk id="11" creationId="{7E97B386-AD72-9CA9-F65C-911D1BA06E69}"/>
          </ac:spMkLst>
        </pc:spChg>
        <pc:spChg chg="mod">
          <ac:chgData name="Kerrie Shanahan" userId="ae473d9f-76e9-476f-892f-2674ea963afc" providerId="ADAL" clId="{5E24BBD8-BC60-44D0-A3F8-B7B7DA1BB097}" dt="2025-01-28T03:28:48.290" v="14"/>
          <ac:spMkLst>
            <pc:docMk/>
            <pc:sldMk cId="3471987274" sldId="522"/>
            <ac:spMk id="13" creationId="{C87F0EDF-D5CB-AD8D-2BF6-0539484C9419}"/>
          </ac:spMkLst>
        </pc:spChg>
        <pc:grpChg chg="add mod">
          <ac:chgData name="Kerrie Shanahan" userId="ae473d9f-76e9-476f-892f-2674ea963afc" providerId="ADAL" clId="{5E24BBD8-BC60-44D0-A3F8-B7B7DA1BB097}" dt="2025-01-28T03:29:42.444" v="29" actId="962"/>
          <ac:grpSpMkLst>
            <pc:docMk/>
            <pc:sldMk cId="3471987274" sldId="522"/>
            <ac:grpSpMk id="3" creationId="{4EE7A7F7-32A6-FD2E-B4CA-6710E09DBF72}"/>
          </ac:grpSpMkLst>
        </pc:grpChg>
        <pc:grpChg chg="mod">
          <ac:chgData name="Kerrie Shanahan" userId="ae473d9f-76e9-476f-892f-2674ea963afc" providerId="ADAL" clId="{5E24BBD8-BC60-44D0-A3F8-B7B7DA1BB097}" dt="2025-01-28T03:28:48.290" v="14"/>
          <ac:grpSpMkLst>
            <pc:docMk/>
            <pc:sldMk cId="3471987274" sldId="522"/>
            <ac:grpSpMk id="4" creationId="{1295D9D9-7B2D-7EE9-9279-29F514AF3BA9}"/>
          </ac:grpSpMkLst>
        </pc:grpChg>
        <pc:grpChg chg="del">
          <ac:chgData name="Kerrie Shanahan" userId="ae473d9f-76e9-476f-892f-2674ea963afc" providerId="ADAL" clId="{5E24BBD8-BC60-44D0-A3F8-B7B7DA1BB097}" dt="2025-01-28T03:28:45.570" v="12" actId="478"/>
          <ac:grpSpMkLst>
            <pc:docMk/>
            <pc:sldMk cId="3471987274" sldId="522"/>
            <ac:grpSpMk id="7" creationId="{6CC88679-A7FD-478F-16C1-8C7818C6C696}"/>
          </ac:grpSpMkLst>
        </pc:grpChg>
        <pc:picChg chg="mod">
          <ac:chgData name="Kerrie Shanahan" userId="ae473d9f-76e9-476f-892f-2674ea963afc" providerId="ADAL" clId="{5E24BBD8-BC60-44D0-A3F8-B7B7DA1BB097}" dt="2025-01-28T03:28:48.290" v="14"/>
          <ac:picMkLst>
            <pc:docMk/>
            <pc:sldMk cId="3471987274" sldId="522"/>
            <ac:picMk id="5" creationId="{2450B10F-1B66-470D-25F0-13F63BFC22FE}"/>
          </ac:picMkLst>
        </pc:picChg>
        <pc:picChg chg="del">
          <ac:chgData name="Kerrie Shanahan" userId="ae473d9f-76e9-476f-892f-2674ea963afc" providerId="ADAL" clId="{5E24BBD8-BC60-44D0-A3F8-B7B7DA1BB097}" dt="2025-01-28T03:28:46.798" v="13" actId="478"/>
          <ac:picMkLst>
            <pc:docMk/>
            <pc:sldMk cId="3471987274" sldId="522"/>
            <ac:picMk id="12" creationId="{628C5C56-B67E-2E98-4660-97129346E397}"/>
          </ac:picMkLst>
        </pc:picChg>
      </pc:sldChg>
      <pc:sldChg chg="addSp delSp modSp mod">
        <pc:chgData name="Kerrie Shanahan" userId="ae473d9f-76e9-476f-892f-2674ea963afc" providerId="ADAL" clId="{5E24BBD8-BC60-44D0-A3F8-B7B7DA1BB097}" dt="2025-01-28T03:30:02.073" v="33" actId="962"/>
        <pc:sldMkLst>
          <pc:docMk/>
          <pc:sldMk cId="4062419051" sldId="523"/>
        </pc:sldMkLst>
        <pc:spChg chg="mod">
          <ac:chgData name="Kerrie Shanahan" userId="ae473d9f-76e9-476f-892f-2674ea963afc" providerId="ADAL" clId="{5E24BBD8-BC60-44D0-A3F8-B7B7DA1BB097}" dt="2025-01-28T03:28:56.763" v="17"/>
          <ac:spMkLst>
            <pc:docMk/>
            <pc:sldMk cId="4062419051" sldId="523"/>
            <ac:spMk id="11" creationId="{3B107772-E689-EC08-F821-0E77B15A9310}"/>
          </ac:spMkLst>
        </pc:spChg>
        <pc:spChg chg="mod">
          <ac:chgData name="Kerrie Shanahan" userId="ae473d9f-76e9-476f-892f-2674ea963afc" providerId="ADAL" clId="{5E24BBD8-BC60-44D0-A3F8-B7B7DA1BB097}" dt="2025-01-28T03:28:56.763" v="17"/>
          <ac:spMkLst>
            <pc:docMk/>
            <pc:sldMk cId="4062419051" sldId="523"/>
            <ac:spMk id="12" creationId="{C867232C-3122-15BA-FD74-3E2162130F21}"/>
          </ac:spMkLst>
        </pc:spChg>
        <pc:spChg chg="mod">
          <ac:chgData name="Kerrie Shanahan" userId="ae473d9f-76e9-476f-892f-2674ea963afc" providerId="ADAL" clId="{5E24BBD8-BC60-44D0-A3F8-B7B7DA1BB097}" dt="2025-01-28T03:28:56.763" v="17"/>
          <ac:spMkLst>
            <pc:docMk/>
            <pc:sldMk cId="4062419051" sldId="523"/>
            <ac:spMk id="13" creationId="{9644F6DA-5CFA-C598-9363-7AC423FE263A}"/>
          </ac:spMkLst>
        </pc:spChg>
        <pc:grpChg chg="add del mod">
          <ac:chgData name="Kerrie Shanahan" userId="ae473d9f-76e9-476f-892f-2674ea963afc" providerId="ADAL" clId="{5E24BBD8-BC60-44D0-A3F8-B7B7DA1BB097}" dt="2025-01-28T03:30:02.073" v="33" actId="962"/>
          <ac:grpSpMkLst>
            <pc:docMk/>
            <pc:sldMk cId="4062419051" sldId="523"/>
            <ac:grpSpMk id="3" creationId="{20773443-5873-2064-9BB5-A2C7304A8206}"/>
          </ac:grpSpMkLst>
        </pc:grpChg>
        <pc:grpChg chg="del">
          <ac:chgData name="Kerrie Shanahan" userId="ae473d9f-76e9-476f-892f-2674ea963afc" providerId="ADAL" clId="{5E24BBD8-BC60-44D0-A3F8-B7B7DA1BB097}" dt="2025-01-28T03:28:52.675" v="15" actId="478"/>
          <ac:grpSpMkLst>
            <pc:docMk/>
            <pc:sldMk cId="4062419051" sldId="523"/>
            <ac:grpSpMk id="4" creationId="{4F3090CC-CA19-E505-AB28-EA26D6E0F47E}"/>
          </ac:grpSpMkLst>
        </pc:grpChg>
        <pc:grpChg chg="mod">
          <ac:chgData name="Kerrie Shanahan" userId="ae473d9f-76e9-476f-892f-2674ea963afc" providerId="ADAL" clId="{5E24BBD8-BC60-44D0-A3F8-B7B7DA1BB097}" dt="2025-01-28T03:28:56.763" v="17"/>
          <ac:grpSpMkLst>
            <pc:docMk/>
            <pc:sldMk cId="4062419051" sldId="523"/>
            <ac:grpSpMk id="9" creationId="{A9EC9AD8-FDC0-6B44-69E7-43CF25EC4B61}"/>
          </ac:grpSpMkLst>
        </pc:grpChg>
        <pc:picChg chg="del">
          <ac:chgData name="Kerrie Shanahan" userId="ae473d9f-76e9-476f-892f-2674ea963afc" providerId="ADAL" clId="{5E24BBD8-BC60-44D0-A3F8-B7B7DA1BB097}" dt="2025-01-28T03:28:54.098" v="16" actId="478"/>
          <ac:picMkLst>
            <pc:docMk/>
            <pc:sldMk cId="4062419051" sldId="523"/>
            <ac:picMk id="8" creationId="{C189D2FB-BE9E-D330-5832-14ADAC569F7D}"/>
          </ac:picMkLst>
        </pc:picChg>
        <pc:picChg chg="mod">
          <ac:chgData name="Kerrie Shanahan" userId="ae473d9f-76e9-476f-892f-2674ea963afc" providerId="ADAL" clId="{5E24BBD8-BC60-44D0-A3F8-B7B7DA1BB097}" dt="2025-01-28T03:28:56.763" v="17"/>
          <ac:picMkLst>
            <pc:docMk/>
            <pc:sldMk cId="4062419051" sldId="523"/>
            <ac:picMk id="10" creationId="{CEDE49D6-C48C-42F6-6E1B-B897023B3909}"/>
          </ac:picMkLst>
        </pc:picChg>
      </pc:sldChg>
      <pc:sldMasterChg chg="modSldLayout">
        <pc:chgData name="Kerrie Shanahan" userId="ae473d9f-76e9-476f-892f-2674ea963afc" providerId="ADAL" clId="{5E24BBD8-BC60-44D0-A3F8-B7B7DA1BB097}" dt="2025-02-04T23:42:18.742" v="118" actId="20577"/>
        <pc:sldMasterMkLst>
          <pc:docMk/>
          <pc:sldMasterMk cId="2172787928" sldId="2147483708"/>
        </pc:sldMasterMkLst>
        <pc:sldLayoutChg chg="modSp mod">
          <pc:chgData name="Kerrie Shanahan" userId="ae473d9f-76e9-476f-892f-2674ea963afc" providerId="ADAL" clId="{5E24BBD8-BC60-44D0-A3F8-B7B7DA1BB097}" dt="2025-02-04T23:42:18.742" v="118" actId="20577"/>
          <pc:sldLayoutMkLst>
            <pc:docMk/>
            <pc:sldMasterMk cId="2172787928" sldId="2147483708"/>
            <pc:sldLayoutMk cId="2585135512" sldId="2147483793"/>
          </pc:sldLayoutMkLst>
          <pc:spChg chg="mod">
            <ac:chgData name="Kerrie Shanahan" userId="ae473d9f-76e9-476f-892f-2674ea963afc" providerId="ADAL" clId="{5E24BBD8-BC60-44D0-A3F8-B7B7DA1BB097}" dt="2025-02-04T23:42:18.742" v="118" actId="20577"/>
            <ac:spMkLst>
              <pc:docMk/>
              <pc:sldMasterMk cId="2172787928" sldId="2147483708"/>
              <pc:sldLayoutMk cId="2585135512" sldId="2147483793"/>
              <ac:spMk id="18" creationId="{9D707229-99EE-51B6-C8E7-CA3693A7E459}"/>
            </ac:spMkLst>
          </pc:spChg>
        </pc:sldLayoutChg>
      </pc:sldMasterChg>
    </pc:docChg>
  </pc:docChgLst>
  <pc:docChgLst>
    <pc:chgData name="Liz Heynes" userId="e5ff50d5-f39a-42f6-9e9f-e790bcc8c38d" providerId="ADAL" clId="{687602F6-20CB-456E-B439-7352A9AD0C73}"/>
    <pc:docChg chg="undo custSel modSld">
      <pc:chgData name="Liz Heynes" userId="e5ff50d5-f39a-42f6-9e9f-e790bcc8c38d" providerId="ADAL" clId="{687602F6-20CB-456E-B439-7352A9AD0C73}" dt="2025-01-14T04:53:55.296" v="4" actId="14826"/>
      <pc:docMkLst>
        <pc:docMk/>
      </pc:docMkLst>
      <pc:sldChg chg="addSp delSp modSp mod">
        <pc:chgData name="Liz Heynes" userId="e5ff50d5-f39a-42f6-9e9f-e790bcc8c38d" providerId="ADAL" clId="{687602F6-20CB-456E-B439-7352A9AD0C73}" dt="2025-01-14T04:53:55.296" v="4" actId="14826"/>
        <pc:sldMkLst>
          <pc:docMk/>
          <pc:sldMk cId="4150549256" sldId="437"/>
        </pc:sldMkLst>
        <pc:picChg chg="add del mod">
          <ac:chgData name="Liz Heynes" userId="e5ff50d5-f39a-42f6-9e9f-e790bcc8c38d" providerId="ADAL" clId="{687602F6-20CB-456E-B439-7352A9AD0C73}" dt="2025-01-14T04:53:55.296" v="4" actId="14826"/>
          <ac:picMkLst>
            <pc:docMk/>
            <pc:sldMk cId="4150549256" sldId="437"/>
            <ac:picMk id="3" creationId="{1825C2BD-668D-1B47-A307-4478F57E8F9E}"/>
          </ac:picMkLst>
        </pc:picChg>
      </pc:sldChg>
    </pc:docChg>
  </pc:docChgLst>
  <pc:docChgLst>
    <pc:chgData name="Rebecca McEwan" userId="ff810c5d-fc8a-4cb6-9b96-8b31b958f764" providerId="ADAL" clId="{21381729-26A4-455C-AF23-34291D53291A}"/>
    <pc:docChg chg="custSel modSld">
      <pc:chgData name="Rebecca McEwan" userId="ff810c5d-fc8a-4cb6-9b96-8b31b958f764" providerId="ADAL" clId="{21381729-26A4-455C-AF23-34291D53291A}" dt="2025-01-26T23:38:52.439" v="15"/>
      <pc:docMkLst>
        <pc:docMk/>
      </pc:docMkLst>
      <pc:sldChg chg="addSp delSp modSp mod">
        <pc:chgData name="Rebecca McEwan" userId="ff810c5d-fc8a-4cb6-9b96-8b31b958f764" providerId="ADAL" clId="{21381729-26A4-455C-AF23-34291D53291A}" dt="2025-01-26T23:38:11.287" v="2"/>
        <pc:sldMkLst>
          <pc:docMk/>
          <pc:sldMk cId="1797789494" sldId="518"/>
        </pc:sldMkLst>
      </pc:sldChg>
      <pc:sldChg chg="addSp delSp modSp mod">
        <pc:chgData name="Rebecca McEwan" userId="ff810c5d-fc8a-4cb6-9b96-8b31b958f764" providerId="ADAL" clId="{21381729-26A4-455C-AF23-34291D53291A}" dt="2025-01-26T23:38:42.541" v="13" actId="1038"/>
        <pc:sldMkLst>
          <pc:docMk/>
          <pc:sldMk cId="3471987274" sldId="522"/>
        </pc:sldMkLst>
      </pc:sldChg>
      <pc:sldChg chg="addSp delSp modSp mod">
        <pc:chgData name="Rebecca McEwan" userId="ff810c5d-fc8a-4cb6-9b96-8b31b958f764" providerId="ADAL" clId="{21381729-26A4-455C-AF23-34291D53291A}" dt="2025-01-26T23:38:52.439" v="15"/>
        <pc:sldMkLst>
          <pc:docMk/>
          <pc:sldMk cId="4062419051" sldId="523"/>
        </pc:sldMkLst>
      </pc:sldChg>
    </pc:docChg>
  </pc:docChgLst>
  <pc:docChgLst>
    <pc:chgData name="Kerrie Shanahan" userId="ae473d9f-76e9-476f-892f-2674ea963afc" providerId="ADAL" clId="{DCF9E6A9-2876-40E7-ABCB-4289F15A1800}"/>
    <pc:docChg chg="custSel modSld">
      <pc:chgData name="Kerrie Shanahan" userId="ae473d9f-76e9-476f-892f-2674ea963afc" providerId="ADAL" clId="{DCF9E6A9-2876-40E7-ABCB-4289F15A1800}" dt="2025-01-06T23:57:11.228" v="53" actId="20577"/>
      <pc:docMkLst>
        <pc:docMk/>
      </pc:docMkLst>
      <pc:sldChg chg="modNotesTx">
        <pc:chgData name="Kerrie Shanahan" userId="ae473d9f-76e9-476f-892f-2674ea963afc" providerId="ADAL" clId="{DCF9E6A9-2876-40E7-ABCB-4289F15A1800}" dt="2025-01-06T23:57:11.228" v="53" actId="20577"/>
        <pc:sldMkLst>
          <pc:docMk/>
          <pc:sldMk cId="4150549256" sldId="437"/>
        </pc:sldMkLst>
      </pc:sldChg>
      <pc:sldChg chg="modNotesTx">
        <pc:chgData name="Kerrie Shanahan" userId="ae473d9f-76e9-476f-892f-2674ea963afc" providerId="ADAL" clId="{DCF9E6A9-2876-40E7-ABCB-4289F15A1800}" dt="2025-01-06T23:49:45.822" v="13" actId="20577"/>
        <pc:sldMkLst>
          <pc:docMk/>
          <pc:sldMk cId="702303488" sldId="511"/>
        </pc:sldMkLst>
      </pc:sldChg>
      <pc:sldChg chg="modSp mod">
        <pc:chgData name="Kerrie Shanahan" userId="ae473d9f-76e9-476f-892f-2674ea963afc" providerId="ADAL" clId="{DCF9E6A9-2876-40E7-ABCB-4289F15A1800}" dt="2025-01-06T23:50:28.753" v="40" actId="20577"/>
        <pc:sldMkLst>
          <pc:docMk/>
          <pc:sldMk cId="868684786" sldId="513"/>
        </pc:sldMkLst>
        <pc:spChg chg="mod">
          <ac:chgData name="Kerrie Shanahan" userId="ae473d9f-76e9-476f-892f-2674ea963afc" providerId="ADAL" clId="{DCF9E6A9-2876-40E7-ABCB-4289F15A1800}" dt="2025-01-06T23:50:28.753" v="40" actId="20577"/>
          <ac:spMkLst>
            <pc:docMk/>
            <pc:sldMk cId="868684786" sldId="513"/>
            <ac:spMk id="3" creationId="{2B08D8FA-FE96-A24B-C1C6-457BC61E9ADE}"/>
          </ac:spMkLst>
        </pc:spChg>
      </pc:sldChg>
      <pc:sldChg chg="modNotesTx">
        <pc:chgData name="Kerrie Shanahan" userId="ae473d9f-76e9-476f-892f-2674ea963afc" providerId="ADAL" clId="{DCF9E6A9-2876-40E7-ABCB-4289F15A1800}" dt="2025-01-06T23:48:40.980" v="9" actId="20577"/>
        <pc:sldMkLst>
          <pc:docMk/>
          <pc:sldMk cId="1797789494" sldId="518"/>
        </pc:sldMkLst>
      </pc:sldChg>
    </pc:docChg>
  </pc:docChgLst>
  <pc:docChgLst>
    <pc:chgData name="Kerrie Shanahan" userId="ae473d9f-76e9-476f-892f-2674ea963afc" providerId="ADAL" clId="{76DAE4DC-A4EB-4659-805E-5FEC3008F55D}"/>
    <pc:docChg chg="modSld">
      <pc:chgData name="Kerrie Shanahan" userId="ae473d9f-76e9-476f-892f-2674ea963afc" providerId="ADAL" clId="{76DAE4DC-A4EB-4659-805E-5FEC3008F55D}" dt="2025-01-26T22:27:50.572" v="761" actId="13926"/>
      <pc:docMkLst>
        <pc:docMk/>
      </pc:docMkLst>
      <pc:sldChg chg="modSp mod">
        <pc:chgData name="Kerrie Shanahan" userId="ae473d9f-76e9-476f-892f-2674ea963afc" providerId="ADAL" clId="{76DAE4DC-A4EB-4659-805E-5FEC3008F55D}" dt="2025-01-22T05:50:06.243" v="760" actId="962"/>
        <pc:sldMkLst>
          <pc:docMk/>
          <pc:sldMk cId="4150549256" sldId="437"/>
        </pc:sldMkLst>
        <pc:spChg chg="ord">
          <ac:chgData name="Kerrie Shanahan" userId="ae473d9f-76e9-476f-892f-2674ea963afc" providerId="ADAL" clId="{76DAE4DC-A4EB-4659-805E-5FEC3008F55D}" dt="2025-01-22T01:41:30.427" v="66" actId="13244"/>
          <ac:spMkLst>
            <pc:docMk/>
            <pc:sldMk cId="4150549256" sldId="437"/>
            <ac:spMk id="2" creationId="{4FACAC26-EF56-5C77-1DE9-F71C6E64FD31}"/>
          </ac:spMkLst>
        </pc:spChg>
        <pc:picChg chg="mod">
          <ac:chgData name="Kerrie Shanahan" userId="ae473d9f-76e9-476f-892f-2674ea963afc" providerId="ADAL" clId="{76DAE4DC-A4EB-4659-805E-5FEC3008F55D}" dt="2025-01-22T05:50:06.243" v="760" actId="962"/>
          <ac:picMkLst>
            <pc:docMk/>
            <pc:sldMk cId="4150549256" sldId="437"/>
            <ac:picMk id="3" creationId="{1825C2BD-668D-1B47-A307-4478F57E8F9E}"/>
          </ac:picMkLst>
        </pc:picChg>
      </pc:sldChg>
      <pc:sldChg chg="modSp mod">
        <pc:chgData name="Kerrie Shanahan" userId="ae473d9f-76e9-476f-892f-2674ea963afc" providerId="ADAL" clId="{76DAE4DC-A4EB-4659-805E-5FEC3008F55D}" dt="2025-01-22T05:49:28.047" v="636" actId="962"/>
        <pc:sldMkLst>
          <pc:docMk/>
          <pc:sldMk cId="3790191868" sldId="442"/>
        </pc:sldMkLst>
        <pc:spChg chg="ord">
          <ac:chgData name="Kerrie Shanahan" userId="ae473d9f-76e9-476f-892f-2674ea963afc" providerId="ADAL" clId="{76DAE4DC-A4EB-4659-805E-5FEC3008F55D}" dt="2025-01-22T01:36:57.762" v="34" actId="13244"/>
          <ac:spMkLst>
            <pc:docMk/>
            <pc:sldMk cId="3790191868" sldId="442"/>
            <ac:spMk id="2" creationId="{32E80CA2-D2AB-F499-19C2-CEF3ED30A548}"/>
          </ac:spMkLst>
        </pc:spChg>
        <pc:grpChg chg="mod">
          <ac:chgData name="Kerrie Shanahan" userId="ae473d9f-76e9-476f-892f-2674ea963afc" providerId="ADAL" clId="{76DAE4DC-A4EB-4659-805E-5FEC3008F55D}" dt="2025-01-22T05:49:28.047" v="636" actId="962"/>
          <ac:grpSpMkLst>
            <pc:docMk/>
            <pc:sldMk cId="3790191868" sldId="442"/>
            <ac:grpSpMk id="9" creationId="{BDAA0444-19F5-FB52-36ED-D8216CE0DE62}"/>
          </ac:grpSpMkLst>
        </pc:grpChg>
      </pc:sldChg>
      <pc:sldChg chg="modSp mod">
        <pc:chgData name="Kerrie Shanahan" userId="ae473d9f-76e9-476f-892f-2674ea963afc" providerId="ADAL" clId="{76DAE4DC-A4EB-4659-805E-5FEC3008F55D}" dt="2025-01-22T05:49:33.846" v="648" actId="962"/>
        <pc:sldMkLst>
          <pc:docMk/>
          <pc:sldMk cId="1548968196" sldId="443"/>
        </pc:sldMkLst>
        <pc:spChg chg="ord">
          <ac:chgData name="Kerrie Shanahan" userId="ae473d9f-76e9-476f-892f-2674ea963afc" providerId="ADAL" clId="{76DAE4DC-A4EB-4659-805E-5FEC3008F55D}" dt="2025-01-22T01:37:02.240" v="35" actId="13244"/>
          <ac:spMkLst>
            <pc:docMk/>
            <pc:sldMk cId="1548968196" sldId="443"/>
            <ac:spMk id="2" creationId="{6396E099-3236-36FF-8719-B30E84FDE03B}"/>
          </ac:spMkLst>
        </pc:spChg>
        <pc:grpChg chg="mod">
          <ac:chgData name="Kerrie Shanahan" userId="ae473d9f-76e9-476f-892f-2674ea963afc" providerId="ADAL" clId="{76DAE4DC-A4EB-4659-805E-5FEC3008F55D}" dt="2025-01-22T05:49:33.846" v="648" actId="962"/>
          <ac:grpSpMkLst>
            <pc:docMk/>
            <pc:sldMk cId="1548968196" sldId="443"/>
            <ac:grpSpMk id="4" creationId="{7DCD922F-7BCA-B263-D6B7-BD3266491A99}"/>
          </ac:grpSpMkLst>
        </pc:grpChg>
      </pc:sldChg>
      <pc:sldChg chg="modSp mod">
        <pc:chgData name="Kerrie Shanahan" userId="ae473d9f-76e9-476f-892f-2674ea963afc" providerId="ADAL" clId="{76DAE4DC-A4EB-4659-805E-5FEC3008F55D}" dt="2025-01-22T05:49:39.085" v="658" actId="962"/>
        <pc:sldMkLst>
          <pc:docMk/>
          <pc:sldMk cId="1550106778" sldId="444"/>
        </pc:sldMkLst>
        <pc:spChg chg="ord">
          <ac:chgData name="Kerrie Shanahan" userId="ae473d9f-76e9-476f-892f-2674ea963afc" providerId="ADAL" clId="{76DAE4DC-A4EB-4659-805E-5FEC3008F55D}" dt="2025-01-22T01:37:10.424" v="36" actId="13244"/>
          <ac:spMkLst>
            <pc:docMk/>
            <pc:sldMk cId="1550106778" sldId="444"/>
            <ac:spMk id="2" creationId="{AF946FE3-7C63-F8C4-3875-3BB6F53EEBAC}"/>
          </ac:spMkLst>
        </pc:spChg>
        <pc:picChg chg="mod">
          <ac:chgData name="Kerrie Shanahan" userId="ae473d9f-76e9-476f-892f-2674ea963afc" providerId="ADAL" clId="{76DAE4DC-A4EB-4659-805E-5FEC3008F55D}" dt="2025-01-22T05:49:39.085" v="658" actId="962"/>
          <ac:picMkLst>
            <pc:docMk/>
            <pc:sldMk cId="1550106778" sldId="444"/>
            <ac:picMk id="4" creationId="{5C4C8AB8-99DF-966E-E823-BF9767704AB6}"/>
          </ac:picMkLst>
        </pc:picChg>
        <pc:picChg chg="mod">
          <ac:chgData name="Kerrie Shanahan" userId="ae473d9f-76e9-476f-892f-2674ea963afc" providerId="ADAL" clId="{76DAE4DC-A4EB-4659-805E-5FEC3008F55D}" dt="2025-01-22T05:44:00.181" v="80" actId="962"/>
          <ac:picMkLst>
            <pc:docMk/>
            <pc:sldMk cId="1550106778" sldId="444"/>
            <ac:picMk id="7" creationId="{5D4EBF01-6497-8B0B-BF00-2A277B6CB153}"/>
          </ac:picMkLst>
        </pc:picChg>
        <pc:picChg chg="mod">
          <ac:chgData name="Kerrie Shanahan" userId="ae473d9f-76e9-476f-892f-2674ea963afc" providerId="ADAL" clId="{76DAE4DC-A4EB-4659-805E-5FEC3008F55D}" dt="2025-01-22T05:44:11.219" v="88" actId="962"/>
          <ac:picMkLst>
            <pc:docMk/>
            <pc:sldMk cId="1550106778" sldId="444"/>
            <ac:picMk id="10" creationId="{36F1F03B-9E49-4B56-6B6C-CB95B1EB71D1}"/>
          </ac:picMkLst>
        </pc:picChg>
      </pc:sldChg>
      <pc:sldChg chg="modSp mod">
        <pc:chgData name="Kerrie Shanahan" userId="ae473d9f-76e9-476f-892f-2674ea963afc" providerId="ADAL" clId="{76DAE4DC-A4EB-4659-805E-5FEC3008F55D}" dt="2025-01-22T05:44:43.637" v="122" actId="962"/>
        <pc:sldMkLst>
          <pc:docMk/>
          <pc:sldMk cId="2708634835" sldId="445"/>
        </pc:sldMkLst>
        <pc:spChg chg="ord">
          <ac:chgData name="Kerrie Shanahan" userId="ae473d9f-76e9-476f-892f-2674ea963afc" providerId="ADAL" clId="{76DAE4DC-A4EB-4659-805E-5FEC3008F55D}" dt="2025-01-22T01:37:19.454" v="37" actId="13244"/>
          <ac:spMkLst>
            <pc:docMk/>
            <pc:sldMk cId="2708634835" sldId="445"/>
            <ac:spMk id="4" creationId="{AFD7B155-656B-E56C-9E8A-97C63F2700CA}"/>
          </ac:spMkLst>
        </pc:spChg>
        <pc:picChg chg="mod ord">
          <ac:chgData name="Kerrie Shanahan" userId="ae473d9f-76e9-476f-892f-2674ea963afc" providerId="ADAL" clId="{76DAE4DC-A4EB-4659-805E-5FEC3008F55D}" dt="2025-01-22T05:44:33.698" v="106" actId="962"/>
          <ac:picMkLst>
            <pc:docMk/>
            <pc:sldMk cId="2708634835" sldId="445"/>
            <ac:picMk id="2" creationId="{DC51CFCB-3D4F-17A8-56DB-090A7756F2EA}"/>
          </ac:picMkLst>
        </pc:picChg>
        <pc:picChg chg="mod ord">
          <ac:chgData name="Kerrie Shanahan" userId="ae473d9f-76e9-476f-892f-2674ea963afc" providerId="ADAL" clId="{76DAE4DC-A4EB-4659-805E-5FEC3008F55D}" dt="2025-01-22T05:44:22.065" v="96" actId="962"/>
          <ac:picMkLst>
            <pc:docMk/>
            <pc:sldMk cId="2708634835" sldId="445"/>
            <ac:picMk id="3" creationId="{1FB09822-7DA8-04EB-BA5C-22C71F21402A}"/>
          </ac:picMkLst>
        </pc:picChg>
        <pc:picChg chg="mod">
          <ac:chgData name="Kerrie Shanahan" userId="ae473d9f-76e9-476f-892f-2674ea963afc" providerId="ADAL" clId="{76DAE4DC-A4EB-4659-805E-5FEC3008F55D}" dt="2025-01-22T05:44:43.637" v="122" actId="962"/>
          <ac:picMkLst>
            <pc:docMk/>
            <pc:sldMk cId="2708634835" sldId="445"/>
            <ac:picMk id="6" creationId="{716D699F-E0FC-8953-CB53-FAD844BAF644}"/>
          </ac:picMkLst>
        </pc:picChg>
      </pc:sldChg>
      <pc:sldChg chg="modSp mod">
        <pc:chgData name="Kerrie Shanahan" userId="ae473d9f-76e9-476f-892f-2674ea963afc" providerId="ADAL" clId="{76DAE4DC-A4EB-4659-805E-5FEC3008F55D}" dt="2025-01-22T01:41:55.209" v="68" actId="13244"/>
        <pc:sldMkLst>
          <pc:docMk/>
          <pc:sldMk cId="349643366" sldId="446"/>
        </pc:sldMkLst>
        <pc:spChg chg="ord">
          <ac:chgData name="Kerrie Shanahan" userId="ae473d9f-76e9-476f-892f-2674ea963afc" providerId="ADAL" clId="{76DAE4DC-A4EB-4659-805E-5FEC3008F55D}" dt="2025-01-22T01:41:55.209" v="68" actId="13244"/>
          <ac:spMkLst>
            <pc:docMk/>
            <pc:sldMk cId="349643366" sldId="446"/>
            <ac:spMk id="4" creationId="{DA3D3666-F224-9147-BD4A-2407C6B422EA}"/>
          </ac:spMkLst>
        </pc:spChg>
        <pc:spChg chg="ord">
          <ac:chgData name="Kerrie Shanahan" userId="ae473d9f-76e9-476f-892f-2674ea963afc" providerId="ADAL" clId="{76DAE4DC-A4EB-4659-805E-5FEC3008F55D}" dt="2025-01-22T01:41:51.476" v="67" actId="13244"/>
          <ac:spMkLst>
            <pc:docMk/>
            <pc:sldMk cId="349643366" sldId="446"/>
            <ac:spMk id="6" creationId="{CAF84861-E907-CD91-627A-427A894E03C1}"/>
          </ac:spMkLst>
        </pc:spChg>
      </pc:sldChg>
      <pc:sldChg chg="modSp mod">
        <pc:chgData name="Kerrie Shanahan" userId="ae473d9f-76e9-476f-892f-2674ea963afc" providerId="ADAL" clId="{76DAE4DC-A4EB-4659-805E-5FEC3008F55D}" dt="2025-01-22T05:47:17.836" v="212" actId="962"/>
        <pc:sldMkLst>
          <pc:docMk/>
          <pc:sldMk cId="240114052" sldId="449"/>
        </pc:sldMkLst>
        <pc:spChg chg="ord">
          <ac:chgData name="Kerrie Shanahan" userId="ae473d9f-76e9-476f-892f-2674ea963afc" providerId="ADAL" clId="{76DAE4DC-A4EB-4659-805E-5FEC3008F55D}" dt="2025-01-22T01:40:59.994" v="59" actId="13244"/>
          <ac:spMkLst>
            <pc:docMk/>
            <pc:sldMk cId="240114052" sldId="449"/>
            <ac:spMk id="2" creationId="{BB4A82B0-FBA1-83C0-F1C7-AF3458AAFD04}"/>
          </ac:spMkLst>
        </pc:spChg>
        <pc:spChg chg="ord">
          <ac:chgData name="Kerrie Shanahan" userId="ae473d9f-76e9-476f-892f-2674ea963afc" providerId="ADAL" clId="{76DAE4DC-A4EB-4659-805E-5FEC3008F55D}" dt="2025-01-22T01:41:09.821" v="61" actId="13244"/>
          <ac:spMkLst>
            <pc:docMk/>
            <pc:sldMk cId="240114052" sldId="449"/>
            <ac:spMk id="25" creationId="{3182014F-9A9A-A9F9-C748-6353230F9681}"/>
          </ac:spMkLst>
        </pc:spChg>
        <pc:spChg chg="mod">
          <ac:chgData name="Kerrie Shanahan" userId="ae473d9f-76e9-476f-892f-2674ea963afc" providerId="ADAL" clId="{76DAE4DC-A4EB-4659-805E-5FEC3008F55D}" dt="2025-01-22T01:41:14.515" v="62" actId="962"/>
          <ac:spMkLst>
            <pc:docMk/>
            <pc:sldMk cId="240114052" sldId="449"/>
            <ac:spMk id="27" creationId="{936B7364-513D-3D8C-B843-FF04AED36847}"/>
          </ac:spMkLst>
        </pc:spChg>
        <pc:spChg chg="mod">
          <ac:chgData name="Kerrie Shanahan" userId="ae473d9f-76e9-476f-892f-2674ea963afc" providerId="ADAL" clId="{76DAE4DC-A4EB-4659-805E-5FEC3008F55D}" dt="2025-01-22T01:41:18.239" v="64" actId="962"/>
          <ac:spMkLst>
            <pc:docMk/>
            <pc:sldMk cId="240114052" sldId="449"/>
            <ac:spMk id="30" creationId="{9390D6BB-FA42-E9DB-587A-01C7B6FF1A5E}"/>
          </ac:spMkLst>
        </pc:spChg>
        <pc:picChg chg="mod">
          <ac:chgData name="Kerrie Shanahan" userId="ae473d9f-76e9-476f-892f-2674ea963afc" providerId="ADAL" clId="{76DAE4DC-A4EB-4659-805E-5FEC3008F55D}" dt="2025-01-22T05:46:59.300" v="200" actId="962"/>
          <ac:picMkLst>
            <pc:docMk/>
            <pc:sldMk cId="240114052" sldId="449"/>
            <ac:picMk id="3" creationId="{E0137484-671D-537A-8F4D-451ADC627F3E}"/>
          </ac:picMkLst>
        </pc:picChg>
        <pc:picChg chg="mod">
          <ac:chgData name="Kerrie Shanahan" userId="ae473d9f-76e9-476f-892f-2674ea963afc" providerId="ADAL" clId="{76DAE4DC-A4EB-4659-805E-5FEC3008F55D}" dt="2025-01-22T05:47:07.814" v="206" actId="962"/>
          <ac:picMkLst>
            <pc:docMk/>
            <pc:sldMk cId="240114052" sldId="449"/>
            <ac:picMk id="6" creationId="{33429278-2E73-CC90-E66A-6354E5DA54FE}"/>
          </ac:picMkLst>
        </pc:picChg>
        <pc:picChg chg="mod">
          <ac:chgData name="Kerrie Shanahan" userId="ae473d9f-76e9-476f-892f-2674ea963afc" providerId="ADAL" clId="{76DAE4DC-A4EB-4659-805E-5FEC3008F55D}" dt="2025-01-22T05:47:17.836" v="212" actId="962"/>
          <ac:picMkLst>
            <pc:docMk/>
            <pc:sldMk cId="240114052" sldId="449"/>
            <ac:picMk id="10" creationId="{D773F514-0F28-AD81-659E-D7A776D38C62}"/>
          </ac:picMkLst>
        </pc:picChg>
        <pc:picChg chg="mod">
          <ac:chgData name="Kerrie Shanahan" userId="ae473d9f-76e9-476f-892f-2674ea963afc" providerId="ADAL" clId="{76DAE4DC-A4EB-4659-805E-5FEC3008F55D}" dt="2025-01-22T01:41:02.417" v="60" actId="962"/>
          <ac:picMkLst>
            <pc:docMk/>
            <pc:sldMk cId="240114052" sldId="449"/>
            <ac:picMk id="13" creationId="{1ECB83B1-15EA-5D52-724A-394F20CA344E}"/>
          </ac:picMkLst>
        </pc:picChg>
        <pc:picChg chg="mod">
          <ac:chgData name="Kerrie Shanahan" userId="ae473d9f-76e9-476f-892f-2674ea963afc" providerId="ADAL" clId="{76DAE4DC-A4EB-4659-805E-5FEC3008F55D}" dt="2025-01-22T01:41:16.463" v="63" actId="962"/>
          <ac:picMkLst>
            <pc:docMk/>
            <pc:sldMk cId="240114052" sldId="449"/>
            <ac:picMk id="28" creationId="{3CF1B34A-57B9-12B8-639A-D7E23476AA5C}"/>
          </ac:picMkLst>
        </pc:picChg>
        <pc:picChg chg="mod">
          <ac:chgData name="Kerrie Shanahan" userId="ae473d9f-76e9-476f-892f-2674ea963afc" providerId="ADAL" clId="{76DAE4DC-A4EB-4659-805E-5FEC3008F55D}" dt="2025-01-22T01:41:19.788" v="65" actId="962"/>
          <ac:picMkLst>
            <pc:docMk/>
            <pc:sldMk cId="240114052" sldId="449"/>
            <ac:picMk id="31" creationId="{0CD15AD4-1658-E044-D725-BACD96EEA581}"/>
          </ac:picMkLst>
        </pc:picChg>
      </pc:sldChg>
      <pc:sldChg chg="modSp mod">
        <pc:chgData name="Kerrie Shanahan" userId="ae473d9f-76e9-476f-892f-2674ea963afc" providerId="ADAL" clId="{76DAE4DC-A4EB-4659-805E-5FEC3008F55D}" dt="2025-01-22T01:39:00.680" v="40" actId="13244"/>
        <pc:sldMkLst>
          <pc:docMk/>
          <pc:sldMk cId="536094152" sldId="466"/>
        </pc:sldMkLst>
        <pc:spChg chg="ord">
          <ac:chgData name="Kerrie Shanahan" userId="ae473d9f-76e9-476f-892f-2674ea963afc" providerId="ADAL" clId="{76DAE4DC-A4EB-4659-805E-5FEC3008F55D}" dt="2025-01-22T01:39:00.680" v="40" actId="13244"/>
          <ac:spMkLst>
            <pc:docMk/>
            <pc:sldMk cId="536094152" sldId="466"/>
            <ac:spMk id="3" creationId="{CAF130EE-209D-879C-091E-60A051727C84}"/>
          </ac:spMkLst>
        </pc:spChg>
      </pc:sldChg>
      <pc:sldChg chg="modSp mod">
        <pc:chgData name="Kerrie Shanahan" userId="ae473d9f-76e9-476f-892f-2674ea963afc" providerId="ADAL" clId="{76DAE4DC-A4EB-4659-805E-5FEC3008F55D}" dt="2025-01-22T01:39:10.653" v="42" actId="13244"/>
        <pc:sldMkLst>
          <pc:docMk/>
          <pc:sldMk cId="3096463887" sldId="468"/>
        </pc:sldMkLst>
        <pc:spChg chg="ord">
          <ac:chgData name="Kerrie Shanahan" userId="ae473d9f-76e9-476f-892f-2674ea963afc" providerId="ADAL" clId="{76DAE4DC-A4EB-4659-805E-5FEC3008F55D}" dt="2025-01-22T01:39:10.653" v="42" actId="13244"/>
          <ac:spMkLst>
            <pc:docMk/>
            <pc:sldMk cId="3096463887" sldId="468"/>
            <ac:spMk id="2" creationId="{D1FEAA03-3C25-BFB0-8309-77B7028BC762}"/>
          </ac:spMkLst>
        </pc:spChg>
      </pc:sldChg>
      <pc:sldChg chg="modSp mod">
        <pc:chgData name="Kerrie Shanahan" userId="ae473d9f-76e9-476f-892f-2674ea963afc" providerId="ADAL" clId="{76DAE4DC-A4EB-4659-805E-5FEC3008F55D}" dt="2025-01-22T01:39:17.349" v="43" actId="13244"/>
        <pc:sldMkLst>
          <pc:docMk/>
          <pc:sldMk cId="3461911102" sldId="469"/>
        </pc:sldMkLst>
        <pc:spChg chg="ord">
          <ac:chgData name="Kerrie Shanahan" userId="ae473d9f-76e9-476f-892f-2674ea963afc" providerId="ADAL" clId="{76DAE4DC-A4EB-4659-805E-5FEC3008F55D}" dt="2025-01-22T01:39:17.349" v="43" actId="13244"/>
          <ac:spMkLst>
            <pc:docMk/>
            <pc:sldMk cId="3461911102" sldId="469"/>
            <ac:spMk id="3" creationId="{3BB1217A-96D4-AC51-113F-7303FD756935}"/>
          </ac:spMkLst>
        </pc:spChg>
      </pc:sldChg>
      <pc:sldChg chg="modSp mod">
        <pc:chgData name="Kerrie Shanahan" userId="ae473d9f-76e9-476f-892f-2674ea963afc" providerId="ADAL" clId="{76DAE4DC-A4EB-4659-805E-5FEC3008F55D}" dt="2025-01-22T01:39:22.952" v="44" actId="13244"/>
        <pc:sldMkLst>
          <pc:docMk/>
          <pc:sldMk cId="3868218024" sldId="470"/>
        </pc:sldMkLst>
        <pc:spChg chg="ord">
          <ac:chgData name="Kerrie Shanahan" userId="ae473d9f-76e9-476f-892f-2674ea963afc" providerId="ADAL" clId="{76DAE4DC-A4EB-4659-805E-5FEC3008F55D}" dt="2025-01-22T01:39:22.952" v="44" actId="13244"/>
          <ac:spMkLst>
            <pc:docMk/>
            <pc:sldMk cId="3868218024" sldId="470"/>
            <ac:spMk id="3" creationId="{63232445-4622-5044-C766-4B7CA76190E4}"/>
          </ac:spMkLst>
        </pc:spChg>
      </pc:sldChg>
      <pc:sldChg chg="modSp mod">
        <pc:chgData name="Kerrie Shanahan" userId="ae473d9f-76e9-476f-892f-2674ea963afc" providerId="ADAL" clId="{76DAE4DC-A4EB-4659-805E-5FEC3008F55D}" dt="2025-01-22T01:39:28.453" v="45" actId="13244"/>
        <pc:sldMkLst>
          <pc:docMk/>
          <pc:sldMk cId="2325795097" sldId="471"/>
        </pc:sldMkLst>
        <pc:spChg chg="ord">
          <ac:chgData name="Kerrie Shanahan" userId="ae473d9f-76e9-476f-892f-2674ea963afc" providerId="ADAL" clId="{76DAE4DC-A4EB-4659-805E-5FEC3008F55D}" dt="2025-01-22T01:39:28.453" v="45" actId="13244"/>
          <ac:spMkLst>
            <pc:docMk/>
            <pc:sldMk cId="2325795097" sldId="471"/>
            <ac:spMk id="2" creationId="{7FEA47E5-B4E3-DC6E-5EAD-F77726BB330D}"/>
          </ac:spMkLst>
        </pc:spChg>
      </pc:sldChg>
      <pc:sldChg chg="modSp mod">
        <pc:chgData name="Kerrie Shanahan" userId="ae473d9f-76e9-476f-892f-2674ea963afc" providerId="ADAL" clId="{76DAE4DC-A4EB-4659-805E-5FEC3008F55D}" dt="2025-01-22T05:44:54.350" v="128" actId="962"/>
        <pc:sldMkLst>
          <pc:docMk/>
          <pc:sldMk cId="2806691242" sldId="472"/>
        </pc:sldMkLst>
        <pc:spChg chg="ord">
          <ac:chgData name="Kerrie Shanahan" userId="ae473d9f-76e9-476f-892f-2674ea963afc" providerId="ADAL" clId="{76DAE4DC-A4EB-4659-805E-5FEC3008F55D}" dt="2025-01-22T01:39:34.786" v="47" actId="13244"/>
          <ac:spMkLst>
            <pc:docMk/>
            <pc:sldMk cId="2806691242" sldId="472"/>
            <ac:spMk id="3" creationId="{5CB45852-E0D6-7451-F4A3-9A6B8ABB0E5D}"/>
          </ac:spMkLst>
        </pc:spChg>
        <pc:picChg chg="mod">
          <ac:chgData name="Kerrie Shanahan" userId="ae473d9f-76e9-476f-892f-2674ea963afc" providerId="ADAL" clId="{76DAE4DC-A4EB-4659-805E-5FEC3008F55D}" dt="2025-01-22T05:44:54.350" v="128" actId="962"/>
          <ac:picMkLst>
            <pc:docMk/>
            <pc:sldMk cId="2806691242" sldId="472"/>
            <ac:picMk id="2" creationId="{50C7DF24-72A8-B9D7-08D3-380BCDDED929}"/>
          </ac:picMkLst>
        </pc:picChg>
      </pc:sldChg>
      <pc:sldChg chg="modSp mod">
        <pc:chgData name="Kerrie Shanahan" userId="ae473d9f-76e9-476f-892f-2674ea963afc" providerId="ADAL" clId="{76DAE4DC-A4EB-4659-805E-5FEC3008F55D}" dt="2025-01-22T05:45:12.427" v="140" actId="962"/>
        <pc:sldMkLst>
          <pc:docMk/>
          <pc:sldMk cId="2667868244" sldId="473"/>
        </pc:sldMkLst>
        <pc:spChg chg="ord">
          <ac:chgData name="Kerrie Shanahan" userId="ae473d9f-76e9-476f-892f-2674ea963afc" providerId="ADAL" clId="{76DAE4DC-A4EB-4659-805E-5FEC3008F55D}" dt="2025-01-22T01:39:41.889" v="48" actId="13244"/>
          <ac:spMkLst>
            <pc:docMk/>
            <pc:sldMk cId="2667868244" sldId="473"/>
            <ac:spMk id="2" creationId="{DEFFA5BC-4007-F53C-4F25-99D3CA2AD65F}"/>
          </ac:spMkLst>
        </pc:spChg>
        <pc:picChg chg="mod">
          <ac:chgData name="Kerrie Shanahan" userId="ae473d9f-76e9-476f-892f-2674ea963afc" providerId="ADAL" clId="{76DAE4DC-A4EB-4659-805E-5FEC3008F55D}" dt="2025-01-22T05:45:02.980" v="134" actId="962"/>
          <ac:picMkLst>
            <pc:docMk/>
            <pc:sldMk cId="2667868244" sldId="473"/>
            <ac:picMk id="3" creationId="{636DD4C7-D672-3A85-25E9-24BC5FAF8BC4}"/>
          </ac:picMkLst>
        </pc:picChg>
        <pc:picChg chg="mod">
          <ac:chgData name="Kerrie Shanahan" userId="ae473d9f-76e9-476f-892f-2674ea963afc" providerId="ADAL" clId="{76DAE4DC-A4EB-4659-805E-5FEC3008F55D}" dt="2025-01-22T05:45:12.427" v="140" actId="962"/>
          <ac:picMkLst>
            <pc:docMk/>
            <pc:sldMk cId="2667868244" sldId="473"/>
            <ac:picMk id="4" creationId="{C607FAE5-D214-6140-CF61-63FF27855713}"/>
          </ac:picMkLst>
        </pc:picChg>
      </pc:sldChg>
      <pc:sldChg chg="modSp mod">
        <pc:chgData name="Kerrie Shanahan" userId="ae473d9f-76e9-476f-892f-2674ea963afc" providerId="ADAL" clId="{76DAE4DC-A4EB-4659-805E-5FEC3008F55D}" dt="2025-01-22T05:45:50.050" v="164" actId="962"/>
        <pc:sldMkLst>
          <pc:docMk/>
          <pc:sldMk cId="908412850" sldId="475"/>
        </pc:sldMkLst>
        <pc:spChg chg="ord">
          <ac:chgData name="Kerrie Shanahan" userId="ae473d9f-76e9-476f-892f-2674ea963afc" providerId="ADAL" clId="{76DAE4DC-A4EB-4659-805E-5FEC3008F55D}" dt="2025-01-22T01:39:59.053" v="50" actId="13244"/>
          <ac:spMkLst>
            <pc:docMk/>
            <pc:sldMk cId="908412850" sldId="475"/>
            <ac:spMk id="2" creationId="{D06094A6-692A-5E6B-0300-44A206F8AF57}"/>
          </ac:spMkLst>
        </pc:spChg>
        <pc:picChg chg="mod">
          <ac:chgData name="Kerrie Shanahan" userId="ae473d9f-76e9-476f-892f-2674ea963afc" providerId="ADAL" clId="{76DAE4DC-A4EB-4659-805E-5FEC3008F55D}" dt="2025-01-22T05:45:50.050" v="164" actId="962"/>
          <ac:picMkLst>
            <pc:docMk/>
            <pc:sldMk cId="908412850" sldId="475"/>
            <ac:picMk id="3" creationId="{12893666-81F4-48E4-3048-D6568BC6BC3A}"/>
          </ac:picMkLst>
        </pc:picChg>
      </pc:sldChg>
      <pc:sldChg chg="modSp mod">
        <pc:chgData name="Kerrie Shanahan" userId="ae473d9f-76e9-476f-892f-2674ea963afc" providerId="ADAL" clId="{76DAE4DC-A4EB-4659-805E-5FEC3008F55D}" dt="2025-01-22T05:46:09.046" v="176" actId="962"/>
        <pc:sldMkLst>
          <pc:docMk/>
          <pc:sldMk cId="1716554648" sldId="476"/>
        </pc:sldMkLst>
        <pc:spChg chg="ord">
          <ac:chgData name="Kerrie Shanahan" userId="ae473d9f-76e9-476f-892f-2674ea963afc" providerId="ADAL" clId="{76DAE4DC-A4EB-4659-805E-5FEC3008F55D}" dt="2025-01-22T01:40:06.990" v="51" actId="13244"/>
          <ac:spMkLst>
            <pc:docMk/>
            <pc:sldMk cId="1716554648" sldId="476"/>
            <ac:spMk id="2" creationId="{87AE337B-A725-ADD2-27CF-4B4505DDEA26}"/>
          </ac:spMkLst>
        </pc:spChg>
        <pc:picChg chg="mod">
          <ac:chgData name="Kerrie Shanahan" userId="ae473d9f-76e9-476f-892f-2674ea963afc" providerId="ADAL" clId="{76DAE4DC-A4EB-4659-805E-5FEC3008F55D}" dt="2025-01-22T05:46:00.318" v="170" actId="962"/>
          <ac:picMkLst>
            <pc:docMk/>
            <pc:sldMk cId="1716554648" sldId="476"/>
            <ac:picMk id="4" creationId="{62ACF3A1-78C5-91AF-9100-9B98E9029B51}"/>
          </ac:picMkLst>
        </pc:picChg>
        <pc:picChg chg="mod">
          <ac:chgData name="Kerrie Shanahan" userId="ae473d9f-76e9-476f-892f-2674ea963afc" providerId="ADAL" clId="{76DAE4DC-A4EB-4659-805E-5FEC3008F55D}" dt="2025-01-22T05:46:09.046" v="176" actId="962"/>
          <ac:picMkLst>
            <pc:docMk/>
            <pc:sldMk cId="1716554648" sldId="476"/>
            <ac:picMk id="5" creationId="{4056D103-CA95-D1EE-BBC1-BBF097B1DD9C}"/>
          </ac:picMkLst>
        </pc:picChg>
      </pc:sldChg>
      <pc:sldChg chg="modSp mod">
        <pc:chgData name="Kerrie Shanahan" userId="ae473d9f-76e9-476f-892f-2674ea963afc" providerId="ADAL" clId="{76DAE4DC-A4EB-4659-805E-5FEC3008F55D}" dt="2025-01-22T01:40:25.187" v="53" actId="13244"/>
        <pc:sldMkLst>
          <pc:docMk/>
          <pc:sldMk cId="2664320030" sldId="478"/>
        </pc:sldMkLst>
        <pc:spChg chg="ord">
          <ac:chgData name="Kerrie Shanahan" userId="ae473d9f-76e9-476f-892f-2674ea963afc" providerId="ADAL" clId="{76DAE4DC-A4EB-4659-805E-5FEC3008F55D}" dt="2025-01-22T01:40:25.187" v="53" actId="13244"/>
          <ac:spMkLst>
            <pc:docMk/>
            <pc:sldMk cId="2664320030" sldId="478"/>
            <ac:spMk id="2" creationId="{1BE5DE64-F849-9F6D-C8B4-D328BFAAD392}"/>
          </ac:spMkLst>
        </pc:spChg>
      </pc:sldChg>
      <pc:sldChg chg="modSp mod">
        <pc:chgData name="Kerrie Shanahan" userId="ae473d9f-76e9-476f-892f-2674ea963afc" providerId="ADAL" clId="{76DAE4DC-A4EB-4659-805E-5FEC3008F55D}" dt="2025-01-22T01:40:35.149" v="55" actId="13244"/>
        <pc:sldMkLst>
          <pc:docMk/>
          <pc:sldMk cId="3005270447" sldId="480"/>
        </pc:sldMkLst>
        <pc:spChg chg="ord">
          <ac:chgData name="Kerrie Shanahan" userId="ae473d9f-76e9-476f-892f-2674ea963afc" providerId="ADAL" clId="{76DAE4DC-A4EB-4659-805E-5FEC3008F55D}" dt="2025-01-22T01:40:35.149" v="55" actId="13244"/>
          <ac:spMkLst>
            <pc:docMk/>
            <pc:sldMk cId="3005270447" sldId="480"/>
            <ac:spMk id="3" creationId="{4DE8C109-5E38-4F96-2C69-E48488768DE2}"/>
          </ac:spMkLst>
        </pc:spChg>
      </pc:sldChg>
      <pc:sldChg chg="modSp mod">
        <pc:chgData name="Kerrie Shanahan" userId="ae473d9f-76e9-476f-892f-2674ea963afc" providerId="ADAL" clId="{76DAE4DC-A4EB-4659-805E-5FEC3008F55D}" dt="2025-01-22T01:40:30.759" v="54" actId="13244"/>
        <pc:sldMkLst>
          <pc:docMk/>
          <pc:sldMk cId="1559763415" sldId="481"/>
        </pc:sldMkLst>
        <pc:spChg chg="ord">
          <ac:chgData name="Kerrie Shanahan" userId="ae473d9f-76e9-476f-892f-2674ea963afc" providerId="ADAL" clId="{76DAE4DC-A4EB-4659-805E-5FEC3008F55D}" dt="2025-01-22T01:40:30.759" v="54" actId="13244"/>
          <ac:spMkLst>
            <pc:docMk/>
            <pc:sldMk cId="1559763415" sldId="481"/>
            <ac:spMk id="3" creationId="{49BBB3FA-248D-4146-4B8E-6AEA063F10B9}"/>
          </ac:spMkLst>
        </pc:spChg>
      </pc:sldChg>
      <pc:sldChg chg="modSp mod">
        <pc:chgData name="Kerrie Shanahan" userId="ae473d9f-76e9-476f-892f-2674ea963afc" providerId="ADAL" clId="{76DAE4DC-A4EB-4659-805E-5FEC3008F55D}" dt="2025-01-22T01:39:05.056" v="41" actId="13244"/>
        <pc:sldMkLst>
          <pc:docMk/>
          <pc:sldMk cId="4152176365" sldId="496"/>
        </pc:sldMkLst>
        <pc:spChg chg="ord">
          <ac:chgData name="Kerrie Shanahan" userId="ae473d9f-76e9-476f-892f-2674ea963afc" providerId="ADAL" clId="{76DAE4DC-A4EB-4659-805E-5FEC3008F55D}" dt="2025-01-22T01:39:05.056" v="41" actId="13244"/>
          <ac:spMkLst>
            <pc:docMk/>
            <pc:sldMk cId="4152176365" sldId="496"/>
            <ac:spMk id="2" creationId="{C4999D14-AF95-D51F-7979-5AB59B333A73}"/>
          </ac:spMkLst>
        </pc:spChg>
      </pc:sldChg>
      <pc:sldChg chg="modSp mod">
        <pc:chgData name="Kerrie Shanahan" userId="ae473d9f-76e9-476f-892f-2674ea963afc" providerId="ADAL" clId="{76DAE4DC-A4EB-4659-805E-5FEC3008F55D}" dt="2025-01-22T05:45:40.593" v="158" actId="962"/>
        <pc:sldMkLst>
          <pc:docMk/>
          <pc:sldMk cId="3577013097" sldId="498"/>
        </pc:sldMkLst>
        <pc:spChg chg="ord">
          <ac:chgData name="Kerrie Shanahan" userId="ae473d9f-76e9-476f-892f-2674ea963afc" providerId="ADAL" clId="{76DAE4DC-A4EB-4659-805E-5FEC3008F55D}" dt="2025-01-22T01:39:50.899" v="49" actId="13244"/>
          <ac:spMkLst>
            <pc:docMk/>
            <pc:sldMk cId="3577013097" sldId="498"/>
            <ac:spMk id="2" creationId="{A7713608-B374-C797-D666-881511661C7F}"/>
          </ac:spMkLst>
        </pc:spChg>
        <pc:picChg chg="mod">
          <ac:chgData name="Kerrie Shanahan" userId="ae473d9f-76e9-476f-892f-2674ea963afc" providerId="ADAL" clId="{76DAE4DC-A4EB-4659-805E-5FEC3008F55D}" dt="2025-01-22T05:45:21.307" v="146" actId="962"/>
          <ac:picMkLst>
            <pc:docMk/>
            <pc:sldMk cId="3577013097" sldId="498"/>
            <ac:picMk id="4" creationId="{00F13E70-7DF5-9A98-BCBB-C587354D9A1D}"/>
          </ac:picMkLst>
        </pc:picChg>
        <pc:picChg chg="mod">
          <ac:chgData name="Kerrie Shanahan" userId="ae473d9f-76e9-476f-892f-2674ea963afc" providerId="ADAL" clId="{76DAE4DC-A4EB-4659-805E-5FEC3008F55D}" dt="2025-01-22T05:45:30.570" v="152" actId="962"/>
          <ac:picMkLst>
            <pc:docMk/>
            <pc:sldMk cId="3577013097" sldId="498"/>
            <ac:picMk id="7" creationId="{A17EE9CF-50C7-3475-D6EC-046CAA651A88}"/>
          </ac:picMkLst>
        </pc:picChg>
        <pc:picChg chg="mod">
          <ac:chgData name="Kerrie Shanahan" userId="ae473d9f-76e9-476f-892f-2674ea963afc" providerId="ADAL" clId="{76DAE4DC-A4EB-4659-805E-5FEC3008F55D}" dt="2025-01-22T05:45:40.593" v="158" actId="962"/>
          <ac:picMkLst>
            <pc:docMk/>
            <pc:sldMk cId="3577013097" sldId="498"/>
            <ac:picMk id="11" creationId="{C85852CD-0AEF-AFB4-8E96-3C87340509BB}"/>
          </ac:picMkLst>
        </pc:picChg>
      </pc:sldChg>
      <pc:sldChg chg="modSp mod">
        <pc:chgData name="Kerrie Shanahan" userId="ae473d9f-76e9-476f-892f-2674ea963afc" providerId="ADAL" clId="{76DAE4DC-A4EB-4659-805E-5FEC3008F55D}" dt="2025-01-22T05:46:46.656" v="194" actId="962"/>
        <pc:sldMkLst>
          <pc:docMk/>
          <pc:sldMk cId="2230884598" sldId="499"/>
        </pc:sldMkLst>
        <pc:spChg chg="ord">
          <ac:chgData name="Kerrie Shanahan" userId="ae473d9f-76e9-476f-892f-2674ea963afc" providerId="ADAL" clId="{76DAE4DC-A4EB-4659-805E-5FEC3008F55D}" dt="2025-01-22T01:40:15.498" v="52" actId="13244"/>
          <ac:spMkLst>
            <pc:docMk/>
            <pc:sldMk cId="2230884598" sldId="499"/>
            <ac:spMk id="2" creationId="{2D0090E9-A77E-1CE4-6BDA-B1B5E0F16AC5}"/>
          </ac:spMkLst>
        </pc:spChg>
        <pc:picChg chg="mod">
          <ac:chgData name="Kerrie Shanahan" userId="ae473d9f-76e9-476f-892f-2674ea963afc" providerId="ADAL" clId="{76DAE4DC-A4EB-4659-805E-5FEC3008F55D}" dt="2025-01-22T05:46:29.460" v="182" actId="962"/>
          <ac:picMkLst>
            <pc:docMk/>
            <pc:sldMk cId="2230884598" sldId="499"/>
            <ac:picMk id="4" creationId="{4B651983-941D-A00F-389B-C76729B0A175}"/>
          </ac:picMkLst>
        </pc:picChg>
        <pc:picChg chg="mod">
          <ac:chgData name="Kerrie Shanahan" userId="ae473d9f-76e9-476f-892f-2674ea963afc" providerId="ADAL" clId="{76DAE4DC-A4EB-4659-805E-5FEC3008F55D}" dt="2025-01-22T05:46:37.830" v="188" actId="962"/>
          <ac:picMkLst>
            <pc:docMk/>
            <pc:sldMk cId="2230884598" sldId="499"/>
            <ac:picMk id="6" creationId="{95E3521F-BF66-8745-7DE1-8F9C283FE977}"/>
          </ac:picMkLst>
        </pc:picChg>
        <pc:picChg chg="mod">
          <ac:chgData name="Kerrie Shanahan" userId="ae473d9f-76e9-476f-892f-2674ea963afc" providerId="ADAL" clId="{76DAE4DC-A4EB-4659-805E-5FEC3008F55D}" dt="2025-01-22T05:46:46.656" v="194" actId="962"/>
          <ac:picMkLst>
            <pc:docMk/>
            <pc:sldMk cId="2230884598" sldId="499"/>
            <ac:picMk id="8" creationId="{6F020485-9EEE-CBCA-94E0-E024109815A6}"/>
          </ac:picMkLst>
        </pc:picChg>
      </pc:sldChg>
      <pc:sldChg chg="modSp mod">
        <pc:chgData name="Kerrie Shanahan" userId="ae473d9f-76e9-476f-892f-2674ea963afc" providerId="ADAL" clId="{76DAE4DC-A4EB-4659-805E-5FEC3008F55D}" dt="2025-01-22T01:40:45.123" v="57" actId="13244"/>
        <pc:sldMkLst>
          <pc:docMk/>
          <pc:sldMk cId="3426776120" sldId="502"/>
        </pc:sldMkLst>
        <pc:spChg chg="ord">
          <ac:chgData name="Kerrie Shanahan" userId="ae473d9f-76e9-476f-892f-2674ea963afc" providerId="ADAL" clId="{76DAE4DC-A4EB-4659-805E-5FEC3008F55D}" dt="2025-01-22T01:40:45.123" v="57" actId="13244"/>
          <ac:spMkLst>
            <pc:docMk/>
            <pc:sldMk cId="3426776120" sldId="502"/>
            <ac:spMk id="2" creationId="{C1416773-14F3-E067-9E29-8D11A877F410}"/>
          </ac:spMkLst>
        </pc:spChg>
      </pc:sldChg>
      <pc:sldChg chg="modSp mod">
        <pc:chgData name="Kerrie Shanahan" userId="ae473d9f-76e9-476f-892f-2674ea963afc" providerId="ADAL" clId="{76DAE4DC-A4EB-4659-805E-5FEC3008F55D}" dt="2025-01-22T01:40:39.888" v="56" actId="13244"/>
        <pc:sldMkLst>
          <pc:docMk/>
          <pc:sldMk cId="945680467" sldId="504"/>
        </pc:sldMkLst>
        <pc:spChg chg="ord">
          <ac:chgData name="Kerrie Shanahan" userId="ae473d9f-76e9-476f-892f-2674ea963afc" providerId="ADAL" clId="{76DAE4DC-A4EB-4659-805E-5FEC3008F55D}" dt="2025-01-22T01:40:39.888" v="56" actId="13244"/>
          <ac:spMkLst>
            <pc:docMk/>
            <pc:sldMk cId="945680467" sldId="504"/>
            <ac:spMk id="3" creationId="{864B177E-0BD7-6505-B48A-8DEBAA273E61}"/>
          </ac:spMkLst>
        </pc:spChg>
      </pc:sldChg>
      <pc:sldChg chg="modSp mod">
        <pc:chgData name="Kerrie Shanahan" userId="ae473d9f-76e9-476f-892f-2674ea963afc" providerId="ADAL" clId="{76DAE4DC-A4EB-4659-805E-5FEC3008F55D}" dt="2025-01-22T01:40:50.056" v="58" actId="13244"/>
        <pc:sldMkLst>
          <pc:docMk/>
          <pc:sldMk cId="48479127" sldId="505"/>
        </pc:sldMkLst>
        <pc:spChg chg="ord">
          <ac:chgData name="Kerrie Shanahan" userId="ae473d9f-76e9-476f-892f-2674ea963afc" providerId="ADAL" clId="{76DAE4DC-A4EB-4659-805E-5FEC3008F55D}" dt="2025-01-22T01:40:50.056" v="58" actId="13244"/>
          <ac:spMkLst>
            <pc:docMk/>
            <pc:sldMk cId="48479127" sldId="505"/>
            <ac:spMk id="2" creationId="{7D02D0EA-3ADF-15EC-E93F-EC5F6D84F1C6}"/>
          </ac:spMkLst>
        </pc:spChg>
      </pc:sldChg>
      <pc:sldChg chg="modSp mod">
        <pc:chgData name="Kerrie Shanahan" userId="ae473d9f-76e9-476f-892f-2674ea963afc" providerId="ADAL" clId="{76DAE4DC-A4EB-4659-805E-5FEC3008F55D}" dt="2025-01-22T01:35:12.413" v="17" actId="13244"/>
        <pc:sldMkLst>
          <pc:docMk/>
          <pc:sldMk cId="1652726119" sldId="509"/>
        </pc:sldMkLst>
        <pc:spChg chg="ord">
          <ac:chgData name="Kerrie Shanahan" userId="ae473d9f-76e9-476f-892f-2674ea963afc" providerId="ADAL" clId="{76DAE4DC-A4EB-4659-805E-5FEC3008F55D}" dt="2025-01-22T01:35:08.766" v="16" actId="13244"/>
          <ac:spMkLst>
            <pc:docMk/>
            <pc:sldMk cId="1652726119" sldId="509"/>
            <ac:spMk id="4" creationId="{F8169863-D3C2-2D8B-C3BE-279ADF06C9E6}"/>
          </ac:spMkLst>
        </pc:spChg>
        <pc:spChg chg="ord">
          <ac:chgData name="Kerrie Shanahan" userId="ae473d9f-76e9-476f-892f-2674ea963afc" providerId="ADAL" clId="{76DAE4DC-A4EB-4659-805E-5FEC3008F55D}" dt="2025-01-22T01:35:12.413" v="17" actId="13244"/>
          <ac:spMkLst>
            <pc:docMk/>
            <pc:sldMk cId="1652726119" sldId="509"/>
            <ac:spMk id="6" creationId="{11A7C06D-48D6-D753-DAD5-D5CBB1E2F96D}"/>
          </ac:spMkLst>
        </pc:spChg>
        <pc:spChg chg="ord">
          <ac:chgData name="Kerrie Shanahan" userId="ae473d9f-76e9-476f-892f-2674ea963afc" providerId="ADAL" clId="{76DAE4DC-A4EB-4659-805E-5FEC3008F55D}" dt="2025-01-22T01:35:05.342" v="15" actId="13244"/>
          <ac:spMkLst>
            <pc:docMk/>
            <pc:sldMk cId="1652726119" sldId="509"/>
            <ac:spMk id="7" creationId="{97661B67-39B3-286B-A745-D223A451D2BE}"/>
          </ac:spMkLst>
        </pc:spChg>
        <pc:spChg chg="ord">
          <ac:chgData name="Kerrie Shanahan" userId="ae473d9f-76e9-476f-892f-2674ea963afc" providerId="ADAL" clId="{76DAE4DC-A4EB-4659-805E-5FEC3008F55D}" dt="2025-01-22T01:35:01.280" v="14" actId="13244"/>
          <ac:spMkLst>
            <pc:docMk/>
            <pc:sldMk cId="1652726119" sldId="509"/>
            <ac:spMk id="8" creationId="{BDFF8C5B-15C6-AFE7-C379-EB3D95C5B306}"/>
          </ac:spMkLst>
        </pc:spChg>
      </pc:sldChg>
      <pc:sldChg chg="modSp mod">
        <pc:chgData name="Kerrie Shanahan" userId="ae473d9f-76e9-476f-892f-2674ea963afc" providerId="ADAL" clId="{76DAE4DC-A4EB-4659-805E-5FEC3008F55D}" dt="2025-01-22T05:48:12.014" v="382" actId="962"/>
        <pc:sldMkLst>
          <pc:docMk/>
          <pc:sldMk cId="3580694833" sldId="510"/>
        </pc:sldMkLst>
        <pc:spChg chg="ord">
          <ac:chgData name="Kerrie Shanahan" userId="ae473d9f-76e9-476f-892f-2674ea963afc" providerId="ADAL" clId="{76DAE4DC-A4EB-4659-805E-5FEC3008F55D}" dt="2025-01-22T01:33:37.518" v="5" actId="13244"/>
          <ac:spMkLst>
            <pc:docMk/>
            <pc:sldMk cId="3580694833" sldId="510"/>
            <ac:spMk id="2" creationId="{5EC61F97-BCE6-EA3A-33FF-5D2F2308FC9F}"/>
          </ac:spMkLst>
        </pc:spChg>
        <pc:spChg chg="mod">
          <ac:chgData name="Kerrie Shanahan" userId="ae473d9f-76e9-476f-892f-2674ea963afc" providerId="ADAL" clId="{76DAE4DC-A4EB-4659-805E-5FEC3008F55D}" dt="2025-01-22T01:33:40.905" v="6" actId="962"/>
          <ac:spMkLst>
            <pc:docMk/>
            <pc:sldMk cId="3580694833" sldId="510"/>
            <ac:spMk id="20" creationId="{2D0EE3DF-EB96-895F-ABBB-C1A2707052BF}"/>
          </ac:spMkLst>
        </pc:spChg>
        <pc:picChg chg="mod ord">
          <ac:chgData name="Kerrie Shanahan" userId="ae473d9f-76e9-476f-892f-2674ea963afc" providerId="ADAL" clId="{76DAE4DC-A4EB-4659-805E-5FEC3008F55D}" dt="2025-01-22T05:48:04.118" v="372" actId="962"/>
          <ac:picMkLst>
            <pc:docMk/>
            <pc:sldMk cId="3580694833" sldId="510"/>
            <ac:picMk id="13" creationId="{478C22C1-5571-C4BA-E001-057866267EA5}"/>
          </ac:picMkLst>
        </pc:picChg>
        <pc:picChg chg="mod">
          <ac:chgData name="Kerrie Shanahan" userId="ae473d9f-76e9-476f-892f-2674ea963afc" providerId="ADAL" clId="{76DAE4DC-A4EB-4659-805E-5FEC3008F55D}" dt="2025-01-22T01:34:05.928" v="8" actId="962"/>
          <ac:picMkLst>
            <pc:docMk/>
            <pc:sldMk cId="3580694833" sldId="510"/>
            <ac:picMk id="17" creationId="{F1C411B8-96F9-02DC-5129-131156B7E2BC}"/>
          </ac:picMkLst>
        </pc:picChg>
        <pc:picChg chg="mod ord">
          <ac:chgData name="Kerrie Shanahan" userId="ae473d9f-76e9-476f-892f-2674ea963afc" providerId="ADAL" clId="{76DAE4DC-A4EB-4659-805E-5FEC3008F55D}" dt="2025-01-22T05:47:57.731" v="358" actId="962"/>
          <ac:picMkLst>
            <pc:docMk/>
            <pc:sldMk cId="3580694833" sldId="510"/>
            <ac:picMk id="19" creationId="{3E2E6BB2-3A99-7A0F-CB7B-C3CEFBCA9EE3}"/>
          </ac:picMkLst>
        </pc:picChg>
        <pc:picChg chg="mod ord">
          <ac:chgData name="Kerrie Shanahan" userId="ae473d9f-76e9-476f-892f-2674ea963afc" providerId="ADAL" clId="{76DAE4DC-A4EB-4659-805E-5FEC3008F55D}" dt="2025-01-22T05:47:52.310" v="350" actId="962"/>
          <ac:picMkLst>
            <pc:docMk/>
            <pc:sldMk cId="3580694833" sldId="510"/>
            <ac:picMk id="22" creationId="{7B83B044-FA56-E998-60FC-D433EADCEFA9}"/>
          </ac:picMkLst>
        </pc:picChg>
        <pc:picChg chg="mod ord">
          <ac:chgData name="Kerrie Shanahan" userId="ae473d9f-76e9-476f-892f-2674ea963afc" providerId="ADAL" clId="{76DAE4DC-A4EB-4659-805E-5FEC3008F55D}" dt="2025-01-22T01:34:46.628" v="13" actId="962"/>
          <ac:picMkLst>
            <pc:docMk/>
            <pc:sldMk cId="3580694833" sldId="510"/>
            <ac:picMk id="24" creationId="{804136B4-47FF-EEE6-575A-91F3802C6CB7}"/>
          </ac:picMkLst>
        </pc:picChg>
        <pc:picChg chg="mod">
          <ac:chgData name="Kerrie Shanahan" userId="ae473d9f-76e9-476f-892f-2674ea963afc" providerId="ADAL" clId="{76DAE4DC-A4EB-4659-805E-5FEC3008F55D}" dt="2025-01-22T05:48:12.014" v="382" actId="962"/>
          <ac:picMkLst>
            <pc:docMk/>
            <pc:sldMk cId="3580694833" sldId="510"/>
            <ac:picMk id="26" creationId="{5FA344B6-7E96-C328-3BA3-7D5B4F2972E3}"/>
          </ac:picMkLst>
        </pc:picChg>
      </pc:sldChg>
      <pc:sldChg chg="modSp mod">
        <pc:chgData name="Kerrie Shanahan" userId="ae473d9f-76e9-476f-892f-2674ea963afc" providerId="ADAL" clId="{76DAE4DC-A4EB-4659-805E-5FEC3008F55D}" dt="2025-01-22T01:35:32.639" v="20" actId="962"/>
        <pc:sldMkLst>
          <pc:docMk/>
          <pc:sldMk cId="702303488" sldId="511"/>
        </pc:sldMkLst>
        <pc:spChg chg="ord">
          <ac:chgData name="Kerrie Shanahan" userId="ae473d9f-76e9-476f-892f-2674ea963afc" providerId="ADAL" clId="{76DAE4DC-A4EB-4659-805E-5FEC3008F55D}" dt="2025-01-22T01:35:31.042" v="19" actId="13244"/>
          <ac:spMkLst>
            <pc:docMk/>
            <pc:sldMk cId="702303488" sldId="511"/>
            <ac:spMk id="3" creationId="{455CCC07-0652-C948-00B7-A9A581C8677B}"/>
          </ac:spMkLst>
        </pc:spChg>
        <pc:spChg chg="mod">
          <ac:chgData name="Kerrie Shanahan" userId="ae473d9f-76e9-476f-892f-2674ea963afc" providerId="ADAL" clId="{76DAE4DC-A4EB-4659-805E-5FEC3008F55D}" dt="2025-01-22T01:35:32.639" v="20" actId="962"/>
          <ac:spMkLst>
            <pc:docMk/>
            <pc:sldMk cId="702303488" sldId="511"/>
            <ac:spMk id="20" creationId="{2D0EE3DF-EB96-895F-ABBB-C1A2707052BF}"/>
          </ac:spMkLst>
        </pc:spChg>
      </pc:sldChg>
      <pc:sldChg chg="modSp mod">
        <pc:chgData name="Kerrie Shanahan" userId="ae473d9f-76e9-476f-892f-2674ea963afc" providerId="ADAL" clId="{76DAE4DC-A4EB-4659-805E-5FEC3008F55D}" dt="2025-01-22T05:48:31.656" v="400" actId="962"/>
        <pc:sldMkLst>
          <pc:docMk/>
          <pc:sldMk cId="2491177883" sldId="512"/>
        </pc:sldMkLst>
        <pc:spChg chg="ord">
          <ac:chgData name="Kerrie Shanahan" userId="ae473d9f-76e9-476f-892f-2674ea963afc" providerId="ADAL" clId="{76DAE4DC-A4EB-4659-805E-5FEC3008F55D}" dt="2025-01-22T01:35:50.169" v="22" actId="13244"/>
          <ac:spMkLst>
            <pc:docMk/>
            <pc:sldMk cId="2491177883" sldId="512"/>
            <ac:spMk id="2" creationId="{F9C6F200-E550-854A-549C-FB775C05959B}"/>
          </ac:spMkLst>
        </pc:spChg>
        <pc:spChg chg="mod">
          <ac:chgData name="Kerrie Shanahan" userId="ae473d9f-76e9-476f-892f-2674ea963afc" providerId="ADAL" clId="{76DAE4DC-A4EB-4659-805E-5FEC3008F55D}" dt="2025-01-22T01:35:47.176" v="21" actId="962"/>
          <ac:spMkLst>
            <pc:docMk/>
            <pc:sldMk cId="2491177883" sldId="512"/>
            <ac:spMk id="20" creationId="{2D0EE3DF-EB96-895F-ABBB-C1A2707052BF}"/>
          </ac:spMkLst>
        </pc:spChg>
        <pc:picChg chg="mod">
          <ac:chgData name="Kerrie Shanahan" userId="ae473d9f-76e9-476f-892f-2674ea963afc" providerId="ADAL" clId="{76DAE4DC-A4EB-4659-805E-5FEC3008F55D}" dt="2025-01-22T05:48:17.706" v="388" actId="962"/>
          <ac:picMkLst>
            <pc:docMk/>
            <pc:sldMk cId="2491177883" sldId="512"/>
            <ac:picMk id="3" creationId="{E9A903B1-8F1A-DFEC-4497-AD9FC84C9FC9}"/>
          </ac:picMkLst>
        </pc:picChg>
        <pc:picChg chg="mod">
          <ac:chgData name="Kerrie Shanahan" userId="ae473d9f-76e9-476f-892f-2674ea963afc" providerId="ADAL" clId="{76DAE4DC-A4EB-4659-805E-5FEC3008F55D}" dt="2025-01-22T05:48:24.164" v="394" actId="962"/>
          <ac:picMkLst>
            <pc:docMk/>
            <pc:sldMk cId="2491177883" sldId="512"/>
            <ac:picMk id="4" creationId="{78E42BA6-E451-6509-097B-E3E6B6458242}"/>
          </ac:picMkLst>
        </pc:picChg>
        <pc:picChg chg="mod">
          <ac:chgData name="Kerrie Shanahan" userId="ae473d9f-76e9-476f-892f-2674ea963afc" providerId="ADAL" clId="{76DAE4DC-A4EB-4659-805E-5FEC3008F55D}" dt="2025-01-22T05:48:31.656" v="400" actId="962"/>
          <ac:picMkLst>
            <pc:docMk/>
            <pc:sldMk cId="2491177883" sldId="512"/>
            <ac:picMk id="7" creationId="{1574D421-D3D3-3BD3-5639-CD621B5E5658}"/>
          </ac:picMkLst>
        </pc:picChg>
      </pc:sldChg>
      <pc:sldChg chg="modSp mod">
        <pc:chgData name="Kerrie Shanahan" userId="ae473d9f-76e9-476f-892f-2674ea963afc" providerId="ADAL" clId="{76DAE4DC-A4EB-4659-805E-5FEC3008F55D}" dt="2025-01-22T01:35:57.386" v="24" actId="962"/>
        <pc:sldMkLst>
          <pc:docMk/>
          <pc:sldMk cId="868684786" sldId="513"/>
        </pc:sldMkLst>
        <pc:spChg chg="ord">
          <ac:chgData name="Kerrie Shanahan" userId="ae473d9f-76e9-476f-892f-2674ea963afc" providerId="ADAL" clId="{76DAE4DC-A4EB-4659-805E-5FEC3008F55D}" dt="2025-01-22T01:35:55.686" v="23" actId="13244"/>
          <ac:spMkLst>
            <pc:docMk/>
            <pc:sldMk cId="868684786" sldId="513"/>
            <ac:spMk id="2" creationId="{44D37310-129F-2D76-45B9-4EC0D0FE9192}"/>
          </ac:spMkLst>
        </pc:spChg>
        <pc:spChg chg="mod">
          <ac:chgData name="Kerrie Shanahan" userId="ae473d9f-76e9-476f-892f-2674ea963afc" providerId="ADAL" clId="{76DAE4DC-A4EB-4659-805E-5FEC3008F55D}" dt="2025-01-22T01:35:57.386" v="24" actId="962"/>
          <ac:spMkLst>
            <pc:docMk/>
            <pc:sldMk cId="868684786" sldId="513"/>
            <ac:spMk id="20" creationId="{2D0EE3DF-EB96-895F-ABBB-C1A2707052BF}"/>
          </ac:spMkLst>
        </pc:spChg>
      </pc:sldChg>
      <pc:sldChg chg="modSp mod">
        <pc:chgData name="Kerrie Shanahan" userId="ae473d9f-76e9-476f-892f-2674ea963afc" providerId="ADAL" clId="{76DAE4DC-A4EB-4659-805E-5FEC3008F55D}" dt="2025-01-22T01:36:05.892" v="26" actId="962"/>
        <pc:sldMkLst>
          <pc:docMk/>
          <pc:sldMk cId="1259779433" sldId="514"/>
        </pc:sldMkLst>
        <pc:spChg chg="ord">
          <ac:chgData name="Kerrie Shanahan" userId="ae473d9f-76e9-476f-892f-2674ea963afc" providerId="ADAL" clId="{76DAE4DC-A4EB-4659-805E-5FEC3008F55D}" dt="2025-01-22T01:36:03.575" v="25" actId="13244"/>
          <ac:spMkLst>
            <pc:docMk/>
            <pc:sldMk cId="1259779433" sldId="514"/>
            <ac:spMk id="2" creationId="{50C2A0C0-E030-9703-5C93-90D481440B38}"/>
          </ac:spMkLst>
        </pc:spChg>
        <pc:spChg chg="mod">
          <ac:chgData name="Kerrie Shanahan" userId="ae473d9f-76e9-476f-892f-2674ea963afc" providerId="ADAL" clId="{76DAE4DC-A4EB-4659-805E-5FEC3008F55D}" dt="2025-01-22T01:36:05.892" v="26" actId="962"/>
          <ac:spMkLst>
            <pc:docMk/>
            <pc:sldMk cId="1259779433" sldId="514"/>
            <ac:spMk id="20" creationId="{2D0EE3DF-EB96-895F-ABBB-C1A2707052BF}"/>
          </ac:spMkLst>
        </pc:spChg>
      </pc:sldChg>
      <pc:sldChg chg="modSp mod">
        <pc:chgData name="Kerrie Shanahan" userId="ae473d9f-76e9-476f-892f-2674ea963afc" providerId="ADAL" clId="{76DAE4DC-A4EB-4659-805E-5FEC3008F55D}" dt="2025-01-22T01:36:19.485" v="28" actId="962"/>
        <pc:sldMkLst>
          <pc:docMk/>
          <pc:sldMk cId="1971552586" sldId="515"/>
        </pc:sldMkLst>
        <pc:spChg chg="ord">
          <ac:chgData name="Kerrie Shanahan" userId="ae473d9f-76e9-476f-892f-2674ea963afc" providerId="ADAL" clId="{76DAE4DC-A4EB-4659-805E-5FEC3008F55D}" dt="2025-01-22T01:36:18.047" v="27" actId="13244"/>
          <ac:spMkLst>
            <pc:docMk/>
            <pc:sldMk cId="1971552586" sldId="515"/>
            <ac:spMk id="3" creationId="{A074E3BD-130F-CC3A-CE15-26B2FC0B0C4C}"/>
          </ac:spMkLst>
        </pc:spChg>
        <pc:spChg chg="mod">
          <ac:chgData name="Kerrie Shanahan" userId="ae473d9f-76e9-476f-892f-2674ea963afc" providerId="ADAL" clId="{76DAE4DC-A4EB-4659-805E-5FEC3008F55D}" dt="2025-01-22T01:36:19.485" v="28" actId="962"/>
          <ac:spMkLst>
            <pc:docMk/>
            <pc:sldMk cId="1971552586" sldId="515"/>
            <ac:spMk id="20" creationId="{2D0EE3DF-EB96-895F-ABBB-C1A2707052BF}"/>
          </ac:spMkLst>
        </pc:spChg>
      </pc:sldChg>
      <pc:sldChg chg="modSp mod">
        <pc:chgData name="Kerrie Shanahan" userId="ae473d9f-76e9-476f-892f-2674ea963afc" providerId="ADAL" clId="{76DAE4DC-A4EB-4659-805E-5FEC3008F55D}" dt="2025-01-22T01:36:33.430" v="30" actId="13244"/>
        <pc:sldMkLst>
          <pc:docMk/>
          <pc:sldMk cId="3791891907" sldId="516"/>
        </pc:sldMkLst>
        <pc:spChg chg="ord">
          <ac:chgData name="Kerrie Shanahan" userId="ae473d9f-76e9-476f-892f-2674ea963afc" providerId="ADAL" clId="{76DAE4DC-A4EB-4659-805E-5FEC3008F55D}" dt="2025-01-22T01:36:33.430" v="30" actId="13244"/>
          <ac:spMkLst>
            <pc:docMk/>
            <pc:sldMk cId="3791891907" sldId="516"/>
            <ac:spMk id="2" creationId="{2E73140A-1420-B8ED-A807-6094A6AE4D41}"/>
          </ac:spMkLst>
        </pc:spChg>
        <pc:spChg chg="mod">
          <ac:chgData name="Kerrie Shanahan" userId="ae473d9f-76e9-476f-892f-2674ea963afc" providerId="ADAL" clId="{76DAE4DC-A4EB-4659-805E-5FEC3008F55D}" dt="2025-01-22T01:36:31.543" v="29" actId="962"/>
          <ac:spMkLst>
            <pc:docMk/>
            <pc:sldMk cId="3791891907" sldId="516"/>
            <ac:spMk id="20" creationId="{2D0EE3DF-EB96-895F-ABBB-C1A2707052BF}"/>
          </ac:spMkLst>
        </pc:spChg>
      </pc:sldChg>
      <pc:sldChg chg="modSp mod">
        <pc:chgData name="Kerrie Shanahan" userId="ae473d9f-76e9-476f-892f-2674ea963afc" providerId="ADAL" clId="{76DAE4DC-A4EB-4659-805E-5FEC3008F55D}" dt="2025-01-22T05:47:45.819" v="342" actId="962"/>
        <pc:sldMkLst>
          <pc:docMk/>
          <pc:sldMk cId="1797789494" sldId="518"/>
        </pc:sldMkLst>
        <pc:spChg chg="mod">
          <ac:chgData name="Kerrie Shanahan" userId="ae473d9f-76e9-476f-892f-2674ea963afc" providerId="ADAL" clId="{76DAE4DC-A4EB-4659-805E-5FEC3008F55D}" dt="2025-01-22T01:33:23.239" v="3" actId="962"/>
          <ac:spMkLst>
            <pc:docMk/>
            <pc:sldMk cId="1797789494" sldId="518"/>
            <ac:spMk id="2" creationId="{A5A5CCF8-8289-A600-13ED-DC81B396DD40}"/>
          </ac:spMkLst>
        </pc:spChg>
        <pc:spChg chg="mod">
          <ac:chgData name="Kerrie Shanahan" userId="ae473d9f-76e9-476f-892f-2674ea963afc" providerId="ADAL" clId="{76DAE4DC-A4EB-4659-805E-5FEC3008F55D}" dt="2025-01-22T01:33:25.385" v="4" actId="962"/>
          <ac:spMkLst>
            <pc:docMk/>
            <pc:sldMk cId="1797789494" sldId="518"/>
            <ac:spMk id="3" creationId="{7BE9349F-A553-88DB-0C9B-6471D641F8B4}"/>
          </ac:spMkLst>
        </pc:spChg>
        <pc:spChg chg="ord">
          <ac:chgData name="Kerrie Shanahan" userId="ae473d9f-76e9-476f-892f-2674ea963afc" providerId="ADAL" clId="{76DAE4DC-A4EB-4659-805E-5FEC3008F55D}" dt="2025-01-22T01:33:18.554" v="1" actId="13244"/>
          <ac:spMkLst>
            <pc:docMk/>
            <pc:sldMk cId="1797789494" sldId="518"/>
            <ac:spMk id="4" creationId="{D7DB3D9B-9355-BA42-E128-6C8EACD213CA}"/>
          </ac:spMkLst>
        </pc:spChg>
        <pc:spChg chg="mod">
          <ac:chgData name="Kerrie Shanahan" userId="ae473d9f-76e9-476f-892f-2674ea963afc" providerId="ADAL" clId="{76DAE4DC-A4EB-4659-805E-5FEC3008F55D}" dt="2025-01-22T01:33:21.261" v="2" actId="962"/>
          <ac:spMkLst>
            <pc:docMk/>
            <pc:sldMk cId="1797789494" sldId="518"/>
            <ac:spMk id="20" creationId="{2D0EE3DF-EB96-895F-ABBB-C1A2707052BF}"/>
          </ac:spMkLst>
        </pc:spChg>
      </pc:sldChg>
      <pc:sldChg chg="modSp mod">
        <pc:chgData name="Kerrie Shanahan" userId="ae473d9f-76e9-476f-892f-2674ea963afc" providerId="ADAL" clId="{76DAE4DC-A4EB-4659-805E-5FEC3008F55D}" dt="2025-01-22T01:35:25.786" v="18" actId="13244"/>
        <pc:sldMkLst>
          <pc:docMk/>
          <pc:sldMk cId="3330237926" sldId="521"/>
        </pc:sldMkLst>
        <pc:spChg chg="ord">
          <ac:chgData name="Kerrie Shanahan" userId="ae473d9f-76e9-476f-892f-2674ea963afc" providerId="ADAL" clId="{76DAE4DC-A4EB-4659-805E-5FEC3008F55D}" dt="2025-01-22T01:35:25.786" v="18" actId="13244"/>
          <ac:spMkLst>
            <pc:docMk/>
            <pc:sldMk cId="3330237926" sldId="521"/>
            <ac:spMk id="2" creationId="{6928B9EB-5F17-604A-9A70-B78BBF95C8EA}"/>
          </ac:spMkLst>
        </pc:spChg>
      </pc:sldChg>
      <pc:sldChg chg="modSp mod modNotesTx">
        <pc:chgData name="Kerrie Shanahan" userId="ae473d9f-76e9-476f-892f-2674ea963afc" providerId="ADAL" clId="{76DAE4DC-A4EB-4659-805E-5FEC3008F55D}" dt="2025-01-26T22:27:50.572" v="761" actId="13926"/>
        <pc:sldMkLst>
          <pc:docMk/>
          <pc:sldMk cId="3471987274" sldId="522"/>
        </pc:sldMkLst>
        <pc:spChg chg="ord">
          <ac:chgData name="Kerrie Shanahan" userId="ae473d9f-76e9-476f-892f-2674ea963afc" providerId="ADAL" clId="{76DAE4DC-A4EB-4659-805E-5FEC3008F55D}" dt="2025-01-22T01:36:38.645" v="31" actId="13244"/>
          <ac:spMkLst>
            <pc:docMk/>
            <pc:sldMk cId="3471987274" sldId="522"/>
            <ac:spMk id="2" creationId="{285B0A51-67BA-CF7D-B1D1-CEC917044760}"/>
          </ac:spMkLst>
        </pc:spChg>
        <pc:spChg chg="mod">
          <ac:chgData name="Kerrie Shanahan" userId="ae473d9f-76e9-476f-892f-2674ea963afc" providerId="ADAL" clId="{76DAE4DC-A4EB-4659-805E-5FEC3008F55D}" dt="2025-01-22T01:36:39.948" v="32" actId="962"/>
          <ac:spMkLst>
            <pc:docMk/>
            <pc:sldMk cId="3471987274" sldId="522"/>
            <ac:spMk id="20" creationId="{2D0EE3DF-EB96-895F-ABBB-C1A2707052BF}"/>
          </ac:spMkLst>
        </pc:spChg>
      </pc:sldChg>
      <pc:sldChg chg="modSp mod">
        <pc:chgData name="Kerrie Shanahan" userId="ae473d9f-76e9-476f-892f-2674ea963afc" providerId="ADAL" clId="{76DAE4DC-A4EB-4659-805E-5FEC3008F55D}" dt="2025-01-22T05:49:17.227" v="624" actId="962"/>
        <pc:sldMkLst>
          <pc:docMk/>
          <pc:sldMk cId="4062419051" sldId="523"/>
        </pc:sldMkLst>
        <pc:spChg chg="ord">
          <ac:chgData name="Kerrie Shanahan" userId="ae473d9f-76e9-476f-892f-2674ea963afc" providerId="ADAL" clId="{76DAE4DC-A4EB-4659-805E-5FEC3008F55D}" dt="2025-01-22T01:36:51.334" v="33" actId="13244"/>
          <ac:spMkLst>
            <pc:docMk/>
            <pc:sldMk cId="4062419051" sldId="523"/>
            <ac:spMk id="2" creationId="{6B03E868-3775-6876-0B40-DC29E670E638}"/>
          </ac:spMkLst>
        </pc:spChg>
      </pc:sldChg>
      <pc:sldChg chg="modSp mod">
        <pc:chgData name="Kerrie Shanahan" userId="ae473d9f-76e9-476f-892f-2674ea963afc" providerId="ADAL" clId="{76DAE4DC-A4EB-4659-805E-5FEC3008F55D}" dt="2025-01-22T01:33:10.947" v="0" actId="13244"/>
        <pc:sldMkLst>
          <pc:docMk/>
          <pc:sldMk cId="1490079542" sldId="524"/>
        </pc:sldMkLst>
        <pc:spChg chg="ord">
          <ac:chgData name="Kerrie Shanahan" userId="ae473d9f-76e9-476f-892f-2674ea963afc" providerId="ADAL" clId="{76DAE4DC-A4EB-4659-805E-5FEC3008F55D}" dt="2025-01-22T01:33:10.947" v="0" actId="13244"/>
          <ac:spMkLst>
            <pc:docMk/>
            <pc:sldMk cId="1490079542" sldId="524"/>
            <ac:spMk id="7" creationId="{BDA1B0E2-B38E-F41F-8D0D-5647DD6F9A6D}"/>
          </ac:spMkLst>
        </pc:spChg>
      </pc:sldChg>
    </pc:docChg>
  </pc:docChgLst>
  <pc:docChgLst>
    <pc:chgData name="Kerrie Shanahan" userId="ae473d9f-76e9-476f-892f-2674ea963afc" providerId="ADAL" clId="{0F951641-7279-48CF-83DC-C915DFE62831}"/>
    <pc:docChg chg="custSel modSld modMainMaster">
      <pc:chgData name="Kerrie Shanahan" userId="ae473d9f-76e9-476f-892f-2674ea963afc" providerId="ADAL" clId="{0F951641-7279-48CF-83DC-C915DFE62831}" dt="2025-01-21T05:19:28.040" v="84" actId="20577"/>
      <pc:docMkLst>
        <pc:docMk/>
      </pc:docMkLst>
      <pc:sldChg chg="modNotesTx">
        <pc:chgData name="Kerrie Shanahan" userId="ae473d9f-76e9-476f-892f-2674ea963afc" providerId="ADAL" clId="{0F951641-7279-48CF-83DC-C915DFE62831}" dt="2025-01-07T04:46:46.893" v="1" actId="115"/>
        <pc:sldMkLst>
          <pc:docMk/>
          <pc:sldMk cId="349643366" sldId="446"/>
        </pc:sldMkLst>
      </pc:sldChg>
      <pc:sldChg chg="modSp mod modNotesTx">
        <pc:chgData name="Kerrie Shanahan" userId="ae473d9f-76e9-476f-892f-2674ea963afc" providerId="ADAL" clId="{0F951641-7279-48CF-83DC-C915DFE62831}" dt="2025-01-21T05:19:28.040" v="84" actId="20577"/>
        <pc:sldMkLst>
          <pc:docMk/>
          <pc:sldMk cId="1490079542" sldId="524"/>
        </pc:sldMkLst>
        <pc:spChg chg="mod">
          <ac:chgData name="Kerrie Shanahan" userId="ae473d9f-76e9-476f-892f-2674ea963afc" providerId="ADAL" clId="{0F951641-7279-48CF-83DC-C915DFE62831}" dt="2025-01-21T05:18:39.867" v="22" actId="1076"/>
          <ac:spMkLst>
            <pc:docMk/>
            <pc:sldMk cId="1490079542" sldId="524"/>
            <ac:spMk id="3" creationId="{ACFE96C0-BE78-0F8E-0EBA-958D0F856925}"/>
          </ac:spMkLst>
        </pc:spChg>
      </pc:sldChg>
      <pc:sldMasterChg chg="modSldLayout">
        <pc:chgData name="Kerrie Shanahan" userId="ae473d9f-76e9-476f-892f-2674ea963afc" providerId="ADAL" clId="{0F951641-7279-48CF-83DC-C915DFE62831}" dt="2025-01-07T23:35:30.687" v="6" actId="20577"/>
        <pc:sldMasterMkLst>
          <pc:docMk/>
          <pc:sldMasterMk cId="2172787928" sldId="2147483708"/>
        </pc:sldMasterMkLst>
        <pc:sldLayoutChg chg="modSp mod">
          <pc:chgData name="Kerrie Shanahan" userId="ae473d9f-76e9-476f-892f-2674ea963afc" providerId="ADAL" clId="{0F951641-7279-48CF-83DC-C915DFE62831}" dt="2025-01-07T23:35:30.687" v="6" actId="20577"/>
          <pc:sldLayoutMkLst>
            <pc:docMk/>
            <pc:sldMasterMk cId="2172787928" sldId="2147483708"/>
            <pc:sldLayoutMk cId="2585135512" sldId="2147483793"/>
          </pc:sldLayoutMkLst>
          <pc:spChg chg="mod">
            <ac:chgData name="Kerrie Shanahan" userId="ae473d9f-76e9-476f-892f-2674ea963afc" providerId="ADAL" clId="{0F951641-7279-48CF-83DC-C915DFE62831}" dt="2025-01-07T23:35:30.687" v="6" actId="20577"/>
            <ac:spMkLst>
              <pc:docMk/>
              <pc:sldMasterMk cId="2172787928" sldId="2147483708"/>
              <pc:sldLayoutMk cId="2585135512" sldId="2147483793"/>
              <ac:spMk id="18" creationId="{9D707229-99EE-51B6-C8E7-CA3693A7E459}"/>
            </ac:spMkLst>
          </pc:spChg>
        </pc:sldLayoutChg>
      </pc:sldMasterChg>
    </pc:docChg>
  </pc:docChgLst>
  <pc:docChgLst>
    <pc:chgData name="Liz Heynes" userId="e5ff50d5-f39a-42f6-9e9f-e790bcc8c38d" providerId="ADAL" clId="{D6549FB8-9880-47F5-BE17-685C481EE0ED}"/>
    <pc:docChg chg="modSld modMainMaster">
      <pc:chgData name="Liz Heynes" userId="e5ff50d5-f39a-42f6-9e9f-e790bcc8c38d" providerId="ADAL" clId="{D6549FB8-9880-47F5-BE17-685C481EE0ED}" dt="2025-02-05T22:19:55.594" v="16" actId="1036"/>
      <pc:docMkLst>
        <pc:docMk/>
      </pc:docMkLst>
      <pc:sldChg chg="modSp mod">
        <pc:chgData name="Liz Heynes" userId="e5ff50d5-f39a-42f6-9e9f-e790bcc8c38d" providerId="ADAL" clId="{D6549FB8-9880-47F5-BE17-685C481EE0ED}" dt="2025-01-29T05:17:39.540" v="7" actId="20577"/>
        <pc:sldMkLst>
          <pc:docMk/>
          <pc:sldMk cId="240114052" sldId="449"/>
        </pc:sldMkLst>
        <pc:spChg chg="mod">
          <ac:chgData name="Liz Heynes" userId="e5ff50d5-f39a-42f6-9e9f-e790bcc8c38d" providerId="ADAL" clId="{D6549FB8-9880-47F5-BE17-685C481EE0ED}" dt="2025-01-29T05:17:39.540" v="7" actId="20577"/>
          <ac:spMkLst>
            <pc:docMk/>
            <pc:sldMk cId="240114052" sldId="449"/>
            <ac:spMk id="15" creationId="{FEF56E00-20D0-7B04-298B-7C4916FFA3F0}"/>
          </ac:spMkLst>
        </pc:spChg>
      </pc:sldChg>
      <pc:sldMasterChg chg="modSldLayout">
        <pc:chgData name="Liz Heynes" userId="e5ff50d5-f39a-42f6-9e9f-e790bcc8c38d" providerId="ADAL" clId="{D6549FB8-9880-47F5-BE17-685C481EE0ED}" dt="2025-02-05T22:19:55.594" v="16" actId="1036"/>
        <pc:sldMasterMkLst>
          <pc:docMk/>
          <pc:sldMasterMk cId="2172787928" sldId="2147483708"/>
        </pc:sldMasterMkLst>
        <pc:sldLayoutChg chg="modSp mod">
          <pc:chgData name="Liz Heynes" userId="e5ff50d5-f39a-42f6-9e9f-e790bcc8c38d" providerId="ADAL" clId="{D6549FB8-9880-47F5-BE17-685C481EE0ED}" dt="2025-01-29T05:18:03.690" v="9" actId="20577"/>
          <pc:sldLayoutMkLst>
            <pc:docMk/>
            <pc:sldMasterMk cId="2172787928" sldId="2147483708"/>
            <pc:sldLayoutMk cId="1018059617" sldId="2147483780"/>
          </pc:sldLayoutMkLst>
          <pc:spChg chg="mod">
            <ac:chgData name="Liz Heynes" userId="e5ff50d5-f39a-42f6-9e9f-e790bcc8c38d" providerId="ADAL" clId="{D6549FB8-9880-47F5-BE17-685C481EE0ED}" dt="2025-01-29T05:18:03.690" v="9" actId="20577"/>
            <ac:spMkLst>
              <pc:docMk/>
              <pc:sldMasterMk cId="2172787928" sldId="2147483708"/>
              <pc:sldLayoutMk cId="1018059617" sldId="2147483780"/>
              <ac:spMk id="11" creationId="{BC355373-6AC7-B04E-A79F-D331C3EF03B6}"/>
            </ac:spMkLst>
          </pc:spChg>
        </pc:sldLayoutChg>
        <pc:sldLayoutChg chg="modSp mod">
          <pc:chgData name="Liz Heynes" userId="e5ff50d5-f39a-42f6-9e9f-e790bcc8c38d" providerId="ADAL" clId="{D6549FB8-9880-47F5-BE17-685C481EE0ED}" dt="2025-02-05T22:19:55.594" v="16" actId="1036"/>
          <pc:sldLayoutMkLst>
            <pc:docMk/>
            <pc:sldMasterMk cId="2172787928" sldId="2147483708"/>
            <pc:sldLayoutMk cId="4052486799" sldId="2147483791"/>
          </pc:sldLayoutMkLst>
          <pc:spChg chg="mod">
            <ac:chgData name="Liz Heynes" userId="e5ff50d5-f39a-42f6-9e9f-e790bcc8c38d" providerId="ADAL" clId="{D6549FB8-9880-47F5-BE17-685C481EE0ED}" dt="2025-02-05T22:19:55.594" v="16" actId="1036"/>
            <ac:spMkLst>
              <pc:docMk/>
              <pc:sldMasterMk cId="2172787928" sldId="2147483708"/>
              <pc:sldLayoutMk cId="4052486799" sldId="2147483791"/>
              <ac:spMk id="7" creationId="{AD63E81F-B547-E517-446B-9A7CBEC68253}"/>
            </ac:spMkLst>
          </pc:spChg>
        </pc:sldLayoutChg>
      </pc:sldMasterChg>
    </pc:docChg>
  </pc:docChgLst>
  <pc:docChgLst>
    <pc:chgData name="Liz Heynes" userId="S::liz.heynes@esa.edu.au::e5ff50d5-f39a-42f6-9e9f-e790bcc8c38d" providerId="AD" clId="Web-{65E13D9C-3D04-FF70-76AF-689D7EF87311}"/>
    <pc:docChg chg="modSld">
      <pc:chgData name="Liz Heynes" userId="S::liz.heynes@esa.edu.au::e5ff50d5-f39a-42f6-9e9f-e790bcc8c38d" providerId="AD" clId="Web-{65E13D9C-3D04-FF70-76AF-689D7EF87311}" dt="2025-01-29T03:54:56.436" v="6"/>
      <pc:docMkLst>
        <pc:docMk/>
      </pc:docMkLst>
      <pc:sldChg chg="modNotes">
        <pc:chgData name="Liz Heynes" userId="S::liz.heynes@esa.edu.au::e5ff50d5-f39a-42f6-9e9f-e790bcc8c38d" providerId="AD" clId="Web-{65E13D9C-3D04-FF70-76AF-689D7EF87311}" dt="2025-01-29T03:54:46.577" v="2"/>
        <pc:sldMkLst>
          <pc:docMk/>
          <pc:sldMk cId="908412850" sldId="475"/>
        </pc:sldMkLst>
      </pc:sldChg>
      <pc:sldChg chg="modNotes">
        <pc:chgData name="Liz Heynes" userId="S::liz.heynes@esa.edu.au::e5ff50d5-f39a-42f6-9e9f-e790bcc8c38d" providerId="AD" clId="Web-{65E13D9C-3D04-FF70-76AF-689D7EF87311}" dt="2025-01-29T03:54:51.733" v="4"/>
        <pc:sldMkLst>
          <pc:docMk/>
          <pc:sldMk cId="1716554648" sldId="476"/>
        </pc:sldMkLst>
      </pc:sldChg>
      <pc:sldChg chg="modNotes">
        <pc:chgData name="Liz Heynes" userId="S::liz.heynes@esa.edu.au::e5ff50d5-f39a-42f6-9e9f-e790bcc8c38d" providerId="AD" clId="Web-{65E13D9C-3D04-FF70-76AF-689D7EF87311}" dt="2025-01-29T03:54:56.436" v="6"/>
        <pc:sldMkLst>
          <pc:docMk/>
          <pc:sldMk cId="2230884598" sldId="49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6/02/2025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6/02/2025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EAA59A-A7DB-0F34-C94A-20107267F0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783923-3DB3-D3B5-B555-FE15F0699D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92040E-2D11-A19B-4174-9D61A34D4BE4}"/>
              </a:ext>
            </a:extLst>
          </p:cNvPr>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11), takes approximately 10 minutes. </a:t>
            </a:r>
            <a:endParaRPr lang="en-AU">
              <a:latin typeface="+mn-lt"/>
              <a:cs typeface="Calibri"/>
            </a:endParaRPr>
          </a:p>
          <a:p>
            <a:pPr>
              <a:defRPr/>
            </a:pPr>
            <a:endParaRPr lang="en-AU">
              <a:latin typeface="+mn-lt"/>
            </a:endParaRPr>
          </a:p>
          <a:p>
            <a:pPr>
              <a:defRPr/>
            </a:pPr>
            <a:r>
              <a:rPr lang="en-AU">
                <a:latin typeface="+mn-lt"/>
              </a:rPr>
              <a:t>Explicit teaching of:</a:t>
            </a:r>
          </a:p>
          <a:p>
            <a:pPr marL="171450" indent="-171450">
              <a:buFont typeface="Arial" panose="020B0604020202020204" pitchFamily="34" charset="0"/>
              <a:buChar char="•"/>
              <a:defRPr/>
            </a:pPr>
            <a:r>
              <a:rPr lang="en-AU">
                <a:latin typeface="+mn-lt"/>
              </a:rPr>
              <a:t>new phonemic awareness skills (slides 12 and 13) </a:t>
            </a:r>
          </a:p>
          <a:p>
            <a:pPr marL="171450" indent="-171450">
              <a:buFont typeface="Arial" panose="020B0604020202020204" pitchFamily="34" charset="0"/>
              <a:buChar char="•"/>
              <a:defRPr/>
            </a:pPr>
            <a:r>
              <a:rPr lang="en-AU">
                <a:latin typeface="+mn-lt"/>
              </a:rPr>
              <a:t>the letter–sound correspondence </a:t>
            </a:r>
            <a:r>
              <a:rPr lang="en-AU" b="1">
                <a:latin typeface="+mn-lt"/>
              </a:rPr>
              <a:t>u</a:t>
            </a:r>
            <a:r>
              <a:rPr lang="en-AU">
                <a:latin typeface="+mn-lt"/>
              </a:rPr>
              <a:t> says /u/ (slides 14 to 39)</a:t>
            </a:r>
          </a:p>
          <a:p>
            <a:pPr marL="171450" indent="-171450">
              <a:buFont typeface="Arial" panose="020B0604020202020204" pitchFamily="34" charset="0"/>
              <a:buChar char="•"/>
              <a:defRPr/>
            </a:pPr>
            <a:r>
              <a:rPr lang="en-AU">
                <a:latin typeface="+mn-lt"/>
              </a:rPr>
              <a:t>the irregular word </a:t>
            </a:r>
            <a:r>
              <a:rPr lang="en-AU" b="1">
                <a:latin typeface="+mn-lt"/>
              </a:rPr>
              <a:t>said</a:t>
            </a:r>
            <a:r>
              <a:rPr lang="en-AU">
                <a:latin typeface="+mn-lt"/>
              </a:rPr>
              <a:t> (slides 31 and 32).</a:t>
            </a:r>
          </a:p>
          <a:p>
            <a:pPr>
              <a:defRPr/>
            </a:pPr>
            <a:r>
              <a:rPr lang="en-AU">
                <a:latin typeface="+mn-lt"/>
              </a:rPr>
              <a:t>Takes approximately 20 minutes. </a:t>
            </a:r>
            <a:endParaRPr lang="en-AU">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endParaRPr lang="en-US" b="1">
              <a:latin typeface="+mn-lt"/>
              <a:cs typeface="Calibri"/>
            </a:endParaRPr>
          </a:p>
          <a:p>
            <a:endParaRPr lang="en-US">
              <a:latin typeface="+mn-lt"/>
            </a:endParaRPr>
          </a:p>
          <a:p>
            <a:pPr marL="171450" indent="-171450">
              <a:buFont typeface="Arial" panose="020B0604020202020204" pitchFamily="34" charset="0"/>
              <a:buChar char="•"/>
            </a:pPr>
            <a:r>
              <a:rPr lang="en-US">
                <a:latin typeface="+mn-lt"/>
              </a:rPr>
              <a:t>Go to the download folder for this phase; it includes a Word file for the student sheet for this lesson. </a:t>
            </a:r>
            <a:r>
              <a:rPr lang="en-US">
                <a:effectLst/>
                <a:latin typeface="+mn-lt"/>
              </a:rPr>
              <a:t>Print one student sheet for each student </a:t>
            </a:r>
            <a:r>
              <a:rPr lang="en-AU" u="none">
                <a:latin typeface="+mn-lt"/>
              </a:rPr>
              <a:t>(to be used with slide 38).</a:t>
            </a:r>
            <a:endParaRPr lang="en-AU"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solidFill>
                  <a:srgbClr val="000000"/>
                </a:solidFill>
                <a:effectLst/>
                <a:latin typeface="+mn-lt"/>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Prepare application tasks for independent practice (slide 39) using the </a:t>
            </a:r>
            <a:r>
              <a:rPr lang="en-US" u="none">
                <a:latin typeface="+mn-lt"/>
              </a:rPr>
              <a:t>Phase 3 decodable resources.</a:t>
            </a:r>
            <a:endParaRPr lang="en-AU" u="none">
              <a:latin typeface="+mn-lt"/>
            </a:endParaRPr>
          </a:p>
          <a:p>
            <a:endParaRPr lang="en-AU"/>
          </a:p>
        </p:txBody>
      </p:sp>
      <p:sp>
        <p:nvSpPr>
          <p:cNvPr id="4" name="Slide Number Placeholder 3">
            <a:extLst>
              <a:ext uri="{FF2B5EF4-FFF2-40B4-BE49-F238E27FC236}">
                <a16:creationId xmlns:a16="http://schemas.microsoft.com/office/drawing/2014/main" id="{737AB6C8-3AB0-3EC0-6909-EFB8D3E959E6}"/>
              </a:ext>
            </a:extLst>
          </p:cNvPr>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707388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The can was on a log.</a:t>
            </a:r>
            <a:r>
              <a:rPr lang="en-US"/>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b="1"/>
          </a:p>
          <a:p>
            <a:r>
              <a:rPr lang="en-US" b="1"/>
              <a:t>Don’t say the last sound: </a:t>
            </a:r>
            <a:r>
              <a:rPr lang="en-US" b="0"/>
              <a:t>targeting phoneme deletion of final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r>
              <a:rPr lang="en-US" b="0"/>
              <a:t>Tell students that you’re going to try saying some words without their last sound. </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pine</a:t>
            </a:r>
            <a:r>
              <a:rPr lang="en-US" b="0"/>
              <a:t>.</a:t>
            </a:r>
            <a:endParaRPr lang="en-US" b="0">
              <a:highlight>
                <a:srgbClr val="FFFF00"/>
              </a:highligh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pine, /p/, /ī/, /n/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The last sound is /n/.</a:t>
            </a:r>
          </a:p>
          <a:p>
            <a:pPr marL="171450" indent="-171450">
              <a:buFont typeface="Arial" panose="020B0604020202020204" pitchFamily="34" charset="0"/>
              <a:buChar char="•"/>
              <a:defRPr/>
            </a:pPr>
            <a:r>
              <a:rPr lang="en-US" b="0" i="1"/>
              <a:t>If I say ‘pine’ but without the /n/ I have ‘pie’.</a:t>
            </a:r>
          </a:p>
          <a:p>
            <a:pPr marL="171450" indent="-171450">
              <a:buFont typeface="Arial" panose="020B0604020202020204" pitchFamily="34" charset="0"/>
              <a:buChar char="•"/>
              <a:defRPr/>
            </a:pPr>
            <a:r>
              <a:rPr lang="en-US" b="0" i="1"/>
              <a:t>pine, ‘pie’.</a:t>
            </a:r>
          </a:p>
          <a:p>
            <a:pPr marL="0" indent="0">
              <a:buFont typeface="Arial" panose="020B0604020202020204" pitchFamily="34" charset="0"/>
              <a:buNone/>
              <a:defRPr/>
            </a:pPr>
            <a:endParaRPr lang="en-US" i="0"/>
          </a:p>
          <a:p>
            <a:pPr marL="0" indent="0">
              <a:buFont typeface="Arial" panose="020B0604020202020204" pitchFamily="34" charset="0"/>
              <a:buNone/>
              <a:defRPr/>
            </a:pPr>
            <a:r>
              <a:rPr lang="en-US" i="0"/>
              <a:t>You can raise fingers for each sound and then lower the finger representing the final sound to reinforce this concept for students. </a:t>
            </a:r>
          </a:p>
          <a:p>
            <a:pPr marL="0" indent="0">
              <a:buFont typeface="Arial" panose="020B0604020202020204" pitchFamily="34" charset="0"/>
              <a:buNone/>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mode</a:t>
            </a:r>
            <a:r>
              <a:rPr lang="en-US" b="0"/>
              <a:t> (with last sound deleted: </a:t>
            </a:r>
            <a:r>
              <a:rPr lang="en-US" b="1"/>
              <a:t>mow</a:t>
            </a:r>
            <a:r>
              <a:rPr lang="en-US" b="0" i="0"/>
              <a:t>)</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rude </a:t>
            </a:r>
            <a:r>
              <a:rPr lang="en-US" b="0"/>
              <a:t>(with last sound deleted: </a:t>
            </a:r>
            <a:r>
              <a:rPr lang="en-US" b="1" err="1"/>
              <a:t>roo</a:t>
            </a:r>
            <a:r>
              <a:rPr lang="en-US" b="0"/>
              <a:t>)</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lake</a:t>
            </a:r>
            <a:r>
              <a:rPr lang="en-US" b="0"/>
              <a:t> (with last sound deleted: </a:t>
            </a:r>
            <a:r>
              <a:rPr lang="en-US" b="1"/>
              <a:t>lay</a:t>
            </a:r>
            <a:r>
              <a:rPr lang="en-US" b="0"/>
              <a:t>)</a:t>
            </a:r>
          </a:p>
          <a:p>
            <a:pPr marL="0" indent="0">
              <a:buFontTx/>
              <a:buNone/>
            </a:pPr>
            <a:endParaRPr lang="en-US" b="1">
              <a:ea typeface="Calibri"/>
              <a:cs typeface="Calibri"/>
            </a:endParaRPr>
          </a:p>
          <a:p>
            <a:pPr marL="0" indent="0">
              <a:buFontTx/>
              <a:buNone/>
            </a:pPr>
            <a:endParaRPr lang="en-US" b="1">
              <a:ea typeface="Calibri"/>
              <a:cs typeface="Calibri"/>
            </a:endParaRP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Don’t say the last sound: </a:t>
            </a:r>
            <a:r>
              <a:rPr lang="en-US" b="0"/>
              <a:t>targeting phoneme deletion of final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r>
              <a:rPr lang="en-US" b="0"/>
              <a:t>Ask students to join in now.</a:t>
            </a:r>
          </a:p>
          <a:p>
            <a:endParaRPr lang="en-US" b="0"/>
          </a:p>
          <a:p>
            <a:r>
              <a:rPr lang="en-US" b="0"/>
              <a:t>For each word, support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word</a:t>
            </a:r>
            <a:endParaRPr lang="en-US" b="0" i="0"/>
          </a:p>
          <a:p>
            <a:pPr marL="171450" indent="-171450">
              <a:buFont typeface="Arial" panose="020B0604020202020204" pitchFamily="34" charset="0"/>
              <a:buChar char="•"/>
              <a:defRPr/>
            </a:pPr>
            <a:r>
              <a:rPr lang="en-US" b="0" i="0"/>
              <a:t>s</a:t>
            </a:r>
            <a:r>
              <a:rPr lang="en-US" i="0"/>
              <a:t>egment the sounds in the word</a:t>
            </a:r>
          </a:p>
          <a:p>
            <a:pPr marL="171450" indent="-171450">
              <a:buFont typeface="Arial" panose="020B0604020202020204" pitchFamily="34" charset="0"/>
              <a:buChar char="•"/>
              <a:defRPr/>
            </a:pPr>
            <a:r>
              <a:rPr lang="en-US" i="0"/>
              <a:t>isolate the last sound</a:t>
            </a:r>
          </a:p>
          <a:p>
            <a:pPr marL="171450" indent="-171450">
              <a:buFont typeface="Arial" panose="020B0604020202020204" pitchFamily="34" charset="0"/>
              <a:buChar char="•"/>
              <a:defRPr/>
            </a:pPr>
            <a:r>
              <a:rPr lang="en-US" i="0"/>
              <a:t>say the word without the last sound.</a:t>
            </a:r>
          </a:p>
          <a:p>
            <a:pPr marL="171450" indent="-171450">
              <a:buFont typeface="Arial" panose="020B0604020202020204" pitchFamily="34" charset="0"/>
              <a:buChar char="•"/>
              <a:defRPr/>
            </a:pPr>
            <a:endParaRPr lang="en-US" i="0"/>
          </a:p>
          <a:p>
            <a:pPr marL="0" indent="0">
              <a:buFont typeface="Arial" panose="020B0604020202020204" pitchFamily="34" charset="0"/>
              <a:buNone/>
              <a:defRPr/>
            </a:pPr>
            <a:r>
              <a:rPr lang="en-US" i="0"/>
              <a:t>Use the following words:</a:t>
            </a:r>
          </a:p>
          <a:p>
            <a:pPr marL="171450" indent="-171450">
              <a:buFont typeface="Arial" panose="020B0604020202020204" pitchFamily="34" charset="0"/>
              <a:buChar char="•"/>
              <a:defRPr/>
            </a:pPr>
            <a:r>
              <a:rPr lang="en-US" b="1" i="0"/>
              <a:t>gloom</a:t>
            </a:r>
            <a:r>
              <a:rPr lang="en-US" i="0"/>
              <a:t> (</a:t>
            </a:r>
            <a:r>
              <a:rPr lang="en-US" b="0"/>
              <a:t>with last sound deleted: </a:t>
            </a:r>
            <a:r>
              <a:rPr lang="en-US" b="1" i="0"/>
              <a:t>glue</a:t>
            </a:r>
            <a:r>
              <a:rPr lang="en-US"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slime</a:t>
            </a:r>
            <a:r>
              <a:rPr lang="en-US" b="0"/>
              <a:t> (with last sound deleted: </a:t>
            </a:r>
            <a:r>
              <a:rPr lang="en-US" b="1"/>
              <a:t>sly</a:t>
            </a:r>
            <a:r>
              <a:rPr lang="en-US" b="0" i="0"/>
              <a:t>)</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freeze</a:t>
            </a:r>
            <a:r>
              <a:rPr lang="en-US" b="0"/>
              <a:t> (with last sound deleted: </a:t>
            </a:r>
            <a:r>
              <a:rPr lang="en-US" b="1"/>
              <a:t>free</a:t>
            </a:r>
            <a:r>
              <a:rPr lang="en-US" b="0" i="0">
                <a:highlight>
                  <a:srgbClr val="FFFF00"/>
                </a:highlight>
              </a:rPr>
              <a:t>)</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nose</a:t>
            </a:r>
            <a:r>
              <a:rPr lang="en-US" b="0"/>
              <a:t> (with last sound deleted: </a:t>
            </a:r>
            <a:r>
              <a:rPr lang="en-US" b="1"/>
              <a:t>no</a:t>
            </a:r>
            <a:r>
              <a:rPr lang="en-US" b="0" i="0">
                <a:highlight>
                  <a:srgbClr val="FFFF00"/>
                </a:highlight>
              </a:rPr>
              <a:t>)</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Check that students can delete the last sound and say the part of the word that is left. Provide corrective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9C2A6-BA27-2718-960D-7CF4851C3A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2981CF-2849-7624-436B-62F83AF0FE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F98B4C-FF99-FB69-35B6-D75F4BB458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mn-lt"/>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mn-lt"/>
                <a:ea typeface="Times New Roman" panose="02020603050405020304" pitchFamily="18" charset="0"/>
              </a:rPr>
              <a:t>The letter</a:t>
            </a:r>
            <a:r>
              <a:rPr lang="en-AU">
                <a:latin typeface="+mn-lt"/>
              </a:rPr>
              <a:t>–</a:t>
            </a:r>
            <a:r>
              <a:rPr lang="en-AU" sz="1200" kern="1200">
                <a:effectLst/>
                <a:latin typeface="+mn-lt"/>
                <a:ea typeface="Times New Roman" panose="02020603050405020304" pitchFamily="18" charset="0"/>
              </a:rPr>
              <a:t>sound correspondence introduced in this lesson is </a:t>
            </a:r>
            <a:r>
              <a:rPr lang="en-AU" sz="1200" b="1" kern="1200">
                <a:effectLst/>
                <a:latin typeface="+mn-lt"/>
                <a:ea typeface="Times New Roman" panose="02020603050405020304" pitchFamily="18" charset="0"/>
              </a:rPr>
              <a:t>u</a:t>
            </a:r>
            <a:r>
              <a:rPr lang="en-AU" sz="1200" kern="1200">
                <a:effectLst/>
                <a:latin typeface="+mn-lt"/>
                <a:ea typeface="Times New Roman" panose="02020603050405020304" pitchFamily="18" charset="0"/>
              </a:rPr>
              <a:t> making an /u/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mn-lt"/>
                <a:ea typeface="Times New Roman" panose="02020603050405020304" pitchFamily="18" charset="0"/>
                <a:cs typeface="Calibri"/>
              </a:rPr>
              <a:t>The irregular word* in this lesson is </a:t>
            </a:r>
            <a:r>
              <a:rPr lang="en-AU" sz="1200" b="0" kern="1200">
                <a:effectLst/>
                <a:latin typeface="+mn-lt"/>
                <a:ea typeface="Times New Roman" panose="02020603050405020304" pitchFamily="18" charset="0"/>
                <a:cs typeface="Calibri"/>
              </a:rPr>
              <a:t>‘</a:t>
            </a:r>
            <a:r>
              <a:rPr lang="en-AU" sz="1200" b="1" kern="1200">
                <a:effectLst/>
                <a:latin typeface="+mn-lt"/>
                <a:ea typeface="Times New Roman" panose="02020603050405020304" pitchFamily="18" charset="0"/>
                <a:cs typeface="Calibri"/>
              </a:rPr>
              <a:t>said</a:t>
            </a:r>
            <a:r>
              <a:rPr lang="en-AU" sz="1200" b="0" kern="1200">
                <a:effectLst/>
                <a:latin typeface="+mn-lt"/>
                <a:ea typeface="Times New Roman" panose="02020603050405020304" pitchFamily="18" charset="0"/>
                <a:cs typeface="Calibri"/>
              </a:rPr>
              <a:t>’.</a:t>
            </a:r>
            <a:r>
              <a:rPr lang="en-AU" sz="1200" b="1" kern="1200">
                <a:effectLst/>
                <a:latin typeface="+mn-lt"/>
                <a:ea typeface="Times New Roman" panose="02020603050405020304" pitchFamily="18" charset="0"/>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a:effectLst/>
              <a:latin typeface="+mn-lt"/>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mn-lt"/>
                <a:ea typeface="Times New Roman" panose="02020603050405020304" pitchFamily="18" charset="0"/>
                <a:cs typeface="Calibri"/>
              </a:rPr>
              <a:t>*</a:t>
            </a:r>
            <a:r>
              <a:rPr lang="en-US" sz="1200">
                <a:effectLst/>
                <a:latin typeface="+mn-lt"/>
                <a:ea typeface="Times New Roman" panose="02020603050405020304" pitchFamily="18" charset="0"/>
                <a:cs typeface="Calibri"/>
              </a:rPr>
              <a:t>Irregular words are words containing letter–sound correspondences that students have not yet learned. </a:t>
            </a:r>
            <a:r>
              <a:rPr lang="en-US" sz="1200" kern="1200">
                <a:effectLst/>
                <a:latin typeface="+mn-lt"/>
                <a:ea typeface="Times New Roman" panose="02020603050405020304" pitchFamily="18" charset="0"/>
                <a:cs typeface="Calibri"/>
              </a:rPr>
              <a:t>These </a:t>
            </a:r>
            <a:r>
              <a:rPr lang="en-AU" sz="1200" kern="1200">
                <a:effectLst/>
                <a:latin typeface="+mn-lt"/>
                <a:ea typeface="Times New Roman" panose="02020603050405020304" pitchFamily="18" charset="0"/>
                <a:cs typeface="Calibri"/>
              </a:rPr>
              <a:t>should be included as part of lessons, as students will need them early in their reading and writing development. The reading and </a:t>
            </a:r>
            <a:r>
              <a:rPr lang="en-AU">
                <a:latin typeface="+mn-lt"/>
                <a:ea typeface="Times New Roman" panose="02020603050405020304" pitchFamily="18" charset="0"/>
                <a:cs typeface="Calibri"/>
              </a:rPr>
              <a:t>spelling</a:t>
            </a:r>
            <a:r>
              <a:rPr lang="en-AU" sz="1200" kern="1200">
                <a:effectLst/>
                <a:latin typeface="+mn-lt"/>
                <a:ea typeface="Times New Roman" panose="02020603050405020304" pitchFamily="18" charset="0"/>
                <a:cs typeface="Calibri"/>
              </a:rPr>
              <a:t> of irregular words is not the main focus for this lesson, so is not included in the success criteria. </a:t>
            </a:r>
            <a:endParaRPr lang="en-AU" sz="1200">
              <a:effectLst/>
              <a:latin typeface="+mn-lt"/>
              <a:ea typeface="Times New Roman" panose="02020603050405020304" pitchFamily="18" charset="0"/>
              <a:cs typeface="Calibri"/>
            </a:endParaRPr>
          </a:p>
          <a:p>
            <a:endParaRPr lang="en-AU"/>
          </a:p>
        </p:txBody>
      </p:sp>
      <p:sp>
        <p:nvSpPr>
          <p:cNvPr id="4" name="Slide Number Placeholder 3">
            <a:extLst>
              <a:ext uri="{FF2B5EF4-FFF2-40B4-BE49-F238E27FC236}">
                <a16:creationId xmlns:a16="http://schemas.microsoft.com/office/drawing/2014/main" id="{F979C66A-76CC-B4B3-38B4-31F77658D1DE}"/>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099814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solidFill>
                  <a:srgbClr val="0E1E42"/>
                </a:solidFill>
                <a:ea typeface="+mj-lt"/>
                <a:cs typeface="+mj-lt"/>
              </a:rPr>
              <a:t>Say: </a:t>
            </a:r>
          </a:p>
          <a:p>
            <a:pPr marL="171450" indent="-171450">
              <a:buFont typeface="Arial" panose="020B0604020202020204" pitchFamily="34" charset="0"/>
              <a:buChar char="•"/>
            </a:pPr>
            <a:r>
              <a:rPr lang="en-US" i="1">
                <a:solidFill>
                  <a:srgbClr val="0E1E42"/>
                </a:solidFill>
                <a:ea typeface="+mj-lt"/>
                <a:cs typeface="+mj-lt"/>
              </a:rPr>
              <a:t>Today we are learning the letter </a:t>
            </a:r>
            <a:r>
              <a:rPr lang="en-US" b="1" i="1">
                <a:solidFill>
                  <a:srgbClr val="0E1E42"/>
                </a:solidFill>
                <a:ea typeface="+mj-lt"/>
                <a:cs typeface="+mj-lt"/>
              </a:rPr>
              <a:t>u</a:t>
            </a:r>
            <a:r>
              <a:rPr lang="en-US" b="0" i="1">
                <a:solidFill>
                  <a:srgbClr val="0E1E42"/>
                </a:solidFill>
                <a:ea typeface="+mj-lt"/>
                <a:cs typeface="+mj-lt"/>
              </a:rPr>
              <a:t>.</a:t>
            </a:r>
            <a:endParaRPr lang="en-US" b="1" i="1">
              <a:solidFill>
                <a:srgbClr val="0E1E42"/>
              </a:solidFill>
              <a:ea typeface="+mj-lt"/>
              <a:cs typeface="+mj-lt"/>
            </a:endParaRPr>
          </a:p>
          <a:p>
            <a:pPr marL="171450" indent="-171450">
              <a:buFont typeface="Arial" panose="020B0604020202020204" pitchFamily="34" charset="0"/>
              <a:buChar char="•"/>
            </a:pPr>
            <a:r>
              <a:rPr lang="en-US" i="1">
                <a:solidFill>
                  <a:srgbClr val="0E1E42"/>
                </a:solidFill>
                <a:ea typeface="+mj-lt"/>
                <a:cs typeface="+mj-lt"/>
              </a:rPr>
              <a:t>The sound that </a:t>
            </a:r>
            <a:r>
              <a:rPr lang="en-US" b="1" i="1">
                <a:solidFill>
                  <a:srgbClr val="0E1E42"/>
                </a:solidFill>
                <a:ea typeface="+mj-lt"/>
                <a:cs typeface="+mj-lt"/>
              </a:rPr>
              <a:t>u </a:t>
            </a:r>
            <a:r>
              <a:rPr lang="en-US" i="1">
                <a:solidFill>
                  <a:srgbClr val="0E1E42"/>
                </a:solidFill>
                <a:ea typeface="+mj-lt"/>
                <a:cs typeface="+mj-lt"/>
              </a:rPr>
              <a:t>makes is </a:t>
            </a:r>
            <a:r>
              <a:rPr lang="en-US" b="0" i="1">
                <a:solidFill>
                  <a:srgbClr val="0E1E42"/>
                </a:solidFill>
                <a:ea typeface="+mj-lt"/>
                <a:cs typeface="+mj-lt"/>
              </a:rPr>
              <a:t>/u/</a:t>
            </a:r>
            <a:r>
              <a:rPr lang="en-US" i="1">
                <a:solidFill>
                  <a:srgbClr val="0E1E42"/>
                </a:solidFill>
                <a:ea typeface="+mj-lt"/>
                <a:cs typeface="+mj-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 </a:t>
            </a:r>
            <a:r>
              <a:rPr lang="en-US" b="1" i="1"/>
              <a:t>u </a:t>
            </a:r>
            <a:r>
              <a:rPr lang="en-US" i="1"/>
              <a:t>says /u/</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endParaRPr lang="en-US"/>
          </a:p>
          <a:p>
            <a:r>
              <a:rPr lang="en-US"/>
              <a:t>Check that students are using the correct entry and exit points, and give feedback.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 </a:t>
            </a:r>
            <a:r>
              <a:rPr lang="en-US" b="1"/>
              <a:t>u </a:t>
            </a:r>
            <a:r>
              <a:rPr lang="en-US"/>
              <a:t>says /u/</a:t>
            </a:r>
          </a:p>
          <a:p>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 saying each word aloud and listening for or isolating the beginning sound to find which words begin with /u/: </a:t>
            </a:r>
            <a:r>
              <a:rPr lang="en-US" b="1"/>
              <a:t>upset</a:t>
            </a:r>
            <a:r>
              <a:rPr lang="en-US" b="0"/>
              <a:t>,</a:t>
            </a:r>
            <a:r>
              <a:rPr lang="en-US" b="1"/>
              <a:t> umpire</a:t>
            </a:r>
            <a:r>
              <a:rPr lang="en-US" b="0"/>
              <a:t>,</a:t>
            </a:r>
            <a:r>
              <a:rPr lang="en-US" b="1"/>
              <a:t> nest</a:t>
            </a:r>
            <a:r>
              <a:rPr lang="en-US" b="0"/>
              <a:t>.</a:t>
            </a:r>
            <a:endParaRPr lang="en-US" b="1"/>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/u/: </a:t>
            </a:r>
            <a:r>
              <a:rPr lang="en-US" b="1"/>
              <a:t>frog</a:t>
            </a:r>
            <a:r>
              <a:rPr lang="en-US" b="0"/>
              <a:t>,</a:t>
            </a:r>
            <a:r>
              <a:rPr lang="en-US" b="1"/>
              <a:t> unzip</a:t>
            </a:r>
            <a:r>
              <a:rPr lang="en-US" b="0"/>
              <a:t>, </a:t>
            </a:r>
            <a:r>
              <a:rPr lang="en-US" b="1"/>
              <a:t>umbrella</a:t>
            </a:r>
            <a:r>
              <a:rPr lang="en-US" b="0"/>
              <a:t>.</a:t>
            </a:r>
            <a:endParaRPr lang="en-US" b="1"/>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 </a:t>
            </a:r>
          </a:p>
          <a:p>
            <a:endParaRPr lang="en-US" b="1"/>
          </a:p>
          <a:p>
            <a:r>
              <a:rPr lang="en-US" b="1"/>
              <a:t>Don’t say the first sound: </a:t>
            </a:r>
            <a:r>
              <a:rPr lang="en-US" b="0"/>
              <a:t>targeting phoneme deletion of beginning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r>
              <a:rPr lang="en-US" b="0"/>
              <a:t>Ask students to say some words without their first sound. </a:t>
            </a:r>
          </a:p>
          <a:p>
            <a:endParaRPr lang="en-US" b="0"/>
          </a:p>
          <a:p>
            <a:r>
              <a:rPr lang="en-US" b="0"/>
              <a:t>For each word, students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word</a:t>
            </a:r>
            <a:endParaRPr lang="en-US" b="0" i="0"/>
          </a:p>
          <a:p>
            <a:pPr marL="171450" indent="-171450">
              <a:buFont typeface="Arial" panose="020B0604020202020204" pitchFamily="34" charset="0"/>
              <a:buChar char="•"/>
              <a:defRPr/>
            </a:pPr>
            <a:r>
              <a:rPr lang="en-US" b="0" i="0"/>
              <a:t>s</a:t>
            </a:r>
            <a:r>
              <a:rPr lang="en-US" i="0"/>
              <a:t>egment the sounds in the word</a:t>
            </a:r>
          </a:p>
          <a:p>
            <a:pPr marL="171450" indent="-171450">
              <a:buFont typeface="Arial" panose="020B0604020202020204" pitchFamily="34" charset="0"/>
              <a:buChar char="•"/>
              <a:defRPr/>
            </a:pPr>
            <a:r>
              <a:rPr lang="en-US" i="0"/>
              <a:t>isolate the first sound</a:t>
            </a:r>
          </a:p>
          <a:p>
            <a:pPr marL="171450" indent="-171450">
              <a:buFont typeface="Arial" panose="020B0604020202020204" pitchFamily="34" charset="0"/>
              <a:buChar char="•"/>
              <a:defRPr/>
            </a:pPr>
            <a:r>
              <a:rPr lang="en-US" i="0"/>
              <a:t>say the word without the first sound.</a:t>
            </a:r>
          </a:p>
          <a:p>
            <a:endParaRPr lang="en-US" b="1"/>
          </a:p>
          <a:p>
            <a:r>
              <a:rPr lang="en-US" b="0"/>
              <a:t>Provide students with the following words:</a:t>
            </a:r>
            <a:endParaRPr lang="en-US" b="0" i="0"/>
          </a:p>
          <a:p>
            <a:pPr marL="171450" indent="-171450">
              <a:buFont typeface="Arial" panose="020B0604020202020204" pitchFamily="34" charset="0"/>
              <a:buChar char="•"/>
            </a:pPr>
            <a:r>
              <a:rPr lang="en-US" b="1" i="0"/>
              <a:t>pin</a:t>
            </a:r>
            <a:r>
              <a:rPr lang="en-US" b="0" i="0"/>
              <a:t> (/in/)</a:t>
            </a:r>
          </a:p>
          <a:p>
            <a:pPr marL="171450" indent="-171450">
              <a:buFont typeface="Arial" panose="020B0604020202020204" pitchFamily="34" charset="0"/>
              <a:buChar char="•"/>
            </a:pPr>
            <a:r>
              <a:rPr lang="en-US" b="1" i="0"/>
              <a:t>yes </a:t>
            </a:r>
            <a:r>
              <a:rPr lang="en-US" b="0" i="0"/>
              <a:t>(/es/)</a:t>
            </a:r>
          </a:p>
          <a:p>
            <a:pPr marL="171450" indent="-171450">
              <a:buFont typeface="Arial" panose="020B0604020202020204" pitchFamily="34" charset="0"/>
              <a:buChar char="•"/>
            </a:pPr>
            <a:r>
              <a:rPr lang="en-US" b="1" i="0"/>
              <a:t>gap </a:t>
            </a:r>
            <a:r>
              <a:rPr lang="en-US" b="0" i="0"/>
              <a:t>(/ap/)</a:t>
            </a:r>
          </a:p>
          <a:p>
            <a:pPr marL="171450" indent="-171450">
              <a:buFont typeface="Arial" panose="020B0604020202020204" pitchFamily="34" charset="0"/>
              <a:buChar char="•"/>
            </a:pPr>
            <a:r>
              <a:rPr lang="en-US" b="1" i="0"/>
              <a:t>that </a:t>
            </a:r>
            <a:r>
              <a:rPr lang="en-US" b="0" i="0"/>
              <a:t>(/at/)</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deleting the first sound and </a:t>
            </a:r>
            <a:r>
              <a:rPr lang="en-US" b="0"/>
              <a:t>saying the part of the word that is left, </a:t>
            </a:r>
            <a:r>
              <a:rPr lang="en-US"/>
              <a:t>model the process then support students to try again.</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sun</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sun</a:t>
            </a:r>
            <a:r>
              <a:rPr lang="en-US" b="0"/>
              <a:t>,</a:t>
            </a:r>
            <a:r>
              <a:rPr lang="en-US" b="1"/>
              <a:t> bug</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0" indent="0">
              <a:buFont typeface="Arial" panose="020B0604020202020204" pitchFamily="34" charset="0"/>
              <a:buNone/>
            </a:pPr>
            <a:endParaRPr lang="en-US"/>
          </a:p>
          <a:p>
            <a:r>
              <a:rPr lang="en-US"/>
              <a:t>Note: Letter formation and placement can also be a focus here.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sun</a:t>
            </a:r>
            <a:r>
              <a:rPr lang="en-US" b="0"/>
              <a:t>,</a:t>
            </a:r>
            <a:r>
              <a:rPr lang="en-US" b="1"/>
              <a:t> bug</a:t>
            </a:r>
            <a:r>
              <a:rPr lang="en-US" b="0"/>
              <a:t>,</a:t>
            </a:r>
            <a:r>
              <a:rPr lang="en-US" b="1"/>
              <a:t> pup</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run</a:t>
            </a:r>
            <a:r>
              <a:rPr lang="en-US" sz="1200" b="0" dirty="0">
                <a:latin typeface="+mn-lt"/>
              </a:rPr>
              <a:t>.</a:t>
            </a:r>
            <a:endParaRPr lang="en-AU" sz="1200" b="0" dirty="0">
              <a:latin typeface="+mn-lt"/>
            </a:endParaRPr>
          </a:p>
          <a:p>
            <a:endParaRPr lang="en-US" sz="1200">
              <a:highlight>
                <a:srgbClr val="FFFF00"/>
              </a:highlight>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mini-whiteboards or on paper</a:t>
            </a:r>
            <a:endParaRPr lang="en-US" sz="1200" u="none" dirty="0">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endParaRPr lang="en-US" sz="1200" dirty="0">
              <a:latin typeface="+mn-lt"/>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run</a:t>
            </a:r>
            <a:r>
              <a:rPr lang="en-US" b="0" dirty="0"/>
              <a:t>,</a:t>
            </a:r>
            <a:r>
              <a:rPr lang="en-US" b="1" dirty="0"/>
              <a:t> cup</a:t>
            </a:r>
            <a:r>
              <a:rPr lang="en-US" b="0" dirty="0"/>
              <a:t>.</a:t>
            </a:r>
            <a:endParaRPr lang="en-AU"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endParaRPr lang="en-US" dirty="0">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endParaRPr lang="en-US" dirty="0">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endParaRPr lang="en-US" dirty="0">
              <a:ea typeface="Calibri" panose="020F0502020204030204"/>
              <a:cs typeface="Calibri" panose="020F0502020204030204"/>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fire</a:t>
            </a:r>
            <a:r>
              <a:rPr lang="en-US" b="0"/>
              <a:t>,</a:t>
            </a:r>
            <a:r>
              <a:rPr lang="en-US" b="1"/>
              <a:t> lock</a:t>
            </a:r>
            <a:r>
              <a:rPr lang="en-US" b="0"/>
              <a:t>,</a:t>
            </a:r>
            <a:r>
              <a:rPr lang="en-US" b="1"/>
              <a:t> octopus</a:t>
            </a:r>
            <a:r>
              <a:rPr lang="en-US" b="0"/>
              <a:t>,</a:t>
            </a:r>
            <a:r>
              <a:rPr lang="en-US" b="1"/>
              <a:t> gorilla</a:t>
            </a:r>
            <a:r>
              <a:rPr lang="en-US" b="0"/>
              <a:t>,</a:t>
            </a:r>
            <a:r>
              <a:rPr lang="en-US" b="1"/>
              <a:t> balloon</a:t>
            </a:r>
            <a:r>
              <a:rPr lang="en-US" b="0"/>
              <a:t>,</a:t>
            </a:r>
            <a:r>
              <a:rPr lang="en-US" b="1"/>
              <a:t> crown</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/o/ sound. Repeat with /f/, /k/, /b/, /g/, /l/.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/o/? </a:t>
            </a:r>
            <a:r>
              <a:rPr lang="en-US" i="0"/>
              <a:t>Students say the matching word aloud. </a:t>
            </a:r>
            <a:r>
              <a:rPr lang="en-US"/>
              <a:t>Repeat with /f/, /k/, /b/, /g/, /l/.</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a:t>
            </a:r>
            <a:r>
              <a:rPr lang="en-AU" b="1" dirty="0"/>
              <a:t>run</a:t>
            </a:r>
            <a:r>
              <a:rPr lang="en-AU" b="0" dirty="0"/>
              <a:t>,</a:t>
            </a:r>
            <a:r>
              <a:rPr lang="en-AU" b="1" dirty="0"/>
              <a:t> cup</a:t>
            </a:r>
            <a:r>
              <a:rPr lang="en-AU" b="0" dirty="0"/>
              <a:t>,</a:t>
            </a:r>
            <a:r>
              <a:rPr lang="en-AU" b="1" dirty="0"/>
              <a:t> nut</a:t>
            </a:r>
            <a:r>
              <a:rPr lang="en-AU" b="0" dirty="0"/>
              <a:t>.</a:t>
            </a:r>
            <a:endParaRPr lang="en-AU"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endParaRPr lang="en-US" dirty="0">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endParaRPr lang="en-US" dirty="0">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endParaRPr lang="en-US" dirty="0">
              <a:ea typeface="Calibri" panose="020F0502020204030204"/>
              <a:cs typeface="Calibri" panose="020F0502020204030204"/>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effectLst/>
                <a:latin typeface="+mn-lt"/>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effectLst/>
                <a:latin typeface="+mn-lt"/>
                <a:ea typeface="Times New Roman" panose="02020603050405020304" pitchFamily="18" charset="0"/>
              </a:rPr>
              <a:t>In this lesson the procedure for learning irregular words has been adapted to suit the early stages of instruction. The teacher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Remind students that there are some words they need to learn on their own. Say: </a:t>
            </a:r>
            <a:r>
              <a:rPr lang="en-US" sz="1200" i="1" kern="1200">
                <a:effectLst/>
                <a:latin typeface="+mn-lt"/>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the letter–sound correspondences for any letters that have not yet been taught.</a:t>
            </a:r>
          </a:p>
          <a:p>
            <a:endParaRPr lang="en-AU" sz="120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a:effectLst/>
                <a:latin typeface="+mn-lt"/>
                <a:ea typeface="Calibri" panose="020F0502020204030204" pitchFamily="34" charset="0"/>
                <a:cs typeface="Calibri" panose="020F0502020204030204" pitchFamily="34" charset="0"/>
              </a:rPr>
              <a:t>Explain that this word is irregular to us because we have not learned any of the sounds in this word.</a:t>
            </a:r>
            <a:endParaRPr lang="en-AU" sz="120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0" kern="1200">
                <a:effectLst/>
                <a:latin typeface="+mn-lt"/>
                <a:ea typeface="Times New Roman" panose="02020603050405020304" pitchFamily="18" charset="0"/>
              </a:rPr>
              <a:t>‘</a:t>
            </a:r>
            <a:r>
              <a:rPr lang="en-US" sz="1200" b="1" kern="1200">
                <a:effectLst/>
                <a:latin typeface="+mn-lt"/>
                <a:ea typeface="Times New Roman" panose="02020603050405020304" pitchFamily="18" charset="0"/>
              </a:rPr>
              <a:t>Hello everyone</a:t>
            </a:r>
            <a:r>
              <a:rPr lang="en-US" sz="1200" b="0" kern="1200">
                <a:effectLst/>
                <a:latin typeface="+mn-lt"/>
                <a:ea typeface="Times New Roman" panose="02020603050405020304" pitchFamily="18" charset="0"/>
              </a:rPr>
              <a:t>,’</a:t>
            </a:r>
            <a:r>
              <a:rPr lang="en-US" sz="1200" b="1" kern="1200">
                <a:effectLst/>
                <a:latin typeface="+mn-lt"/>
                <a:ea typeface="Times New Roman" panose="02020603050405020304" pitchFamily="18" charset="0"/>
              </a:rPr>
              <a:t> said the teacher</a:t>
            </a:r>
            <a:r>
              <a:rPr lang="en-US" sz="1200" b="0" kern="1200">
                <a:effectLst/>
                <a:latin typeface="+mn-lt"/>
                <a:ea typeface="Times New Roman" panose="02020603050405020304" pitchFamily="18" charset="0"/>
              </a:rPr>
              <a:t>.’</a:t>
            </a:r>
            <a:endParaRPr lang="en-AU" sz="1200" b="0">
              <a:effectLst/>
              <a:latin typeface="+mn-lt"/>
              <a:ea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sounds in the word: </a:t>
            </a:r>
            <a:r>
              <a:rPr lang="en-AU" sz="1200" b="1">
                <a:effectLst/>
                <a:latin typeface="+mn-lt"/>
                <a:ea typeface="Times New Roman" panose="02020603050405020304" pitchFamily="18" charset="0"/>
                <a:cs typeface="Calibri" panose="020F0502020204030204" pitchFamily="34" charset="0"/>
              </a:rPr>
              <a:t>s/ai/d</a:t>
            </a:r>
            <a:r>
              <a:rPr lang="en-AU" sz="1200" b="0">
                <a:effectLst/>
                <a:latin typeface="+mn-lt"/>
                <a:ea typeface="Times New Roman" panose="02020603050405020304" pitchFamily="18" charset="0"/>
                <a:cs typeface="Calibri" panose="020F0502020204030204" pitchFamily="34" charset="0"/>
              </a:rPr>
              <a:t>.</a:t>
            </a:r>
            <a:endParaRPr lang="en-AU" sz="1200" b="1">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three short horizontal lines.</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a:t>
            </a:r>
            <a:r>
              <a:rPr lang="en-AU" sz="1200" b="0">
                <a:effectLst/>
                <a:latin typeface="+mn-lt"/>
                <a:ea typeface="Times New Roman" panose="02020603050405020304" pitchFamily="18" charset="0"/>
                <a:cs typeface="Calibri" panose="020F0502020204030204" pitchFamily="34" charset="0"/>
              </a:rPr>
              <a:t>‘</a:t>
            </a:r>
            <a:r>
              <a:rPr lang="en-AU" sz="1200" b="1">
                <a:effectLst/>
                <a:latin typeface="+mn-lt"/>
                <a:ea typeface="Times New Roman" panose="02020603050405020304" pitchFamily="18" charset="0"/>
                <a:cs typeface="Calibri" panose="020F0502020204030204" pitchFamily="34" charset="0"/>
              </a:rPr>
              <a:t>s</a:t>
            </a:r>
            <a:r>
              <a:rPr lang="en-AU" sz="1200" b="0">
                <a:effectLst/>
                <a:latin typeface="+mn-lt"/>
                <a:ea typeface="Times New Roman" panose="02020603050405020304" pitchFamily="18" charset="0"/>
                <a:cs typeface="Calibri" panose="020F0502020204030204" pitchFamily="34" charset="0"/>
              </a:rPr>
              <a:t>’, ‘</a:t>
            </a:r>
            <a:r>
              <a:rPr lang="en-AU" sz="1200" b="1">
                <a:effectLst/>
                <a:latin typeface="+mn-lt"/>
                <a:ea typeface="Times New Roman" panose="02020603050405020304" pitchFamily="18" charset="0"/>
                <a:cs typeface="Calibri" panose="020F0502020204030204" pitchFamily="34" charset="0"/>
              </a:rPr>
              <a:t>ai</a:t>
            </a:r>
            <a:r>
              <a:rPr lang="en-AU" sz="1200" b="0">
                <a:effectLst/>
                <a:latin typeface="+mn-lt"/>
                <a:ea typeface="Times New Roman" panose="02020603050405020304" pitchFamily="18" charset="0"/>
                <a:cs typeface="Calibri" panose="020F0502020204030204" pitchFamily="34" charset="0"/>
              </a:rPr>
              <a:t>’</a:t>
            </a:r>
            <a:r>
              <a:rPr lang="en-AU" sz="1200" b="1">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and</a:t>
            </a:r>
            <a:r>
              <a:rPr lang="en-AU" sz="1200" b="1">
                <a:effectLst/>
                <a:latin typeface="+mn-lt"/>
                <a:ea typeface="Times New Roman" panose="02020603050405020304" pitchFamily="18" charset="0"/>
                <a:cs typeface="Calibri" panose="020F0502020204030204" pitchFamily="34" charset="0"/>
              </a:rPr>
              <a:t> ‘d</a:t>
            </a:r>
            <a:r>
              <a:rPr lang="en-AU" sz="1200" b="0">
                <a:effectLst/>
                <a:latin typeface="+mn-lt"/>
                <a:ea typeface="Times New Roman" panose="02020603050405020304" pitchFamily="18" charset="0"/>
                <a:cs typeface="Calibri" panose="020F0502020204030204" pitchFamily="34" charset="0"/>
              </a:rPr>
              <a:t>’</a:t>
            </a:r>
            <a:r>
              <a:rPr lang="en-AU" sz="1200" b="1">
                <a:effectLst/>
                <a:latin typeface="+mn-lt"/>
                <a:ea typeface="Times New Roman" panose="02020603050405020304" pitchFamily="18" charset="0"/>
                <a:cs typeface="Calibri" panose="020F0502020204030204" pitchFamily="34" charset="0"/>
              </a:rPr>
              <a:t> </a:t>
            </a:r>
            <a:r>
              <a:rPr lang="en-AU" sz="1200">
                <a:effectLst/>
                <a:latin typeface="+mn-lt"/>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that is, draw a circle around the</a:t>
            </a:r>
            <a:r>
              <a:rPr lang="en-AU" sz="1200" b="1">
                <a:effectLst/>
                <a:latin typeface="+mn-lt"/>
                <a:ea typeface="Times New Roman" panose="02020603050405020304" pitchFamily="18" charset="0"/>
                <a:cs typeface="Calibri" panose="020F0502020204030204" pitchFamily="34" charset="0"/>
              </a:rPr>
              <a:t> ‘ai</a:t>
            </a:r>
            <a:r>
              <a:rPr lang="en-AU" sz="1200" b="0">
                <a:effectLst/>
                <a:latin typeface="+mn-lt"/>
                <a:ea typeface="Times New Roman" panose="02020603050405020304" pitchFamily="18" charset="0"/>
                <a:cs typeface="Calibri" panose="020F0502020204030204" pitchFamily="34" charset="0"/>
              </a:rPr>
              <a:t>’</a:t>
            </a:r>
            <a:r>
              <a:rPr lang="en-AU" sz="1200" b="1">
                <a:effectLst/>
                <a:latin typeface="+mn-lt"/>
                <a:ea typeface="Times New Roman" panose="02020603050405020304" pitchFamily="18" charset="0"/>
                <a:cs typeface="Calibri" panose="020F0502020204030204" pitchFamily="34" charset="0"/>
              </a:rPr>
              <a:t> </a:t>
            </a:r>
            <a:r>
              <a:rPr lang="en-AU" sz="1200">
                <a:effectLst/>
                <a:latin typeface="+mn-lt"/>
                <a:ea typeface="Times New Roman" panose="02020603050405020304" pitchFamily="18" charset="0"/>
                <a:cs typeface="Calibri" panose="020F0502020204030204" pitchFamily="34" charset="0"/>
              </a:rPr>
              <a:t>and say: </a:t>
            </a:r>
            <a:r>
              <a:rPr lang="en-AU" sz="1200" i="1">
                <a:effectLst/>
                <a:latin typeface="+mn-lt"/>
                <a:ea typeface="Times New Roman" panose="02020603050405020304" pitchFamily="18" charset="0"/>
                <a:cs typeface="Calibri" panose="020F0502020204030204" pitchFamily="34" charset="0"/>
              </a:rPr>
              <a:t>This word is irregular to us because we haven’t learned the sounds that ‘</a:t>
            </a:r>
            <a:r>
              <a:rPr lang="en-AU" sz="1200" b="1" i="1">
                <a:effectLst/>
                <a:latin typeface="+mn-lt"/>
                <a:ea typeface="Times New Roman" panose="02020603050405020304" pitchFamily="18" charset="0"/>
                <a:cs typeface="Calibri" panose="020F0502020204030204" pitchFamily="34" charset="0"/>
              </a:rPr>
              <a:t>ai</a:t>
            </a:r>
            <a:r>
              <a:rPr lang="en-AU" sz="1200" i="1">
                <a:effectLst/>
                <a:latin typeface="+mn-lt"/>
                <a:ea typeface="Times New Roman" panose="02020603050405020304" pitchFamily="18" charset="0"/>
                <a:cs typeface="Calibri" panose="020F0502020204030204" pitchFamily="34" charset="0"/>
              </a:rPr>
              <a:t>’ makes yet.</a:t>
            </a:r>
          </a:p>
          <a:p>
            <a:pPr marL="342900" lvl="0" indent="-3429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kern="0">
                <a:effectLst/>
                <a:latin typeface="+mn-lt"/>
                <a:ea typeface="Times New Roman" panose="02020603050405020304" pitchFamily="18" charset="0"/>
              </a:rPr>
              <a:t>s-a-</a:t>
            </a:r>
            <a:r>
              <a:rPr lang="en-AU" sz="1200" b="1" kern="0" err="1">
                <a:effectLst/>
                <a:latin typeface="+mn-lt"/>
                <a:ea typeface="Times New Roman" panose="02020603050405020304" pitchFamily="18" charset="0"/>
              </a:rPr>
              <a:t>i</a:t>
            </a:r>
            <a:r>
              <a:rPr lang="en-AU" sz="1200" b="1" kern="0">
                <a:effectLst/>
                <a:latin typeface="+mn-lt"/>
                <a:ea typeface="Times New Roman" panose="02020603050405020304" pitchFamily="18" charset="0"/>
              </a:rPr>
              <a:t>-d’</a:t>
            </a:r>
            <a:r>
              <a:rPr lang="en-AU" sz="1200" kern="0">
                <a:effectLst/>
                <a:latin typeface="+mn-lt"/>
                <a:ea typeface="Times New Roman" panose="02020603050405020304" pitchFamily="18" charset="0"/>
              </a:rPr>
              <a:t> says ‘</a:t>
            </a:r>
            <a:r>
              <a:rPr lang="en-AU" sz="1200" b="1" kern="0">
                <a:effectLst/>
                <a:latin typeface="+mn-lt"/>
                <a:ea typeface="Times New Roman" panose="02020603050405020304" pitchFamily="18" charset="0"/>
              </a:rPr>
              <a:t>said</a:t>
            </a:r>
            <a:r>
              <a:rPr lang="en-AU" sz="1200" b="0" kern="0">
                <a:effectLst/>
                <a:latin typeface="+mn-lt"/>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We do</a:t>
            </a:r>
          </a:p>
          <a:p>
            <a:endParaRPr lang="en-US"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mn-lt"/>
                <a:ea typeface="Calibri" panose="020F0502020204030204" pitchFamily="34" charset="0"/>
                <a:cs typeface="Times New Roman" panose="02020603050405020304" pitchFamily="18" charset="0"/>
              </a:rPr>
              <a:t>This is a highly supported activity. Provide as much support as needed for students. </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and ask students to repeat after you.</a:t>
            </a:r>
          </a:p>
          <a:p>
            <a:endParaRPr lang="en-AU" sz="120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Teacher: </a:t>
            </a:r>
            <a:r>
              <a:rPr lang="en-AU" sz="1200" i="1">
                <a:effectLst/>
                <a:latin typeface="+mn-lt"/>
                <a:ea typeface="Times New Roman" panose="02020603050405020304" pitchFamily="18" charset="0"/>
                <a:cs typeface="Calibri" panose="020F0502020204030204" pitchFamily="34" charset="0"/>
              </a:rPr>
              <a:t>The word we are going to spell is ‘</a:t>
            </a:r>
            <a:r>
              <a:rPr lang="en-AU" sz="1200" b="1" i="1">
                <a:effectLst/>
                <a:latin typeface="+mn-lt"/>
                <a:ea typeface="Times New Roman" panose="02020603050405020304" pitchFamily="18" charset="0"/>
                <a:cs typeface="Calibri" panose="020F0502020204030204" pitchFamily="34" charset="0"/>
              </a:rPr>
              <a:t>said</a:t>
            </a:r>
            <a:r>
              <a:rPr lang="en-AU" sz="1200" i="1">
                <a:effectLst/>
                <a:latin typeface="+mn-lt"/>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a:effectLst/>
                <a:latin typeface="+mn-lt"/>
                <a:ea typeface="Calibri" panose="020F0502020204030204" pitchFamily="34" charset="0"/>
                <a:cs typeface="Calibri" panose="020F0502020204030204" pitchFamily="34" charset="0"/>
              </a:rPr>
              <a:t>Students: </a:t>
            </a:r>
            <a:r>
              <a:rPr lang="en-AU" sz="1200" i="1">
                <a:effectLst/>
                <a:latin typeface="+mn-lt"/>
                <a:ea typeface="Calibri" panose="020F0502020204030204" pitchFamily="34" charset="0"/>
                <a:cs typeface="Calibri" panose="020F0502020204030204" pitchFamily="34" charset="0"/>
              </a:rPr>
              <a:t>‘</a:t>
            </a:r>
            <a:r>
              <a:rPr lang="en-AU" sz="1200" b="1" i="1">
                <a:effectLst/>
                <a:latin typeface="+mn-lt"/>
                <a:ea typeface="Calibri" panose="020F0502020204030204" pitchFamily="34" charset="0"/>
                <a:cs typeface="Calibri" panose="020F0502020204030204" pitchFamily="34" charset="0"/>
              </a:rPr>
              <a:t>said</a:t>
            </a:r>
            <a:r>
              <a:rPr lang="en-AU" sz="1200" i="1">
                <a:effectLst/>
                <a:latin typeface="+mn-lt"/>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mn-lt"/>
                <a:ea typeface="Calibri" panose="020F0502020204030204" pitchFamily="34" charset="0"/>
                <a:cs typeface="Calibri" panose="020F0502020204030204" pitchFamily="34" charset="0"/>
              </a:rPr>
              <a:t>Teacher: </a:t>
            </a:r>
            <a:r>
              <a:rPr lang="en-AU" sz="1200" i="1">
                <a:effectLst/>
                <a:latin typeface="+mn-lt"/>
                <a:ea typeface="Calibri" panose="020F0502020204030204" pitchFamily="34" charset="0"/>
                <a:cs typeface="Calibri" panose="020F0502020204030204" pitchFamily="34" charset="0"/>
              </a:rPr>
              <a:t>This word is irregular to us because we have not learned any the sounds that ai make in this word yet.</a:t>
            </a:r>
            <a:endParaRPr lang="en-AU" sz="1200" i="1">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mn-lt"/>
                <a:ea typeface="Times New Roman" panose="02020603050405020304" pitchFamily="18" charset="0"/>
              </a:rPr>
              <a:t>Teacher: Use the word in a sentence for context, for example, </a:t>
            </a:r>
            <a:r>
              <a:rPr lang="en-US" sz="1200" b="0" kern="1200">
                <a:effectLst/>
                <a:latin typeface="+mn-lt"/>
                <a:ea typeface="Times New Roman" panose="02020603050405020304" pitchFamily="18" charset="0"/>
              </a:rPr>
              <a:t>‘</a:t>
            </a:r>
            <a:r>
              <a:rPr lang="en-US" sz="1200" b="1" kern="1200">
                <a:effectLst/>
                <a:latin typeface="+mn-lt"/>
                <a:ea typeface="Times New Roman" panose="02020603050405020304" pitchFamily="18" charset="0"/>
              </a:rPr>
              <a:t>I like dancing</a:t>
            </a:r>
            <a:r>
              <a:rPr lang="en-US" sz="1200" b="0" kern="1200">
                <a:effectLst/>
                <a:latin typeface="+mn-lt"/>
                <a:ea typeface="Times New Roman" panose="02020603050405020304" pitchFamily="18" charset="0"/>
              </a:rPr>
              <a:t>,’ </a:t>
            </a:r>
            <a:r>
              <a:rPr lang="en-US" sz="1200" b="1" kern="1200">
                <a:effectLst/>
                <a:latin typeface="+mn-lt"/>
                <a:ea typeface="Times New Roman" panose="02020603050405020304" pitchFamily="18" charset="0"/>
              </a:rPr>
              <a:t>he said</a:t>
            </a:r>
            <a:r>
              <a:rPr lang="en-US" sz="1200" b="0" kern="1200">
                <a:effectLst/>
                <a:latin typeface="+mn-lt"/>
                <a:ea typeface="Times New Roman" panose="02020603050405020304" pitchFamily="18" charset="0"/>
              </a:rPr>
              <a:t>.’</a:t>
            </a:r>
            <a:r>
              <a:rPr lang="en-US" sz="1200" b="1" kern="1200">
                <a:effectLst/>
                <a:latin typeface="+mn-lt"/>
                <a:ea typeface="Times New Roman" panose="02020603050405020304" pitchFamily="18" charset="0"/>
              </a:rPr>
              <a:t> </a:t>
            </a:r>
            <a:r>
              <a:rPr lang="en-US" sz="1200" kern="1200">
                <a:effectLst/>
                <a:latin typeface="+mn-lt"/>
                <a:ea typeface="Times New Roman" panose="02020603050405020304" pitchFamily="18" charset="0"/>
              </a:rPr>
              <a:t>Ask students to use the word in a sentence.</a:t>
            </a:r>
          </a:p>
          <a:p>
            <a:pPr marL="342900" lvl="0" indent="-342900">
              <a:buFont typeface="+mj-lt"/>
              <a:buAutoNum type="arabicPeriod"/>
            </a:pPr>
            <a:r>
              <a:rPr lang="en-US" sz="1200" kern="1200">
                <a:effectLst/>
                <a:latin typeface="+mn-lt"/>
                <a:ea typeface="Times New Roman" panose="02020603050405020304" pitchFamily="18" charset="0"/>
              </a:rPr>
              <a:t>Students: Share sentences with the class using the word </a:t>
            </a:r>
            <a:r>
              <a:rPr lang="en-US" sz="1200" b="0" kern="1200">
                <a:effectLst/>
                <a:latin typeface="+mn-lt"/>
                <a:ea typeface="Times New Roman" panose="02020603050405020304" pitchFamily="18" charset="0"/>
              </a:rPr>
              <a:t>‘</a:t>
            </a:r>
            <a:r>
              <a:rPr lang="en-US" sz="1200" b="1" kern="1200">
                <a:effectLst/>
                <a:latin typeface="+mn-lt"/>
                <a:ea typeface="Times New Roman" panose="02020603050405020304" pitchFamily="18" charset="0"/>
              </a:rPr>
              <a:t>said</a:t>
            </a:r>
            <a:r>
              <a:rPr lang="en-US" sz="1200" b="0" kern="1200">
                <a:effectLst/>
                <a:latin typeface="+mn-lt"/>
                <a:ea typeface="Times New Roman" panose="02020603050405020304" pitchFamily="18" charset="0"/>
              </a:rPr>
              <a:t>’.</a:t>
            </a:r>
            <a:endParaRPr lang="en-AU" sz="1200" b="0">
              <a:effectLst/>
              <a:latin typeface="+mn-lt"/>
              <a:ea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Teacher: </a:t>
            </a:r>
            <a:r>
              <a:rPr lang="en-AU" sz="1200" i="1">
                <a:effectLst/>
                <a:latin typeface="+mn-lt"/>
                <a:ea typeface="Times New Roman" panose="02020603050405020304" pitchFamily="18" charset="0"/>
                <a:cs typeface="Calibri" panose="020F0502020204030204" pitchFamily="34" charset="0"/>
              </a:rPr>
              <a:t>Say each sound in the word: </a:t>
            </a:r>
            <a:r>
              <a:rPr lang="en-AU" sz="1200" b="0" i="1">
                <a:effectLst/>
                <a:latin typeface="+mn-lt"/>
                <a:ea typeface="Times New Roman" panose="02020603050405020304" pitchFamily="18" charset="0"/>
                <a:cs typeface="Calibri" panose="020F0502020204030204" pitchFamily="34" charset="0"/>
              </a:rPr>
              <a:t>‘</a:t>
            </a:r>
            <a:r>
              <a:rPr lang="en-AU" sz="1200" b="1" i="1">
                <a:effectLst/>
                <a:latin typeface="+mn-lt"/>
                <a:ea typeface="Times New Roman" panose="02020603050405020304" pitchFamily="18" charset="0"/>
                <a:cs typeface="Calibri" panose="020F0502020204030204" pitchFamily="34" charset="0"/>
              </a:rPr>
              <a:t>s/ai/d</a:t>
            </a:r>
            <a:r>
              <a:rPr lang="en-AU" sz="1200" i="1">
                <a:effectLst/>
                <a:latin typeface="+mn-lt"/>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a:effectLst/>
                <a:latin typeface="+mn-lt"/>
                <a:ea typeface="Calibri" panose="020F0502020204030204" pitchFamily="34" charset="0"/>
                <a:cs typeface="Calibri" panose="020F0502020204030204" pitchFamily="34" charset="0"/>
              </a:rPr>
              <a:t>Students: </a:t>
            </a:r>
            <a:r>
              <a:rPr lang="en-AU" sz="1200" i="1">
                <a:effectLst/>
                <a:latin typeface="+mn-lt"/>
                <a:ea typeface="Times New Roman" panose="02020603050405020304" pitchFamily="18" charset="0"/>
                <a:cs typeface="Calibri" panose="020F0502020204030204" pitchFamily="34" charset="0"/>
              </a:rPr>
              <a:t>‘</a:t>
            </a:r>
            <a:r>
              <a:rPr lang="en-AU" sz="1200" b="1" i="1">
                <a:effectLst/>
                <a:latin typeface="+mn-lt"/>
                <a:ea typeface="Times New Roman" panose="02020603050405020304" pitchFamily="18" charset="0"/>
                <a:cs typeface="Calibri" panose="020F0502020204030204" pitchFamily="34" charset="0"/>
              </a:rPr>
              <a:t>s/ai/d</a:t>
            </a:r>
            <a:r>
              <a:rPr lang="en-AU" sz="1200" i="1">
                <a:effectLst/>
                <a:latin typeface="+mn-lt"/>
                <a:ea typeface="Times New Roman" panose="02020603050405020304" pitchFamily="18" charset="0"/>
                <a:cs typeface="Calibri" panose="020F0502020204030204" pitchFamily="34" charset="0"/>
              </a:rPr>
              <a:t>‘.</a:t>
            </a:r>
            <a:endParaRPr lang="en-AU" sz="1200" i="1">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Teacher: </a:t>
            </a:r>
            <a:r>
              <a:rPr lang="en-AU" sz="1200" i="1">
                <a:effectLst/>
                <a:latin typeface="+mn-lt"/>
                <a:ea typeface="Times New Roman" panose="02020603050405020304" pitchFamily="18" charset="0"/>
                <a:cs typeface="Calibri" panose="020F0502020204030204" pitchFamily="34" charset="0"/>
              </a:rPr>
              <a:t>I am going to draw lines for the sounds I can hear and then write the letters. In this word I can hear three sounds so I will draw three lines.</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Teacher: Draw three sound lines.</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Teacher: Write the corresponding letters on the sound lines for ‘</a:t>
            </a:r>
            <a:r>
              <a:rPr lang="en-AU" sz="1200" b="1" u="none">
                <a:effectLst/>
                <a:latin typeface="+mn-lt"/>
                <a:ea typeface="Times New Roman" panose="02020603050405020304" pitchFamily="18" charset="0"/>
                <a:cs typeface="Calibri" panose="020F0502020204030204" pitchFamily="34" charset="0"/>
              </a:rPr>
              <a:t>said</a:t>
            </a:r>
            <a:r>
              <a:rPr lang="en-AU" sz="1200">
                <a:effectLst/>
                <a:latin typeface="+mn-lt"/>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Calibri" panose="020F0502020204030204" pitchFamily="34" charset="0"/>
                <a:cs typeface="Calibri" panose="020F0502020204030204" pitchFamily="34" charset="0"/>
              </a:rPr>
              <a:t>Students: Draw three sound lines and write the letters on the lines on their mini-whiteboards or paper.</a:t>
            </a:r>
            <a:endParaRPr lang="en-AU" sz="120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Teacher: </a:t>
            </a:r>
            <a:r>
              <a:rPr lang="en-AU" sz="1200" i="1">
                <a:effectLst/>
                <a:latin typeface="+mn-lt"/>
                <a:ea typeface="Times New Roman" panose="02020603050405020304" pitchFamily="18" charset="0"/>
                <a:cs typeface="Calibri" panose="020F0502020204030204" pitchFamily="34" charset="0"/>
              </a:rPr>
              <a:t>Now I will circle the irregular part of the word. In this word the irregular part is ‘ai’ making a sound we don’t know. </a:t>
            </a:r>
            <a:r>
              <a:rPr lang="en-AU" sz="1200">
                <a:effectLst/>
                <a:latin typeface="+mn-lt"/>
                <a:ea typeface="Times New Roman" panose="02020603050405020304" pitchFamily="18" charset="0"/>
                <a:cs typeface="Calibri" panose="020F0502020204030204" pitchFamily="34" charset="0"/>
              </a:rPr>
              <a:t>(Circle</a:t>
            </a:r>
            <a:r>
              <a:rPr lang="en-AU" sz="1200" b="1">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a:t>
            </a:r>
            <a:r>
              <a:rPr lang="en-AU" sz="1200" b="1">
                <a:effectLst/>
                <a:latin typeface="+mn-lt"/>
                <a:ea typeface="Times New Roman" panose="02020603050405020304" pitchFamily="18" charset="0"/>
                <a:cs typeface="Calibri" panose="020F0502020204030204" pitchFamily="34" charset="0"/>
              </a:rPr>
              <a:t>ai</a:t>
            </a:r>
            <a:r>
              <a:rPr lang="en-AU" sz="1200" b="0">
                <a:effectLst/>
                <a:latin typeface="+mn-lt"/>
                <a:ea typeface="Times New Roman" panose="02020603050405020304" pitchFamily="18" charset="0"/>
                <a:cs typeface="Calibri" panose="020F0502020204030204" pitchFamily="34" charset="0"/>
              </a:rPr>
              <a:t>’</a:t>
            </a:r>
            <a:r>
              <a:rPr lang="en-AU" sz="1200">
                <a:effectLst/>
                <a:latin typeface="+mn-lt"/>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ea typeface="Times New Roman" panose="02020603050405020304" pitchFamily="18" charset="0"/>
              </a:rPr>
              <a:t>Teacher: Spell the word orally:</a:t>
            </a:r>
            <a:r>
              <a:rPr lang="en-AU" sz="1200" i="1" kern="0">
                <a:effectLst/>
                <a:latin typeface="+mn-lt"/>
                <a:ea typeface="Times New Roman" panose="02020603050405020304" pitchFamily="18" charset="0"/>
              </a:rPr>
              <a:t> ‘</a:t>
            </a:r>
            <a:r>
              <a:rPr lang="en-AU" sz="1200" b="1" i="1" kern="0">
                <a:effectLst/>
                <a:latin typeface="+mn-lt"/>
                <a:ea typeface="Times New Roman" panose="02020603050405020304" pitchFamily="18" charset="0"/>
              </a:rPr>
              <a:t>s-a-</a:t>
            </a:r>
            <a:r>
              <a:rPr lang="en-AU" sz="1200" b="1" i="1" kern="0" err="1">
                <a:effectLst/>
                <a:latin typeface="+mn-lt"/>
                <a:ea typeface="Times New Roman" panose="02020603050405020304" pitchFamily="18" charset="0"/>
              </a:rPr>
              <a:t>i</a:t>
            </a:r>
            <a:r>
              <a:rPr lang="en-AU" sz="1200" b="1" i="1" kern="0">
                <a:effectLst/>
                <a:latin typeface="+mn-lt"/>
                <a:ea typeface="Times New Roman" panose="02020603050405020304" pitchFamily="18" charset="0"/>
              </a:rPr>
              <a:t>-d</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said</a:t>
            </a:r>
            <a:r>
              <a:rPr lang="en-AU" sz="1200" b="0" kern="0">
                <a:effectLst/>
                <a:latin typeface="+mn-lt"/>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a:latin typeface="+mn-lt"/>
                <a:ea typeface="Times New Roman" panose="02020603050405020304" pitchFamily="18" charset="0"/>
                <a:cs typeface="Calibri"/>
              </a:rPr>
              <a:t>Students</a:t>
            </a:r>
            <a:r>
              <a:rPr lang="en-AU" sz="1200" i="0" kern="0">
                <a:effectLst/>
                <a:latin typeface="+mn-lt"/>
                <a:ea typeface="Times New Roman" panose="02020603050405020304" pitchFamily="18" charset="0"/>
                <a:cs typeface="Calibri"/>
              </a:rPr>
              <a:t>: </a:t>
            </a:r>
            <a:r>
              <a:rPr lang="en-AU" sz="1200" i="1" kern="0">
                <a:effectLst/>
                <a:latin typeface="+mn-lt"/>
                <a:ea typeface="Times New Roman" panose="02020603050405020304" pitchFamily="18" charset="0"/>
                <a:cs typeface="Calibri"/>
              </a:rPr>
              <a:t>‘</a:t>
            </a:r>
            <a:r>
              <a:rPr lang="en-AU" sz="1200" b="1" i="1" kern="0">
                <a:effectLst/>
                <a:latin typeface="+mn-lt"/>
                <a:ea typeface="Times New Roman" panose="02020603050405020304" pitchFamily="18" charset="0"/>
                <a:cs typeface="Calibri"/>
              </a:rPr>
              <a:t>s-a-</a:t>
            </a:r>
            <a:r>
              <a:rPr lang="en-AU" sz="1200" b="1" i="1" kern="0" err="1">
                <a:effectLst/>
                <a:latin typeface="+mn-lt"/>
                <a:ea typeface="Times New Roman" panose="02020603050405020304" pitchFamily="18" charset="0"/>
                <a:cs typeface="Calibri"/>
              </a:rPr>
              <a:t>i</a:t>
            </a:r>
            <a:r>
              <a:rPr lang="en-AU" sz="1200" b="1" i="1" kern="0">
                <a:effectLst/>
                <a:latin typeface="+mn-lt"/>
                <a:ea typeface="Times New Roman" panose="02020603050405020304" pitchFamily="18" charset="0"/>
                <a:cs typeface="Calibri"/>
              </a:rPr>
              <a:t>-d</a:t>
            </a:r>
            <a:r>
              <a:rPr lang="en-AU" sz="1200" i="1" kern="0">
                <a:effectLst/>
                <a:latin typeface="+mn-lt"/>
                <a:ea typeface="Times New Roman" panose="02020603050405020304" pitchFamily="18" charset="0"/>
                <a:cs typeface="Calibri"/>
              </a:rPr>
              <a:t> spells </a:t>
            </a:r>
            <a:r>
              <a:rPr lang="en-AU" sz="1200" b="1" i="1" kern="0">
                <a:effectLst/>
                <a:latin typeface="+mn-lt"/>
                <a:ea typeface="Times New Roman" panose="02020603050405020304" pitchFamily="18" charset="0"/>
                <a:cs typeface="Calibri"/>
              </a:rPr>
              <a:t>said</a:t>
            </a:r>
            <a:r>
              <a:rPr lang="en-AU" sz="1200" b="0" kern="0">
                <a:effectLst/>
                <a:latin typeface="+mn-lt"/>
                <a:ea typeface="Times New Roman" panose="02020603050405020304" pitchFamily="18" charset="0"/>
                <a:cs typeface="Calibri"/>
              </a:rPr>
              <a:t>’.</a:t>
            </a:r>
          </a:p>
          <a:p>
            <a:pPr marL="342900" indent="-342900">
              <a:lnSpc>
                <a:spcPct val="106000"/>
              </a:lnSpc>
              <a:spcAft>
                <a:spcPts val="800"/>
              </a:spcAft>
              <a:buFont typeface="+mj-lt"/>
              <a:buAutoNum type="arabicPeriod"/>
              <a:defRPr/>
            </a:pPr>
            <a:r>
              <a:rPr lang="en-AU" kern="0">
                <a:latin typeface="+mn-lt"/>
              </a:rPr>
              <a:t>Students: Write</a:t>
            </a:r>
            <a:r>
              <a:rPr lang="en-AU" sz="1200" kern="0">
                <a:effectLst/>
                <a:latin typeface="+mn-lt"/>
              </a:rPr>
              <a:t> the word two more times while spelling it aloud.</a:t>
            </a:r>
            <a:endParaRPr lang="en-AU">
              <a:latin typeface="+mn-lt"/>
            </a:endParaRP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kern="1200">
              <a:effectLst/>
              <a:latin typeface="+mn-lt"/>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US">
              <a:latin typeface="+mn-lt"/>
            </a:endParaRPr>
          </a:p>
          <a:p>
            <a:endParaRPr lang="en-US" sz="1200" kern="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mn-lt"/>
                <a:cs typeface="Times New Roman" panose="02020603050405020304" pitchFamily="18" charset="0"/>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s-a-</a:t>
            </a:r>
            <a:r>
              <a:rPr lang="en-US" sz="1200" b="1" err="1">
                <a:effectLst/>
                <a:latin typeface="+mn-lt"/>
                <a:ea typeface="Aptos" panose="020B0004020202020204" pitchFamily="34" charset="0"/>
                <a:cs typeface="Times New Roman" panose="02020603050405020304" pitchFamily="18" charset="0"/>
              </a:rPr>
              <a:t>i</a:t>
            </a:r>
            <a:r>
              <a:rPr lang="en-US" sz="1200" b="1">
                <a:effectLst/>
                <a:latin typeface="+mn-lt"/>
                <a:ea typeface="Aptos" panose="020B0004020202020204" pitchFamily="34" charset="0"/>
                <a:cs typeface="Times New Roman" panose="02020603050405020304" pitchFamily="18" charset="0"/>
              </a:rPr>
              <a:t>-d</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spells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said</a:t>
            </a:r>
            <a:r>
              <a:rPr lang="en-US" sz="1200" b="0">
                <a:effectLst/>
                <a:latin typeface="+mn-lt"/>
                <a:ea typeface="Aptos" panose="020B0004020202020204" pitchFamily="34" charset="0"/>
                <a:cs typeface="Times New Roman" panose="02020603050405020304" pitchFamily="18" charset="0"/>
              </a:rPr>
              <a:t>’ </a:t>
            </a:r>
            <a:endParaRPr lang="en-AU" sz="1200" b="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a:t>
            </a:r>
            <a:r>
              <a:rPr lang="en-US" sz="1200" b="1">
                <a:effectLst/>
                <a:latin typeface="+mn-lt"/>
                <a:ea typeface="Aptos" panose="020B0004020202020204" pitchFamily="34" charset="0"/>
                <a:cs typeface="Times New Roman" panose="02020603050405020304" pitchFamily="18" charset="0"/>
              </a:rPr>
              <a:t> u</a:t>
            </a:r>
            <a:r>
              <a:rPr lang="en-US" sz="1200" b="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 with fluency.</a:t>
            </a: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latin typeface="+mn-lt"/>
              </a:rPr>
              <a:t>Provide as much support for students as needed.</a:t>
            </a:r>
            <a:endParaRPr lang="en-AU" sz="28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mn-lt"/>
                <a:ea typeface="Aptos" panose="020B0004020202020204" pitchFamily="34" charset="0"/>
                <a:cs typeface="Times New Roman" panose="02020603050405020304" pitchFamily="18" charset="0"/>
              </a:rPr>
              <a:t>Students participate in reading the sentence. </a:t>
            </a:r>
            <a:endParaRPr lang="en-AU" sz="18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s-a-</a:t>
            </a:r>
            <a:r>
              <a:rPr lang="en-US" sz="1200" b="1" err="1">
                <a:effectLst/>
                <a:latin typeface="+mn-lt"/>
                <a:ea typeface="Aptos" panose="020B0004020202020204" pitchFamily="34" charset="0"/>
                <a:cs typeface="Times New Roman" panose="02020603050405020304" pitchFamily="18" charset="0"/>
              </a:rPr>
              <a:t>i</a:t>
            </a:r>
            <a:r>
              <a:rPr lang="en-US" sz="1200" b="1">
                <a:effectLst/>
                <a:latin typeface="+mn-lt"/>
                <a:ea typeface="Aptos" panose="020B0004020202020204" pitchFamily="34" charset="0"/>
                <a:cs typeface="Times New Roman" panose="02020603050405020304" pitchFamily="18" charset="0"/>
              </a:rPr>
              <a:t>-d</a:t>
            </a:r>
            <a:r>
              <a:rPr lang="en-US" sz="1200">
                <a:effectLst/>
                <a:latin typeface="+mn-lt"/>
                <a:ea typeface="Aptos" panose="020B0004020202020204" pitchFamily="34" charset="0"/>
                <a:cs typeface="Times New Roman" panose="02020603050405020304" pitchFamily="18" charset="0"/>
              </a:rPr>
              <a:t>’ spells</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said</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u</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participate in re-reading the sentence with fluency. </a:t>
            </a:r>
            <a:endParaRPr lang="en-AU">
              <a:latin typeface="+mn-lt"/>
            </a:endParaRPr>
          </a:p>
          <a:p>
            <a:endParaRPr lang="en-AU">
              <a:latin typeface="+mn-lt"/>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mn-lt"/>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Sentence dictation: </a:t>
            </a:r>
            <a:r>
              <a:rPr lang="en-AU" sz="1800" b="1">
                <a:effectLst/>
                <a:latin typeface="+mn-lt"/>
                <a:ea typeface="Aptos" panose="020B0004020202020204" pitchFamily="34" charset="0"/>
                <a:cs typeface="Times New Roman" panose="02020603050405020304" pitchFamily="18" charset="0"/>
              </a:rPr>
              <a:t>I can run and hum.</a:t>
            </a:r>
          </a:p>
          <a:p>
            <a:endParaRPr lang="en-US" b="1">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latin typeface="+mn-lt"/>
              </a:rPr>
              <a:t>re-reading the whole sentence to check for accuracy or any editing required. </a:t>
            </a:r>
          </a:p>
          <a:p>
            <a:endParaRPr lang="en-US">
              <a:latin typeface="+mn-lt"/>
            </a:endParaRPr>
          </a:p>
          <a:p>
            <a:r>
              <a:rPr lang="en-US">
                <a:latin typeface="+mn-lt"/>
              </a:rPr>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Use of correct punctuation and spaces between words should also be explicitly taught during sentence dictation.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Support students as much as needed to write the sentence on their mini white board or on paper. </a:t>
            </a:r>
          </a:p>
          <a:p>
            <a:endParaRPr lang="en-US" sz="1200">
              <a:latin typeface="+mn-lt"/>
            </a:endParaRPr>
          </a:p>
          <a:p>
            <a:r>
              <a:rPr lang="en-US" sz="1200">
                <a:latin typeface="+mn-lt"/>
              </a:rPr>
              <a:t>Sentence dictation: </a:t>
            </a:r>
            <a:r>
              <a:rPr lang="en-AU" sz="1200" b="1">
                <a:effectLst/>
                <a:latin typeface="+mn-lt"/>
                <a:ea typeface="Aptos" panose="020B0004020202020204" pitchFamily="34" charset="0"/>
                <a:cs typeface="Times New Roman" panose="02020603050405020304" pitchFamily="18" charset="0"/>
              </a:rPr>
              <a:t>The sun is up.</a:t>
            </a:r>
            <a:endParaRPr lang="en-US" sz="1200" b="1">
              <a:latin typeface="+mn-lt"/>
            </a:endParaRPr>
          </a:p>
          <a:p>
            <a:endParaRPr lang="en-US" sz="1200">
              <a:latin typeface="+mn-lt"/>
            </a:endParaRPr>
          </a:p>
          <a:p>
            <a:r>
              <a:rPr lang="en-US" sz="1200">
                <a:latin typeface="+mn-lt"/>
              </a:rPr>
              <a:t>Say the sentence aloud and have students repeat it after you. </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171450" indent="-171450">
              <a:buFont typeface="Arial" panose="020B0604020202020204" pitchFamily="34" charset="0"/>
              <a:buChar cha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US" sz="1200">
              <a:latin typeface="+mn-lt"/>
            </a:endParaRPr>
          </a:p>
          <a:p>
            <a:endParaRPr lang="en-AU" sz="1200">
              <a:latin typeface="+mn-lt"/>
            </a:endParaRPr>
          </a:p>
          <a:p>
            <a:r>
              <a:rPr lang="en-US" sz="1200">
                <a:latin typeface="+mn-lt"/>
              </a:rPr>
              <a:t>Note: If students need a high level of support, have them say the sounds they can hear and which letters to write for each word. Record this on the class whiteboard to complete the sentence.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sun</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bus</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rug</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run, hug, cup.</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a:t>
            </a:r>
            <a:r>
              <a:rPr lang="en-AU">
                <a:latin typeface="+mn-lt"/>
              </a:rPr>
              <a:t>–</a:t>
            </a:r>
            <a:r>
              <a:rPr lang="en-US" sz="1200" b="0" u="none">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a:solidFill>
                <a:srgbClr val="404040"/>
              </a:solidFill>
              <a:effectLst/>
              <a:latin typeface="+mn-lt"/>
              <a:cs typeface="Times New Roman" panose="02020603050405020304" pitchFamily="18" charset="0"/>
            </a:endParaRP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1"/>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US"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a:t>As you have now finished teaching phase 3, students can use the </a:t>
            </a:r>
            <a:r>
              <a:rPr lang="en-US" u="none"/>
              <a:t>phase 3 decodable resources </a:t>
            </a:r>
            <a:r>
              <a:rPr lang="en-US"/>
              <a:t>for application tasks.</a:t>
            </a:r>
            <a:endParaRPr lang="en-AU"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letter in random order. As you point, students say the sound that has been taught.</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/o/, /f/, /k/ (for </a:t>
            </a:r>
            <a:r>
              <a:rPr lang="en-US" sz="1200" b="1">
                <a:effectLst/>
                <a:latin typeface="+mn-lt"/>
                <a:ea typeface="Aptos" panose="020B0004020202020204" pitchFamily="34" charset="0"/>
                <a:cs typeface="Aptos" panose="020B0004020202020204" pitchFamily="34" charset="0"/>
              </a:rPr>
              <a:t>c</a:t>
            </a:r>
            <a:r>
              <a:rPr lang="en-US" sz="1200">
                <a:effectLst/>
                <a:latin typeface="+mn-lt"/>
                <a:ea typeface="Aptos" panose="020B0004020202020204" pitchFamily="34" charset="0"/>
                <a:cs typeface="Aptos" panose="020B0004020202020204" pitchFamily="34" charset="0"/>
              </a:rPr>
              <a:t>), /b/, /g/, /l/</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latin typeface="+mn-lt"/>
              </a:rPr>
              <a:t>–</a:t>
            </a:r>
            <a:r>
              <a:rPr lang="en-US"/>
              <a:t>sound correspondence then reading the word fluently while you point to it. For example, /c/, /o/, /b/, </a:t>
            </a:r>
            <a:r>
              <a:rPr lang="en-US" b="1"/>
              <a:t>cob</a:t>
            </a:r>
            <a:r>
              <a:rPr lang="en-US"/>
              <a:t>.</a:t>
            </a:r>
          </a:p>
          <a:p>
            <a:endParaRPr lang="en-US"/>
          </a:p>
          <a:p>
            <a:r>
              <a:rPr lang="en-US" b="1"/>
              <a:t>Provide corrective feedback as needed:</a:t>
            </a:r>
          </a:p>
          <a:p>
            <a:r>
              <a:rPr lang="en-US"/>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a:t>
            </a:r>
            <a:r>
              <a:rPr lang="en-US"/>
              <a:t>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leg</a:t>
            </a:r>
            <a:r>
              <a:rPr lang="en-US" b="0"/>
              <a:t>,</a:t>
            </a:r>
            <a:r>
              <a:rPr lang="en-US" b="1"/>
              <a:t> bag</a:t>
            </a:r>
            <a:r>
              <a:rPr lang="en-US" b="0"/>
              <a:t>,</a:t>
            </a:r>
            <a:r>
              <a:rPr lang="en-US" b="1"/>
              <a:t> log</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h/a/s</a:t>
            </a:r>
            <a:r>
              <a:rPr lang="en-US" b="0"/>
              <a:t>,</a:t>
            </a:r>
            <a:r>
              <a:rPr lang="en-US" b="1"/>
              <a:t> has</a:t>
            </a:r>
            <a:r>
              <a:rPr lang="en-US" b="0"/>
              <a:t>,</a:t>
            </a:r>
            <a:r>
              <a:rPr lang="en-US" b="1"/>
              <a:t> h-a-s</a:t>
            </a:r>
            <a:r>
              <a:rPr lang="en-US" b="0"/>
              <a:t> spells ‘</a:t>
            </a:r>
            <a:r>
              <a:rPr lang="en-US" b="1"/>
              <a:t>has</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4.tiff"/><Relationship Id="rId7" Type="http://schemas.openxmlformats.org/officeDocument/2006/relationships/image" Target="../media/image25.pn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1.png"/><Relationship Id="rId5" Type="http://schemas.openxmlformats.org/officeDocument/2006/relationships/image" Target="../media/image21.svg"/><Relationship Id="rId10" Type="http://schemas.openxmlformats.org/officeDocument/2006/relationships/image" Target="../media/image22.jpeg"/><Relationship Id="rId4" Type="http://schemas.openxmlformats.org/officeDocument/2006/relationships/image" Target="../media/image20.png"/><Relationship Id="rId9" Type="http://schemas.openxmlformats.org/officeDocument/2006/relationships/hyperlink" Target="https://www.literacyhub.edu.au/plan-teach-and-assess/lesson-packs/" TargetMode="Externa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5.sv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1.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1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80282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806941"/>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26A22B89-97B0-9BA3-6A10-CE42B79D388F}"/>
              </a:ext>
            </a:extLst>
          </p:cNvPr>
          <p:cNvSpPr txBox="1"/>
          <p:nvPr userDrawn="1"/>
        </p:nvSpPr>
        <p:spPr>
          <a:xfrm>
            <a:off x="984801" y="1501254"/>
            <a:ext cx="8500393" cy="1231106"/>
          </a:xfrm>
          <a:prstGeom prst="rect">
            <a:avLst/>
          </a:prstGeom>
          <a:noFill/>
        </p:spPr>
        <p:txBody>
          <a:bodyPr wrap="square" rtlCol="0">
            <a:spAutoFit/>
          </a:bodyPr>
          <a:lstStyle/>
          <a:p>
            <a:r>
              <a:rPr lang="en-US" sz="2800">
                <a:solidFill>
                  <a:srgbClr val="0E1E42"/>
                </a:solidFill>
                <a:ea typeface="+mj-lt"/>
                <a:cs typeface="+mj-lt"/>
              </a:rPr>
              <a:t>We are learning about letters and sounds so that we can read and spell words.</a:t>
            </a:r>
            <a:endParaRPr lang="en-US" sz="2800">
              <a:solidFill>
                <a:srgbClr val="0E1E42"/>
              </a:solidFill>
            </a:endParaRPr>
          </a:p>
          <a:p>
            <a:endParaRPr lang="en-AU"/>
          </a:p>
        </p:txBody>
      </p:sp>
    </p:spTree>
    <p:extLst>
      <p:ext uri="{BB962C8B-B14F-4D97-AF65-F5344CB8AC3E}">
        <p14:creationId xmlns:p14="http://schemas.microsoft.com/office/powerpoint/2010/main" val="4052486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11192D47-0116-E105-F6E5-D02C2435CFF8}"/>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ectangle: Rounded Corners 4">
            <a:extLst>
              <a:ext uri="{FF2B5EF4-FFF2-40B4-BE49-F238E27FC236}">
                <a16:creationId xmlns:a16="http://schemas.microsoft.com/office/drawing/2014/main" id="{F3AE0162-1AB1-D755-9CED-8BA7BF7F02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0" name="Title 1">
            <a:extLst>
              <a:ext uri="{FF2B5EF4-FFF2-40B4-BE49-F238E27FC236}">
                <a16:creationId xmlns:a16="http://schemas.microsoft.com/office/drawing/2014/main" id="{0E329031-C9E6-FB88-B575-5EBACF67B6E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1" name="Rectangle 10">
            <a:extLst>
              <a:ext uri="{FF2B5EF4-FFF2-40B4-BE49-F238E27FC236}">
                <a16:creationId xmlns:a16="http://schemas.microsoft.com/office/drawing/2014/main" id="{929610CE-0FD5-2A74-85C9-A1C0D8586CE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34CE34CD-A62A-E4D1-F305-41301857D538}"/>
              </a:ext>
            </a:extLst>
          </p:cNvPr>
          <p:cNvSpPr>
            <a:spLocks noGrp="1"/>
          </p:cNvSpPr>
          <p:nvPr>
            <p:ph type="title"/>
          </p:nvPr>
        </p:nvSpPr>
        <p:spPr>
          <a:xfrm>
            <a:off x="-28885" y="-1879307"/>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D685E1F3-1CEA-11D8-3348-B50C3F08B058}"/>
              </a:ext>
            </a:extLst>
          </p:cNvPr>
          <p:cNvSpPr/>
          <p:nvPr userDrawn="1"/>
        </p:nvSpPr>
        <p:spPr>
          <a:xfrm>
            <a:off x="283765" y="292866"/>
            <a:ext cx="51914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BDD84A66-1B8F-31AB-BD71-BC1348949C2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881BCB53-1CA4-7EBA-C8DC-52889725524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AB86204D-9D78-562B-54C4-C8FAD3CFD0AC}"/>
              </a:ext>
            </a:extLst>
          </p:cNvPr>
          <p:cNvSpPr>
            <a:spLocks noGrp="1"/>
          </p:cNvSpPr>
          <p:nvPr>
            <p:ph type="title"/>
          </p:nvPr>
        </p:nvSpPr>
        <p:spPr>
          <a:xfrm>
            <a:off x="0" y="-1690623"/>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E218145E-0A07-2A8F-25F7-D12CF434E549}"/>
              </a:ext>
            </a:extLst>
          </p:cNvPr>
          <p:cNvSpPr/>
          <p:nvPr userDrawn="1"/>
        </p:nvSpPr>
        <p:spPr>
          <a:xfrm>
            <a:off x="283765" y="292866"/>
            <a:ext cx="51914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Title 1">
            <a:extLst>
              <a:ext uri="{FF2B5EF4-FFF2-40B4-BE49-F238E27FC236}">
                <a16:creationId xmlns:a16="http://schemas.microsoft.com/office/drawing/2014/main" id="{92122B7E-85D7-A25D-68E3-CA854965758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6">
            <a:extLst>
              <a:ext uri="{FF2B5EF4-FFF2-40B4-BE49-F238E27FC236}">
                <a16:creationId xmlns:a16="http://schemas.microsoft.com/office/drawing/2014/main" id="{6E07D8C3-2DF8-A5D3-BD57-54408CCB4D3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71D5790B-3525-9499-3FD1-28449248BEA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720974C8-F9F1-46F8-E23F-BF9BCC5E357B}"/>
              </a:ext>
            </a:extLst>
          </p:cNvPr>
          <p:cNvSpPr>
            <a:spLocks noGrp="1"/>
          </p:cNvSpPr>
          <p:nvPr>
            <p:ph type="title"/>
          </p:nvPr>
        </p:nvSpPr>
        <p:spPr>
          <a:xfrm>
            <a:off x="5687" y="-1518861"/>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72612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A490FC6-B503-D7E6-93FD-22BCF6238510}"/>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Title 1">
            <a:extLst>
              <a:ext uri="{FF2B5EF4-FFF2-40B4-BE49-F238E27FC236}">
                <a16:creationId xmlns:a16="http://schemas.microsoft.com/office/drawing/2014/main" id="{950E9B89-4DD2-FF27-BF27-2AA13A3B0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4">
            <a:extLst>
              <a:ext uri="{FF2B5EF4-FFF2-40B4-BE49-F238E27FC236}">
                <a16:creationId xmlns:a16="http://schemas.microsoft.com/office/drawing/2014/main" id="{0531F41F-5130-7BC6-EDA6-DAEA723B8BA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97B5ABC-6E3E-AE71-1306-ABA29CA807B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D8110F24-A1B9-FFA2-A9F2-88AAEA9A78C5}"/>
              </a:ext>
            </a:extLst>
          </p:cNvPr>
          <p:cNvSpPr>
            <a:spLocks noGrp="1"/>
          </p:cNvSpPr>
          <p:nvPr>
            <p:ph type="title"/>
          </p:nvPr>
        </p:nvSpPr>
        <p:spPr>
          <a:xfrm>
            <a:off x="0" y="-1551640"/>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1971741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7FC2"/>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0" y="-1769598"/>
            <a:ext cx="8973832" cy="1571097"/>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Tree>
    <p:extLst>
      <p:ext uri="{BB962C8B-B14F-4D97-AF65-F5344CB8AC3E}">
        <p14:creationId xmlns:p14="http://schemas.microsoft.com/office/powerpoint/2010/main" val="3626734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039B2A09-B4EA-43C5-ABC7-0F0F20AC2824}"/>
              </a:ext>
            </a:extLst>
          </p:cNvPr>
          <p:cNvSpPr/>
          <p:nvPr userDrawn="1"/>
        </p:nvSpPr>
        <p:spPr>
          <a:xfrm>
            <a:off x="262752" y="2097539"/>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2" name="Rectangle 1">
            <a:extLst>
              <a:ext uri="{FF2B5EF4-FFF2-40B4-BE49-F238E27FC236}">
                <a16:creationId xmlns:a16="http://schemas.microsoft.com/office/drawing/2014/main" id="{D3E9CE3A-2CA1-B297-1AD0-6C381F20842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22810F88-E775-3058-AD7E-440BF21B8698}"/>
              </a:ext>
            </a:extLst>
          </p:cNvPr>
          <p:cNvSpPr>
            <a:spLocks noGrp="1"/>
          </p:cNvSpPr>
          <p:nvPr>
            <p:ph type="title"/>
          </p:nvPr>
        </p:nvSpPr>
        <p:spPr>
          <a:xfrm>
            <a:off x="0" y="-150885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018059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17C1E16B-1C7E-F0B4-BBFA-898BE22A01F4}"/>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Title 1">
            <a:extLst>
              <a:ext uri="{FF2B5EF4-FFF2-40B4-BE49-F238E27FC236}">
                <a16:creationId xmlns:a16="http://schemas.microsoft.com/office/drawing/2014/main" id="{CB6DF7F0-B79F-07F8-EA4B-7687A7042DC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35572C4C-41A7-33D2-B1FB-78D6D65A5F3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C5FED547-BE9D-18B4-8C9E-85EDC80046CB}"/>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2DB730BE-CBD8-AC73-FDFA-B51024D8B269}"/>
              </a:ext>
            </a:extLst>
          </p:cNvPr>
          <p:cNvSpPr>
            <a:spLocks noGrp="1"/>
          </p:cNvSpPr>
          <p:nvPr>
            <p:ph type="title"/>
          </p:nvPr>
        </p:nvSpPr>
        <p:spPr>
          <a:xfrm>
            <a:off x="19334" y="-1694770"/>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8643958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935DEA00-0E1D-2F4A-AC97-73477EF547D4}"/>
              </a:ext>
            </a:extLst>
          </p:cNvPr>
          <p:cNvSpPr/>
          <p:nvPr userDrawn="1"/>
        </p:nvSpPr>
        <p:spPr>
          <a:xfrm>
            <a:off x="283765" y="292866"/>
            <a:ext cx="2414556"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3ADFBD21-4827-406F-B040-8217459B5AFC}"/>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93D059F3-EA10-68CE-10E8-8F995CC654D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60A4C796-A9A1-4282-30A5-F61EC9EE099A}"/>
              </a:ext>
            </a:extLst>
          </p:cNvPr>
          <p:cNvSpPr/>
          <p:nvPr userDrawn="1"/>
        </p:nvSpPr>
        <p:spPr>
          <a:xfrm>
            <a:off x="283765" y="292866"/>
            <a:ext cx="2414556"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F35D284D-DFF5-EDAB-023C-0A99588B6F5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DA003E6E-F04E-D791-508B-4267390187D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CD78A44F-28D1-8F3A-6489-4C6CA0FC13F4}"/>
              </a:ext>
            </a:extLst>
          </p:cNvPr>
          <p:cNvSpPr/>
          <p:nvPr userDrawn="1"/>
        </p:nvSpPr>
        <p:spPr>
          <a:xfrm>
            <a:off x="283765" y="292865"/>
            <a:ext cx="3418714" cy="915631"/>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3" name="Rectangle 2">
            <a:extLst>
              <a:ext uri="{FF2B5EF4-FFF2-40B4-BE49-F238E27FC236}">
                <a16:creationId xmlns:a16="http://schemas.microsoft.com/office/drawing/2014/main" id="{62B9FB51-757B-0978-DEA3-4B638014A19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A89AF02-723C-716B-281B-F8C5E3F30F92}"/>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42D7D3FA-3B32-8914-3CCE-D4BAA75EBB76}"/>
              </a:ext>
            </a:extLst>
          </p:cNvPr>
          <p:cNvSpPr>
            <a:spLocks noGrp="1"/>
          </p:cNvSpPr>
          <p:nvPr>
            <p:ph type="title"/>
          </p:nvPr>
        </p:nvSpPr>
        <p:spPr>
          <a:xfrm>
            <a:off x="0" y="-178901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D3298D0-593A-6649-3A01-E8FC8E91417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Title 1">
            <a:extLst>
              <a:ext uri="{FF2B5EF4-FFF2-40B4-BE49-F238E27FC236}">
                <a16:creationId xmlns:a16="http://schemas.microsoft.com/office/drawing/2014/main" id="{9FA7E328-8CAA-E178-5D8D-E545A820BA6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E8E4C092-9004-9BF9-5DF7-B23F7956243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D47F46CE-2C74-8BC1-C790-F775962C4B2C}"/>
              </a:ext>
            </a:extLst>
          </p:cNvPr>
          <p:cNvGrpSpPr/>
          <p:nvPr userDrawn="1"/>
        </p:nvGrpSpPr>
        <p:grpSpPr>
          <a:xfrm>
            <a:off x="11029911" y="248271"/>
            <a:ext cx="876718" cy="688952"/>
            <a:chOff x="11029911" y="248271"/>
            <a:chExt cx="876718" cy="688952"/>
          </a:xfrm>
        </p:grpSpPr>
        <p:sp>
          <p:nvSpPr>
            <p:cNvPr id="13" name="Rounded Rectangle 12">
              <a:extLst>
                <a:ext uri="{FF2B5EF4-FFF2-40B4-BE49-F238E27FC236}">
                  <a16:creationId xmlns:a16="http://schemas.microsoft.com/office/drawing/2014/main" id="{4BBC5E3A-EC1D-68BE-084D-B29139A1AA2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Teacher outline">
              <a:extLst>
                <a:ext uri="{FF2B5EF4-FFF2-40B4-BE49-F238E27FC236}">
                  <a16:creationId xmlns:a16="http://schemas.microsoft.com/office/drawing/2014/main" id="{53D02730-B731-BDDF-CCF6-63D6ADC179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55DA1EB9-2D38-B98D-4C14-15D757C0612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FBB6DD7F-946B-39D5-0E64-7EA6628E41C8}"/>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466A691-E9CC-C285-638A-6A154A3A5785}"/>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17D70AA8-A3EE-00B0-58D5-41C7887F157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8ED6FF2-4818-F75B-66D6-D151CB31B16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96E15FDA-0A46-55D8-9B9F-5DEDCB537C55}"/>
              </a:ext>
            </a:extLst>
          </p:cNvPr>
          <p:cNvSpPr>
            <a:spLocks noGrp="1"/>
          </p:cNvSpPr>
          <p:nvPr>
            <p:ph type="title"/>
          </p:nvPr>
        </p:nvSpPr>
        <p:spPr>
          <a:xfrm>
            <a:off x="0" y="-150987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4C1592-7151-EF7D-28A4-2377F3F9F3FD}"/>
              </a:ext>
            </a:extLst>
          </p:cNvPr>
          <p:cNvPicPr>
            <a:picLocks noChangeAspect="1"/>
          </p:cNvPicPr>
          <p:nvPr userDrawn="1"/>
        </p:nvPicPr>
        <p:blipFill>
          <a:blip r:embed="rId3"/>
          <a:stretch>
            <a:fillRect/>
          </a:stretch>
        </p:blipFill>
        <p:spPr>
          <a:xfrm>
            <a:off x="6275877" y="432530"/>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7FC2"/>
                </a:solidFill>
                <a:latin typeface="Calibri" panose="020F0502020204030204" pitchFamily="34" charset="0"/>
                <a:cs typeface="Calibri" panose="020F0502020204030204" pitchFamily="34" charset="0"/>
              </a:rPr>
              <a:t>Lesson 6</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3</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6192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3" name="Group 12">
            <a:extLst>
              <a:ext uri="{FF2B5EF4-FFF2-40B4-BE49-F238E27FC236}">
                <a16:creationId xmlns:a16="http://schemas.microsoft.com/office/drawing/2014/main" id="{E67673CF-AF47-0F77-4F8E-A69426738BEF}"/>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9D707229-99EE-51B6-C8E7-CA3693A7E45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V1.1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0FF898C5-4DBC-CA6B-5312-629A49CB52D7}"/>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25851355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We do +  pen + chin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466A691-E9CC-C285-638A-6A154A3A5785}"/>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42468" y="369232"/>
            <a:ext cx="490017" cy="490017"/>
          </a:xfrm>
          <a:prstGeom prst="rect">
            <a:avLst/>
          </a:prstGeom>
        </p:spPr>
      </p:pic>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17D70AA8-A3EE-00B0-58D5-41C7887F157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8ED6FF2-4818-F75B-66D6-D151CB31B16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54AF625C-4815-9269-B29B-0AD7C327B00A}"/>
              </a:ext>
            </a:extLst>
          </p:cNvPr>
          <p:cNvGrpSpPr/>
          <p:nvPr userDrawn="1"/>
        </p:nvGrpSpPr>
        <p:grpSpPr>
          <a:xfrm>
            <a:off x="11184229" y="284693"/>
            <a:ext cx="564546" cy="659100"/>
            <a:chOff x="1733006" y="4059633"/>
            <a:chExt cx="914400" cy="1126270"/>
          </a:xfrm>
          <a:solidFill>
            <a:srgbClr val="0E1F42"/>
          </a:solidFill>
        </p:grpSpPr>
        <p:pic>
          <p:nvPicPr>
            <p:cNvPr id="5" name="Graphic 4" descr="School boy outline">
              <a:extLst>
                <a:ext uri="{FF2B5EF4-FFF2-40B4-BE49-F238E27FC236}">
                  <a16:creationId xmlns:a16="http://schemas.microsoft.com/office/drawing/2014/main" id="{E23D9958-93A6-15C4-7638-B125B49D476C}"/>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4E1A8137-DFCB-9C73-40C4-268F3E12B441}"/>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
        <p:nvSpPr>
          <p:cNvPr id="11" name="Title 10">
            <a:extLst>
              <a:ext uri="{FF2B5EF4-FFF2-40B4-BE49-F238E27FC236}">
                <a16:creationId xmlns:a16="http://schemas.microsoft.com/office/drawing/2014/main" id="{A47B40FC-EAF8-2FDD-20D1-A12700AFD758}"/>
              </a:ext>
            </a:extLst>
          </p:cNvPr>
          <p:cNvSpPr>
            <a:spLocks noGrp="1"/>
          </p:cNvSpPr>
          <p:nvPr>
            <p:ph type="title"/>
          </p:nvPr>
        </p:nvSpPr>
        <p:spPr>
          <a:xfrm>
            <a:off x="32982"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2913385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66751495-ED4F-2780-D414-AD69595D0282}"/>
              </a:ext>
            </a:extLst>
          </p:cNvPr>
          <p:cNvSpPr>
            <a:spLocks noGrp="1"/>
          </p:cNvSpPr>
          <p:nvPr>
            <p:ph type="title"/>
          </p:nvPr>
        </p:nvSpPr>
        <p:spPr>
          <a:xfrm>
            <a:off x="5687" y="-15245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4031596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94DFA59-F65B-57C4-A4D3-E70019BE2B04}"/>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2094140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CB7B7377-F244-79E5-5491-0D6FC69CF48F}"/>
              </a:ext>
            </a:extLst>
          </p:cNvPr>
          <p:cNvSpPr>
            <a:spLocks noGrp="1"/>
          </p:cNvSpPr>
          <p:nvPr>
            <p:ph type="title"/>
          </p:nvPr>
        </p:nvSpPr>
        <p:spPr>
          <a:xfrm>
            <a:off x="0" y="-1660775"/>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4897837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Title 5">
            <a:extLst>
              <a:ext uri="{FF2B5EF4-FFF2-40B4-BE49-F238E27FC236}">
                <a16:creationId xmlns:a16="http://schemas.microsoft.com/office/drawing/2014/main" id="{D0FE633C-A41F-D50C-501A-54A54C215452}"/>
              </a:ext>
            </a:extLst>
          </p:cNvPr>
          <p:cNvSpPr>
            <a:spLocks noGrp="1"/>
          </p:cNvSpPr>
          <p:nvPr>
            <p:ph type="title"/>
          </p:nvPr>
        </p:nvSpPr>
        <p:spPr>
          <a:xfrm>
            <a:off x="33377" y="-16515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5136150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Title 2">
            <a:extLst>
              <a:ext uri="{FF2B5EF4-FFF2-40B4-BE49-F238E27FC236}">
                <a16:creationId xmlns:a16="http://schemas.microsoft.com/office/drawing/2014/main" id="{F7AD6CC2-1829-CB7A-BF0B-FB269C3A50A7}"/>
              </a:ext>
            </a:extLst>
          </p:cNvPr>
          <p:cNvSpPr>
            <a:spLocks noGrp="1"/>
          </p:cNvSpPr>
          <p:nvPr>
            <p:ph type="title"/>
          </p:nvPr>
        </p:nvSpPr>
        <p:spPr>
          <a:xfrm>
            <a:off x="19334" y="-1752487"/>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4852988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Title 2">
            <a:extLst>
              <a:ext uri="{FF2B5EF4-FFF2-40B4-BE49-F238E27FC236}">
                <a16:creationId xmlns:a16="http://schemas.microsoft.com/office/drawing/2014/main" id="{181B2660-34E2-D78B-1FC5-2D68BB47DE82}"/>
              </a:ext>
            </a:extLst>
          </p:cNvPr>
          <p:cNvSpPr>
            <a:spLocks noGrp="1"/>
          </p:cNvSpPr>
          <p:nvPr>
            <p:ph type="title"/>
          </p:nvPr>
        </p:nvSpPr>
        <p:spPr>
          <a:xfrm>
            <a:off x="5687" y="-169031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0575793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3">
            <a:extLst>
              <a:ext uri="{FF2B5EF4-FFF2-40B4-BE49-F238E27FC236}">
                <a16:creationId xmlns:a16="http://schemas.microsoft.com/office/drawing/2014/main" id="{663B2C11-5729-D047-B9B6-BF6A8A5351F3}"/>
              </a:ext>
            </a:extLst>
          </p:cNvPr>
          <p:cNvSpPr>
            <a:spLocks noGrp="1"/>
          </p:cNvSpPr>
          <p:nvPr>
            <p:ph type="title"/>
          </p:nvPr>
        </p:nvSpPr>
        <p:spPr>
          <a:xfrm>
            <a:off x="0" y="-1758609"/>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064292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B32CD3BC-FBD7-D7C7-9A65-B572D4D00ED1}"/>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213EEDE4-3AB2-9A2E-58ED-3DE9C074F5C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B8CB31B2-2578-B45B-7FF2-CBC6B3F714D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48E70E05-2E30-C87C-6F4D-DC16D15B315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599AE98C-B1A7-65AB-5621-8723D47DAD84}"/>
              </a:ext>
            </a:extLst>
          </p:cNvPr>
          <p:cNvSpPr>
            <a:spLocks noGrp="1"/>
          </p:cNvSpPr>
          <p:nvPr>
            <p:ph type="title"/>
          </p:nvPr>
        </p:nvSpPr>
        <p:spPr>
          <a:xfrm>
            <a:off x="32982" y="-169098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1FA7A454-3E49-775E-7804-52B7F15902D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EB6AAF2A-E83F-8160-7A7C-3D248750C6B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8B4E8AFB-BCFD-6A3F-0E89-A351C38A82C4}"/>
              </a:ext>
            </a:extLst>
          </p:cNvPr>
          <p:cNvSpPr>
            <a:spLocks noGrp="1"/>
          </p:cNvSpPr>
          <p:nvPr>
            <p:ph type="title"/>
          </p:nvPr>
        </p:nvSpPr>
        <p:spPr>
          <a:xfrm>
            <a:off x="-16468" y="-1811313"/>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6887A020-D216-D1AA-CE8E-7723E6890ED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A099B66E-244F-3E17-AF17-E30EAAF4FF3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B7B7D689-A3B2-4666-ED49-03D6650AF327}"/>
              </a:ext>
            </a:extLst>
          </p:cNvPr>
          <p:cNvSpPr>
            <a:spLocks noGrp="1"/>
          </p:cNvSpPr>
          <p:nvPr>
            <p:ph type="title"/>
          </p:nvPr>
        </p:nvSpPr>
        <p:spPr>
          <a:xfrm>
            <a:off x="0" y="-179511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678FF4AA-1572-CCEC-567D-EA816B4D55C2}"/>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4" name="Title 1">
            <a:extLst>
              <a:ext uri="{FF2B5EF4-FFF2-40B4-BE49-F238E27FC236}">
                <a16:creationId xmlns:a16="http://schemas.microsoft.com/office/drawing/2014/main" id="{C11BE4F6-F65F-71F1-27B5-4066E312FF4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A7A34302-D2CE-9D2F-4B1E-51E0063F6D04}"/>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F3370E76-9C27-1C81-10E7-D54CDB68E9E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C46EBA2B-DAD7-776F-EA20-656D5BBBF865}"/>
              </a:ext>
            </a:extLst>
          </p:cNvPr>
          <p:cNvSpPr>
            <a:spLocks noGrp="1"/>
          </p:cNvSpPr>
          <p:nvPr>
            <p:ph type="title"/>
          </p:nvPr>
        </p:nvSpPr>
        <p:spPr>
          <a:xfrm>
            <a:off x="0" y="-169098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4475630-7577-0AFF-BC40-1DD1EEE34392}"/>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829D7260-E45A-C6AA-C2A3-BA025E5E62B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A972B646-09C3-401F-5B5B-F5FCFB6E2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AC45CD07-2385-9970-2F80-A748B5F2097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B6A2536-D35D-1FE1-9A11-29C1A05B4764}"/>
              </a:ext>
            </a:extLst>
          </p:cNvPr>
          <p:cNvSpPr>
            <a:spLocks noGrp="1"/>
          </p:cNvSpPr>
          <p:nvPr>
            <p:ph type="title"/>
          </p:nvPr>
        </p:nvSpPr>
        <p:spPr>
          <a:xfrm>
            <a:off x="5687"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BF2D3501-8B02-241D-EB69-9D9CFA092B7F}"/>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3" name="Rectangle: Rounded Corners 2">
            <a:extLst>
              <a:ext uri="{FF2B5EF4-FFF2-40B4-BE49-F238E27FC236}">
                <a16:creationId xmlns:a16="http://schemas.microsoft.com/office/drawing/2014/main" id="{38FAE039-2FC2-59F8-5AF6-6AD8F66B6EE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E0C5556B-B48A-DB4B-A2DF-923099D745D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7E1796D9-F7A4-5AB0-5868-351146E2CCA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8EC652-A6AC-0867-EB23-B66C3B92DAED}"/>
              </a:ext>
            </a:extLst>
          </p:cNvPr>
          <p:cNvSpPr>
            <a:spLocks noGrp="1"/>
          </p:cNvSpPr>
          <p:nvPr>
            <p:ph type="title"/>
          </p:nvPr>
        </p:nvSpPr>
        <p:spPr>
          <a:xfrm>
            <a:off x="32982"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7A930CE8-1563-388B-88D0-7B756EDB2540}"/>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E1E0B76C-63F1-5C08-5C70-06085861E32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E3DCF6ED-21E9-799C-E8F8-1F24B5FBFC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DF93A0EB-3F82-81A5-58D1-78A9E96952C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F377B82-F640-DAE8-EE32-BEF4DCBC2644}"/>
              </a:ext>
            </a:extLst>
          </p:cNvPr>
          <p:cNvSpPr>
            <a:spLocks noGrp="1"/>
          </p:cNvSpPr>
          <p:nvPr>
            <p:ph type="title"/>
          </p:nvPr>
        </p:nvSpPr>
        <p:spPr>
          <a:xfrm>
            <a:off x="19334" y="-174456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276783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91" r:id="rId1"/>
    <p:sldLayoutId id="2147483769" r:id="rId2"/>
    <p:sldLayoutId id="2147483770" r:id="rId3"/>
    <p:sldLayoutId id="2147483771" r:id="rId4"/>
    <p:sldLayoutId id="2147483772" r:id="rId5"/>
    <p:sldLayoutId id="2147483773" r:id="rId6"/>
    <p:sldLayoutId id="2147483774" r:id="rId7"/>
    <p:sldLayoutId id="2147483775" r:id="rId8"/>
    <p:sldLayoutId id="2147483715" r:id="rId9"/>
    <p:sldLayoutId id="2147483776" r:id="rId10"/>
    <p:sldLayoutId id="2147483777" r:id="rId11"/>
    <p:sldLayoutId id="2147483778" r:id="rId12"/>
    <p:sldLayoutId id="2147483779" r:id="rId13"/>
    <p:sldLayoutId id="2147483792" r:id="rId14"/>
    <p:sldLayoutId id="2147483780" r:id="rId15"/>
    <p:sldLayoutId id="2147483696" r:id="rId16"/>
    <p:sldLayoutId id="2147483690" r:id="rId17"/>
    <p:sldLayoutId id="2147483699" r:id="rId18"/>
    <p:sldLayoutId id="2147483692" r:id="rId19"/>
    <p:sldLayoutId id="2147483743" r:id="rId20"/>
    <p:sldLayoutId id="2147483793" r:id="rId21"/>
    <p:sldLayoutId id="2147483781" r:id="rId22"/>
    <p:sldLayoutId id="2147483783" r:id="rId23"/>
    <p:sldLayoutId id="2147483784" r:id="rId24"/>
    <p:sldLayoutId id="2147483785" r:id="rId25"/>
    <p:sldLayoutId id="2147483786" r:id="rId26"/>
    <p:sldLayoutId id="2147483787" r:id="rId27"/>
    <p:sldLayoutId id="2147483788" r:id="rId28"/>
    <p:sldLayoutId id="2147483789" r:id="rId2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35.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0.xml"/><Relationship Id="rId5" Type="http://schemas.openxmlformats.org/officeDocument/2006/relationships/image" Target="../media/image47.pn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2.xml"/><Relationship Id="rId1" Type="http://schemas.openxmlformats.org/officeDocument/2006/relationships/tags" Target="../tags/tag32.xml"/><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2.xml"/><Relationship Id="rId1" Type="http://schemas.openxmlformats.org/officeDocument/2006/relationships/tags" Target="../tags/tag33.xml"/><Relationship Id="rId5" Type="http://schemas.openxmlformats.org/officeDocument/2006/relationships/image" Target="../media/image50.pn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2.xml"/><Relationship Id="rId1" Type="http://schemas.openxmlformats.org/officeDocument/2006/relationships/tags" Target="../tags/tag3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0.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39.xml"/><Relationship Id="rId5" Type="http://schemas.openxmlformats.org/officeDocument/2006/relationships/image" Target="../media/image35.svg"/><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2.xml"/><Relationship Id="rId1" Type="http://schemas.openxmlformats.org/officeDocument/2006/relationships/tags" Target="../tags/tag40.xml"/><Relationship Id="rId5" Type="http://schemas.openxmlformats.org/officeDocument/2006/relationships/image" Target="../media/image35.sv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55.png"/><Relationship Id="rId2" Type="http://schemas.openxmlformats.org/officeDocument/2006/relationships/slideLayout" Target="../slideLayouts/slideLayout11.xml"/><Relationship Id="rId1" Type="http://schemas.openxmlformats.org/officeDocument/2006/relationships/tags" Target="../tags/tag41.xml"/><Relationship Id="rId6" Type="http://schemas.openxmlformats.org/officeDocument/2006/relationships/image" Target="../media/image6.png"/><Relationship Id="rId11" Type="http://schemas.openxmlformats.org/officeDocument/2006/relationships/image" Target="../media/image54.png"/><Relationship Id="rId5" Type="http://schemas.openxmlformats.org/officeDocument/2006/relationships/image" Target="../media/image53.svg"/><Relationship Id="rId10" Type="http://schemas.openxmlformats.org/officeDocument/2006/relationships/image" Target="../media/image46.png"/><Relationship Id="rId4" Type="http://schemas.openxmlformats.org/officeDocument/2006/relationships/image" Target="../media/image52.png"/><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ags" Target="../tags/tag42.xml"/><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0.svg"/><Relationship Id="rId2" Type="http://schemas.openxmlformats.org/officeDocument/2006/relationships/slideLayout" Target="../slideLayouts/slideLayout13.xml"/><Relationship Id="rId1" Type="http://schemas.openxmlformats.org/officeDocument/2006/relationships/tags" Target="../tags/tag43.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26.xml"/><Relationship Id="rId4" Type="http://schemas.openxmlformats.org/officeDocument/2006/relationships/image" Target="../media/image35.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6.xml"/><Relationship Id="rId5" Type="http://schemas.openxmlformats.org/officeDocument/2006/relationships/image" Target="../media/image38.pn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8486E-361F-18DD-103B-E7BFBCC36F81}"/>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E644613C-D515-0AC6-2B05-0DDCC095F2DC}"/>
              </a:ext>
            </a:extLst>
          </p:cNvPr>
          <p:cNvSpPr>
            <a:spLocks noGrp="1"/>
          </p:cNvSpPr>
          <p:nvPr>
            <p:ph type="title"/>
          </p:nvPr>
        </p:nvSpPr>
        <p:spPr/>
        <p:txBody>
          <a:bodyPr/>
          <a:lstStyle/>
          <a:p>
            <a:r>
              <a:rPr lang="en-US" sz="800" b="1">
                <a:solidFill>
                  <a:schemeClr val="bg2"/>
                </a:solidFill>
                <a:latin typeface="+mn-lt"/>
              </a:rPr>
              <a:t>Slide 1 Start of presentation u says /u/</a:t>
            </a:r>
            <a:endParaRPr lang="en-US" sz="800">
              <a:solidFill>
                <a:schemeClr val="bg2"/>
              </a:solidFill>
              <a:latin typeface="+mn-lt"/>
            </a:endParaRPr>
          </a:p>
        </p:txBody>
      </p:sp>
      <p:sp>
        <p:nvSpPr>
          <p:cNvPr id="7" name="TextBox 6">
            <a:extLst>
              <a:ext uri="{FF2B5EF4-FFF2-40B4-BE49-F238E27FC236}">
                <a16:creationId xmlns:a16="http://schemas.microsoft.com/office/drawing/2014/main" id="{BDA1B0E2-B38E-F41F-8D0D-5647DD6F9A6D}"/>
              </a:ext>
            </a:extLst>
          </p:cNvPr>
          <p:cNvSpPr txBox="1"/>
          <p:nvPr/>
        </p:nvSpPr>
        <p:spPr>
          <a:xfrm>
            <a:off x="1188093" y="3039494"/>
            <a:ext cx="4080680" cy="1477328"/>
          </a:xfrm>
          <a:prstGeom prst="rect">
            <a:avLst/>
          </a:prstGeom>
          <a:noFill/>
        </p:spPr>
        <p:txBody>
          <a:bodyPr wrap="square" rtlCol="0">
            <a:spAutoFit/>
          </a:bodyPr>
          <a:lstStyle/>
          <a:p>
            <a:pPr algn="ctr"/>
            <a:r>
              <a:rPr lang="en-US" sz="3600">
                <a:solidFill>
                  <a:srgbClr val="0E1E42"/>
                </a:solidFill>
              </a:rPr>
              <a:t>o   f   c   b   g   l</a:t>
            </a:r>
          </a:p>
          <a:p>
            <a:pPr algn="ctr"/>
            <a:r>
              <a:rPr lang="en-US" sz="3600">
                <a:solidFill>
                  <a:srgbClr val="0E1E42"/>
                </a:solidFill>
              </a:rPr>
              <a:t>has   he   me   was</a:t>
            </a:r>
          </a:p>
          <a:p>
            <a:endParaRPr lang="en-AU"/>
          </a:p>
        </p:txBody>
      </p:sp>
      <p:sp>
        <p:nvSpPr>
          <p:cNvPr id="3" name="TextBox 2">
            <a:extLst>
              <a:ext uri="{FF2B5EF4-FFF2-40B4-BE49-F238E27FC236}">
                <a16:creationId xmlns:a16="http://schemas.microsoft.com/office/drawing/2014/main" id="{ACFE96C0-BE78-0F8E-0EBA-958D0F856925}"/>
              </a:ext>
            </a:extLst>
          </p:cNvPr>
          <p:cNvSpPr txBox="1"/>
          <p:nvPr/>
        </p:nvSpPr>
        <p:spPr>
          <a:xfrm>
            <a:off x="7022592" y="3429000"/>
            <a:ext cx="3657600" cy="984885"/>
          </a:xfrm>
          <a:prstGeom prst="rect">
            <a:avLst/>
          </a:prstGeom>
          <a:noFill/>
        </p:spPr>
        <p:txBody>
          <a:bodyPr wrap="square" rtlCol="0">
            <a:spAutoFit/>
          </a:bodyPr>
          <a:lstStyle/>
          <a:p>
            <a:pPr algn="ctr"/>
            <a:r>
              <a:rPr lang="en-US" sz="4000" b="1">
                <a:solidFill>
                  <a:srgbClr val="0E1E42"/>
                </a:solidFill>
              </a:rPr>
              <a:t>u says /u/    said</a:t>
            </a:r>
            <a:endParaRPr lang="en-AU" sz="4000" b="1">
              <a:solidFill>
                <a:srgbClr val="0E1E42"/>
              </a:solidFill>
            </a:endParaRPr>
          </a:p>
          <a:p>
            <a:endParaRPr lang="en-AU"/>
          </a:p>
        </p:txBody>
      </p:sp>
    </p:spTree>
    <p:extLst>
      <p:ext uri="{BB962C8B-B14F-4D97-AF65-F5344CB8AC3E}">
        <p14:creationId xmlns:p14="http://schemas.microsoft.com/office/powerpoint/2010/main" val="14900795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74E3BD-130F-CC3A-CE15-26B2FC0B0C4C}"/>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10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3140A-1420-B8ED-A807-6094A6AE4D41}"/>
              </a:ext>
            </a:extLst>
          </p:cNvPr>
          <p:cNvSpPr>
            <a:spLocks noGrp="1"/>
          </p:cNvSpPr>
          <p:nvPr>
            <p:ph type="title"/>
          </p:nvPr>
        </p:nvSpPr>
        <p:spPr/>
        <p:txBody>
          <a:bodyPr/>
          <a:lstStyle/>
          <a:p>
            <a:r>
              <a:rPr lang="en-AU" sz="800">
                <a:solidFill>
                  <a:schemeClr val="bg2"/>
                </a:solidFill>
                <a:latin typeface="+mn-lt"/>
              </a:rPr>
              <a:t>Slide 11 End of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B0A51-67BA-CF7D-B1D1-CEC917044760}"/>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12 Phonemic awareness I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637283" y="3397026"/>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3" name="Group 2" descr="Three dots in a row with a cross on the last dot to represent deletion.">
            <a:extLst>
              <a:ext uri="{FF2B5EF4-FFF2-40B4-BE49-F238E27FC236}">
                <a16:creationId xmlns:a16="http://schemas.microsoft.com/office/drawing/2014/main" id="{4EE7A7F7-32A6-FD2E-B4CA-6710E09DBF72}"/>
              </a:ext>
            </a:extLst>
          </p:cNvPr>
          <p:cNvGrpSpPr/>
          <p:nvPr/>
        </p:nvGrpSpPr>
        <p:grpSpPr>
          <a:xfrm>
            <a:off x="2909046" y="2803895"/>
            <a:ext cx="6373907" cy="1541931"/>
            <a:chOff x="2909046" y="2803895"/>
            <a:chExt cx="6373907" cy="1541931"/>
          </a:xfrm>
        </p:grpSpPr>
        <p:grpSp>
          <p:nvGrpSpPr>
            <p:cNvPr id="4" name="Group 3">
              <a:extLst>
                <a:ext uri="{FF2B5EF4-FFF2-40B4-BE49-F238E27FC236}">
                  <a16:creationId xmlns:a16="http://schemas.microsoft.com/office/drawing/2014/main" id="{1295D9D9-7B2D-7EE9-9279-29F514AF3BA9}"/>
                </a:ext>
              </a:extLst>
            </p:cNvPr>
            <p:cNvGrpSpPr/>
            <p:nvPr userDrawn="1"/>
          </p:nvGrpSpPr>
          <p:grpSpPr>
            <a:xfrm>
              <a:off x="2909046" y="2803895"/>
              <a:ext cx="6373907" cy="1541931"/>
              <a:chOff x="3173504" y="2629146"/>
              <a:chExt cx="6373907" cy="1541931"/>
            </a:xfrm>
          </p:grpSpPr>
          <p:sp>
            <p:nvSpPr>
              <p:cNvPr id="6" name="Oval 5">
                <a:extLst>
                  <a:ext uri="{FF2B5EF4-FFF2-40B4-BE49-F238E27FC236}">
                    <a16:creationId xmlns:a16="http://schemas.microsoft.com/office/drawing/2014/main" id="{7FF5F18F-EEA6-688E-50FB-C381EEF82D1D}"/>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7E97B386-AD72-9CA9-F65C-911D1BA06E69}"/>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C87F0EDF-D5CB-AD8D-2BF6-0539484C9419}"/>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2450B10F-1B66-470D-25F0-13F63BFC22FE}"/>
                </a:ext>
              </a:extLst>
            </p:cNvPr>
            <p:cNvPicPr>
              <a:picLocks noChangeAspect="1"/>
            </p:cNvPicPr>
            <p:nvPr userDrawn="1"/>
          </p:nvPicPr>
          <p:blipFill>
            <a:blip r:embed="rId3"/>
            <a:stretch>
              <a:fillRect/>
            </a:stretch>
          </p:blipFill>
          <p:spPr>
            <a:xfrm>
              <a:off x="7795645" y="2855469"/>
              <a:ext cx="1432684" cy="1438781"/>
            </a:xfrm>
            <a:prstGeom prst="rect">
              <a:avLst/>
            </a:prstGeom>
          </p:spPr>
        </p:pic>
      </p:grpSp>
    </p:spTree>
    <p:extLst>
      <p:ext uri="{BB962C8B-B14F-4D97-AF65-F5344CB8AC3E}">
        <p14:creationId xmlns:p14="http://schemas.microsoft.com/office/powerpoint/2010/main" val="3471987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3E868-3775-6876-0B40-DC29E670E638}"/>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13 Phonemic awareness We do</a:t>
            </a:r>
            <a:endParaRPr lang="en-AU" sz="800">
              <a:solidFill>
                <a:schemeClr val="bg2"/>
              </a:solidFill>
              <a:latin typeface="+mn-lt"/>
            </a:endParaRPr>
          </a:p>
        </p:txBody>
      </p:sp>
      <p:grpSp>
        <p:nvGrpSpPr>
          <p:cNvPr id="3" name="Group 2" descr="Three dots in a row with a cross on the last dot to represent deletion.">
            <a:extLst>
              <a:ext uri="{FF2B5EF4-FFF2-40B4-BE49-F238E27FC236}">
                <a16:creationId xmlns:a16="http://schemas.microsoft.com/office/drawing/2014/main" id="{20773443-5873-2064-9BB5-A2C7304A8206}"/>
              </a:ext>
            </a:extLst>
          </p:cNvPr>
          <p:cNvGrpSpPr/>
          <p:nvPr/>
        </p:nvGrpSpPr>
        <p:grpSpPr>
          <a:xfrm>
            <a:off x="2909046" y="2803895"/>
            <a:ext cx="6373907" cy="1541931"/>
            <a:chOff x="2909046" y="2803895"/>
            <a:chExt cx="6373907" cy="1541931"/>
          </a:xfrm>
        </p:grpSpPr>
        <p:grpSp>
          <p:nvGrpSpPr>
            <p:cNvPr id="9" name="Group 8">
              <a:extLst>
                <a:ext uri="{FF2B5EF4-FFF2-40B4-BE49-F238E27FC236}">
                  <a16:creationId xmlns:a16="http://schemas.microsoft.com/office/drawing/2014/main" id="{A9EC9AD8-FDC0-6B44-69E7-43CF25EC4B61}"/>
                </a:ext>
              </a:extLst>
            </p:cNvPr>
            <p:cNvGrpSpPr/>
            <p:nvPr userDrawn="1"/>
          </p:nvGrpSpPr>
          <p:grpSpPr>
            <a:xfrm>
              <a:off x="2909046" y="2803895"/>
              <a:ext cx="6373907" cy="1541931"/>
              <a:chOff x="3173504" y="2629146"/>
              <a:chExt cx="6373907" cy="1541931"/>
            </a:xfrm>
          </p:grpSpPr>
          <p:sp>
            <p:nvSpPr>
              <p:cNvPr id="11" name="Oval 10">
                <a:extLst>
                  <a:ext uri="{FF2B5EF4-FFF2-40B4-BE49-F238E27FC236}">
                    <a16:creationId xmlns:a16="http://schemas.microsoft.com/office/drawing/2014/main" id="{3B107772-E689-EC08-F821-0E77B15A9310}"/>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C867232C-3122-15BA-FD74-3E2162130F21}"/>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9644F6DA-5CFA-C598-9363-7AC423FE263A}"/>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CEDE49D6-C48C-42F6-6E1B-B897023B3909}"/>
                </a:ext>
              </a:extLst>
            </p:cNvPr>
            <p:cNvPicPr>
              <a:picLocks noChangeAspect="1"/>
            </p:cNvPicPr>
            <p:nvPr userDrawn="1"/>
          </p:nvPicPr>
          <p:blipFill>
            <a:blip r:embed="rId3"/>
            <a:stretch>
              <a:fillRect/>
            </a:stretch>
          </p:blipFill>
          <p:spPr>
            <a:xfrm>
              <a:off x="7795645" y="2855469"/>
              <a:ext cx="1432684" cy="1438781"/>
            </a:xfrm>
            <a:prstGeom prst="rect">
              <a:avLst/>
            </a:prstGeom>
          </p:spPr>
        </p:pic>
      </p:grpSp>
    </p:spTree>
    <p:extLst>
      <p:ext uri="{BB962C8B-B14F-4D97-AF65-F5344CB8AC3E}">
        <p14:creationId xmlns:p14="http://schemas.microsoft.com/office/powerpoint/2010/main" val="4062419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A5116-0AA9-5543-D0FD-DEE5153B0D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C3DF4F-AD3F-9E8B-2400-16CDFB3C85BE}"/>
              </a:ext>
            </a:extLst>
          </p:cNvPr>
          <p:cNvSpPr>
            <a:spLocks noGrp="1"/>
          </p:cNvSpPr>
          <p:nvPr>
            <p:ph type="title"/>
          </p:nvPr>
        </p:nvSpPr>
        <p:spPr>
          <a:xfrm>
            <a:off x="0" y="-800201"/>
            <a:ext cx="10399594" cy="625578"/>
          </a:xfrm>
        </p:spPr>
        <p:txBody>
          <a:bodyPr/>
          <a:lstStyle/>
          <a:p>
            <a:r>
              <a:rPr lang="en-US" sz="800">
                <a:solidFill>
                  <a:schemeClr val="bg2"/>
                </a:solidFill>
                <a:latin typeface="+mn-lt"/>
              </a:rPr>
              <a:t>Slide 14 Learning intention and success criteria</a:t>
            </a:r>
          </a:p>
        </p:txBody>
      </p:sp>
      <p:sp>
        <p:nvSpPr>
          <p:cNvPr id="9" name="TextBox 8">
            <a:extLst>
              <a:ext uri="{FF2B5EF4-FFF2-40B4-BE49-F238E27FC236}">
                <a16:creationId xmlns:a16="http://schemas.microsoft.com/office/drawing/2014/main" id="{1F2D0583-EFFB-99FB-C5E0-FC516C31B894}"/>
              </a:ext>
            </a:extLst>
          </p:cNvPr>
          <p:cNvSpPr txBox="1"/>
          <p:nvPr/>
        </p:nvSpPr>
        <p:spPr>
          <a:xfrm>
            <a:off x="1009523" y="3566219"/>
            <a:ext cx="8865158" cy="2682786"/>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0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I will know I have been successful if I can:</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form the letter u</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say the sound for u</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read a word with u</a:t>
            </a:r>
            <a:endParaRPr kumimoji="0" lang="en-US" sz="30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a:ln>
                  <a:noFill/>
                </a:ln>
                <a:solidFill>
                  <a:srgbClr val="0E1E42"/>
                </a:solidFill>
                <a:effectLst/>
                <a:uLnTx/>
                <a:uFillTx/>
                <a:latin typeface="Calibri"/>
                <a:ea typeface="Verdana"/>
                <a:cs typeface="Calibri"/>
              </a:rPr>
              <a:t>spell a word with u.</a:t>
            </a:r>
            <a:endParaRPr kumimoji="0" lang="en-US" sz="30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5600459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80CA2-D2AB-F499-19C2-CEF3ED30A548}"/>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15 I do</a:t>
            </a:r>
            <a:endParaRPr lang="en-AU" sz="800">
              <a:solidFill>
                <a:schemeClr val="bg2"/>
              </a:solidFill>
              <a:latin typeface="+mn-lt"/>
            </a:endParaRPr>
          </a:p>
        </p:txBody>
      </p:sp>
      <p:grpSp>
        <p:nvGrpSpPr>
          <p:cNvPr id="9" name="Group 8" descr="u u u ">
            <a:extLst>
              <a:ext uri="{FF2B5EF4-FFF2-40B4-BE49-F238E27FC236}">
                <a16:creationId xmlns:a16="http://schemas.microsoft.com/office/drawing/2014/main" id="{BDAA0444-19F5-FB52-36ED-D8216CE0DE62}"/>
              </a:ext>
            </a:extLst>
          </p:cNvPr>
          <p:cNvGrpSpPr/>
          <p:nvPr/>
        </p:nvGrpSpPr>
        <p:grpSpPr>
          <a:xfrm>
            <a:off x="557955" y="1888192"/>
            <a:ext cx="11076089" cy="3081614"/>
            <a:chOff x="557955" y="1888192"/>
            <a:chExt cx="11076089" cy="3081614"/>
          </a:xfrm>
        </p:grpSpPr>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u</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u</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29D20A7E-3AD9-E22F-CDBE-994B77006AC2}"/>
                </a:ext>
              </a:extLst>
            </p:cNvPr>
            <p:cNvSpPr txBox="1">
              <a:spLocks/>
            </p:cNvSpPr>
            <p:nvPr/>
          </p:nvSpPr>
          <p:spPr>
            <a:xfrm>
              <a:off x="557955" y="188819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u</a:t>
              </a:r>
              <a:endParaRPr lang="en-AU" sz="21000">
                <a:solidFill>
                  <a:srgbClr val="4557AD"/>
                </a:solidFill>
                <a:latin typeface="Tenorite" pitchFamily="2" charset="0"/>
                <a:cs typeface="Arial"/>
              </a:endParaRPr>
            </a:p>
          </p:txBody>
        </p:sp>
        <p:sp>
          <p:nvSpPr>
            <p:cNvPr id="7" name="Oval 6">
              <a:extLst>
                <a:ext uri="{FF2B5EF4-FFF2-40B4-BE49-F238E27FC236}">
                  <a16:creationId xmlns:a16="http://schemas.microsoft.com/office/drawing/2014/main" id="{306783F9-4E54-2958-935B-7A115B541554}"/>
                </a:ext>
              </a:extLst>
            </p:cNvPr>
            <p:cNvSpPr/>
            <p:nvPr/>
          </p:nvSpPr>
          <p:spPr>
            <a:xfrm>
              <a:off x="1734019" y="2857820"/>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7">
              <a:extLst>
                <a:ext uri="{FF2B5EF4-FFF2-40B4-BE49-F238E27FC236}">
                  <a16:creationId xmlns:a16="http://schemas.microsoft.com/office/drawing/2014/main" id="{490D13B8-74FF-1260-683D-2A9BE8BB3889}"/>
                </a:ext>
              </a:extLst>
            </p:cNvPr>
            <p:cNvPicPr>
              <a:picLocks noChangeAspect="1"/>
            </p:cNvPicPr>
            <p:nvPr/>
          </p:nvPicPr>
          <p:blipFill>
            <a:blip r:embed="rId4"/>
            <a:stretch>
              <a:fillRect/>
            </a:stretch>
          </p:blipFill>
          <p:spPr>
            <a:xfrm>
              <a:off x="2553574" y="4064977"/>
              <a:ext cx="243861" cy="243861"/>
            </a:xfrm>
            <a:prstGeom prst="rect">
              <a:avLst/>
            </a:prstGeom>
          </p:spPr>
        </p:pic>
      </p:gr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6E099-3236-36FF-8719-B30E84FDE03B}"/>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16</a:t>
            </a:r>
            <a:r>
              <a:rPr lang="en-US" sz="800" baseline="0">
                <a:solidFill>
                  <a:schemeClr val="bg2"/>
                </a:solidFill>
                <a:effectLst/>
                <a:latin typeface="+mn-lt"/>
                <a:ea typeface="Aptos" panose="020B0004020202020204" pitchFamily="34" charset="0"/>
                <a:cs typeface="Arial" panose="020B0604020202020204" pitchFamily="34" charset="0"/>
              </a:rPr>
              <a:t> We</a:t>
            </a:r>
            <a:r>
              <a:rPr lang="en-US" sz="800">
                <a:solidFill>
                  <a:schemeClr val="bg2"/>
                </a:solidFill>
                <a:effectLst/>
                <a:latin typeface="+mn-lt"/>
                <a:ea typeface="Aptos" panose="020B0004020202020204" pitchFamily="34" charset="0"/>
                <a:cs typeface="Arial" panose="020B0604020202020204" pitchFamily="34" charset="0"/>
              </a:rPr>
              <a:t> do</a:t>
            </a:r>
            <a:endParaRPr lang="en-AU" sz="800">
              <a:solidFill>
                <a:schemeClr val="bg2"/>
              </a:solidFill>
              <a:latin typeface="+mn-lt"/>
            </a:endParaRPr>
          </a:p>
        </p:txBody>
      </p:sp>
      <p:grpSp>
        <p:nvGrpSpPr>
          <p:cNvPr id="4" name="Group 3" descr="u u u ">
            <a:extLst>
              <a:ext uri="{FF2B5EF4-FFF2-40B4-BE49-F238E27FC236}">
                <a16:creationId xmlns:a16="http://schemas.microsoft.com/office/drawing/2014/main" id="{7DCD922F-7BCA-B263-D6B7-BD3266491A99}"/>
              </a:ext>
            </a:extLst>
          </p:cNvPr>
          <p:cNvGrpSpPr/>
          <p:nvPr/>
        </p:nvGrpSpPr>
        <p:grpSpPr>
          <a:xfrm>
            <a:off x="557955" y="1888192"/>
            <a:ext cx="11076089" cy="3081614"/>
            <a:chOff x="557955" y="1888192"/>
            <a:chExt cx="11076089" cy="3081614"/>
          </a:xfrm>
        </p:grpSpPr>
        <p:sp>
          <p:nvSpPr>
            <p:cNvPr id="5" name="Content Placeholder 2">
              <a:extLst>
                <a:ext uri="{FF2B5EF4-FFF2-40B4-BE49-F238E27FC236}">
                  <a16:creationId xmlns:a16="http://schemas.microsoft.com/office/drawing/2014/main" id="{9566C0C4-674F-E6D1-FC28-CCA0114D6173}"/>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u</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AA1323BD-DE65-7B4B-5304-13E164E92D45}"/>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u</a:t>
              </a:r>
              <a:endParaRPr lang="en-AU" sz="21000">
                <a:solidFill>
                  <a:srgbClr val="4557AD"/>
                </a:solidFill>
                <a:latin typeface="Tenorite" pitchFamily="2" charset="0"/>
                <a:cs typeface="Arial"/>
              </a:endParaRPr>
            </a:p>
          </p:txBody>
        </p:sp>
        <p:sp>
          <p:nvSpPr>
            <p:cNvPr id="10" name="Content Placeholder 2">
              <a:extLst>
                <a:ext uri="{FF2B5EF4-FFF2-40B4-BE49-F238E27FC236}">
                  <a16:creationId xmlns:a16="http://schemas.microsoft.com/office/drawing/2014/main" id="{945AFE30-7DDA-4455-CD43-5AB19EB961C9}"/>
                </a:ext>
              </a:extLst>
            </p:cNvPr>
            <p:cNvSpPr txBox="1">
              <a:spLocks/>
            </p:cNvSpPr>
            <p:nvPr/>
          </p:nvSpPr>
          <p:spPr>
            <a:xfrm>
              <a:off x="557955" y="188819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u</a:t>
              </a:r>
              <a:endParaRPr lang="en-AU" sz="21000">
                <a:solidFill>
                  <a:srgbClr val="4557AD"/>
                </a:solidFill>
                <a:latin typeface="Tenorite" pitchFamily="2" charset="0"/>
                <a:cs typeface="Arial"/>
              </a:endParaRPr>
            </a:p>
          </p:txBody>
        </p:sp>
        <p:sp>
          <p:nvSpPr>
            <p:cNvPr id="11" name="Oval 10">
              <a:extLst>
                <a:ext uri="{FF2B5EF4-FFF2-40B4-BE49-F238E27FC236}">
                  <a16:creationId xmlns:a16="http://schemas.microsoft.com/office/drawing/2014/main" id="{F3FDE510-0DE2-B264-1938-AE3D4B691D61}"/>
                </a:ext>
              </a:extLst>
            </p:cNvPr>
            <p:cNvSpPr/>
            <p:nvPr/>
          </p:nvSpPr>
          <p:spPr>
            <a:xfrm>
              <a:off x="1734019" y="2857820"/>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3" name="Picture 12">
              <a:extLst>
                <a:ext uri="{FF2B5EF4-FFF2-40B4-BE49-F238E27FC236}">
                  <a16:creationId xmlns:a16="http://schemas.microsoft.com/office/drawing/2014/main" id="{F3BC87D2-475A-134C-9D88-BD0E7927DDF2}"/>
                </a:ext>
              </a:extLst>
            </p:cNvPr>
            <p:cNvPicPr>
              <a:picLocks noChangeAspect="1"/>
            </p:cNvPicPr>
            <p:nvPr/>
          </p:nvPicPr>
          <p:blipFill>
            <a:blip r:embed="rId4"/>
            <a:stretch>
              <a:fillRect/>
            </a:stretch>
          </p:blipFill>
          <p:spPr>
            <a:xfrm>
              <a:off x="2553574" y="4064977"/>
              <a:ext cx="243861" cy="243861"/>
            </a:xfrm>
            <a:prstGeom prst="rect">
              <a:avLst/>
            </a:prstGeom>
          </p:spPr>
        </p:pic>
      </p:grpSp>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46FE3-7C63-F8C4-3875-3BB6F53EEBAC}"/>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17 I do</a:t>
            </a:r>
            <a:endParaRPr lang="en-AU" sz="800">
              <a:solidFill>
                <a:schemeClr val="bg2"/>
              </a:solidFill>
              <a:latin typeface="+mn-lt"/>
            </a:endParaRPr>
          </a:p>
        </p:txBody>
      </p:sp>
      <p:pic>
        <p:nvPicPr>
          <p:cNvPr id="4" name="Picture 3" descr="upset">
            <a:extLst>
              <a:ext uri="{FF2B5EF4-FFF2-40B4-BE49-F238E27FC236}">
                <a16:creationId xmlns:a16="http://schemas.microsoft.com/office/drawing/2014/main" id="{5C4C8AB8-99DF-966E-E823-BF9767704AB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75735" y="2121935"/>
            <a:ext cx="2698156" cy="2698156"/>
          </a:xfrm>
          <a:prstGeom prst="rect">
            <a:avLst/>
          </a:prstGeom>
        </p:spPr>
      </p:pic>
      <p:pic>
        <p:nvPicPr>
          <p:cNvPr id="7" name="Picture 6" descr="umpire">
            <a:extLst>
              <a:ext uri="{FF2B5EF4-FFF2-40B4-BE49-F238E27FC236}">
                <a16:creationId xmlns:a16="http://schemas.microsoft.com/office/drawing/2014/main" id="{5D4EBF01-6497-8B0B-BF00-2A277B6CB1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62896" y="2121935"/>
            <a:ext cx="2782182" cy="2614131"/>
          </a:xfrm>
          <a:prstGeom prst="rect">
            <a:avLst/>
          </a:prstGeom>
        </p:spPr>
      </p:pic>
      <p:pic>
        <p:nvPicPr>
          <p:cNvPr id="10" name="Picture 9" descr="nest">
            <a:extLst>
              <a:ext uri="{FF2B5EF4-FFF2-40B4-BE49-F238E27FC236}">
                <a16:creationId xmlns:a16="http://schemas.microsoft.com/office/drawing/2014/main" id="{36F1F03B-9E49-4B56-6B6C-CB95B1EB71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34083" y="2037909"/>
            <a:ext cx="2782182" cy="2782182"/>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FD7B155-656B-E56C-9E8A-97C63F2700CA}"/>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18</a:t>
            </a:r>
            <a:r>
              <a:rPr lang="en-US" sz="800" baseline="0">
                <a:solidFill>
                  <a:schemeClr val="bg2"/>
                </a:solidFill>
                <a:effectLst/>
                <a:latin typeface="+mn-lt"/>
                <a:ea typeface="Aptos" panose="020B0004020202020204" pitchFamily="34" charset="0"/>
                <a:cs typeface="Arial" panose="020B0604020202020204" pitchFamily="34" charset="0"/>
              </a:rPr>
              <a:t> We</a:t>
            </a:r>
            <a:r>
              <a:rPr lang="en-US" sz="800">
                <a:solidFill>
                  <a:schemeClr val="bg2"/>
                </a:solidFill>
                <a:effectLst/>
                <a:latin typeface="+mn-lt"/>
                <a:ea typeface="Aptos" panose="020B0004020202020204" pitchFamily="34" charset="0"/>
                <a:cs typeface="Arial" panose="020B0604020202020204" pitchFamily="34" charset="0"/>
              </a:rPr>
              <a:t> do</a:t>
            </a:r>
            <a:endParaRPr lang="en-AU" sz="800">
              <a:solidFill>
                <a:schemeClr val="bg2"/>
              </a:solidFill>
              <a:latin typeface="+mn-lt"/>
            </a:endParaRPr>
          </a:p>
        </p:txBody>
      </p:sp>
      <p:pic>
        <p:nvPicPr>
          <p:cNvPr id="3" name="Picture 2" descr="frog">
            <a:extLst>
              <a:ext uri="{FF2B5EF4-FFF2-40B4-BE49-F238E27FC236}">
                <a16:creationId xmlns:a16="http://schemas.microsoft.com/office/drawing/2014/main" id="{1FB09822-7DA8-04EB-BA5C-22C71F2140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0169" y="2184918"/>
            <a:ext cx="2488161" cy="2488161"/>
          </a:xfrm>
          <a:prstGeom prst="rect">
            <a:avLst/>
          </a:prstGeom>
        </p:spPr>
      </p:pic>
      <p:pic>
        <p:nvPicPr>
          <p:cNvPr id="2" name="Picture 1" descr="unzip">
            <a:extLst>
              <a:ext uri="{FF2B5EF4-FFF2-40B4-BE49-F238E27FC236}">
                <a16:creationId xmlns:a16="http://schemas.microsoft.com/office/drawing/2014/main" id="{DC51CFCB-3D4F-17A8-56DB-090A7756F2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11934" y="1844934"/>
            <a:ext cx="3168131" cy="3168131"/>
          </a:xfrm>
          <a:prstGeom prst="rect">
            <a:avLst/>
          </a:prstGeom>
        </p:spPr>
      </p:pic>
      <p:pic>
        <p:nvPicPr>
          <p:cNvPr id="6" name="Picture 5" descr="umbrella">
            <a:extLst>
              <a:ext uri="{FF2B5EF4-FFF2-40B4-BE49-F238E27FC236}">
                <a16:creationId xmlns:a16="http://schemas.microsoft.com/office/drawing/2014/main" id="{716D699F-E0FC-8953-CB53-FAD844BAF6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73669" y="2184920"/>
            <a:ext cx="2488162" cy="2488162"/>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F130EE-209D-879C-091E-60A051727C84}"/>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19 I do read</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66F3DD4D-B76D-4733-612C-79505E840BB4}"/>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dug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7DB3D9B-9355-BA42-E128-6C8EACD213CA}"/>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 Phonemic awareness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AutoShape 2">
            <a:extLst>
              <a:ext uri="{FF2B5EF4-FFF2-40B4-BE49-F238E27FC236}">
                <a16:creationId xmlns:a16="http://schemas.microsoft.com/office/drawing/2014/main" id="{A5A5CCF8-8289-A600-13ED-DC81B396DD40}"/>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AutoShape 2">
            <a:extLst>
              <a:ext uri="{FF2B5EF4-FFF2-40B4-BE49-F238E27FC236}">
                <a16:creationId xmlns:a16="http://schemas.microsoft.com/office/drawing/2014/main" id="{7BE9349F-A553-88DB-0C9B-6471D641F8B4}"/>
              </a:ext>
              <a:ext uri="{C183D7F6-B498-43B3-948B-1728B52AA6E4}">
                <adec:decorative xmlns:adec="http://schemas.microsoft.com/office/drawing/2017/decorative" val="1"/>
              </a:ext>
            </a:extLst>
          </p:cNvPr>
          <p:cNvSpPr>
            <a:spLocks noChangeAspect="1" noChangeArrowheads="1"/>
          </p:cNvSpPr>
          <p:nvPr/>
        </p:nvSpPr>
        <p:spPr bwMode="auto">
          <a:xfrm>
            <a:off x="6637283" y="3397026"/>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10" name="Group 9" descr="Three dots in a row with a cross on the first dot to represent deletion.">
            <a:extLst>
              <a:ext uri="{FF2B5EF4-FFF2-40B4-BE49-F238E27FC236}">
                <a16:creationId xmlns:a16="http://schemas.microsoft.com/office/drawing/2014/main" id="{4D1E3F5D-F0B3-6CD8-413D-620331F34000}"/>
              </a:ext>
            </a:extLst>
          </p:cNvPr>
          <p:cNvGrpSpPr/>
          <p:nvPr/>
        </p:nvGrpSpPr>
        <p:grpSpPr>
          <a:xfrm>
            <a:off x="2909046" y="2803895"/>
            <a:ext cx="6373907" cy="1541931"/>
            <a:chOff x="2909046" y="2803895"/>
            <a:chExt cx="6373907" cy="1541931"/>
          </a:xfrm>
        </p:grpSpPr>
        <p:grpSp>
          <p:nvGrpSpPr>
            <p:cNvPr id="5" name="Group 4" descr="Three dots in a row with a cross on the first dot to represent deletion.">
              <a:extLst>
                <a:ext uri="{FF2B5EF4-FFF2-40B4-BE49-F238E27FC236}">
                  <a16:creationId xmlns:a16="http://schemas.microsoft.com/office/drawing/2014/main" id="{18D5E70F-152E-3240-A54E-E15ECEFC6CFE}"/>
                </a:ext>
              </a:extLst>
            </p:cNvPr>
            <p:cNvGrpSpPr/>
            <p:nvPr/>
          </p:nvGrpSpPr>
          <p:grpSpPr>
            <a:xfrm>
              <a:off x="2909046" y="2803895"/>
              <a:ext cx="6373907" cy="1541931"/>
              <a:chOff x="3173504" y="2629146"/>
              <a:chExt cx="6373907" cy="1541931"/>
            </a:xfrm>
          </p:grpSpPr>
          <p:sp>
            <p:nvSpPr>
              <p:cNvPr id="6" name="Oval 5">
                <a:extLst>
                  <a:ext uri="{FF2B5EF4-FFF2-40B4-BE49-F238E27FC236}">
                    <a16:creationId xmlns:a16="http://schemas.microsoft.com/office/drawing/2014/main" id="{4BFA916B-EBE1-E62E-D76A-55740FF25203}"/>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9E75CC2-0094-AC61-D719-2F0E5300D0B7}"/>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EA0795E-2135-6086-9C4C-663A9A1E1A4B}"/>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BF414505-1654-4517-C22E-9EA942B73417}"/>
                </a:ext>
              </a:extLst>
            </p:cNvPr>
            <p:cNvPicPr>
              <a:picLocks noChangeAspect="1"/>
            </p:cNvPicPr>
            <p:nvPr/>
          </p:nvPicPr>
          <p:blipFill>
            <a:blip r:embed="rId3"/>
            <a:stretch>
              <a:fillRect/>
            </a:stretch>
          </p:blipFill>
          <p:spPr>
            <a:xfrm>
              <a:off x="2963669" y="2855469"/>
              <a:ext cx="1432684" cy="1438781"/>
            </a:xfrm>
            <a:prstGeom prst="rect">
              <a:avLst/>
            </a:prstGeom>
          </p:spPr>
        </p:pic>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99D14-AF95-D51F-7979-5AB59B333A73}"/>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20 I do read</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7730DCCA-984F-2C77-6663-AFE9D7E9CCED}"/>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dug   mud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EAA03-3C25-BFB0-8309-77B7028BC762}"/>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21 I do read</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5827F309-AFE4-1BBC-3CB2-2CDE3495C292}"/>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dug   mud   cut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BB1217A-96D4-AC51-113F-7303FD756935}"/>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22 We do read </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53C6B1C3-B7E9-8844-A9AE-316D130CAC4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cub</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3232445-4622-5044-C766-4B7CA76190E4}"/>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23 We do read </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F7122EED-3F27-81DD-7AA8-D7A558E899E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cub   fun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A47E5-B4E3-DC6E-5EAD-F77726BB330D}"/>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24 We do read </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cub   fun   up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B45852-E0D6-7451-F4A3-9A6B8ABB0E5D}"/>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25 I do write</a:t>
            </a:r>
            <a:endParaRPr lang="en-AU" sz="800">
              <a:solidFill>
                <a:schemeClr val="bg2"/>
              </a:solidFill>
              <a:latin typeface="+mn-lt"/>
            </a:endParaRPr>
          </a:p>
        </p:txBody>
      </p:sp>
      <p:pic>
        <p:nvPicPr>
          <p:cNvPr id="2" name="Picture 1" descr="sun">
            <a:extLst>
              <a:ext uri="{FF2B5EF4-FFF2-40B4-BE49-F238E27FC236}">
                <a16:creationId xmlns:a16="http://schemas.microsoft.com/office/drawing/2014/main" id="{50C7DF24-72A8-B9D7-08D3-380BCDDED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037" y="2273519"/>
            <a:ext cx="2710027" cy="2710027"/>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FA5BC-4007-F53C-4F25-99D3CA2AD65F}"/>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26 I do write</a:t>
            </a:r>
            <a:endParaRPr lang="en-AU" sz="800">
              <a:solidFill>
                <a:schemeClr val="bg2"/>
              </a:solidFill>
              <a:latin typeface="+mn-lt"/>
            </a:endParaRPr>
          </a:p>
        </p:txBody>
      </p:sp>
      <p:pic>
        <p:nvPicPr>
          <p:cNvPr id="3" name="Picture 2" descr="sun">
            <a:extLst>
              <a:ext uri="{FF2B5EF4-FFF2-40B4-BE49-F238E27FC236}">
                <a16:creationId xmlns:a16="http://schemas.microsoft.com/office/drawing/2014/main" id="{636DD4C7-D672-3A85-25E9-24BC5FAF8B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037" y="2273519"/>
            <a:ext cx="2710027" cy="2710027"/>
          </a:xfrm>
          <a:prstGeom prst="rect">
            <a:avLst/>
          </a:prstGeom>
        </p:spPr>
      </p:pic>
      <p:pic>
        <p:nvPicPr>
          <p:cNvPr id="4" name="Picture 3" descr="bug">
            <a:extLst>
              <a:ext uri="{FF2B5EF4-FFF2-40B4-BE49-F238E27FC236}">
                <a16:creationId xmlns:a16="http://schemas.microsoft.com/office/drawing/2014/main" id="{C607FAE5-D214-6140-CF61-63FF278557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6504" y="2123171"/>
            <a:ext cx="2958991" cy="2958991"/>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13608-B374-C797-D666-881511661C7F}"/>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27 I do write</a:t>
            </a:r>
            <a:endParaRPr lang="en-AU" sz="800">
              <a:solidFill>
                <a:schemeClr val="bg2"/>
              </a:solidFill>
              <a:latin typeface="+mn-lt"/>
            </a:endParaRPr>
          </a:p>
        </p:txBody>
      </p:sp>
      <p:pic>
        <p:nvPicPr>
          <p:cNvPr id="4" name="Picture 3" descr="sun">
            <a:extLst>
              <a:ext uri="{FF2B5EF4-FFF2-40B4-BE49-F238E27FC236}">
                <a16:creationId xmlns:a16="http://schemas.microsoft.com/office/drawing/2014/main" id="{00F13E70-7DF5-9A98-BCBB-C587354D9A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037" y="2273519"/>
            <a:ext cx="2710027" cy="2710027"/>
          </a:xfrm>
          <a:prstGeom prst="rect">
            <a:avLst/>
          </a:prstGeom>
        </p:spPr>
      </p:pic>
      <p:pic>
        <p:nvPicPr>
          <p:cNvPr id="7" name="Picture 6" descr="bug">
            <a:extLst>
              <a:ext uri="{FF2B5EF4-FFF2-40B4-BE49-F238E27FC236}">
                <a16:creationId xmlns:a16="http://schemas.microsoft.com/office/drawing/2014/main" id="{A17EE9CF-50C7-3475-D6EC-046CAA651A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6504" y="2123171"/>
            <a:ext cx="2958991" cy="2958991"/>
          </a:xfrm>
          <a:prstGeom prst="rect">
            <a:avLst/>
          </a:prstGeom>
        </p:spPr>
      </p:pic>
      <p:pic>
        <p:nvPicPr>
          <p:cNvPr id="11" name="Picture 10" descr="pup">
            <a:extLst>
              <a:ext uri="{FF2B5EF4-FFF2-40B4-BE49-F238E27FC236}">
                <a16:creationId xmlns:a16="http://schemas.microsoft.com/office/drawing/2014/main" id="{C85852CD-0AEF-AFB4-8E96-3C87340509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12935" y="2221788"/>
            <a:ext cx="2761758" cy="2761758"/>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094A6-692A-5E6B-0300-44A206F8AF57}"/>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28 We do write</a:t>
            </a:r>
            <a:endParaRPr lang="en-AU" sz="800">
              <a:solidFill>
                <a:schemeClr val="bg2"/>
              </a:solidFill>
              <a:latin typeface="+mn-lt"/>
            </a:endParaRPr>
          </a:p>
        </p:txBody>
      </p:sp>
      <p:pic>
        <p:nvPicPr>
          <p:cNvPr id="3" name="Picture 2" descr="run">
            <a:extLst>
              <a:ext uri="{FF2B5EF4-FFF2-40B4-BE49-F238E27FC236}">
                <a16:creationId xmlns:a16="http://schemas.microsoft.com/office/drawing/2014/main" id="{12893666-81F4-48E4-3048-D6568BC6BC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0099" y="2242149"/>
            <a:ext cx="2714625" cy="2714625"/>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E337B-A725-ADD2-27CF-4B4505DDEA26}"/>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29 We do write</a:t>
            </a:r>
            <a:endParaRPr lang="en-AU" sz="800">
              <a:solidFill>
                <a:schemeClr val="bg2"/>
              </a:solidFill>
              <a:latin typeface="+mn-lt"/>
            </a:endParaRPr>
          </a:p>
        </p:txBody>
      </p:sp>
      <p:pic>
        <p:nvPicPr>
          <p:cNvPr id="4" name="Picture 3" descr="run">
            <a:extLst>
              <a:ext uri="{FF2B5EF4-FFF2-40B4-BE49-F238E27FC236}">
                <a16:creationId xmlns:a16="http://schemas.microsoft.com/office/drawing/2014/main" id="{62ACF3A1-78C5-91AF-9100-9B98E9029B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0099" y="2242149"/>
            <a:ext cx="2714625" cy="2714625"/>
          </a:xfrm>
          <a:prstGeom prst="rect">
            <a:avLst/>
          </a:prstGeom>
        </p:spPr>
      </p:pic>
      <p:pic>
        <p:nvPicPr>
          <p:cNvPr id="5" name="Picture 4" descr="cup">
            <a:extLst>
              <a:ext uri="{FF2B5EF4-FFF2-40B4-BE49-F238E27FC236}">
                <a16:creationId xmlns:a16="http://schemas.microsoft.com/office/drawing/2014/main" id="{4056D103-CA95-D1EE-BBC1-BBF097B1DD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8687" y="2071687"/>
            <a:ext cx="2714625" cy="2714625"/>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C61F97-BCE6-EA3A-33FF-5D2F2308FC9F}"/>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2" name="Picture 21" descr="fire">
            <a:extLst>
              <a:ext uri="{FF2B5EF4-FFF2-40B4-BE49-F238E27FC236}">
                <a16:creationId xmlns:a16="http://schemas.microsoft.com/office/drawing/2014/main" id="{7B83B044-FA56-E998-60FC-D433EADCEF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1557" y="1463869"/>
            <a:ext cx="1766631" cy="1766631"/>
          </a:xfrm>
          <a:prstGeom prst="rect">
            <a:avLst/>
          </a:prstGeom>
        </p:spPr>
      </p:pic>
      <p:pic>
        <p:nvPicPr>
          <p:cNvPr id="19" name="Picture 18" descr="lock">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42886" y="1463869"/>
            <a:ext cx="1506227" cy="1506227"/>
          </a:xfrm>
          <a:prstGeom prst="rect">
            <a:avLst/>
          </a:prstGeom>
        </p:spPr>
      </p:pic>
      <p:pic>
        <p:nvPicPr>
          <p:cNvPr id="13" name="Picture 12" descr="octopus">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60027" y="1532168"/>
            <a:ext cx="1896832" cy="1896832"/>
          </a:xfrm>
          <a:prstGeom prst="rect">
            <a:avLst/>
          </a:prstGeom>
        </p:spPr>
      </p:pic>
      <p:pic>
        <p:nvPicPr>
          <p:cNvPr id="24" name="Picture 23" descr="gorilla">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021113" y="3898440"/>
            <a:ext cx="1647075" cy="1647075"/>
          </a:xfrm>
          <a:prstGeom prst="rect">
            <a:avLst/>
          </a:prstGeom>
        </p:spPr>
      </p:pic>
      <p:pic>
        <p:nvPicPr>
          <p:cNvPr id="17" name="Picture 16" descr="balloon">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100687" y="3802837"/>
            <a:ext cx="1990626" cy="1990626"/>
          </a:xfrm>
          <a:prstGeom prst="rect">
            <a:avLst/>
          </a:prstGeom>
        </p:spPr>
      </p:pic>
      <p:pic>
        <p:nvPicPr>
          <p:cNvPr id="26" name="Picture 25" descr="crown">
            <a:extLst>
              <a:ext uri="{FF2B5EF4-FFF2-40B4-BE49-F238E27FC236}">
                <a16:creationId xmlns:a16="http://schemas.microsoft.com/office/drawing/2014/main" id="{5FA344B6-7E96-C328-3BA3-7D5B4F2972E3}"/>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666233" y="3726664"/>
            <a:ext cx="1990626" cy="1990626"/>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090E9-A77E-1CE4-6BDA-B1B5E0F16AC5}"/>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30 We do write</a:t>
            </a:r>
            <a:endParaRPr lang="en-AU" sz="800">
              <a:solidFill>
                <a:schemeClr val="bg2"/>
              </a:solidFill>
              <a:latin typeface="+mn-lt"/>
            </a:endParaRPr>
          </a:p>
        </p:txBody>
      </p:sp>
      <p:pic>
        <p:nvPicPr>
          <p:cNvPr id="4" name="Picture 3" descr="run">
            <a:extLst>
              <a:ext uri="{FF2B5EF4-FFF2-40B4-BE49-F238E27FC236}">
                <a16:creationId xmlns:a16="http://schemas.microsoft.com/office/drawing/2014/main" id="{4B651983-941D-A00F-389B-C76729B0A1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0099" y="2242149"/>
            <a:ext cx="2714625" cy="2714625"/>
          </a:xfrm>
          <a:prstGeom prst="rect">
            <a:avLst/>
          </a:prstGeom>
        </p:spPr>
      </p:pic>
      <p:pic>
        <p:nvPicPr>
          <p:cNvPr id="6" name="Picture 5" descr="cup">
            <a:extLst>
              <a:ext uri="{FF2B5EF4-FFF2-40B4-BE49-F238E27FC236}">
                <a16:creationId xmlns:a16="http://schemas.microsoft.com/office/drawing/2014/main" id="{95E3521F-BF66-8745-7DE1-8F9C283FE9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8687" y="2071687"/>
            <a:ext cx="2714625" cy="2714625"/>
          </a:xfrm>
          <a:prstGeom prst="rect">
            <a:avLst/>
          </a:prstGeom>
        </p:spPr>
      </p:pic>
      <p:pic>
        <p:nvPicPr>
          <p:cNvPr id="8" name="Picture 7" descr="nut">
            <a:extLst>
              <a:ext uri="{FF2B5EF4-FFF2-40B4-BE49-F238E27FC236}">
                <a16:creationId xmlns:a16="http://schemas.microsoft.com/office/drawing/2014/main" id="{6F020485-9EEE-CBCA-94E0-E024109815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97276" y="2242148"/>
            <a:ext cx="2714625" cy="2714625"/>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5DE64-F849-9F6D-C8B4-D328BFAAD392}"/>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31 I do read </a:t>
            </a:r>
            <a:endParaRPr lang="en-AU" sz="800">
              <a:solidFill>
                <a:schemeClr val="bg2"/>
              </a:solidFill>
              <a:latin typeface="+mn-lt"/>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said   </a:t>
            </a:r>
            <a:r>
              <a:rPr lang="en-US" sz="12000" err="1">
                <a:solidFill>
                  <a:srgbClr val="4557AD"/>
                </a:solidFill>
                <a:latin typeface="Tenorite" pitchFamily="2" charset="0"/>
                <a:ea typeface="Verdana" panose="020B0604030504040204" pitchFamily="34" charset="0"/>
                <a:cs typeface="Verdana" panose="020B0604030504040204" pitchFamily="34" charset="0"/>
              </a:rPr>
              <a:t>said</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said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BBB3FA-248D-4146-4B8E-6AEA063F10B9}"/>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32 We do read</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6BF36C4C-BF24-47A7-7F53-2ADAFF09F3E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said   </a:t>
            </a:r>
            <a:r>
              <a:rPr lang="en-US" sz="12000" err="1">
                <a:solidFill>
                  <a:srgbClr val="4557AD"/>
                </a:solidFill>
                <a:latin typeface="Tenorite" pitchFamily="2" charset="0"/>
                <a:ea typeface="Verdana" panose="020B0604030504040204" pitchFamily="34" charset="0"/>
                <a:cs typeface="Verdana" panose="020B0604030504040204" pitchFamily="34" charset="0"/>
              </a:rPr>
              <a:t>said</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said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559763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E8C109-5E38-4F96-2C69-E48488768DE2}"/>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33 I do write</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Mum said the bug is in the cup.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4B177E-0BD7-6505-B48A-8DEBAA273E61}"/>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34 We</a:t>
            </a:r>
            <a:r>
              <a:rPr lang="en-US" sz="800" baseline="0">
                <a:solidFill>
                  <a:schemeClr val="bg2"/>
                </a:solidFill>
                <a:effectLst/>
                <a:latin typeface="+mn-lt"/>
                <a:ea typeface="Aptos" panose="020B0004020202020204" pitchFamily="34" charset="0"/>
                <a:cs typeface="Arial" panose="020B0604020202020204" pitchFamily="34" charset="0"/>
              </a:rPr>
              <a:t> </a:t>
            </a:r>
            <a:r>
              <a:rPr lang="en-US" sz="800">
                <a:solidFill>
                  <a:schemeClr val="bg2"/>
                </a:solidFill>
                <a:effectLst/>
                <a:latin typeface="+mn-lt"/>
                <a:ea typeface="Aptos" panose="020B0004020202020204" pitchFamily="34" charset="0"/>
                <a:cs typeface="Arial" panose="020B0604020202020204" pitchFamily="34" charset="0"/>
              </a:rPr>
              <a:t>do write</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AU" sz="8000">
                <a:solidFill>
                  <a:srgbClr val="4557AD"/>
                </a:solidFill>
                <a:latin typeface="Tenorite" pitchFamily="2" charset="0"/>
                <a:ea typeface="Verdana" panose="020B0604030504040204" pitchFamily="34" charset="0"/>
                <a:cs typeface="Verdana" panose="020B0604030504040204" pitchFamily="34" charset="0"/>
              </a:rPr>
              <a:t>Cal said mud is fun. </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16773-14F3-E067-9E29-8D11A877F410}"/>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35 I do write</a:t>
            </a:r>
            <a:endParaRPr lang="en-AU" sz="800">
              <a:solidFill>
                <a:schemeClr val="bg2"/>
              </a:solidFill>
              <a:latin typeface="+mn-lt"/>
            </a:endParaRP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2D0EA-3ADF-15EC-E93F-EC5F6D84F1C6}"/>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36</a:t>
            </a:r>
            <a:r>
              <a:rPr lang="en-US" sz="800" baseline="0">
                <a:solidFill>
                  <a:schemeClr val="bg2"/>
                </a:solidFill>
                <a:effectLst/>
                <a:latin typeface="+mn-lt"/>
                <a:ea typeface="Aptos" panose="020B0004020202020204" pitchFamily="34" charset="0"/>
                <a:cs typeface="Arial" panose="020B0604020202020204" pitchFamily="34" charset="0"/>
              </a:rPr>
              <a:t> We</a:t>
            </a:r>
            <a:r>
              <a:rPr lang="en-US" sz="800">
                <a:solidFill>
                  <a:schemeClr val="bg2"/>
                </a:solidFill>
                <a:effectLst/>
                <a:latin typeface="+mn-lt"/>
                <a:ea typeface="Aptos" panose="020B0004020202020204" pitchFamily="34" charset="0"/>
                <a:cs typeface="Arial" panose="020B0604020202020204" pitchFamily="34" charset="0"/>
              </a:rPr>
              <a:t> do write</a:t>
            </a:r>
            <a:endParaRPr lang="en-AU" sz="800">
              <a:solidFill>
                <a:schemeClr val="bg2"/>
              </a:solidFill>
              <a:latin typeface="+mn-lt"/>
            </a:endParaRP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A82B0-FBA1-83C0-F1C7-AF3458AAFD04}"/>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37 Check for understanding</a:t>
            </a:r>
            <a:endParaRPr lang="en-AU" sz="800">
              <a:solidFill>
                <a:schemeClr val="bg2"/>
              </a:solidFill>
              <a:latin typeface="+mn-lt"/>
            </a:endParaRPr>
          </a:p>
        </p:txBody>
      </p:sp>
      <p:pic>
        <p:nvPicPr>
          <p:cNvPr id="13" name="Graphic 12">
            <a:extLst>
              <a:ext uri="{FF2B5EF4-FFF2-40B4-BE49-F238E27FC236}">
                <a16:creationId xmlns:a16="http://schemas.microsoft.com/office/drawing/2014/main" id="{1ECB83B1-15EA-5D52-724A-394F20CA344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585181" y="3404793"/>
            <a:ext cx="989373"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u</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us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dug</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400">
                <a:solidFill>
                  <a:srgbClr val="4557AD"/>
                </a:solidFill>
                <a:latin typeface="Tenorite" pitchFamily="2" charset="0"/>
                <a:cs typeface="Arial"/>
              </a:rPr>
              <a:t>rub</a:t>
            </a:r>
            <a:endParaRPr kumimoji="0" lang="en-US" sz="4400" b="0" i="0" u="none" strike="noStrike" kern="1200" cap="none" spc="0" normalizeH="0" baseline="0" noProof="0">
              <a:ln>
                <a:noFill/>
              </a:ln>
              <a:solidFill>
                <a:srgbClr val="4557AD"/>
              </a:solidFill>
              <a:effectLst/>
              <a:uLnTx/>
              <a:uFillTx/>
              <a:latin typeface="Tenorite" pitchFamily="2" charset="0"/>
              <a:ea typeface="+mn-ea"/>
              <a:cs typeface="Arial"/>
            </a:endParaRP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a:extLst>
              <a:ext uri="{FF2B5EF4-FFF2-40B4-BE49-F238E27FC236}">
                <a16:creationId xmlns:a16="http://schemas.microsoft.com/office/drawing/2014/main" id="{3CF1B34A-57B9-12B8-639A-D7E23476AA5C}"/>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0CD15AD4-1658-E044-D725-BACD96EEA581}"/>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pic>
        <p:nvPicPr>
          <p:cNvPr id="3" name="Picture 2" descr="sun">
            <a:extLst>
              <a:ext uri="{FF2B5EF4-FFF2-40B4-BE49-F238E27FC236}">
                <a16:creationId xmlns:a16="http://schemas.microsoft.com/office/drawing/2014/main" id="{E0137484-671D-537A-8F4D-451ADC627F3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28390" y="3376970"/>
            <a:ext cx="997319" cy="997319"/>
          </a:xfrm>
          <a:prstGeom prst="rect">
            <a:avLst/>
          </a:prstGeom>
        </p:spPr>
      </p:pic>
      <p:pic>
        <p:nvPicPr>
          <p:cNvPr id="6" name="Picture 5" descr="bus">
            <a:extLst>
              <a:ext uri="{FF2B5EF4-FFF2-40B4-BE49-F238E27FC236}">
                <a16:creationId xmlns:a16="http://schemas.microsoft.com/office/drawing/2014/main" id="{33429278-2E73-CC90-E66A-6354E5DA54F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54354" y="4321312"/>
            <a:ext cx="1195388" cy="1195388"/>
          </a:xfrm>
          <a:prstGeom prst="rect">
            <a:avLst/>
          </a:prstGeom>
        </p:spPr>
      </p:pic>
      <p:pic>
        <p:nvPicPr>
          <p:cNvPr id="10" name="Picture 9" descr="rug">
            <a:extLst>
              <a:ext uri="{FF2B5EF4-FFF2-40B4-BE49-F238E27FC236}">
                <a16:creationId xmlns:a16="http://schemas.microsoft.com/office/drawing/2014/main" id="{D773F514-0F28-AD81-659E-D7A776D38C6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53389" y="5223960"/>
            <a:ext cx="997319" cy="997319"/>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CAC26-EF56-5C77-1DE9-F71C6E64FD31}"/>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38 Check for understanding</a:t>
            </a:r>
            <a:endParaRPr lang="en-AU" sz="800">
              <a:solidFill>
                <a:schemeClr val="bg2"/>
              </a:solidFill>
              <a:latin typeface="+mn-lt"/>
            </a:endParaRPr>
          </a:p>
        </p:txBody>
      </p:sp>
      <p:pic>
        <p:nvPicPr>
          <p:cNvPr id="3" name="Picture 2" descr="Image of student sheet phase 3 lesson 6.">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90286" y="482744"/>
            <a:ext cx="4012224" cy="564705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AF84861-E907-CD91-627A-427A894E03C1}"/>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39 You do</a:t>
            </a:r>
            <a:endParaRPr lang="en-AU" sz="800">
              <a:solidFill>
                <a:schemeClr val="bg2"/>
              </a:solidFill>
              <a:latin typeface="+mn-lt"/>
            </a:endParaRP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DFF8C5B-15C6-AFE7-C379-EB3D95C5B306}"/>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4 Review You do</a:t>
            </a:r>
            <a:endParaRPr lang="en-AU" sz="800">
              <a:solidFill>
                <a:schemeClr val="bg2"/>
              </a:solidFill>
              <a:latin typeface="+mn-lt"/>
            </a:endParaRP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b</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f</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l</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o</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g</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3743A-9FBF-5167-8EC6-05B9825260B9}"/>
              </a:ext>
            </a:extLst>
          </p:cNvPr>
          <p:cNvSpPr>
            <a:spLocks noGrp="1"/>
          </p:cNvSpPr>
          <p:nvPr>
            <p:ph type="title"/>
          </p:nvPr>
        </p:nvSpPr>
        <p:spPr/>
        <p:txBody>
          <a:bodyPr>
            <a:normAutofit/>
          </a:bodyPr>
          <a:lstStyle/>
          <a:p>
            <a:r>
              <a:rPr lang="en-US" sz="800">
                <a:solidFill>
                  <a:schemeClr val="bg2"/>
                </a:solidFill>
                <a:effectLst/>
                <a:latin typeface="+mn-lt"/>
                <a:ea typeface="Aptos" panose="020B0004020202020204" pitchFamily="34" charset="0"/>
                <a:cs typeface="Arial" panose="020B0604020202020204" pitchFamily="34" charset="0"/>
              </a:rPr>
              <a:t>Slide 40 End of slide pack</a:t>
            </a:r>
            <a:endParaRPr lang="en-AU" sz="800">
              <a:solidFill>
                <a:schemeClr val="bg2"/>
              </a:solidFill>
              <a:latin typeface="+mn-lt"/>
            </a:endParaRP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8B9EB-5F17-604A-9A70-B78BBF95C8EA}"/>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5 Review 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5CCC07-0652-C948-00B7-A9A581C8677B}"/>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6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cob   lag   fob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6F200-E550-854A-549C-FB775C05959B}"/>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7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leg">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13303" y="1570864"/>
            <a:ext cx="3716272" cy="3716272"/>
          </a:xfrm>
          <a:prstGeom prst="rect">
            <a:avLst/>
          </a:prstGeom>
        </p:spPr>
      </p:pic>
      <p:pic>
        <p:nvPicPr>
          <p:cNvPr id="4" name="Picture 3" descr="bag">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23097" y="2027307"/>
            <a:ext cx="2641006" cy="2641006"/>
          </a:xfrm>
          <a:prstGeom prst="rect">
            <a:avLst/>
          </a:prstGeom>
        </p:spPr>
      </p:pic>
      <p:pic>
        <p:nvPicPr>
          <p:cNvPr id="7" name="Picture 6" descr="log">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84606" y="2027307"/>
            <a:ext cx="2758943" cy="2758943"/>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37310-129F-2D76-45B9-4EC0D0FE9192}"/>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8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has  me  he  was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2A0C0-E030-9703-5C93-90D481440B38}"/>
              </a:ext>
            </a:extLst>
          </p:cNvPr>
          <p:cNvSpPr>
            <a:spLocks noGrp="1"/>
          </p:cNvSpPr>
          <p:nvPr>
            <p:ph type="title"/>
          </p:nvPr>
        </p:nvSpPr>
        <p:spPr/>
        <p:txBody>
          <a:bodyPr/>
          <a:lstStyle/>
          <a:p>
            <a:r>
              <a:rPr lang="en-US" sz="800">
                <a:solidFill>
                  <a:schemeClr val="bg2"/>
                </a:solidFill>
                <a:effectLst/>
                <a:latin typeface="+mn-lt"/>
                <a:ea typeface="Aptos" panose="020B0004020202020204" pitchFamily="34" charset="0"/>
                <a:cs typeface="Arial" panose="020B0604020202020204" pitchFamily="34" charset="0"/>
              </a:rPr>
              <a:t>Slide 9 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He let the cat up on his leg.</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purl.org/dc/elements/1.1/"/>
    <ds:schemaRef ds:uri="http://schemas.microsoft.com/office/2006/documentManagement/types"/>
    <ds:schemaRef ds:uri="ff236c08-9611-4854-a4bb-16d44b7327b6"/>
    <ds:schemaRef ds:uri="http://purl.org/dc/terms/"/>
    <ds:schemaRef ds:uri="http://schemas.microsoft.com/office/infopath/2007/PartnerControls"/>
    <ds:schemaRef ds:uri="http://schemas.openxmlformats.org/package/2006/metadata/core-properties"/>
    <ds:schemaRef ds:uri="64eff3df-e3d6-48ed-978f-45ff25640900"/>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35</TotalTime>
  <Words>4079</Words>
  <Application>Microsoft Office PowerPoint</Application>
  <PresentationFormat>Widescreen</PresentationFormat>
  <Paragraphs>583</Paragraphs>
  <Slides>40</Slides>
  <Notes>39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Aptos</vt:lpstr>
      <vt:lpstr>Arial</vt:lpstr>
      <vt:lpstr>Calibri</vt:lpstr>
      <vt:lpstr>Calibri Light</vt:lpstr>
      <vt:lpstr>Symbol</vt:lpstr>
      <vt:lpstr>Tenorite</vt:lpstr>
      <vt:lpstr>1_Office Theme</vt:lpstr>
      <vt:lpstr>Slide 1 Start of presentation u says /u/</vt:lpstr>
      <vt:lpstr>Slide 2 Phonemic awareness review</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End of review</vt:lpstr>
      <vt:lpstr>Slide 12 Phonemic awareness I do</vt:lpstr>
      <vt:lpstr>Slide 13 Phonemic awareness We do</vt:lpstr>
      <vt:lpstr>Slide 14 Learning intention and success criteria</vt:lpstr>
      <vt:lpstr>Slide 15 I do</vt:lpstr>
      <vt:lpstr>Slide 16 We do</vt:lpstr>
      <vt:lpstr>Slide 17 I do</vt:lpstr>
      <vt:lpstr>Slide 18 We do</vt:lpstr>
      <vt:lpstr>Slide 19 I do read</vt:lpstr>
      <vt:lpstr>Slide 20 I do read</vt:lpstr>
      <vt:lpstr>Slide 21 I do read</vt:lpstr>
      <vt:lpstr>Slide 22 We do read </vt:lpstr>
      <vt:lpstr>Slide 23 We do read </vt:lpstr>
      <vt:lpstr>Slide 24 We do read </vt:lpstr>
      <vt:lpstr>Slide 25 I do write</vt:lpstr>
      <vt:lpstr>Slide 26 I do write</vt:lpstr>
      <vt:lpstr>Slide 27 I do write</vt:lpstr>
      <vt:lpstr>Slide 28 We do write</vt:lpstr>
      <vt:lpstr>Slide 29 We do write</vt:lpstr>
      <vt:lpstr>Slide 30 We do write</vt:lpstr>
      <vt:lpstr>Slide 31 I do read </vt:lpstr>
      <vt:lpstr>Slide 32 We do read</vt:lpstr>
      <vt:lpstr>Slide 33 I do write</vt:lpstr>
      <vt:lpstr>Slide 34 We do write</vt:lpstr>
      <vt:lpstr>Slide 35 I do write</vt:lpstr>
      <vt:lpstr>Slide 36 We do write</vt:lpstr>
      <vt:lpstr>Slide 37 Check for understanding</vt:lpstr>
      <vt:lpstr>Slide 38 Check for understanding</vt:lpstr>
      <vt:lpstr>Slide 39 You do</vt:lpstr>
      <vt:lpstr>Slide 40 End of slide pack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4</cp:revision>
  <dcterms:created xsi:type="dcterms:W3CDTF">2021-01-11T06:19:08Z</dcterms:created>
  <dcterms:modified xsi:type="dcterms:W3CDTF">2025-02-05T22:20:03Z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