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2.xml" ContentType="application/vnd.openxmlformats-officedocument.theme+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notesSlides/notesSlide5.xml" ContentType="application/vnd.openxmlformats-officedocument.presentationml.notesSlide+xml"/>
  <Override PartName="/ppt/tags/tag9.xml" ContentType="application/vnd.openxmlformats-officedocument.presentationml.tags+xml"/>
  <Override PartName="/ppt/notesSlides/notesSlide6.xml" ContentType="application/vnd.openxmlformats-officedocument.presentationml.notesSlide+xml"/>
  <Override PartName="/ppt/tags/tag10.xml" ContentType="application/vnd.openxmlformats-officedocument.presentationml.tags+xml"/>
  <Override PartName="/ppt/notesSlides/notesSlide7.xml" ContentType="application/vnd.openxmlformats-officedocument.presentationml.notesSlide+xml"/>
  <Override PartName="/ppt/tags/tag11.xml" ContentType="application/vnd.openxmlformats-officedocument.presentationml.tags+xml"/>
  <Override PartName="/ppt/notesSlides/notesSlide8.xml" ContentType="application/vnd.openxmlformats-officedocument.presentationml.notesSlide+xml"/>
  <Override PartName="/ppt/tags/tag12.xml" ContentType="application/vnd.openxmlformats-officedocument.presentationml.tags+xml"/>
  <Override PartName="/ppt/notesSlides/notesSlide9.xml" ContentType="application/vnd.openxmlformats-officedocument.presentationml.notesSlide+xml"/>
  <Override PartName="/ppt/tags/tag13.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4.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22.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23.xml" ContentType="application/vnd.openxmlformats-officedocument.presentationml.tags+xml"/>
  <Override PartName="/ppt/notesSlides/notesSlide24.xml" ContentType="application/vnd.openxmlformats-officedocument.presentationml.notesSlide+xml"/>
  <Override PartName="/ppt/tags/tag24.xml" ContentType="application/vnd.openxmlformats-officedocument.presentationml.tags+xml"/>
  <Override PartName="/ppt/notesSlides/notesSlide25.xml" ContentType="application/vnd.openxmlformats-officedocument.presentationml.notesSlide+xml"/>
  <Override PartName="/ppt/tags/tag25.xml" ContentType="application/vnd.openxmlformats-officedocument.presentationml.tags+xml"/>
  <Override PartName="/ppt/notesSlides/notesSlide26.xml" ContentType="application/vnd.openxmlformats-officedocument.presentationml.notesSlide+xml"/>
  <Override PartName="/ppt/tags/tag26.xml" ContentType="application/vnd.openxmlformats-officedocument.presentationml.tags+xml"/>
  <Override PartName="/ppt/notesSlides/notesSlide27.xml" ContentType="application/vnd.openxmlformats-officedocument.presentationml.notesSlide+xml"/>
  <Override PartName="/ppt/tags/tag27.xml" ContentType="application/vnd.openxmlformats-officedocument.presentationml.tags+xml"/>
  <Override PartName="/ppt/notesSlides/notesSlide28.xml" ContentType="application/vnd.openxmlformats-officedocument.presentationml.notesSlide+xml"/>
  <Override PartName="/ppt/tags/tag28.xml" ContentType="application/vnd.openxmlformats-officedocument.presentationml.tags+xml"/>
  <Override PartName="/ppt/notesSlides/notesSlide29.xml" ContentType="application/vnd.openxmlformats-officedocument.presentationml.notesSlide+xml"/>
  <Override PartName="/ppt/tags/tag29.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30.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tags/tag31.xml" ContentType="application/vnd.openxmlformats-officedocument.presentationml.tags+xml"/>
  <Override PartName="/ppt/notesSlides/notesSlide34.xml" ContentType="application/vnd.openxmlformats-officedocument.presentationml.notesSlide+xml"/>
  <Override PartName="/ppt/tags/tag32.xml" ContentType="application/vnd.openxmlformats-officedocument.presentationml.tags+xml"/>
  <Override PartName="/ppt/notesSlides/notesSlide35.xml" ContentType="application/vnd.openxmlformats-officedocument.presentationml.notesSlide+xml"/>
  <Override PartName="/ppt/tags/tag33.xml" ContentType="application/vnd.openxmlformats-officedocument.presentationml.tags+xml"/>
  <Override PartName="/ppt/notesSlides/notesSlide36.xml" ContentType="application/vnd.openxmlformats-officedocument.presentationml.notesSlide+xml"/>
  <Override PartName="/ppt/tags/tag34.xml" ContentType="application/vnd.openxmlformats-officedocument.presentationml.tags+xml"/>
  <Override PartName="/ppt/notesSlides/notesSlide37.xml" ContentType="application/vnd.openxmlformats-officedocument.presentationml.notesSlide+xml"/>
  <Override PartName="/ppt/tags/tag35.xml" ContentType="application/vnd.openxmlformats-officedocument.presentationml.tags+xml"/>
  <Override PartName="/ppt/notesSlides/notesSlide38.xml" ContentType="application/vnd.openxmlformats-officedocument.presentationml.notesSlide+xml"/>
  <Override PartName="/ppt/tags/tag36.xml" ContentType="application/vnd.openxmlformats-officedocument.presentationml.tags+xml"/>
  <Override PartName="/ppt/notesSlides/notesSlide39.xml" ContentType="application/vnd.openxmlformats-officedocument.presentationml.notesSlide+xml"/>
  <Override PartName="/ppt/tags/tag37.xml" ContentType="application/vnd.openxmlformats-officedocument.presentationml.tags+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tags/tag38.xml" ContentType="application/vnd.openxmlformats-officedocument.presentationml.tags+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tags/tag39.xml" ContentType="application/vnd.openxmlformats-officedocument.presentationml.tags+xml"/>
  <Override PartName="/ppt/notesSlides/notesSlide44.xml" ContentType="application/vnd.openxmlformats-officedocument.presentationml.notesSlide+xml"/>
  <Override PartName="/ppt/tags/tag40.xml" ContentType="application/vnd.openxmlformats-officedocument.presentationml.tags+xml"/>
  <Override PartName="/ppt/notesSlides/notesSlide45.xml" ContentType="application/vnd.openxmlformats-officedocument.presentationml.notesSlide+xml"/>
  <Override PartName="/ppt/tags/tag41.xml" ContentType="application/vnd.openxmlformats-officedocument.presentationml.tags+xml"/>
  <Override PartName="/ppt/notesSlides/notesSlide46.xml" ContentType="application/vnd.openxmlformats-officedocument.presentationml.notesSlide+xml"/>
  <Override PartName="/ppt/tags/tag42.xml" ContentType="application/vnd.openxmlformats-officedocument.presentationml.tags+xml"/>
  <Override PartName="/ppt/notesSlides/notesSlide47.xml" ContentType="application/vnd.openxmlformats-officedocument.presentationml.notesSlide+xml"/>
  <Override PartName="/ppt/tags/tag43.xml" ContentType="application/vnd.openxmlformats-officedocument.presentationml.tags+xml"/>
  <Override PartName="/ppt/notesSlides/notesSlide48.xml" ContentType="application/vnd.openxmlformats-officedocument.presentationml.notesSlide+xml"/>
  <Override PartName="/ppt/tags/tag44.xml" ContentType="application/vnd.openxmlformats-officedocument.presentationml.tags+xml"/>
  <Override PartName="/ppt/notesSlides/notesSlide49.xml" ContentType="application/vnd.openxmlformats-officedocument.presentationml.notesSlide+xml"/>
  <Override PartName="/ppt/tags/tag45.xml" ContentType="application/vnd.openxmlformats-officedocument.presentationml.tags+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tags/tag46.xml" ContentType="application/vnd.openxmlformats-officedocument.presentationml.tags+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tags/tag47.xml" ContentType="application/vnd.openxmlformats-officedocument.presentationml.tags+xml"/>
  <Override PartName="/ppt/notesSlides/notesSlide54.xml" ContentType="application/vnd.openxmlformats-officedocument.presentationml.notesSlide+xml"/>
  <Override PartName="/ppt/tags/tag48.xml" ContentType="application/vnd.openxmlformats-officedocument.presentationml.tags+xml"/>
  <Override PartName="/ppt/notesSlides/notesSlide55.xml" ContentType="application/vnd.openxmlformats-officedocument.presentationml.notesSlide+xml"/>
  <Override PartName="/ppt/tags/tag49.xml" ContentType="application/vnd.openxmlformats-officedocument.presentationml.tags+xml"/>
  <Override PartName="/ppt/notesSlides/notesSlide56.xml" ContentType="application/vnd.openxmlformats-officedocument.presentationml.notesSlide+xml"/>
  <Override PartName="/ppt/tags/tag50.xml" ContentType="application/vnd.openxmlformats-officedocument.presentationml.tags+xml"/>
  <Override PartName="/ppt/notesSlides/notesSlide57.xml" ContentType="application/vnd.openxmlformats-officedocument.presentationml.notesSlide+xml"/>
  <Override PartName="/ppt/tags/tag51.xml" ContentType="application/vnd.openxmlformats-officedocument.presentationml.tags+xml"/>
  <Override PartName="/ppt/notesSlides/notesSlide58.xml" ContentType="application/vnd.openxmlformats-officedocument.presentationml.notesSlide+xml"/>
  <Override PartName="/ppt/tags/tag52.xml" ContentType="application/vnd.openxmlformats-officedocument.presentationml.tags+xml"/>
  <Override PartName="/ppt/notesSlides/notesSlide59.xml" ContentType="application/vnd.openxmlformats-officedocument.presentationml.notesSlide+xml"/>
  <Override PartName="/ppt/tags/tag53.xml" ContentType="application/vnd.openxmlformats-officedocument.presentationml.tags+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66"/>
  </p:notesMasterIdLst>
  <p:sldIdLst>
    <p:sldId id="418" r:id="rId5"/>
    <p:sldId id="445" r:id="rId6"/>
    <p:sldId id="521" r:id="rId7"/>
    <p:sldId id="528" r:id="rId8"/>
    <p:sldId id="534" r:id="rId9"/>
    <p:sldId id="539" r:id="rId10"/>
    <p:sldId id="546" r:id="rId11"/>
    <p:sldId id="552" r:id="rId12"/>
    <p:sldId id="558" r:id="rId13"/>
    <p:sldId id="437" r:id="rId14"/>
    <p:sldId id="516" r:id="rId15"/>
    <p:sldId id="446" r:id="rId16"/>
    <p:sldId id="522" r:id="rId17"/>
    <p:sldId id="529" r:id="rId18"/>
    <p:sldId id="535" r:id="rId19"/>
    <p:sldId id="540" r:id="rId20"/>
    <p:sldId id="547" r:id="rId21"/>
    <p:sldId id="553" r:id="rId22"/>
    <p:sldId id="559" r:id="rId23"/>
    <p:sldId id="564" r:id="rId24"/>
    <p:sldId id="569" r:id="rId25"/>
    <p:sldId id="447" r:id="rId26"/>
    <p:sldId id="523" r:id="rId27"/>
    <p:sldId id="530" r:id="rId28"/>
    <p:sldId id="536" r:id="rId29"/>
    <p:sldId id="541" r:id="rId30"/>
    <p:sldId id="548" r:id="rId31"/>
    <p:sldId id="554" r:id="rId32"/>
    <p:sldId id="560" r:id="rId33"/>
    <p:sldId id="565" r:id="rId34"/>
    <p:sldId id="570" r:id="rId35"/>
    <p:sldId id="450" r:id="rId36"/>
    <p:sldId id="524" r:id="rId37"/>
    <p:sldId id="531" r:id="rId38"/>
    <p:sldId id="537" r:id="rId39"/>
    <p:sldId id="542" r:id="rId40"/>
    <p:sldId id="549" r:id="rId41"/>
    <p:sldId id="555" r:id="rId42"/>
    <p:sldId id="561" r:id="rId43"/>
    <p:sldId id="566" r:id="rId44"/>
    <p:sldId id="571" r:id="rId45"/>
    <p:sldId id="449" r:id="rId46"/>
    <p:sldId id="525" r:id="rId47"/>
    <p:sldId id="532" r:id="rId48"/>
    <p:sldId id="538" r:id="rId49"/>
    <p:sldId id="543" r:id="rId50"/>
    <p:sldId id="550" r:id="rId51"/>
    <p:sldId id="556" r:id="rId52"/>
    <p:sldId id="562" r:id="rId53"/>
    <p:sldId id="567" r:id="rId54"/>
    <p:sldId id="572" r:id="rId55"/>
    <p:sldId id="448" r:id="rId56"/>
    <p:sldId id="526" r:id="rId57"/>
    <p:sldId id="533" r:id="rId58"/>
    <p:sldId id="545" r:id="rId59"/>
    <p:sldId id="544" r:id="rId60"/>
    <p:sldId id="551" r:id="rId61"/>
    <p:sldId id="557" r:id="rId62"/>
    <p:sldId id="563" r:id="rId63"/>
    <p:sldId id="568" r:id="rId64"/>
    <p:sldId id="573" r:id="rId6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9F87EAE-6CC1-99D4-8E31-202EF7FA06F2}" name="Trish Wilson" initials="TW" userId="1a8d7cc3620296f7"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6EAF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48445" autoAdjust="0"/>
  </p:normalViewPr>
  <p:slideViewPr>
    <p:cSldViewPr snapToGrid="0">
      <p:cViewPr varScale="1">
        <p:scale>
          <a:sx n="53" d="100"/>
          <a:sy n="53" d="100"/>
        </p:scale>
        <p:origin x="1752"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viewProps" Target="viewProps.xml"/><Relationship Id="rId7" Type="http://schemas.openxmlformats.org/officeDocument/2006/relationships/slide" Target="slides/slide3.xml"/><Relationship Id="rId71"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rish Wilson" userId="1a8d7cc3620296f7" providerId="LiveId" clId="{5524FD29-1549-402D-A3F8-EC3EA5372390}"/>
    <pc:docChg chg="undo custSel modSld">
      <pc:chgData name="Trish Wilson" userId="1a8d7cc3620296f7" providerId="LiveId" clId="{5524FD29-1549-402D-A3F8-EC3EA5372390}" dt="2025-01-12T02:13:32.047" v="274" actId="20577"/>
      <pc:docMkLst>
        <pc:docMk/>
      </pc:docMkLst>
      <pc:sldChg chg="modNotesTx">
        <pc:chgData name="Trish Wilson" userId="1a8d7cc3620296f7" providerId="LiveId" clId="{5524FD29-1549-402D-A3F8-EC3EA5372390}" dt="2025-01-12T01:39:07.431" v="55"/>
        <pc:sldMkLst>
          <pc:docMk/>
          <pc:sldMk cId="4263359036" sldId="418"/>
        </pc:sldMkLst>
      </pc:sldChg>
      <pc:sldChg chg="modNotesTx">
        <pc:chgData name="Trish Wilson" userId="1a8d7cc3620296f7" providerId="LiveId" clId="{5524FD29-1549-402D-A3F8-EC3EA5372390}" dt="2025-01-12T01:42:34.205" v="71" actId="20577"/>
        <pc:sldMkLst>
          <pc:docMk/>
          <pc:sldMk cId="4150549256" sldId="437"/>
        </pc:sldMkLst>
      </pc:sldChg>
      <pc:sldChg chg="modNotesTx">
        <pc:chgData name="Trish Wilson" userId="1a8d7cc3620296f7" providerId="LiveId" clId="{5524FD29-1549-402D-A3F8-EC3EA5372390}" dt="2025-01-12T01:39:27.685" v="58" actId="20577"/>
        <pc:sldMkLst>
          <pc:docMk/>
          <pc:sldMk cId="1440741924" sldId="445"/>
        </pc:sldMkLst>
      </pc:sldChg>
      <pc:sldChg chg="modNotesTx">
        <pc:chgData name="Trish Wilson" userId="1a8d7cc3620296f7" providerId="LiveId" clId="{5524FD29-1549-402D-A3F8-EC3EA5372390}" dt="2025-01-12T01:43:07.535" v="77" actId="20577"/>
        <pc:sldMkLst>
          <pc:docMk/>
          <pc:sldMk cId="1231599477" sldId="446"/>
        </pc:sldMkLst>
      </pc:sldChg>
      <pc:sldChg chg="modNotesTx">
        <pc:chgData name="Trish Wilson" userId="1a8d7cc3620296f7" providerId="LiveId" clId="{5524FD29-1549-402D-A3F8-EC3EA5372390}" dt="2025-01-12T01:48:45.462" v="120" actId="20577"/>
        <pc:sldMkLst>
          <pc:docMk/>
          <pc:sldMk cId="3394607183" sldId="447"/>
        </pc:sldMkLst>
      </pc:sldChg>
      <pc:sldChg chg="modNotesTx">
        <pc:chgData name="Trish Wilson" userId="1a8d7cc3620296f7" providerId="LiveId" clId="{5524FD29-1549-402D-A3F8-EC3EA5372390}" dt="2025-01-12T02:08:06.975" v="244" actId="20577"/>
        <pc:sldMkLst>
          <pc:docMk/>
          <pc:sldMk cId="2457993170" sldId="448"/>
        </pc:sldMkLst>
      </pc:sldChg>
      <pc:sldChg chg="modNotesTx">
        <pc:chgData name="Trish Wilson" userId="1a8d7cc3620296f7" providerId="LiveId" clId="{5524FD29-1549-402D-A3F8-EC3EA5372390}" dt="2025-01-12T01:58:01.705" v="206" actId="20577"/>
        <pc:sldMkLst>
          <pc:docMk/>
          <pc:sldMk cId="2143063164" sldId="449"/>
        </pc:sldMkLst>
      </pc:sldChg>
      <pc:sldChg chg="modNotesTx">
        <pc:chgData name="Trish Wilson" userId="1a8d7cc3620296f7" providerId="LiveId" clId="{5524FD29-1549-402D-A3F8-EC3EA5372390}" dt="2025-01-12T01:53:38.430" v="169" actId="20577"/>
        <pc:sldMkLst>
          <pc:docMk/>
          <pc:sldMk cId="753644988" sldId="450"/>
        </pc:sldMkLst>
      </pc:sldChg>
      <pc:sldChg chg="modNotesTx">
        <pc:chgData name="Trish Wilson" userId="1a8d7cc3620296f7" providerId="LiveId" clId="{5524FD29-1549-402D-A3F8-EC3EA5372390}" dt="2025-01-12T01:42:43.874" v="72" actId="2711"/>
        <pc:sldMkLst>
          <pc:docMk/>
          <pc:sldMk cId="3791891907" sldId="516"/>
        </pc:sldMkLst>
      </pc:sldChg>
      <pc:sldChg chg="modNotesTx">
        <pc:chgData name="Trish Wilson" userId="1a8d7cc3620296f7" providerId="LiveId" clId="{5524FD29-1549-402D-A3F8-EC3EA5372390}" dt="2025-01-11T03:31:49.882" v="23" actId="2711"/>
        <pc:sldMkLst>
          <pc:docMk/>
          <pc:sldMk cId="3330237926" sldId="521"/>
        </pc:sldMkLst>
      </pc:sldChg>
      <pc:sldChg chg="modNotesTx">
        <pc:chgData name="Trish Wilson" userId="1a8d7cc3620296f7" providerId="LiveId" clId="{5524FD29-1549-402D-A3F8-EC3EA5372390}" dt="2025-01-12T01:44:19.593" v="79" actId="2711"/>
        <pc:sldMkLst>
          <pc:docMk/>
          <pc:sldMk cId="3855724465" sldId="522"/>
        </pc:sldMkLst>
      </pc:sldChg>
      <pc:sldChg chg="modNotesTx">
        <pc:chgData name="Trish Wilson" userId="1a8d7cc3620296f7" providerId="LiveId" clId="{5524FD29-1549-402D-A3F8-EC3EA5372390}" dt="2025-01-12T01:49:05.478" v="121" actId="2711"/>
        <pc:sldMkLst>
          <pc:docMk/>
          <pc:sldMk cId="4241663146" sldId="523"/>
        </pc:sldMkLst>
      </pc:sldChg>
      <pc:sldChg chg="modNotesTx">
        <pc:chgData name="Trish Wilson" userId="1a8d7cc3620296f7" providerId="LiveId" clId="{5524FD29-1549-402D-A3F8-EC3EA5372390}" dt="2025-01-12T01:53:50.343" v="170" actId="2711"/>
        <pc:sldMkLst>
          <pc:docMk/>
          <pc:sldMk cId="3558318201" sldId="524"/>
        </pc:sldMkLst>
      </pc:sldChg>
      <pc:sldChg chg="modNotesTx">
        <pc:chgData name="Trish Wilson" userId="1a8d7cc3620296f7" providerId="LiveId" clId="{5524FD29-1549-402D-A3F8-EC3EA5372390}" dt="2025-01-12T01:58:13.391" v="207" actId="2711"/>
        <pc:sldMkLst>
          <pc:docMk/>
          <pc:sldMk cId="3242952902" sldId="525"/>
        </pc:sldMkLst>
      </pc:sldChg>
      <pc:sldChg chg="modNotesTx">
        <pc:chgData name="Trish Wilson" userId="1a8d7cc3620296f7" providerId="LiveId" clId="{5524FD29-1549-402D-A3F8-EC3EA5372390}" dt="2025-01-12T02:08:30.175" v="245" actId="2711"/>
        <pc:sldMkLst>
          <pc:docMk/>
          <pc:sldMk cId="1342976683" sldId="526"/>
        </pc:sldMkLst>
      </pc:sldChg>
      <pc:sldChg chg="modNotesTx">
        <pc:chgData name="Trish Wilson" userId="1a8d7cc3620296f7" providerId="LiveId" clId="{5524FD29-1549-402D-A3F8-EC3EA5372390}" dt="2025-01-12T01:45:09.199" v="80"/>
        <pc:sldMkLst>
          <pc:docMk/>
          <pc:sldMk cId="2088747500" sldId="528"/>
        </pc:sldMkLst>
      </pc:sldChg>
      <pc:sldChg chg="modNotesTx">
        <pc:chgData name="Trish Wilson" userId="1a8d7cc3620296f7" providerId="LiveId" clId="{5524FD29-1549-402D-A3F8-EC3EA5372390}" dt="2025-01-12T01:45:17.725" v="81"/>
        <pc:sldMkLst>
          <pc:docMk/>
          <pc:sldMk cId="491228258" sldId="529"/>
        </pc:sldMkLst>
      </pc:sldChg>
      <pc:sldChg chg="modNotesTx">
        <pc:chgData name="Trish Wilson" userId="1a8d7cc3620296f7" providerId="LiveId" clId="{5524FD29-1549-402D-A3F8-EC3EA5372390}" dt="2025-01-12T01:50:06.820" v="125" actId="2711"/>
        <pc:sldMkLst>
          <pc:docMk/>
          <pc:sldMk cId="4038536832" sldId="530"/>
        </pc:sldMkLst>
      </pc:sldChg>
      <pc:sldChg chg="modNotesTx">
        <pc:chgData name="Trish Wilson" userId="1a8d7cc3620296f7" providerId="LiveId" clId="{5524FD29-1549-402D-A3F8-EC3EA5372390}" dt="2025-01-12T01:54:18.906" v="172"/>
        <pc:sldMkLst>
          <pc:docMk/>
          <pc:sldMk cId="164409899" sldId="531"/>
        </pc:sldMkLst>
      </pc:sldChg>
      <pc:sldChg chg="modNotesTx">
        <pc:chgData name="Trish Wilson" userId="1a8d7cc3620296f7" providerId="LiveId" clId="{5524FD29-1549-402D-A3F8-EC3EA5372390}" dt="2025-01-12T01:58:47" v="209"/>
        <pc:sldMkLst>
          <pc:docMk/>
          <pc:sldMk cId="3218914621" sldId="532"/>
        </pc:sldMkLst>
      </pc:sldChg>
      <pc:sldChg chg="modNotesTx">
        <pc:chgData name="Trish Wilson" userId="1a8d7cc3620296f7" providerId="LiveId" clId="{5524FD29-1549-402D-A3F8-EC3EA5372390}" dt="2025-01-12T02:10:05.482" v="249"/>
        <pc:sldMkLst>
          <pc:docMk/>
          <pc:sldMk cId="2540246941" sldId="533"/>
        </pc:sldMkLst>
      </pc:sldChg>
      <pc:sldChg chg="modNotesTx">
        <pc:chgData name="Trish Wilson" userId="1a8d7cc3620296f7" providerId="LiveId" clId="{5524FD29-1549-402D-A3F8-EC3EA5372390}" dt="2025-01-11T03:33:05.907" v="40" actId="2711"/>
        <pc:sldMkLst>
          <pc:docMk/>
          <pc:sldMk cId="3802452058" sldId="534"/>
        </pc:sldMkLst>
      </pc:sldChg>
      <pc:sldChg chg="modNotesTx">
        <pc:chgData name="Trish Wilson" userId="1a8d7cc3620296f7" providerId="LiveId" clId="{5524FD29-1549-402D-A3F8-EC3EA5372390}" dt="2025-01-12T01:46:25.221" v="94" actId="2711"/>
        <pc:sldMkLst>
          <pc:docMk/>
          <pc:sldMk cId="3386478552" sldId="535"/>
        </pc:sldMkLst>
      </pc:sldChg>
      <pc:sldChg chg="modNotesTx">
        <pc:chgData name="Trish Wilson" userId="1a8d7cc3620296f7" providerId="LiveId" clId="{5524FD29-1549-402D-A3F8-EC3EA5372390}" dt="2025-01-12T01:50:39.285" v="136" actId="20577"/>
        <pc:sldMkLst>
          <pc:docMk/>
          <pc:sldMk cId="2046583356" sldId="536"/>
        </pc:sldMkLst>
      </pc:sldChg>
      <pc:sldChg chg="modNotesTx">
        <pc:chgData name="Trish Wilson" userId="1a8d7cc3620296f7" providerId="LiveId" clId="{5524FD29-1549-402D-A3F8-EC3EA5372390}" dt="2025-01-12T01:55:11.068" v="180" actId="114"/>
        <pc:sldMkLst>
          <pc:docMk/>
          <pc:sldMk cId="1924353254" sldId="537"/>
        </pc:sldMkLst>
      </pc:sldChg>
      <pc:sldChg chg="modNotesTx">
        <pc:chgData name="Trish Wilson" userId="1a8d7cc3620296f7" providerId="LiveId" clId="{5524FD29-1549-402D-A3F8-EC3EA5372390}" dt="2025-01-12T01:59:32.570" v="216" actId="114"/>
        <pc:sldMkLst>
          <pc:docMk/>
          <pc:sldMk cId="3770610343" sldId="538"/>
        </pc:sldMkLst>
      </pc:sldChg>
      <pc:sldChg chg="modNotesTx">
        <pc:chgData name="Trish Wilson" userId="1a8d7cc3620296f7" providerId="LiveId" clId="{5524FD29-1549-402D-A3F8-EC3EA5372390}" dt="2025-01-11T03:33:27.900" v="46" actId="20577"/>
        <pc:sldMkLst>
          <pc:docMk/>
          <pc:sldMk cId="1081604326" sldId="539"/>
        </pc:sldMkLst>
      </pc:sldChg>
      <pc:sldChg chg="modNotesTx">
        <pc:chgData name="Trish Wilson" userId="1a8d7cc3620296f7" providerId="LiveId" clId="{5524FD29-1549-402D-A3F8-EC3EA5372390}" dt="2025-01-12T01:46:43.320" v="100" actId="20577"/>
        <pc:sldMkLst>
          <pc:docMk/>
          <pc:sldMk cId="263643341" sldId="540"/>
        </pc:sldMkLst>
      </pc:sldChg>
      <pc:sldChg chg="modNotesTx">
        <pc:chgData name="Trish Wilson" userId="1a8d7cc3620296f7" providerId="LiveId" clId="{5524FD29-1549-402D-A3F8-EC3EA5372390}" dt="2025-01-12T01:51:03.615" v="142" actId="20577"/>
        <pc:sldMkLst>
          <pc:docMk/>
          <pc:sldMk cId="3633121909" sldId="541"/>
        </pc:sldMkLst>
      </pc:sldChg>
      <pc:sldChg chg="modNotesTx">
        <pc:chgData name="Trish Wilson" userId="1a8d7cc3620296f7" providerId="LiveId" clId="{5524FD29-1549-402D-A3F8-EC3EA5372390}" dt="2025-01-12T01:55:37.741" v="182" actId="20577"/>
        <pc:sldMkLst>
          <pc:docMk/>
          <pc:sldMk cId="628951069" sldId="542"/>
        </pc:sldMkLst>
      </pc:sldChg>
      <pc:sldChg chg="modNotesTx">
        <pc:chgData name="Trish Wilson" userId="1a8d7cc3620296f7" providerId="LiveId" clId="{5524FD29-1549-402D-A3F8-EC3EA5372390}" dt="2025-01-12T01:59:51.008" v="218" actId="20577"/>
        <pc:sldMkLst>
          <pc:docMk/>
          <pc:sldMk cId="1767021118" sldId="543"/>
        </pc:sldMkLst>
      </pc:sldChg>
      <pc:sldChg chg="modNotesTx">
        <pc:chgData name="Trish Wilson" userId="1a8d7cc3620296f7" providerId="LiveId" clId="{5524FD29-1549-402D-A3F8-EC3EA5372390}" dt="2025-01-12T02:11:03.222" v="254" actId="20577"/>
        <pc:sldMkLst>
          <pc:docMk/>
          <pc:sldMk cId="3926730135" sldId="544"/>
        </pc:sldMkLst>
      </pc:sldChg>
      <pc:sldChg chg="modNotesTx">
        <pc:chgData name="Trish Wilson" userId="1a8d7cc3620296f7" providerId="LiveId" clId="{5524FD29-1549-402D-A3F8-EC3EA5372390}" dt="2025-01-12T02:10:31.015" v="252" actId="20577"/>
        <pc:sldMkLst>
          <pc:docMk/>
          <pc:sldMk cId="727283751" sldId="545"/>
        </pc:sldMkLst>
      </pc:sldChg>
      <pc:sldChg chg="modNotesTx">
        <pc:chgData name="Trish Wilson" userId="1a8d7cc3620296f7" providerId="LiveId" clId="{5524FD29-1549-402D-A3F8-EC3EA5372390}" dt="2025-01-11T03:33:57.456" v="49" actId="114"/>
        <pc:sldMkLst>
          <pc:docMk/>
          <pc:sldMk cId="2687104654" sldId="546"/>
        </pc:sldMkLst>
      </pc:sldChg>
      <pc:sldChg chg="modNotesTx">
        <pc:chgData name="Trish Wilson" userId="1a8d7cc3620296f7" providerId="LiveId" clId="{5524FD29-1549-402D-A3F8-EC3EA5372390}" dt="2025-01-12T01:47:10.761" v="103" actId="114"/>
        <pc:sldMkLst>
          <pc:docMk/>
          <pc:sldMk cId="1510110508" sldId="547"/>
        </pc:sldMkLst>
      </pc:sldChg>
      <pc:sldChg chg="modNotesTx">
        <pc:chgData name="Trish Wilson" userId="1a8d7cc3620296f7" providerId="LiveId" clId="{5524FD29-1549-402D-A3F8-EC3EA5372390}" dt="2025-01-12T01:51:23.818" v="145" actId="114"/>
        <pc:sldMkLst>
          <pc:docMk/>
          <pc:sldMk cId="2469740973" sldId="548"/>
        </pc:sldMkLst>
      </pc:sldChg>
      <pc:sldChg chg="modNotesTx">
        <pc:chgData name="Trish Wilson" userId="1a8d7cc3620296f7" providerId="LiveId" clId="{5524FD29-1549-402D-A3F8-EC3EA5372390}" dt="2025-01-12T01:55:59.226" v="185" actId="114"/>
        <pc:sldMkLst>
          <pc:docMk/>
          <pc:sldMk cId="457370696" sldId="549"/>
        </pc:sldMkLst>
      </pc:sldChg>
      <pc:sldChg chg="modNotesTx">
        <pc:chgData name="Trish Wilson" userId="1a8d7cc3620296f7" providerId="LiveId" clId="{5524FD29-1549-402D-A3F8-EC3EA5372390}" dt="2025-01-12T02:00:11.577" v="221" actId="114"/>
        <pc:sldMkLst>
          <pc:docMk/>
          <pc:sldMk cId="2051295491" sldId="550"/>
        </pc:sldMkLst>
      </pc:sldChg>
      <pc:sldChg chg="modNotesTx">
        <pc:chgData name="Trish Wilson" userId="1a8d7cc3620296f7" providerId="LiveId" clId="{5524FD29-1549-402D-A3F8-EC3EA5372390}" dt="2025-01-12T02:11:19.674" v="257" actId="114"/>
        <pc:sldMkLst>
          <pc:docMk/>
          <pc:sldMk cId="2511325186" sldId="551"/>
        </pc:sldMkLst>
      </pc:sldChg>
      <pc:sldChg chg="modNotesTx">
        <pc:chgData name="Trish Wilson" userId="1a8d7cc3620296f7" providerId="LiveId" clId="{5524FD29-1549-402D-A3F8-EC3EA5372390}" dt="2025-01-12T01:41:00.689" v="66" actId="20577"/>
        <pc:sldMkLst>
          <pc:docMk/>
          <pc:sldMk cId="2245123382" sldId="552"/>
        </pc:sldMkLst>
      </pc:sldChg>
      <pc:sldChg chg="modNotesTx">
        <pc:chgData name="Trish Wilson" userId="1a8d7cc3620296f7" providerId="LiveId" clId="{5524FD29-1549-402D-A3F8-EC3EA5372390}" dt="2025-01-12T01:47:45.264" v="111" actId="20577"/>
        <pc:sldMkLst>
          <pc:docMk/>
          <pc:sldMk cId="4050035163" sldId="553"/>
        </pc:sldMkLst>
      </pc:sldChg>
      <pc:sldChg chg="modNotesTx">
        <pc:chgData name="Trish Wilson" userId="1a8d7cc3620296f7" providerId="LiveId" clId="{5524FD29-1549-402D-A3F8-EC3EA5372390}" dt="2025-01-12T01:51:57.839" v="159" actId="20577"/>
        <pc:sldMkLst>
          <pc:docMk/>
          <pc:sldMk cId="3139835858" sldId="554"/>
        </pc:sldMkLst>
      </pc:sldChg>
      <pc:sldChg chg="modNotesTx">
        <pc:chgData name="Trish Wilson" userId="1a8d7cc3620296f7" providerId="LiveId" clId="{5524FD29-1549-402D-A3F8-EC3EA5372390}" dt="2025-01-12T01:56:26.783" v="193" actId="20577"/>
        <pc:sldMkLst>
          <pc:docMk/>
          <pc:sldMk cId="2070848535" sldId="555"/>
        </pc:sldMkLst>
      </pc:sldChg>
      <pc:sldChg chg="modNotesTx">
        <pc:chgData name="Trish Wilson" userId="1a8d7cc3620296f7" providerId="LiveId" clId="{5524FD29-1549-402D-A3F8-EC3EA5372390}" dt="2025-01-12T02:00:48.230" v="229" actId="20577"/>
        <pc:sldMkLst>
          <pc:docMk/>
          <pc:sldMk cId="2494783547" sldId="556"/>
        </pc:sldMkLst>
      </pc:sldChg>
      <pc:sldChg chg="modNotesTx">
        <pc:chgData name="Trish Wilson" userId="1a8d7cc3620296f7" providerId="LiveId" clId="{5524FD29-1549-402D-A3F8-EC3EA5372390}" dt="2025-01-12T02:11:48.432" v="265" actId="20577"/>
        <pc:sldMkLst>
          <pc:docMk/>
          <pc:sldMk cId="569243033" sldId="557"/>
        </pc:sldMkLst>
      </pc:sldChg>
      <pc:sldChg chg="modNotesTx">
        <pc:chgData name="Trish Wilson" userId="1a8d7cc3620296f7" providerId="LiveId" clId="{5524FD29-1549-402D-A3F8-EC3EA5372390}" dt="2025-01-12T01:42:03.353" v="69" actId="20577"/>
        <pc:sldMkLst>
          <pc:docMk/>
          <pc:sldMk cId="3072928021" sldId="558"/>
        </pc:sldMkLst>
      </pc:sldChg>
      <pc:sldChg chg="addCm modNotesTx">
        <pc:chgData name="Trish Wilson" userId="1a8d7cc3620296f7" providerId="LiveId" clId="{5524FD29-1549-402D-A3F8-EC3EA5372390}" dt="2025-01-12T02:05:01.596" v="232"/>
        <pc:sldMkLst>
          <pc:docMk/>
          <pc:sldMk cId="2155962074" sldId="559"/>
        </pc:sldMkLst>
      </pc:sldChg>
      <pc:sldChg chg="addCm modCm modNotesTx">
        <pc:chgData name="Trish Wilson" userId="1a8d7cc3620296f7" providerId="LiveId" clId="{5524FD29-1549-402D-A3F8-EC3EA5372390}" dt="2025-01-12T02:06:23.812" v="234"/>
        <pc:sldMkLst>
          <pc:docMk/>
          <pc:sldMk cId="2401999241" sldId="560"/>
        </pc:sldMkLst>
      </pc:sldChg>
      <pc:sldChg chg="addCm modNotesTx">
        <pc:chgData name="Trish Wilson" userId="1a8d7cc3620296f7" providerId="LiveId" clId="{5524FD29-1549-402D-A3F8-EC3EA5372390}" dt="2025-01-12T02:07:00.508" v="235"/>
        <pc:sldMkLst>
          <pc:docMk/>
          <pc:sldMk cId="1064599441" sldId="561"/>
        </pc:sldMkLst>
      </pc:sldChg>
      <pc:sldChg chg="addCm modNotesTx">
        <pc:chgData name="Trish Wilson" userId="1a8d7cc3620296f7" providerId="LiveId" clId="{5524FD29-1549-402D-A3F8-EC3EA5372390}" dt="2025-01-12T02:07:27.139" v="236"/>
        <pc:sldMkLst>
          <pc:docMk/>
          <pc:sldMk cId="3607382382" sldId="562"/>
        </pc:sldMkLst>
      </pc:sldChg>
      <pc:sldChg chg="addCm modNotesTx">
        <pc:chgData name="Trish Wilson" userId="1a8d7cc3620296f7" providerId="LiveId" clId="{5524FD29-1549-402D-A3F8-EC3EA5372390}" dt="2025-01-12T02:12:55.581" v="271"/>
        <pc:sldMkLst>
          <pc:docMk/>
          <pc:sldMk cId="226902264" sldId="563"/>
        </pc:sldMkLst>
      </pc:sldChg>
      <pc:sldChg chg="modNotesTx">
        <pc:chgData name="Trish Wilson" userId="1a8d7cc3620296f7" providerId="LiveId" clId="{5524FD29-1549-402D-A3F8-EC3EA5372390}" dt="2025-01-12T01:48:24.552" v="115" actId="20577"/>
        <pc:sldMkLst>
          <pc:docMk/>
          <pc:sldMk cId="795134480" sldId="564"/>
        </pc:sldMkLst>
      </pc:sldChg>
      <pc:sldChg chg="modNotesTx">
        <pc:chgData name="Trish Wilson" userId="1a8d7cc3620296f7" providerId="LiveId" clId="{5524FD29-1549-402D-A3F8-EC3EA5372390}" dt="2025-01-12T01:52:32.671" v="163" actId="20577"/>
        <pc:sldMkLst>
          <pc:docMk/>
          <pc:sldMk cId="3874740218" sldId="565"/>
        </pc:sldMkLst>
      </pc:sldChg>
      <pc:sldChg chg="modNotesTx">
        <pc:chgData name="Trish Wilson" userId="1a8d7cc3620296f7" providerId="LiveId" clId="{5524FD29-1549-402D-A3F8-EC3EA5372390}" dt="2025-01-12T01:57:30.585" v="199" actId="2711"/>
        <pc:sldMkLst>
          <pc:docMk/>
          <pc:sldMk cId="1920282796" sldId="566"/>
        </pc:sldMkLst>
      </pc:sldChg>
      <pc:sldChg chg="modNotesTx">
        <pc:chgData name="Trish Wilson" userId="1a8d7cc3620296f7" providerId="LiveId" clId="{5524FD29-1549-402D-A3F8-EC3EA5372390}" dt="2025-01-12T02:07:46.102" v="238" actId="20577"/>
        <pc:sldMkLst>
          <pc:docMk/>
          <pc:sldMk cId="1951119423" sldId="567"/>
        </pc:sldMkLst>
      </pc:sldChg>
      <pc:sldChg chg="modNotesTx">
        <pc:chgData name="Trish Wilson" userId="1a8d7cc3620296f7" providerId="LiveId" clId="{5524FD29-1549-402D-A3F8-EC3EA5372390}" dt="2025-01-12T02:13:08.371" v="272" actId="2711"/>
        <pc:sldMkLst>
          <pc:docMk/>
          <pc:sldMk cId="2957389597" sldId="568"/>
        </pc:sldMkLst>
      </pc:sldChg>
      <pc:sldChg chg="modNotesTx">
        <pc:chgData name="Trish Wilson" userId="1a8d7cc3620296f7" providerId="LiveId" clId="{5524FD29-1549-402D-A3F8-EC3EA5372390}" dt="2025-01-12T01:48:33.899" v="116" actId="2711"/>
        <pc:sldMkLst>
          <pc:docMk/>
          <pc:sldMk cId="774359485" sldId="569"/>
        </pc:sldMkLst>
      </pc:sldChg>
      <pc:sldChg chg="modNotesTx">
        <pc:chgData name="Trish Wilson" userId="1a8d7cc3620296f7" providerId="LiveId" clId="{5524FD29-1549-402D-A3F8-EC3EA5372390}" dt="2025-01-12T01:52:41.429" v="164" actId="2711"/>
        <pc:sldMkLst>
          <pc:docMk/>
          <pc:sldMk cId="248614987" sldId="570"/>
        </pc:sldMkLst>
      </pc:sldChg>
      <pc:sldChg chg="modNotesTx">
        <pc:chgData name="Trish Wilson" userId="1a8d7cc3620296f7" providerId="LiveId" clId="{5524FD29-1549-402D-A3F8-EC3EA5372390}" dt="2025-01-12T01:57:50.519" v="202" actId="2711"/>
        <pc:sldMkLst>
          <pc:docMk/>
          <pc:sldMk cId="4229877033" sldId="571"/>
        </pc:sldMkLst>
      </pc:sldChg>
      <pc:sldChg chg="modNotesTx">
        <pc:chgData name="Trish Wilson" userId="1a8d7cc3620296f7" providerId="LiveId" clId="{5524FD29-1549-402D-A3F8-EC3EA5372390}" dt="2025-01-12T02:07:52.952" v="239" actId="2711"/>
        <pc:sldMkLst>
          <pc:docMk/>
          <pc:sldMk cId="62212914" sldId="572"/>
        </pc:sldMkLst>
      </pc:sldChg>
      <pc:sldChg chg="modNotesTx">
        <pc:chgData name="Trish Wilson" userId="1a8d7cc3620296f7" providerId="LiveId" clId="{5524FD29-1549-402D-A3F8-EC3EA5372390}" dt="2025-01-12T02:13:32.047" v="274" actId="20577"/>
        <pc:sldMkLst>
          <pc:docMk/>
          <pc:sldMk cId="2327090041" sldId="573"/>
        </pc:sldMkLst>
      </pc:sldChg>
    </pc:docChg>
  </pc:docChgLst>
  <pc:docChgLst>
    <pc:chgData name="Kerrie Shanahan" userId="ae473d9f-76e9-476f-892f-2674ea963afc" providerId="ADAL" clId="{F1B8F85C-9558-4954-9F38-AF2A35C9E1E3}"/>
    <pc:docChg chg="modSld modMainMaster">
      <pc:chgData name="Kerrie Shanahan" userId="ae473d9f-76e9-476f-892f-2674ea963afc" providerId="ADAL" clId="{F1B8F85C-9558-4954-9F38-AF2A35C9E1E3}" dt="2025-01-20T04:16:42.669" v="12" actId="114"/>
      <pc:docMkLst>
        <pc:docMk/>
      </pc:docMkLst>
      <pc:sldChg chg="modNotesTx">
        <pc:chgData name="Kerrie Shanahan" userId="ae473d9f-76e9-476f-892f-2674ea963afc" providerId="ADAL" clId="{F1B8F85C-9558-4954-9F38-AF2A35C9E1E3}" dt="2025-01-20T04:10:53.576" v="5" actId="20577"/>
        <pc:sldMkLst>
          <pc:docMk/>
          <pc:sldMk cId="4263359036" sldId="418"/>
        </pc:sldMkLst>
      </pc:sldChg>
      <pc:sldChg chg="modNotesTx">
        <pc:chgData name="Kerrie Shanahan" userId="ae473d9f-76e9-476f-892f-2674ea963afc" providerId="ADAL" clId="{F1B8F85C-9558-4954-9F38-AF2A35C9E1E3}" dt="2025-01-20T04:15:53.081" v="11" actId="20577"/>
        <pc:sldMkLst>
          <pc:docMk/>
          <pc:sldMk cId="3072928021" sldId="558"/>
        </pc:sldMkLst>
      </pc:sldChg>
      <pc:sldChg chg="modNotesTx">
        <pc:chgData name="Kerrie Shanahan" userId="ae473d9f-76e9-476f-892f-2674ea963afc" providerId="ADAL" clId="{F1B8F85C-9558-4954-9F38-AF2A35C9E1E3}" dt="2025-01-20T04:13:45.190" v="9" actId="20577"/>
        <pc:sldMkLst>
          <pc:docMk/>
          <pc:sldMk cId="2155962074" sldId="559"/>
        </pc:sldMkLst>
      </pc:sldChg>
      <pc:sldChg chg="modNotesTx">
        <pc:chgData name="Kerrie Shanahan" userId="ae473d9f-76e9-476f-892f-2674ea963afc" providerId="ADAL" clId="{F1B8F85C-9558-4954-9F38-AF2A35C9E1E3}" dt="2025-01-20T04:16:42.669" v="12" actId="114"/>
        <pc:sldMkLst>
          <pc:docMk/>
          <pc:sldMk cId="226902264" sldId="563"/>
        </pc:sldMkLst>
      </pc:sldChg>
      <pc:sldMasterChg chg="modSldLayout">
        <pc:chgData name="Kerrie Shanahan" userId="ae473d9f-76e9-476f-892f-2674ea963afc" providerId="ADAL" clId="{F1B8F85C-9558-4954-9F38-AF2A35C9E1E3}" dt="2025-01-20T04:10:38.564" v="4" actId="20577"/>
        <pc:sldMasterMkLst>
          <pc:docMk/>
          <pc:sldMasterMk cId="2099795430" sldId="2147483648"/>
        </pc:sldMasterMkLst>
        <pc:sldLayoutChg chg="modSp mod">
          <pc:chgData name="Kerrie Shanahan" userId="ae473d9f-76e9-476f-892f-2674ea963afc" providerId="ADAL" clId="{F1B8F85C-9558-4954-9F38-AF2A35C9E1E3}" dt="2025-01-20T04:10:38.564" v="4" actId="20577"/>
          <pc:sldLayoutMkLst>
            <pc:docMk/>
            <pc:sldMasterMk cId="2099795430" sldId="2147483648"/>
            <pc:sldLayoutMk cId="1680919899" sldId="2147483660"/>
          </pc:sldLayoutMkLst>
          <pc:spChg chg="mod">
            <ac:chgData name="Kerrie Shanahan" userId="ae473d9f-76e9-476f-892f-2674ea963afc" providerId="ADAL" clId="{F1B8F85C-9558-4954-9F38-AF2A35C9E1E3}" dt="2025-01-20T04:10:38.564" v="4" actId="20577"/>
            <ac:spMkLst>
              <pc:docMk/>
              <pc:sldMasterMk cId="2099795430" sldId="2147483648"/>
              <pc:sldLayoutMk cId="1680919899" sldId="2147483660"/>
              <ac:spMk id="4" creationId="{E17EA7B5-2A7B-5465-BC41-19603D7EC985}"/>
            </ac:spMkLst>
          </pc:spChg>
        </pc:sldLayoutChg>
      </pc:sldMasterChg>
    </pc:docChg>
  </pc:docChgLst>
  <pc:docChgLst>
    <pc:chgData name="Kerrie Shanahan" userId="ae473d9f-76e9-476f-892f-2674ea963afc" providerId="ADAL" clId="{1EC9FC83-CF7D-42E5-8E66-8AC4673F032F}"/>
    <pc:docChg chg="modSld">
      <pc:chgData name="Kerrie Shanahan" userId="ae473d9f-76e9-476f-892f-2674ea963afc" providerId="ADAL" clId="{1EC9FC83-CF7D-42E5-8E66-8AC4673F032F}" dt="2025-02-03T05:01:37.839" v="260" actId="20577"/>
      <pc:docMkLst>
        <pc:docMk/>
      </pc:docMkLst>
      <pc:sldChg chg="modSp mod">
        <pc:chgData name="Kerrie Shanahan" userId="ae473d9f-76e9-476f-892f-2674ea963afc" providerId="ADAL" clId="{1EC9FC83-CF7D-42E5-8E66-8AC4673F032F}" dt="2025-01-22T01:43:58.850" v="6" actId="13244"/>
        <pc:sldMkLst>
          <pc:docMk/>
          <pc:sldMk cId="4150549256" sldId="437"/>
        </pc:sldMkLst>
        <pc:spChg chg="ord">
          <ac:chgData name="Kerrie Shanahan" userId="ae473d9f-76e9-476f-892f-2674ea963afc" providerId="ADAL" clId="{1EC9FC83-CF7D-42E5-8E66-8AC4673F032F}" dt="2025-01-22T01:43:58.850" v="6" actId="13244"/>
          <ac:spMkLst>
            <pc:docMk/>
            <pc:sldMk cId="4150549256" sldId="437"/>
            <ac:spMk id="3" creationId="{2A704C66-EFB6-C609-7AB1-0A9D27A90631}"/>
          </ac:spMkLst>
        </pc:spChg>
      </pc:sldChg>
      <pc:sldChg chg="modSp mod">
        <pc:chgData name="Kerrie Shanahan" userId="ae473d9f-76e9-476f-892f-2674ea963afc" providerId="ADAL" clId="{1EC9FC83-CF7D-42E5-8E66-8AC4673F032F}" dt="2025-01-22T01:49:49.587" v="87" actId="962"/>
        <pc:sldMkLst>
          <pc:docMk/>
          <pc:sldMk cId="3791891907" sldId="516"/>
        </pc:sldMkLst>
        <pc:spChg chg="ord">
          <ac:chgData name="Kerrie Shanahan" userId="ae473d9f-76e9-476f-892f-2674ea963afc" providerId="ADAL" clId="{1EC9FC83-CF7D-42E5-8E66-8AC4673F032F}" dt="2025-01-22T01:44:03.142" v="7" actId="13244"/>
          <ac:spMkLst>
            <pc:docMk/>
            <pc:sldMk cId="3791891907" sldId="516"/>
            <ac:spMk id="2" creationId="{E0636FF6-6F4F-360A-427A-483D0ED70DBA}"/>
          </ac:spMkLst>
        </pc:spChg>
        <pc:spChg chg="mod">
          <ac:chgData name="Kerrie Shanahan" userId="ae473d9f-76e9-476f-892f-2674ea963afc" providerId="ADAL" clId="{1EC9FC83-CF7D-42E5-8E66-8AC4673F032F}" dt="2025-01-22T01:49:49.587" v="87" actId="962"/>
          <ac:spMkLst>
            <pc:docMk/>
            <pc:sldMk cId="3791891907" sldId="516"/>
            <ac:spMk id="20" creationId="{2D0EE3DF-EB96-895F-ABBB-C1A2707052BF}"/>
          </ac:spMkLst>
        </pc:spChg>
      </pc:sldChg>
      <pc:sldChg chg="modSp mod">
        <pc:chgData name="Kerrie Shanahan" userId="ae473d9f-76e9-476f-892f-2674ea963afc" providerId="ADAL" clId="{1EC9FC83-CF7D-42E5-8E66-8AC4673F032F}" dt="2025-01-22T01:49:26.905" v="64" actId="962"/>
        <pc:sldMkLst>
          <pc:docMk/>
          <pc:sldMk cId="3330237926" sldId="521"/>
        </pc:sldMkLst>
        <pc:spChg chg="ord">
          <ac:chgData name="Kerrie Shanahan" userId="ae473d9f-76e9-476f-892f-2674ea963afc" providerId="ADAL" clId="{1EC9FC83-CF7D-42E5-8E66-8AC4673F032F}" dt="2025-01-22T01:43:26.041" v="0" actId="13244"/>
          <ac:spMkLst>
            <pc:docMk/>
            <pc:sldMk cId="3330237926" sldId="521"/>
            <ac:spMk id="7" creationId="{018BCA8A-A1EF-E943-6AEB-FA677C534FA2}"/>
          </ac:spMkLst>
        </pc:spChg>
        <pc:grpChg chg="mod">
          <ac:chgData name="Kerrie Shanahan" userId="ae473d9f-76e9-476f-892f-2674ea963afc" providerId="ADAL" clId="{1EC9FC83-CF7D-42E5-8E66-8AC4673F032F}" dt="2025-01-22T01:49:26.905" v="64" actId="962"/>
          <ac:grpSpMkLst>
            <pc:docMk/>
            <pc:sldMk cId="3330237926" sldId="521"/>
            <ac:grpSpMk id="2" creationId="{4D557E49-4A39-10E5-EA8A-C7E4BCF711D0}"/>
          </ac:grpSpMkLst>
        </pc:grpChg>
      </pc:sldChg>
      <pc:sldChg chg="modSp mod">
        <pc:chgData name="Kerrie Shanahan" userId="ae473d9f-76e9-476f-892f-2674ea963afc" providerId="ADAL" clId="{1EC9FC83-CF7D-42E5-8E66-8AC4673F032F}" dt="2025-01-22T01:49:58.592" v="105" actId="962"/>
        <pc:sldMkLst>
          <pc:docMk/>
          <pc:sldMk cId="3855724465" sldId="522"/>
        </pc:sldMkLst>
        <pc:spChg chg="ord">
          <ac:chgData name="Kerrie Shanahan" userId="ae473d9f-76e9-476f-892f-2674ea963afc" providerId="ADAL" clId="{1EC9FC83-CF7D-42E5-8E66-8AC4673F032F}" dt="2025-01-22T01:44:07.520" v="8" actId="13244"/>
          <ac:spMkLst>
            <pc:docMk/>
            <pc:sldMk cId="3855724465" sldId="522"/>
            <ac:spMk id="7" creationId="{1B98CA1B-8D70-9052-0CD5-E707737CA041}"/>
          </ac:spMkLst>
        </pc:spChg>
        <pc:grpChg chg="mod">
          <ac:chgData name="Kerrie Shanahan" userId="ae473d9f-76e9-476f-892f-2674ea963afc" providerId="ADAL" clId="{1EC9FC83-CF7D-42E5-8E66-8AC4673F032F}" dt="2025-01-22T01:49:58.592" v="105" actId="962"/>
          <ac:grpSpMkLst>
            <pc:docMk/>
            <pc:sldMk cId="3855724465" sldId="522"/>
            <ac:grpSpMk id="2" creationId="{8B087408-8D93-5B19-D8C2-7D9FAAF17AE4}"/>
          </ac:grpSpMkLst>
        </pc:grpChg>
      </pc:sldChg>
      <pc:sldChg chg="modSp mod">
        <pc:chgData name="Kerrie Shanahan" userId="ae473d9f-76e9-476f-892f-2674ea963afc" providerId="ADAL" clId="{1EC9FC83-CF7D-42E5-8E66-8AC4673F032F}" dt="2025-01-22T01:50:24.799" v="140" actId="962"/>
        <pc:sldMkLst>
          <pc:docMk/>
          <pc:sldMk cId="4241663146" sldId="523"/>
        </pc:sldMkLst>
        <pc:spChg chg="ord">
          <ac:chgData name="Kerrie Shanahan" userId="ae473d9f-76e9-476f-892f-2674ea963afc" providerId="ADAL" clId="{1EC9FC83-CF7D-42E5-8E66-8AC4673F032F}" dt="2025-01-22T01:44:49.075" v="16" actId="13244"/>
          <ac:spMkLst>
            <pc:docMk/>
            <pc:sldMk cId="4241663146" sldId="523"/>
            <ac:spMk id="7" creationId="{FD80F22C-A74D-B972-4265-E25CED883371}"/>
          </ac:spMkLst>
        </pc:spChg>
        <pc:grpChg chg="mod">
          <ac:chgData name="Kerrie Shanahan" userId="ae473d9f-76e9-476f-892f-2674ea963afc" providerId="ADAL" clId="{1EC9FC83-CF7D-42E5-8E66-8AC4673F032F}" dt="2025-01-22T01:50:24.799" v="140" actId="962"/>
          <ac:grpSpMkLst>
            <pc:docMk/>
            <pc:sldMk cId="4241663146" sldId="523"/>
            <ac:grpSpMk id="2" creationId="{D0FE6399-9588-ED8E-8881-98A6D5B03BBD}"/>
          </ac:grpSpMkLst>
        </pc:grpChg>
      </pc:sldChg>
      <pc:sldChg chg="modSp mod">
        <pc:chgData name="Kerrie Shanahan" userId="ae473d9f-76e9-476f-892f-2674ea963afc" providerId="ADAL" clId="{1EC9FC83-CF7D-42E5-8E66-8AC4673F032F}" dt="2025-01-22T01:50:53.964" v="175" actId="962"/>
        <pc:sldMkLst>
          <pc:docMk/>
          <pc:sldMk cId="3558318201" sldId="524"/>
        </pc:sldMkLst>
        <pc:spChg chg="ord">
          <ac:chgData name="Kerrie Shanahan" userId="ae473d9f-76e9-476f-892f-2674ea963afc" providerId="ADAL" clId="{1EC9FC83-CF7D-42E5-8E66-8AC4673F032F}" dt="2025-01-22T01:45:28.617" v="24"/>
          <ac:spMkLst>
            <pc:docMk/>
            <pc:sldMk cId="3558318201" sldId="524"/>
            <ac:spMk id="7" creationId="{ACFF616C-A7FC-2C56-47B9-9CA72E7FF980}"/>
          </ac:spMkLst>
        </pc:spChg>
        <pc:grpChg chg="mod">
          <ac:chgData name="Kerrie Shanahan" userId="ae473d9f-76e9-476f-892f-2674ea963afc" providerId="ADAL" clId="{1EC9FC83-CF7D-42E5-8E66-8AC4673F032F}" dt="2025-01-22T01:50:53.964" v="175" actId="962"/>
          <ac:grpSpMkLst>
            <pc:docMk/>
            <pc:sldMk cId="3558318201" sldId="524"/>
            <ac:grpSpMk id="2" creationId="{32145D7F-366F-0B1C-8BBF-AEE2A2867BBD}"/>
          </ac:grpSpMkLst>
        </pc:grpChg>
      </pc:sldChg>
      <pc:sldChg chg="modSp mod">
        <pc:chgData name="Kerrie Shanahan" userId="ae473d9f-76e9-476f-892f-2674ea963afc" providerId="ADAL" clId="{1EC9FC83-CF7D-42E5-8E66-8AC4673F032F}" dt="2025-01-22T01:51:15.534" v="201" actId="962"/>
        <pc:sldMkLst>
          <pc:docMk/>
          <pc:sldMk cId="3242952902" sldId="525"/>
        </pc:sldMkLst>
        <pc:spChg chg="ord">
          <ac:chgData name="Kerrie Shanahan" userId="ae473d9f-76e9-476f-892f-2674ea963afc" providerId="ADAL" clId="{1EC9FC83-CF7D-42E5-8E66-8AC4673F032F}" dt="2025-01-22T01:46:04.085" v="32"/>
          <ac:spMkLst>
            <pc:docMk/>
            <pc:sldMk cId="3242952902" sldId="525"/>
            <ac:spMk id="7" creationId="{3FA09669-99AF-5B40-2C6B-733ECAC8C022}"/>
          </ac:spMkLst>
        </pc:spChg>
        <pc:grpChg chg="mod">
          <ac:chgData name="Kerrie Shanahan" userId="ae473d9f-76e9-476f-892f-2674ea963afc" providerId="ADAL" clId="{1EC9FC83-CF7D-42E5-8E66-8AC4673F032F}" dt="2025-01-22T01:51:15.534" v="201" actId="962"/>
          <ac:grpSpMkLst>
            <pc:docMk/>
            <pc:sldMk cId="3242952902" sldId="525"/>
            <ac:grpSpMk id="2" creationId="{40F1488C-1206-77C8-234B-BB0DBE1520EF}"/>
          </ac:grpSpMkLst>
        </pc:grpChg>
      </pc:sldChg>
      <pc:sldChg chg="modSp mod">
        <pc:chgData name="Kerrie Shanahan" userId="ae473d9f-76e9-476f-892f-2674ea963afc" providerId="ADAL" clId="{1EC9FC83-CF7D-42E5-8E66-8AC4673F032F}" dt="2025-01-22T01:51:39.952" v="236" actId="962"/>
        <pc:sldMkLst>
          <pc:docMk/>
          <pc:sldMk cId="1342976683" sldId="526"/>
        </pc:sldMkLst>
        <pc:spChg chg="ord">
          <ac:chgData name="Kerrie Shanahan" userId="ae473d9f-76e9-476f-892f-2674ea963afc" providerId="ADAL" clId="{1EC9FC83-CF7D-42E5-8E66-8AC4673F032F}" dt="2025-01-22T01:48:28.992" v="40"/>
          <ac:spMkLst>
            <pc:docMk/>
            <pc:sldMk cId="1342976683" sldId="526"/>
            <ac:spMk id="7" creationId="{63979343-2B34-62E3-E66D-E58FE6F8E66E}"/>
          </ac:spMkLst>
        </pc:spChg>
        <pc:grpChg chg="mod">
          <ac:chgData name="Kerrie Shanahan" userId="ae473d9f-76e9-476f-892f-2674ea963afc" providerId="ADAL" clId="{1EC9FC83-CF7D-42E5-8E66-8AC4673F032F}" dt="2025-01-22T01:51:39.952" v="236" actId="962"/>
          <ac:grpSpMkLst>
            <pc:docMk/>
            <pc:sldMk cId="1342976683" sldId="526"/>
            <ac:grpSpMk id="2" creationId="{A1932A50-BDBB-DDDE-AEEF-FC402625B691}"/>
          </ac:grpSpMkLst>
        </pc:grpChg>
      </pc:sldChg>
      <pc:sldChg chg="modSp mod">
        <pc:chgData name="Kerrie Shanahan" userId="ae473d9f-76e9-476f-892f-2674ea963afc" providerId="ADAL" clId="{1EC9FC83-CF7D-42E5-8E66-8AC4673F032F}" dt="2025-01-22T01:43:33.904" v="1" actId="13244"/>
        <pc:sldMkLst>
          <pc:docMk/>
          <pc:sldMk cId="3802452058" sldId="534"/>
        </pc:sldMkLst>
        <pc:spChg chg="ord">
          <ac:chgData name="Kerrie Shanahan" userId="ae473d9f-76e9-476f-892f-2674ea963afc" providerId="ADAL" clId="{1EC9FC83-CF7D-42E5-8E66-8AC4673F032F}" dt="2025-01-22T01:43:33.904" v="1" actId="13244"/>
          <ac:spMkLst>
            <pc:docMk/>
            <pc:sldMk cId="3802452058" sldId="534"/>
            <ac:spMk id="2" creationId="{4556E488-6F14-1229-04C1-D65506FC37F5}"/>
          </ac:spMkLst>
        </pc:spChg>
      </pc:sldChg>
      <pc:sldChg chg="modSp mod">
        <pc:chgData name="Kerrie Shanahan" userId="ae473d9f-76e9-476f-892f-2674ea963afc" providerId="ADAL" clId="{1EC9FC83-CF7D-42E5-8E66-8AC4673F032F}" dt="2025-01-22T01:44:12.192" v="9" actId="13244"/>
        <pc:sldMkLst>
          <pc:docMk/>
          <pc:sldMk cId="3386478552" sldId="535"/>
        </pc:sldMkLst>
        <pc:spChg chg="ord">
          <ac:chgData name="Kerrie Shanahan" userId="ae473d9f-76e9-476f-892f-2674ea963afc" providerId="ADAL" clId="{1EC9FC83-CF7D-42E5-8E66-8AC4673F032F}" dt="2025-01-22T01:44:12.192" v="9" actId="13244"/>
          <ac:spMkLst>
            <pc:docMk/>
            <pc:sldMk cId="3386478552" sldId="535"/>
            <ac:spMk id="2" creationId="{485DE9E8-589B-6AB0-BA4B-9D0C950D6AA5}"/>
          </ac:spMkLst>
        </pc:spChg>
      </pc:sldChg>
      <pc:sldChg chg="modSp mod">
        <pc:chgData name="Kerrie Shanahan" userId="ae473d9f-76e9-476f-892f-2674ea963afc" providerId="ADAL" clId="{1EC9FC83-CF7D-42E5-8E66-8AC4673F032F}" dt="2025-01-22T01:44:54.003" v="17" actId="13244"/>
        <pc:sldMkLst>
          <pc:docMk/>
          <pc:sldMk cId="2046583356" sldId="536"/>
        </pc:sldMkLst>
        <pc:spChg chg="ord">
          <ac:chgData name="Kerrie Shanahan" userId="ae473d9f-76e9-476f-892f-2674ea963afc" providerId="ADAL" clId="{1EC9FC83-CF7D-42E5-8E66-8AC4673F032F}" dt="2025-01-22T01:44:54.003" v="17" actId="13244"/>
          <ac:spMkLst>
            <pc:docMk/>
            <pc:sldMk cId="2046583356" sldId="536"/>
            <ac:spMk id="2" creationId="{A0F4DBB9-997A-C419-7240-BA33D734D026}"/>
          </ac:spMkLst>
        </pc:spChg>
      </pc:sldChg>
      <pc:sldChg chg="modSp mod">
        <pc:chgData name="Kerrie Shanahan" userId="ae473d9f-76e9-476f-892f-2674ea963afc" providerId="ADAL" clId="{1EC9FC83-CF7D-42E5-8E66-8AC4673F032F}" dt="2025-01-22T01:45:32.570" v="25"/>
        <pc:sldMkLst>
          <pc:docMk/>
          <pc:sldMk cId="1924353254" sldId="537"/>
        </pc:sldMkLst>
        <pc:spChg chg="ord">
          <ac:chgData name="Kerrie Shanahan" userId="ae473d9f-76e9-476f-892f-2674ea963afc" providerId="ADAL" clId="{1EC9FC83-CF7D-42E5-8E66-8AC4673F032F}" dt="2025-01-22T01:45:32.570" v="25"/>
          <ac:spMkLst>
            <pc:docMk/>
            <pc:sldMk cId="1924353254" sldId="537"/>
            <ac:spMk id="2" creationId="{DB009819-F9C1-2416-A898-16B25BD81313}"/>
          </ac:spMkLst>
        </pc:spChg>
      </pc:sldChg>
      <pc:sldChg chg="modSp mod">
        <pc:chgData name="Kerrie Shanahan" userId="ae473d9f-76e9-476f-892f-2674ea963afc" providerId="ADAL" clId="{1EC9FC83-CF7D-42E5-8E66-8AC4673F032F}" dt="2025-01-22T01:46:09.412" v="33"/>
        <pc:sldMkLst>
          <pc:docMk/>
          <pc:sldMk cId="3770610343" sldId="538"/>
        </pc:sldMkLst>
        <pc:spChg chg="ord">
          <ac:chgData name="Kerrie Shanahan" userId="ae473d9f-76e9-476f-892f-2674ea963afc" providerId="ADAL" clId="{1EC9FC83-CF7D-42E5-8E66-8AC4673F032F}" dt="2025-01-22T01:46:09.412" v="33"/>
          <ac:spMkLst>
            <pc:docMk/>
            <pc:sldMk cId="3770610343" sldId="538"/>
            <ac:spMk id="2" creationId="{D2B27BE7-9BF3-8706-6E80-6308DA36CE42}"/>
          </ac:spMkLst>
        </pc:spChg>
      </pc:sldChg>
      <pc:sldChg chg="modSp mod modNotesTx">
        <pc:chgData name="Kerrie Shanahan" userId="ae473d9f-76e9-476f-892f-2674ea963afc" providerId="ADAL" clId="{1EC9FC83-CF7D-42E5-8E66-8AC4673F032F}" dt="2025-02-03T05:01:37.839" v="260" actId="20577"/>
        <pc:sldMkLst>
          <pc:docMk/>
          <pc:sldMk cId="1081604326" sldId="539"/>
        </pc:sldMkLst>
        <pc:spChg chg="ord">
          <ac:chgData name="Kerrie Shanahan" userId="ae473d9f-76e9-476f-892f-2674ea963afc" providerId="ADAL" clId="{1EC9FC83-CF7D-42E5-8E66-8AC4673F032F}" dt="2025-01-22T01:43:38.054" v="2" actId="13244"/>
          <ac:spMkLst>
            <pc:docMk/>
            <pc:sldMk cId="1081604326" sldId="539"/>
            <ac:spMk id="3" creationId="{5D6CAF7A-F94D-39FD-E4F6-A3AF66E21ED1}"/>
          </ac:spMkLst>
        </pc:spChg>
      </pc:sldChg>
      <pc:sldChg chg="modSp mod">
        <pc:chgData name="Kerrie Shanahan" userId="ae473d9f-76e9-476f-892f-2674ea963afc" providerId="ADAL" clId="{1EC9FC83-CF7D-42E5-8E66-8AC4673F032F}" dt="2025-01-22T01:44:17" v="10" actId="13244"/>
        <pc:sldMkLst>
          <pc:docMk/>
          <pc:sldMk cId="263643341" sldId="540"/>
        </pc:sldMkLst>
        <pc:spChg chg="ord">
          <ac:chgData name="Kerrie Shanahan" userId="ae473d9f-76e9-476f-892f-2674ea963afc" providerId="ADAL" clId="{1EC9FC83-CF7D-42E5-8E66-8AC4673F032F}" dt="2025-01-22T01:44:17" v="10" actId="13244"/>
          <ac:spMkLst>
            <pc:docMk/>
            <pc:sldMk cId="263643341" sldId="540"/>
            <ac:spMk id="3" creationId="{005845A0-2E06-B24F-0A66-B9CD11ED08B3}"/>
          </ac:spMkLst>
        </pc:spChg>
      </pc:sldChg>
      <pc:sldChg chg="modSp mod">
        <pc:chgData name="Kerrie Shanahan" userId="ae473d9f-76e9-476f-892f-2674ea963afc" providerId="ADAL" clId="{1EC9FC83-CF7D-42E5-8E66-8AC4673F032F}" dt="2025-01-22T01:44:57.913" v="18" actId="13244"/>
        <pc:sldMkLst>
          <pc:docMk/>
          <pc:sldMk cId="3633121909" sldId="541"/>
        </pc:sldMkLst>
        <pc:spChg chg="ord">
          <ac:chgData name="Kerrie Shanahan" userId="ae473d9f-76e9-476f-892f-2674ea963afc" providerId="ADAL" clId="{1EC9FC83-CF7D-42E5-8E66-8AC4673F032F}" dt="2025-01-22T01:44:57.913" v="18" actId="13244"/>
          <ac:spMkLst>
            <pc:docMk/>
            <pc:sldMk cId="3633121909" sldId="541"/>
            <ac:spMk id="3" creationId="{36B418E0-875F-DF1C-05C1-7977D11659B1}"/>
          </ac:spMkLst>
        </pc:spChg>
      </pc:sldChg>
      <pc:sldChg chg="modSp mod">
        <pc:chgData name="Kerrie Shanahan" userId="ae473d9f-76e9-476f-892f-2674ea963afc" providerId="ADAL" clId="{1EC9FC83-CF7D-42E5-8E66-8AC4673F032F}" dt="2025-01-22T01:45:37.348" v="26"/>
        <pc:sldMkLst>
          <pc:docMk/>
          <pc:sldMk cId="628951069" sldId="542"/>
        </pc:sldMkLst>
        <pc:spChg chg="ord">
          <ac:chgData name="Kerrie Shanahan" userId="ae473d9f-76e9-476f-892f-2674ea963afc" providerId="ADAL" clId="{1EC9FC83-CF7D-42E5-8E66-8AC4673F032F}" dt="2025-01-22T01:45:37.348" v="26"/>
          <ac:spMkLst>
            <pc:docMk/>
            <pc:sldMk cId="628951069" sldId="542"/>
            <ac:spMk id="3" creationId="{8DDF7A0E-2BA1-91A4-10B1-BA0AA02B5809}"/>
          </ac:spMkLst>
        </pc:spChg>
      </pc:sldChg>
      <pc:sldChg chg="modSp mod">
        <pc:chgData name="Kerrie Shanahan" userId="ae473d9f-76e9-476f-892f-2674ea963afc" providerId="ADAL" clId="{1EC9FC83-CF7D-42E5-8E66-8AC4673F032F}" dt="2025-01-22T01:48:03.889" v="34"/>
        <pc:sldMkLst>
          <pc:docMk/>
          <pc:sldMk cId="1767021118" sldId="543"/>
        </pc:sldMkLst>
        <pc:spChg chg="ord">
          <ac:chgData name="Kerrie Shanahan" userId="ae473d9f-76e9-476f-892f-2674ea963afc" providerId="ADAL" clId="{1EC9FC83-CF7D-42E5-8E66-8AC4673F032F}" dt="2025-01-22T01:48:03.889" v="34"/>
          <ac:spMkLst>
            <pc:docMk/>
            <pc:sldMk cId="1767021118" sldId="543"/>
            <ac:spMk id="3" creationId="{6A194E3D-9C49-583B-D98A-1608B3978786}"/>
          </ac:spMkLst>
        </pc:spChg>
      </pc:sldChg>
      <pc:sldChg chg="modSp mod">
        <pc:chgData name="Kerrie Shanahan" userId="ae473d9f-76e9-476f-892f-2674ea963afc" providerId="ADAL" clId="{1EC9FC83-CF7D-42E5-8E66-8AC4673F032F}" dt="2025-01-22T01:48:40.125" v="45"/>
        <pc:sldMkLst>
          <pc:docMk/>
          <pc:sldMk cId="3926730135" sldId="544"/>
        </pc:sldMkLst>
        <pc:spChg chg="mod ord">
          <ac:chgData name="Kerrie Shanahan" userId="ae473d9f-76e9-476f-892f-2674ea963afc" providerId="ADAL" clId="{1EC9FC83-CF7D-42E5-8E66-8AC4673F032F}" dt="2025-01-22T01:48:40.125" v="45"/>
          <ac:spMkLst>
            <pc:docMk/>
            <pc:sldMk cId="3926730135" sldId="544"/>
            <ac:spMk id="3" creationId="{5FF02CFF-B5A3-E1B6-FEE8-6F495BA8E63A}"/>
          </ac:spMkLst>
        </pc:spChg>
      </pc:sldChg>
      <pc:sldChg chg="modSp mod">
        <pc:chgData name="Kerrie Shanahan" userId="ae473d9f-76e9-476f-892f-2674ea963afc" providerId="ADAL" clId="{1EC9FC83-CF7D-42E5-8E66-8AC4673F032F}" dt="2025-01-22T01:48:32.631" v="41"/>
        <pc:sldMkLst>
          <pc:docMk/>
          <pc:sldMk cId="727283751" sldId="545"/>
        </pc:sldMkLst>
        <pc:spChg chg="ord">
          <ac:chgData name="Kerrie Shanahan" userId="ae473d9f-76e9-476f-892f-2674ea963afc" providerId="ADAL" clId="{1EC9FC83-CF7D-42E5-8E66-8AC4673F032F}" dt="2025-01-22T01:48:32.631" v="41"/>
          <ac:spMkLst>
            <pc:docMk/>
            <pc:sldMk cId="727283751" sldId="545"/>
            <ac:spMk id="2" creationId="{F82C1FC8-11A8-A92C-ADA7-6CB7FE79AD91}"/>
          </ac:spMkLst>
        </pc:spChg>
      </pc:sldChg>
      <pc:sldChg chg="modSp mod">
        <pc:chgData name="Kerrie Shanahan" userId="ae473d9f-76e9-476f-892f-2674ea963afc" providerId="ADAL" clId="{1EC9FC83-CF7D-42E5-8E66-8AC4673F032F}" dt="2025-01-22T01:49:35.591" v="76" actId="962"/>
        <pc:sldMkLst>
          <pc:docMk/>
          <pc:sldMk cId="2687104654" sldId="546"/>
        </pc:sldMkLst>
        <pc:spChg chg="ord">
          <ac:chgData name="Kerrie Shanahan" userId="ae473d9f-76e9-476f-892f-2674ea963afc" providerId="ADAL" clId="{1EC9FC83-CF7D-42E5-8E66-8AC4673F032F}" dt="2025-01-22T01:43:42.368" v="3" actId="13244"/>
          <ac:spMkLst>
            <pc:docMk/>
            <pc:sldMk cId="2687104654" sldId="546"/>
            <ac:spMk id="2" creationId="{74CAF98E-2CBA-9F73-5B51-4F0E67634C85}"/>
          </ac:spMkLst>
        </pc:spChg>
        <pc:grpChg chg="mod">
          <ac:chgData name="Kerrie Shanahan" userId="ae473d9f-76e9-476f-892f-2674ea963afc" providerId="ADAL" clId="{1EC9FC83-CF7D-42E5-8E66-8AC4673F032F}" dt="2025-01-22T01:49:35.591" v="76" actId="962"/>
          <ac:grpSpMkLst>
            <pc:docMk/>
            <pc:sldMk cId="2687104654" sldId="546"/>
            <ac:grpSpMk id="9" creationId="{B1250FAC-D455-48B3-3F52-E04512F000CD}"/>
          </ac:grpSpMkLst>
        </pc:grpChg>
      </pc:sldChg>
      <pc:sldChg chg="modSp mod">
        <pc:chgData name="Kerrie Shanahan" userId="ae473d9f-76e9-476f-892f-2674ea963afc" providerId="ADAL" clId="{1EC9FC83-CF7D-42E5-8E66-8AC4673F032F}" dt="2025-01-22T01:50:05.258" v="115" actId="962"/>
        <pc:sldMkLst>
          <pc:docMk/>
          <pc:sldMk cId="1510110508" sldId="547"/>
        </pc:sldMkLst>
        <pc:spChg chg="ord">
          <ac:chgData name="Kerrie Shanahan" userId="ae473d9f-76e9-476f-892f-2674ea963afc" providerId="ADAL" clId="{1EC9FC83-CF7D-42E5-8E66-8AC4673F032F}" dt="2025-01-22T01:44:24.156" v="11" actId="13244"/>
          <ac:spMkLst>
            <pc:docMk/>
            <pc:sldMk cId="1510110508" sldId="547"/>
            <ac:spMk id="2" creationId="{8C0AB941-3684-2535-903A-31AD74592A2C}"/>
          </ac:spMkLst>
        </pc:spChg>
        <pc:grpChg chg="mod">
          <ac:chgData name="Kerrie Shanahan" userId="ae473d9f-76e9-476f-892f-2674ea963afc" providerId="ADAL" clId="{1EC9FC83-CF7D-42E5-8E66-8AC4673F032F}" dt="2025-01-22T01:50:05.258" v="115" actId="962"/>
          <ac:grpSpMkLst>
            <pc:docMk/>
            <pc:sldMk cId="1510110508" sldId="547"/>
            <ac:grpSpMk id="9" creationId="{45840435-44EC-9167-4854-140750AA3CE0}"/>
          </ac:grpSpMkLst>
        </pc:grpChg>
      </pc:sldChg>
      <pc:sldChg chg="modSp mod">
        <pc:chgData name="Kerrie Shanahan" userId="ae473d9f-76e9-476f-892f-2674ea963afc" providerId="ADAL" clId="{1EC9FC83-CF7D-42E5-8E66-8AC4673F032F}" dt="2025-01-22T01:50:37.760" v="150" actId="962"/>
        <pc:sldMkLst>
          <pc:docMk/>
          <pc:sldMk cId="2469740973" sldId="548"/>
        </pc:sldMkLst>
        <pc:spChg chg="ord">
          <ac:chgData name="Kerrie Shanahan" userId="ae473d9f-76e9-476f-892f-2674ea963afc" providerId="ADAL" clId="{1EC9FC83-CF7D-42E5-8E66-8AC4673F032F}" dt="2025-01-22T01:45:04.597" v="19" actId="13244"/>
          <ac:spMkLst>
            <pc:docMk/>
            <pc:sldMk cId="2469740973" sldId="548"/>
            <ac:spMk id="2" creationId="{92DACE7D-B8FD-F74B-CB1A-B83C14570EC6}"/>
          </ac:spMkLst>
        </pc:spChg>
        <pc:grpChg chg="mod">
          <ac:chgData name="Kerrie Shanahan" userId="ae473d9f-76e9-476f-892f-2674ea963afc" providerId="ADAL" clId="{1EC9FC83-CF7D-42E5-8E66-8AC4673F032F}" dt="2025-01-22T01:50:37.760" v="150" actId="962"/>
          <ac:grpSpMkLst>
            <pc:docMk/>
            <pc:sldMk cId="2469740973" sldId="548"/>
            <ac:grpSpMk id="9" creationId="{8D005A78-6672-4F5B-E5A1-F76A7279CF63}"/>
          </ac:grpSpMkLst>
        </pc:grpChg>
      </pc:sldChg>
      <pc:sldChg chg="modSp mod">
        <pc:chgData name="Kerrie Shanahan" userId="ae473d9f-76e9-476f-892f-2674ea963afc" providerId="ADAL" clId="{1EC9FC83-CF7D-42E5-8E66-8AC4673F032F}" dt="2025-01-22T01:51:00.388" v="185" actId="962"/>
        <pc:sldMkLst>
          <pc:docMk/>
          <pc:sldMk cId="457370696" sldId="549"/>
        </pc:sldMkLst>
        <pc:spChg chg="ord">
          <ac:chgData name="Kerrie Shanahan" userId="ae473d9f-76e9-476f-892f-2674ea963afc" providerId="ADAL" clId="{1EC9FC83-CF7D-42E5-8E66-8AC4673F032F}" dt="2025-01-22T01:45:42.146" v="27"/>
          <ac:spMkLst>
            <pc:docMk/>
            <pc:sldMk cId="457370696" sldId="549"/>
            <ac:spMk id="2" creationId="{ECC7AC1E-0E32-305D-E987-DE53CD219508}"/>
          </ac:spMkLst>
        </pc:spChg>
        <pc:grpChg chg="mod">
          <ac:chgData name="Kerrie Shanahan" userId="ae473d9f-76e9-476f-892f-2674ea963afc" providerId="ADAL" clId="{1EC9FC83-CF7D-42E5-8E66-8AC4673F032F}" dt="2025-01-22T01:51:00.388" v="185" actId="962"/>
          <ac:grpSpMkLst>
            <pc:docMk/>
            <pc:sldMk cId="457370696" sldId="549"/>
            <ac:grpSpMk id="9" creationId="{31DD3348-4EF9-3A32-C4E1-475877D05D41}"/>
          </ac:grpSpMkLst>
        </pc:grpChg>
      </pc:sldChg>
      <pc:sldChg chg="modSp mod">
        <pc:chgData name="Kerrie Shanahan" userId="ae473d9f-76e9-476f-892f-2674ea963afc" providerId="ADAL" clId="{1EC9FC83-CF7D-42E5-8E66-8AC4673F032F}" dt="2025-01-22T01:51:24.091" v="211" actId="962"/>
        <pc:sldMkLst>
          <pc:docMk/>
          <pc:sldMk cId="2051295491" sldId="550"/>
        </pc:sldMkLst>
        <pc:spChg chg="ord">
          <ac:chgData name="Kerrie Shanahan" userId="ae473d9f-76e9-476f-892f-2674ea963afc" providerId="ADAL" clId="{1EC9FC83-CF7D-42E5-8E66-8AC4673F032F}" dt="2025-01-22T01:48:09.444" v="35"/>
          <ac:spMkLst>
            <pc:docMk/>
            <pc:sldMk cId="2051295491" sldId="550"/>
            <ac:spMk id="2" creationId="{EE45A361-42CB-9D42-0949-D79A6310DA0B}"/>
          </ac:spMkLst>
        </pc:spChg>
        <pc:grpChg chg="mod">
          <ac:chgData name="Kerrie Shanahan" userId="ae473d9f-76e9-476f-892f-2674ea963afc" providerId="ADAL" clId="{1EC9FC83-CF7D-42E5-8E66-8AC4673F032F}" dt="2025-01-22T01:51:24.091" v="211" actId="962"/>
          <ac:grpSpMkLst>
            <pc:docMk/>
            <pc:sldMk cId="2051295491" sldId="550"/>
            <ac:grpSpMk id="9" creationId="{A752E0F4-59AC-4D5C-2B5A-908AB057B2C0}"/>
          </ac:grpSpMkLst>
        </pc:grpChg>
      </pc:sldChg>
      <pc:sldChg chg="modSp mod">
        <pc:chgData name="Kerrie Shanahan" userId="ae473d9f-76e9-476f-892f-2674ea963afc" providerId="ADAL" clId="{1EC9FC83-CF7D-42E5-8E66-8AC4673F032F}" dt="2025-01-22T01:51:47.100" v="246" actId="962"/>
        <pc:sldMkLst>
          <pc:docMk/>
          <pc:sldMk cId="2511325186" sldId="551"/>
        </pc:sldMkLst>
        <pc:spChg chg="ord">
          <ac:chgData name="Kerrie Shanahan" userId="ae473d9f-76e9-476f-892f-2674ea963afc" providerId="ADAL" clId="{1EC9FC83-CF7D-42E5-8E66-8AC4673F032F}" dt="2025-01-22T01:48:47.654" v="46"/>
          <ac:spMkLst>
            <pc:docMk/>
            <pc:sldMk cId="2511325186" sldId="551"/>
            <ac:spMk id="2" creationId="{0A8B6B6B-BA09-8F32-A625-6CA555480B41}"/>
          </ac:spMkLst>
        </pc:spChg>
        <pc:grpChg chg="mod">
          <ac:chgData name="Kerrie Shanahan" userId="ae473d9f-76e9-476f-892f-2674ea963afc" providerId="ADAL" clId="{1EC9FC83-CF7D-42E5-8E66-8AC4673F032F}" dt="2025-01-22T01:51:47.100" v="246" actId="962"/>
          <ac:grpSpMkLst>
            <pc:docMk/>
            <pc:sldMk cId="2511325186" sldId="551"/>
            <ac:grpSpMk id="9" creationId="{D329E738-08D2-A667-48D0-EAEA59542F9B}"/>
          </ac:grpSpMkLst>
        </pc:grpChg>
      </pc:sldChg>
      <pc:sldChg chg="modSp mod">
        <pc:chgData name="Kerrie Shanahan" userId="ae473d9f-76e9-476f-892f-2674ea963afc" providerId="ADAL" clId="{1EC9FC83-CF7D-42E5-8E66-8AC4673F032F}" dt="2025-01-22T01:49:43.575" v="86" actId="962"/>
        <pc:sldMkLst>
          <pc:docMk/>
          <pc:sldMk cId="2245123382" sldId="552"/>
        </pc:sldMkLst>
        <pc:spChg chg="ord">
          <ac:chgData name="Kerrie Shanahan" userId="ae473d9f-76e9-476f-892f-2674ea963afc" providerId="ADAL" clId="{1EC9FC83-CF7D-42E5-8E66-8AC4673F032F}" dt="2025-01-22T01:43:47.719" v="4" actId="13244"/>
          <ac:spMkLst>
            <pc:docMk/>
            <pc:sldMk cId="2245123382" sldId="552"/>
            <ac:spMk id="2" creationId="{4054B74E-C7F4-7395-A187-C663EED74B90}"/>
          </ac:spMkLst>
        </pc:spChg>
        <pc:grpChg chg="mod">
          <ac:chgData name="Kerrie Shanahan" userId="ae473d9f-76e9-476f-892f-2674ea963afc" providerId="ADAL" clId="{1EC9FC83-CF7D-42E5-8E66-8AC4673F032F}" dt="2025-01-22T01:49:43.575" v="86" actId="962"/>
          <ac:grpSpMkLst>
            <pc:docMk/>
            <pc:sldMk cId="2245123382" sldId="552"/>
            <ac:grpSpMk id="3" creationId="{5AA2CFB7-33C0-5AA2-9FB3-428EC0860CBF}"/>
          </ac:grpSpMkLst>
        </pc:grpChg>
      </pc:sldChg>
      <pc:sldChg chg="modSp mod">
        <pc:chgData name="Kerrie Shanahan" userId="ae473d9f-76e9-476f-892f-2674ea963afc" providerId="ADAL" clId="{1EC9FC83-CF7D-42E5-8E66-8AC4673F032F}" dt="2025-01-22T01:50:12.142" v="125" actId="962"/>
        <pc:sldMkLst>
          <pc:docMk/>
          <pc:sldMk cId="4050035163" sldId="553"/>
        </pc:sldMkLst>
        <pc:spChg chg="ord">
          <ac:chgData name="Kerrie Shanahan" userId="ae473d9f-76e9-476f-892f-2674ea963afc" providerId="ADAL" clId="{1EC9FC83-CF7D-42E5-8E66-8AC4673F032F}" dt="2025-01-22T01:44:28.653" v="12" actId="13244"/>
          <ac:spMkLst>
            <pc:docMk/>
            <pc:sldMk cId="4050035163" sldId="553"/>
            <ac:spMk id="3" creationId="{F1F80436-EA16-E1C8-F146-67AD6633BA7C}"/>
          </ac:spMkLst>
        </pc:spChg>
        <pc:grpChg chg="mod">
          <ac:chgData name="Kerrie Shanahan" userId="ae473d9f-76e9-476f-892f-2674ea963afc" providerId="ADAL" clId="{1EC9FC83-CF7D-42E5-8E66-8AC4673F032F}" dt="2025-01-22T01:50:12.142" v="125" actId="962"/>
          <ac:grpSpMkLst>
            <pc:docMk/>
            <pc:sldMk cId="4050035163" sldId="553"/>
            <ac:grpSpMk id="2" creationId="{9A79F1CB-6684-6E3F-2F23-FDFEE3A4EE4C}"/>
          </ac:grpSpMkLst>
        </pc:grpChg>
      </pc:sldChg>
      <pc:sldChg chg="modSp mod">
        <pc:chgData name="Kerrie Shanahan" userId="ae473d9f-76e9-476f-892f-2674ea963afc" providerId="ADAL" clId="{1EC9FC83-CF7D-42E5-8E66-8AC4673F032F}" dt="2025-01-22T01:50:43.502" v="160" actId="962"/>
        <pc:sldMkLst>
          <pc:docMk/>
          <pc:sldMk cId="3139835858" sldId="554"/>
        </pc:sldMkLst>
        <pc:spChg chg="ord">
          <ac:chgData name="Kerrie Shanahan" userId="ae473d9f-76e9-476f-892f-2674ea963afc" providerId="ADAL" clId="{1EC9FC83-CF7D-42E5-8E66-8AC4673F032F}" dt="2025-01-22T01:45:08.998" v="20"/>
          <ac:spMkLst>
            <pc:docMk/>
            <pc:sldMk cId="3139835858" sldId="554"/>
            <ac:spMk id="2" creationId="{8605548B-138C-FCD6-F7FC-86B5B78949F7}"/>
          </ac:spMkLst>
        </pc:spChg>
        <pc:grpChg chg="mod">
          <ac:chgData name="Kerrie Shanahan" userId="ae473d9f-76e9-476f-892f-2674ea963afc" providerId="ADAL" clId="{1EC9FC83-CF7D-42E5-8E66-8AC4673F032F}" dt="2025-01-22T01:50:43.502" v="160" actId="962"/>
          <ac:grpSpMkLst>
            <pc:docMk/>
            <pc:sldMk cId="3139835858" sldId="554"/>
            <ac:grpSpMk id="3" creationId="{9BAFDA9C-992B-BBC7-C104-B0E96468185F}"/>
          </ac:grpSpMkLst>
        </pc:grpChg>
      </pc:sldChg>
      <pc:sldChg chg="modSp mod">
        <pc:chgData name="Kerrie Shanahan" userId="ae473d9f-76e9-476f-892f-2674ea963afc" providerId="ADAL" clId="{1EC9FC83-CF7D-42E5-8E66-8AC4673F032F}" dt="2025-01-22T01:51:04.844" v="186" actId="962"/>
        <pc:sldMkLst>
          <pc:docMk/>
          <pc:sldMk cId="2070848535" sldId="555"/>
        </pc:sldMkLst>
        <pc:spChg chg="ord">
          <ac:chgData name="Kerrie Shanahan" userId="ae473d9f-76e9-476f-892f-2674ea963afc" providerId="ADAL" clId="{1EC9FC83-CF7D-42E5-8E66-8AC4673F032F}" dt="2025-01-22T01:45:46.062" v="28"/>
          <ac:spMkLst>
            <pc:docMk/>
            <pc:sldMk cId="2070848535" sldId="555"/>
            <ac:spMk id="2" creationId="{0713D96F-AF15-80C5-BC10-22724D559F25}"/>
          </ac:spMkLst>
        </pc:spChg>
        <pc:grpChg chg="mod">
          <ac:chgData name="Kerrie Shanahan" userId="ae473d9f-76e9-476f-892f-2674ea963afc" providerId="ADAL" clId="{1EC9FC83-CF7D-42E5-8E66-8AC4673F032F}" dt="2025-01-22T01:51:04.844" v="186" actId="962"/>
          <ac:grpSpMkLst>
            <pc:docMk/>
            <pc:sldMk cId="2070848535" sldId="555"/>
            <ac:grpSpMk id="3" creationId="{B3DCEBED-6B1F-2A7D-6B84-FFB04C739B87}"/>
          </ac:grpSpMkLst>
        </pc:grpChg>
      </pc:sldChg>
      <pc:sldChg chg="modSp mod">
        <pc:chgData name="Kerrie Shanahan" userId="ae473d9f-76e9-476f-892f-2674ea963afc" providerId="ADAL" clId="{1EC9FC83-CF7D-42E5-8E66-8AC4673F032F}" dt="2025-01-22T01:51:30.537" v="221" actId="962"/>
        <pc:sldMkLst>
          <pc:docMk/>
          <pc:sldMk cId="2494783547" sldId="556"/>
        </pc:sldMkLst>
        <pc:spChg chg="ord">
          <ac:chgData name="Kerrie Shanahan" userId="ae473d9f-76e9-476f-892f-2674ea963afc" providerId="ADAL" clId="{1EC9FC83-CF7D-42E5-8E66-8AC4673F032F}" dt="2025-01-22T01:48:14.085" v="36"/>
          <ac:spMkLst>
            <pc:docMk/>
            <pc:sldMk cId="2494783547" sldId="556"/>
            <ac:spMk id="2" creationId="{00DC1C81-F669-234A-B87C-92A135A4E440}"/>
          </ac:spMkLst>
        </pc:spChg>
        <pc:grpChg chg="mod">
          <ac:chgData name="Kerrie Shanahan" userId="ae473d9f-76e9-476f-892f-2674ea963afc" providerId="ADAL" clId="{1EC9FC83-CF7D-42E5-8E66-8AC4673F032F}" dt="2025-01-22T01:51:30.537" v="221" actId="962"/>
          <ac:grpSpMkLst>
            <pc:docMk/>
            <pc:sldMk cId="2494783547" sldId="556"/>
            <ac:grpSpMk id="3" creationId="{42C1E67F-C3DF-FDCE-DF40-63D98787827B}"/>
          </ac:grpSpMkLst>
        </pc:grpChg>
      </pc:sldChg>
      <pc:sldChg chg="modSp mod">
        <pc:chgData name="Kerrie Shanahan" userId="ae473d9f-76e9-476f-892f-2674ea963afc" providerId="ADAL" clId="{1EC9FC83-CF7D-42E5-8E66-8AC4673F032F}" dt="2025-01-22T01:51:53.671" v="256" actId="962"/>
        <pc:sldMkLst>
          <pc:docMk/>
          <pc:sldMk cId="569243033" sldId="557"/>
        </pc:sldMkLst>
        <pc:spChg chg="ord">
          <ac:chgData name="Kerrie Shanahan" userId="ae473d9f-76e9-476f-892f-2674ea963afc" providerId="ADAL" clId="{1EC9FC83-CF7D-42E5-8E66-8AC4673F032F}" dt="2025-01-22T01:48:51.309" v="47"/>
          <ac:spMkLst>
            <pc:docMk/>
            <pc:sldMk cId="569243033" sldId="557"/>
            <ac:spMk id="2" creationId="{1C010012-B37C-4323-EA64-22B659D69FED}"/>
          </ac:spMkLst>
        </pc:spChg>
        <pc:grpChg chg="mod">
          <ac:chgData name="Kerrie Shanahan" userId="ae473d9f-76e9-476f-892f-2674ea963afc" providerId="ADAL" clId="{1EC9FC83-CF7D-42E5-8E66-8AC4673F032F}" dt="2025-01-22T01:51:53.671" v="256" actId="962"/>
          <ac:grpSpMkLst>
            <pc:docMk/>
            <pc:sldMk cId="569243033" sldId="557"/>
            <ac:grpSpMk id="3" creationId="{4CB24F29-F183-E1F7-C079-D77051B1A389}"/>
          </ac:grpSpMkLst>
        </pc:grpChg>
      </pc:sldChg>
      <pc:sldChg chg="modSp mod">
        <pc:chgData name="Kerrie Shanahan" userId="ae473d9f-76e9-476f-892f-2674ea963afc" providerId="ADAL" clId="{1EC9FC83-CF7D-42E5-8E66-8AC4673F032F}" dt="2025-01-22T01:43:53.088" v="5" actId="13244"/>
        <pc:sldMkLst>
          <pc:docMk/>
          <pc:sldMk cId="3072928021" sldId="558"/>
        </pc:sldMkLst>
        <pc:spChg chg="ord">
          <ac:chgData name="Kerrie Shanahan" userId="ae473d9f-76e9-476f-892f-2674ea963afc" providerId="ADAL" clId="{1EC9FC83-CF7D-42E5-8E66-8AC4673F032F}" dt="2025-01-22T01:43:53.088" v="5" actId="13244"/>
          <ac:spMkLst>
            <pc:docMk/>
            <pc:sldMk cId="3072928021" sldId="558"/>
            <ac:spMk id="3" creationId="{EDB225FA-2859-8813-5044-F64434538359}"/>
          </ac:spMkLst>
        </pc:spChg>
      </pc:sldChg>
      <pc:sldChg chg="modSp mod">
        <pc:chgData name="Kerrie Shanahan" userId="ae473d9f-76e9-476f-892f-2674ea963afc" providerId="ADAL" clId="{1EC9FC83-CF7D-42E5-8E66-8AC4673F032F}" dt="2025-01-22T01:44:33.484" v="13" actId="13244"/>
        <pc:sldMkLst>
          <pc:docMk/>
          <pc:sldMk cId="2155962074" sldId="559"/>
        </pc:sldMkLst>
        <pc:spChg chg="ord">
          <ac:chgData name="Kerrie Shanahan" userId="ae473d9f-76e9-476f-892f-2674ea963afc" providerId="ADAL" clId="{1EC9FC83-CF7D-42E5-8E66-8AC4673F032F}" dt="2025-01-22T01:44:33.484" v="13" actId="13244"/>
          <ac:spMkLst>
            <pc:docMk/>
            <pc:sldMk cId="2155962074" sldId="559"/>
            <ac:spMk id="3" creationId="{DC16C272-E3C6-C86E-2469-8EC49F981728}"/>
          </ac:spMkLst>
        </pc:spChg>
      </pc:sldChg>
      <pc:sldChg chg="modSp mod">
        <pc:chgData name="Kerrie Shanahan" userId="ae473d9f-76e9-476f-892f-2674ea963afc" providerId="ADAL" clId="{1EC9FC83-CF7D-42E5-8E66-8AC4673F032F}" dt="2025-01-22T01:45:13.916" v="21"/>
        <pc:sldMkLst>
          <pc:docMk/>
          <pc:sldMk cId="2401999241" sldId="560"/>
        </pc:sldMkLst>
        <pc:spChg chg="ord">
          <ac:chgData name="Kerrie Shanahan" userId="ae473d9f-76e9-476f-892f-2674ea963afc" providerId="ADAL" clId="{1EC9FC83-CF7D-42E5-8E66-8AC4673F032F}" dt="2025-01-22T01:45:13.916" v="21"/>
          <ac:spMkLst>
            <pc:docMk/>
            <pc:sldMk cId="2401999241" sldId="560"/>
            <ac:spMk id="3" creationId="{6F738A85-A78F-0A05-3619-2F3E547D470B}"/>
          </ac:spMkLst>
        </pc:spChg>
      </pc:sldChg>
      <pc:sldChg chg="modSp mod">
        <pc:chgData name="Kerrie Shanahan" userId="ae473d9f-76e9-476f-892f-2674ea963afc" providerId="ADAL" clId="{1EC9FC83-CF7D-42E5-8E66-8AC4673F032F}" dt="2025-01-22T01:45:49.477" v="29"/>
        <pc:sldMkLst>
          <pc:docMk/>
          <pc:sldMk cId="1064599441" sldId="561"/>
        </pc:sldMkLst>
        <pc:spChg chg="ord">
          <ac:chgData name="Kerrie Shanahan" userId="ae473d9f-76e9-476f-892f-2674ea963afc" providerId="ADAL" clId="{1EC9FC83-CF7D-42E5-8E66-8AC4673F032F}" dt="2025-01-22T01:45:49.477" v="29"/>
          <ac:spMkLst>
            <pc:docMk/>
            <pc:sldMk cId="1064599441" sldId="561"/>
            <ac:spMk id="3" creationId="{120117BA-C388-36AB-A8F5-67FE2265E256}"/>
          </ac:spMkLst>
        </pc:spChg>
      </pc:sldChg>
      <pc:sldChg chg="modSp mod">
        <pc:chgData name="Kerrie Shanahan" userId="ae473d9f-76e9-476f-892f-2674ea963afc" providerId="ADAL" clId="{1EC9FC83-CF7D-42E5-8E66-8AC4673F032F}" dt="2025-01-22T01:48:18.153" v="37"/>
        <pc:sldMkLst>
          <pc:docMk/>
          <pc:sldMk cId="3607382382" sldId="562"/>
        </pc:sldMkLst>
        <pc:spChg chg="ord">
          <ac:chgData name="Kerrie Shanahan" userId="ae473d9f-76e9-476f-892f-2674ea963afc" providerId="ADAL" clId="{1EC9FC83-CF7D-42E5-8E66-8AC4673F032F}" dt="2025-01-22T01:48:18.153" v="37"/>
          <ac:spMkLst>
            <pc:docMk/>
            <pc:sldMk cId="3607382382" sldId="562"/>
            <ac:spMk id="3" creationId="{E4C352F6-C680-26A4-BB27-90C74BD45DE0}"/>
          </ac:spMkLst>
        </pc:spChg>
      </pc:sldChg>
      <pc:sldChg chg="modSp mod">
        <pc:chgData name="Kerrie Shanahan" userId="ae473d9f-76e9-476f-892f-2674ea963afc" providerId="ADAL" clId="{1EC9FC83-CF7D-42E5-8E66-8AC4673F032F}" dt="2025-01-22T01:48:55.092" v="48"/>
        <pc:sldMkLst>
          <pc:docMk/>
          <pc:sldMk cId="226902264" sldId="563"/>
        </pc:sldMkLst>
        <pc:spChg chg="ord">
          <ac:chgData name="Kerrie Shanahan" userId="ae473d9f-76e9-476f-892f-2674ea963afc" providerId="ADAL" clId="{1EC9FC83-CF7D-42E5-8E66-8AC4673F032F}" dt="2025-01-22T01:48:55.092" v="48"/>
          <ac:spMkLst>
            <pc:docMk/>
            <pc:sldMk cId="226902264" sldId="563"/>
            <ac:spMk id="3" creationId="{D32C8CE9-5E7E-1C06-65FE-3F6B83A520D2}"/>
          </ac:spMkLst>
        </pc:spChg>
      </pc:sldChg>
      <pc:sldChg chg="modSp mod">
        <pc:chgData name="Kerrie Shanahan" userId="ae473d9f-76e9-476f-892f-2674ea963afc" providerId="ADAL" clId="{1EC9FC83-CF7D-42E5-8E66-8AC4673F032F}" dt="2025-01-22T01:44:38.104" v="14" actId="13244"/>
        <pc:sldMkLst>
          <pc:docMk/>
          <pc:sldMk cId="795134480" sldId="564"/>
        </pc:sldMkLst>
        <pc:spChg chg="ord">
          <ac:chgData name="Kerrie Shanahan" userId="ae473d9f-76e9-476f-892f-2674ea963afc" providerId="ADAL" clId="{1EC9FC83-CF7D-42E5-8E66-8AC4673F032F}" dt="2025-01-22T01:44:38.104" v="14" actId="13244"/>
          <ac:spMkLst>
            <pc:docMk/>
            <pc:sldMk cId="795134480" sldId="564"/>
            <ac:spMk id="3" creationId="{7CC01717-935C-F1C9-8077-3D4E249D6E3C}"/>
          </ac:spMkLst>
        </pc:spChg>
      </pc:sldChg>
      <pc:sldChg chg="modSp mod">
        <pc:chgData name="Kerrie Shanahan" userId="ae473d9f-76e9-476f-892f-2674ea963afc" providerId="ADAL" clId="{1EC9FC83-CF7D-42E5-8E66-8AC4673F032F}" dt="2025-01-22T01:45:17.888" v="22"/>
        <pc:sldMkLst>
          <pc:docMk/>
          <pc:sldMk cId="3874740218" sldId="565"/>
        </pc:sldMkLst>
        <pc:spChg chg="ord">
          <ac:chgData name="Kerrie Shanahan" userId="ae473d9f-76e9-476f-892f-2674ea963afc" providerId="ADAL" clId="{1EC9FC83-CF7D-42E5-8E66-8AC4673F032F}" dt="2025-01-22T01:45:17.888" v="22"/>
          <ac:spMkLst>
            <pc:docMk/>
            <pc:sldMk cId="3874740218" sldId="565"/>
            <ac:spMk id="3" creationId="{4B5DD5CC-5971-6519-0241-1CEBD9384980}"/>
          </ac:spMkLst>
        </pc:spChg>
      </pc:sldChg>
      <pc:sldChg chg="modSp mod">
        <pc:chgData name="Kerrie Shanahan" userId="ae473d9f-76e9-476f-892f-2674ea963afc" providerId="ADAL" clId="{1EC9FC83-CF7D-42E5-8E66-8AC4673F032F}" dt="2025-01-22T01:45:55.008" v="30"/>
        <pc:sldMkLst>
          <pc:docMk/>
          <pc:sldMk cId="1920282796" sldId="566"/>
        </pc:sldMkLst>
        <pc:spChg chg="ord">
          <ac:chgData name="Kerrie Shanahan" userId="ae473d9f-76e9-476f-892f-2674ea963afc" providerId="ADAL" clId="{1EC9FC83-CF7D-42E5-8E66-8AC4673F032F}" dt="2025-01-22T01:45:55.008" v="30"/>
          <ac:spMkLst>
            <pc:docMk/>
            <pc:sldMk cId="1920282796" sldId="566"/>
            <ac:spMk id="3" creationId="{AA5FD2DF-DA9C-F4A1-BB86-CF3EA5301244}"/>
          </ac:spMkLst>
        </pc:spChg>
      </pc:sldChg>
      <pc:sldChg chg="modSp mod">
        <pc:chgData name="Kerrie Shanahan" userId="ae473d9f-76e9-476f-892f-2674ea963afc" providerId="ADAL" clId="{1EC9FC83-CF7D-42E5-8E66-8AC4673F032F}" dt="2025-01-22T01:48:22.005" v="38"/>
        <pc:sldMkLst>
          <pc:docMk/>
          <pc:sldMk cId="1951119423" sldId="567"/>
        </pc:sldMkLst>
        <pc:spChg chg="ord">
          <ac:chgData name="Kerrie Shanahan" userId="ae473d9f-76e9-476f-892f-2674ea963afc" providerId="ADAL" clId="{1EC9FC83-CF7D-42E5-8E66-8AC4673F032F}" dt="2025-01-22T01:48:22.005" v="38"/>
          <ac:spMkLst>
            <pc:docMk/>
            <pc:sldMk cId="1951119423" sldId="567"/>
            <ac:spMk id="3" creationId="{3793CDE0-4F38-BF38-72B6-173E2C311E10}"/>
          </ac:spMkLst>
        </pc:spChg>
      </pc:sldChg>
      <pc:sldChg chg="modSp mod">
        <pc:chgData name="Kerrie Shanahan" userId="ae473d9f-76e9-476f-892f-2674ea963afc" providerId="ADAL" clId="{1EC9FC83-CF7D-42E5-8E66-8AC4673F032F}" dt="2025-01-22T01:48:59.832" v="49"/>
        <pc:sldMkLst>
          <pc:docMk/>
          <pc:sldMk cId="2957389597" sldId="568"/>
        </pc:sldMkLst>
        <pc:spChg chg="ord">
          <ac:chgData name="Kerrie Shanahan" userId="ae473d9f-76e9-476f-892f-2674ea963afc" providerId="ADAL" clId="{1EC9FC83-CF7D-42E5-8E66-8AC4673F032F}" dt="2025-01-22T01:48:59.832" v="49"/>
          <ac:spMkLst>
            <pc:docMk/>
            <pc:sldMk cId="2957389597" sldId="568"/>
            <ac:spMk id="3" creationId="{4730AEC7-AB78-C28D-B7A8-5B230E8B2954}"/>
          </ac:spMkLst>
        </pc:spChg>
      </pc:sldChg>
      <pc:sldChg chg="modSp mod">
        <pc:chgData name="Kerrie Shanahan" userId="ae473d9f-76e9-476f-892f-2674ea963afc" providerId="ADAL" clId="{1EC9FC83-CF7D-42E5-8E66-8AC4673F032F}" dt="2025-01-22T01:50:18.218" v="126" actId="962"/>
        <pc:sldMkLst>
          <pc:docMk/>
          <pc:sldMk cId="774359485" sldId="569"/>
        </pc:sldMkLst>
        <pc:spChg chg="ord">
          <ac:chgData name="Kerrie Shanahan" userId="ae473d9f-76e9-476f-892f-2674ea963afc" providerId="ADAL" clId="{1EC9FC83-CF7D-42E5-8E66-8AC4673F032F}" dt="2025-01-22T01:44:43.028" v="15" actId="13244"/>
          <ac:spMkLst>
            <pc:docMk/>
            <pc:sldMk cId="774359485" sldId="569"/>
            <ac:spMk id="2" creationId="{3B84AD33-D7D8-5629-314A-B03046B92F13}"/>
          </ac:spMkLst>
        </pc:spChg>
        <pc:spChg chg="mod">
          <ac:chgData name="Kerrie Shanahan" userId="ae473d9f-76e9-476f-892f-2674ea963afc" providerId="ADAL" clId="{1EC9FC83-CF7D-42E5-8E66-8AC4673F032F}" dt="2025-01-22T01:50:18.218" v="126" actId="962"/>
          <ac:spMkLst>
            <pc:docMk/>
            <pc:sldMk cId="774359485" sldId="569"/>
            <ac:spMk id="20" creationId="{EF5D579B-FBB6-6AD8-01BE-8E9D36692A6F}"/>
          </ac:spMkLst>
        </pc:spChg>
      </pc:sldChg>
      <pc:sldChg chg="modSp mod">
        <pc:chgData name="Kerrie Shanahan" userId="ae473d9f-76e9-476f-892f-2674ea963afc" providerId="ADAL" clId="{1EC9FC83-CF7D-42E5-8E66-8AC4673F032F}" dt="2025-01-22T01:50:48.013" v="161" actId="962"/>
        <pc:sldMkLst>
          <pc:docMk/>
          <pc:sldMk cId="248614987" sldId="570"/>
        </pc:sldMkLst>
        <pc:spChg chg="ord">
          <ac:chgData name="Kerrie Shanahan" userId="ae473d9f-76e9-476f-892f-2674ea963afc" providerId="ADAL" clId="{1EC9FC83-CF7D-42E5-8E66-8AC4673F032F}" dt="2025-01-22T01:45:23.501" v="23"/>
          <ac:spMkLst>
            <pc:docMk/>
            <pc:sldMk cId="248614987" sldId="570"/>
            <ac:spMk id="2" creationId="{0745A1C9-79DE-5DD4-0D95-13200A38DB27}"/>
          </ac:spMkLst>
        </pc:spChg>
        <pc:spChg chg="mod">
          <ac:chgData name="Kerrie Shanahan" userId="ae473d9f-76e9-476f-892f-2674ea963afc" providerId="ADAL" clId="{1EC9FC83-CF7D-42E5-8E66-8AC4673F032F}" dt="2025-01-22T01:50:48.013" v="161" actId="962"/>
          <ac:spMkLst>
            <pc:docMk/>
            <pc:sldMk cId="248614987" sldId="570"/>
            <ac:spMk id="20" creationId="{3694FE90-BA59-DAF4-BA26-A9FE58ABC46F}"/>
          </ac:spMkLst>
        </pc:spChg>
      </pc:sldChg>
      <pc:sldChg chg="modSp mod">
        <pc:chgData name="Kerrie Shanahan" userId="ae473d9f-76e9-476f-892f-2674ea963afc" providerId="ADAL" clId="{1EC9FC83-CF7D-42E5-8E66-8AC4673F032F}" dt="2025-01-22T01:51:09.532" v="187" actId="962"/>
        <pc:sldMkLst>
          <pc:docMk/>
          <pc:sldMk cId="4229877033" sldId="571"/>
        </pc:sldMkLst>
        <pc:spChg chg="ord">
          <ac:chgData name="Kerrie Shanahan" userId="ae473d9f-76e9-476f-892f-2674ea963afc" providerId="ADAL" clId="{1EC9FC83-CF7D-42E5-8E66-8AC4673F032F}" dt="2025-01-22T01:45:59.574" v="31"/>
          <ac:spMkLst>
            <pc:docMk/>
            <pc:sldMk cId="4229877033" sldId="571"/>
            <ac:spMk id="2" creationId="{58A53628-0C9F-8A97-4068-639A30C8C145}"/>
          </ac:spMkLst>
        </pc:spChg>
        <pc:spChg chg="mod">
          <ac:chgData name="Kerrie Shanahan" userId="ae473d9f-76e9-476f-892f-2674ea963afc" providerId="ADAL" clId="{1EC9FC83-CF7D-42E5-8E66-8AC4673F032F}" dt="2025-01-22T01:51:09.532" v="187" actId="962"/>
          <ac:spMkLst>
            <pc:docMk/>
            <pc:sldMk cId="4229877033" sldId="571"/>
            <ac:spMk id="20" creationId="{96BDA36B-C8B8-1945-A8A3-FB52537E9373}"/>
          </ac:spMkLst>
        </pc:spChg>
      </pc:sldChg>
      <pc:sldChg chg="modSp mod">
        <pc:chgData name="Kerrie Shanahan" userId="ae473d9f-76e9-476f-892f-2674ea963afc" providerId="ADAL" clId="{1EC9FC83-CF7D-42E5-8E66-8AC4673F032F}" dt="2025-01-22T01:51:34.370" v="222" actId="962"/>
        <pc:sldMkLst>
          <pc:docMk/>
          <pc:sldMk cId="62212914" sldId="572"/>
        </pc:sldMkLst>
        <pc:spChg chg="ord">
          <ac:chgData name="Kerrie Shanahan" userId="ae473d9f-76e9-476f-892f-2674ea963afc" providerId="ADAL" clId="{1EC9FC83-CF7D-42E5-8E66-8AC4673F032F}" dt="2025-01-22T01:48:25.845" v="39"/>
          <ac:spMkLst>
            <pc:docMk/>
            <pc:sldMk cId="62212914" sldId="572"/>
            <ac:spMk id="2" creationId="{338F61B0-EAAA-83BE-A2BD-D601C117F7DF}"/>
          </ac:spMkLst>
        </pc:spChg>
        <pc:spChg chg="mod">
          <ac:chgData name="Kerrie Shanahan" userId="ae473d9f-76e9-476f-892f-2674ea963afc" providerId="ADAL" clId="{1EC9FC83-CF7D-42E5-8E66-8AC4673F032F}" dt="2025-01-22T01:51:34.370" v="222" actId="962"/>
          <ac:spMkLst>
            <pc:docMk/>
            <pc:sldMk cId="62212914" sldId="572"/>
            <ac:spMk id="20" creationId="{773624FD-9DDD-5124-8C2F-3F5B934D8978}"/>
          </ac:spMkLst>
        </pc:spChg>
      </pc:sldChg>
      <pc:sldChg chg="modSp mod">
        <pc:chgData name="Kerrie Shanahan" userId="ae473d9f-76e9-476f-892f-2674ea963afc" providerId="ADAL" clId="{1EC9FC83-CF7D-42E5-8E66-8AC4673F032F}" dt="2025-01-22T01:51:59.349" v="257" actId="962"/>
        <pc:sldMkLst>
          <pc:docMk/>
          <pc:sldMk cId="2327090041" sldId="573"/>
        </pc:sldMkLst>
        <pc:spChg chg="ord">
          <ac:chgData name="Kerrie Shanahan" userId="ae473d9f-76e9-476f-892f-2674ea963afc" providerId="ADAL" clId="{1EC9FC83-CF7D-42E5-8E66-8AC4673F032F}" dt="2025-01-22T01:49:06.001" v="50"/>
          <ac:spMkLst>
            <pc:docMk/>
            <pc:sldMk cId="2327090041" sldId="573"/>
            <ac:spMk id="2" creationId="{DFE732EE-3F7B-9503-C133-F20A01AC0CFA}"/>
          </ac:spMkLst>
        </pc:spChg>
        <pc:spChg chg="mod">
          <ac:chgData name="Kerrie Shanahan" userId="ae473d9f-76e9-476f-892f-2674ea963afc" providerId="ADAL" clId="{1EC9FC83-CF7D-42E5-8E66-8AC4673F032F}" dt="2025-01-22T01:51:59.349" v="257" actId="962"/>
          <ac:spMkLst>
            <pc:docMk/>
            <pc:sldMk cId="2327090041" sldId="573"/>
            <ac:spMk id="20" creationId="{5BC441AB-4099-40A2-9BB0-B195E42204B0}"/>
          </ac:spMkLst>
        </pc:spChg>
      </pc:sldChg>
    </pc:docChg>
  </pc:docChgLst>
  <pc:docChgLst>
    <pc:chgData name="Liz Heynes" userId="e5ff50d5-f39a-42f6-9e9f-e790bcc8c38d" providerId="ADAL" clId="{CBAC331E-AF2D-43AF-BE0C-9441EFAB75DD}"/>
    <pc:docChg chg="modSld">
      <pc:chgData name="Liz Heynes" userId="e5ff50d5-f39a-42f6-9e9f-e790bcc8c38d" providerId="ADAL" clId="{CBAC331E-AF2D-43AF-BE0C-9441EFAB75DD}" dt="2025-02-05T22:22:19.953" v="38" actId="20577"/>
      <pc:docMkLst>
        <pc:docMk/>
      </pc:docMkLst>
      <pc:sldChg chg="modNotesTx">
        <pc:chgData name="Liz Heynes" userId="e5ff50d5-f39a-42f6-9e9f-e790bcc8c38d" providerId="ADAL" clId="{CBAC331E-AF2D-43AF-BE0C-9441EFAB75DD}" dt="2025-02-05T22:20:49.037" v="7" actId="20577"/>
        <pc:sldMkLst>
          <pc:docMk/>
          <pc:sldMk cId="4150549256" sldId="437"/>
        </pc:sldMkLst>
      </pc:sldChg>
      <pc:sldChg chg="modNotesTx">
        <pc:chgData name="Liz Heynes" userId="e5ff50d5-f39a-42f6-9e9f-e790bcc8c38d" providerId="ADAL" clId="{CBAC331E-AF2D-43AF-BE0C-9441EFAB75DD}" dt="2025-02-05T22:20:36.089" v="1" actId="20577"/>
        <pc:sldMkLst>
          <pc:docMk/>
          <pc:sldMk cId="3330237926" sldId="521"/>
        </pc:sldMkLst>
      </pc:sldChg>
      <pc:sldChg chg="modNotesTx">
        <pc:chgData name="Liz Heynes" userId="e5ff50d5-f39a-42f6-9e9f-e790bcc8c38d" providerId="ADAL" clId="{CBAC331E-AF2D-43AF-BE0C-9441EFAB75DD}" dt="2025-02-05T22:21:02.579" v="10" actId="20577"/>
        <pc:sldMkLst>
          <pc:docMk/>
          <pc:sldMk cId="3855724465" sldId="522"/>
        </pc:sldMkLst>
      </pc:sldChg>
      <pc:sldChg chg="modNotesTx">
        <pc:chgData name="Liz Heynes" userId="e5ff50d5-f39a-42f6-9e9f-e790bcc8c38d" providerId="ADAL" clId="{CBAC331E-AF2D-43AF-BE0C-9441EFAB75DD}" dt="2025-02-05T22:21:33.851" v="23" actId="20577"/>
        <pc:sldMkLst>
          <pc:docMk/>
          <pc:sldMk cId="4241663146" sldId="523"/>
        </pc:sldMkLst>
      </pc:sldChg>
      <pc:sldChg chg="modNotesTx">
        <pc:chgData name="Liz Heynes" userId="e5ff50d5-f39a-42f6-9e9f-e790bcc8c38d" providerId="ADAL" clId="{CBAC331E-AF2D-43AF-BE0C-9441EFAB75DD}" dt="2025-02-05T22:22:09.823" v="32" actId="20577"/>
        <pc:sldMkLst>
          <pc:docMk/>
          <pc:sldMk cId="3558318201" sldId="524"/>
        </pc:sldMkLst>
      </pc:sldChg>
      <pc:sldChg chg="modNotesTx">
        <pc:chgData name="Liz Heynes" userId="e5ff50d5-f39a-42f6-9e9f-e790bcc8c38d" providerId="ADAL" clId="{CBAC331E-AF2D-43AF-BE0C-9441EFAB75DD}" dt="2025-02-05T22:21:14.609" v="20" actId="20577"/>
        <pc:sldMkLst>
          <pc:docMk/>
          <pc:sldMk cId="795134480" sldId="564"/>
        </pc:sldMkLst>
      </pc:sldChg>
      <pc:sldChg chg="modNotesTx">
        <pc:chgData name="Liz Heynes" userId="e5ff50d5-f39a-42f6-9e9f-e790bcc8c38d" providerId="ADAL" clId="{CBAC331E-AF2D-43AF-BE0C-9441EFAB75DD}" dt="2025-02-05T22:21:44.642" v="29" actId="20577"/>
        <pc:sldMkLst>
          <pc:docMk/>
          <pc:sldMk cId="3874740218" sldId="565"/>
        </pc:sldMkLst>
      </pc:sldChg>
      <pc:sldChg chg="modNotesTx">
        <pc:chgData name="Liz Heynes" userId="e5ff50d5-f39a-42f6-9e9f-e790bcc8c38d" providerId="ADAL" clId="{CBAC331E-AF2D-43AF-BE0C-9441EFAB75DD}" dt="2025-02-05T22:22:19.953" v="38" actId="20577"/>
        <pc:sldMkLst>
          <pc:docMk/>
          <pc:sldMk cId="1920282796" sldId="56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B47E28-37D1-44B9-A490-3FA929833058}" type="datetimeFigureOut">
              <a:rPr lang="en-AU" smtClean="0"/>
              <a:t>6/02/2025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E08AA5-DC41-43D5-B9AF-1FE8E242EA4E}" type="slidenum">
              <a:rPr lang="en-AU" smtClean="0"/>
              <a:t>‹#›</a:t>
            </a:fld>
            <a:endParaRPr lang="en-AU"/>
          </a:p>
        </p:txBody>
      </p:sp>
    </p:spTree>
    <p:extLst>
      <p:ext uri="{BB962C8B-B14F-4D97-AF65-F5344CB8AC3E}">
        <p14:creationId xmlns:p14="http://schemas.microsoft.com/office/powerpoint/2010/main" val="15028297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Contents</a:t>
            </a:r>
          </a:p>
          <a:p>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Calibri" panose="020F0502020204030204" pitchFamily="34" charset="0"/>
                <a:ea typeface="Calibri" panose="020F0502020204030204" pitchFamily="34" charset="0"/>
                <a:cs typeface="Calibri" panose="020F0502020204030204" pitchFamily="34" charset="0"/>
              </a:rPr>
              <a:t>Explicit teaching and review of upper-case letters for Phase 3 letters: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latin typeface="Calibri" panose="020F0502020204030204" pitchFamily="34" charset="0"/>
                <a:ea typeface="Calibri" panose="020F0502020204030204" pitchFamily="34" charset="0"/>
                <a:cs typeface="Calibri" panose="020F0502020204030204" pitchFamily="34" charset="0"/>
              </a:rPr>
              <a:t>F </a:t>
            </a:r>
            <a:r>
              <a:rPr lang="en-AU" b="0" dirty="0">
                <a:latin typeface="Calibri" panose="020F0502020204030204" pitchFamily="34" charset="0"/>
                <a:ea typeface="Calibri" panose="020F0502020204030204" pitchFamily="34" charset="0"/>
                <a:cs typeface="Calibri" panose="020F0502020204030204" pitchFamily="34" charset="0"/>
              </a:rPr>
              <a:t>(slides 2 to 11)</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latin typeface="Calibri" panose="020F0502020204030204" pitchFamily="34" charset="0"/>
                <a:ea typeface="Calibri" panose="020F0502020204030204" pitchFamily="34" charset="0"/>
                <a:cs typeface="Calibri" panose="020F0502020204030204" pitchFamily="34" charset="0"/>
              </a:rPr>
              <a:t>C </a:t>
            </a:r>
            <a:r>
              <a:rPr lang="en-AU" b="0" dirty="0">
                <a:latin typeface="Calibri" panose="020F0502020204030204" pitchFamily="34" charset="0"/>
                <a:ea typeface="Calibri" panose="020F0502020204030204" pitchFamily="34" charset="0"/>
                <a:cs typeface="Calibri" panose="020F0502020204030204" pitchFamily="34" charset="0"/>
              </a:rPr>
              <a:t>(slides 12 to 21)</a:t>
            </a:r>
            <a:endParaRPr lang="en-AU" b="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latin typeface="Calibri" panose="020F0502020204030204" pitchFamily="34" charset="0"/>
                <a:ea typeface="Calibri" panose="020F0502020204030204" pitchFamily="34" charset="0"/>
                <a:cs typeface="Calibri" panose="020F0502020204030204" pitchFamily="34" charset="0"/>
              </a:rPr>
              <a:t>B </a:t>
            </a:r>
            <a:r>
              <a:rPr lang="en-AU" b="0" dirty="0">
                <a:latin typeface="Calibri" panose="020F0502020204030204" pitchFamily="34" charset="0"/>
                <a:ea typeface="Calibri" panose="020F0502020204030204" pitchFamily="34" charset="0"/>
                <a:cs typeface="Calibri" panose="020F0502020204030204" pitchFamily="34" charset="0"/>
              </a:rPr>
              <a:t>(slides 22 to 31)</a:t>
            </a:r>
            <a:endParaRPr lang="en-AU" b="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latin typeface="Calibri" panose="020F0502020204030204" pitchFamily="34" charset="0"/>
                <a:ea typeface="Calibri" panose="020F0502020204030204" pitchFamily="34" charset="0"/>
                <a:cs typeface="Calibri" panose="020F0502020204030204" pitchFamily="34" charset="0"/>
              </a:rPr>
              <a:t>G </a:t>
            </a:r>
            <a:r>
              <a:rPr lang="en-AU" b="0" dirty="0">
                <a:latin typeface="Calibri" panose="020F0502020204030204" pitchFamily="34" charset="0"/>
                <a:ea typeface="Calibri" panose="020F0502020204030204" pitchFamily="34" charset="0"/>
                <a:cs typeface="Calibri" panose="020F0502020204030204" pitchFamily="34" charset="0"/>
              </a:rPr>
              <a:t>(slides 32 to 41)</a:t>
            </a:r>
            <a:endParaRPr lang="en-AU" b="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latin typeface="Calibri" panose="020F0502020204030204" pitchFamily="34" charset="0"/>
                <a:ea typeface="Calibri" panose="020F0502020204030204" pitchFamily="34" charset="0"/>
                <a:cs typeface="Calibri" panose="020F0502020204030204" pitchFamily="34" charset="0"/>
              </a:rPr>
              <a:t>L </a:t>
            </a:r>
            <a:r>
              <a:rPr lang="en-AU" b="0" dirty="0">
                <a:latin typeface="Calibri" panose="020F0502020204030204" pitchFamily="34" charset="0"/>
                <a:ea typeface="Calibri" panose="020F0502020204030204" pitchFamily="34" charset="0"/>
                <a:cs typeface="Calibri" panose="020F0502020204030204" pitchFamily="34" charset="0"/>
              </a:rPr>
              <a:t>(slides 42 to 51)</a:t>
            </a:r>
            <a:r>
              <a:rPr lang="en-AU" b="1" dirty="0">
                <a:latin typeface="Calibri" panose="020F0502020204030204" pitchFamily="34" charset="0"/>
                <a:ea typeface="Calibri" panose="020F0502020204030204" pitchFamily="34" charset="0"/>
                <a:cs typeface="Calibri" panose="020F0502020204030204" pitchFamily="34" charset="0"/>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latin typeface="Calibri" panose="020F0502020204030204" pitchFamily="34" charset="0"/>
                <a:ea typeface="Calibri" panose="020F0502020204030204" pitchFamily="34" charset="0"/>
                <a:cs typeface="Calibri" panose="020F0502020204030204" pitchFamily="34" charset="0"/>
              </a:rPr>
              <a:t>U </a:t>
            </a:r>
            <a:r>
              <a:rPr lang="en-AU" b="0" dirty="0">
                <a:latin typeface="Calibri" panose="020F0502020204030204" pitchFamily="34" charset="0"/>
                <a:ea typeface="Calibri" panose="020F0502020204030204" pitchFamily="34" charset="0"/>
                <a:cs typeface="Calibri" panose="020F0502020204030204" pitchFamily="34" charset="0"/>
              </a:rPr>
              <a:t>(slides 52 to 61)</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b="0" dirty="0">
              <a:latin typeface="Calibri" panose="020F0502020204030204" pitchFamily="34" charset="0"/>
              <a:ea typeface="Calibri" panose="020F0502020204030204" pitchFamily="34" charset="0"/>
              <a:cs typeface="Calibri" panose="020F0502020204030204" pitchFamily="34" charset="0"/>
            </a:endParaRPr>
          </a:p>
          <a:p>
            <a:r>
              <a:rPr lang="en-US" b="1" dirty="0">
                <a:latin typeface="Calibri" panose="020F0502020204030204" pitchFamily="34" charset="0"/>
                <a:ea typeface="Calibri" panose="020F0502020204030204" pitchFamily="34" charset="0"/>
                <a:cs typeface="Calibri" panose="020F0502020204030204" pitchFamily="34" charset="0"/>
              </a:rPr>
              <a:t>When to use the slides</a:t>
            </a:r>
          </a:p>
          <a:p>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Calibri" panose="020F0502020204030204" pitchFamily="34" charset="0"/>
                <a:ea typeface="Calibri" panose="020F0502020204030204" pitchFamily="34" charset="0"/>
                <a:cs typeface="Calibri" panose="020F0502020204030204" pitchFamily="34" charset="0"/>
              </a:rPr>
              <a:t>After students have learned each letter</a:t>
            </a:r>
            <a:r>
              <a:rPr lang="en-AU" b="0" dirty="0">
                <a:latin typeface="Calibri" panose="020F0502020204030204" pitchFamily="34" charset="0"/>
                <a:ea typeface="Calibri" panose="020F0502020204030204" pitchFamily="34" charset="0"/>
                <a:cs typeface="Calibri" panose="020F0502020204030204" pitchFamily="34" charset="0"/>
              </a:rPr>
              <a:t>–</a:t>
            </a:r>
            <a:r>
              <a:rPr lang="en-AU" dirty="0">
                <a:latin typeface="Calibri" panose="020F0502020204030204" pitchFamily="34" charset="0"/>
                <a:ea typeface="Calibri" panose="020F0502020204030204" pitchFamily="34" charset="0"/>
                <a:cs typeface="Calibri" panose="020F0502020204030204" pitchFamily="34" charset="0"/>
              </a:rPr>
              <a:t>sound correspondence with the lower-case letter, the upper-case letter can be taught as a mini-lesson..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Calibri" panose="020F0502020204030204" pitchFamily="34" charset="0"/>
                <a:ea typeface="Calibri" panose="020F0502020204030204" pitchFamily="34" charset="0"/>
                <a:cs typeface="Calibri" panose="020F0502020204030204" pitchFamily="34" charset="0"/>
              </a:rPr>
              <a:t>Teaching upper-case letters in a separate mini-lesson can reduce cognitive load for students. </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You could also add the appropriate slides to your phonics lessons.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b="1" dirty="0">
                <a:latin typeface="Calibri" panose="020F0502020204030204" pitchFamily="34" charset="0"/>
                <a:ea typeface="Calibri" panose="020F0502020204030204" pitchFamily="34" charset="0"/>
                <a:cs typeface="Calibri" panose="020F0502020204030204" pitchFamily="34" charset="0"/>
              </a:rPr>
              <a:t>Lesson preparation</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If desired, edit the letters on the slides to your preferred font. The green dots represent the first entry point of each letter and the red dots represent the final exit point. If you change the font, drag each dot to show these entry and exit points.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a:t>
            </a:fld>
            <a:endParaRPr lang="en-AU"/>
          </a:p>
        </p:txBody>
      </p:sp>
    </p:spTree>
    <p:extLst>
      <p:ext uri="{BB962C8B-B14F-4D97-AF65-F5344CB8AC3E}">
        <p14:creationId xmlns:p14="http://schemas.microsoft.com/office/powerpoint/2010/main" val="5748969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Check for understanding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write an upper-case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F</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and lower-case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f</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on their mini-whiteboard or on a piece of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show the letters they have written by placing their mini-whiteboard underneath their chin for you to check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respond with the sound when you say: </a:t>
            </a:r>
            <a:r>
              <a:rPr lang="en-US" sz="1200" b="1"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f</a:t>
            </a:r>
            <a:r>
              <a:rPr lang="en-US" sz="1200" b="0"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says …</a:t>
            </a: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Verdana" panose="020B0604030504040204" pitchFamily="34" charset="0"/>
              <a:cs typeface="Times New Roman" panose="02020603050405020304" pitchFamily="18" charset="0"/>
            </a:endParaRP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11483716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End of lesson for upper-case F</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21BA8A-7F72-D845-FCB6-BD0149EBE4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78A95F-76FB-6627-B0E1-091EA4C939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318AAC-7D24-8032-98E0-2CB177F7DBB3}"/>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Lesson structure</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The following slides include:</a:t>
            </a:r>
          </a:p>
          <a:p>
            <a:pPr marL="171450" indent="-171450">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a review of the previously taught upper-case letters (slide 13)</a:t>
            </a:r>
          </a:p>
          <a:p>
            <a:pPr marL="171450" indent="-171450">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explicit teaching </a:t>
            </a:r>
            <a:r>
              <a:rPr lang="en-US" dirty="0">
                <a:latin typeface="Calibri" panose="020F0502020204030204" pitchFamily="34" charset="0"/>
                <a:ea typeface="Calibri" panose="020F0502020204030204" pitchFamily="34" charset="0"/>
                <a:cs typeface="Calibri" panose="020F0502020204030204" pitchFamily="34" charset="0"/>
              </a:rPr>
              <a:t>of the new target upper-case letter (slides 14 to 21).</a:t>
            </a:r>
          </a:p>
          <a:p>
            <a:endParaRPr lang="en-AU" dirty="0"/>
          </a:p>
        </p:txBody>
      </p:sp>
      <p:sp>
        <p:nvSpPr>
          <p:cNvPr id="4" name="Slide Number Placeholder 3">
            <a:extLst>
              <a:ext uri="{FF2B5EF4-FFF2-40B4-BE49-F238E27FC236}">
                <a16:creationId xmlns:a16="http://schemas.microsoft.com/office/drawing/2014/main" id="{DFCF90AE-7ECA-88DF-2327-FB78F3112327}"/>
              </a:ext>
            </a:extLst>
          </p:cNvPr>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24842602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88CE48-C6B9-A084-CF2B-E481B59BF2B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2D94774-580F-E16E-E020-6F4A7253E6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E9A4167-80B1-1843-FF6C-B8BD2944145B}"/>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Review</a:t>
            </a:r>
          </a:p>
          <a:p>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Point to a random letter</a:t>
            </a:r>
            <a:r>
              <a:rPr lang="en-US" sz="1200" b="1" dirty="0">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write the upper-case letter and matching lower-case letter on their mini-whiteboard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the sound the letter makes</a:t>
            </a:r>
            <a:endParaRPr lang="en-US" sz="1200" b="0" i="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respond when you ask: </a:t>
            </a:r>
            <a:r>
              <a:rPr lang="en-US" sz="1200" b="0" i="1" dirty="0">
                <a:latin typeface="Calibri" panose="020F0502020204030204" pitchFamily="34" charset="0"/>
                <a:ea typeface="Calibri" panose="020F0502020204030204" pitchFamily="34" charset="0"/>
                <a:cs typeface="Calibri" panose="020F0502020204030204" pitchFamily="34" charset="0"/>
              </a:rPr>
              <a:t>When do we use upper-case letters?</a:t>
            </a:r>
            <a:endParaRPr lang="en-US" sz="1200" b="0" i="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dirty="0">
              <a:latin typeface="Calibri" panose="020F0502020204030204" pitchFamily="34" charset="0"/>
              <a:ea typeface="Calibri" panose="020F0502020204030204" pitchFamily="34" charset="0"/>
              <a:cs typeface="Calibri" panose="020F0502020204030204" pitchFamily="34" charset="0"/>
            </a:endParaRPr>
          </a:p>
          <a:p>
            <a:endParaRPr lang="en-US" sz="1200" b="1" dirty="0">
              <a:latin typeface="Calibri" panose="020F0502020204030204" pitchFamily="34" charset="0"/>
              <a:ea typeface="Calibri" panose="020F0502020204030204" pitchFamily="34" charset="0"/>
              <a:cs typeface="Calibri" panose="020F0502020204030204" pitchFamily="34" charset="0"/>
            </a:endParaRPr>
          </a:p>
          <a:p>
            <a:r>
              <a:rPr lang="en-US" sz="1200" b="1" dirty="0">
                <a:latin typeface="Calibri" panose="020F0502020204030204" pitchFamily="34" charset="0"/>
                <a:ea typeface="Calibri" panose="020F0502020204030204" pitchFamily="34" charset="0"/>
                <a:cs typeface="Calibri" panose="020F0502020204030204" pitchFamily="34" charset="0"/>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If any students have difficulty with recalling a sound or writing a letter, provide corrective feedback and modelling. </a:t>
            </a:r>
            <a:r>
              <a:rPr lang="en-US" sz="1200" dirty="0">
                <a:latin typeface="Calibri" panose="020F0502020204030204" pitchFamily="34" charset="0"/>
                <a:ea typeface="Calibri" panose="020F0502020204030204" pitchFamily="34" charset="0"/>
                <a:cs typeface="Calibri" panose="020F0502020204030204" pitchFamily="34" charset="0"/>
              </a:rPr>
              <a:t>Then ask students to try again.</a:t>
            </a:r>
          </a:p>
          <a:p>
            <a:endParaRPr lang="en-AU" dirty="0"/>
          </a:p>
        </p:txBody>
      </p:sp>
      <p:sp>
        <p:nvSpPr>
          <p:cNvPr id="4" name="Slide Number Placeholder 3">
            <a:extLst>
              <a:ext uri="{FF2B5EF4-FFF2-40B4-BE49-F238E27FC236}">
                <a16:creationId xmlns:a16="http://schemas.microsoft.com/office/drawing/2014/main" id="{6519938D-B574-D89D-5A5C-87DFA7C7B1A6}"/>
              </a:ext>
            </a:extLst>
          </p:cNvPr>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3206545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019A49-FB7C-6898-DED8-EFEB26450C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89079C-F30E-017C-3C5D-98734C7C3E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E4142B-202B-0869-3005-8EFC1BEC14F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Set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panose="020F0502020204030204" pitchFamily="34" charset="0"/>
                <a:ea typeface="Calibri" panose="020F0502020204030204" pitchFamily="34" charset="0"/>
                <a:cs typeface="Calibri" panose="020F0502020204030204" pitchFamily="34" charset="0"/>
              </a:rPr>
              <a:t>The upper-case letter introduced in this lesson is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C</a:t>
            </a:r>
            <a:r>
              <a:rPr lang="en-AU" sz="1200" kern="1200" dirty="0">
                <a:effectLst/>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Note: This explicit teaching part of the lesson starts with a slide showing the matching lower-case letter students have already been taught. This enables students to connect their new learning to this known letter</a:t>
            </a:r>
            <a:r>
              <a:rPr lang="en-US" dirty="0"/>
              <a:t>–</a:t>
            </a:r>
            <a:r>
              <a:rPr lang="en-US" dirty="0">
                <a:latin typeface="Calibri" panose="020F0502020204030204" pitchFamily="34" charset="0"/>
                <a:ea typeface="Calibri" panose="020F0502020204030204" pitchFamily="34" charset="0"/>
                <a:cs typeface="Calibri" panose="020F0502020204030204" pitchFamily="34" charset="0"/>
              </a:rPr>
              <a:t>sound correspondence. </a:t>
            </a:r>
          </a:p>
          <a:p>
            <a:endParaRPr lang="en-AU" dirty="0"/>
          </a:p>
        </p:txBody>
      </p:sp>
      <p:sp>
        <p:nvSpPr>
          <p:cNvPr id="4" name="Slide Number Placeholder 3">
            <a:extLst>
              <a:ext uri="{FF2B5EF4-FFF2-40B4-BE49-F238E27FC236}">
                <a16:creationId xmlns:a16="http://schemas.microsoft.com/office/drawing/2014/main" id="{4D775525-D362-185B-0BD8-C36A60383914}"/>
              </a:ext>
            </a:extLst>
          </p:cNvPr>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1743015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6A82C6-EA54-632E-DD33-C273F60BCD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99DD4F-6B41-9F58-2F05-FDC5C90213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449141-C7D1-1948-7198-48595593953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Note: The sound /k/ is unvoiced. Teachers should model the sound using breath only.</a:t>
            </a: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endParaRPr lang="en-AU"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dirty="0">
                <a:latin typeface="Calibri" panose="020F0502020204030204" pitchFamily="34" charset="0"/>
                <a:ea typeface="Calibri" panose="020F0502020204030204" pitchFamily="34" charset="0"/>
                <a:cs typeface="Calibri" panose="020F0502020204030204" pitchFamily="34" charset="0"/>
              </a:rPr>
              <a:t>Say: </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have learned about the letter </a:t>
            </a:r>
            <a:r>
              <a:rPr lang="en-AU" b="1" i="1" dirty="0">
                <a:latin typeface="Calibri" panose="020F0502020204030204" pitchFamily="34" charset="0"/>
                <a:ea typeface="Calibri" panose="020F0502020204030204" pitchFamily="34" charset="0"/>
                <a:cs typeface="Calibri" panose="020F0502020204030204" pitchFamily="34" charset="0"/>
              </a:rPr>
              <a:t>c</a:t>
            </a:r>
            <a:r>
              <a:rPr lang="en-AU" b="0" i="1" dirty="0">
                <a:latin typeface="Calibri" panose="020F0502020204030204" pitchFamily="34" charset="0"/>
                <a:ea typeface="Calibri" panose="020F0502020204030204" pitchFamily="34" charset="0"/>
                <a:cs typeface="Calibri" panose="020F0502020204030204" pitchFamily="34" charset="0"/>
              </a:rPr>
              <a:t>.</a:t>
            </a:r>
            <a:endParaRPr lang="en-AU" b="1" i="1"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know that </a:t>
            </a:r>
            <a:r>
              <a:rPr lang="en-AU" b="1" i="1" dirty="0">
                <a:latin typeface="Calibri" panose="020F0502020204030204" pitchFamily="34" charset="0"/>
                <a:ea typeface="Calibri" panose="020F0502020204030204" pitchFamily="34" charset="0"/>
                <a:cs typeface="Calibri" panose="020F0502020204030204" pitchFamily="34" charset="0"/>
              </a:rPr>
              <a:t>c </a:t>
            </a:r>
            <a:r>
              <a:rPr lang="en-AU" i="1" dirty="0">
                <a:latin typeface="Calibri" panose="020F0502020204030204" pitchFamily="34" charset="0"/>
                <a:ea typeface="Calibri" panose="020F0502020204030204" pitchFamily="34" charset="0"/>
                <a:cs typeface="Calibri" panose="020F0502020204030204" pitchFamily="34" charset="0"/>
              </a:rPr>
              <a:t>says /k/.</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Say that with me now. </a:t>
            </a:r>
            <a:endParaRPr lang="en-AU" i="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i="0" dirty="0">
                <a:latin typeface="Calibri" panose="020F0502020204030204" pitchFamily="34" charset="0"/>
                <a:ea typeface="Calibri" panose="020F0502020204030204" pitchFamily="34" charset="0"/>
                <a:cs typeface="Calibri" panose="020F0502020204030204" pitchFamily="34" charset="0"/>
              </a:rPr>
              <a:t>Students join in saying: </a:t>
            </a:r>
            <a:r>
              <a:rPr lang="en-AU" b="1" i="1" dirty="0">
                <a:latin typeface="Calibri" panose="020F0502020204030204" pitchFamily="34" charset="0"/>
                <a:ea typeface="Calibri" panose="020F0502020204030204" pitchFamily="34" charset="0"/>
                <a:cs typeface="Calibri" panose="020F0502020204030204" pitchFamily="34" charset="0"/>
              </a:rPr>
              <a:t>c</a:t>
            </a:r>
            <a:r>
              <a:rPr lang="en-AU" i="1" dirty="0">
                <a:latin typeface="Calibri" panose="020F0502020204030204" pitchFamily="34" charset="0"/>
                <a:ea typeface="Calibri" panose="020F0502020204030204" pitchFamily="34" charset="0"/>
                <a:cs typeface="Calibri" panose="020F0502020204030204" pitchFamily="34" charset="0"/>
              </a:rPr>
              <a:t> says /k/.</a:t>
            </a:r>
          </a:p>
          <a:p>
            <a:pPr marL="171450" indent="-171450">
              <a:buFont typeface="Arial" panose="020B0604020202020204" pitchFamily="34" charset="0"/>
              <a:buChar char="•"/>
            </a:pPr>
            <a:endParaRPr lang="en-AU" dirty="0">
              <a:latin typeface="Calibri" panose="020F0502020204030204" pitchFamily="34" charset="0"/>
              <a:ea typeface="Calibri" panose="020F0502020204030204" pitchFamily="34" charset="0"/>
              <a:cs typeface="Calibri" panose="020F0502020204030204" pitchFamily="34" charset="0"/>
            </a:endParaRPr>
          </a:p>
          <a:p>
            <a:r>
              <a:rPr lang="en-AU" dirty="0">
                <a:latin typeface="Calibri" panose="020F0502020204030204" pitchFamily="34" charset="0"/>
                <a:ea typeface="Calibri" panose="020F0502020204030204" pitchFamily="34" charset="0"/>
                <a:cs typeface="Calibri" panose="020F0502020204030204" pitchFamily="34" charset="0"/>
              </a:rPr>
              <a:t>Explain to students that:</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each letter has a matching upper-case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the upper-case letter says the same sound as the matching lower-case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we mostly read and write with lower-case letters but there are times when we will see and use upper-case letters. </a:t>
            </a: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US" dirty="0"/>
          </a:p>
          <a:p>
            <a:endParaRPr lang="en-US" dirty="0"/>
          </a:p>
        </p:txBody>
      </p:sp>
      <p:sp>
        <p:nvSpPr>
          <p:cNvPr id="4" name="Slide Number Placeholder 3">
            <a:extLst>
              <a:ext uri="{FF2B5EF4-FFF2-40B4-BE49-F238E27FC236}">
                <a16:creationId xmlns:a16="http://schemas.microsoft.com/office/drawing/2014/main" id="{D1C9388B-DECF-1FD8-7ED8-07B700EA0955}"/>
              </a:ext>
            </a:extLst>
          </p:cNvPr>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9108476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953E0C-FEBA-39D6-A29A-6F605BE6F7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67F2D5-AE96-FE78-8608-3A423E97FB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4E6C652-6868-9A7A-97B6-D91957CB31A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latin typeface="Calibri" panose="020F0502020204030204" pitchFamily="34" charset="0"/>
                <a:ea typeface="Calibri" panose="020F0502020204030204" pitchFamily="34" charset="0"/>
                <a:cs typeface="Calibri" panose="020F0502020204030204" pitchFamily="34" charset="0"/>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rgbClr val="0E1E42"/>
                </a:solidFill>
                <a:latin typeface="Calibri" panose="020F0502020204030204" pitchFamily="34" charset="0"/>
                <a:ea typeface="Calibri" panose="020F0502020204030204" pitchFamily="34" charset="0"/>
                <a:cs typeface="Calibri" panose="020F0502020204030204" pitchFamily="34" charset="0"/>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This is the upper-case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C</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 and the lower-case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c</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a:t>
            </a:r>
            <a:endPar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18788D9E-5AEF-9104-354B-89126D22CC71}"/>
              </a:ext>
            </a:extLst>
          </p:cNvPr>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6184424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E638A4-7CBC-44FB-E302-C09DBC4E21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A16258-A7D7-BDDA-AADB-8A567699F4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FC87DD-713B-0598-229B-B0B410756172}"/>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I do</a:t>
            </a: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The sound /k/ is unvoiced. Teachers should model the sound using breath only.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Many upper-case letters have multiple entry points. Explain and demonstrate this in your instruction as needed. The green dot shows the initial entry point and the red dot shows the final exit point. </a:t>
            </a:r>
            <a:endParaRPr lang="en-US" sz="1200"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ea typeface="Calibri" panose="020F0502020204030204" pitchFamily="34" charset="0"/>
                <a:cs typeface="Calibri" panose="020F0502020204030204" pitchFamily="34" charset="0"/>
              </a:rPr>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latin typeface="Calibri" panose="020F0502020204030204" pitchFamily="34" charset="0"/>
                <a:ea typeface="Calibri" panose="020F0502020204030204" pitchFamily="34" charset="0"/>
                <a:cs typeface="Calibri" panose="020F0502020204030204" pitchFamily="34" charset="0"/>
              </a:rPr>
              <a:t>C </a:t>
            </a:r>
            <a:r>
              <a:rPr lang="en-US" sz="1200" i="1" dirty="0">
                <a:latin typeface="Calibri" panose="020F0502020204030204" pitchFamily="34" charset="0"/>
                <a:ea typeface="Calibri" panose="020F0502020204030204" pitchFamily="34" charset="0"/>
                <a:cs typeface="Calibri" panose="020F0502020204030204" pitchFamily="34" charset="0"/>
              </a:rPr>
              <a:t>says </a:t>
            </a:r>
            <a:r>
              <a:rPr lang="en-US" sz="1200" b="0" i="1" dirty="0">
                <a:latin typeface="Calibri" panose="020F0502020204030204" pitchFamily="34" charset="0"/>
                <a:ea typeface="Calibri" panose="020F0502020204030204" pitchFamily="34" charset="0"/>
                <a:cs typeface="Calibri" panose="020F0502020204030204" pitchFamily="34" charset="0"/>
              </a:rPr>
              <a:t>/k/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a:t>
            </a:r>
            <a:r>
              <a:rPr lang="en-AU" sz="1200"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a:p>
            <a:endParaRPr lang="en-AU" sz="1200" dirty="0">
              <a:latin typeface="Calibri" panose="020F0502020204030204" pitchFamily="34" charset="0"/>
              <a:ea typeface="Calibri" panose="020F0502020204030204" pitchFamily="34" charset="0"/>
              <a:cs typeface="Calibri" panose="020F0502020204030204" pitchFamily="34" charset="0"/>
            </a:endParaRPr>
          </a:p>
          <a:p>
            <a:endParaRPr lang="en-US" dirty="0"/>
          </a:p>
        </p:txBody>
      </p:sp>
      <p:sp>
        <p:nvSpPr>
          <p:cNvPr id="4" name="Slide Number Placeholder 3">
            <a:extLst>
              <a:ext uri="{FF2B5EF4-FFF2-40B4-BE49-F238E27FC236}">
                <a16:creationId xmlns:a16="http://schemas.microsoft.com/office/drawing/2014/main" id="{5CC2E47C-7DB5-ADA6-D031-1596172580C9}"/>
              </a:ext>
            </a:extLst>
          </p:cNvPr>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33833189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516845-8B32-E719-7B24-EC11F1A3DA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270CB9-95BC-3960-82FE-ED1A2F89670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5A99F51-8618-9C52-E39C-E9AAB377367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i="1" dirty="0">
                <a:latin typeface="Calibri" panose="020F0502020204030204" pitchFamily="34" charset="0"/>
                <a:ea typeface="Calibri" panose="020F0502020204030204" pitchFamily="34" charset="0"/>
                <a:cs typeface="Calibri" panose="020F0502020204030204" pitchFamily="34" charset="0"/>
              </a:rPr>
              <a:t>C</a:t>
            </a:r>
            <a:r>
              <a:rPr lang="en-US" i="1" dirty="0">
                <a:latin typeface="Calibri" panose="020F0502020204030204" pitchFamily="34" charset="0"/>
                <a:ea typeface="Calibri" panose="020F0502020204030204" pitchFamily="34" charset="0"/>
                <a:cs typeface="Calibri" panose="020F0502020204030204" pitchFamily="34" charset="0"/>
              </a:rPr>
              <a:t> says /k/</a:t>
            </a:r>
          </a:p>
          <a:p>
            <a:pPr marL="171450" indent="-171450">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Check that students are using the correct entry and exit points and give feedback.</a:t>
            </a:r>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Explain when upper-case letters are used and ask students to respond using the following prompts.</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endParaRPr lang="en-US" i="1"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Teacher: </a:t>
            </a:r>
            <a:r>
              <a:rPr lang="en-US" i="1" dirty="0">
                <a:latin typeface="Calibri" panose="020F0502020204030204" pitchFamily="34" charset="0"/>
                <a:ea typeface="Calibri" panose="020F0502020204030204" pitchFamily="34" charset="0"/>
                <a:cs typeface="Calibri" panose="020F0502020204030204" pitchFamily="34" charset="0"/>
              </a:rPr>
              <a:t>When are they used? As the first letter in a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name.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i="0"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And the first letter in a …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sentence.</a:t>
            </a:r>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1E1BE567-4C33-EB2E-70E5-86C4BA31685F}"/>
              </a:ext>
            </a:extLst>
          </p:cNvPr>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4438250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DC690A-C9BE-1673-5489-D3D2C12C42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DD3F9D0-B3B9-BEF8-06FF-50B4F65167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6084835-A78C-2C78-A058-7058E19F0EC1}"/>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I do</a:t>
            </a:r>
          </a:p>
          <a:p>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Calibri" panose="020F0502020204030204" pitchFamily="34" charset="0"/>
                <a:ea typeface="Calibri" panose="020F0502020204030204" pitchFamily="34" charset="0"/>
                <a:cs typeface="Calibri" panose="020F0502020204030204" pitchFamily="34" charset="0"/>
              </a:rPr>
              <a:t>Say: </a:t>
            </a:r>
            <a:r>
              <a:rPr lang="en-US" i="1" dirty="0">
                <a:latin typeface="Calibri" panose="020F0502020204030204" pitchFamily="34" charset="0"/>
                <a:ea typeface="Calibri" panose="020F0502020204030204" pitchFamily="34" charset="0"/>
                <a:cs typeface="Calibri" panose="020F0502020204030204" pitchFamily="34" charset="0"/>
              </a:rPr>
              <a:t>The first letter of the name is an upper-case </a:t>
            </a:r>
            <a:r>
              <a:rPr lang="en-US" b="1" i="1" dirty="0">
                <a:latin typeface="Calibri" panose="020F0502020204030204" pitchFamily="34" charset="0"/>
                <a:ea typeface="Calibri" panose="020F0502020204030204" pitchFamily="34" charset="0"/>
                <a:cs typeface="Calibri" panose="020F0502020204030204" pitchFamily="34" charset="0"/>
              </a:rPr>
              <a:t>C</a:t>
            </a:r>
            <a:r>
              <a:rPr lang="en-US" i="1" dirty="0">
                <a:latin typeface="Calibri" panose="020F0502020204030204" pitchFamily="34" charset="0"/>
                <a:ea typeface="Calibri" panose="020F0502020204030204" pitchFamily="34" charset="0"/>
                <a:cs typeface="Calibri" panose="020F0502020204030204" pitchFamily="34" charset="0"/>
              </a:rPr>
              <a:t>. </a:t>
            </a:r>
            <a:r>
              <a:rPr lang="en-US" b="1" i="1" dirty="0">
                <a:latin typeface="Calibri" panose="020F0502020204030204" pitchFamily="34" charset="0"/>
                <a:ea typeface="Calibri" panose="020F0502020204030204" pitchFamily="34" charset="0"/>
                <a:cs typeface="Calibri" panose="020F0502020204030204" pitchFamily="34" charset="0"/>
              </a:rPr>
              <a:t>C</a:t>
            </a:r>
            <a:r>
              <a:rPr lang="en-US" i="1" dirty="0">
                <a:latin typeface="Calibri" panose="020F0502020204030204" pitchFamily="34" charset="0"/>
                <a:ea typeface="Calibri" panose="020F0502020204030204" pitchFamily="34" charset="0"/>
                <a:cs typeface="Calibri" panose="020F0502020204030204" pitchFamily="34" charset="0"/>
              </a:rPr>
              <a:t> says /k/. We haven’t learned all the other letters and sounds in this name yet, so I will read it for you.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US" i="0" dirty="0">
                <a:latin typeface="Calibri" panose="020F0502020204030204" pitchFamily="34" charset="0"/>
                <a:ea typeface="Calibri" panose="020F0502020204030204" pitchFamily="34" charset="0"/>
                <a:cs typeface="Calibri" panose="020F0502020204030204" pitchFamily="34" charset="0"/>
              </a:rPr>
              <a:t>Note: If there is a student in your class that has a name beginning with the target letter making the target sound you could model writing their name on the whiteboard. Explain that the first letter in the name is an upper-case letter and demonstrate how to write it.</a:t>
            </a:r>
            <a:endParaRPr lang="en-US" b="1" i="0"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D2D84E50-6312-DAEC-BC7D-25AEC648A8C5}"/>
              </a:ext>
            </a:extLst>
          </p:cNvPr>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41237965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7264A3-5595-EEC8-DF25-E1CEB8F214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0487575-FF7E-CE17-E907-EA53AED7427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FF27C5-1BB3-6683-87B5-40CA113829A8}"/>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Lesson structure</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The following slides include:</a:t>
            </a:r>
          </a:p>
          <a:p>
            <a:pPr marL="171450" indent="-171450">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a review of the previously taught upper-case letters (slide 3)</a:t>
            </a:r>
          </a:p>
          <a:p>
            <a:pPr marL="171450" indent="-171450">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explicit teaching </a:t>
            </a:r>
            <a:r>
              <a:rPr lang="en-US" dirty="0">
                <a:latin typeface="Calibri" panose="020F0502020204030204" pitchFamily="34" charset="0"/>
                <a:ea typeface="Calibri" panose="020F0502020204030204" pitchFamily="34" charset="0"/>
                <a:cs typeface="Calibri" panose="020F0502020204030204" pitchFamily="34" charset="0"/>
              </a:rPr>
              <a:t>of the new target upper-case letter (slides 4</a:t>
            </a:r>
            <a:r>
              <a:rPr lang="en-AU" b="0" dirty="0">
                <a:latin typeface="Calibri" panose="020F0502020204030204" pitchFamily="34" charset="0"/>
                <a:ea typeface="Calibri" panose="020F0502020204030204" pitchFamily="34" charset="0"/>
                <a:cs typeface="Calibri" panose="020F0502020204030204" pitchFamily="34" charset="0"/>
              </a:rPr>
              <a:t> to </a:t>
            </a:r>
            <a:r>
              <a:rPr lang="en-US" dirty="0">
                <a:latin typeface="Calibri" panose="020F0502020204030204" pitchFamily="34" charset="0"/>
                <a:ea typeface="Calibri" panose="020F0502020204030204" pitchFamily="34" charset="0"/>
                <a:cs typeface="Calibri" panose="020F0502020204030204" pitchFamily="34" charset="0"/>
              </a:rPr>
              <a:t>11).</a:t>
            </a: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EE0A586A-5AC4-B3BA-C0C8-CF5AB301022E}"/>
              </a:ext>
            </a:extLst>
          </p:cNvPr>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16479926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0FED37-7DB6-FE1E-3524-D816F970CA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5F3A54-5066-E65C-C758-AB8DE3215C4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4C86DF-20BC-47D3-D69E-48D85CED259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Check for understanding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write an upper-case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C</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and lower-case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c</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on their mini-whiteboard or on a piece of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show the letters they have written by placing their mini-whiteboard underneath their chin for you to check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respond with the sound when you say: </a:t>
            </a:r>
            <a:r>
              <a:rPr lang="en-US" sz="1200" b="1"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a:t>
            </a:r>
            <a:r>
              <a:rPr lang="en-US" sz="1200" b="0"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says …</a:t>
            </a: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Verdana" panose="020B0604030504040204" pitchFamily="34" charset="0"/>
              <a:cs typeface="Times New Roman" panose="02020603050405020304" pitchFamily="18" charset="0"/>
            </a:endParaRPr>
          </a:p>
          <a:p>
            <a:endParaRPr lang="en-AU" dirty="0"/>
          </a:p>
          <a:p>
            <a:endParaRPr lang="en-US" dirty="0"/>
          </a:p>
        </p:txBody>
      </p:sp>
      <p:sp>
        <p:nvSpPr>
          <p:cNvPr id="4" name="Slide Number Placeholder 3">
            <a:extLst>
              <a:ext uri="{FF2B5EF4-FFF2-40B4-BE49-F238E27FC236}">
                <a16:creationId xmlns:a16="http://schemas.microsoft.com/office/drawing/2014/main" id="{6AD05F20-4FD7-1729-2C5D-D560C74DE0BC}"/>
              </a:ext>
            </a:extLst>
          </p:cNvPr>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10008200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666348-C2BD-816F-84A3-42E846D4FE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EAABBF-57D3-9594-4EC3-FDA2F7210D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0484AB8-3F9E-5A5D-5BC7-FA1778B50131}"/>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End of lesson for upper-case C</a:t>
            </a:r>
          </a:p>
          <a:p>
            <a:endParaRPr lang="en-US" dirty="0"/>
          </a:p>
          <a:p>
            <a:endParaRPr lang="en-AU" dirty="0"/>
          </a:p>
        </p:txBody>
      </p:sp>
      <p:sp>
        <p:nvSpPr>
          <p:cNvPr id="4" name="Slide Number Placeholder 3">
            <a:extLst>
              <a:ext uri="{FF2B5EF4-FFF2-40B4-BE49-F238E27FC236}">
                <a16:creationId xmlns:a16="http://schemas.microsoft.com/office/drawing/2014/main" id="{3ED79805-E968-F5A8-7D55-99CDE56D1EB2}"/>
              </a:ext>
            </a:extLst>
          </p:cNvPr>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33510928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992E51-FD20-C4C1-EA34-F82A7EFE71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58AFDD-1468-E5F0-5F32-464DB46A1A0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03EC17-DDDE-64F2-4627-E88928CB4443}"/>
              </a:ext>
            </a:extLst>
          </p:cNvPr>
          <p:cNvSpPr>
            <a:spLocks noGrp="1"/>
          </p:cNvSpPr>
          <p:nvPr>
            <p:ph type="body" idx="1"/>
          </p:nvPr>
        </p:nvSpPr>
        <p:spPr/>
        <p:txBody>
          <a:bodyPr/>
          <a:lstStyle/>
          <a:p>
            <a:r>
              <a:rPr lang="en-US" b="1" dirty="0"/>
              <a:t>Lesson structure</a:t>
            </a:r>
          </a:p>
          <a:p>
            <a:endParaRPr lang="en-US" dirty="0"/>
          </a:p>
          <a:p>
            <a:r>
              <a:rPr lang="en-US" dirty="0"/>
              <a:t>The following slides include:</a:t>
            </a:r>
          </a:p>
          <a:p>
            <a:pPr marL="171450" indent="-171450">
              <a:buFont typeface="Arial" panose="020B0604020202020204" pitchFamily="34" charset="0"/>
              <a:buChar char="•"/>
            </a:pPr>
            <a:r>
              <a:rPr lang="en-US" dirty="0"/>
              <a:t>a review of the previously taught upper-case letters (slide 23)</a:t>
            </a:r>
          </a:p>
          <a:p>
            <a:pPr marL="171450" indent="-171450">
              <a:buFont typeface="Arial" panose="020B0604020202020204" pitchFamily="34" charset="0"/>
              <a:buChar char="•"/>
            </a:pPr>
            <a:r>
              <a:rPr lang="en-US" b="0" dirty="0"/>
              <a:t>explicit teaching </a:t>
            </a:r>
            <a:r>
              <a:rPr lang="en-US" dirty="0"/>
              <a:t>of the new target upper-case letter (slides 24 to 31).</a:t>
            </a:r>
          </a:p>
          <a:p>
            <a:endParaRPr lang="en-AU" dirty="0"/>
          </a:p>
        </p:txBody>
      </p:sp>
      <p:sp>
        <p:nvSpPr>
          <p:cNvPr id="4" name="Slide Number Placeholder 3">
            <a:extLst>
              <a:ext uri="{FF2B5EF4-FFF2-40B4-BE49-F238E27FC236}">
                <a16:creationId xmlns:a16="http://schemas.microsoft.com/office/drawing/2014/main" id="{17F46DFC-7BD6-6909-5E9C-41BB20FEA5AE}"/>
              </a:ext>
            </a:extLst>
          </p:cNvPr>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0330737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F96346-330B-64A7-7F93-2AF693A4BA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F12082-594D-C0E8-05C0-85CF79371D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39D00F-9573-7E40-5D9A-55BB19B21419}"/>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Review</a:t>
            </a:r>
          </a:p>
          <a:p>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Point to a random letter</a:t>
            </a:r>
            <a:r>
              <a:rPr lang="en-US" sz="1200" b="1" dirty="0">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write the upper-case letter and matching lower-case letter on their mini-whiteboard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the sound the letter makes</a:t>
            </a:r>
            <a:endParaRPr lang="en-US" sz="1200" b="0" i="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respond when you ask: </a:t>
            </a:r>
            <a:r>
              <a:rPr lang="en-US" sz="1200" b="0" i="1" dirty="0">
                <a:latin typeface="Calibri" panose="020F0502020204030204" pitchFamily="34" charset="0"/>
                <a:ea typeface="Calibri" panose="020F0502020204030204" pitchFamily="34" charset="0"/>
                <a:cs typeface="Calibri" panose="020F0502020204030204" pitchFamily="34" charset="0"/>
              </a:rPr>
              <a:t>When do we use upper-case letters?</a:t>
            </a:r>
            <a:endParaRPr lang="en-US" sz="1200" b="0" i="0" dirty="0">
              <a:latin typeface="Calibri" panose="020F0502020204030204" pitchFamily="34" charset="0"/>
              <a:ea typeface="Calibri" panose="020F0502020204030204" pitchFamily="34" charset="0"/>
              <a:cs typeface="Calibri" panose="020F0502020204030204" pitchFamily="34" charset="0"/>
            </a:endParaRPr>
          </a:p>
          <a:p>
            <a:endParaRPr lang="en-US" sz="1200" b="1" dirty="0">
              <a:latin typeface="Calibri" panose="020F0502020204030204" pitchFamily="34" charset="0"/>
              <a:ea typeface="Calibri" panose="020F0502020204030204" pitchFamily="34" charset="0"/>
              <a:cs typeface="Calibri" panose="020F0502020204030204" pitchFamily="34" charset="0"/>
            </a:endParaRPr>
          </a:p>
          <a:p>
            <a:r>
              <a:rPr lang="en-US" sz="1200" b="1" dirty="0">
                <a:latin typeface="Calibri" panose="020F0502020204030204" pitchFamily="34" charset="0"/>
                <a:ea typeface="Calibri" panose="020F0502020204030204" pitchFamily="34" charset="0"/>
                <a:cs typeface="Calibri" panose="020F0502020204030204" pitchFamily="34" charset="0"/>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If any students have difficulty with recalling a sound or writing a letter, provide corrective feedback and modelling. </a:t>
            </a:r>
            <a:r>
              <a:rPr lang="en-US" sz="1200" dirty="0">
                <a:latin typeface="Calibri" panose="020F0502020204030204" pitchFamily="34" charset="0"/>
                <a:ea typeface="Calibri" panose="020F0502020204030204" pitchFamily="34" charset="0"/>
                <a:cs typeface="Calibri" panose="020F0502020204030204" pitchFamily="34" charset="0"/>
              </a:rPr>
              <a:t>Then ask students to try again.</a:t>
            </a:r>
          </a:p>
          <a:p>
            <a:endParaRPr lang="en-AU" dirty="0"/>
          </a:p>
        </p:txBody>
      </p:sp>
      <p:sp>
        <p:nvSpPr>
          <p:cNvPr id="4" name="Slide Number Placeholder 3">
            <a:extLst>
              <a:ext uri="{FF2B5EF4-FFF2-40B4-BE49-F238E27FC236}">
                <a16:creationId xmlns:a16="http://schemas.microsoft.com/office/drawing/2014/main" id="{AB7EB5A9-3350-B93B-59BC-7CAB9374F3B8}"/>
              </a:ext>
            </a:extLst>
          </p:cNvPr>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7654257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C4B0B6-768B-C6BC-089C-7014CA5DA8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0BBC45-D1EA-ECED-9825-61A6AD787A3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3C6587-1E80-1034-122C-16498F6CE1C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Set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panose="020F0502020204030204" pitchFamily="34" charset="0"/>
                <a:ea typeface="Calibri" panose="020F0502020204030204" pitchFamily="34" charset="0"/>
                <a:cs typeface="Calibri" panose="020F0502020204030204" pitchFamily="34" charset="0"/>
              </a:rPr>
              <a:t>The upper-case letter introduced in this lesson is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B</a:t>
            </a:r>
            <a:r>
              <a:rPr lang="en-AU" sz="1200" kern="1200" dirty="0">
                <a:effectLst/>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Note: This explicit teaching part of the lesson starts with a slide showing the matching lower-case letter students have already been taught. This enables students to connect their new learning to this known letter–sound correspondence. </a:t>
            </a:r>
          </a:p>
          <a:p>
            <a:endParaRPr lang="en-AU" dirty="0"/>
          </a:p>
        </p:txBody>
      </p:sp>
      <p:sp>
        <p:nvSpPr>
          <p:cNvPr id="4" name="Slide Number Placeholder 3">
            <a:extLst>
              <a:ext uri="{FF2B5EF4-FFF2-40B4-BE49-F238E27FC236}">
                <a16:creationId xmlns:a16="http://schemas.microsoft.com/office/drawing/2014/main" id="{FA499D06-76DB-2AE5-5E85-C75A6B7B8C42}"/>
              </a:ext>
            </a:extLst>
          </p:cNvPr>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1332818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EA0CEC-7C80-4C68-B6ED-EA8503736D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F04AB4-8FA0-0104-0354-489ED042E3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78D4DB-BC1F-84BC-0BAE-6985FDF56EC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pPr marL="0" indent="0">
              <a:buFont typeface="Arial" panose="020B0604020202020204" pitchFamily="34" charset="0"/>
              <a:buNone/>
            </a:pPr>
            <a:endParaRPr lang="en-AU"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dirty="0">
                <a:latin typeface="Calibri" panose="020F0502020204030204" pitchFamily="34" charset="0"/>
                <a:ea typeface="Calibri" panose="020F0502020204030204" pitchFamily="34" charset="0"/>
                <a:cs typeface="Calibri" panose="020F0502020204030204" pitchFamily="34" charset="0"/>
              </a:rPr>
              <a:t>Say: </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have learned about the letter </a:t>
            </a:r>
            <a:r>
              <a:rPr lang="en-AU" b="1" i="1" dirty="0">
                <a:latin typeface="Calibri" panose="020F0502020204030204" pitchFamily="34" charset="0"/>
                <a:ea typeface="Calibri" panose="020F0502020204030204" pitchFamily="34" charset="0"/>
                <a:cs typeface="Calibri" panose="020F0502020204030204" pitchFamily="34" charset="0"/>
              </a:rPr>
              <a:t>b</a:t>
            </a:r>
            <a:r>
              <a:rPr lang="en-AU" b="0" i="1" dirty="0">
                <a:latin typeface="Calibri" panose="020F0502020204030204" pitchFamily="34" charset="0"/>
                <a:ea typeface="Calibri" panose="020F0502020204030204" pitchFamily="34" charset="0"/>
                <a:cs typeface="Calibri" panose="020F0502020204030204" pitchFamily="34" charset="0"/>
              </a:rPr>
              <a:t>.</a:t>
            </a:r>
            <a:endParaRPr lang="en-AU" b="1" i="1"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know that </a:t>
            </a:r>
            <a:r>
              <a:rPr lang="en-AU" b="1" i="1" dirty="0">
                <a:latin typeface="Calibri" panose="020F0502020204030204" pitchFamily="34" charset="0"/>
                <a:ea typeface="Calibri" panose="020F0502020204030204" pitchFamily="34" charset="0"/>
                <a:cs typeface="Calibri" panose="020F0502020204030204" pitchFamily="34" charset="0"/>
              </a:rPr>
              <a:t>b </a:t>
            </a:r>
            <a:r>
              <a:rPr lang="en-AU" i="1" dirty="0">
                <a:latin typeface="Calibri" panose="020F0502020204030204" pitchFamily="34" charset="0"/>
                <a:ea typeface="Calibri" panose="020F0502020204030204" pitchFamily="34" charset="0"/>
                <a:cs typeface="Calibri" panose="020F0502020204030204" pitchFamily="34" charset="0"/>
              </a:rPr>
              <a:t>says /b/.</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Say that with me now. </a:t>
            </a:r>
            <a:endParaRPr lang="en-AU" i="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i="0" dirty="0">
                <a:latin typeface="Calibri" panose="020F0502020204030204" pitchFamily="34" charset="0"/>
                <a:ea typeface="Calibri" panose="020F0502020204030204" pitchFamily="34" charset="0"/>
                <a:cs typeface="Calibri" panose="020F0502020204030204" pitchFamily="34" charset="0"/>
              </a:rPr>
              <a:t>Students join in saying: </a:t>
            </a:r>
            <a:r>
              <a:rPr lang="en-AU" b="1" i="0" dirty="0">
                <a:latin typeface="Calibri" panose="020F0502020204030204" pitchFamily="34" charset="0"/>
                <a:ea typeface="Calibri" panose="020F0502020204030204" pitchFamily="34" charset="0"/>
                <a:cs typeface="Calibri" panose="020F0502020204030204" pitchFamily="34" charset="0"/>
              </a:rPr>
              <a:t>b</a:t>
            </a:r>
            <a:r>
              <a:rPr lang="en-AU" i="1" dirty="0">
                <a:latin typeface="Calibri" panose="020F0502020204030204" pitchFamily="34" charset="0"/>
                <a:ea typeface="Calibri" panose="020F0502020204030204" pitchFamily="34" charset="0"/>
                <a:cs typeface="Calibri" panose="020F0502020204030204" pitchFamily="34" charset="0"/>
              </a:rPr>
              <a:t> says /b/.</a:t>
            </a:r>
          </a:p>
          <a:p>
            <a:pPr marL="171450" indent="-171450">
              <a:buFont typeface="Arial" panose="020B0604020202020204" pitchFamily="34" charset="0"/>
              <a:buChar char="•"/>
            </a:pPr>
            <a:endParaRPr lang="en-AU" dirty="0">
              <a:latin typeface="Calibri" panose="020F0502020204030204" pitchFamily="34" charset="0"/>
              <a:ea typeface="Calibri" panose="020F0502020204030204" pitchFamily="34" charset="0"/>
              <a:cs typeface="Calibri" panose="020F0502020204030204" pitchFamily="34" charset="0"/>
            </a:endParaRPr>
          </a:p>
          <a:p>
            <a:r>
              <a:rPr lang="en-AU" dirty="0">
                <a:latin typeface="Calibri" panose="020F0502020204030204" pitchFamily="34" charset="0"/>
                <a:ea typeface="Calibri" panose="020F0502020204030204" pitchFamily="34" charset="0"/>
                <a:cs typeface="Calibri" panose="020F0502020204030204" pitchFamily="34" charset="0"/>
              </a:rPr>
              <a:t>Explain to students that:</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each letter has a matching upper-case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the upper-case letter says the same sound as the matching lower-case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we mostly read and write with lower-case letters but there are times when we will see and use upper-case letters. </a:t>
            </a: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94D8CE05-FC74-551D-4DFE-2FB68E509FA6}"/>
              </a:ext>
            </a:extLst>
          </p:cNvPr>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9650894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5763E9-09E1-95A9-1787-EFBED889D6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E5187D-74DC-F85C-1E94-CE6F88B9449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F10B52-8418-F7EF-A6FF-1648B0B7DDE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latin typeface="Calibri" panose="020F0502020204030204" pitchFamily="34" charset="0"/>
                <a:ea typeface="Calibri" panose="020F0502020204030204" pitchFamily="34" charset="0"/>
                <a:cs typeface="Calibri" panose="020F0502020204030204" pitchFamily="34" charset="0"/>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rgbClr val="0E1E42"/>
                </a:solidFill>
                <a:latin typeface="Calibri" panose="020F0502020204030204" pitchFamily="34" charset="0"/>
                <a:ea typeface="Calibri" panose="020F0502020204030204" pitchFamily="34" charset="0"/>
                <a:cs typeface="Calibri" panose="020F0502020204030204" pitchFamily="34" charset="0"/>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This is the upper-case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B</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 and the lower-case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b</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a:t>
            </a:r>
            <a:endPar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98DBCBC-52CC-4448-10C5-D983A8CE6003}"/>
              </a:ext>
            </a:extLst>
          </p:cNvPr>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2491871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02BBD6-5EDE-9BC6-61A0-052E76F4AE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5A5497-621C-8240-F799-868D3B35F90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C7F4607-68E5-5FD2-9C90-4688482A1280}"/>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I do</a:t>
            </a: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Note: </a:t>
            </a: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Many upper-case letters have multiple entry points. Explain and demonstrate this in your instruction as needed. The green dot shows the initial entry point and the red dot shows the final exit point. </a:t>
            </a:r>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ea typeface="Calibri" panose="020F0502020204030204" pitchFamily="34" charset="0"/>
                <a:cs typeface="Calibri" panose="020F0502020204030204" pitchFamily="34" charset="0"/>
              </a:rPr>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latin typeface="Calibri" panose="020F0502020204030204" pitchFamily="34" charset="0"/>
                <a:ea typeface="Calibri" panose="020F0502020204030204" pitchFamily="34" charset="0"/>
                <a:cs typeface="Calibri" panose="020F0502020204030204" pitchFamily="34" charset="0"/>
              </a:rPr>
              <a:t>B </a:t>
            </a:r>
            <a:r>
              <a:rPr lang="en-US" sz="1200" i="1" dirty="0">
                <a:latin typeface="Calibri" panose="020F0502020204030204" pitchFamily="34" charset="0"/>
                <a:ea typeface="Calibri" panose="020F0502020204030204" pitchFamily="34" charset="0"/>
                <a:cs typeface="Calibri" panose="020F0502020204030204" pitchFamily="34" charset="0"/>
              </a:rPr>
              <a:t>says </a:t>
            </a:r>
            <a:r>
              <a:rPr lang="en-US" sz="1200" b="0" i="1" dirty="0">
                <a:latin typeface="Calibri" panose="020F0502020204030204" pitchFamily="34" charset="0"/>
                <a:ea typeface="Calibri" panose="020F0502020204030204" pitchFamily="34" charset="0"/>
                <a:cs typeface="Calibri" panose="020F0502020204030204" pitchFamily="34" charset="0"/>
              </a:rPr>
              <a:t>/b/</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a:t>
            </a:r>
            <a:r>
              <a:rPr lang="en-AU" sz="1200"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a:p>
            <a:endParaRPr lang="en-AU" sz="1200" dirty="0">
              <a:latin typeface="Calibri" panose="020F0502020204030204" pitchFamily="34" charset="0"/>
              <a:ea typeface="Calibri" panose="020F0502020204030204" pitchFamily="34" charset="0"/>
              <a:cs typeface="Calibri" panose="020F0502020204030204" pitchFamily="34" charset="0"/>
            </a:endParaRPr>
          </a:p>
          <a:p>
            <a:endParaRPr lang="en-US" dirty="0"/>
          </a:p>
        </p:txBody>
      </p:sp>
      <p:sp>
        <p:nvSpPr>
          <p:cNvPr id="4" name="Slide Number Placeholder 3">
            <a:extLst>
              <a:ext uri="{FF2B5EF4-FFF2-40B4-BE49-F238E27FC236}">
                <a16:creationId xmlns:a16="http://schemas.microsoft.com/office/drawing/2014/main" id="{A8252307-0E83-CF39-919F-FEA8C3D2DCCA}"/>
              </a:ext>
            </a:extLst>
          </p:cNvPr>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27292810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E9DE56-8BA0-894B-81B9-0996340418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CB2C5C-2138-E116-C154-45E9EBACE6F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606FA5-E714-C35C-6246-2CDA0ABE2FA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i="1" dirty="0">
                <a:latin typeface="Calibri" panose="020F0502020204030204" pitchFamily="34" charset="0"/>
                <a:ea typeface="Calibri" panose="020F0502020204030204" pitchFamily="34" charset="0"/>
                <a:cs typeface="Calibri" panose="020F0502020204030204" pitchFamily="34" charset="0"/>
              </a:rPr>
              <a:t>B</a:t>
            </a:r>
            <a:r>
              <a:rPr lang="en-US" i="1" dirty="0">
                <a:latin typeface="Calibri" panose="020F0502020204030204" pitchFamily="34" charset="0"/>
                <a:ea typeface="Calibri" panose="020F0502020204030204" pitchFamily="34" charset="0"/>
                <a:cs typeface="Calibri" panose="020F0502020204030204" pitchFamily="34" charset="0"/>
              </a:rPr>
              <a:t> says /b/</a:t>
            </a:r>
          </a:p>
          <a:p>
            <a:pPr marL="171450" indent="-171450">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Check that students are using the correct entry and exit points and give feedback.</a:t>
            </a:r>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Explain when upper-case letters are used and ask students to respond using the following prompts.</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endParaRPr lang="en-US" i="1"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Teacher: </a:t>
            </a:r>
            <a:r>
              <a:rPr lang="en-US" i="1" dirty="0">
                <a:latin typeface="Calibri" panose="020F0502020204030204" pitchFamily="34" charset="0"/>
                <a:ea typeface="Calibri" panose="020F0502020204030204" pitchFamily="34" charset="0"/>
                <a:cs typeface="Calibri" panose="020F0502020204030204" pitchFamily="34" charset="0"/>
              </a:rPr>
              <a:t>When are they used? As the first letter in a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name.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i="0"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And the first letter in a …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s</a:t>
            </a:r>
            <a:r>
              <a:rPr lang="en-US" i="1" dirty="0">
                <a:latin typeface="Calibri" panose="020F0502020204030204" pitchFamily="34" charset="0"/>
                <a:ea typeface="Calibri" panose="020F0502020204030204" pitchFamily="34" charset="0"/>
                <a:cs typeface="Calibri" panose="020F0502020204030204" pitchFamily="34" charset="0"/>
              </a:rPr>
              <a:t>entence.</a:t>
            </a:r>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B80E19C5-30B2-E6F8-2803-FCD1C0831C4F}"/>
              </a:ext>
            </a:extLst>
          </p:cNvPr>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12162958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6C0D0B-A6A5-92DD-70C2-7DCBB310C9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EB6BCD-EE2B-B4ED-E98D-3DF5837F78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0D5F95-9677-BAE7-7473-F477555E7CE6}"/>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I do</a:t>
            </a:r>
          </a:p>
          <a:p>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Calibri" panose="020F0502020204030204" pitchFamily="34" charset="0"/>
                <a:ea typeface="Calibri" panose="020F0502020204030204" pitchFamily="34" charset="0"/>
                <a:cs typeface="Calibri" panose="020F0502020204030204" pitchFamily="34" charset="0"/>
              </a:rPr>
              <a:t>Say: </a:t>
            </a:r>
            <a:r>
              <a:rPr lang="en-US" i="1" dirty="0">
                <a:latin typeface="Calibri" panose="020F0502020204030204" pitchFamily="34" charset="0"/>
                <a:ea typeface="Calibri" panose="020F0502020204030204" pitchFamily="34" charset="0"/>
                <a:cs typeface="Calibri" panose="020F0502020204030204" pitchFamily="34" charset="0"/>
              </a:rPr>
              <a:t>The first letter of the name is an upper-case </a:t>
            </a:r>
            <a:r>
              <a:rPr lang="en-US" b="1" i="1" dirty="0">
                <a:latin typeface="Calibri" panose="020F0502020204030204" pitchFamily="34" charset="0"/>
                <a:ea typeface="Calibri" panose="020F0502020204030204" pitchFamily="34" charset="0"/>
                <a:cs typeface="Calibri" panose="020F0502020204030204" pitchFamily="34" charset="0"/>
              </a:rPr>
              <a:t>B</a:t>
            </a:r>
            <a:r>
              <a:rPr lang="en-US" i="1" dirty="0">
                <a:latin typeface="Calibri" panose="020F0502020204030204" pitchFamily="34" charset="0"/>
                <a:ea typeface="Calibri" panose="020F0502020204030204" pitchFamily="34" charset="0"/>
                <a:cs typeface="Calibri" panose="020F0502020204030204" pitchFamily="34" charset="0"/>
              </a:rPr>
              <a:t>. /b/, /e/, /n/, </a:t>
            </a:r>
            <a:r>
              <a:rPr lang="en-US" b="1" i="1" dirty="0">
                <a:latin typeface="Calibri" panose="020F0502020204030204" pitchFamily="34" charset="0"/>
                <a:ea typeface="Calibri" panose="020F0502020204030204" pitchFamily="34" charset="0"/>
                <a:cs typeface="Calibri" panose="020F0502020204030204" pitchFamily="34" charset="0"/>
              </a:rPr>
              <a:t>Ben</a:t>
            </a:r>
            <a:r>
              <a:rPr lang="en-US" b="0" i="1" dirty="0">
                <a:latin typeface="Calibri" panose="020F0502020204030204" pitchFamily="34" charset="0"/>
                <a:ea typeface="Calibri" panose="020F0502020204030204" pitchFamily="34" charset="0"/>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US" i="0" dirty="0">
                <a:latin typeface="Calibri" panose="020F0502020204030204" pitchFamily="34" charset="0"/>
                <a:ea typeface="Calibri" panose="020F0502020204030204" pitchFamily="34" charset="0"/>
                <a:cs typeface="Calibri" panose="020F0502020204030204" pitchFamily="34" charset="0"/>
              </a:rPr>
              <a:t>Note: If there is a student in your class that has a name beginning with the target letter making the target sound you could model writing their name on the whiteboard. Explain that the first letter in the name is an upper-case letter and demonstrate how to write it.</a:t>
            </a:r>
            <a:endParaRPr lang="en-US" b="1" i="0"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3A7EE824-9870-75F7-CCDB-139700B04764}"/>
              </a:ext>
            </a:extLst>
          </p:cNvPr>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38946535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Review</a:t>
            </a:r>
          </a:p>
          <a:p>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Point to a random letter</a:t>
            </a:r>
            <a:r>
              <a:rPr lang="en-US" sz="1200" b="1" dirty="0">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write the upper-case letter and matching lower-case letter on their mini-whiteboards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the sound the letter makes</a:t>
            </a:r>
            <a:endParaRPr lang="en-US" sz="1200" b="0" i="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respond when you ask: </a:t>
            </a:r>
            <a:r>
              <a:rPr lang="en-US" sz="1200" b="0" i="1" dirty="0">
                <a:latin typeface="Calibri" panose="020F0502020204030204" pitchFamily="34" charset="0"/>
                <a:ea typeface="Calibri" panose="020F0502020204030204" pitchFamily="34" charset="0"/>
                <a:cs typeface="Calibri" panose="020F0502020204030204" pitchFamily="34" charset="0"/>
              </a:rPr>
              <a:t>When do we use upper-case letters?</a:t>
            </a:r>
            <a:endParaRPr lang="en-US" sz="1200" b="0" i="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dirty="0">
              <a:latin typeface="Calibri" panose="020F0502020204030204" pitchFamily="34" charset="0"/>
              <a:ea typeface="Calibri" panose="020F0502020204030204" pitchFamily="34" charset="0"/>
              <a:cs typeface="Calibri" panose="020F0502020204030204" pitchFamily="34" charset="0"/>
            </a:endParaRPr>
          </a:p>
          <a:p>
            <a:r>
              <a:rPr lang="en-US" sz="1200" b="1" dirty="0">
                <a:latin typeface="Calibri" panose="020F0502020204030204" pitchFamily="34" charset="0"/>
                <a:ea typeface="Calibri" panose="020F0502020204030204" pitchFamily="34" charset="0"/>
                <a:cs typeface="Calibri" panose="020F0502020204030204" pitchFamily="34" charset="0"/>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If any students have difficulty with recalling a sound or writing a letter, provide corrective feedback and modelling. </a:t>
            </a:r>
            <a:r>
              <a:rPr lang="en-US" sz="1200" dirty="0">
                <a:latin typeface="Calibri" panose="020F0502020204030204" pitchFamily="34" charset="0"/>
                <a:ea typeface="Calibri" panose="020F0502020204030204" pitchFamily="34" charset="0"/>
                <a:cs typeface="Calibri" panose="020F0502020204030204" pitchFamily="34" charset="0"/>
              </a:rPr>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30804605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B9FCC6-0835-3A78-6694-624346B58E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1C4BE23-8A07-72A3-1F09-3C1FAC21A5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A4DD6F-57CB-CE92-11FA-D9D3E805D68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Check for understanding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write an upper-case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B</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and lower-case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b</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on their mini-whiteboard or on a piece of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show the letters they have written by placing their mini-whiteboard underneath their chin for you to check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respond with the sound when you say: </a:t>
            </a:r>
            <a:r>
              <a:rPr lang="en-US" sz="1200" b="1"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b</a:t>
            </a:r>
            <a:r>
              <a:rPr lang="en-US" sz="1200" b="0"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says …</a:t>
            </a: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Verdana" panose="020B0604030504040204" pitchFamily="34" charset="0"/>
              <a:cs typeface="Times New Roman" panose="02020603050405020304" pitchFamily="18" charset="0"/>
            </a:endParaRPr>
          </a:p>
          <a:p>
            <a:endParaRPr lang="en-AU" dirty="0"/>
          </a:p>
          <a:p>
            <a:endParaRPr lang="en-US" dirty="0"/>
          </a:p>
        </p:txBody>
      </p:sp>
      <p:sp>
        <p:nvSpPr>
          <p:cNvPr id="4" name="Slide Number Placeholder 3">
            <a:extLst>
              <a:ext uri="{FF2B5EF4-FFF2-40B4-BE49-F238E27FC236}">
                <a16:creationId xmlns:a16="http://schemas.microsoft.com/office/drawing/2014/main" id="{C2755512-2521-A9F6-2458-E3DF252A0338}"/>
              </a:ext>
            </a:extLst>
          </p:cNvPr>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26159118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5317F8-A792-AE72-676C-70BC97689B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73A022-2B1E-B6DA-01B0-B893DE5333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41DF7E-BC03-A486-817F-85FA834D4914}"/>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End of lesson for upper-case B</a:t>
            </a:r>
          </a:p>
          <a:p>
            <a:endParaRPr lang="en-US" dirty="0"/>
          </a:p>
          <a:p>
            <a:endParaRPr lang="en-AU" dirty="0"/>
          </a:p>
        </p:txBody>
      </p:sp>
      <p:sp>
        <p:nvSpPr>
          <p:cNvPr id="4" name="Slide Number Placeholder 3">
            <a:extLst>
              <a:ext uri="{FF2B5EF4-FFF2-40B4-BE49-F238E27FC236}">
                <a16:creationId xmlns:a16="http://schemas.microsoft.com/office/drawing/2014/main" id="{2543BBF5-7A7A-7A3A-49A9-A23368E75071}"/>
              </a:ext>
            </a:extLst>
          </p:cNvPr>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16442775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0A6BE9-A6BD-E203-A3A1-A68BC3750A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C01DF7-F907-6717-9107-B7B61A2434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2FC00FF-90A8-8DE8-090D-F83CFED6A4E9}"/>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Lesson structure</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The following slides include:</a:t>
            </a:r>
          </a:p>
          <a:p>
            <a:pPr marL="171450" indent="-171450">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a review of the previously taught upper-case letters (slide 33)</a:t>
            </a:r>
          </a:p>
          <a:p>
            <a:pPr marL="171450" indent="-171450">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explicit teaching </a:t>
            </a:r>
            <a:r>
              <a:rPr lang="en-US" dirty="0">
                <a:latin typeface="Calibri" panose="020F0502020204030204" pitchFamily="34" charset="0"/>
                <a:ea typeface="Calibri" panose="020F0502020204030204" pitchFamily="34" charset="0"/>
                <a:cs typeface="Calibri" panose="020F0502020204030204" pitchFamily="34" charset="0"/>
              </a:rPr>
              <a:t>of the new target upper-case letter (slides 34 to 41).</a:t>
            </a:r>
          </a:p>
          <a:p>
            <a:endParaRPr lang="en-AU" dirty="0"/>
          </a:p>
        </p:txBody>
      </p:sp>
      <p:sp>
        <p:nvSpPr>
          <p:cNvPr id="4" name="Slide Number Placeholder 3">
            <a:extLst>
              <a:ext uri="{FF2B5EF4-FFF2-40B4-BE49-F238E27FC236}">
                <a16:creationId xmlns:a16="http://schemas.microsoft.com/office/drawing/2014/main" id="{1E122428-9717-060D-2092-A6C7F4C6BB5B}"/>
              </a:ext>
            </a:extLst>
          </p:cNvPr>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4140570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548F69-7F6D-A355-F9AB-6059DD7144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99A3B1-AB4D-3F3B-2594-48D54112F4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6E3A82-9F1F-4420-A63C-681EB3FDCE9D}"/>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Review</a:t>
            </a:r>
          </a:p>
          <a:p>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Point to a random letter</a:t>
            </a:r>
            <a:r>
              <a:rPr lang="en-US" sz="1200" b="1" dirty="0">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write the upper-case letter and matching lower-case letter on their mini-whiteboard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the sound the letter makes</a:t>
            </a:r>
            <a:endParaRPr lang="en-US" sz="1200" b="0" i="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respond when you ask: </a:t>
            </a:r>
            <a:r>
              <a:rPr lang="en-US" sz="1200" b="0" i="1" dirty="0">
                <a:latin typeface="Calibri" panose="020F0502020204030204" pitchFamily="34" charset="0"/>
                <a:ea typeface="Calibri" panose="020F0502020204030204" pitchFamily="34" charset="0"/>
                <a:cs typeface="Calibri" panose="020F0502020204030204" pitchFamily="34" charset="0"/>
              </a:rPr>
              <a:t>When do we use upper-case letters?</a:t>
            </a:r>
            <a:endParaRPr lang="en-US" sz="1200" b="0" i="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dirty="0">
              <a:latin typeface="Calibri" panose="020F0502020204030204" pitchFamily="34" charset="0"/>
              <a:ea typeface="Calibri" panose="020F0502020204030204" pitchFamily="34" charset="0"/>
              <a:cs typeface="Calibri" panose="020F0502020204030204" pitchFamily="34" charset="0"/>
            </a:endParaRPr>
          </a:p>
          <a:p>
            <a:endParaRPr lang="en-US" sz="1200" b="1" dirty="0">
              <a:latin typeface="Calibri" panose="020F0502020204030204" pitchFamily="34" charset="0"/>
              <a:ea typeface="Calibri" panose="020F0502020204030204" pitchFamily="34" charset="0"/>
              <a:cs typeface="Calibri" panose="020F0502020204030204" pitchFamily="34" charset="0"/>
            </a:endParaRPr>
          </a:p>
          <a:p>
            <a:r>
              <a:rPr lang="en-US" sz="1200" b="1" dirty="0">
                <a:latin typeface="Calibri" panose="020F0502020204030204" pitchFamily="34" charset="0"/>
                <a:ea typeface="Calibri" panose="020F0502020204030204" pitchFamily="34" charset="0"/>
                <a:cs typeface="Calibri" panose="020F0502020204030204" pitchFamily="34" charset="0"/>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If any students have difficulty with recalling a sound or writing a letter, provide corrective feedback and modelling. </a:t>
            </a:r>
            <a:r>
              <a:rPr lang="en-US" sz="1200" dirty="0">
                <a:latin typeface="Calibri" panose="020F0502020204030204" pitchFamily="34" charset="0"/>
                <a:ea typeface="Calibri" panose="020F0502020204030204" pitchFamily="34" charset="0"/>
                <a:cs typeface="Calibri" panose="020F0502020204030204" pitchFamily="34" charset="0"/>
              </a:rPr>
              <a:t>Then ask students to try again.</a:t>
            </a:r>
          </a:p>
          <a:p>
            <a:endParaRPr lang="en-AU" dirty="0"/>
          </a:p>
        </p:txBody>
      </p:sp>
      <p:sp>
        <p:nvSpPr>
          <p:cNvPr id="4" name="Slide Number Placeholder 3">
            <a:extLst>
              <a:ext uri="{FF2B5EF4-FFF2-40B4-BE49-F238E27FC236}">
                <a16:creationId xmlns:a16="http://schemas.microsoft.com/office/drawing/2014/main" id="{58ED0679-7A3C-E975-5B30-D9117EE18FD1}"/>
              </a:ext>
            </a:extLst>
          </p:cNvPr>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4513115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D18AED-A4CF-71D2-A6F6-B4621896B1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E36F23-019B-9DED-C699-E578263FC4E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E6F64DB-4402-1428-15BF-F5D9F4414BB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Set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panose="020F0502020204030204" pitchFamily="34" charset="0"/>
                <a:ea typeface="Calibri" panose="020F0502020204030204" pitchFamily="34" charset="0"/>
                <a:cs typeface="Calibri" panose="020F0502020204030204" pitchFamily="34" charset="0"/>
              </a:rPr>
              <a:t>The upper-case letter introduced in this lesson is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G</a:t>
            </a:r>
            <a:r>
              <a:rPr lang="en-AU" sz="1200" kern="1200" dirty="0">
                <a:effectLst/>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Note: This explicit teaching part of the lesson starts with a slide showing the matching lower-case letter students have already been taught. This enables students to connect their new learning to this known letter</a:t>
            </a:r>
            <a:r>
              <a:rPr lang="en-US" dirty="0"/>
              <a:t>–</a:t>
            </a:r>
            <a:r>
              <a:rPr lang="en-US" dirty="0">
                <a:latin typeface="Calibri" panose="020F0502020204030204" pitchFamily="34" charset="0"/>
                <a:ea typeface="Calibri" panose="020F0502020204030204" pitchFamily="34" charset="0"/>
                <a:cs typeface="Calibri" panose="020F0502020204030204" pitchFamily="34" charset="0"/>
              </a:rPr>
              <a:t>sound correspondence. </a:t>
            </a:r>
          </a:p>
          <a:p>
            <a:endParaRPr lang="en-AU" dirty="0"/>
          </a:p>
        </p:txBody>
      </p:sp>
      <p:sp>
        <p:nvSpPr>
          <p:cNvPr id="4" name="Slide Number Placeholder 3">
            <a:extLst>
              <a:ext uri="{FF2B5EF4-FFF2-40B4-BE49-F238E27FC236}">
                <a16:creationId xmlns:a16="http://schemas.microsoft.com/office/drawing/2014/main" id="{64881D63-C61D-60AC-1FB9-1E1EEC75AD65}"/>
              </a:ext>
            </a:extLst>
          </p:cNvPr>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168937632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8B98BD-9515-CBDD-166B-C52BB69F19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2A63A3-CD20-36C8-50BB-4E9313386A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61C7699-0E10-8B55-AC81-BA5DE622C57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pPr marL="0" indent="0">
              <a:buFont typeface="Arial" panose="020B0604020202020204" pitchFamily="34" charset="0"/>
              <a:buNone/>
            </a:pPr>
            <a:endParaRPr lang="en-AU"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dirty="0">
                <a:latin typeface="Calibri" panose="020F0502020204030204" pitchFamily="34" charset="0"/>
                <a:ea typeface="Calibri" panose="020F0502020204030204" pitchFamily="34" charset="0"/>
                <a:cs typeface="Calibri" panose="020F0502020204030204" pitchFamily="34" charset="0"/>
              </a:rPr>
              <a:t>Say: </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have learnt about the letter </a:t>
            </a:r>
            <a:r>
              <a:rPr lang="en-AU" b="1" i="1" dirty="0">
                <a:latin typeface="Calibri" panose="020F0502020204030204" pitchFamily="34" charset="0"/>
                <a:ea typeface="Calibri" panose="020F0502020204030204" pitchFamily="34" charset="0"/>
                <a:cs typeface="Calibri" panose="020F0502020204030204" pitchFamily="34" charset="0"/>
              </a:rPr>
              <a:t>g</a:t>
            </a:r>
            <a:r>
              <a:rPr lang="en-AU" b="0" i="1" dirty="0">
                <a:latin typeface="Calibri" panose="020F0502020204030204" pitchFamily="34" charset="0"/>
                <a:ea typeface="Calibri" panose="020F0502020204030204" pitchFamily="34" charset="0"/>
                <a:cs typeface="Calibri" panose="020F0502020204030204" pitchFamily="34" charset="0"/>
              </a:rPr>
              <a:t>.</a:t>
            </a:r>
            <a:endParaRPr lang="en-AU" b="1" i="1"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know that </a:t>
            </a:r>
            <a:r>
              <a:rPr lang="en-AU" b="1" i="1" dirty="0">
                <a:latin typeface="Calibri" panose="020F0502020204030204" pitchFamily="34" charset="0"/>
                <a:ea typeface="Calibri" panose="020F0502020204030204" pitchFamily="34" charset="0"/>
                <a:cs typeface="Calibri" panose="020F0502020204030204" pitchFamily="34" charset="0"/>
              </a:rPr>
              <a:t>g </a:t>
            </a:r>
            <a:r>
              <a:rPr lang="en-AU" i="1" dirty="0">
                <a:latin typeface="Calibri" panose="020F0502020204030204" pitchFamily="34" charset="0"/>
                <a:ea typeface="Calibri" panose="020F0502020204030204" pitchFamily="34" charset="0"/>
                <a:cs typeface="Calibri" panose="020F0502020204030204" pitchFamily="34" charset="0"/>
              </a:rPr>
              <a:t>says /g/.</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Say that with me now. </a:t>
            </a:r>
            <a:endParaRPr lang="en-AU" i="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i="0" dirty="0">
                <a:latin typeface="Calibri" panose="020F0502020204030204" pitchFamily="34" charset="0"/>
                <a:ea typeface="Calibri" panose="020F0502020204030204" pitchFamily="34" charset="0"/>
                <a:cs typeface="Calibri" panose="020F0502020204030204" pitchFamily="34" charset="0"/>
              </a:rPr>
              <a:t>Students join in saying: </a:t>
            </a:r>
            <a:r>
              <a:rPr lang="en-AU" b="1" i="1" dirty="0">
                <a:latin typeface="Calibri" panose="020F0502020204030204" pitchFamily="34" charset="0"/>
                <a:ea typeface="Calibri" panose="020F0502020204030204" pitchFamily="34" charset="0"/>
                <a:cs typeface="Calibri" panose="020F0502020204030204" pitchFamily="34" charset="0"/>
              </a:rPr>
              <a:t>g</a:t>
            </a:r>
            <a:r>
              <a:rPr lang="en-AU" i="1" dirty="0">
                <a:latin typeface="Calibri" panose="020F0502020204030204" pitchFamily="34" charset="0"/>
                <a:ea typeface="Calibri" panose="020F0502020204030204" pitchFamily="34" charset="0"/>
                <a:cs typeface="Calibri" panose="020F0502020204030204" pitchFamily="34" charset="0"/>
              </a:rPr>
              <a:t> says /g/.</a:t>
            </a:r>
          </a:p>
          <a:p>
            <a:pPr marL="171450" indent="-171450">
              <a:buFont typeface="Arial" panose="020B0604020202020204" pitchFamily="34" charset="0"/>
              <a:buChar char="•"/>
            </a:pPr>
            <a:endParaRPr lang="en-AU" dirty="0">
              <a:latin typeface="Calibri" panose="020F0502020204030204" pitchFamily="34" charset="0"/>
              <a:ea typeface="Calibri" panose="020F0502020204030204" pitchFamily="34" charset="0"/>
              <a:cs typeface="Calibri" panose="020F0502020204030204" pitchFamily="34" charset="0"/>
            </a:endParaRPr>
          </a:p>
          <a:p>
            <a:r>
              <a:rPr lang="en-AU" dirty="0">
                <a:latin typeface="Calibri" panose="020F0502020204030204" pitchFamily="34" charset="0"/>
                <a:ea typeface="Calibri" panose="020F0502020204030204" pitchFamily="34" charset="0"/>
                <a:cs typeface="Calibri" panose="020F0502020204030204" pitchFamily="34" charset="0"/>
              </a:rPr>
              <a:t>Explain to students that:</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each letter has a matching upper-case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the upper-case letter says the same sound as the matching lower-case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we mostly read and write with lower-case letters but there are times when we will see and use upper-case letters. </a:t>
            </a: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US" dirty="0"/>
          </a:p>
        </p:txBody>
      </p:sp>
      <p:sp>
        <p:nvSpPr>
          <p:cNvPr id="4" name="Slide Number Placeholder 3">
            <a:extLst>
              <a:ext uri="{FF2B5EF4-FFF2-40B4-BE49-F238E27FC236}">
                <a16:creationId xmlns:a16="http://schemas.microsoft.com/office/drawing/2014/main" id="{17EE53C1-E484-9D84-E578-77BC37253AEF}"/>
              </a:ext>
            </a:extLst>
          </p:cNvPr>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31331141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2C1486-BC34-9A63-512E-B6497736AD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D36509-59DB-7266-CB53-D0666896497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F0C174-91E9-9482-16BD-B3780EC1E13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latin typeface="Calibri" panose="020F0502020204030204" pitchFamily="34" charset="0"/>
                <a:ea typeface="Calibri" panose="020F0502020204030204" pitchFamily="34" charset="0"/>
                <a:cs typeface="Calibri" panose="020F0502020204030204" pitchFamily="34" charset="0"/>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rgbClr val="0E1E42"/>
                </a:solidFill>
                <a:latin typeface="Calibri" panose="020F0502020204030204" pitchFamily="34" charset="0"/>
                <a:ea typeface="Calibri" panose="020F0502020204030204" pitchFamily="34" charset="0"/>
                <a:cs typeface="Calibri" panose="020F0502020204030204" pitchFamily="34" charset="0"/>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This is the upper-case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G</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 and the lower-case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g</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a:t>
            </a:r>
            <a:endPar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C89D1AFA-DD28-355A-9A11-2A93D9DD6B11}"/>
              </a:ext>
            </a:extLst>
          </p:cNvPr>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359056232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901C99-1171-6873-8BE3-31BDB1D2C2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9D371D-D459-0F88-2DED-4A4637E9AA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D90C44B-52CF-C79C-E349-A8AB1879A69C}"/>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I do</a:t>
            </a: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Note: </a:t>
            </a: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Many upper-case letters have multiple entry points. Explain and demonstrate this in your instruction as needed. The green dot shows the initial entry point and the red dot shows the final exit point. </a:t>
            </a:r>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ea typeface="Calibri" panose="020F0502020204030204" pitchFamily="34" charset="0"/>
                <a:cs typeface="Calibri" panose="020F0502020204030204" pitchFamily="34" charset="0"/>
              </a:rPr>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latin typeface="Calibri" panose="020F0502020204030204" pitchFamily="34" charset="0"/>
                <a:ea typeface="Calibri" panose="020F0502020204030204" pitchFamily="34" charset="0"/>
                <a:cs typeface="Calibri" panose="020F0502020204030204" pitchFamily="34" charset="0"/>
              </a:rPr>
              <a:t>G </a:t>
            </a:r>
            <a:r>
              <a:rPr lang="en-US" sz="1200" i="1" dirty="0">
                <a:latin typeface="Calibri" panose="020F0502020204030204" pitchFamily="34" charset="0"/>
                <a:ea typeface="Calibri" panose="020F0502020204030204" pitchFamily="34" charset="0"/>
                <a:cs typeface="Calibri" panose="020F0502020204030204" pitchFamily="34" charset="0"/>
              </a:rPr>
              <a:t>says </a:t>
            </a:r>
            <a:r>
              <a:rPr lang="en-US" sz="1200" b="0" i="1" dirty="0">
                <a:latin typeface="Calibri" panose="020F0502020204030204" pitchFamily="34" charset="0"/>
                <a:ea typeface="Calibri" panose="020F0502020204030204" pitchFamily="34" charset="0"/>
                <a:cs typeface="Calibri" panose="020F0502020204030204" pitchFamily="34" charset="0"/>
              </a:rPr>
              <a:t>/g/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a:t>
            </a:r>
            <a:r>
              <a:rPr lang="en-AU" sz="1200"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a:p>
            <a:endParaRPr lang="en-AU" sz="1200" dirty="0">
              <a:latin typeface="Calibri" panose="020F0502020204030204" pitchFamily="34" charset="0"/>
              <a:ea typeface="Calibri" panose="020F0502020204030204" pitchFamily="34" charset="0"/>
              <a:cs typeface="Calibri" panose="020F0502020204030204" pitchFamily="34" charset="0"/>
            </a:endParaRPr>
          </a:p>
          <a:p>
            <a:endParaRPr lang="en-US" dirty="0"/>
          </a:p>
        </p:txBody>
      </p:sp>
      <p:sp>
        <p:nvSpPr>
          <p:cNvPr id="4" name="Slide Number Placeholder 3">
            <a:extLst>
              <a:ext uri="{FF2B5EF4-FFF2-40B4-BE49-F238E27FC236}">
                <a16:creationId xmlns:a16="http://schemas.microsoft.com/office/drawing/2014/main" id="{09F90D63-7F4C-017A-879D-6498A879BD08}"/>
              </a:ext>
            </a:extLst>
          </p:cNvPr>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349721735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91FFA-38A0-5A56-4F34-439059E82E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446376-D46A-31A0-24A4-34017D1F9CD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515F78D-41B5-D91F-26E6-17A4E13E2ED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i="1" dirty="0">
                <a:latin typeface="Calibri" panose="020F0502020204030204" pitchFamily="34" charset="0"/>
                <a:ea typeface="Calibri" panose="020F0502020204030204" pitchFamily="34" charset="0"/>
                <a:cs typeface="Calibri" panose="020F0502020204030204" pitchFamily="34" charset="0"/>
              </a:rPr>
              <a:t>G</a:t>
            </a:r>
            <a:r>
              <a:rPr lang="en-US" i="1" dirty="0">
                <a:latin typeface="Calibri" panose="020F0502020204030204" pitchFamily="34" charset="0"/>
                <a:ea typeface="Calibri" panose="020F0502020204030204" pitchFamily="34" charset="0"/>
                <a:cs typeface="Calibri" panose="020F0502020204030204" pitchFamily="34" charset="0"/>
              </a:rPr>
              <a:t> says /g/</a:t>
            </a:r>
          </a:p>
          <a:p>
            <a:pPr marL="171450" indent="-171450">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Check that students are using the correct entry and exit points and give feedback.</a:t>
            </a:r>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Explain when upper-case letters are used and ask students to respond using the following prompts.</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endParaRPr lang="en-US" i="1"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Teacher: </a:t>
            </a:r>
            <a:r>
              <a:rPr lang="en-US" i="1" dirty="0">
                <a:latin typeface="Calibri" panose="020F0502020204030204" pitchFamily="34" charset="0"/>
                <a:ea typeface="Calibri" panose="020F0502020204030204" pitchFamily="34" charset="0"/>
                <a:cs typeface="Calibri" panose="020F0502020204030204" pitchFamily="34" charset="0"/>
              </a:rPr>
              <a:t>When are they used? As the first letter in a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name.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i="0"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And the first letter in a …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sentence.</a:t>
            </a:r>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95566477-13ED-90BF-F0B3-EEF7D9A38C4C}"/>
              </a:ext>
            </a:extLst>
          </p:cNvPr>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29130414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09DD80-9A0B-E830-A361-6F86DE3A11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4C33BE-4CF9-148F-A8A7-6D6796E346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0F0D08-C9DA-7366-1F95-45CF0ACD3142}"/>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I do</a:t>
            </a:r>
          </a:p>
          <a:p>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Calibri" panose="020F0502020204030204" pitchFamily="34" charset="0"/>
                <a:ea typeface="Calibri" panose="020F0502020204030204" pitchFamily="34" charset="0"/>
                <a:cs typeface="Calibri" panose="020F0502020204030204" pitchFamily="34" charset="0"/>
              </a:rPr>
              <a:t>Say: </a:t>
            </a:r>
            <a:r>
              <a:rPr lang="en-US" i="1" dirty="0">
                <a:latin typeface="Calibri" panose="020F0502020204030204" pitchFamily="34" charset="0"/>
                <a:ea typeface="Calibri" panose="020F0502020204030204" pitchFamily="34" charset="0"/>
                <a:cs typeface="Calibri" panose="020F0502020204030204" pitchFamily="34" charset="0"/>
              </a:rPr>
              <a:t>The first letter of the name is an upper-case </a:t>
            </a:r>
            <a:r>
              <a:rPr lang="en-US" b="1" i="1" dirty="0">
                <a:latin typeface="Calibri" panose="020F0502020204030204" pitchFamily="34" charset="0"/>
                <a:ea typeface="Calibri" panose="020F0502020204030204" pitchFamily="34" charset="0"/>
                <a:cs typeface="Calibri" panose="020F0502020204030204" pitchFamily="34" charset="0"/>
              </a:rPr>
              <a:t>G</a:t>
            </a:r>
            <a:r>
              <a:rPr lang="en-US" i="1" dirty="0">
                <a:latin typeface="Calibri" panose="020F0502020204030204" pitchFamily="34" charset="0"/>
                <a:ea typeface="Calibri" panose="020F0502020204030204" pitchFamily="34" charset="0"/>
                <a:cs typeface="Calibri" panose="020F0502020204030204" pitchFamily="34" charset="0"/>
              </a:rPr>
              <a:t>. </a:t>
            </a:r>
            <a:r>
              <a:rPr lang="en-US" b="1" i="1" dirty="0">
                <a:latin typeface="Calibri" panose="020F0502020204030204" pitchFamily="34" charset="0"/>
                <a:ea typeface="Calibri" panose="020F0502020204030204" pitchFamily="34" charset="0"/>
                <a:cs typeface="Calibri" panose="020F0502020204030204" pitchFamily="34" charset="0"/>
              </a:rPr>
              <a:t>G</a:t>
            </a:r>
            <a:r>
              <a:rPr lang="en-US" i="1" dirty="0">
                <a:latin typeface="Calibri" panose="020F0502020204030204" pitchFamily="34" charset="0"/>
                <a:ea typeface="Calibri" panose="020F0502020204030204" pitchFamily="34" charset="0"/>
                <a:cs typeface="Calibri" panose="020F0502020204030204" pitchFamily="34" charset="0"/>
              </a:rPr>
              <a:t> says /g/. We haven’t learned all the other letters and sounds in this name yet, so I will read it for you.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US" i="0" dirty="0">
                <a:latin typeface="Calibri" panose="020F0502020204030204" pitchFamily="34" charset="0"/>
                <a:ea typeface="Calibri" panose="020F0502020204030204" pitchFamily="34" charset="0"/>
                <a:cs typeface="Calibri" panose="020F0502020204030204" pitchFamily="34" charset="0"/>
              </a:rPr>
              <a:t>Note: If there is a student in your class that has a name beginning with the target letter making the target sound you could model writing their name on the whiteboard. Explain that the first letter in the name is an upper-case letter and demonstrate how to write it.</a:t>
            </a:r>
            <a:endParaRPr lang="en-US" b="1" i="0"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25680C9E-6D6B-702A-876F-53BDE2BBA0CC}"/>
              </a:ext>
            </a:extLst>
          </p:cNvPr>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28911493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Set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panose="020F0502020204030204" pitchFamily="34" charset="0"/>
                <a:ea typeface="Calibri" panose="020F0502020204030204" pitchFamily="34" charset="0"/>
                <a:cs typeface="Calibri" panose="020F0502020204030204" pitchFamily="34" charset="0"/>
              </a:rPr>
              <a:t>The upper-case letter introduced in this lesson is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F</a:t>
            </a:r>
            <a:r>
              <a:rPr lang="en-AU" sz="1200" kern="1200" dirty="0">
                <a:effectLst/>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Note: This explicit teaching part of the lesson starts with a slide showing the matching lower-case letter students have already been taught. This enables students to connect their new learning to this known letter</a:t>
            </a:r>
            <a:r>
              <a:rPr lang="en-US" dirty="0"/>
              <a:t>–</a:t>
            </a:r>
            <a:r>
              <a:rPr lang="en-US" dirty="0">
                <a:latin typeface="Calibri" panose="020F0502020204030204" pitchFamily="34" charset="0"/>
                <a:ea typeface="Calibri" panose="020F0502020204030204" pitchFamily="34" charset="0"/>
                <a:cs typeface="Calibri" panose="020F0502020204030204" pitchFamily="34" charset="0"/>
              </a:rPr>
              <a:t>sound correspondence.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19086713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4BB59B-58E1-51FB-B8F0-88C1975141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7A3281-5A3B-7B92-3536-F20B3AB3E8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BCB8E7-7848-8F81-7984-674D804F75B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Check for understanding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write an upper-case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G</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and lower-case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g</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on their mini-whiteboard or on a piece of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show the letters they have written by placing their mini-whiteboard underneath their chin for you to check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respond with the sound when you say: </a:t>
            </a:r>
            <a:r>
              <a:rPr lang="en-US" sz="1200" b="1"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g</a:t>
            </a:r>
            <a:r>
              <a:rPr lang="en-US" sz="1200" b="0"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says …</a:t>
            </a: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Verdana" panose="020B0604030504040204" pitchFamily="34" charset="0"/>
              <a:cs typeface="Times New Roman" panose="02020603050405020304" pitchFamily="18" charset="0"/>
            </a:endParaRPr>
          </a:p>
          <a:p>
            <a:endParaRPr lang="en-AU" dirty="0"/>
          </a:p>
          <a:p>
            <a:endParaRPr lang="en-US" dirty="0"/>
          </a:p>
        </p:txBody>
      </p:sp>
      <p:sp>
        <p:nvSpPr>
          <p:cNvPr id="4" name="Slide Number Placeholder 3">
            <a:extLst>
              <a:ext uri="{FF2B5EF4-FFF2-40B4-BE49-F238E27FC236}">
                <a16:creationId xmlns:a16="http://schemas.microsoft.com/office/drawing/2014/main" id="{323F3350-ADA8-AB19-62C9-2DB99757C658}"/>
              </a:ext>
            </a:extLst>
          </p:cNvPr>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387237967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740E2E-5D3D-9E1D-0F48-F258942348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9E7035-B71A-5798-383F-56A770A934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5AB8F59-3AFF-ACBD-39E6-9B897A71272E}"/>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End of lesson for upper-case G</a:t>
            </a:r>
          </a:p>
          <a:p>
            <a:endParaRPr lang="en-US" dirty="0"/>
          </a:p>
          <a:p>
            <a:endParaRPr lang="en-AU" dirty="0"/>
          </a:p>
        </p:txBody>
      </p:sp>
      <p:sp>
        <p:nvSpPr>
          <p:cNvPr id="4" name="Slide Number Placeholder 3">
            <a:extLst>
              <a:ext uri="{FF2B5EF4-FFF2-40B4-BE49-F238E27FC236}">
                <a16:creationId xmlns:a16="http://schemas.microsoft.com/office/drawing/2014/main" id="{4CD27CEF-E386-2BF2-CB96-E00941A41DE7}"/>
              </a:ext>
            </a:extLst>
          </p:cNvPr>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135114287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133D40-D631-CBA5-AA30-6E060E4410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BAF27E-DC5B-F022-5B3F-A81682A58A0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761CF17-08B7-5866-9573-538DB3EFB3CB}"/>
              </a:ext>
            </a:extLst>
          </p:cNvPr>
          <p:cNvSpPr>
            <a:spLocks noGrp="1"/>
          </p:cNvSpPr>
          <p:nvPr>
            <p:ph type="body" idx="1"/>
          </p:nvPr>
        </p:nvSpPr>
        <p:spPr/>
        <p:txBody>
          <a:bodyPr/>
          <a:lstStyle/>
          <a:p>
            <a:r>
              <a:rPr lang="en-US" b="1" dirty="0"/>
              <a:t>Lesson structure</a:t>
            </a:r>
          </a:p>
          <a:p>
            <a:endParaRPr lang="en-US" dirty="0"/>
          </a:p>
          <a:p>
            <a:r>
              <a:rPr lang="en-US" dirty="0"/>
              <a:t>The following slides include:</a:t>
            </a:r>
          </a:p>
          <a:p>
            <a:pPr marL="171450" indent="-171450">
              <a:buFont typeface="Arial" panose="020B0604020202020204" pitchFamily="34" charset="0"/>
              <a:buChar char="•"/>
            </a:pPr>
            <a:r>
              <a:rPr lang="en-US" dirty="0"/>
              <a:t>a review of the previously taught upper-case letters (slide 43)</a:t>
            </a:r>
          </a:p>
          <a:p>
            <a:pPr marL="171450" indent="-171450">
              <a:buFont typeface="Arial" panose="020B0604020202020204" pitchFamily="34" charset="0"/>
              <a:buChar char="•"/>
            </a:pPr>
            <a:r>
              <a:rPr lang="en-US" b="0" dirty="0"/>
              <a:t>explicit teaching </a:t>
            </a:r>
            <a:r>
              <a:rPr lang="en-US" dirty="0"/>
              <a:t>of the new target upper-case letter (slides 44 to 51).</a:t>
            </a:r>
          </a:p>
          <a:p>
            <a:endParaRPr lang="en-AU" dirty="0"/>
          </a:p>
        </p:txBody>
      </p:sp>
      <p:sp>
        <p:nvSpPr>
          <p:cNvPr id="4" name="Slide Number Placeholder 3">
            <a:extLst>
              <a:ext uri="{FF2B5EF4-FFF2-40B4-BE49-F238E27FC236}">
                <a16:creationId xmlns:a16="http://schemas.microsoft.com/office/drawing/2014/main" id="{FFDF57DF-C88D-9F1E-E4F8-528AC4D11DCB}"/>
              </a:ext>
            </a:extLst>
          </p:cNvPr>
          <p:cNvSpPr>
            <a:spLocks noGrp="1"/>
          </p:cNvSpPr>
          <p:nvPr>
            <p:ph type="sldNum" sz="quarter" idx="5"/>
          </p:nvPr>
        </p:nvSpPr>
        <p:spPr/>
        <p:txBody>
          <a:bodyPr/>
          <a:lstStyle/>
          <a:p>
            <a:fld id="{5A44A9DE-4760-4494-A2B3-6554A63B8D88}" type="slidenum">
              <a:rPr lang="en-AU" smtClean="0"/>
              <a:t>42</a:t>
            </a:fld>
            <a:endParaRPr lang="en-AU"/>
          </a:p>
        </p:txBody>
      </p:sp>
    </p:spTree>
    <p:extLst>
      <p:ext uri="{BB962C8B-B14F-4D97-AF65-F5344CB8AC3E}">
        <p14:creationId xmlns:p14="http://schemas.microsoft.com/office/powerpoint/2010/main" val="369565066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66F8CF-2FCD-A140-D8EE-937D1A403F5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A80F6C-4F87-68D0-DBE1-0119E44C0C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27E2E5-FA02-98EC-FCDB-216DC9509B19}"/>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Review</a:t>
            </a:r>
          </a:p>
          <a:p>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Point to a random letter</a:t>
            </a:r>
            <a:r>
              <a:rPr lang="en-US" sz="1200" b="1" dirty="0">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write the upper-case letter and matching lower-case letter on their mini whiteboards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the sound the letter makes</a:t>
            </a:r>
            <a:endParaRPr lang="en-US" sz="1200" b="0" i="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respond when you ask: </a:t>
            </a:r>
            <a:r>
              <a:rPr lang="en-US" sz="1200" b="0" i="1" dirty="0">
                <a:latin typeface="Calibri" panose="020F0502020204030204" pitchFamily="34" charset="0"/>
                <a:ea typeface="Calibri" panose="020F0502020204030204" pitchFamily="34" charset="0"/>
                <a:cs typeface="Calibri" panose="020F0502020204030204" pitchFamily="34" charset="0"/>
              </a:rPr>
              <a:t>When do we use upper-case letters?</a:t>
            </a:r>
            <a:endParaRPr lang="en-US" sz="1200" b="0" i="0" dirty="0">
              <a:latin typeface="Calibri" panose="020F0502020204030204" pitchFamily="34" charset="0"/>
              <a:ea typeface="Calibri" panose="020F0502020204030204" pitchFamily="34" charset="0"/>
              <a:cs typeface="Calibri" panose="020F0502020204030204" pitchFamily="34" charset="0"/>
            </a:endParaRPr>
          </a:p>
          <a:p>
            <a:endParaRPr lang="en-US" sz="1200" b="1" dirty="0">
              <a:latin typeface="Calibri" panose="020F0502020204030204" pitchFamily="34" charset="0"/>
              <a:ea typeface="Calibri" panose="020F0502020204030204" pitchFamily="34" charset="0"/>
              <a:cs typeface="Calibri" panose="020F0502020204030204" pitchFamily="34" charset="0"/>
            </a:endParaRPr>
          </a:p>
          <a:p>
            <a:r>
              <a:rPr lang="en-US" sz="1200" b="1" dirty="0">
                <a:latin typeface="Calibri" panose="020F0502020204030204" pitchFamily="34" charset="0"/>
                <a:ea typeface="Calibri" panose="020F0502020204030204" pitchFamily="34" charset="0"/>
                <a:cs typeface="Calibri" panose="020F0502020204030204" pitchFamily="34" charset="0"/>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If any students have difficulty with recalling a sound or writing a letter, provide corrective feedback and modelling. </a:t>
            </a:r>
            <a:r>
              <a:rPr lang="en-US" sz="1200" dirty="0">
                <a:latin typeface="Calibri" panose="020F0502020204030204" pitchFamily="34" charset="0"/>
                <a:ea typeface="Calibri" panose="020F0502020204030204" pitchFamily="34" charset="0"/>
                <a:cs typeface="Calibri" panose="020F0502020204030204" pitchFamily="34" charset="0"/>
              </a:rPr>
              <a:t>Then ask students to try again.</a:t>
            </a:r>
          </a:p>
          <a:p>
            <a:endParaRPr lang="en-AU" dirty="0"/>
          </a:p>
        </p:txBody>
      </p:sp>
      <p:sp>
        <p:nvSpPr>
          <p:cNvPr id="4" name="Slide Number Placeholder 3">
            <a:extLst>
              <a:ext uri="{FF2B5EF4-FFF2-40B4-BE49-F238E27FC236}">
                <a16:creationId xmlns:a16="http://schemas.microsoft.com/office/drawing/2014/main" id="{E5F74FD8-3A15-82E2-9764-89BA6BC5E61E}"/>
              </a:ext>
            </a:extLst>
          </p:cNvPr>
          <p:cNvSpPr>
            <a:spLocks noGrp="1"/>
          </p:cNvSpPr>
          <p:nvPr>
            <p:ph type="sldNum" sz="quarter" idx="5"/>
          </p:nvPr>
        </p:nvSpPr>
        <p:spPr/>
        <p:txBody>
          <a:bodyPr/>
          <a:lstStyle/>
          <a:p>
            <a:fld id="{5A44A9DE-4760-4494-A2B3-6554A63B8D88}" type="slidenum">
              <a:rPr lang="en-AU" smtClean="0"/>
              <a:t>43</a:t>
            </a:fld>
            <a:endParaRPr lang="en-AU"/>
          </a:p>
        </p:txBody>
      </p:sp>
    </p:spTree>
    <p:extLst>
      <p:ext uri="{BB962C8B-B14F-4D97-AF65-F5344CB8AC3E}">
        <p14:creationId xmlns:p14="http://schemas.microsoft.com/office/powerpoint/2010/main" val="228837680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41842F-7F8F-1F86-C139-A1C8FE8D69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D8A419-F249-A975-B99C-27C334198A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D6B42EC-C6E7-9D02-4914-3D6C2E4C54C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Set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panose="020F0502020204030204" pitchFamily="34" charset="0"/>
                <a:ea typeface="Calibri" panose="020F0502020204030204" pitchFamily="34" charset="0"/>
                <a:cs typeface="Calibri" panose="020F0502020204030204" pitchFamily="34" charset="0"/>
              </a:rPr>
              <a:t>The upper-case letter introduced in this lesson is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L</a:t>
            </a:r>
            <a:r>
              <a:rPr lang="en-AU" sz="1200" kern="1200" dirty="0">
                <a:effectLst/>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Note: This explicit teaching part of the lesson starts with a slide showing the matching lower-case letter students have already been taught. This enables students to connect their new learning to this known letter</a:t>
            </a:r>
            <a:r>
              <a:rPr lang="en-US" dirty="0"/>
              <a:t>–</a:t>
            </a:r>
            <a:r>
              <a:rPr lang="en-US" dirty="0">
                <a:latin typeface="Calibri" panose="020F0502020204030204" pitchFamily="34" charset="0"/>
                <a:ea typeface="Calibri" panose="020F0502020204030204" pitchFamily="34" charset="0"/>
                <a:cs typeface="Calibri" panose="020F0502020204030204" pitchFamily="34" charset="0"/>
              </a:rPr>
              <a:t>sound correspondence. </a:t>
            </a:r>
          </a:p>
          <a:p>
            <a:endParaRPr lang="en-AU" dirty="0"/>
          </a:p>
        </p:txBody>
      </p:sp>
      <p:sp>
        <p:nvSpPr>
          <p:cNvPr id="4" name="Slide Number Placeholder 3">
            <a:extLst>
              <a:ext uri="{FF2B5EF4-FFF2-40B4-BE49-F238E27FC236}">
                <a16:creationId xmlns:a16="http://schemas.microsoft.com/office/drawing/2014/main" id="{74FB3DA1-39B5-C263-D2D3-27FC799537F0}"/>
              </a:ext>
            </a:extLst>
          </p:cNvPr>
          <p:cNvSpPr>
            <a:spLocks noGrp="1"/>
          </p:cNvSpPr>
          <p:nvPr>
            <p:ph type="sldNum" sz="quarter" idx="5"/>
          </p:nvPr>
        </p:nvSpPr>
        <p:spPr/>
        <p:txBody>
          <a:bodyPr/>
          <a:lstStyle/>
          <a:p>
            <a:fld id="{5A44A9DE-4760-4494-A2B3-6554A63B8D88}" type="slidenum">
              <a:rPr lang="en-AU" smtClean="0"/>
              <a:t>44</a:t>
            </a:fld>
            <a:endParaRPr lang="en-AU"/>
          </a:p>
        </p:txBody>
      </p:sp>
    </p:spTree>
    <p:extLst>
      <p:ext uri="{BB962C8B-B14F-4D97-AF65-F5344CB8AC3E}">
        <p14:creationId xmlns:p14="http://schemas.microsoft.com/office/powerpoint/2010/main" val="244562670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453097-9E33-CD88-2DF7-DC651A4188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47464C-7D72-2D35-DDAA-C16B886E94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84DF47-E142-D3B5-CC9D-84948DFEAB3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pPr marL="0" indent="0">
              <a:buFont typeface="Arial" panose="020B0604020202020204" pitchFamily="34" charset="0"/>
              <a:buNone/>
            </a:pPr>
            <a:endParaRPr lang="en-AU"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dirty="0">
                <a:latin typeface="Calibri" panose="020F0502020204030204" pitchFamily="34" charset="0"/>
                <a:ea typeface="Calibri" panose="020F0502020204030204" pitchFamily="34" charset="0"/>
                <a:cs typeface="Calibri" panose="020F0502020204030204" pitchFamily="34" charset="0"/>
              </a:rPr>
              <a:t>Say: </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have learned about the letter </a:t>
            </a:r>
            <a:r>
              <a:rPr lang="en-AU" b="1" i="1" dirty="0">
                <a:latin typeface="Calibri" panose="020F0502020204030204" pitchFamily="34" charset="0"/>
                <a:ea typeface="Calibri" panose="020F0502020204030204" pitchFamily="34" charset="0"/>
                <a:cs typeface="Calibri" panose="020F0502020204030204" pitchFamily="34" charset="0"/>
              </a:rPr>
              <a:t>l</a:t>
            </a:r>
            <a:r>
              <a:rPr lang="en-AU" b="0" i="1" dirty="0">
                <a:latin typeface="Calibri" panose="020F0502020204030204" pitchFamily="34" charset="0"/>
                <a:ea typeface="Calibri" panose="020F0502020204030204" pitchFamily="34" charset="0"/>
                <a:cs typeface="Calibri" panose="020F0502020204030204" pitchFamily="34" charset="0"/>
              </a:rPr>
              <a:t>.</a:t>
            </a:r>
            <a:endParaRPr lang="en-AU" b="1" i="1"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know that </a:t>
            </a:r>
            <a:r>
              <a:rPr lang="en-AU" b="1" i="1" dirty="0">
                <a:latin typeface="Calibri" panose="020F0502020204030204" pitchFamily="34" charset="0"/>
                <a:ea typeface="Calibri" panose="020F0502020204030204" pitchFamily="34" charset="0"/>
                <a:cs typeface="Calibri" panose="020F0502020204030204" pitchFamily="34" charset="0"/>
              </a:rPr>
              <a:t>l </a:t>
            </a:r>
            <a:r>
              <a:rPr lang="en-AU" i="1" dirty="0">
                <a:latin typeface="Calibri" panose="020F0502020204030204" pitchFamily="34" charset="0"/>
                <a:ea typeface="Calibri" panose="020F0502020204030204" pitchFamily="34" charset="0"/>
                <a:cs typeface="Calibri" panose="020F0502020204030204" pitchFamily="34" charset="0"/>
              </a:rPr>
              <a:t>says /l/.</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Say that with me now. </a:t>
            </a:r>
            <a:endParaRPr lang="en-AU" i="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i="0" dirty="0">
                <a:latin typeface="Calibri" panose="020F0502020204030204" pitchFamily="34" charset="0"/>
                <a:ea typeface="Calibri" panose="020F0502020204030204" pitchFamily="34" charset="0"/>
                <a:cs typeface="Calibri" panose="020F0502020204030204" pitchFamily="34" charset="0"/>
              </a:rPr>
              <a:t>Students join in saying:</a:t>
            </a:r>
            <a:r>
              <a:rPr lang="en-AU" b="1" i="0" dirty="0">
                <a:latin typeface="Calibri" panose="020F0502020204030204" pitchFamily="34" charset="0"/>
                <a:ea typeface="Calibri" panose="020F0502020204030204" pitchFamily="34" charset="0"/>
                <a:cs typeface="Calibri" panose="020F0502020204030204" pitchFamily="34" charset="0"/>
              </a:rPr>
              <a:t> </a:t>
            </a:r>
            <a:r>
              <a:rPr lang="en-AU" b="1" i="1" dirty="0">
                <a:latin typeface="Calibri" panose="020F0502020204030204" pitchFamily="34" charset="0"/>
                <a:ea typeface="Calibri" panose="020F0502020204030204" pitchFamily="34" charset="0"/>
                <a:cs typeface="Calibri" panose="020F0502020204030204" pitchFamily="34" charset="0"/>
              </a:rPr>
              <a:t>l </a:t>
            </a:r>
            <a:r>
              <a:rPr lang="en-AU" i="1" dirty="0">
                <a:latin typeface="Calibri" panose="020F0502020204030204" pitchFamily="34" charset="0"/>
                <a:ea typeface="Calibri" panose="020F0502020204030204" pitchFamily="34" charset="0"/>
                <a:cs typeface="Calibri" panose="020F0502020204030204" pitchFamily="34" charset="0"/>
              </a:rPr>
              <a:t>says /l/.</a:t>
            </a:r>
          </a:p>
          <a:p>
            <a:pPr marL="171450" indent="-171450">
              <a:buFont typeface="Arial" panose="020B0604020202020204" pitchFamily="34" charset="0"/>
              <a:buChar char="•"/>
            </a:pPr>
            <a:endParaRPr lang="en-AU" dirty="0">
              <a:latin typeface="Calibri" panose="020F0502020204030204" pitchFamily="34" charset="0"/>
              <a:ea typeface="Calibri" panose="020F0502020204030204" pitchFamily="34" charset="0"/>
              <a:cs typeface="Calibri" panose="020F0502020204030204" pitchFamily="34" charset="0"/>
            </a:endParaRPr>
          </a:p>
          <a:p>
            <a:r>
              <a:rPr lang="en-AU" dirty="0">
                <a:latin typeface="Calibri" panose="020F0502020204030204" pitchFamily="34" charset="0"/>
                <a:ea typeface="Calibri" panose="020F0502020204030204" pitchFamily="34" charset="0"/>
                <a:cs typeface="Calibri" panose="020F0502020204030204" pitchFamily="34" charset="0"/>
              </a:rPr>
              <a:t>Explain to students that:</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each letter has a matching upper-case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the upper-case letter says the same sound as the matching lower-case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we mostly read and write with lower-case letters but there are times when we will see and use upper-case letters. </a:t>
            </a:r>
          </a:p>
          <a:p>
            <a:endParaRPr lang="en-US" dirty="0"/>
          </a:p>
          <a:p>
            <a:endParaRPr lang="en-AU" dirty="0"/>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4E04D68B-8A0E-E703-F958-5DD4F52CB8DF}"/>
              </a:ext>
            </a:extLst>
          </p:cNvPr>
          <p:cNvSpPr>
            <a:spLocks noGrp="1"/>
          </p:cNvSpPr>
          <p:nvPr>
            <p:ph type="sldNum" sz="quarter" idx="5"/>
          </p:nvPr>
        </p:nvSpPr>
        <p:spPr/>
        <p:txBody>
          <a:bodyPr/>
          <a:lstStyle/>
          <a:p>
            <a:fld id="{5A44A9DE-4760-4494-A2B3-6554A63B8D88}" type="slidenum">
              <a:rPr lang="en-AU" smtClean="0"/>
              <a:t>45</a:t>
            </a:fld>
            <a:endParaRPr lang="en-AU"/>
          </a:p>
        </p:txBody>
      </p:sp>
    </p:spTree>
    <p:extLst>
      <p:ext uri="{BB962C8B-B14F-4D97-AF65-F5344CB8AC3E}">
        <p14:creationId xmlns:p14="http://schemas.microsoft.com/office/powerpoint/2010/main" val="384336629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EC75DC-EEAC-96B4-52E0-B3CDBD6D93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1AF7BD-E062-AB79-B5D7-BB87D259C8C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2ECE68-3212-AA8C-F1B6-61BC4359EB4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latin typeface="Calibri" panose="020F0502020204030204" pitchFamily="34" charset="0"/>
                <a:ea typeface="Calibri" panose="020F0502020204030204" pitchFamily="34" charset="0"/>
                <a:cs typeface="Calibri" panose="020F0502020204030204" pitchFamily="34" charset="0"/>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rgbClr val="0E1E42"/>
                </a:solidFill>
                <a:latin typeface="Calibri" panose="020F0502020204030204" pitchFamily="34" charset="0"/>
                <a:ea typeface="Calibri" panose="020F0502020204030204" pitchFamily="34" charset="0"/>
                <a:cs typeface="Calibri" panose="020F0502020204030204" pitchFamily="34" charset="0"/>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This is the upper-case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L</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 and the lower-case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l</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a:t>
            </a:r>
            <a:endPar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3B3E76F0-6E0C-5F28-C23B-34A15A9DB969}"/>
              </a:ext>
            </a:extLst>
          </p:cNvPr>
          <p:cNvSpPr>
            <a:spLocks noGrp="1"/>
          </p:cNvSpPr>
          <p:nvPr>
            <p:ph type="sldNum" sz="quarter" idx="5"/>
          </p:nvPr>
        </p:nvSpPr>
        <p:spPr/>
        <p:txBody>
          <a:bodyPr/>
          <a:lstStyle/>
          <a:p>
            <a:fld id="{5A44A9DE-4760-4494-A2B3-6554A63B8D88}" type="slidenum">
              <a:rPr lang="en-AU" smtClean="0"/>
              <a:t>46</a:t>
            </a:fld>
            <a:endParaRPr lang="en-AU"/>
          </a:p>
        </p:txBody>
      </p:sp>
    </p:spTree>
    <p:extLst>
      <p:ext uri="{BB962C8B-B14F-4D97-AF65-F5344CB8AC3E}">
        <p14:creationId xmlns:p14="http://schemas.microsoft.com/office/powerpoint/2010/main" val="302795843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0CCEFC-0CF5-1050-D2BC-AA9B8B4775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E45192-D95E-CE2C-555B-BB111527C9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2F5175-1F92-4FA5-CCA6-11ADF0229130}"/>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I do</a:t>
            </a: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Note: </a:t>
            </a: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Many upper-case letters have multiple entry points. Explain and demonstrate this in your instruction as needed. The green dot shows the initial entry point and the red dot shows the final exit point. </a:t>
            </a:r>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ea typeface="Calibri" panose="020F0502020204030204" pitchFamily="34" charset="0"/>
                <a:cs typeface="Calibri" panose="020F0502020204030204" pitchFamily="34" charset="0"/>
              </a:rPr>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latin typeface="Calibri" panose="020F0502020204030204" pitchFamily="34" charset="0"/>
                <a:ea typeface="Calibri" panose="020F0502020204030204" pitchFamily="34" charset="0"/>
                <a:cs typeface="Calibri" panose="020F0502020204030204" pitchFamily="34" charset="0"/>
              </a:rPr>
              <a:t>L </a:t>
            </a:r>
            <a:r>
              <a:rPr lang="en-US" sz="1200" i="1" dirty="0">
                <a:latin typeface="Calibri" panose="020F0502020204030204" pitchFamily="34" charset="0"/>
                <a:ea typeface="Calibri" panose="020F0502020204030204" pitchFamily="34" charset="0"/>
                <a:cs typeface="Calibri" panose="020F0502020204030204" pitchFamily="34" charset="0"/>
              </a:rPr>
              <a:t>says </a:t>
            </a:r>
            <a:r>
              <a:rPr lang="en-US" sz="1200" b="0" i="1" dirty="0">
                <a:latin typeface="Calibri" panose="020F0502020204030204" pitchFamily="34" charset="0"/>
                <a:ea typeface="Calibri" panose="020F0502020204030204" pitchFamily="34" charset="0"/>
                <a:cs typeface="Calibri" panose="020F0502020204030204" pitchFamily="34" charset="0"/>
              </a:rPr>
              <a:t>/l/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a:t>
            </a:r>
            <a:r>
              <a:rPr lang="en-AU" sz="1200"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a:p>
            <a:endParaRPr lang="en-AU" sz="1200" dirty="0">
              <a:latin typeface="Calibri" panose="020F0502020204030204" pitchFamily="34" charset="0"/>
              <a:ea typeface="Calibri" panose="020F0502020204030204" pitchFamily="34" charset="0"/>
              <a:cs typeface="Calibri" panose="020F0502020204030204" pitchFamily="34" charset="0"/>
            </a:endParaRPr>
          </a:p>
          <a:p>
            <a:endParaRPr lang="en-US" dirty="0"/>
          </a:p>
        </p:txBody>
      </p:sp>
      <p:sp>
        <p:nvSpPr>
          <p:cNvPr id="4" name="Slide Number Placeholder 3">
            <a:extLst>
              <a:ext uri="{FF2B5EF4-FFF2-40B4-BE49-F238E27FC236}">
                <a16:creationId xmlns:a16="http://schemas.microsoft.com/office/drawing/2014/main" id="{02506624-0963-9D41-975C-476822E33E7B}"/>
              </a:ext>
            </a:extLst>
          </p:cNvPr>
          <p:cNvSpPr>
            <a:spLocks noGrp="1"/>
          </p:cNvSpPr>
          <p:nvPr>
            <p:ph type="sldNum" sz="quarter" idx="5"/>
          </p:nvPr>
        </p:nvSpPr>
        <p:spPr/>
        <p:txBody>
          <a:bodyPr/>
          <a:lstStyle/>
          <a:p>
            <a:fld id="{5A44A9DE-4760-4494-A2B3-6554A63B8D88}" type="slidenum">
              <a:rPr lang="en-AU" smtClean="0"/>
              <a:t>47</a:t>
            </a:fld>
            <a:endParaRPr lang="en-AU"/>
          </a:p>
        </p:txBody>
      </p:sp>
    </p:spTree>
    <p:extLst>
      <p:ext uri="{BB962C8B-B14F-4D97-AF65-F5344CB8AC3E}">
        <p14:creationId xmlns:p14="http://schemas.microsoft.com/office/powerpoint/2010/main" val="2505883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159EBD-3752-B635-B7C3-A336E12859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B4E0663-090F-AF27-7A55-D79DDBA7B72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3F3EF55-0156-5666-BE77-6FF2D788B77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i="1" dirty="0">
                <a:latin typeface="Calibri" panose="020F0502020204030204" pitchFamily="34" charset="0"/>
                <a:ea typeface="Calibri" panose="020F0502020204030204" pitchFamily="34" charset="0"/>
                <a:cs typeface="Calibri" panose="020F0502020204030204" pitchFamily="34" charset="0"/>
              </a:rPr>
              <a:t>L </a:t>
            </a:r>
            <a:r>
              <a:rPr lang="en-US" i="1" dirty="0">
                <a:latin typeface="Calibri" panose="020F0502020204030204" pitchFamily="34" charset="0"/>
                <a:ea typeface="Calibri" panose="020F0502020204030204" pitchFamily="34" charset="0"/>
                <a:cs typeface="Calibri" panose="020F0502020204030204" pitchFamily="34" charset="0"/>
              </a:rPr>
              <a:t>says /l/</a:t>
            </a:r>
          </a:p>
          <a:p>
            <a:pPr marL="171450" indent="-171450">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Check that students are using the correct entry and exit points and give feedback.</a:t>
            </a:r>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Explain when upper-case letters are used and ask students to respond using the following prompts.</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endParaRPr lang="en-US" i="1"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Teacher: </a:t>
            </a:r>
            <a:r>
              <a:rPr lang="en-US" i="1" dirty="0">
                <a:latin typeface="Calibri" panose="020F0502020204030204" pitchFamily="34" charset="0"/>
                <a:ea typeface="Calibri" panose="020F0502020204030204" pitchFamily="34" charset="0"/>
                <a:cs typeface="Calibri" panose="020F0502020204030204" pitchFamily="34" charset="0"/>
              </a:rPr>
              <a:t>When are they used? As the first letter in a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name.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i="0"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And the first letter in a …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sentence.</a:t>
            </a:r>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US" dirty="0"/>
          </a:p>
        </p:txBody>
      </p:sp>
      <p:sp>
        <p:nvSpPr>
          <p:cNvPr id="4" name="Slide Number Placeholder 3">
            <a:extLst>
              <a:ext uri="{FF2B5EF4-FFF2-40B4-BE49-F238E27FC236}">
                <a16:creationId xmlns:a16="http://schemas.microsoft.com/office/drawing/2014/main" id="{76E80AD7-B17A-E7F5-EB64-79BC505AFB72}"/>
              </a:ext>
            </a:extLst>
          </p:cNvPr>
          <p:cNvSpPr>
            <a:spLocks noGrp="1"/>
          </p:cNvSpPr>
          <p:nvPr>
            <p:ph type="sldNum" sz="quarter" idx="5"/>
          </p:nvPr>
        </p:nvSpPr>
        <p:spPr/>
        <p:txBody>
          <a:bodyPr/>
          <a:lstStyle/>
          <a:p>
            <a:fld id="{5A44A9DE-4760-4494-A2B3-6554A63B8D88}" type="slidenum">
              <a:rPr lang="en-AU" smtClean="0"/>
              <a:t>48</a:t>
            </a:fld>
            <a:endParaRPr lang="en-AU"/>
          </a:p>
        </p:txBody>
      </p:sp>
    </p:spTree>
    <p:extLst>
      <p:ext uri="{BB962C8B-B14F-4D97-AF65-F5344CB8AC3E}">
        <p14:creationId xmlns:p14="http://schemas.microsoft.com/office/powerpoint/2010/main" val="300045612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C8EF3E-42FE-F8CA-E891-8516447666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FCCABC-319E-3A5B-BC51-C08E2DAF06E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365F2FB-6578-C00B-13A6-D11E883F5FC5}"/>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I do</a:t>
            </a:r>
          </a:p>
          <a:p>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Calibri" panose="020F0502020204030204" pitchFamily="34" charset="0"/>
                <a:ea typeface="Calibri" panose="020F0502020204030204" pitchFamily="34" charset="0"/>
                <a:cs typeface="Calibri" panose="020F0502020204030204" pitchFamily="34" charset="0"/>
              </a:rPr>
              <a:t>Say: </a:t>
            </a:r>
            <a:r>
              <a:rPr lang="en-US" i="1" dirty="0">
                <a:latin typeface="Calibri" panose="020F0502020204030204" pitchFamily="34" charset="0"/>
                <a:ea typeface="Calibri" panose="020F0502020204030204" pitchFamily="34" charset="0"/>
                <a:cs typeface="Calibri" panose="020F0502020204030204" pitchFamily="34" charset="0"/>
              </a:rPr>
              <a:t>The first letter of the name is an upper-case </a:t>
            </a:r>
            <a:r>
              <a:rPr lang="en-US" b="1" i="1" dirty="0">
                <a:latin typeface="Calibri" panose="020F0502020204030204" pitchFamily="34" charset="0"/>
                <a:ea typeface="Calibri" panose="020F0502020204030204" pitchFamily="34" charset="0"/>
                <a:cs typeface="Calibri" panose="020F0502020204030204" pitchFamily="34" charset="0"/>
              </a:rPr>
              <a:t>L</a:t>
            </a:r>
            <a:r>
              <a:rPr lang="en-US" i="1" dirty="0">
                <a:latin typeface="Calibri" panose="020F0502020204030204" pitchFamily="34" charset="0"/>
                <a:ea typeface="Calibri" panose="020F0502020204030204" pitchFamily="34" charset="0"/>
                <a:cs typeface="Calibri" panose="020F0502020204030204" pitchFamily="34" charset="0"/>
              </a:rPr>
              <a:t>. /l/, /</a:t>
            </a:r>
            <a:r>
              <a:rPr lang="en-US" i="1" dirty="0" err="1">
                <a:latin typeface="Calibri" panose="020F0502020204030204" pitchFamily="34" charset="0"/>
                <a:ea typeface="Calibri" panose="020F0502020204030204" pitchFamily="34" charset="0"/>
                <a:cs typeface="Calibri" panose="020F0502020204030204" pitchFamily="34" charset="0"/>
              </a:rPr>
              <a:t>i</a:t>
            </a:r>
            <a:r>
              <a:rPr lang="en-US" i="1" dirty="0">
                <a:latin typeface="Calibri" panose="020F0502020204030204" pitchFamily="34" charset="0"/>
                <a:ea typeface="Calibri" panose="020F0502020204030204" pitchFamily="34" charset="0"/>
                <a:cs typeface="Calibri" panose="020F0502020204030204" pitchFamily="34" charset="0"/>
              </a:rPr>
              <a:t>/, /n/, </a:t>
            </a:r>
            <a:r>
              <a:rPr lang="en-US" b="1" i="1" dirty="0">
                <a:latin typeface="Calibri" panose="020F0502020204030204" pitchFamily="34" charset="0"/>
                <a:ea typeface="Calibri" panose="020F0502020204030204" pitchFamily="34" charset="0"/>
                <a:cs typeface="Calibri" panose="020F0502020204030204" pitchFamily="34" charset="0"/>
              </a:rPr>
              <a:t>Lin</a:t>
            </a:r>
            <a:r>
              <a:rPr lang="en-US" b="0" i="1" dirty="0">
                <a:latin typeface="Calibri" panose="020F0502020204030204" pitchFamily="34" charset="0"/>
                <a:ea typeface="Calibri" panose="020F0502020204030204" pitchFamily="34" charset="0"/>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US" i="0" dirty="0">
                <a:latin typeface="Calibri" panose="020F0502020204030204" pitchFamily="34" charset="0"/>
                <a:ea typeface="Calibri" panose="020F0502020204030204" pitchFamily="34" charset="0"/>
                <a:cs typeface="Calibri" panose="020F0502020204030204" pitchFamily="34" charset="0"/>
              </a:rPr>
              <a:t>Note: If there is a student in your class that has a name beginning with the target letter making the target sound you could model writing their name on the whiteboard. Explain that the first letter in the name is an upper-case letter and demonstrate how to write it.</a:t>
            </a:r>
            <a:endParaRPr lang="en-US" b="1" i="0"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61047CF5-BD4D-49C0-EA60-84C6C0D97721}"/>
              </a:ext>
            </a:extLst>
          </p:cNvPr>
          <p:cNvSpPr>
            <a:spLocks noGrp="1"/>
          </p:cNvSpPr>
          <p:nvPr>
            <p:ph type="sldNum" sz="quarter" idx="5"/>
          </p:nvPr>
        </p:nvSpPr>
        <p:spPr/>
        <p:txBody>
          <a:bodyPr/>
          <a:lstStyle/>
          <a:p>
            <a:fld id="{5A44A9DE-4760-4494-A2B3-6554A63B8D88}" type="slidenum">
              <a:rPr lang="en-AU" smtClean="0"/>
              <a:t>49</a:t>
            </a:fld>
            <a:endParaRPr lang="en-AU"/>
          </a:p>
        </p:txBody>
      </p:sp>
    </p:spTree>
    <p:extLst>
      <p:ext uri="{BB962C8B-B14F-4D97-AF65-F5344CB8AC3E}">
        <p14:creationId xmlns:p14="http://schemas.microsoft.com/office/powerpoint/2010/main" val="16922043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C2700B-92D9-A361-28DB-3C82BAAED6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E6E1BDD-EDE3-B6D3-61FF-3807AA71992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2E1D0E-CAEC-5E50-7AE0-64B33C7CFBB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Note: The sound /f/ is unvoiced. Teachers should model the sound using breath only.</a:t>
            </a: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endParaRPr lang="en-AU"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dirty="0">
                <a:latin typeface="Calibri" panose="020F0502020204030204" pitchFamily="34" charset="0"/>
                <a:ea typeface="Calibri" panose="020F0502020204030204" pitchFamily="34" charset="0"/>
                <a:cs typeface="Calibri" panose="020F0502020204030204" pitchFamily="34" charset="0"/>
              </a:rPr>
              <a:t>Say: </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have learned about the letter </a:t>
            </a:r>
            <a:r>
              <a:rPr lang="en-AU" b="1" i="1" dirty="0">
                <a:latin typeface="Calibri" panose="020F0502020204030204" pitchFamily="34" charset="0"/>
                <a:ea typeface="Calibri" panose="020F0502020204030204" pitchFamily="34" charset="0"/>
                <a:cs typeface="Calibri" panose="020F0502020204030204" pitchFamily="34" charset="0"/>
              </a:rPr>
              <a:t>f</a:t>
            </a:r>
            <a:r>
              <a:rPr lang="en-AU" b="0" i="1" dirty="0">
                <a:latin typeface="Calibri" panose="020F0502020204030204" pitchFamily="34" charset="0"/>
                <a:ea typeface="Calibri" panose="020F0502020204030204" pitchFamily="34" charset="0"/>
                <a:cs typeface="Calibri" panose="020F0502020204030204" pitchFamily="34" charset="0"/>
              </a:rPr>
              <a:t>.</a:t>
            </a:r>
            <a:endParaRPr lang="en-AU" b="1" i="1"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know that </a:t>
            </a:r>
            <a:r>
              <a:rPr lang="en-AU" b="1" i="1" dirty="0">
                <a:latin typeface="Calibri" panose="020F0502020204030204" pitchFamily="34" charset="0"/>
                <a:ea typeface="Calibri" panose="020F0502020204030204" pitchFamily="34" charset="0"/>
                <a:cs typeface="Calibri" panose="020F0502020204030204" pitchFamily="34" charset="0"/>
              </a:rPr>
              <a:t>f</a:t>
            </a:r>
            <a:r>
              <a:rPr lang="en-AU" i="1" dirty="0">
                <a:latin typeface="Calibri" panose="020F0502020204030204" pitchFamily="34" charset="0"/>
                <a:ea typeface="Calibri" panose="020F0502020204030204" pitchFamily="34" charset="0"/>
                <a:cs typeface="Calibri" panose="020F0502020204030204" pitchFamily="34" charset="0"/>
              </a:rPr>
              <a:t> says /f/.</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Say that with me now. </a:t>
            </a:r>
            <a:endParaRPr lang="en-AU" i="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i="0" dirty="0">
                <a:latin typeface="Calibri" panose="020F0502020204030204" pitchFamily="34" charset="0"/>
                <a:ea typeface="Calibri" panose="020F0502020204030204" pitchFamily="34" charset="0"/>
                <a:cs typeface="Calibri" panose="020F0502020204030204" pitchFamily="34" charset="0"/>
              </a:rPr>
              <a:t>Students join in saying: </a:t>
            </a:r>
            <a:r>
              <a:rPr lang="en-AU" b="1" i="1" dirty="0">
                <a:latin typeface="Calibri" panose="020F0502020204030204" pitchFamily="34" charset="0"/>
                <a:ea typeface="Calibri" panose="020F0502020204030204" pitchFamily="34" charset="0"/>
                <a:cs typeface="Calibri" panose="020F0502020204030204" pitchFamily="34" charset="0"/>
              </a:rPr>
              <a:t>f</a:t>
            </a:r>
            <a:r>
              <a:rPr lang="en-AU" i="1" dirty="0">
                <a:latin typeface="Calibri" panose="020F0502020204030204" pitchFamily="34" charset="0"/>
                <a:ea typeface="Calibri" panose="020F0502020204030204" pitchFamily="34" charset="0"/>
                <a:cs typeface="Calibri" panose="020F0502020204030204" pitchFamily="34" charset="0"/>
              </a:rPr>
              <a:t> says /f/.</a:t>
            </a:r>
          </a:p>
          <a:p>
            <a:pPr marL="171450" indent="-171450">
              <a:buFont typeface="Arial" panose="020B0604020202020204" pitchFamily="34" charset="0"/>
              <a:buChar char="•"/>
            </a:pPr>
            <a:endParaRPr lang="en-AU" dirty="0">
              <a:latin typeface="Calibri" panose="020F0502020204030204" pitchFamily="34" charset="0"/>
              <a:ea typeface="Calibri" panose="020F0502020204030204" pitchFamily="34" charset="0"/>
              <a:cs typeface="Calibri" panose="020F0502020204030204" pitchFamily="34" charset="0"/>
            </a:endParaRPr>
          </a:p>
          <a:p>
            <a:r>
              <a:rPr lang="en-AU" dirty="0">
                <a:latin typeface="Calibri" panose="020F0502020204030204" pitchFamily="34" charset="0"/>
                <a:ea typeface="Calibri" panose="020F0502020204030204" pitchFamily="34" charset="0"/>
                <a:cs typeface="Calibri" panose="020F0502020204030204" pitchFamily="34" charset="0"/>
              </a:rPr>
              <a:t>Explain to students that:</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each letter has a matching upper-case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the upper-case letter says the same sound as the matching lower-case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we mostly read and write with lower-case letters but there are times when we will see and use upper-case letters. </a:t>
            </a: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US" dirty="0"/>
          </a:p>
          <a:p>
            <a:endParaRPr lang="en-US" dirty="0"/>
          </a:p>
        </p:txBody>
      </p:sp>
      <p:sp>
        <p:nvSpPr>
          <p:cNvPr id="4" name="Slide Number Placeholder 3">
            <a:extLst>
              <a:ext uri="{FF2B5EF4-FFF2-40B4-BE49-F238E27FC236}">
                <a16:creationId xmlns:a16="http://schemas.microsoft.com/office/drawing/2014/main" id="{61130AA9-9D1A-53CF-D1C4-7949F4634213}"/>
              </a:ext>
            </a:extLst>
          </p:cNvPr>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290266645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A6E156-D455-51F1-8EF3-17E63E1E2F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A45476-11FA-CBDD-C670-5B87AD4167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2BA337-F3AC-8EEE-98FF-FEE2C7E1A9B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Check for understanding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write an upper-case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L</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and lower-case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l</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on their whiteboards or on a piece of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show the letters they have written by placing their mini-whiteboard underneath their chin for you to check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respond with the sound when you say: </a:t>
            </a:r>
            <a:r>
              <a:rPr lang="en-US" sz="1200" b="1"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l</a:t>
            </a:r>
            <a:r>
              <a:rPr lang="en-US" sz="1200" b="0"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says …</a:t>
            </a: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Verdana" panose="020B0604030504040204" pitchFamily="34" charset="0"/>
              <a:cs typeface="Times New Roman" panose="02020603050405020304" pitchFamily="18" charset="0"/>
            </a:endParaRPr>
          </a:p>
          <a:p>
            <a:endParaRPr lang="en-AU" dirty="0"/>
          </a:p>
          <a:p>
            <a:endParaRPr lang="en-US" dirty="0"/>
          </a:p>
        </p:txBody>
      </p:sp>
      <p:sp>
        <p:nvSpPr>
          <p:cNvPr id="4" name="Slide Number Placeholder 3">
            <a:extLst>
              <a:ext uri="{FF2B5EF4-FFF2-40B4-BE49-F238E27FC236}">
                <a16:creationId xmlns:a16="http://schemas.microsoft.com/office/drawing/2014/main" id="{7BC68759-7F4D-E763-0FFB-5011F6D1FA80}"/>
              </a:ext>
            </a:extLst>
          </p:cNvPr>
          <p:cNvSpPr>
            <a:spLocks noGrp="1"/>
          </p:cNvSpPr>
          <p:nvPr>
            <p:ph type="sldNum" sz="quarter" idx="5"/>
          </p:nvPr>
        </p:nvSpPr>
        <p:spPr/>
        <p:txBody>
          <a:bodyPr/>
          <a:lstStyle/>
          <a:p>
            <a:fld id="{5A44A9DE-4760-4494-A2B3-6554A63B8D88}" type="slidenum">
              <a:rPr lang="en-AU" smtClean="0"/>
              <a:t>50</a:t>
            </a:fld>
            <a:endParaRPr lang="en-AU"/>
          </a:p>
        </p:txBody>
      </p:sp>
    </p:spTree>
    <p:extLst>
      <p:ext uri="{BB962C8B-B14F-4D97-AF65-F5344CB8AC3E}">
        <p14:creationId xmlns:p14="http://schemas.microsoft.com/office/powerpoint/2010/main" val="118882387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26A20B-B3D6-449E-E8E0-725D1F6CC1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BCAF69-8AF5-9A4C-798F-B8637A8DA6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C0E47CC-5B3A-1C36-9F1A-82BB478855EB}"/>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End of lesson for upper-case L</a:t>
            </a:r>
          </a:p>
          <a:p>
            <a:endParaRPr lang="en-US" dirty="0"/>
          </a:p>
          <a:p>
            <a:endParaRPr lang="en-AU" dirty="0"/>
          </a:p>
        </p:txBody>
      </p:sp>
      <p:sp>
        <p:nvSpPr>
          <p:cNvPr id="4" name="Slide Number Placeholder 3">
            <a:extLst>
              <a:ext uri="{FF2B5EF4-FFF2-40B4-BE49-F238E27FC236}">
                <a16:creationId xmlns:a16="http://schemas.microsoft.com/office/drawing/2014/main" id="{3B492D9B-EA83-F3CA-6B02-B031C6CFA2B6}"/>
              </a:ext>
            </a:extLst>
          </p:cNvPr>
          <p:cNvSpPr>
            <a:spLocks noGrp="1"/>
          </p:cNvSpPr>
          <p:nvPr>
            <p:ph type="sldNum" sz="quarter" idx="5"/>
          </p:nvPr>
        </p:nvSpPr>
        <p:spPr/>
        <p:txBody>
          <a:bodyPr/>
          <a:lstStyle/>
          <a:p>
            <a:fld id="{5A44A9DE-4760-4494-A2B3-6554A63B8D88}" type="slidenum">
              <a:rPr lang="en-AU" smtClean="0"/>
              <a:t>51</a:t>
            </a:fld>
            <a:endParaRPr lang="en-AU"/>
          </a:p>
        </p:txBody>
      </p:sp>
    </p:spTree>
    <p:extLst>
      <p:ext uri="{BB962C8B-B14F-4D97-AF65-F5344CB8AC3E}">
        <p14:creationId xmlns:p14="http://schemas.microsoft.com/office/powerpoint/2010/main" val="53986250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C02027-71E5-87A2-192C-4A6D598860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5AA9E0-FBBF-EB2B-55F2-D94B22F591D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1C5003-1B0A-C5D1-304B-F8799C6E78DD}"/>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Lesson structure</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The following slides include:</a:t>
            </a:r>
          </a:p>
          <a:p>
            <a:pPr marL="171450" indent="-171450">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a review of the previously taught upper-case letters (slide 53)</a:t>
            </a:r>
          </a:p>
          <a:p>
            <a:pPr marL="171450" indent="-171450">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explicit teaching </a:t>
            </a:r>
            <a:r>
              <a:rPr lang="en-US" dirty="0">
                <a:latin typeface="Calibri" panose="020F0502020204030204" pitchFamily="34" charset="0"/>
                <a:ea typeface="Calibri" panose="020F0502020204030204" pitchFamily="34" charset="0"/>
                <a:cs typeface="Calibri" panose="020F0502020204030204" pitchFamily="34" charset="0"/>
              </a:rPr>
              <a:t>of the new target upper-case letter (slides 54 to 61).</a:t>
            </a:r>
          </a:p>
          <a:p>
            <a:endParaRPr lang="en-AU" dirty="0"/>
          </a:p>
        </p:txBody>
      </p:sp>
      <p:sp>
        <p:nvSpPr>
          <p:cNvPr id="4" name="Slide Number Placeholder 3">
            <a:extLst>
              <a:ext uri="{FF2B5EF4-FFF2-40B4-BE49-F238E27FC236}">
                <a16:creationId xmlns:a16="http://schemas.microsoft.com/office/drawing/2014/main" id="{173425FB-E902-1B2F-860D-B0F3FA259E23}"/>
              </a:ext>
            </a:extLst>
          </p:cNvPr>
          <p:cNvSpPr>
            <a:spLocks noGrp="1"/>
          </p:cNvSpPr>
          <p:nvPr>
            <p:ph type="sldNum" sz="quarter" idx="5"/>
          </p:nvPr>
        </p:nvSpPr>
        <p:spPr/>
        <p:txBody>
          <a:bodyPr/>
          <a:lstStyle/>
          <a:p>
            <a:fld id="{5A44A9DE-4760-4494-A2B3-6554A63B8D88}" type="slidenum">
              <a:rPr lang="en-AU" smtClean="0"/>
              <a:t>52</a:t>
            </a:fld>
            <a:endParaRPr lang="en-AU"/>
          </a:p>
        </p:txBody>
      </p:sp>
    </p:spTree>
    <p:extLst>
      <p:ext uri="{BB962C8B-B14F-4D97-AF65-F5344CB8AC3E}">
        <p14:creationId xmlns:p14="http://schemas.microsoft.com/office/powerpoint/2010/main" val="191290173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D92929-3C81-8589-3F50-20A48EB703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D5B9B9-DFC6-8CF2-9579-6AD04ACEDE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D38FBDF-3292-7F9E-3784-35A0F12C63DB}"/>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Review</a:t>
            </a:r>
          </a:p>
          <a:p>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Point to a random letter</a:t>
            </a:r>
            <a:r>
              <a:rPr lang="en-US" sz="1200" b="1" dirty="0">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write the upper-case letter and matching lower-case letter on their mini whiteboards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the sound the letter makes</a:t>
            </a:r>
            <a:endParaRPr lang="en-US" sz="1200" b="0" i="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respond when you ask: </a:t>
            </a:r>
            <a:r>
              <a:rPr lang="en-US" sz="1200" b="0" i="1" dirty="0">
                <a:latin typeface="Calibri" panose="020F0502020204030204" pitchFamily="34" charset="0"/>
                <a:ea typeface="Calibri" panose="020F0502020204030204" pitchFamily="34" charset="0"/>
                <a:cs typeface="Calibri" panose="020F0502020204030204" pitchFamily="34" charset="0"/>
              </a:rPr>
              <a:t>When do we use upper-case letters?</a:t>
            </a:r>
            <a:endParaRPr lang="en-US" sz="1200" b="0" i="0" dirty="0">
              <a:latin typeface="Calibri" panose="020F0502020204030204" pitchFamily="34" charset="0"/>
              <a:ea typeface="Calibri" panose="020F0502020204030204" pitchFamily="34" charset="0"/>
              <a:cs typeface="Calibri" panose="020F0502020204030204" pitchFamily="34" charset="0"/>
            </a:endParaRPr>
          </a:p>
          <a:p>
            <a:endParaRPr lang="en-US" sz="1200" b="1" dirty="0">
              <a:latin typeface="Calibri" panose="020F0502020204030204" pitchFamily="34" charset="0"/>
              <a:ea typeface="Calibri" panose="020F0502020204030204" pitchFamily="34" charset="0"/>
              <a:cs typeface="Calibri" panose="020F0502020204030204" pitchFamily="34" charset="0"/>
            </a:endParaRPr>
          </a:p>
          <a:p>
            <a:r>
              <a:rPr lang="en-US" sz="1200" b="1" dirty="0">
                <a:latin typeface="Calibri" panose="020F0502020204030204" pitchFamily="34" charset="0"/>
                <a:ea typeface="Calibri" panose="020F0502020204030204" pitchFamily="34" charset="0"/>
                <a:cs typeface="Calibri" panose="020F0502020204030204" pitchFamily="34" charset="0"/>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If any students have difficulty with recalling a sound or writing a letter, provide corrective feedback and modelling. </a:t>
            </a:r>
            <a:r>
              <a:rPr lang="en-US" sz="1200" dirty="0">
                <a:latin typeface="Calibri" panose="020F0502020204030204" pitchFamily="34" charset="0"/>
                <a:ea typeface="Calibri" panose="020F0502020204030204" pitchFamily="34" charset="0"/>
                <a:cs typeface="Calibri" panose="020F0502020204030204" pitchFamily="34" charset="0"/>
              </a:rPr>
              <a:t>Then ask students to try again.</a:t>
            </a:r>
          </a:p>
          <a:p>
            <a:endParaRPr lang="en-AU" dirty="0"/>
          </a:p>
        </p:txBody>
      </p:sp>
      <p:sp>
        <p:nvSpPr>
          <p:cNvPr id="4" name="Slide Number Placeholder 3">
            <a:extLst>
              <a:ext uri="{FF2B5EF4-FFF2-40B4-BE49-F238E27FC236}">
                <a16:creationId xmlns:a16="http://schemas.microsoft.com/office/drawing/2014/main" id="{51E11A46-0D53-3B50-A9FA-2028B7151B2B}"/>
              </a:ext>
            </a:extLst>
          </p:cNvPr>
          <p:cNvSpPr>
            <a:spLocks noGrp="1"/>
          </p:cNvSpPr>
          <p:nvPr>
            <p:ph type="sldNum" sz="quarter" idx="5"/>
          </p:nvPr>
        </p:nvSpPr>
        <p:spPr/>
        <p:txBody>
          <a:bodyPr/>
          <a:lstStyle/>
          <a:p>
            <a:fld id="{5A44A9DE-4760-4494-A2B3-6554A63B8D88}" type="slidenum">
              <a:rPr lang="en-AU" smtClean="0"/>
              <a:t>53</a:t>
            </a:fld>
            <a:endParaRPr lang="en-AU"/>
          </a:p>
        </p:txBody>
      </p:sp>
    </p:spTree>
    <p:extLst>
      <p:ext uri="{BB962C8B-B14F-4D97-AF65-F5344CB8AC3E}">
        <p14:creationId xmlns:p14="http://schemas.microsoft.com/office/powerpoint/2010/main" val="341033909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DC6F02-1C4F-B23E-DBE3-0B8EC216ED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D925BFC-FB93-08F0-4473-B5DE64A58CB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8CB415-E7B3-564B-A561-32DA7165191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Set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panose="020F0502020204030204" pitchFamily="34" charset="0"/>
                <a:ea typeface="Calibri" panose="020F0502020204030204" pitchFamily="34" charset="0"/>
                <a:cs typeface="Calibri" panose="020F0502020204030204" pitchFamily="34" charset="0"/>
              </a:rPr>
              <a:t>The upper-case letter introduced in this lesson is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U</a:t>
            </a:r>
            <a:r>
              <a:rPr lang="en-AU" sz="1200" kern="1200" dirty="0">
                <a:effectLst/>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Note: This explicit teaching part of the lesson starts with a slide showing the matching lower-case letter students have already been taught. This enables students to connect their new learning to this known letter</a:t>
            </a:r>
            <a:r>
              <a:rPr lang="en-US" dirty="0"/>
              <a:t>–</a:t>
            </a:r>
            <a:r>
              <a:rPr lang="en-US" dirty="0">
                <a:latin typeface="Calibri" panose="020F0502020204030204" pitchFamily="34" charset="0"/>
                <a:ea typeface="Calibri" panose="020F0502020204030204" pitchFamily="34" charset="0"/>
                <a:cs typeface="Calibri" panose="020F0502020204030204" pitchFamily="34" charset="0"/>
              </a:rPr>
              <a:t>sound correspondence. </a:t>
            </a:r>
          </a:p>
          <a:p>
            <a:endParaRPr lang="en-AU" dirty="0"/>
          </a:p>
        </p:txBody>
      </p:sp>
      <p:sp>
        <p:nvSpPr>
          <p:cNvPr id="4" name="Slide Number Placeholder 3">
            <a:extLst>
              <a:ext uri="{FF2B5EF4-FFF2-40B4-BE49-F238E27FC236}">
                <a16:creationId xmlns:a16="http://schemas.microsoft.com/office/drawing/2014/main" id="{7B3590B7-9EA0-0F85-6641-40FC5008EAB7}"/>
              </a:ext>
            </a:extLst>
          </p:cNvPr>
          <p:cNvSpPr>
            <a:spLocks noGrp="1"/>
          </p:cNvSpPr>
          <p:nvPr>
            <p:ph type="sldNum" sz="quarter" idx="5"/>
          </p:nvPr>
        </p:nvSpPr>
        <p:spPr/>
        <p:txBody>
          <a:bodyPr/>
          <a:lstStyle/>
          <a:p>
            <a:fld id="{5A44A9DE-4760-4494-A2B3-6554A63B8D88}" type="slidenum">
              <a:rPr lang="en-AU" smtClean="0"/>
              <a:t>54</a:t>
            </a:fld>
            <a:endParaRPr lang="en-AU"/>
          </a:p>
        </p:txBody>
      </p:sp>
    </p:spTree>
    <p:extLst>
      <p:ext uri="{BB962C8B-B14F-4D97-AF65-F5344CB8AC3E}">
        <p14:creationId xmlns:p14="http://schemas.microsoft.com/office/powerpoint/2010/main" val="203032484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196573-47F4-C291-676C-9FD52FE945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7AD7AA-D6A8-4A96-7DAE-CC55DD4307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325D95-A924-FD56-2FF6-4886D727D65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pPr marL="0" indent="0">
              <a:buFont typeface="Arial" panose="020B0604020202020204" pitchFamily="34" charset="0"/>
              <a:buNone/>
            </a:pPr>
            <a:endParaRPr lang="en-AU"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dirty="0">
                <a:latin typeface="Calibri" panose="020F0502020204030204" pitchFamily="34" charset="0"/>
                <a:ea typeface="Calibri" panose="020F0502020204030204" pitchFamily="34" charset="0"/>
                <a:cs typeface="Calibri" panose="020F0502020204030204" pitchFamily="34" charset="0"/>
              </a:rPr>
              <a:t>Say: </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have learnt about the letter </a:t>
            </a:r>
            <a:r>
              <a:rPr lang="en-AU" b="1" i="1" dirty="0">
                <a:latin typeface="Calibri" panose="020F0502020204030204" pitchFamily="34" charset="0"/>
                <a:ea typeface="Calibri" panose="020F0502020204030204" pitchFamily="34" charset="0"/>
                <a:cs typeface="Calibri" panose="020F0502020204030204" pitchFamily="34" charset="0"/>
              </a:rPr>
              <a:t>u</a:t>
            </a:r>
            <a:r>
              <a:rPr lang="en-AU" b="0" i="1" dirty="0">
                <a:latin typeface="Calibri" panose="020F0502020204030204" pitchFamily="34" charset="0"/>
                <a:ea typeface="Calibri" panose="020F0502020204030204" pitchFamily="34" charset="0"/>
                <a:cs typeface="Calibri" panose="020F0502020204030204" pitchFamily="34" charset="0"/>
              </a:rPr>
              <a:t>.</a:t>
            </a:r>
            <a:endParaRPr lang="en-AU" b="1" i="1"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know that </a:t>
            </a:r>
            <a:r>
              <a:rPr lang="en-AU" b="1" i="1" dirty="0">
                <a:latin typeface="Calibri" panose="020F0502020204030204" pitchFamily="34" charset="0"/>
                <a:ea typeface="Calibri" panose="020F0502020204030204" pitchFamily="34" charset="0"/>
                <a:cs typeface="Calibri" panose="020F0502020204030204" pitchFamily="34" charset="0"/>
              </a:rPr>
              <a:t>u </a:t>
            </a:r>
            <a:r>
              <a:rPr lang="en-AU" i="1" dirty="0">
                <a:latin typeface="Calibri" panose="020F0502020204030204" pitchFamily="34" charset="0"/>
                <a:ea typeface="Calibri" panose="020F0502020204030204" pitchFamily="34" charset="0"/>
                <a:cs typeface="Calibri" panose="020F0502020204030204" pitchFamily="34" charset="0"/>
              </a:rPr>
              <a:t>says /u/.</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Say that with me now. </a:t>
            </a:r>
            <a:endParaRPr lang="en-AU" i="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i="0" dirty="0">
                <a:latin typeface="Calibri" panose="020F0502020204030204" pitchFamily="34" charset="0"/>
                <a:ea typeface="Calibri" panose="020F0502020204030204" pitchFamily="34" charset="0"/>
                <a:cs typeface="Calibri" panose="020F0502020204030204" pitchFamily="34" charset="0"/>
              </a:rPr>
              <a:t>Students join in saying:</a:t>
            </a:r>
            <a:r>
              <a:rPr lang="en-AU" b="1" i="0" dirty="0">
                <a:latin typeface="Calibri" panose="020F0502020204030204" pitchFamily="34" charset="0"/>
                <a:ea typeface="Calibri" panose="020F0502020204030204" pitchFamily="34" charset="0"/>
                <a:cs typeface="Calibri" panose="020F0502020204030204" pitchFamily="34" charset="0"/>
              </a:rPr>
              <a:t> u</a:t>
            </a:r>
            <a:r>
              <a:rPr lang="en-AU" b="1" i="1" dirty="0">
                <a:latin typeface="Calibri" panose="020F0502020204030204" pitchFamily="34" charset="0"/>
                <a:ea typeface="Calibri" panose="020F0502020204030204" pitchFamily="34" charset="0"/>
                <a:cs typeface="Calibri" panose="020F0502020204030204" pitchFamily="34" charset="0"/>
              </a:rPr>
              <a:t> </a:t>
            </a:r>
            <a:r>
              <a:rPr lang="en-AU" i="1" dirty="0">
                <a:latin typeface="Calibri" panose="020F0502020204030204" pitchFamily="34" charset="0"/>
                <a:ea typeface="Calibri" panose="020F0502020204030204" pitchFamily="34" charset="0"/>
                <a:cs typeface="Calibri" panose="020F0502020204030204" pitchFamily="34" charset="0"/>
              </a:rPr>
              <a:t>says /u/.</a:t>
            </a:r>
          </a:p>
          <a:p>
            <a:pPr marL="171450" indent="-171450">
              <a:buFont typeface="Arial" panose="020B0604020202020204" pitchFamily="34" charset="0"/>
              <a:buChar char="•"/>
            </a:pPr>
            <a:endParaRPr lang="en-AU" dirty="0">
              <a:latin typeface="Calibri" panose="020F0502020204030204" pitchFamily="34" charset="0"/>
              <a:ea typeface="Calibri" panose="020F0502020204030204" pitchFamily="34" charset="0"/>
              <a:cs typeface="Calibri" panose="020F0502020204030204" pitchFamily="34" charset="0"/>
            </a:endParaRPr>
          </a:p>
          <a:p>
            <a:r>
              <a:rPr lang="en-AU" dirty="0">
                <a:latin typeface="Calibri" panose="020F0502020204030204" pitchFamily="34" charset="0"/>
                <a:ea typeface="Calibri" panose="020F0502020204030204" pitchFamily="34" charset="0"/>
                <a:cs typeface="Calibri" panose="020F0502020204030204" pitchFamily="34" charset="0"/>
              </a:rPr>
              <a:t>Explain to students that:</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each letter has a matching upper-case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the upper-case letter says the same sound as the matching lower-case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we mostly read and write with lower-case letters but there are times when we will see and use upper-case letters. </a:t>
            </a: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US" dirty="0"/>
          </a:p>
        </p:txBody>
      </p:sp>
      <p:sp>
        <p:nvSpPr>
          <p:cNvPr id="4" name="Slide Number Placeholder 3">
            <a:extLst>
              <a:ext uri="{FF2B5EF4-FFF2-40B4-BE49-F238E27FC236}">
                <a16:creationId xmlns:a16="http://schemas.microsoft.com/office/drawing/2014/main" id="{C3839E8A-995A-2249-A245-A2D2E492A5AD}"/>
              </a:ext>
            </a:extLst>
          </p:cNvPr>
          <p:cNvSpPr>
            <a:spLocks noGrp="1"/>
          </p:cNvSpPr>
          <p:nvPr>
            <p:ph type="sldNum" sz="quarter" idx="5"/>
          </p:nvPr>
        </p:nvSpPr>
        <p:spPr/>
        <p:txBody>
          <a:bodyPr/>
          <a:lstStyle/>
          <a:p>
            <a:fld id="{5A44A9DE-4760-4494-A2B3-6554A63B8D88}" type="slidenum">
              <a:rPr lang="en-AU" smtClean="0"/>
              <a:t>55</a:t>
            </a:fld>
            <a:endParaRPr lang="en-AU"/>
          </a:p>
        </p:txBody>
      </p:sp>
    </p:spTree>
    <p:extLst>
      <p:ext uri="{BB962C8B-B14F-4D97-AF65-F5344CB8AC3E}">
        <p14:creationId xmlns:p14="http://schemas.microsoft.com/office/powerpoint/2010/main" val="399338712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3C0B13-A30A-7778-68CD-8CAFE6C921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D76D5A4-0941-86C1-5433-90F03E22FE3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83478B3-50A0-92FD-E4DE-E319A4FAC00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latin typeface="Calibri" panose="020F0502020204030204" pitchFamily="34" charset="0"/>
                <a:ea typeface="Calibri" panose="020F0502020204030204" pitchFamily="34" charset="0"/>
                <a:cs typeface="Calibri" panose="020F0502020204030204" pitchFamily="34" charset="0"/>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rgbClr val="0E1E42"/>
                </a:solidFill>
                <a:latin typeface="Calibri" panose="020F0502020204030204" pitchFamily="34" charset="0"/>
                <a:ea typeface="Calibri" panose="020F0502020204030204" pitchFamily="34" charset="0"/>
                <a:cs typeface="Calibri" panose="020F0502020204030204" pitchFamily="34" charset="0"/>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This is the upper-case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U</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 and the lower-case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u</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a:t>
            </a:r>
            <a:endPar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CED05401-6B9A-5F99-FB9E-3FE6B552BD9E}"/>
              </a:ext>
            </a:extLst>
          </p:cNvPr>
          <p:cNvSpPr>
            <a:spLocks noGrp="1"/>
          </p:cNvSpPr>
          <p:nvPr>
            <p:ph type="sldNum" sz="quarter" idx="5"/>
          </p:nvPr>
        </p:nvSpPr>
        <p:spPr/>
        <p:txBody>
          <a:bodyPr/>
          <a:lstStyle/>
          <a:p>
            <a:fld id="{5A44A9DE-4760-4494-A2B3-6554A63B8D88}" type="slidenum">
              <a:rPr lang="en-AU" smtClean="0"/>
              <a:t>56</a:t>
            </a:fld>
            <a:endParaRPr lang="en-AU"/>
          </a:p>
        </p:txBody>
      </p:sp>
    </p:spTree>
    <p:extLst>
      <p:ext uri="{BB962C8B-B14F-4D97-AF65-F5344CB8AC3E}">
        <p14:creationId xmlns:p14="http://schemas.microsoft.com/office/powerpoint/2010/main" val="65671557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615CA-DA6C-0E67-F1E8-450CEAFFEB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A9E653-7F47-5E45-7378-04579C71F9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C7C29C-89AC-1AB2-0678-0EFEC57CCF02}"/>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I do</a:t>
            </a: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Note: </a:t>
            </a: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Many upper-case letters have multiple entry points. Explain and demonstrate this in your instruction as needed. The green dot shows the initial entry point and the red dot shows the final exit point. </a:t>
            </a:r>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ea typeface="Calibri" panose="020F0502020204030204" pitchFamily="34" charset="0"/>
                <a:cs typeface="Calibri" panose="020F0502020204030204" pitchFamily="34" charset="0"/>
              </a:rPr>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latin typeface="Calibri" panose="020F0502020204030204" pitchFamily="34" charset="0"/>
                <a:ea typeface="Calibri" panose="020F0502020204030204" pitchFamily="34" charset="0"/>
                <a:cs typeface="Calibri" panose="020F0502020204030204" pitchFamily="34" charset="0"/>
              </a:rPr>
              <a:t>U </a:t>
            </a:r>
            <a:r>
              <a:rPr lang="en-US" sz="1200" i="1" dirty="0">
                <a:latin typeface="Calibri" panose="020F0502020204030204" pitchFamily="34" charset="0"/>
                <a:ea typeface="Calibri" panose="020F0502020204030204" pitchFamily="34" charset="0"/>
                <a:cs typeface="Calibri" panose="020F0502020204030204" pitchFamily="34" charset="0"/>
              </a:rPr>
              <a:t>says </a:t>
            </a:r>
            <a:r>
              <a:rPr lang="en-US" sz="1200" b="0" i="1" dirty="0">
                <a:latin typeface="Calibri" panose="020F0502020204030204" pitchFamily="34" charset="0"/>
                <a:ea typeface="Calibri" panose="020F0502020204030204" pitchFamily="34" charset="0"/>
                <a:cs typeface="Calibri" panose="020F0502020204030204" pitchFamily="34" charset="0"/>
              </a:rPr>
              <a:t>/u/</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a:t>
            </a:r>
            <a:r>
              <a:rPr lang="en-AU" sz="1200"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a:p>
            <a:endParaRPr lang="en-AU" sz="1200" dirty="0">
              <a:latin typeface="Calibri" panose="020F0502020204030204" pitchFamily="34" charset="0"/>
              <a:ea typeface="Calibri" panose="020F0502020204030204" pitchFamily="34" charset="0"/>
              <a:cs typeface="Calibri" panose="020F0502020204030204" pitchFamily="34" charset="0"/>
            </a:endParaRPr>
          </a:p>
          <a:p>
            <a:endParaRPr lang="en-US" dirty="0"/>
          </a:p>
        </p:txBody>
      </p:sp>
      <p:sp>
        <p:nvSpPr>
          <p:cNvPr id="4" name="Slide Number Placeholder 3">
            <a:extLst>
              <a:ext uri="{FF2B5EF4-FFF2-40B4-BE49-F238E27FC236}">
                <a16:creationId xmlns:a16="http://schemas.microsoft.com/office/drawing/2014/main" id="{862086B3-6A5E-9BDE-60CB-A98824F2E388}"/>
              </a:ext>
            </a:extLst>
          </p:cNvPr>
          <p:cNvSpPr>
            <a:spLocks noGrp="1"/>
          </p:cNvSpPr>
          <p:nvPr>
            <p:ph type="sldNum" sz="quarter" idx="5"/>
          </p:nvPr>
        </p:nvSpPr>
        <p:spPr/>
        <p:txBody>
          <a:bodyPr/>
          <a:lstStyle/>
          <a:p>
            <a:fld id="{5A44A9DE-4760-4494-A2B3-6554A63B8D88}" type="slidenum">
              <a:rPr lang="en-AU" smtClean="0"/>
              <a:t>57</a:t>
            </a:fld>
            <a:endParaRPr lang="en-AU"/>
          </a:p>
        </p:txBody>
      </p:sp>
    </p:spTree>
    <p:extLst>
      <p:ext uri="{BB962C8B-B14F-4D97-AF65-F5344CB8AC3E}">
        <p14:creationId xmlns:p14="http://schemas.microsoft.com/office/powerpoint/2010/main" val="234020224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CAB7E-52D9-2380-3EA2-F0D1FAF6F9A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AE3A11-D32D-3080-2E73-67834EBF609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815EED-8D6F-B0A8-9965-4A4A869AEE6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i="1" dirty="0">
                <a:latin typeface="Calibri" panose="020F0502020204030204" pitchFamily="34" charset="0"/>
                <a:ea typeface="Calibri" panose="020F0502020204030204" pitchFamily="34" charset="0"/>
                <a:cs typeface="Calibri" panose="020F0502020204030204" pitchFamily="34" charset="0"/>
              </a:rPr>
              <a:t>U</a:t>
            </a:r>
            <a:r>
              <a:rPr lang="en-US" i="1" dirty="0">
                <a:latin typeface="Calibri" panose="020F0502020204030204" pitchFamily="34" charset="0"/>
                <a:ea typeface="Calibri" panose="020F0502020204030204" pitchFamily="34" charset="0"/>
                <a:cs typeface="Calibri" panose="020F0502020204030204" pitchFamily="34" charset="0"/>
              </a:rPr>
              <a:t> says /u/</a:t>
            </a:r>
          </a:p>
          <a:p>
            <a:pPr marL="171450" indent="-171450">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Check that students are using the correct entry and exit points and give feedback.</a:t>
            </a:r>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Explain when upper-case letters are used and ask students to respond using the following prompts.</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endParaRPr lang="en-US" i="1"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Teacher: </a:t>
            </a:r>
            <a:r>
              <a:rPr lang="en-US" i="1" dirty="0">
                <a:latin typeface="Calibri" panose="020F0502020204030204" pitchFamily="34" charset="0"/>
                <a:ea typeface="Calibri" panose="020F0502020204030204" pitchFamily="34" charset="0"/>
                <a:cs typeface="Calibri" panose="020F0502020204030204" pitchFamily="34" charset="0"/>
              </a:rPr>
              <a:t>When are they used? As the first letter in a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name.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i="0"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And the first letter in a …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sentence.</a:t>
            </a:r>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7DFF98BD-4796-709B-FEDC-603955F18C57}"/>
              </a:ext>
            </a:extLst>
          </p:cNvPr>
          <p:cNvSpPr>
            <a:spLocks noGrp="1"/>
          </p:cNvSpPr>
          <p:nvPr>
            <p:ph type="sldNum" sz="quarter" idx="5"/>
          </p:nvPr>
        </p:nvSpPr>
        <p:spPr/>
        <p:txBody>
          <a:bodyPr/>
          <a:lstStyle/>
          <a:p>
            <a:fld id="{5A44A9DE-4760-4494-A2B3-6554A63B8D88}" type="slidenum">
              <a:rPr lang="en-AU" smtClean="0"/>
              <a:t>58</a:t>
            </a:fld>
            <a:endParaRPr lang="en-AU"/>
          </a:p>
        </p:txBody>
      </p:sp>
    </p:spTree>
    <p:extLst>
      <p:ext uri="{BB962C8B-B14F-4D97-AF65-F5344CB8AC3E}">
        <p14:creationId xmlns:p14="http://schemas.microsoft.com/office/powerpoint/2010/main" val="418659208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2865EF-67C8-2B88-3A2B-CE95B9F541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FE19ED-AEE5-B232-7B69-B8D9A15924B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D36755-F7D2-E8FA-1BCA-D7317634D4E4}"/>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I do</a:t>
            </a:r>
          </a:p>
          <a:p>
            <a:endParaRPr lang="en-US" b="1" dirty="0">
              <a:latin typeface="Calibri" panose="020F0502020204030204" pitchFamily="34" charset="0"/>
              <a:ea typeface="Calibri" panose="020F0502020204030204" pitchFamily="34" charset="0"/>
              <a:cs typeface="Calibri" panose="020F0502020204030204" pitchFamily="34" charset="0"/>
            </a:endParaRPr>
          </a:p>
          <a:p>
            <a:pPr>
              <a:defRPr/>
            </a:pPr>
            <a:r>
              <a:rPr lang="en-US" i="0" dirty="0">
                <a:latin typeface="Calibri" panose="020F0502020204030204" pitchFamily="34" charset="0"/>
                <a:ea typeface="Calibri" panose="020F0502020204030204" pitchFamily="34" charset="0"/>
                <a:cs typeface="Calibri" panose="020F0502020204030204" pitchFamily="34" charset="0"/>
              </a:rPr>
              <a:t>Say: </a:t>
            </a:r>
            <a:r>
              <a:rPr lang="en-US" i="1" dirty="0">
                <a:latin typeface="Calibri" panose="020F0502020204030204" pitchFamily="34" charset="0"/>
                <a:ea typeface="Calibri" panose="020F0502020204030204" pitchFamily="34" charset="0"/>
                <a:cs typeface="Calibri" panose="020F0502020204030204" pitchFamily="34" charset="0"/>
              </a:rPr>
              <a:t>We use upper-case letters for names including names of places. The first letter of this place name is upper-case </a:t>
            </a:r>
            <a:r>
              <a:rPr lang="en-US" b="1" i="1" dirty="0">
                <a:latin typeface="Calibri" panose="020F0502020204030204" pitchFamily="34" charset="0"/>
                <a:ea typeface="Calibri" panose="020F0502020204030204" pitchFamily="34" charset="0"/>
                <a:cs typeface="Calibri" panose="020F0502020204030204" pitchFamily="34" charset="0"/>
              </a:rPr>
              <a:t>U</a:t>
            </a:r>
            <a:r>
              <a:rPr lang="en-US" i="1" dirty="0">
                <a:latin typeface="Calibri" panose="020F0502020204030204" pitchFamily="34" charset="0"/>
                <a:ea typeface="Calibri" panose="020F0502020204030204" pitchFamily="34" charset="0"/>
                <a:cs typeface="Calibri" panose="020F0502020204030204" pitchFamily="34" charset="0"/>
              </a:rPr>
              <a:t>. </a:t>
            </a:r>
            <a:r>
              <a:rPr lang="en-US" b="1" i="1" dirty="0">
                <a:latin typeface="Calibri" panose="020F0502020204030204" pitchFamily="34" charset="0"/>
                <a:ea typeface="Calibri" panose="020F0502020204030204" pitchFamily="34" charset="0"/>
                <a:cs typeface="Calibri" panose="020F0502020204030204" pitchFamily="34" charset="0"/>
              </a:rPr>
              <a:t>U</a:t>
            </a:r>
            <a:r>
              <a:rPr lang="en-US" i="1" dirty="0">
                <a:latin typeface="Calibri" panose="020F0502020204030204" pitchFamily="34" charset="0"/>
                <a:ea typeface="Calibri" panose="020F0502020204030204" pitchFamily="34" charset="0"/>
                <a:cs typeface="Calibri" panose="020F0502020204030204" pitchFamily="34" charset="0"/>
              </a:rPr>
              <a:t> says /u/. We haven’t learned all the other letters and sounds in the name of this place yet, so I will read it for you.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US" i="0" dirty="0">
                <a:latin typeface="Calibri" panose="020F0502020204030204" pitchFamily="34" charset="0"/>
                <a:ea typeface="Calibri" panose="020F0502020204030204" pitchFamily="34" charset="0"/>
                <a:cs typeface="Calibri" panose="020F0502020204030204" pitchFamily="34" charset="0"/>
              </a:rPr>
              <a:t>Note: If there is a student in your class that has a name beginning with the target letter making the target sound you could model writing their name on the whiteboard. Explain that the first letter in the name is an upper-case letter and demonstrate how to write it.</a:t>
            </a:r>
            <a:endParaRPr lang="en-US" b="1" i="0"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CA0D2C5-1910-1FE9-5EC4-7952EACF4C8D}"/>
              </a:ext>
            </a:extLst>
          </p:cNvPr>
          <p:cNvSpPr>
            <a:spLocks noGrp="1"/>
          </p:cNvSpPr>
          <p:nvPr>
            <p:ph type="sldNum" sz="quarter" idx="5"/>
          </p:nvPr>
        </p:nvSpPr>
        <p:spPr/>
        <p:txBody>
          <a:bodyPr/>
          <a:lstStyle/>
          <a:p>
            <a:fld id="{5A44A9DE-4760-4494-A2B3-6554A63B8D88}" type="slidenum">
              <a:rPr lang="en-AU" smtClean="0"/>
              <a:t>59</a:t>
            </a:fld>
            <a:endParaRPr lang="en-AU"/>
          </a:p>
        </p:txBody>
      </p:sp>
    </p:spTree>
    <p:extLst>
      <p:ext uri="{BB962C8B-B14F-4D97-AF65-F5344CB8AC3E}">
        <p14:creationId xmlns:p14="http://schemas.microsoft.com/office/powerpoint/2010/main" val="6533345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0219BE-28F8-A7CF-4595-275BB8720C1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573D59-3C40-7276-32C3-80A6495F88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E29F33D-9F38-9898-8B17-2557D5D5A8E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latin typeface="Calibri" panose="020F0502020204030204" pitchFamily="34" charset="0"/>
                <a:ea typeface="Calibri" panose="020F0502020204030204" pitchFamily="34" charset="0"/>
                <a:cs typeface="Calibri" panose="020F0502020204030204" pitchFamily="34" charset="0"/>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rgbClr val="0E1E42"/>
                </a:solidFill>
                <a:latin typeface="Calibri" panose="020F0502020204030204" pitchFamily="34" charset="0"/>
                <a:ea typeface="Calibri" panose="020F0502020204030204" pitchFamily="34" charset="0"/>
                <a:cs typeface="Calibri" panose="020F0502020204030204" pitchFamily="34" charset="0"/>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This is the upper-case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F</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 and the lower-case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f</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a:t>
            </a:r>
            <a:endPar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A444C447-50F3-8CE5-5178-1BCB2AD46C90}"/>
              </a:ext>
            </a:extLst>
          </p:cNvPr>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99543057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634C42-B1C9-4A71-AFCD-268C118F72B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0EE3CC-BFB5-C3FC-E145-A905D8FC5E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07DE83-6DF1-8370-9CD9-52AA4353F2C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Check for understanding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write an upper-case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U</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and lower-case u</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 </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on their whiteboards or on a piece of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show the letters they have written by placing their mini-whiteboard underneath their chin for you to check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respond with the sound when you say: </a:t>
            </a:r>
            <a:r>
              <a:rPr lang="en-US" sz="1200" b="1"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u </a:t>
            </a:r>
            <a:r>
              <a:rPr lang="en-US" sz="1200" b="0"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says …</a:t>
            </a: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Verdana" panose="020B0604030504040204" pitchFamily="34" charset="0"/>
              <a:cs typeface="Times New Roman" panose="02020603050405020304" pitchFamily="18" charset="0"/>
            </a:endParaRPr>
          </a:p>
          <a:p>
            <a:endParaRPr lang="en-AU" dirty="0"/>
          </a:p>
          <a:p>
            <a:endParaRPr lang="en-US" dirty="0"/>
          </a:p>
        </p:txBody>
      </p:sp>
      <p:sp>
        <p:nvSpPr>
          <p:cNvPr id="4" name="Slide Number Placeholder 3">
            <a:extLst>
              <a:ext uri="{FF2B5EF4-FFF2-40B4-BE49-F238E27FC236}">
                <a16:creationId xmlns:a16="http://schemas.microsoft.com/office/drawing/2014/main" id="{445C06FD-4FD4-4A7C-5FBF-F73F13CA491B}"/>
              </a:ext>
            </a:extLst>
          </p:cNvPr>
          <p:cNvSpPr>
            <a:spLocks noGrp="1"/>
          </p:cNvSpPr>
          <p:nvPr>
            <p:ph type="sldNum" sz="quarter" idx="5"/>
          </p:nvPr>
        </p:nvSpPr>
        <p:spPr/>
        <p:txBody>
          <a:bodyPr/>
          <a:lstStyle/>
          <a:p>
            <a:fld id="{5A44A9DE-4760-4494-A2B3-6554A63B8D88}" type="slidenum">
              <a:rPr lang="en-AU" smtClean="0"/>
              <a:t>60</a:t>
            </a:fld>
            <a:endParaRPr lang="en-AU"/>
          </a:p>
        </p:txBody>
      </p:sp>
    </p:spTree>
    <p:extLst>
      <p:ext uri="{BB962C8B-B14F-4D97-AF65-F5344CB8AC3E}">
        <p14:creationId xmlns:p14="http://schemas.microsoft.com/office/powerpoint/2010/main" val="230282623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191D58-612F-F30A-405C-3DB5AFE4FEB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7C0590-125F-71CE-55B2-7BF3EE06A0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557A61-653F-725B-FEAF-BC642CBABC0F}"/>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End of lesson for upper-case U</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Calibri" panose="020F0502020204030204" pitchFamily="34" charset="0"/>
                <a:ea typeface="Calibri" panose="020F0502020204030204" pitchFamily="34" charset="0"/>
                <a:cs typeface="Calibri" panose="020F0502020204030204" pitchFamily="34" charset="0"/>
              </a:rPr>
              <a:t>Download Phase 4 upper-case letters slide pack to teach Phase 4 letters: </a:t>
            </a:r>
            <a:r>
              <a:rPr lang="en-AU" b="1" dirty="0">
                <a:latin typeface="Calibri" panose="020F0502020204030204" pitchFamily="34" charset="0"/>
                <a:ea typeface="Calibri" panose="020F0502020204030204" pitchFamily="34" charset="0"/>
                <a:cs typeface="Calibri" panose="020F0502020204030204" pitchFamily="34" charset="0"/>
              </a:rPr>
              <a:t>K, V, Y</a:t>
            </a:r>
            <a:r>
              <a:rPr lang="en-AU" b="1">
                <a:latin typeface="Calibri" panose="020F0502020204030204" pitchFamily="34" charset="0"/>
                <a:ea typeface="Calibri" panose="020F0502020204030204" pitchFamily="34" charset="0"/>
                <a:cs typeface="Calibri" panose="020F0502020204030204" pitchFamily="34" charset="0"/>
              </a:rPr>
              <a:t>, Z</a:t>
            </a:r>
            <a:r>
              <a:rPr lang="en-AU" b="0">
                <a:latin typeface="Calibri" panose="020F0502020204030204" pitchFamily="34" charset="0"/>
                <a:ea typeface="Calibri" panose="020F0502020204030204" pitchFamily="34" charset="0"/>
                <a:cs typeface="Calibri" panose="020F0502020204030204" pitchFamily="34" charset="0"/>
              </a:rPr>
              <a:t>.</a:t>
            </a:r>
            <a:endParaRPr lang="en-AU" b="1"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DE90DA7A-D0E0-D9B0-FEE1-73439C168FF0}"/>
              </a:ext>
            </a:extLst>
          </p:cNvPr>
          <p:cNvSpPr>
            <a:spLocks noGrp="1"/>
          </p:cNvSpPr>
          <p:nvPr>
            <p:ph type="sldNum" sz="quarter" idx="5"/>
          </p:nvPr>
        </p:nvSpPr>
        <p:spPr/>
        <p:txBody>
          <a:bodyPr/>
          <a:lstStyle/>
          <a:p>
            <a:fld id="{5A44A9DE-4760-4494-A2B3-6554A63B8D88}" type="slidenum">
              <a:rPr lang="en-AU" smtClean="0"/>
              <a:t>61</a:t>
            </a:fld>
            <a:endParaRPr lang="en-AU"/>
          </a:p>
        </p:txBody>
      </p:sp>
    </p:spTree>
    <p:extLst>
      <p:ext uri="{BB962C8B-B14F-4D97-AF65-F5344CB8AC3E}">
        <p14:creationId xmlns:p14="http://schemas.microsoft.com/office/powerpoint/2010/main" val="30820548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99298A-0808-C484-DBF3-4BC0F42472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325B87-D30C-2BF8-E240-C149852525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B0A7D50-856D-D718-7BAB-D93C263F6C8D}"/>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I do</a:t>
            </a: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Note: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The sound /f/ is unvoiced. Teachers should model the sound using breath only.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Many upper-case letters have multiple entry points. Explain and demonstrate this in your instruction as needed. The green dot shows the initial entry point and the red dot shows the final exit point. </a:t>
            </a:r>
            <a:endParaRPr lang="en-US" sz="1200" dirty="0">
              <a:latin typeface="Calibri" panose="020F0502020204030204" pitchFamily="34" charset="0"/>
              <a:ea typeface="Calibri" panose="020F0502020204030204" pitchFamily="34" charset="0"/>
              <a:cs typeface="Calibri" panose="020F0502020204030204" pitchFamily="34" charset="0"/>
            </a:endParaRP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ea typeface="Calibri" panose="020F0502020204030204" pitchFamily="34" charset="0"/>
                <a:cs typeface="Calibri" panose="020F0502020204030204" pitchFamily="34" charset="0"/>
              </a:rPr>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latin typeface="Calibri" panose="020F0502020204030204" pitchFamily="34" charset="0"/>
                <a:ea typeface="Calibri" panose="020F0502020204030204" pitchFamily="34" charset="0"/>
                <a:cs typeface="Calibri" panose="020F0502020204030204" pitchFamily="34" charset="0"/>
              </a:rPr>
              <a:t>F </a:t>
            </a:r>
            <a:r>
              <a:rPr lang="en-US" sz="1200" i="1" dirty="0">
                <a:latin typeface="Calibri" panose="020F0502020204030204" pitchFamily="34" charset="0"/>
                <a:ea typeface="Calibri" panose="020F0502020204030204" pitchFamily="34" charset="0"/>
                <a:cs typeface="Calibri" panose="020F0502020204030204" pitchFamily="34" charset="0"/>
              </a:rPr>
              <a:t>says </a:t>
            </a:r>
            <a:r>
              <a:rPr lang="en-US" sz="1200" b="0" i="1" dirty="0">
                <a:latin typeface="Calibri" panose="020F0502020204030204" pitchFamily="34" charset="0"/>
                <a:ea typeface="Calibri" panose="020F0502020204030204" pitchFamily="34" charset="0"/>
                <a:cs typeface="Calibri" panose="020F0502020204030204" pitchFamily="34" charset="0"/>
              </a:rPr>
              <a:t>/f/</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a:t>
            </a:r>
            <a:r>
              <a:rPr lang="en-AU" sz="1200"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a:p>
            <a:endParaRPr lang="en-AU" sz="1200" dirty="0">
              <a:latin typeface="Calibri" panose="020F0502020204030204" pitchFamily="34" charset="0"/>
              <a:ea typeface="Calibri" panose="020F0502020204030204" pitchFamily="34" charset="0"/>
              <a:cs typeface="Calibri" panose="020F0502020204030204" pitchFamily="34" charset="0"/>
            </a:endParaRPr>
          </a:p>
          <a:p>
            <a:endParaRPr lang="en-US" dirty="0"/>
          </a:p>
        </p:txBody>
      </p:sp>
      <p:sp>
        <p:nvSpPr>
          <p:cNvPr id="4" name="Slide Number Placeholder 3">
            <a:extLst>
              <a:ext uri="{FF2B5EF4-FFF2-40B4-BE49-F238E27FC236}">
                <a16:creationId xmlns:a16="http://schemas.microsoft.com/office/drawing/2014/main" id="{F3149DD6-3EEB-859F-6FEA-81CD857E3630}"/>
              </a:ext>
            </a:extLst>
          </p:cNvPr>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7610944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968F01-BE02-5D44-D39A-09FAB079CE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59CE19-6247-FF4A-06A9-3F2627EABC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F13043-60A5-EF14-C011-4AF2914B52C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i="1" dirty="0">
                <a:latin typeface="Calibri" panose="020F0502020204030204" pitchFamily="34" charset="0"/>
                <a:ea typeface="Calibri" panose="020F0502020204030204" pitchFamily="34" charset="0"/>
                <a:cs typeface="Calibri" panose="020F0502020204030204" pitchFamily="34" charset="0"/>
              </a:rPr>
              <a:t>F</a:t>
            </a:r>
            <a:r>
              <a:rPr lang="en-US" i="1" dirty="0">
                <a:latin typeface="Calibri" panose="020F0502020204030204" pitchFamily="34" charset="0"/>
                <a:ea typeface="Calibri" panose="020F0502020204030204" pitchFamily="34" charset="0"/>
                <a:cs typeface="Calibri" panose="020F0502020204030204" pitchFamily="34" charset="0"/>
              </a:rPr>
              <a:t> says /f/</a:t>
            </a:r>
          </a:p>
          <a:p>
            <a:pPr marL="171450" indent="-171450">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Check that students are using the correct entry and exit points and give feedback.</a:t>
            </a:r>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Explain when upper-case letters are used and ask students to respond using the following prompts.</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endParaRPr lang="en-US" i="1"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Teacher: </a:t>
            </a:r>
            <a:r>
              <a:rPr lang="en-US" i="1" dirty="0">
                <a:latin typeface="Calibri" panose="020F0502020204030204" pitchFamily="34" charset="0"/>
                <a:ea typeface="Calibri" panose="020F0502020204030204" pitchFamily="34" charset="0"/>
                <a:cs typeface="Calibri" panose="020F0502020204030204" pitchFamily="34" charset="0"/>
              </a:rPr>
              <a:t>When are they used? As the first letter in a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name.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i="0"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And the first letter in a …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sentence.</a:t>
            </a:r>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98F8ABFC-FE81-E363-1816-B9690C0C9B78}"/>
              </a:ext>
            </a:extLst>
          </p:cNvPr>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34254277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A96EE7-AE8D-2A82-2855-68A4E76E7B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4B5B63-D61C-48B0-A042-A2E9AC7E0D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85630FD-8046-54F7-C38D-14B7F669D29F}"/>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I do</a:t>
            </a:r>
          </a:p>
          <a:p>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Calibri" panose="020F0502020204030204" pitchFamily="34" charset="0"/>
                <a:ea typeface="Calibri" panose="020F0502020204030204" pitchFamily="34" charset="0"/>
                <a:cs typeface="Calibri" panose="020F0502020204030204" pitchFamily="34" charset="0"/>
              </a:rPr>
              <a:t>Say: </a:t>
            </a:r>
            <a:r>
              <a:rPr lang="en-US" i="1" dirty="0">
                <a:latin typeface="Calibri" panose="020F0502020204030204" pitchFamily="34" charset="0"/>
                <a:ea typeface="Calibri" panose="020F0502020204030204" pitchFamily="34" charset="0"/>
                <a:cs typeface="Calibri" panose="020F0502020204030204" pitchFamily="34" charset="0"/>
              </a:rPr>
              <a:t>The first letter of the name is an upper-case </a:t>
            </a:r>
            <a:r>
              <a:rPr lang="en-US" b="1" i="1" dirty="0">
                <a:latin typeface="Calibri" panose="020F0502020204030204" pitchFamily="34" charset="0"/>
                <a:ea typeface="Calibri" panose="020F0502020204030204" pitchFamily="34" charset="0"/>
                <a:cs typeface="Calibri" panose="020F0502020204030204" pitchFamily="34" charset="0"/>
              </a:rPr>
              <a:t>F</a:t>
            </a:r>
            <a:r>
              <a:rPr lang="en-US" i="1" dirty="0">
                <a:latin typeface="Calibri" panose="020F0502020204030204" pitchFamily="34" charset="0"/>
                <a:ea typeface="Calibri" panose="020F0502020204030204" pitchFamily="34" charset="0"/>
                <a:cs typeface="Calibri" panose="020F0502020204030204" pitchFamily="34" charset="0"/>
              </a:rPr>
              <a:t>. /f/, /r/, /a/, /n/, </a:t>
            </a:r>
            <a:r>
              <a:rPr lang="en-US" b="1" i="1" dirty="0">
                <a:latin typeface="Calibri" panose="020F0502020204030204" pitchFamily="34" charset="0"/>
                <a:ea typeface="Calibri" panose="020F0502020204030204" pitchFamily="34" charset="0"/>
                <a:cs typeface="Calibri" panose="020F0502020204030204" pitchFamily="34" charset="0"/>
              </a:rPr>
              <a:t>Fran</a:t>
            </a:r>
            <a:r>
              <a:rPr lang="en-US" b="0" i="1" dirty="0">
                <a:latin typeface="Calibri" panose="020F0502020204030204" pitchFamily="34" charset="0"/>
                <a:ea typeface="Calibri" panose="020F0502020204030204" pitchFamily="34" charset="0"/>
                <a:cs typeface="Calibri" panose="020F0502020204030204" pitchFamily="34" charset="0"/>
              </a:rPr>
              <a:t>.</a:t>
            </a:r>
            <a:endParaRPr lang="en-US" b="1" i="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US" i="0" dirty="0">
                <a:latin typeface="Calibri" panose="020F0502020204030204" pitchFamily="34" charset="0"/>
                <a:ea typeface="Calibri" panose="020F0502020204030204" pitchFamily="34" charset="0"/>
                <a:cs typeface="Calibri" panose="020F0502020204030204" pitchFamily="34" charset="0"/>
              </a:rPr>
              <a:t>Note: If there is a student in your class that has a name beginning with the target letter making the target sound you could model writing their name on the whiteboard. Explain that the first letter in the name is an upper-case letter and demonstrate how to write it.</a:t>
            </a:r>
            <a:endParaRPr lang="en-US" b="1" i="0"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A95FCB4-86F4-7FAA-744F-7D599724CB2C}"/>
              </a:ext>
            </a:extLst>
          </p:cNvPr>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36967849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1.tiff"/><Relationship Id="rId7" Type="http://schemas.openxmlformats.org/officeDocument/2006/relationships/hyperlink" Target="https://www.literacyhub.edu.au/plan-teach-and-assess/lesson-packs/" TargetMode="External"/><Relationship Id="rId2" Type="http://schemas.openxmlformats.org/officeDocument/2006/relationships/slideMaster" Target="../slideMasters/slideMaster1.xml"/><Relationship Id="rId1" Type="http://schemas.openxmlformats.org/officeDocument/2006/relationships/tags" Target="../tags/tag1.xml"/><Relationship Id="rId6" Type="http://schemas.openxmlformats.org/officeDocument/2006/relationships/image" Target="../media/image4.png"/><Relationship Id="rId5" Type="http://schemas.openxmlformats.org/officeDocument/2006/relationships/image" Target="../media/image3.svg"/><Relationship Id="rId4"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jpe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hyperlink" Target="https://www.literacyhub.edu.au/plan-teach-and-assess/lesson-packs/" TargetMode="External"/><Relationship Id="rId5" Type="http://schemas.openxmlformats.org/officeDocument/2006/relationships/image" Target="../media/image4.png"/><Relationship Id="rId4" Type="http://schemas.openxmlformats.org/officeDocument/2006/relationships/image" Target="../media/image3.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3.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3.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0.png"/><Relationship Id="rId7"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9.sv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ECAFC-51CE-8028-FC12-C841F423DA0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C96F398E-3096-F82A-5CD8-F2056A6D444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EC146DE8-E12A-DBE3-0F04-5CC5E5A8F386}"/>
              </a:ext>
            </a:extLst>
          </p:cNvPr>
          <p:cNvSpPr>
            <a:spLocks noGrp="1"/>
          </p:cNvSpPr>
          <p:nvPr>
            <p:ph type="dt" sz="half" idx="10"/>
          </p:nvPr>
        </p:nvSpPr>
        <p:spPr/>
        <p:txBody>
          <a:bodyPr/>
          <a:lstStyle/>
          <a:p>
            <a:fld id="{D7724199-828B-40F6-B548-FEC78FBC9DFD}" type="datetimeFigureOut">
              <a:rPr lang="en-AU" smtClean="0"/>
              <a:t>6/02/2025</a:t>
            </a:fld>
            <a:endParaRPr lang="en-AU"/>
          </a:p>
        </p:txBody>
      </p:sp>
      <p:sp>
        <p:nvSpPr>
          <p:cNvPr id="5" name="Footer Placeholder 4">
            <a:extLst>
              <a:ext uri="{FF2B5EF4-FFF2-40B4-BE49-F238E27FC236}">
                <a16:creationId xmlns:a16="http://schemas.microsoft.com/office/drawing/2014/main" id="{DA6D5004-AA3F-1842-4FAE-0B3C50104AEF}"/>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053CA4C-C989-9851-1292-88F5C2B9C51D}"/>
              </a:ext>
            </a:extLst>
          </p:cNvPr>
          <p:cNvSpPr>
            <a:spLocks noGrp="1"/>
          </p:cNvSpPr>
          <p:nvPr>
            <p:ph type="sldNum" sz="quarter" idx="12"/>
          </p:nvPr>
        </p:nvSpPr>
        <p:spPr/>
        <p:txBody>
          <a:bodyPr/>
          <a:lstStyle/>
          <a:p>
            <a:fld id="{E2DD9C37-907F-4BEC-9F02-5FC7B6C1C69B}" type="slidenum">
              <a:rPr lang="en-AU" smtClean="0"/>
              <a:t>‹#›</a:t>
            </a:fld>
            <a:endParaRPr lang="en-AU"/>
          </a:p>
        </p:txBody>
      </p:sp>
    </p:spTree>
    <p:extLst>
      <p:ext uri="{BB962C8B-B14F-4D97-AF65-F5344CB8AC3E}">
        <p14:creationId xmlns:p14="http://schemas.microsoft.com/office/powerpoint/2010/main" val="35796849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536755-E5A4-691E-EB0B-0830A6B6864F}"/>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3DD2933D-C630-6DB5-0D33-43B91D62AE3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FE174EB4-B68F-6933-3588-364B95E4BF7F}"/>
              </a:ext>
            </a:extLst>
          </p:cNvPr>
          <p:cNvSpPr>
            <a:spLocks noGrp="1"/>
          </p:cNvSpPr>
          <p:nvPr>
            <p:ph type="dt" sz="half" idx="10"/>
          </p:nvPr>
        </p:nvSpPr>
        <p:spPr/>
        <p:txBody>
          <a:bodyPr/>
          <a:lstStyle/>
          <a:p>
            <a:fld id="{D7724199-828B-40F6-B548-FEC78FBC9DFD}" type="datetimeFigureOut">
              <a:rPr lang="en-AU" smtClean="0"/>
              <a:t>6/02/2025</a:t>
            </a:fld>
            <a:endParaRPr lang="en-AU"/>
          </a:p>
        </p:txBody>
      </p:sp>
      <p:sp>
        <p:nvSpPr>
          <p:cNvPr id="5" name="Footer Placeholder 4">
            <a:extLst>
              <a:ext uri="{FF2B5EF4-FFF2-40B4-BE49-F238E27FC236}">
                <a16:creationId xmlns:a16="http://schemas.microsoft.com/office/drawing/2014/main" id="{3136362F-52C8-44D7-CC8E-E06B3EB5CABB}"/>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A672205D-9B14-21D0-5CA2-4366199B2CEC}"/>
              </a:ext>
            </a:extLst>
          </p:cNvPr>
          <p:cNvSpPr>
            <a:spLocks noGrp="1"/>
          </p:cNvSpPr>
          <p:nvPr>
            <p:ph type="sldNum" sz="quarter" idx="12"/>
          </p:nvPr>
        </p:nvSpPr>
        <p:spPr/>
        <p:txBody>
          <a:bodyPr/>
          <a:lstStyle/>
          <a:p>
            <a:fld id="{E2DD9C37-907F-4BEC-9F02-5FC7B6C1C69B}" type="slidenum">
              <a:rPr lang="en-AU" smtClean="0"/>
              <a:t>‹#›</a:t>
            </a:fld>
            <a:endParaRPr lang="en-AU"/>
          </a:p>
        </p:txBody>
      </p:sp>
    </p:spTree>
    <p:extLst>
      <p:ext uri="{BB962C8B-B14F-4D97-AF65-F5344CB8AC3E}">
        <p14:creationId xmlns:p14="http://schemas.microsoft.com/office/powerpoint/2010/main" val="1318794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8BF5F27-1360-F39A-A005-A1B456158F0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5F4C6EE5-398B-3627-51C3-EC6108E2736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7AE652C0-6429-4C19-5F1A-B59DBED4F464}"/>
              </a:ext>
            </a:extLst>
          </p:cNvPr>
          <p:cNvSpPr>
            <a:spLocks noGrp="1"/>
          </p:cNvSpPr>
          <p:nvPr>
            <p:ph type="dt" sz="half" idx="10"/>
          </p:nvPr>
        </p:nvSpPr>
        <p:spPr/>
        <p:txBody>
          <a:bodyPr/>
          <a:lstStyle/>
          <a:p>
            <a:fld id="{D7724199-828B-40F6-B548-FEC78FBC9DFD}" type="datetimeFigureOut">
              <a:rPr lang="en-AU" smtClean="0"/>
              <a:t>6/02/2025</a:t>
            </a:fld>
            <a:endParaRPr lang="en-AU"/>
          </a:p>
        </p:txBody>
      </p:sp>
      <p:sp>
        <p:nvSpPr>
          <p:cNvPr id="5" name="Footer Placeholder 4">
            <a:extLst>
              <a:ext uri="{FF2B5EF4-FFF2-40B4-BE49-F238E27FC236}">
                <a16:creationId xmlns:a16="http://schemas.microsoft.com/office/drawing/2014/main" id="{CB94209A-104B-9B3F-3ABF-B4CB6B29FF0E}"/>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73E0883-0AE2-F528-FBF4-21EAFF458683}"/>
              </a:ext>
            </a:extLst>
          </p:cNvPr>
          <p:cNvSpPr>
            <a:spLocks noGrp="1"/>
          </p:cNvSpPr>
          <p:nvPr>
            <p:ph type="sldNum" sz="quarter" idx="12"/>
          </p:nvPr>
        </p:nvSpPr>
        <p:spPr/>
        <p:txBody>
          <a:bodyPr/>
          <a:lstStyle/>
          <a:p>
            <a:fld id="{E2DD9C37-907F-4BEC-9F02-5FC7B6C1C69B}" type="slidenum">
              <a:rPr lang="en-AU" smtClean="0"/>
              <a:t>‹#›</a:t>
            </a:fld>
            <a:endParaRPr lang="en-AU"/>
          </a:p>
        </p:txBody>
      </p:sp>
    </p:spTree>
    <p:extLst>
      <p:ext uri="{BB962C8B-B14F-4D97-AF65-F5344CB8AC3E}">
        <p14:creationId xmlns:p14="http://schemas.microsoft.com/office/powerpoint/2010/main" val="14297020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Open Slide 1:1">
    <p:spTree>
      <p:nvGrpSpPr>
        <p:cNvPr id="1" name=""/>
        <p:cNvGrpSpPr/>
        <p:nvPr/>
      </p:nvGrpSpPr>
      <p:grpSpPr>
        <a:xfrm>
          <a:off x="0" y="0"/>
          <a:ext cx="0" cy="0"/>
          <a:chOff x="0" y="0"/>
          <a:chExt cx="0" cy="0"/>
        </a:xfrm>
      </p:grpSpPr>
      <p:sp>
        <p:nvSpPr>
          <p:cNvPr id="11" name="Rounded Rectangle 10">
            <a:extLst>
              <a:ext uri="{FF2B5EF4-FFF2-40B4-BE49-F238E27FC236}">
                <a16:creationId xmlns:a16="http://schemas.microsoft.com/office/drawing/2014/main" id="{5EC38687-64E1-B0AB-936E-4FE4D0F2446F}"/>
              </a:ext>
            </a:extLst>
          </p:cNvPr>
          <p:cNvSpPr/>
          <p:nvPr userDrawn="1"/>
        </p:nvSpPr>
        <p:spPr>
          <a:xfrm>
            <a:off x="262752" y="2097539"/>
            <a:ext cx="11666496" cy="2581735"/>
          </a:xfrm>
          <a:prstGeom prst="roundRect">
            <a:avLst>
              <a:gd name="adj" fmla="val 9282"/>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5EB672AA-4A95-43A4-6EA5-2394E5315F87}"/>
              </a:ext>
            </a:extLst>
          </p:cNvPr>
          <p:cNvPicPr>
            <a:picLocks noChangeAspect="1"/>
          </p:cNvPicPr>
          <p:nvPr userDrawn="1"/>
        </p:nvPicPr>
        <p:blipFill>
          <a:blip r:embed="rId3"/>
          <a:stretch>
            <a:fillRect/>
          </a:stretch>
        </p:blipFill>
        <p:spPr>
          <a:xfrm>
            <a:off x="6275877" y="432530"/>
            <a:ext cx="5547360" cy="711200"/>
          </a:xfrm>
          <a:prstGeom prst="rect">
            <a:avLst/>
          </a:prstGeom>
        </p:spPr>
      </p:pic>
      <p:sp>
        <p:nvSpPr>
          <p:cNvPr id="9" name="Rectangle 8">
            <a:extLst>
              <a:ext uri="{FF2B5EF4-FFF2-40B4-BE49-F238E27FC236}">
                <a16:creationId xmlns:a16="http://schemas.microsoft.com/office/drawing/2014/main" id="{F9C9CE29-E074-3032-E441-0D81BB6F6DA8}"/>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8" name="Title 1">
            <a:extLst>
              <a:ext uri="{FF2B5EF4-FFF2-40B4-BE49-F238E27FC236}">
                <a16:creationId xmlns:a16="http://schemas.microsoft.com/office/drawing/2014/main" id="{DD3398DF-9B2C-9C44-A6A9-09A19B5FAAFC}"/>
              </a:ext>
            </a:extLst>
          </p:cNvPr>
          <p:cNvSpPr>
            <a:spLocks noGrp="1"/>
          </p:cNvSpPr>
          <p:nvPr>
            <p:ph type="title"/>
          </p:nvPr>
        </p:nvSpPr>
        <p:spPr>
          <a:xfrm>
            <a:off x="313374" y="2459028"/>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3</a:t>
            </a:r>
          </a:p>
        </p:txBody>
      </p:sp>
      <p:sp>
        <p:nvSpPr>
          <p:cNvPr id="10" name="Title 1">
            <a:extLst>
              <a:ext uri="{FF2B5EF4-FFF2-40B4-BE49-F238E27FC236}">
                <a16:creationId xmlns:a16="http://schemas.microsoft.com/office/drawing/2014/main" id="{1A9E306A-E329-0E0A-C60B-E2F5DC36C71D}"/>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400">
                <a:solidFill>
                  <a:srgbClr val="007FC2"/>
                </a:solidFill>
                <a:latin typeface="Calibri" panose="020F0502020204030204" pitchFamily="34" charset="0"/>
                <a:cs typeface="Calibri" panose="020F0502020204030204" pitchFamily="34" charset="0"/>
              </a:rPr>
              <a:t>Upper-case letters</a:t>
            </a:r>
          </a:p>
        </p:txBody>
      </p:sp>
      <p:grpSp>
        <p:nvGrpSpPr>
          <p:cNvPr id="2" name="Group 1">
            <a:extLst>
              <a:ext uri="{FF2B5EF4-FFF2-40B4-BE49-F238E27FC236}">
                <a16:creationId xmlns:a16="http://schemas.microsoft.com/office/drawing/2014/main" id="{2D18CFF3-E93C-D516-44CD-8BD99DEB01F4}"/>
              </a:ext>
            </a:extLst>
          </p:cNvPr>
          <p:cNvGrpSpPr/>
          <p:nvPr userDrawn="1"/>
        </p:nvGrpSpPr>
        <p:grpSpPr>
          <a:xfrm>
            <a:off x="324326" y="5938485"/>
            <a:ext cx="11574178" cy="365125"/>
            <a:chOff x="324326" y="6162429"/>
            <a:chExt cx="11574178" cy="365125"/>
          </a:xfrm>
        </p:grpSpPr>
        <p:sp>
          <p:nvSpPr>
            <p:cNvPr id="4" name="Footer Placeholder 4">
              <a:extLst>
                <a:ext uri="{FF2B5EF4-FFF2-40B4-BE49-F238E27FC236}">
                  <a16:creationId xmlns:a16="http://schemas.microsoft.com/office/drawing/2014/main" id="{E17EA7B5-2A7B-5465-BC41-19603D7EC985}"/>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V1.0 © 2024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7"/>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6" name="Picture 5">
              <a:extLst>
                <a:ext uri="{FF2B5EF4-FFF2-40B4-BE49-F238E27FC236}">
                  <a16:creationId xmlns:a16="http://schemas.microsoft.com/office/drawing/2014/main" id="{0FBBDDBF-DE39-C812-8318-47D8849D143B}"/>
                </a:ext>
              </a:extLst>
            </p:cNvPr>
            <p:cNvPicPr/>
            <p:nvPr userDrawn="1"/>
          </p:nvPicPr>
          <p:blipFill>
            <a:blip r:embed="rId8"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8" name="Rectangle: Rounded Corners 7">
            <a:extLst>
              <a:ext uri="{FF2B5EF4-FFF2-40B4-BE49-F238E27FC236}">
                <a16:creationId xmlns:a16="http://schemas.microsoft.com/office/drawing/2014/main" id="{20A11699-A12E-DCAC-BF1A-B27AC40B5A71}"/>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6809198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esson title">
    <p:spTree>
      <p:nvGrpSpPr>
        <p:cNvPr id="1" name=""/>
        <p:cNvGrpSpPr/>
        <p:nvPr/>
      </p:nvGrpSpPr>
      <p:grpSpPr>
        <a:xfrm>
          <a:off x="0" y="0"/>
          <a:ext cx="0" cy="0"/>
          <a:chOff x="0" y="0"/>
          <a:chExt cx="0" cy="0"/>
        </a:xfrm>
      </p:grpSpPr>
      <p:sp>
        <p:nvSpPr>
          <p:cNvPr id="11" name="Rounded Rectangle 10">
            <a:extLst>
              <a:ext uri="{FF2B5EF4-FFF2-40B4-BE49-F238E27FC236}">
                <a16:creationId xmlns:a16="http://schemas.microsoft.com/office/drawing/2014/main" id="{5EC38687-64E1-B0AB-936E-4FE4D0F2446F}"/>
              </a:ext>
            </a:extLst>
          </p:cNvPr>
          <p:cNvSpPr/>
          <p:nvPr userDrawn="1"/>
        </p:nvSpPr>
        <p:spPr>
          <a:xfrm>
            <a:off x="262752" y="2097539"/>
            <a:ext cx="11666496" cy="2581735"/>
          </a:xfrm>
          <a:prstGeom prst="roundRect">
            <a:avLst>
              <a:gd name="adj" fmla="val 9282"/>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F9C9CE29-E074-3032-E441-0D81BB6F6DA8}"/>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8" name="Title 1">
            <a:extLst>
              <a:ext uri="{FF2B5EF4-FFF2-40B4-BE49-F238E27FC236}">
                <a16:creationId xmlns:a16="http://schemas.microsoft.com/office/drawing/2014/main" id="{DD3398DF-9B2C-9C44-A6A9-09A19B5FAAFC}"/>
              </a:ext>
            </a:extLst>
          </p:cNvPr>
          <p:cNvSpPr>
            <a:spLocks noGrp="1"/>
          </p:cNvSpPr>
          <p:nvPr>
            <p:ph type="title"/>
          </p:nvPr>
        </p:nvSpPr>
        <p:spPr>
          <a:xfrm>
            <a:off x="8866" y="-1077808"/>
            <a:ext cx="11666497" cy="892121"/>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3</a:t>
            </a:r>
          </a:p>
        </p:txBody>
      </p:sp>
      <p:grpSp>
        <p:nvGrpSpPr>
          <p:cNvPr id="2" name="Group 1">
            <a:extLst>
              <a:ext uri="{FF2B5EF4-FFF2-40B4-BE49-F238E27FC236}">
                <a16:creationId xmlns:a16="http://schemas.microsoft.com/office/drawing/2014/main" id="{58EDFE6A-0051-959C-7D2F-634026B78E54}"/>
              </a:ext>
            </a:extLst>
          </p:cNvPr>
          <p:cNvGrpSpPr/>
          <p:nvPr userDrawn="1"/>
        </p:nvGrpSpPr>
        <p:grpSpPr>
          <a:xfrm>
            <a:off x="324326" y="5985152"/>
            <a:ext cx="11574178" cy="365125"/>
            <a:chOff x="324326" y="6162429"/>
            <a:chExt cx="11574178" cy="365125"/>
          </a:xfrm>
        </p:grpSpPr>
        <p:sp>
          <p:nvSpPr>
            <p:cNvPr id="4" name="Footer Placeholder 4">
              <a:extLst>
                <a:ext uri="{FF2B5EF4-FFF2-40B4-BE49-F238E27FC236}">
                  <a16:creationId xmlns:a16="http://schemas.microsoft.com/office/drawing/2014/main" id="{DF48CAF3-2FB4-3CCD-9551-3DFEADE899DA}"/>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6"/>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pic>
          <p:nvPicPr>
            <p:cNvPr id="5" name="Picture 4">
              <a:extLst>
                <a:ext uri="{FF2B5EF4-FFF2-40B4-BE49-F238E27FC236}">
                  <a16:creationId xmlns:a16="http://schemas.microsoft.com/office/drawing/2014/main" id="{1BCF3FF0-C28C-E573-AC7E-982E57886093}"/>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custDataLst>
      <p:tags r:id="rId1"/>
    </p:custDataLst>
    <p:extLst>
      <p:ext uri="{BB962C8B-B14F-4D97-AF65-F5344CB8AC3E}">
        <p14:creationId xmlns:p14="http://schemas.microsoft.com/office/powerpoint/2010/main" val="32919412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I do 1: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3D3298D0-593A-6649-3A01-E8FC8E914170}"/>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Title 1">
            <a:extLst>
              <a:ext uri="{FF2B5EF4-FFF2-40B4-BE49-F238E27FC236}">
                <a16:creationId xmlns:a16="http://schemas.microsoft.com/office/drawing/2014/main" id="{9FA7E328-8CAA-E178-5D8D-E545A820BA63}"/>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4">
            <a:extLst>
              <a:ext uri="{FF2B5EF4-FFF2-40B4-BE49-F238E27FC236}">
                <a16:creationId xmlns:a16="http://schemas.microsoft.com/office/drawing/2014/main" id="{E8E4C092-9004-9BF9-5DF7-B23F79562437}"/>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D47F46CE-2C74-8BC1-C790-F775962C4B2C}"/>
              </a:ext>
            </a:extLst>
          </p:cNvPr>
          <p:cNvGrpSpPr/>
          <p:nvPr userDrawn="1"/>
        </p:nvGrpSpPr>
        <p:grpSpPr>
          <a:xfrm>
            <a:off x="11029911" y="248271"/>
            <a:ext cx="876718" cy="688952"/>
            <a:chOff x="11029911" y="248271"/>
            <a:chExt cx="876718" cy="688952"/>
          </a:xfrm>
        </p:grpSpPr>
        <p:sp>
          <p:nvSpPr>
            <p:cNvPr id="13" name="Rounded Rectangle 12">
              <a:extLst>
                <a:ext uri="{FF2B5EF4-FFF2-40B4-BE49-F238E27FC236}">
                  <a16:creationId xmlns:a16="http://schemas.microsoft.com/office/drawing/2014/main" id="{4BBC5E3A-EC1D-68BE-084D-B29139A1AA20}"/>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Teacher outline">
              <a:extLst>
                <a:ext uri="{FF2B5EF4-FFF2-40B4-BE49-F238E27FC236}">
                  <a16:creationId xmlns:a16="http://schemas.microsoft.com/office/drawing/2014/main" id="{53D02730-B731-BDDF-CCF6-63D6ADC1795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3" name="Rectangle: Rounded Corners 2">
            <a:extLst>
              <a:ext uri="{FF2B5EF4-FFF2-40B4-BE49-F238E27FC236}">
                <a16:creationId xmlns:a16="http://schemas.microsoft.com/office/drawing/2014/main" id="{55DA1EB9-2D38-B98D-4C14-15D757C0612D}"/>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8C75A9FC-7CB9-1BCA-3DAE-AF63B7D0F5F3}"/>
              </a:ext>
            </a:extLst>
          </p:cNvPr>
          <p:cNvSpPr>
            <a:spLocks noGrp="1"/>
          </p:cNvSpPr>
          <p:nvPr>
            <p:ph type="title"/>
          </p:nvPr>
        </p:nvSpPr>
        <p:spPr>
          <a:xfrm>
            <a:off x="0" y="-1508273"/>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2422799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We do 1: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B32CD3BC-FBD7-D7C7-9A65-B572D4D00ED1}"/>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4" name="Title 1">
            <a:extLst>
              <a:ext uri="{FF2B5EF4-FFF2-40B4-BE49-F238E27FC236}">
                <a16:creationId xmlns:a16="http://schemas.microsoft.com/office/drawing/2014/main" id="{213EEDE4-3AB2-9A2E-58ED-3DE9C074F5C9}"/>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4">
            <a:extLst>
              <a:ext uri="{FF2B5EF4-FFF2-40B4-BE49-F238E27FC236}">
                <a16:creationId xmlns:a16="http://schemas.microsoft.com/office/drawing/2014/main" id="{B8CB31B2-2578-B45B-7FF2-CBC6B3F714D7}"/>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48E70E05-2E30-C87C-6F4D-DC16D15B315D}"/>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1FFCC64A-D0F2-62F1-6D94-60685A041B2F}"/>
              </a:ext>
            </a:extLst>
          </p:cNvPr>
          <p:cNvSpPr>
            <a:spLocks noGrp="1"/>
          </p:cNvSpPr>
          <p:nvPr>
            <p:ph type="title"/>
          </p:nvPr>
        </p:nvSpPr>
        <p:spPr>
          <a:xfrm>
            <a:off x="19050" y="-1518861"/>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1624622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Review_you do_writ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989143" y="299356"/>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1061582" y="30689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54933" y="377327"/>
            <a:ext cx="490017" cy="490017"/>
          </a:xfrm>
          <a:prstGeom prst="rect">
            <a:avLst/>
          </a:prstGeom>
        </p:spPr>
      </p:pic>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083026" y="285396"/>
            <a:ext cx="688952" cy="688952"/>
          </a:xfrm>
          <a:prstGeom prst="rect">
            <a:avLst/>
          </a:prstGeom>
        </p:spPr>
      </p:pic>
      <p:sp>
        <p:nvSpPr>
          <p:cNvPr id="6" name="Title 5">
            <a:extLst>
              <a:ext uri="{FF2B5EF4-FFF2-40B4-BE49-F238E27FC236}">
                <a16:creationId xmlns:a16="http://schemas.microsoft.com/office/drawing/2014/main" id="{B90BD364-1328-8456-949B-83D555AE0A87}"/>
              </a:ext>
            </a:extLst>
          </p:cNvPr>
          <p:cNvSpPr>
            <a:spLocks noGrp="1"/>
          </p:cNvSpPr>
          <p:nvPr>
            <p:ph type="title"/>
          </p:nvPr>
        </p:nvSpPr>
        <p:spPr>
          <a:xfrm>
            <a:off x="0" y="-1529424"/>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0088560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90975"/>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395253" y="-785119"/>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CBBC719A-0D6E-3824-B11E-147EAEA8C78A}"/>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4C700DE9-7001-F8B2-1B46-FA47E91CD7B7}"/>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8C9E6906-AEC0-7286-EB5E-EA400B0B0328}"/>
              </a:ext>
            </a:extLst>
          </p:cNvPr>
          <p:cNvSpPr txBox="1"/>
          <p:nvPr userDrawn="1"/>
        </p:nvSpPr>
        <p:spPr>
          <a:xfrm>
            <a:off x="890339" y="1518842"/>
            <a:ext cx="9025473" cy="830997"/>
          </a:xfrm>
          <a:prstGeom prst="rect">
            <a:avLst/>
          </a:prstGeom>
          <a:noFill/>
        </p:spPr>
        <p:txBody>
          <a:bodyPr wrap="square" rtlCol="0">
            <a:spAutoFit/>
          </a:bodyPr>
          <a:lstStyle/>
          <a:p>
            <a:r>
              <a:rPr lang="en-US" sz="3000">
                <a:solidFill>
                  <a:srgbClr val="0E1E42"/>
                </a:solidFill>
                <a:latin typeface="Calibri" panose="020F0502020204030204" pitchFamily="34" charset="0"/>
                <a:ea typeface="Calibri" panose="020F0502020204030204" pitchFamily="34" charset="0"/>
                <a:cs typeface="Calibri" panose="020F0502020204030204" pitchFamily="34" charset="0"/>
              </a:rPr>
              <a:t>We are learning about upper-case letters.</a:t>
            </a:r>
          </a:p>
          <a:p>
            <a:endParaRPr lang="en-AU"/>
          </a:p>
        </p:txBody>
      </p:sp>
      <p:sp>
        <p:nvSpPr>
          <p:cNvPr id="7" name="TextBox 6">
            <a:extLst>
              <a:ext uri="{FF2B5EF4-FFF2-40B4-BE49-F238E27FC236}">
                <a16:creationId xmlns:a16="http://schemas.microsoft.com/office/drawing/2014/main" id="{3FC66EA3-0F68-8DCE-9396-018EACA7AD28}"/>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8" name="TextBox 7">
            <a:extLst>
              <a:ext uri="{FF2B5EF4-FFF2-40B4-BE49-F238E27FC236}">
                <a16:creationId xmlns:a16="http://schemas.microsoft.com/office/drawing/2014/main" id="{05998B83-A882-9262-7482-C9C374F62A4D}"/>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Tree>
    <p:extLst>
      <p:ext uri="{BB962C8B-B14F-4D97-AF65-F5344CB8AC3E}">
        <p14:creationId xmlns:p14="http://schemas.microsoft.com/office/powerpoint/2010/main" val="7150650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Check for understanding C 1:1">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E218145E-0A07-2A8F-25F7-D12CF434E549}"/>
              </a:ext>
            </a:extLst>
          </p:cNvPr>
          <p:cNvSpPr/>
          <p:nvPr userDrawn="1"/>
        </p:nvSpPr>
        <p:spPr>
          <a:xfrm>
            <a:off x="283765" y="292866"/>
            <a:ext cx="5191414"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14" name="Group 13">
            <a:extLst>
              <a:ext uri="{FF2B5EF4-FFF2-40B4-BE49-F238E27FC236}">
                <a16:creationId xmlns:a16="http://schemas.microsoft.com/office/drawing/2014/main" id="{5C771147-2814-0A99-CF48-6CA9791F70AC}"/>
              </a:ext>
            </a:extLst>
          </p:cNvPr>
          <p:cNvGrpSpPr/>
          <p:nvPr userDrawn="1"/>
        </p:nvGrpSpPr>
        <p:grpSpPr>
          <a:xfrm>
            <a:off x="10019437" y="300603"/>
            <a:ext cx="876718" cy="645960"/>
            <a:chOff x="10011994" y="362244"/>
            <a:chExt cx="876718" cy="645960"/>
          </a:xfrm>
        </p:grpSpPr>
        <p:sp>
          <p:nvSpPr>
            <p:cNvPr id="3" name="Rounded Rectangle 2">
              <a:extLst>
                <a:ext uri="{FF2B5EF4-FFF2-40B4-BE49-F238E27FC236}">
                  <a16:creationId xmlns:a16="http://schemas.microsoft.com/office/drawing/2014/main" id="{2C822C6F-CC4D-5AE4-E66A-646A1D800305}"/>
                </a:ext>
              </a:extLst>
            </p:cNvPr>
            <p:cNvSpPr/>
            <p:nvPr userDrawn="1"/>
          </p:nvSpPr>
          <p:spPr>
            <a:xfrm>
              <a:off x="10011994" y="362244"/>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05344" y="440215"/>
              <a:ext cx="490017" cy="490017"/>
            </a:xfrm>
            <a:prstGeom prst="rect">
              <a:avLst/>
            </a:prstGeom>
          </p:spPr>
        </p:pic>
      </p:grpSp>
      <p:sp>
        <p:nvSpPr>
          <p:cNvPr id="8" name="Title 1">
            <a:extLst>
              <a:ext uri="{FF2B5EF4-FFF2-40B4-BE49-F238E27FC236}">
                <a16:creationId xmlns:a16="http://schemas.microsoft.com/office/drawing/2014/main" id="{92122B7E-85D7-A25D-68E3-CA8549657584}"/>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7" name="Rectangle 6">
            <a:extLst>
              <a:ext uri="{FF2B5EF4-FFF2-40B4-BE49-F238E27FC236}">
                <a16:creationId xmlns:a16="http://schemas.microsoft.com/office/drawing/2014/main" id="{6E07D8C3-2DF8-A5D3-BD57-54408CCB4D3F}"/>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71D5790B-3525-9499-3FD1-28449248BEA6}"/>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grpSp>
        <p:nvGrpSpPr>
          <p:cNvPr id="2" name="Group 1">
            <a:extLst>
              <a:ext uri="{FF2B5EF4-FFF2-40B4-BE49-F238E27FC236}">
                <a16:creationId xmlns:a16="http://schemas.microsoft.com/office/drawing/2014/main" id="{293F2686-7D5E-66D3-D312-A87A4C13BE02}"/>
              </a:ext>
            </a:extLst>
          </p:cNvPr>
          <p:cNvGrpSpPr/>
          <p:nvPr userDrawn="1"/>
        </p:nvGrpSpPr>
        <p:grpSpPr>
          <a:xfrm>
            <a:off x="11010278" y="294033"/>
            <a:ext cx="876718" cy="659100"/>
            <a:chOff x="11029911" y="284693"/>
            <a:chExt cx="876718" cy="659100"/>
          </a:xfrm>
        </p:grpSpPr>
        <p:sp>
          <p:nvSpPr>
            <p:cNvPr id="10" name="Rounded Rectangle 9">
              <a:extLst>
                <a:ext uri="{FF2B5EF4-FFF2-40B4-BE49-F238E27FC236}">
                  <a16:creationId xmlns:a16="http://schemas.microsoft.com/office/drawing/2014/main" id="{D9B19F38-3D7C-526B-1399-22E8500B0696}"/>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E21FCD76-8421-C1C7-98C7-8408384DAECF}"/>
                </a:ext>
              </a:extLst>
            </p:cNvPr>
            <p:cNvGrpSpPr/>
            <p:nvPr userDrawn="1"/>
          </p:nvGrpSpPr>
          <p:grpSpPr>
            <a:xfrm>
              <a:off x="11184229"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F4CC176D-CB62-D457-ADF8-27570271D479}"/>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6708E58A-5F25-E00B-0F62-3B54A6736A54}"/>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52748" y="4497925"/>
                <a:ext cx="687978" cy="687978"/>
              </a:xfrm>
              <a:prstGeom prst="rect">
                <a:avLst/>
              </a:prstGeom>
            </p:spPr>
          </p:pic>
        </p:grpSp>
      </p:grpSp>
      <p:sp>
        <p:nvSpPr>
          <p:cNvPr id="15" name="Title 14">
            <a:extLst>
              <a:ext uri="{FF2B5EF4-FFF2-40B4-BE49-F238E27FC236}">
                <a16:creationId xmlns:a16="http://schemas.microsoft.com/office/drawing/2014/main" id="{2E4DF762-71EB-3AAC-1A57-BE5098DD8575}"/>
              </a:ext>
            </a:extLst>
          </p:cNvPr>
          <p:cNvSpPr>
            <a:spLocks noGrp="1"/>
          </p:cNvSpPr>
          <p:nvPr>
            <p:ph type="title"/>
          </p:nvPr>
        </p:nvSpPr>
        <p:spPr>
          <a:xfrm>
            <a:off x="-57805" y="-164875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52424207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End of less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srgbClr val="007FC2"/>
                </a:solidFill>
                <a:effectLst/>
                <a:uLnTx/>
                <a:uFillTx/>
                <a:latin typeface="Calibri" panose="020F0502020204030204" pitchFamily="34" charset="0"/>
                <a:ea typeface="+mn-ea"/>
                <a:cs typeface="Calibri" panose="020F0502020204030204" pitchFamily="34" charset="0"/>
              </a:rPr>
              <a:t>Slide </a:t>
            </a:r>
            <a:fld id="{2FE587F3-1EAB-401C-94CE-76206AC5BCB1}" type="slidenum">
              <a:rPr kumimoji="0" lang="en-AU" sz="1400" b="1" i="0" u="none" strike="noStrike" kern="1200" cap="none" spc="0" normalizeH="0" baseline="0" noProof="0" smtClean="0">
                <a:ln>
                  <a:noFill/>
                </a:ln>
                <a:solidFill>
                  <a:srgbClr val="007FC2"/>
                </a:solidFill>
                <a:effectLst/>
                <a:uLnTx/>
                <a:uFillTx/>
                <a:latin typeface="Calibri" panose="020F0502020204030204" pitchFamily="34" charset="0"/>
                <a:ea typeface="+mn-ea"/>
                <a:cs typeface="Calibri" panose="020F050202020403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GB" sz="1400" b="1" i="0" u="none" strike="noStrike" kern="1200" cap="none" spc="0" normalizeH="0" baseline="0" noProof="0">
              <a:ln>
                <a:noFill/>
              </a:ln>
              <a:solidFill>
                <a:srgbClr val="007FC2"/>
              </a:solidFill>
              <a:effectLst/>
              <a:uLnTx/>
              <a:uFillTx/>
              <a:latin typeface="Calibri" panose="020F0502020204030204" pitchFamily="34" charset="0"/>
              <a:ea typeface="+mn-ea"/>
              <a:cs typeface="Calibri" panose="020F0502020204030204" pitchFamily="34" charset="0"/>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2204956"/>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2590543"/>
            <a:ext cx="1185510" cy="1185510"/>
          </a:xfrm>
          <a:prstGeom prst="rect">
            <a:avLst/>
          </a:prstGeom>
        </p:spPr>
      </p:pic>
      <p:sp>
        <p:nvSpPr>
          <p:cNvPr id="21" name="Title 1">
            <a:extLst>
              <a:ext uri="{FF2B5EF4-FFF2-40B4-BE49-F238E27FC236}">
                <a16:creationId xmlns:a16="http://schemas.microsoft.com/office/drawing/2014/main" id="{F6899047-B883-BF9D-3F9D-1B78C1874D47}"/>
              </a:ext>
            </a:extLst>
          </p:cNvPr>
          <p:cNvSpPr>
            <a:spLocks noGrp="1"/>
          </p:cNvSpPr>
          <p:nvPr userDrawn="1">
            <p:ph type="title"/>
          </p:nvPr>
        </p:nvSpPr>
        <p:spPr>
          <a:xfrm>
            <a:off x="0" y="-1144369"/>
            <a:ext cx="6558819" cy="986398"/>
          </a:xfrm>
        </p:spPr>
        <p:txBody>
          <a:bodyPr>
            <a:noAutofit/>
          </a:bodyPr>
          <a:lstStyle>
            <a:lvl1pPr algn="ctr">
              <a:lnSpc>
                <a:spcPct val="70000"/>
              </a:lnSpc>
              <a:defRPr sz="7200" b="1" i="0">
                <a:solidFill>
                  <a:srgbClr val="0E1E42"/>
                </a:solidFill>
                <a:latin typeface="Tenorite" pitchFamily="2" charset="0"/>
              </a:defRPr>
            </a:lvl1pPr>
          </a:lstStyle>
          <a:p>
            <a:r>
              <a:rPr lang="en-US"/>
              <a:t>Click to edit</a:t>
            </a:r>
            <a:endParaRPr lang="en-AU"/>
          </a:p>
        </p:txBody>
      </p:sp>
      <p:sp>
        <p:nvSpPr>
          <p:cNvPr id="3" name="Rectangle 2">
            <a:extLst>
              <a:ext uri="{FF2B5EF4-FFF2-40B4-BE49-F238E27FC236}">
                <a16:creationId xmlns:a16="http://schemas.microsoft.com/office/drawing/2014/main" id="{79A74FA1-28C6-74CE-65C6-CBF71D20D449}"/>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 name="TextBox 3">
            <a:extLst>
              <a:ext uri="{FF2B5EF4-FFF2-40B4-BE49-F238E27FC236}">
                <a16:creationId xmlns:a16="http://schemas.microsoft.com/office/drawing/2014/main" id="{DC432146-1C1F-0F15-2EB7-7022F41AB0D9}"/>
              </a:ext>
            </a:extLst>
          </p:cNvPr>
          <p:cNvSpPr txBox="1"/>
          <p:nvPr userDrawn="1"/>
        </p:nvSpPr>
        <p:spPr>
          <a:xfrm>
            <a:off x="1487638" y="2619775"/>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lesson</a:t>
            </a:r>
          </a:p>
        </p:txBody>
      </p:sp>
    </p:spTree>
    <p:extLst>
      <p:ext uri="{BB962C8B-B14F-4D97-AF65-F5344CB8AC3E}">
        <p14:creationId xmlns:p14="http://schemas.microsoft.com/office/powerpoint/2010/main" val="23827980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A027DC-6622-F3A4-6CD6-C4BEBF9A8217}"/>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B71B0DB7-1465-6E62-44C9-87CAEC1C417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BA821323-CC50-11CF-1715-D7FD7F091FFE}"/>
              </a:ext>
            </a:extLst>
          </p:cNvPr>
          <p:cNvSpPr>
            <a:spLocks noGrp="1"/>
          </p:cNvSpPr>
          <p:nvPr>
            <p:ph type="dt" sz="half" idx="10"/>
          </p:nvPr>
        </p:nvSpPr>
        <p:spPr/>
        <p:txBody>
          <a:bodyPr/>
          <a:lstStyle/>
          <a:p>
            <a:fld id="{D7724199-828B-40F6-B548-FEC78FBC9DFD}" type="datetimeFigureOut">
              <a:rPr lang="en-AU" smtClean="0"/>
              <a:t>6/02/2025</a:t>
            </a:fld>
            <a:endParaRPr lang="en-AU"/>
          </a:p>
        </p:txBody>
      </p:sp>
      <p:sp>
        <p:nvSpPr>
          <p:cNvPr id="5" name="Footer Placeholder 4">
            <a:extLst>
              <a:ext uri="{FF2B5EF4-FFF2-40B4-BE49-F238E27FC236}">
                <a16:creationId xmlns:a16="http://schemas.microsoft.com/office/drawing/2014/main" id="{E18AF802-DC92-1547-A8F2-868135BBBBEA}"/>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FDD5DA82-6A1C-301B-6BDD-7665CC19A6CD}"/>
              </a:ext>
            </a:extLst>
          </p:cNvPr>
          <p:cNvSpPr>
            <a:spLocks noGrp="1"/>
          </p:cNvSpPr>
          <p:nvPr>
            <p:ph type="sldNum" sz="quarter" idx="12"/>
          </p:nvPr>
        </p:nvSpPr>
        <p:spPr/>
        <p:txBody>
          <a:bodyPr/>
          <a:lstStyle/>
          <a:p>
            <a:fld id="{E2DD9C37-907F-4BEC-9F02-5FC7B6C1C69B}" type="slidenum">
              <a:rPr lang="en-AU" smtClean="0"/>
              <a:t>‹#›</a:t>
            </a:fld>
            <a:endParaRPr lang="en-AU"/>
          </a:p>
        </p:txBody>
      </p:sp>
    </p:spTree>
    <p:extLst>
      <p:ext uri="{BB962C8B-B14F-4D97-AF65-F5344CB8AC3E}">
        <p14:creationId xmlns:p14="http://schemas.microsoft.com/office/powerpoint/2010/main" val="27417293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478DCD-736D-D0AF-75E0-6F05E167C31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DF6A14C0-166B-2EDA-DCA8-5DB0FA62250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8A3CDA1-56D5-D5D1-DE1C-BDF8BBAE8CBC}"/>
              </a:ext>
            </a:extLst>
          </p:cNvPr>
          <p:cNvSpPr>
            <a:spLocks noGrp="1"/>
          </p:cNvSpPr>
          <p:nvPr>
            <p:ph type="dt" sz="half" idx="10"/>
          </p:nvPr>
        </p:nvSpPr>
        <p:spPr/>
        <p:txBody>
          <a:bodyPr/>
          <a:lstStyle/>
          <a:p>
            <a:fld id="{D7724199-828B-40F6-B548-FEC78FBC9DFD}" type="datetimeFigureOut">
              <a:rPr lang="en-AU" smtClean="0"/>
              <a:t>6/02/2025</a:t>
            </a:fld>
            <a:endParaRPr lang="en-AU"/>
          </a:p>
        </p:txBody>
      </p:sp>
      <p:sp>
        <p:nvSpPr>
          <p:cNvPr id="5" name="Footer Placeholder 4">
            <a:extLst>
              <a:ext uri="{FF2B5EF4-FFF2-40B4-BE49-F238E27FC236}">
                <a16:creationId xmlns:a16="http://schemas.microsoft.com/office/drawing/2014/main" id="{A5263B31-BD7F-DE87-5C98-7D6E3534E332}"/>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D05E0480-A297-FD72-6065-4011B6D34409}"/>
              </a:ext>
            </a:extLst>
          </p:cNvPr>
          <p:cNvSpPr>
            <a:spLocks noGrp="1"/>
          </p:cNvSpPr>
          <p:nvPr>
            <p:ph type="sldNum" sz="quarter" idx="12"/>
          </p:nvPr>
        </p:nvSpPr>
        <p:spPr/>
        <p:txBody>
          <a:bodyPr/>
          <a:lstStyle/>
          <a:p>
            <a:fld id="{E2DD9C37-907F-4BEC-9F02-5FC7B6C1C69B}" type="slidenum">
              <a:rPr lang="en-AU" smtClean="0"/>
              <a:t>‹#›</a:t>
            </a:fld>
            <a:endParaRPr lang="en-AU"/>
          </a:p>
        </p:txBody>
      </p:sp>
    </p:spTree>
    <p:extLst>
      <p:ext uri="{BB962C8B-B14F-4D97-AF65-F5344CB8AC3E}">
        <p14:creationId xmlns:p14="http://schemas.microsoft.com/office/powerpoint/2010/main" val="41063934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F9CEAE-ADFA-6A2D-F78C-2810EC819BBB}"/>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7B80BD83-E0CC-423A-4985-E3B2F3ECF75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C2C9E699-88ED-F1BE-F49B-B91A6DBC099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25116A16-1D9E-71D1-1819-A892D0A62F40}"/>
              </a:ext>
            </a:extLst>
          </p:cNvPr>
          <p:cNvSpPr>
            <a:spLocks noGrp="1"/>
          </p:cNvSpPr>
          <p:nvPr>
            <p:ph type="dt" sz="half" idx="10"/>
          </p:nvPr>
        </p:nvSpPr>
        <p:spPr/>
        <p:txBody>
          <a:bodyPr/>
          <a:lstStyle/>
          <a:p>
            <a:fld id="{D7724199-828B-40F6-B548-FEC78FBC9DFD}" type="datetimeFigureOut">
              <a:rPr lang="en-AU" smtClean="0"/>
              <a:t>6/02/2025</a:t>
            </a:fld>
            <a:endParaRPr lang="en-AU"/>
          </a:p>
        </p:txBody>
      </p:sp>
      <p:sp>
        <p:nvSpPr>
          <p:cNvPr id="6" name="Footer Placeholder 5">
            <a:extLst>
              <a:ext uri="{FF2B5EF4-FFF2-40B4-BE49-F238E27FC236}">
                <a16:creationId xmlns:a16="http://schemas.microsoft.com/office/drawing/2014/main" id="{E8BC3FF5-314A-BAAC-1B48-7A53CAABDA9C}"/>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BB1882AA-E7FE-DEEE-BFC9-440A5F01659A}"/>
              </a:ext>
            </a:extLst>
          </p:cNvPr>
          <p:cNvSpPr>
            <a:spLocks noGrp="1"/>
          </p:cNvSpPr>
          <p:nvPr>
            <p:ph type="sldNum" sz="quarter" idx="12"/>
          </p:nvPr>
        </p:nvSpPr>
        <p:spPr/>
        <p:txBody>
          <a:bodyPr/>
          <a:lstStyle/>
          <a:p>
            <a:fld id="{E2DD9C37-907F-4BEC-9F02-5FC7B6C1C69B}" type="slidenum">
              <a:rPr lang="en-AU" smtClean="0"/>
              <a:t>‹#›</a:t>
            </a:fld>
            <a:endParaRPr lang="en-AU"/>
          </a:p>
        </p:txBody>
      </p:sp>
    </p:spTree>
    <p:extLst>
      <p:ext uri="{BB962C8B-B14F-4D97-AF65-F5344CB8AC3E}">
        <p14:creationId xmlns:p14="http://schemas.microsoft.com/office/powerpoint/2010/main" val="2747039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99A98-E798-148F-0EA1-97C38165CC70}"/>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A8A5F043-BF34-8333-4761-340B72C0352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D92479C-4EDE-41F2-B4A0-49AE1AE0953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06E5EA3E-C6D7-AA37-4B84-4E4D9B254BB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658FEDD-45FC-0B73-F54C-4B0C5A23727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A146A053-8EEA-5919-45E4-E63985E05076}"/>
              </a:ext>
            </a:extLst>
          </p:cNvPr>
          <p:cNvSpPr>
            <a:spLocks noGrp="1"/>
          </p:cNvSpPr>
          <p:nvPr>
            <p:ph type="dt" sz="half" idx="10"/>
          </p:nvPr>
        </p:nvSpPr>
        <p:spPr/>
        <p:txBody>
          <a:bodyPr/>
          <a:lstStyle/>
          <a:p>
            <a:fld id="{D7724199-828B-40F6-B548-FEC78FBC9DFD}" type="datetimeFigureOut">
              <a:rPr lang="en-AU" smtClean="0"/>
              <a:t>6/02/2025</a:t>
            </a:fld>
            <a:endParaRPr lang="en-AU"/>
          </a:p>
        </p:txBody>
      </p:sp>
      <p:sp>
        <p:nvSpPr>
          <p:cNvPr id="8" name="Footer Placeholder 7">
            <a:extLst>
              <a:ext uri="{FF2B5EF4-FFF2-40B4-BE49-F238E27FC236}">
                <a16:creationId xmlns:a16="http://schemas.microsoft.com/office/drawing/2014/main" id="{75D31157-F518-353B-5F63-61CC6B94BAD3}"/>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0D76ED4C-EDC8-5651-E7F9-E517900D3485}"/>
              </a:ext>
            </a:extLst>
          </p:cNvPr>
          <p:cNvSpPr>
            <a:spLocks noGrp="1"/>
          </p:cNvSpPr>
          <p:nvPr>
            <p:ph type="sldNum" sz="quarter" idx="12"/>
          </p:nvPr>
        </p:nvSpPr>
        <p:spPr/>
        <p:txBody>
          <a:bodyPr/>
          <a:lstStyle/>
          <a:p>
            <a:fld id="{E2DD9C37-907F-4BEC-9F02-5FC7B6C1C69B}" type="slidenum">
              <a:rPr lang="en-AU" smtClean="0"/>
              <a:t>‹#›</a:t>
            </a:fld>
            <a:endParaRPr lang="en-AU"/>
          </a:p>
        </p:txBody>
      </p:sp>
    </p:spTree>
    <p:extLst>
      <p:ext uri="{BB962C8B-B14F-4D97-AF65-F5344CB8AC3E}">
        <p14:creationId xmlns:p14="http://schemas.microsoft.com/office/powerpoint/2010/main" val="23361796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CBFF32-3FE8-627C-8083-A0A4BE8D4FFB}"/>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72C7B7B3-8F70-DEA0-C783-1AF6DAA86C76}"/>
              </a:ext>
            </a:extLst>
          </p:cNvPr>
          <p:cNvSpPr>
            <a:spLocks noGrp="1"/>
          </p:cNvSpPr>
          <p:nvPr>
            <p:ph type="dt" sz="half" idx="10"/>
          </p:nvPr>
        </p:nvSpPr>
        <p:spPr/>
        <p:txBody>
          <a:bodyPr/>
          <a:lstStyle/>
          <a:p>
            <a:fld id="{D7724199-828B-40F6-B548-FEC78FBC9DFD}" type="datetimeFigureOut">
              <a:rPr lang="en-AU" smtClean="0"/>
              <a:t>6/02/2025</a:t>
            </a:fld>
            <a:endParaRPr lang="en-AU"/>
          </a:p>
        </p:txBody>
      </p:sp>
      <p:sp>
        <p:nvSpPr>
          <p:cNvPr id="4" name="Footer Placeholder 3">
            <a:extLst>
              <a:ext uri="{FF2B5EF4-FFF2-40B4-BE49-F238E27FC236}">
                <a16:creationId xmlns:a16="http://schemas.microsoft.com/office/drawing/2014/main" id="{8E577355-506F-882D-BCA8-6FA4D5C69015}"/>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5E2C5C0D-ADD6-3510-0DBF-AC89F12FDBF2}"/>
              </a:ext>
            </a:extLst>
          </p:cNvPr>
          <p:cNvSpPr>
            <a:spLocks noGrp="1"/>
          </p:cNvSpPr>
          <p:nvPr>
            <p:ph type="sldNum" sz="quarter" idx="12"/>
          </p:nvPr>
        </p:nvSpPr>
        <p:spPr/>
        <p:txBody>
          <a:bodyPr/>
          <a:lstStyle/>
          <a:p>
            <a:fld id="{E2DD9C37-907F-4BEC-9F02-5FC7B6C1C69B}" type="slidenum">
              <a:rPr lang="en-AU" smtClean="0"/>
              <a:t>‹#›</a:t>
            </a:fld>
            <a:endParaRPr lang="en-AU"/>
          </a:p>
        </p:txBody>
      </p:sp>
    </p:spTree>
    <p:extLst>
      <p:ext uri="{BB962C8B-B14F-4D97-AF65-F5344CB8AC3E}">
        <p14:creationId xmlns:p14="http://schemas.microsoft.com/office/powerpoint/2010/main" val="1226551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2B96BFE-BBD5-7102-A780-9F6AEC667A33}"/>
              </a:ext>
            </a:extLst>
          </p:cNvPr>
          <p:cNvSpPr>
            <a:spLocks noGrp="1"/>
          </p:cNvSpPr>
          <p:nvPr>
            <p:ph type="dt" sz="half" idx="10"/>
          </p:nvPr>
        </p:nvSpPr>
        <p:spPr/>
        <p:txBody>
          <a:bodyPr/>
          <a:lstStyle/>
          <a:p>
            <a:fld id="{D7724199-828B-40F6-B548-FEC78FBC9DFD}" type="datetimeFigureOut">
              <a:rPr lang="en-AU" smtClean="0"/>
              <a:t>6/02/2025</a:t>
            </a:fld>
            <a:endParaRPr lang="en-AU"/>
          </a:p>
        </p:txBody>
      </p:sp>
      <p:sp>
        <p:nvSpPr>
          <p:cNvPr id="3" name="Footer Placeholder 2">
            <a:extLst>
              <a:ext uri="{FF2B5EF4-FFF2-40B4-BE49-F238E27FC236}">
                <a16:creationId xmlns:a16="http://schemas.microsoft.com/office/drawing/2014/main" id="{0A6F391A-45C1-C9EF-80A4-454BD2F6132F}"/>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B43496DA-50FB-B132-89D8-48DC3622AB7C}"/>
              </a:ext>
            </a:extLst>
          </p:cNvPr>
          <p:cNvSpPr>
            <a:spLocks noGrp="1"/>
          </p:cNvSpPr>
          <p:nvPr>
            <p:ph type="sldNum" sz="quarter" idx="12"/>
          </p:nvPr>
        </p:nvSpPr>
        <p:spPr/>
        <p:txBody>
          <a:bodyPr/>
          <a:lstStyle/>
          <a:p>
            <a:fld id="{E2DD9C37-907F-4BEC-9F02-5FC7B6C1C69B}" type="slidenum">
              <a:rPr lang="en-AU" smtClean="0"/>
              <a:t>‹#›</a:t>
            </a:fld>
            <a:endParaRPr lang="en-AU"/>
          </a:p>
        </p:txBody>
      </p:sp>
    </p:spTree>
    <p:extLst>
      <p:ext uri="{BB962C8B-B14F-4D97-AF65-F5344CB8AC3E}">
        <p14:creationId xmlns:p14="http://schemas.microsoft.com/office/powerpoint/2010/main" val="619733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549413-286E-EE38-45C3-F279CF18BA4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8AEFB9C0-1F3F-A638-A024-8789BC06622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B6F8F9D0-F834-30BA-0F9F-466B28AD70B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B86E245-AD27-DBA8-E009-6F199E926918}"/>
              </a:ext>
            </a:extLst>
          </p:cNvPr>
          <p:cNvSpPr>
            <a:spLocks noGrp="1"/>
          </p:cNvSpPr>
          <p:nvPr>
            <p:ph type="dt" sz="half" idx="10"/>
          </p:nvPr>
        </p:nvSpPr>
        <p:spPr/>
        <p:txBody>
          <a:bodyPr/>
          <a:lstStyle/>
          <a:p>
            <a:fld id="{D7724199-828B-40F6-B548-FEC78FBC9DFD}" type="datetimeFigureOut">
              <a:rPr lang="en-AU" smtClean="0"/>
              <a:t>6/02/2025</a:t>
            </a:fld>
            <a:endParaRPr lang="en-AU"/>
          </a:p>
        </p:txBody>
      </p:sp>
      <p:sp>
        <p:nvSpPr>
          <p:cNvPr id="6" name="Footer Placeholder 5">
            <a:extLst>
              <a:ext uri="{FF2B5EF4-FFF2-40B4-BE49-F238E27FC236}">
                <a16:creationId xmlns:a16="http://schemas.microsoft.com/office/drawing/2014/main" id="{D924A264-6530-9D47-3FE2-889BAAC97106}"/>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DB74589E-54FE-B3B0-9FF8-ED88DC24D75D}"/>
              </a:ext>
            </a:extLst>
          </p:cNvPr>
          <p:cNvSpPr>
            <a:spLocks noGrp="1"/>
          </p:cNvSpPr>
          <p:nvPr>
            <p:ph type="sldNum" sz="quarter" idx="12"/>
          </p:nvPr>
        </p:nvSpPr>
        <p:spPr/>
        <p:txBody>
          <a:bodyPr/>
          <a:lstStyle/>
          <a:p>
            <a:fld id="{E2DD9C37-907F-4BEC-9F02-5FC7B6C1C69B}" type="slidenum">
              <a:rPr lang="en-AU" smtClean="0"/>
              <a:t>‹#›</a:t>
            </a:fld>
            <a:endParaRPr lang="en-AU"/>
          </a:p>
        </p:txBody>
      </p:sp>
    </p:spTree>
    <p:extLst>
      <p:ext uri="{BB962C8B-B14F-4D97-AF65-F5344CB8AC3E}">
        <p14:creationId xmlns:p14="http://schemas.microsoft.com/office/powerpoint/2010/main" val="8268139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EA22AE-2419-7608-0928-41581F6EB8B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E616DB2B-BC55-F8E4-1BAE-FF574E85B1C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D450B9D1-286B-3BF5-DC4B-713952E4833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D60ABA1-45C0-0156-A5EF-FCC8F5DD24D3}"/>
              </a:ext>
            </a:extLst>
          </p:cNvPr>
          <p:cNvSpPr>
            <a:spLocks noGrp="1"/>
          </p:cNvSpPr>
          <p:nvPr>
            <p:ph type="dt" sz="half" idx="10"/>
          </p:nvPr>
        </p:nvSpPr>
        <p:spPr/>
        <p:txBody>
          <a:bodyPr/>
          <a:lstStyle/>
          <a:p>
            <a:fld id="{D7724199-828B-40F6-B548-FEC78FBC9DFD}" type="datetimeFigureOut">
              <a:rPr lang="en-AU" smtClean="0"/>
              <a:t>6/02/2025</a:t>
            </a:fld>
            <a:endParaRPr lang="en-AU"/>
          </a:p>
        </p:txBody>
      </p:sp>
      <p:sp>
        <p:nvSpPr>
          <p:cNvPr id="6" name="Footer Placeholder 5">
            <a:extLst>
              <a:ext uri="{FF2B5EF4-FFF2-40B4-BE49-F238E27FC236}">
                <a16:creationId xmlns:a16="http://schemas.microsoft.com/office/drawing/2014/main" id="{00FB430C-1AE5-8B40-AC27-44EDA0CC911B}"/>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5C579616-ECB8-4F68-A34D-9377EF7ED26A}"/>
              </a:ext>
            </a:extLst>
          </p:cNvPr>
          <p:cNvSpPr>
            <a:spLocks noGrp="1"/>
          </p:cNvSpPr>
          <p:nvPr>
            <p:ph type="sldNum" sz="quarter" idx="12"/>
          </p:nvPr>
        </p:nvSpPr>
        <p:spPr/>
        <p:txBody>
          <a:bodyPr/>
          <a:lstStyle/>
          <a:p>
            <a:fld id="{E2DD9C37-907F-4BEC-9F02-5FC7B6C1C69B}" type="slidenum">
              <a:rPr lang="en-AU" smtClean="0"/>
              <a:t>‹#›</a:t>
            </a:fld>
            <a:endParaRPr lang="en-AU"/>
          </a:p>
        </p:txBody>
      </p:sp>
    </p:spTree>
    <p:extLst>
      <p:ext uri="{BB962C8B-B14F-4D97-AF65-F5344CB8AC3E}">
        <p14:creationId xmlns:p14="http://schemas.microsoft.com/office/powerpoint/2010/main" val="5600152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88EB995-1DBD-9597-C5D6-478C45170F1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3656A443-C3CC-13D3-5CEC-258932D5CBD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77892046-1192-FE96-BE6D-477BBD050D8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7724199-828B-40F6-B548-FEC78FBC9DFD}" type="datetimeFigureOut">
              <a:rPr lang="en-AU" smtClean="0"/>
              <a:t>6/02/2025</a:t>
            </a:fld>
            <a:endParaRPr lang="en-AU"/>
          </a:p>
        </p:txBody>
      </p:sp>
      <p:sp>
        <p:nvSpPr>
          <p:cNvPr id="5" name="Footer Placeholder 4">
            <a:extLst>
              <a:ext uri="{FF2B5EF4-FFF2-40B4-BE49-F238E27FC236}">
                <a16:creationId xmlns:a16="http://schemas.microsoft.com/office/drawing/2014/main" id="{5C78CDD9-228C-A630-2C4F-50F36F41FE5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AU"/>
          </a:p>
        </p:txBody>
      </p:sp>
      <p:sp>
        <p:nvSpPr>
          <p:cNvPr id="6" name="Slide Number Placeholder 5">
            <a:extLst>
              <a:ext uri="{FF2B5EF4-FFF2-40B4-BE49-F238E27FC236}">
                <a16:creationId xmlns:a16="http://schemas.microsoft.com/office/drawing/2014/main" id="{7C98B03E-48AA-8B05-5167-2781ED4ACFF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2DD9C37-907F-4BEC-9F02-5FC7B6C1C69B}" type="slidenum">
              <a:rPr lang="en-AU" smtClean="0"/>
              <a:t>‹#›</a:t>
            </a:fld>
            <a:endParaRPr lang="en-AU"/>
          </a:p>
        </p:txBody>
      </p:sp>
    </p:spTree>
    <p:extLst>
      <p:ext uri="{BB962C8B-B14F-4D97-AF65-F5344CB8AC3E}">
        <p14:creationId xmlns:p14="http://schemas.microsoft.com/office/powerpoint/2010/main" val="20997954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3" r:id="rId13"/>
    <p:sldLayoutId id="2147483661" r:id="rId14"/>
    <p:sldLayoutId id="2147483662" r:id="rId15"/>
    <p:sldLayoutId id="2147483664" r:id="rId16"/>
    <p:sldLayoutId id="2147483665" r:id="rId17"/>
    <p:sldLayoutId id="2147483666" r:id="rId18"/>
    <p:sldLayoutId id="2147483667" r:id="rId1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tags" Target="../tags/tag5.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8.xml"/><Relationship Id="rId1" Type="http://schemas.openxmlformats.org/officeDocument/2006/relationships/tags" Target="../tags/tag13.xml"/><Relationship Id="rId5" Type="http://schemas.openxmlformats.org/officeDocument/2006/relationships/image" Target="../media/image22.sv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tags" Target="../tags/tag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7.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5.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4.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4.xml"/><Relationship Id="rId1" Type="http://schemas.openxmlformats.org/officeDocument/2006/relationships/tags" Target="../tags/tag18.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5.xml"/><Relationship Id="rId1" Type="http://schemas.openxmlformats.org/officeDocument/2006/relationships/tags" Target="../tags/tag19.xm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4.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8.xml"/><Relationship Id="rId1" Type="http://schemas.openxmlformats.org/officeDocument/2006/relationships/tags" Target="../tags/tag21.xml"/><Relationship Id="rId5" Type="http://schemas.openxmlformats.org/officeDocument/2006/relationships/image" Target="../media/image22.svg"/><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3.xml"/><Relationship Id="rId1" Type="http://schemas.openxmlformats.org/officeDocument/2006/relationships/tags" Target="../tags/tag2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7.xml"/><Relationship Id="rId1" Type="http://schemas.openxmlformats.org/officeDocument/2006/relationships/tags" Target="../tags/tag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5.xml"/><Relationship Id="rId1" Type="http://schemas.openxmlformats.org/officeDocument/2006/relationships/tags" Target="../tags/tag24.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4.xml"/><Relationship Id="rId1" Type="http://schemas.openxmlformats.org/officeDocument/2006/relationships/tags" Target="../tags/tag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4.xml"/><Relationship Id="rId1" Type="http://schemas.openxmlformats.org/officeDocument/2006/relationships/tags" Target="../tags/tag26.xml"/><Relationship Id="rId4" Type="http://schemas.openxmlformats.org/officeDocument/2006/relationships/image" Target="../media/image20.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5.xml"/><Relationship Id="rId1" Type="http://schemas.openxmlformats.org/officeDocument/2006/relationships/tags" Target="../tags/tag27.xml"/><Relationship Id="rId4" Type="http://schemas.openxmlformats.org/officeDocument/2006/relationships/image" Target="../media/image20.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4.xml"/><Relationship Id="rId1" Type="http://schemas.openxmlformats.org/officeDocument/2006/relationships/tags" Target="../tags/tag2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8.xml"/><Relationship Id="rId1" Type="http://schemas.openxmlformats.org/officeDocument/2006/relationships/tags" Target="../tags/tag29.xml"/><Relationship Id="rId5" Type="http://schemas.openxmlformats.org/officeDocument/2006/relationships/image" Target="../media/image22.svg"/><Relationship Id="rId4" Type="http://schemas.openxmlformats.org/officeDocument/2006/relationships/image" Target="../media/image21.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3.xml"/><Relationship Id="rId1" Type="http://schemas.openxmlformats.org/officeDocument/2006/relationships/tags" Target="../tags/tag3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7.xml"/><Relationship Id="rId1" Type="http://schemas.openxmlformats.org/officeDocument/2006/relationships/tags" Target="../tags/tag31.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5.xml"/><Relationship Id="rId1" Type="http://schemas.openxmlformats.org/officeDocument/2006/relationships/tags" Target="../tags/tag3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4.xml"/><Relationship Id="rId1" Type="http://schemas.openxmlformats.org/officeDocument/2006/relationships/tags" Target="../tags/tag3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4.xml"/><Relationship Id="rId1" Type="http://schemas.openxmlformats.org/officeDocument/2006/relationships/tags" Target="../tags/tag34.xml"/><Relationship Id="rId4" Type="http://schemas.openxmlformats.org/officeDocument/2006/relationships/image" Target="../media/image20.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5.xml"/><Relationship Id="rId1" Type="http://schemas.openxmlformats.org/officeDocument/2006/relationships/tags" Target="../tags/tag35.xml"/><Relationship Id="rId4" Type="http://schemas.openxmlformats.org/officeDocument/2006/relationships/image" Target="../media/image20.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4.xml"/><Relationship Id="rId1" Type="http://schemas.openxmlformats.org/officeDocument/2006/relationships/tags" Target="../tags/tag3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7.xml"/><Relationship Id="rId1" Type="http://schemas.openxmlformats.org/officeDocument/2006/relationships/tags" Target="../tags/tag7.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8.xml"/><Relationship Id="rId1" Type="http://schemas.openxmlformats.org/officeDocument/2006/relationships/tags" Target="../tags/tag37.xml"/><Relationship Id="rId5" Type="http://schemas.openxmlformats.org/officeDocument/2006/relationships/image" Target="../media/image22.svg"/><Relationship Id="rId4" Type="http://schemas.openxmlformats.org/officeDocument/2006/relationships/image" Target="../media/image21.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9.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3.xml"/><Relationship Id="rId1" Type="http://schemas.openxmlformats.org/officeDocument/2006/relationships/tags" Target="../tags/tag3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7.xml"/><Relationship Id="rId1" Type="http://schemas.openxmlformats.org/officeDocument/2006/relationships/tags" Target="../tags/tag39.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5.xml"/><Relationship Id="rId1" Type="http://schemas.openxmlformats.org/officeDocument/2006/relationships/tags" Target="../tags/tag40.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4.xml"/><Relationship Id="rId1" Type="http://schemas.openxmlformats.org/officeDocument/2006/relationships/tags" Target="../tags/tag41.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4.xml"/><Relationship Id="rId1" Type="http://schemas.openxmlformats.org/officeDocument/2006/relationships/tags" Target="../tags/tag42.xml"/><Relationship Id="rId4" Type="http://schemas.openxmlformats.org/officeDocument/2006/relationships/image" Target="../media/image20.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5.xml"/><Relationship Id="rId1" Type="http://schemas.openxmlformats.org/officeDocument/2006/relationships/tags" Target="../tags/tag43.xml"/><Relationship Id="rId4" Type="http://schemas.openxmlformats.org/officeDocument/2006/relationships/image" Target="../media/image20.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4.xml"/><Relationship Id="rId1" Type="http://schemas.openxmlformats.org/officeDocument/2006/relationships/tags" Target="../tags/tag4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5.xml"/><Relationship Id="rId1" Type="http://schemas.openxmlformats.org/officeDocument/2006/relationships/tags" Target="../tags/tag8.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8.xml"/><Relationship Id="rId1" Type="http://schemas.openxmlformats.org/officeDocument/2006/relationships/tags" Target="../tags/tag45.xml"/><Relationship Id="rId5" Type="http://schemas.openxmlformats.org/officeDocument/2006/relationships/image" Target="../media/image22.svg"/><Relationship Id="rId4" Type="http://schemas.openxmlformats.org/officeDocument/2006/relationships/image" Target="../media/image21.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9.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3.xml"/><Relationship Id="rId1" Type="http://schemas.openxmlformats.org/officeDocument/2006/relationships/tags" Target="../tags/tag4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7.xml"/><Relationship Id="rId1" Type="http://schemas.openxmlformats.org/officeDocument/2006/relationships/tags" Target="../tags/tag47.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5.xml"/><Relationship Id="rId1" Type="http://schemas.openxmlformats.org/officeDocument/2006/relationships/tags" Target="../tags/tag48.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4.xml"/><Relationship Id="rId1" Type="http://schemas.openxmlformats.org/officeDocument/2006/relationships/tags" Target="../tags/tag49.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4.xml"/><Relationship Id="rId1" Type="http://schemas.openxmlformats.org/officeDocument/2006/relationships/tags" Target="../tags/tag50.xml"/><Relationship Id="rId4" Type="http://schemas.openxmlformats.org/officeDocument/2006/relationships/image" Target="../media/image20.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5.xml"/><Relationship Id="rId1" Type="http://schemas.openxmlformats.org/officeDocument/2006/relationships/tags" Target="../tags/tag51.xml"/><Relationship Id="rId4" Type="http://schemas.openxmlformats.org/officeDocument/2006/relationships/image" Target="../media/image20.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4.xml"/><Relationship Id="rId1" Type="http://schemas.openxmlformats.org/officeDocument/2006/relationships/tags" Target="../tags/tag5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tags" Target="../tags/tag9.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8.xml"/><Relationship Id="rId1" Type="http://schemas.openxmlformats.org/officeDocument/2006/relationships/tags" Target="../tags/tag53.xml"/><Relationship Id="rId5" Type="http://schemas.openxmlformats.org/officeDocument/2006/relationships/image" Target="../media/image22.svg"/><Relationship Id="rId4" Type="http://schemas.openxmlformats.org/officeDocument/2006/relationships/image" Target="../media/image21.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4.xml"/><Relationship Id="rId1" Type="http://schemas.openxmlformats.org/officeDocument/2006/relationships/tags" Target="../tags/tag10.xml"/><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5.xml"/><Relationship Id="rId1" Type="http://schemas.openxmlformats.org/officeDocument/2006/relationships/tags" Target="../tags/tag11.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4.xml"/><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BFAC9-1DB9-9448-AF0E-671E72C0C7C4}"/>
              </a:ext>
            </a:extLst>
          </p:cNvPr>
          <p:cNvSpPr>
            <a:spLocks noGrp="1"/>
          </p:cNvSpPr>
          <p:nvPr>
            <p:ph type="title"/>
          </p:nvPr>
        </p:nvSpPr>
        <p:spPr>
          <a:xfrm>
            <a:off x="0" y="-2032762"/>
            <a:ext cx="11666497" cy="1858755"/>
          </a:xfrm>
        </p:spPr>
        <p:txBody>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1 F    C    B    G    L    U</a:t>
            </a:r>
          </a:p>
        </p:txBody>
      </p:sp>
      <p:sp>
        <p:nvSpPr>
          <p:cNvPr id="3" name="TextBox 2">
            <a:extLst>
              <a:ext uri="{FF2B5EF4-FFF2-40B4-BE49-F238E27FC236}">
                <a16:creationId xmlns:a16="http://schemas.microsoft.com/office/drawing/2014/main" id="{50B2CDC4-E72D-BD6E-2A82-77058FA6646D}"/>
              </a:ext>
            </a:extLst>
          </p:cNvPr>
          <p:cNvSpPr txBox="1"/>
          <p:nvPr/>
        </p:nvSpPr>
        <p:spPr>
          <a:xfrm>
            <a:off x="1106905" y="2767280"/>
            <a:ext cx="9978190" cy="1323439"/>
          </a:xfrm>
          <a:prstGeom prst="rect">
            <a:avLst/>
          </a:prstGeom>
          <a:noFill/>
        </p:spPr>
        <p:txBody>
          <a:bodyPr wrap="square" rtlCol="0">
            <a:spAutoFit/>
          </a:bodyPr>
          <a:lstStyle/>
          <a:p>
            <a:pPr algn="ctr"/>
            <a:r>
              <a:rPr lang="en-AU" sz="8000" b="1">
                <a:latin typeface="Calibri" panose="020F0502020204030204" pitchFamily="34" charset="0"/>
                <a:ea typeface="Calibri" panose="020F0502020204030204" pitchFamily="34" charset="0"/>
                <a:cs typeface="Calibri" panose="020F0502020204030204" pitchFamily="34" charset="0"/>
              </a:rPr>
              <a:t>F    C    B    G    L   U</a:t>
            </a:r>
          </a:p>
        </p:txBody>
      </p:sp>
    </p:spTree>
    <p:custDataLst>
      <p:tags r:id="rId1"/>
    </p:custDataLst>
    <p:extLst>
      <p:ext uri="{BB962C8B-B14F-4D97-AF65-F5344CB8AC3E}">
        <p14:creationId xmlns:p14="http://schemas.microsoft.com/office/powerpoint/2010/main" val="42633590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A704C66-EFB6-C609-7AB1-0A9D27A90631}"/>
              </a:ext>
            </a:extLst>
          </p:cNvPr>
          <p:cNvSpPr>
            <a:spLocks noGrp="1"/>
          </p:cNvSpPr>
          <p:nvPr>
            <p:ph type="title"/>
          </p:nvPr>
        </p:nvSpPr>
        <p:spPr/>
        <p:txBody>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10 Check for understanding</a:t>
            </a:r>
          </a:p>
        </p:txBody>
      </p:sp>
      <p:pic>
        <p:nvPicPr>
          <p:cNvPr id="2" name="Graphic 1" descr="Pencil outline">
            <a:extLst>
              <a:ext uri="{FF2B5EF4-FFF2-40B4-BE49-F238E27FC236}">
                <a16:creationId xmlns:a16="http://schemas.microsoft.com/office/drawing/2014/main" id="{0A04854D-E219-2446-33A6-2DC2FB01D7D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60231" y="1593231"/>
            <a:ext cx="3671538" cy="3671538"/>
          </a:xfrm>
          <a:prstGeom prst="rect">
            <a:avLst/>
          </a:prstGeom>
        </p:spPr>
      </p:pic>
    </p:spTree>
    <p:custDataLst>
      <p:tags r:id="rId1"/>
    </p:custDataLst>
    <p:extLst>
      <p:ext uri="{BB962C8B-B14F-4D97-AF65-F5344CB8AC3E}">
        <p14:creationId xmlns:p14="http://schemas.microsoft.com/office/powerpoint/2010/main" val="41505492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p:nvPr>
        </p:nvSpPr>
        <p:spPr>
          <a:xfrm>
            <a:off x="0" y="-1144369"/>
            <a:ext cx="10118558" cy="986398"/>
          </a:xfrm>
        </p:spPr>
        <p:txBody>
          <a:bodyPr/>
          <a:lstStyle/>
          <a:p>
            <a:r>
              <a:rPr lang="en-US" sz="800">
                <a:solidFill>
                  <a:schemeClr val="bg2"/>
                </a:solidFill>
                <a:latin typeface="Calibri" panose="020F0502020204030204" pitchFamily="34" charset="0"/>
                <a:ea typeface="Calibri" panose="020F0502020204030204" pitchFamily="34" charset="0"/>
                <a:cs typeface="Calibri" panose="020F0502020204030204" pitchFamily="34" charset="0"/>
              </a:rPr>
              <a:t>Slide 11 End of lesson</a:t>
            </a:r>
            <a:endParaRPr lang="en-AU" sz="80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A384C6-F892-2457-EB15-DB79635043E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72752E4-1831-6C73-0149-9EBDFE7B5287}"/>
              </a:ext>
            </a:extLst>
          </p:cNvPr>
          <p:cNvSpPr>
            <a:spLocks noGrp="1"/>
          </p:cNvSpPr>
          <p:nvPr>
            <p:ph type="title"/>
          </p:nvPr>
        </p:nvSpPr>
        <p:spPr/>
        <p:txBody>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12 Upper-case C</a:t>
            </a:r>
          </a:p>
        </p:txBody>
      </p:sp>
      <p:sp>
        <p:nvSpPr>
          <p:cNvPr id="3" name="TextBox 2">
            <a:extLst>
              <a:ext uri="{FF2B5EF4-FFF2-40B4-BE49-F238E27FC236}">
                <a16:creationId xmlns:a16="http://schemas.microsoft.com/office/drawing/2014/main" id="{00B029E3-0F25-C470-8372-A6A7E653075E}"/>
              </a:ext>
            </a:extLst>
          </p:cNvPr>
          <p:cNvSpPr txBox="1"/>
          <p:nvPr/>
        </p:nvSpPr>
        <p:spPr>
          <a:xfrm>
            <a:off x="2859505" y="2562726"/>
            <a:ext cx="6472989" cy="1323439"/>
          </a:xfrm>
          <a:prstGeom prst="rect">
            <a:avLst/>
          </a:prstGeom>
          <a:noFill/>
        </p:spPr>
        <p:txBody>
          <a:bodyPr wrap="square" rtlCol="0">
            <a:spAutoFit/>
          </a:bodyPr>
          <a:lstStyle/>
          <a:p>
            <a:r>
              <a:rPr lang="en-AU" sz="8000" b="1">
                <a:solidFill>
                  <a:srgbClr val="0E1E42"/>
                </a:solidFill>
                <a:latin typeface="Calibri" panose="020F0502020204030204" pitchFamily="34" charset="0"/>
                <a:ea typeface="Verdana" panose="020B0604030504040204" pitchFamily="34" charset="0"/>
                <a:cs typeface="Calibri" panose="020F0502020204030204" pitchFamily="34" charset="0"/>
              </a:rPr>
              <a:t>Upper-case C</a:t>
            </a:r>
            <a:endParaRPr lang="en-AU"/>
          </a:p>
        </p:txBody>
      </p:sp>
    </p:spTree>
    <p:custDataLst>
      <p:tags r:id="rId1"/>
    </p:custDataLst>
    <p:extLst>
      <p:ext uri="{BB962C8B-B14F-4D97-AF65-F5344CB8AC3E}">
        <p14:creationId xmlns:p14="http://schemas.microsoft.com/office/powerpoint/2010/main" val="12315994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5FD5C8-42F7-1320-318D-2297F901BA87}"/>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1B98CA1B-8D70-9052-0CD5-E707737CA041}"/>
              </a:ext>
            </a:extLst>
          </p:cNvPr>
          <p:cNvSpPr>
            <a:spLocks noGrp="1"/>
          </p:cNvSpPr>
          <p:nvPr>
            <p:ph type="title"/>
          </p:nvPr>
        </p:nvSpPr>
        <p:spPr/>
        <p:txBody>
          <a:bodyPr>
            <a:normAutofit/>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a:t>
            </a:r>
            <a:r>
              <a:rPr lang="en-AU" sz="800" baseline="0">
                <a:solidFill>
                  <a:schemeClr val="bg2"/>
                </a:solidFill>
                <a:latin typeface="Calibri" panose="020F0502020204030204" pitchFamily="34" charset="0"/>
                <a:ea typeface="Calibri" panose="020F0502020204030204" pitchFamily="34" charset="0"/>
                <a:cs typeface="Calibri" panose="020F0502020204030204" pitchFamily="34" charset="0"/>
              </a:rPr>
              <a:t> 13 Review</a:t>
            </a:r>
            <a:endParaRPr lang="en-AU" sz="80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2" name="Group 1" descr="D F O R">
            <a:extLst>
              <a:ext uri="{FF2B5EF4-FFF2-40B4-BE49-F238E27FC236}">
                <a16:creationId xmlns:a16="http://schemas.microsoft.com/office/drawing/2014/main" id="{8B087408-8D93-5B19-D8C2-7D9FAAF17AE4}"/>
              </a:ext>
            </a:extLst>
          </p:cNvPr>
          <p:cNvGrpSpPr/>
          <p:nvPr/>
        </p:nvGrpSpPr>
        <p:grpSpPr>
          <a:xfrm>
            <a:off x="-1" y="2097402"/>
            <a:ext cx="12192001" cy="3081617"/>
            <a:chOff x="-226580" y="2097402"/>
            <a:chExt cx="11900380" cy="3081617"/>
          </a:xfrm>
        </p:grpSpPr>
        <p:sp>
          <p:nvSpPr>
            <p:cNvPr id="3" name="Content Placeholder 2">
              <a:extLst>
                <a:ext uri="{FF2B5EF4-FFF2-40B4-BE49-F238E27FC236}">
                  <a16:creationId xmlns:a16="http://schemas.microsoft.com/office/drawing/2014/main" id="{653DF4ED-A0AA-90B0-1E64-7F80F4FEB9DB}"/>
                </a:ext>
              </a:extLst>
            </p:cNvPr>
            <p:cNvSpPr txBox="1">
              <a:spLocks/>
            </p:cNvSpPr>
            <p:nvPr/>
          </p:nvSpPr>
          <p:spPr>
            <a:xfrm>
              <a:off x="5723610" y="209740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O</a:t>
              </a:r>
              <a:endParaRPr lang="en-AU" sz="210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F12EC4CA-B3DA-F675-BF2F-983EE110EFA1}"/>
                </a:ext>
              </a:extLst>
            </p:cNvPr>
            <p:cNvSpPr txBox="1">
              <a:spLocks/>
            </p:cNvSpPr>
            <p:nvPr/>
          </p:nvSpPr>
          <p:spPr>
            <a:xfrm>
              <a:off x="8290039"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R</a:t>
              </a:r>
              <a:endParaRPr lang="en-AU" sz="210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C5F2320A-5BDE-8452-F803-0C84C2FB2FBD}"/>
                </a:ext>
              </a:extLst>
            </p:cNvPr>
            <p:cNvSpPr txBox="1">
              <a:spLocks/>
            </p:cNvSpPr>
            <p:nvPr/>
          </p:nvSpPr>
          <p:spPr>
            <a:xfrm>
              <a:off x="2748515"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a:solidFill>
                    <a:srgbClr val="4557AD"/>
                  </a:solidFill>
                  <a:latin typeface="Tenorite" pitchFamily="2" charset="0"/>
                  <a:cs typeface="Arial"/>
                </a:rPr>
                <a:t>F</a:t>
              </a:r>
            </a:p>
          </p:txBody>
        </p:sp>
        <p:sp>
          <p:nvSpPr>
            <p:cNvPr id="6" name="Content Placeholder 2">
              <a:extLst>
                <a:ext uri="{FF2B5EF4-FFF2-40B4-BE49-F238E27FC236}">
                  <a16:creationId xmlns:a16="http://schemas.microsoft.com/office/drawing/2014/main" id="{E4C2C5AA-9BB9-22D3-F2E0-E6C8A9E241AD}"/>
                </a:ext>
              </a:extLst>
            </p:cNvPr>
            <p:cNvSpPr txBox="1">
              <a:spLocks/>
            </p:cNvSpPr>
            <p:nvPr/>
          </p:nvSpPr>
          <p:spPr>
            <a:xfrm>
              <a:off x="-226580" y="209740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D</a:t>
              </a:r>
              <a:endParaRPr lang="en-AU" sz="21000">
                <a:solidFill>
                  <a:srgbClr val="4557AD"/>
                </a:solidFill>
                <a:latin typeface="Tenorite" pitchFamily="2" charset="0"/>
                <a:cs typeface="Arial"/>
              </a:endParaRPr>
            </a:p>
          </p:txBody>
        </p:sp>
      </p:grpSp>
    </p:spTree>
    <p:extLst>
      <p:ext uri="{BB962C8B-B14F-4D97-AF65-F5344CB8AC3E}">
        <p14:creationId xmlns:p14="http://schemas.microsoft.com/office/powerpoint/2010/main" val="38557244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42A3D6-D8D5-8B8F-26A6-16A59640CB5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13A3D0-B894-4016-C434-19C97CE1F1BF}"/>
              </a:ext>
            </a:extLst>
          </p:cNvPr>
          <p:cNvSpPr>
            <a:spLocks noGrp="1"/>
          </p:cNvSpPr>
          <p:nvPr>
            <p:ph type="title"/>
          </p:nvPr>
        </p:nvSpPr>
        <p:spPr/>
        <p:txBody>
          <a:bodyPr/>
          <a:lstStyle/>
          <a:p>
            <a:r>
              <a:rPr lang="en-US" sz="800">
                <a:solidFill>
                  <a:schemeClr val="bg2"/>
                </a:solidFill>
                <a:latin typeface="Calibri" panose="020F0502020204030204" pitchFamily="34" charset="0"/>
                <a:ea typeface="Calibri" panose="020F0502020204030204" pitchFamily="34" charset="0"/>
                <a:cs typeface="Calibri" panose="020F0502020204030204" pitchFamily="34" charset="0"/>
              </a:rPr>
              <a:t>Slide 14 Learning intention and success</a:t>
            </a:r>
            <a:r>
              <a:rPr lang="en-US" sz="800" baseline="0">
                <a:solidFill>
                  <a:schemeClr val="bg2"/>
                </a:solidFill>
                <a:latin typeface="Calibri" panose="020F0502020204030204" pitchFamily="34" charset="0"/>
                <a:ea typeface="Calibri" panose="020F0502020204030204" pitchFamily="34" charset="0"/>
                <a:cs typeface="Calibri" panose="020F0502020204030204" pitchFamily="34" charset="0"/>
              </a:rPr>
              <a:t> criteria</a:t>
            </a:r>
            <a:endParaRPr lang="en-US" sz="80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E9E87477-1CEC-6A56-142C-A1F808CDA396}"/>
              </a:ext>
            </a:extLst>
          </p:cNvPr>
          <p:cNvSpPr txBox="1"/>
          <p:nvPr/>
        </p:nvSpPr>
        <p:spPr>
          <a:xfrm>
            <a:off x="974557" y="3585411"/>
            <a:ext cx="8482263" cy="2215991"/>
          </a:xfrm>
          <a:prstGeom prst="rect">
            <a:avLst/>
          </a:prstGeom>
          <a:noFill/>
        </p:spPr>
        <p:txBody>
          <a:bodyPr wrap="square" rtlCol="0">
            <a:spAutoFit/>
          </a:bodyPr>
          <a:lstStyle/>
          <a:p>
            <a:r>
              <a:rPr lang="en-US" sz="3000">
                <a:latin typeface="Calibri" panose="020F0502020204030204" pitchFamily="34" charset="0"/>
                <a:ea typeface="Calibri" panose="020F0502020204030204" pitchFamily="34" charset="0"/>
                <a:cs typeface="Calibri" panose="020F0502020204030204" pitchFamily="34" charset="0"/>
              </a:rPr>
              <a:t>I will know I have been successful if I can:</a:t>
            </a:r>
          </a:p>
          <a:p>
            <a:pPr marL="457200" indent="-457200">
              <a:buFont typeface="Arial" panose="020B0604020202020204" pitchFamily="34" charset="0"/>
              <a:buChar char="•"/>
            </a:pPr>
            <a:r>
              <a:rPr lang="en-US" sz="3000">
                <a:latin typeface="Calibri" panose="020F0502020204030204" pitchFamily="34" charset="0"/>
                <a:ea typeface="Calibri" panose="020F0502020204030204" pitchFamily="34" charset="0"/>
                <a:cs typeface="Calibri" panose="020F0502020204030204" pitchFamily="34" charset="0"/>
              </a:rPr>
              <a:t>form the upper-case C</a:t>
            </a:r>
          </a:p>
          <a:p>
            <a:pPr marL="457200" indent="-457200">
              <a:buFont typeface="Arial" panose="020B0604020202020204" pitchFamily="34" charset="0"/>
              <a:buChar char="•"/>
            </a:pPr>
            <a:r>
              <a:rPr lang="en-US" sz="3000">
                <a:latin typeface="Calibri" panose="020F0502020204030204" pitchFamily="34" charset="0"/>
                <a:ea typeface="Calibri" panose="020F0502020204030204" pitchFamily="34" charset="0"/>
                <a:cs typeface="Calibri" panose="020F0502020204030204" pitchFamily="34" charset="0"/>
              </a:rPr>
              <a:t>match the upper-case C to the lower-case c</a:t>
            </a:r>
          </a:p>
          <a:p>
            <a:pPr marL="457200" indent="-457200">
              <a:buFont typeface="Arial" panose="020B0604020202020204" pitchFamily="34" charset="0"/>
              <a:buChar char="•"/>
            </a:pPr>
            <a:r>
              <a:rPr lang="en-US" sz="3000">
                <a:latin typeface="Calibri" panose="020F0502020204030204" pitchFamily="34" charset="0"/>
                <a:ea typeface="Calibri" panose="020F0502020204030204" pitchFamily="34" charset="0"/>
                <a:cs typeface="Calibri" panose="020F0502020204030204" pitchFamily="34" charset="0"/>
              </a:rPr>
              <a:t>say the sound for Cc.</a:t>
            </a:r>
          </a:p>
          <a:p>
            <a:endParaRPr lang="en-AU"/>
          </a:p>
        </p:txBody>
      </p:sp>
    </p:spTree>
    <p:custDataLst>
      <p:tags r:id="rId1"/>
    </p:custDataLst>
    <p:extLst>
      <p:ext uri="{BB962C8B-B14F-4D97-AF65-F5344CB8AC3E}">
        <p14:creationId xmlns:p14="http://schemas.microsoft.com/office/powerpoint/2010/main" val="4912282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63B6A7-BD97-D6BE-1438-66D4B2C75E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5DE9E8-589B-6AB0-BA4B-9D0C950D6AA5}"/>
              </a:ext>
            </a:extLst>
          </p:cNvPr>
          <p:cNvSpPr>
            <a:spLocks noGrp="1"/>
          </p:cNvSpPr>
          <p:nvPr>
            <p:ph type="title"/>
          </p:nvPr>
        </p:nvSpPr>
        <p:spPr/>
        <p:txBody>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15</a:t>
            </a:r>
            <a:r>
              <a:rPr lang="en-AU" sz="800" baseline="0">
                <a:solidFill>
                  <a:schemeClr val="bg2"/>
                </a:solidFill>
                <a:latin typeface="Calibri" panose="020F0502020204030204" pitchFamily="34" charset="0"/>
                <a:ea typeface="Calibri" panose="020F0502020204030204" pitchFamily="34" charset="0"/>
                <a:cs typeface="Calibri" panose="020F0502020204030204" pitchFamily="34" charset="0"/>
              </a:rPr>
              <a:t> We do</a:t>
            </a:r>
            <a:endParaRPr lang="en-AU" sz="80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7145B35C-13EB-F166-CFB3-99EDDAA78952}"/>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c</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3864785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2D0D26-220A-AC6F-EBE7-4FF19F00535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05845A0-2E06-B24F-0A66-B9CD11ED08B3}"/>
              </a:ext>
            </a:extLst>
          </p:cNvPr>
          <p:cNvSpPr>
            <a:spLocks noGrp="1"/>
          </p:cNvSpPr>
          <p:nvPr>
            <p:ph type="title"/>
          </p:nvPr>
        </p:nvSpPr>
        <p:spPr/>
        <p:txBody>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16 I do</a:t>
            </a:r>
          </a:p>
        </p:txBody>
      </p:sp>
      <p:sp>
        <p:nvSpPr>
          <p:cNvPr id="2" name="Content Placeholder 2">
            <a:extLst>
              <a:ext uri="{FF2B5EF4-FFF2-40B4-BE49-F238E27FC236}">
                <a16:creationId xmlns:a16="http://schemas.microsoft.com/office/drawing/2014/main" id="{64382B5B-29FE-0F8B-E524-1062C3CA0D01}"/>
              </a:ext>
            </a:extLst>
          </p:cNvPr>
          <p:cNvSpPr txBox="1">
            <a:spLocks/>
          </p:cNvSpPr>
          <p:nvPr/>
        </p:nvSpPr>
        <p:spPr>
          <a:xfrm>
            <a:off x="3271157" y="1928589"/>
            <a:ext cx="5649686"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Cc</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2636433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A88973-9B34-40F1-9DCD-C1637064654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0AB941-3684-2535-903A-31AD74592A2C}"/>
              </a:ext>
            </a:extLst>
          </p:cNvPr>
          <p:cNvSpPr>
            <a:spLocks noGrp="1"/>
          </p:cNvSpPr>
          <p:nvPr>
            <p:ph type="title"/>
          </p:nvPr>
        </p:nvSpPr>
        <p:spPr/>
        <p:txBody>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17 I do</a:t>
            </a:r>
          </a:p>
        </p:txBody>
      </p:sp>
      <p:grpSp>
        <p:nvGrpSpPr>
          <p:cNvPr id="9" name="Group 8" descr="C C C">
            <a:extLst>
              <a:ext uri="{FF2B5EF4-FFF2-40B4-BE49-F238E27FC236}">
                <a16:creationId xmlns:a16="http://schemas.microsoft.com/office/drawing/2014/main" id="{45840435-44EC-9167-4854-140750AA3CE0}"/>
              </a:ext>
            </a:extLst>
          </p:cNvPr>
          <p:cNvGrpSpPr/>
          <p:nvPr/>
        </p:nvGrpSpPr>
        <p:grpSpPr>
          <a:xfrm>
            <a:off x="557956" y="1888193"/>
            <a:ext cx="11076088" cy="3081613"/>
            <a:chOff x="557956" y="2887116"/>
            <a:chExt cx="11076088" cy="3081613"/>
          </a:xfrm>
        </p:grpSpPr>
        <p:sp>
          <p:nvSpPr>
            <p:cNvPr id="11" name="Content Placeholder 2">
              <a:extLst>
                <a:ext uri="{FF2B5EF4-FFF2-40B4-BE49-F238E27FC236}">
                  <a16:creationId xmlns:a16="http://schemas.microsoft.com/office/drawing/2014/main" id="{763C40A6-F195-07E4-9E19-0B1F56490432}"/>
                </a:ext>
              </a:extLst>
            </p:cNvPr>
            <p:cNvSpPr txBox="1">
              <a:spLocks/>
            </p:cNvSpPr>
            <p:nvPr/>
          </p:nvSpPr>
          <p:spPr>
            <a:xfrm>
              <a:off x="557956"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C</a:t>
              </a:r>
              <a:endParaRPr lang="en-AU" sz="21000">
                <a:solidFill>
                  <a:srgbClr val="4557AD"/>
                </a:solidFill>
                <a:latin typeface="Tenorite" pitchFamily="2" charset="0"/>
                <a:cs typeface="Arial"/>
              </a:endParaRPr>
            </a:p>
          </p:txBody>
        </p:sp>
        <p:sp>
          <p:nvSpPr>
            <p:cNvPr id="12" name="Oval 11">
              <a:extLst>
                <a:ext uri="{FF2B5EF4-FFF2-40B4-BE49-F238E27FC236}">
                  <a16:creationId xmlns:a16="http://schemas.microsoft.com/office/drawing/2014/main" id="{0996FE76-9524-F15F-9B38-BE4FBBAA7F4C}"/>
                </a:ext>
              </a:extLst>
            </p:cNvPr>
            <p:cNvSpPr/>
            <p:nvPr/>
          </p:nvSpPr>
          <p:spPr>
            <a:xfrm>
              <a:off x="2703285" y="3724436"/>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Content Placeholder 2">
              <a:extLst>
                <a:ext uri="{FF2B5EF4-FFF2-40B4-BE49-F238E27FC236}">
                  <a16:creationId xmlns:a16="http://schemas.microsoft.com/office/drawing/2014/main" id="{39554CAB-FF18-0106-9996-7AD1647EED10}"/>
                </a:ext>
              </a:extLst>
            </p:cNvPr>
            <p:cNvSpPr txBox="1">
              <a:spLocks/>
            </p:cNvSpPr>
            <p:nvPr/>
          </p:nvSpPr>
          <p:spPr>
            <a:xfrm>
              <a:off x="4404119"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C</a:t>
              </a:r>
              <a:endParaRPr lang="en-AU" sz="210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1EB4EFBD-880E-2D78-1285-FF96128A8F58}"/>
                </a:ext>
              </a:extLst>
            </p:cNvPr>
            <p:cNvSpPr txBox="1">
              <a:spLocks/>
            </p:cNvSpPr>
            <p:nvPr/>
          </p:nvSpPr>
          <p:spPr>
            <a:xfrm>
              <a:off x="8250283"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C</a:t>
              </a:r>
              <a:endParaRPr lang="en-AU" sz="21000">
                <a:solidFill>
                  <a:srgbClr val="4557AD"/>
                </a:solidFill>
                <a:latin typeface="Tenorite" pitchFamily="2" charset="0"/>
                <a:cs typeface="Arial"/>
              </a:endParaRPr>
            </a:p>
          </p:txBody>
        </p:sp>
        <p:pic>
          <p:nvPicPr>
            <p:cNvPr id="6" name="Picture 5">
              <a:extLst>
                <a:ext uri="{FF2B5EF4-FFF2-40B4-BE49-F238E27FC236}">
                  <a16:creationId xmlns:a16="http://schemas.microsoft.com/office/drawing/2014/main" id="{B6EEA85B-572F-0B45-3ABB-620FB039CB0B}"/>
                </a:ext>
              </a:extLst>
            </p:cNvPr>
            <p:cNvPicPr>
              <a:picLocks noChangeAspect="1"/>
            </p:cNvPicPr>
            <p:nvPr/>
          </p:nvPicPr>
          <p:blipFill>
            <a:blip r:embed="rId4"/>
            <a:stretch>
              <a:fillRect/>
            </a:stretch>
          </p:blipFill>
          <p:spPr>
            <a:xfrm>
              <a:off x="2754810" y="4711005"/>
              <a:ext cx="243861" cy="243861"/>
            </a:xfrm>
            <a:prstGeom prst="rect">
              <a:avLst/>
            </a:prstGeom>
          </p:spPr>
        </p:pic>
      </p:grpSp>
    </p:spTree>
    <p:custDataLst>
      <p:tags r:id="rId1"/>
    </p:custDataLst>
    <p:extLst>
      <p:ext uri="{BB962C8B-B14F-4D97-AF65-F5344CB8AC3E}">
        <p14:creationId xmlns:p14="http://schemas.microsoft.com/office/powerpoint/2010/main" val="15101105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96FF16-3517-BB2D-2291-B2DBB344C65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1F80436-EA16-E1C8-F146-67AD6633BA7C}"/>
              </a:ext>
            </a:extLst>
          </p:cNvPr>
          <p:cNvSpPr>
            <a:spLocks noGrp="1"/>
          </p:cNvSpPr>
          <p:nvPr>
            <p:ph type="title"/>
          </p:nvPr>
        </p:nvSpPr>
        <p:spPr/>
        <p:txBody>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18 We do</a:t>
            </a:r>
          </a:p>
        </p:txBody>
      </p:sp>
      <p:grpSp>
        <p:nvGrpSpPr>
          <p:cNvPr id="2" name="Group 1" descr="C C C">
            <a:extLst>
              <a:ext uri="{FF2B5EF4-FFF2-40B4-BE49-F238E27FC236}">
                <a16:creationId xmlns:a16="http://schemas.microsoft.com/office/drawing/2014/main" id="{9A79F1CB-6684-6E3F-2F23-FDFEE3A4EE4C}"/>
              </a:ext>
            </a:extLst>
          </p:cNvPr>
          <p:cNvGrpSpPr/>
          <p:nvPr/>
        </p:nvGrpSpPr>
        <p:grpSpPr>
          <a:xfrm>
            <a:off x="557956" y="1888193"/>
            <a:ext cx="11076088" cy="3081613"/>
            <a:chOff x="557956" y="2887116"/>
            <a:chExt cx="11076088" cy="3081613"/>
          </a:xfrm>
        </p:grpSpPr>
        <p:sp>
          <p:nvSpPr>
            <p:cNvPr id="4" name="Content Placeholder 2">
              <a:extLst>
                <a:ext uri="{FF2B5EF4-FFF2-40B4-BE49-F238E27FC236}">
                  <a16:creationId xmlns:a16="http://schemas.microsoft.com/office/drawing/2014/main" id="{EC2BA868-E5E8-F28E-6B34-CBCADBADE9E3}"/>
                </a:ext>
              </a:extLst>
            </p:cNvPr>
            <p:cNvSpPr txBox="1">
              <a:spLocks/>
            </p:cNvSpPr>
            <p:nvPr/>
          </p:nvSpPr>
          <p:spPr>
            <a:xfrm>
              <a:off x="557956"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C</a:t>
              </a:r>
              <a:endParaRPr lang="en-AU" sz="21000">
                <a:solidFill>
                  <a:srgbClr val="4557AD"/>
                </a:solidFill>
                <a:latin typeface="Tenorite" pitchFamily="2" charset="0"/>
                <a:cs typeface="Arial"/>
              </a:endParaRPr>
            </a:p>
          </p:txBody>
        </p:sp>
        <p:sp>
          <p:nvSpPr>
            <p:cNvPr id="5" name="Oval 4">
              <a:extLst>
                <a:ext uri="{FF2B5EF4-FFF2-40B4-BE49-F238E27FC236}">
                  <a16:creationId xmlns:a16="http://schemas.microsoft.com/office/drawing/2014/main" id="{F9F96087-99C3-7DB4-96C4-3F5B27FDB8DE}"/>
                </a:ext>
              </a:extLst>
            </p:cNvPr>
            <p:cNvSpPr/>
            <p:nvPr/>
          </p:nvSpPr>
          <p:spPr>
            <a:xfrm>
              <a:off x="2703285" y="3724436"/>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Content Placeholder 2">
              <a:extLst>
                <a:ext uri="{FF2B5EF4-FFF2-40B4-BE49-F238E27FC236}">
                  <a16:creationId xmlns:a16="http://schemas.microsoft.com/office/drawing/2014/main" id="{6D110B30-B706-D19A-91F2-4A71EB28B552}"/>
                </a:ext>
              </a:extLst>
            </p:cNvPr>
            <p:cNvSpPr txBox="1">
              <a:spLocks/>
            </p:cNvSpPr>
            <p:nvPr/>
          </p:nvSpPr>
          <p:spPr>
            <a:xfrm>
              <a:off x="4404119"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C</a:t>
              </a:r>
              <a:endParaRPr lang="en-AU" sz="21000">
                <a:solidFill>
                  <a:srgbClr val="4557AD"/>
                </a:solidFill>
                <a:latin typeface="Tenorite" pitchFamily="2" charset="0"/>
                <a:cs typeface="Arial"/>
              </a:endParaRPr>
            </a:p>
          </p:txBody>
        </p:sp>
        <p:sp>
          <p:nvSpPr>
            <p:cNvPr id="8" name="Content Placeholder 2">
              <a:extLst>
                <a:ext uri="{FF2B5EF4-FFF2-40B4-BE49-F238E27FC236}">
                  <a16:creationId xmlns:a16="http://schemas.microsoft.com/office/drawing/2014/main" id="{9B2E8974-FAF8-17EB-32DD-1927B8D0401D}"/>
                </a:ext>
              </a:extLst>
            </p:cNvPr>
            <p:cNvSpPr txBox="1">
              <a:spLocks/>
            </p:cNvSpPr>
            <p:nvPr/>
          </p:nvSpPr>
          <p:spPr>
            <a:xfrm>
              <a:off x="8250283"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C</a:t>
              </a:r>
              <a:endParaRPr lang="en-AU" sz="21000">
                <a:solidFill>
                  <a:srgbClr val="4557AD"/>
                </a:solidFill>
                <a:latin typeface="Tenorite" pitchFamily="2" charset="0"/>
                <a:cs typeface="Arial"/>
              </a:endParaRPr>
            </a:p>
          </p:txBody>
        </p:sp>
        <p:pic>
          <p:nvPicPr>
            <p:cNvPr id="11" name="Picture 10">
              <a:extLst>
                <a:ext uri="{FF2B5EF4-FFF2-40B4-BE49-F238E27FC236}">
                  <a16:creationId xmlns:a16="http://schemas.microsoft.com/office/drawing/2014/main" id="{C03B61F1-5040-FFF7-5D61-B76E87716B3C}"/>
                </a:ext>
              </a:extLst>
            </p:cNvPr>
            <p:cNvPicPr>
              <a:picLocks noChangeAspect="1"/>
            </p:cNvPicPr>
            <p:nvPr/>
          </p:nvPicPr>
          <p:blipFill>
            <a:blip r:embed="rId4"/>
            <a:stretch>
              <a:fillRect/>
            </a:stretch>
          </p:blipFill>
          <p:spPr>
            <a:xfrm>
              <a:off x="2754810" y="4711005"/>
              <a:ext cx="243861" cy="243861"/>
            </a:xfrm>
            <a:prstGeom prst="rect">
              <a:avLst/>
            </a:prstGeom>
          </p:spPr>
        </p:pic>
      </p:grpSp>
    </p:spTree>
    <p:custDataLst>
      <p:tags r:id="rId1"/>
    </p:custDataLst>
    <p:extLst>
      <p:ext uri="{BB962C8B-B14F-4D97-AF65-F5344CB8AC3E}">
        <p14:creationId xmlns:p14="http://schemas.microsoft.com/office/powerpoint/2010/main" val="40500351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BF3014-2B25-F4DA-6FBA-2C5D301C45C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C16C272-E3C6-C86E-2469-8EC49F981728}"/>
              </a:ext>
            </a:extLst>
          </p:cNvPr>
          <p:cNvSpPr>
            <a:spLocks noGrp="1"/>
          </p:cNvSpPr>
          <p:nvPr>
            <p:ph type="title"/>
          </p:nvPr>
        </p:nvSpPr>
        <p:spPr/>
        <p:txBody>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19 I do</a:t>
            </a:r>
          </a:p>
        </p:txBody>
      </p:sp>
      <p:sp>
        <p:nvSpPr>
          <p:cNvPr id="2" name="Content Placeholder 2">
            <a:extLst>
              <a:ext uri="{FF2B5EF4-FFF2-40B4-BE49-F238E27FC236}">
                <a16:creationId xmlns:a16="http://schemas.microsoft.com/office/drawing/2014/main" id="{DF486DD7-0D9F-2D41-6D08-130D317DE113}"/>
              </a:ext>
            </a:extLst>
          </p:cNvPr>
          <p:cNvSpPr txBox="1">
            <a:spLocks/>
          </p:cNvSpPr>
          <p:nvPr/>
        </p:nvSpPr>
        <p:spPr>
          <a:xfrm>
            <a:off x="3271157" y="1928589"/>
            <a:ext cx="5649686"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Cal</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21559620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F7B1C0-13E7-17FD-E822-BB96A67DFDC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503B85-28D3-E18D-343F-3386D3CFFA0E}"/>
              </a:ext>
            </a:extLst>
          </p:cNvPr>
          <p:cNvSpPr>
            <a:spLocks noGrp="1"/>
          </p:cNvSpPr>
          <p:nvPr>
            <p:ph type="title"/>
          </p:nvPr>
        </p:nvSpPr>
        <p:spPr/>
        <p:txBody>
          <a:bodyPr/>
          <a:lstStyle/>
          <a:p>
            <a:r>
              <a:rPr lang="en-AU" sz="800" b="1" i="0" kern="1200">
                <a:solidFill>
                  <a:schemeClr val="bg2"/>
                </a:solidFill>
                <a:effectLst/>
                <a:latin typeface="Calibri" panose="020F0502020204030204" pitchFamily="34" charset="0"/>
                <a:ea typeface="Calibri" panose="020F0502020204030204" pitchFamily="34" charset="0"/>
                <a:cs typeface="Calibri" panose="020F0502020204030204" pitchFamily="34" charset="0"/>
              </a:rPr>
              <a:t>Slide 2 </a:t>
            </a:r>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Upper-case F</a:t>
            </a:r>
          </a:p>
        </p:txBody>
      </p:sp>
      <p:sp>
        <p:nvSpPr>
          <p:cNvPr id="3" name="TextBox 2">
            <a:extLst>
              <a:ext uri="{FF2B5EF4-FFF2-40B4-BE49-F238E27FC236}">
                <a16:creationId xmlns:a16="http://schemas.microsoft.com/office/drawing/2014/main" id="{2CF8E539-B0B7-85D4-B4B0-0FAB069BECEA}"/>
              </a:ext>
            </a:extLst>
          </p:cNvPr>
          <p:cNvSpPr txBox="1"/>
          <p:nvPr/>
        </p:nvSpPr>
        <p:spPr>
          <a:xfrm>
            <a:off x="2859505" y="2562726"/>
            <a:ext cx="6472989" cy="1323439"/>
          </a:xfrm>
          <a:prstGeom prst="rect">
            <a:avLst/>
          </a:prstGeom>
          <a:noFill/>
        </p:spPr>
        <p:txBody>
          <a:bodyPr wrap="square" rtlCol="0">
            <a:spAutoFit/>
          </a:bodyPr>
          <a:lstStyle/>
          <a:p>
            <a:r>
              <a:rPr lang="en-AU" sz="8000" b="1">
                <a:solidFill>
                  <a:srgbClr val="0E1E42"/>
                </a:solidFill>
                <a:latin typeface="Calibri" panose="020F0502020204030204" pitchFamily="34" charset="0"/>
                <a:ea typeface="Verdana" panose="020B0604030504040204" pitchFamily="34" charset="0"/>
                <a:cs typeface="Calibri" panose="020F0502020204030204" pitchFamily="34" charset="0"/>
              </a:rPr>
              <a:t>Upper-case F</a:t>
            </a:r>
            <a:endParaRPr lang="en-AU"/>
          </a:p>
        </p:txBody>
      </p:sp>
    </p:spTree>
    <p:custDataLst>
      <p:tags r:id="rId1"/>
    </p:custDataLst>
    <p:extLst>
      <p:ext uri="{BB962C8B-B14F-4D97-AF65-F5344CB8AC3E}">
        <p14:creationId xmlns:p14="http://schemas.microsoft.com/office/powerpoint/2010/main" val="14407419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64335F-E8B4-44DE-A5C5-4AA0DF3FE57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CC01717-935C-F1C9-8077-3D4E249D6E3C}"/>
              </a:ext>
            </a:extLst>
          </p:cNvPr>
          <p:cNvSpPr>
            <a:spLocks noGrp="1"/>
          </p:cNvSpPr>
          <p:nvPr>
            <p:ph type="title"/>
          </p:nvPr>
        </p:nvSpPr>
        <p:spPr/>
        <p:txBody>
          <a:bodyPr>
            <a:normAutofit/>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20 Check for understanding</a:t>
            </a:r>
          </a:p>
        </p:txBody>
      </p:sp>
      <p:pic>
        <p:nvPicPr>
          <p:cNvPr id="2" name="Graphic 1" descr="Pencil outline">
            <a:extLst>
              <a:ext uri="{FF2B5EF4-FFF2-40B4-BE49-F238E27FC236}">
                <a16:creationId xmlns:a16="http://schemas.microsoft.com/office/drawing/2014/main" id="{7F348113-C632-E2E5-9C53-0CF385A1678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60231" y="1593231"/>
            <a:ext cx="3671538" cy="3671538"/>
          </a:xfrm>
          <a:prstGeom prst="rect">
            <a:avLst/>
          </a:prstGeom>
        </p:spPr>
      </p:pic>
    </p:spTree>
    <p:custDataLst>
      <p:tags r:id="rId1"/>
    </p:custDataLst>
    <p:extLst>
      <p:ext uri="{BB962C8B-B14F-4D97-AF65-F5344CB8AC3E}">
        <p14:creationId xmlns:p14="http://schemas.microsoft.com/office/powerpoint/2010/main" val="7951344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40FC4B-91DA-E792-BEFF-AD08DBB427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B84AD33-D7D8-5629-314A-B03046B92F13}"/>
              </a:ext>
            </a:extLst>
          </p:cNvPr>
          <p:cNvSpPr>
            <a:spLocks noGrp="1"/>
          </p:cNvSpPr>
          <p:nvPr>
            <p:ph type="title"/>
          </p:nvPr>
        </p:nvSpPr>
        <p:spPr>
          <a:xfrm>
            <a:off x="0" y="-1144369"/>
            <a:ext cx="9721516" cy="986398"/>
          </a:xfrm>
        </p:spPr>
        <p:txBody>
          <a:bodyPr/>
          <a:lstStyle/>
          <a:p>
            <a:r>
              <a:rPr lang="en-US" sz="800">
                <a:solidFill>
                  <a:schemeClr val="bg2"/>
                </a:solidFill>
                <a:latin typeface="Calibri" panose="020F0502020204030204" pitchFamily="34" charset="0"/>
                <a:ea typeface="Calibri" panose="020F0502020204030204" pitchFamily="34" charset="0"/>
                <a:cs typeface="Calibri" panose="020F0502020204030204" pitchFamily="34" charset="0"/>
              </a:rPr>
              <a:t>Slide 21 End of lesson</a:t>
            </a:r>
            <a:endParaRPr lang="en-AU" sz="80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0" name="AutoShape 2">
            <a:extLst>
              <a:ext uri="{FF2B5EF4-FFF2-40B4-BE49-F238E27FC236}">
                <a16:creationId xmlns:a16="http://schemas.microsoft.com/office/drawing/2014/main" id="{EF5D579B-FBB6-6AD8-01BE-8E9D36692A6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7743594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C3C554-9EA7-5D24-AC8B-BC86D218E0E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56350C-0605-40BE-84E7-B02098CF937F}"/>
              </a:ext>
            </a:extLst>
          </p:cNvPr>
          <p:cNvSpPr>
            <a:spLocks noGrp="1"/>
          </p:cNvSpPr>
          <p:nvPr>
            <p:ph type="title"/>
          </p:nvPr>
        </p:nvSpPr>
        <p:spPr/>
        <p:txBody>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22 Upper-case B</a:t>
            </a:r>
          </a:p>
        </p:txBody>
      </p:sp>
      <p:sp>
        <p:nvSpPr>
          <p:cNvPr id="3" name="TextBox 2">
            <a:extLst>
              <a:ext uri="{FF2B5EF4-FFF2-40B4-BE49-F238E27FC236}">
                <a16:creationId xmlns:a16="http://schemas.microsoft.com/office/drawing/2014/main" id="{DD3F26D1-5CF0-1AA7-4B7F-F65806237690}"/>
              </a:ext>
            </a:extLst>
          </p:cNvPr>
          <p:cNvSpPr txBox="1"/>
          <p:nvPr/>
        </p:nvSpPr>
        <p:spPr>
          <a:xfrm>
            <a:off x="2859505" y="2562726"/>
            <a:ext cx="6472989" cy="1323439"/>
          </a:xfrm>
          <a:prstGeom prst="rect">
            <a:avLst/>
          </a:prstGeom>
          <a:noFill/>
        </p:spPr>
        <p:txBody>
          <a:bodyPr wrap="square" rtlCol="0">
            <a:spAutoFit/>
          </a:bodyPr>
          <a:lstStyle/>
          <a:p>
            <a:r>
              <a:rPr lang="en-AU" sz="8000" b="1">
                <a:solidFill>
                  <a:srgbClr val="0E1E42"/>
                </a:solidFill>
                <a:latin typeface="Calibri" panose="020F0502020204030204" pitchFamily="34" charset="0"/>
                <a:ea typeface="Verdana" panose="020B0604030504040204" pitchFamily="34" charset="0"/>
                <a:cs typeface="Calibri" panose="020F0502020204030204" pitchFamily="34" charset="0"/>
              </a:rPr>
              <a:t>Upper-case B</a:t>
            </a:r>
            <a:endParaRPr lang="en-AU"/>
          </a:p>
        </p:txBody>
      </p:sp>
    </p:spTree>
    <p:custDataLst>
      <p:tags r:id="rId1"/>
    </p:custDataLst>
    <p:extLst>
      <p:ext uri="{BB962C8B-B14F-4D97-AF65-F5344CB8AC3E}">
        <p14:creationId xmlns:p14="http://schemas.microsoft.com/office/powerpoint/2010/main" val="33946071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6BA0ED-87C2-B998-9F98-5187D0130A8E}"/>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FD80F22C-A74D-B972-4265-E25CED883371}"/>
              </a:ext>
            </a:extLst>
          </p:cNvPr>
          <p:cNvSpPr>
            <a:spLocks noGrp="1"/>
          </p:cNvSpPr>
          <p:nvPr>
            <p:ph type="title"/>
          </p:nvPr>
        </p:nvSpPr>
        <p:spPr/>
        <p:txBody>
          <a:bodyPr>
            <a:normAutofit/>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23 Review</a:t>
            </a:r>
          </a:p>
        </p:txBody>
      </p:sp>
      <p:grpSp>
        <p:nvGrpSpPr>
          <p:cNvPr id="2" name="Group 1" descr="D C F O">
            <a:extLst>
              <a:ext uri="{FF2B5EF4-FFF2-40B4-BE49-F238E27FC236}">
                <a16:creationId xmlns:a16="http://schemas.microsoft.com/office/drawing/2014/main" id="{D0FE6399-9588-ED8E-8881-98A6D5B03BBD}"/>
              </a:ext>
            </a:extLst>
          </p:cNvPr>
          <p:cNvGrpSpPr/>
          <p:nvPr/>
        </p:nvGrpSpPr>
        <p:grpSpPr>
          <a:xfrm>
            <a:off x="-1" y="2097402"/>
            <a:ext cx="12192001" cy="3081617"/>
            <a:chOff x="-226580" y="2097402"/>
            <a:chExt cx="11900380" cy="3081617"/>
          </a:xfrm>
        </p:grpSpPr>
        <p:sp>
          <p:nvSpPr>
            <p:cNvPr id="3" name="Content Placeholder 2">
              <a:extLst>
                <a:ext uri="{FF2B5EF4-FFF2-40B4-BE49-F238E27FC236}">
                  <a16:creationId xmlns:a16="http://schemas.microsoft.com/office/drawing/2014/main" id="{11833C1E-B70C-0B52-1144-D26A90DE4E82}"/>
                </a:ext>
              </a:extLst>
            </p:cNvPr>
            <p:cNvSpPr txBox="1">
              <a:spLocks/>
            </p:cNvSpPr>
            <p:nvPr/>
          </p:nvSpPr>
          <p:spPr>
            <a:xfrm>
              <a:off x="5723610" y="209740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F</a:t>
              </a:r>
              <a:endParaRPr lang="en-AU" sz="210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737084F9-39A0-2084-0D05-DA1BE13A248F}"/>
                </a:ext>
              </a:extLst>
            </p:cNvPr>
            <p:cNvSpPr txBox="1">
              <a:spLocks/>
            </p:cNvSpPr>
            <p:nvPr/>
          </p:nvSpPr>
          <p:spPr>
            <a:xfrm>
              <a:off x="8290039"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O</a:t>
              </a:r>
              <a:endParaRPr lang="en-AU" sz="210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2918F953-2D1D-7867-FD33-06AD072E4DC3}"/>
                </a:ext>
              </a:extLst>
            </p:cNvPr>
            <p:cNvSpPr txBox="1">
              <a:spLocks/>
            </p:cNvSpPr>
            <p:nvPr/>
          </p:nvSpPr>
          <p:spPr>
            <a:xfrm>
              <a:off x="2748515"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a:solidFill>
                    <a:srgbClr val="4557AD"/>
                  </a:solidFill>
                  <a:latin typeface="Tenorite" pitchFamily="2" charset="0"/>
                  <a:cs typeface="Arial"/>
                </a:rPr>
                <a:t>C</a:t>
              </a:r>
            </a:p>
          </p:txBody>
        </p:sp>
        <p:sp>
          <p:nvSpPr>
            <p:cNvPr id="6" name="Content Placeholder 2">
              <a:extLst>
                <a:ext uri="{FF2B5EF4-FFF2-40B4-BE49-F238E27FC236}">
                  <a16:creationId xmlns:a16="http://schemas.microsoft.com/office/drawing/2014/main" id="{845DC763-07AA-CC1A-644E-A5245D4835CC}"/>
                </a:ext>
              </a:extLst>
            </p:cNvPr>
            <p:cNvSpPr txBox="1">
              <a:spLocks/>
            </p:cNvSpPr>
            <p:nvPr/>
          </p:nvSpPr>
          <p:spPr>
            <a:xfrm>
              <a:off x="-226580" y="209740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D</a:t>
              </a:r>
              <a:endParaRPr lang="en-AU" sz="21000">
                <a:solidFill>
                  <a:srgbClr val="4557AD"/>
                </a:solidFill>
                <a:latin typeface="Tenorite" pitchFamily="2" charset="0"/>
                <a:cs typeface="Arial"/>
              </a:endParaRPr>
            </a:p>
          </p:txBody>
        </p:sp>
      </p:grpSp>
    </p:spTree>
    <p:extLst>
      <p:ext uri="{BB962C8B-B14F-4D97-AF65-F5344CB8AC3E}">
        <p14:creationId xmlns:p14="http://schemas.microsoft.com/office/powerpoint/2010/main" val="42416631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87CAD1-748E-5C17-1C28-64F55B18EC6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249811-C08A-23FF-D2A4-2692D85AA443}"/>
              </a:ext>
            </a:extLst>
          </p:cNvPr>
          <p:cNvSpPr>
            <a:spLocks noGrp="1"/>
          </p:cNvSpPr>
          <p:nvPr>
            <p:ph type="title"/>
          </p:nvPr>
        </p:nvSpPr>
        <p:spPr/>
        <p:txBody>
          <a:bodyPr/>
          <a:lstStyle/>
          <a:p>
            <a:r>
              <a:rPr lang="en-US" sz="800">
                <a:solidFill>
                  <a:schemeClr val="bg2"/>
                </a:solidFill>
                <a:latin typeface="Calibri" panose="020F0502020204030204" pitchFamily="34" charset="0"/>
                <a:ea typeface="Calibri" panose="020F0502020204030204" pitchFamily="34" charset="0"/>
                <a:cs typeface="Calibri" panose="020F0502020204030204" pitchFamily="34" charset="0"/>
              </a:rPr>
              <a:t>Slide 24 Learning intention and success criteria</a:t>
            </a:r>
          </a:p>
        </p:txBody>
      </p:sp>
      <p:sp>
        <p:nvSpPr>
          <p:cNvPr id="4" name="TextBox 3">
            <a:extLst>
              <a:ext uri="{FF2B5EF4-FFF2-40B4-BE49-F238E27FC236}">
                <a16:creationId xmlns:a16="http://schemas.microsoft.com/office/drawing/2014/main" id="{4471DA28-F5D9-F2B6-508A-01C8534EDA58}"/>
              </a:ext>
            </a:extLst>
          </p:cNvPr>
          <p:cNvSpPr txBox="1"/>
          <p:nvPr/>
        </p:nvSpPr>
        <p:spPr>
          <a:xfrm>
            <a:off x="914400" y="3525253"/>
            <a:ext cx="8554453" cy="2215991"/>
          </a:xfrm>
          <a:prstGeom prst="rect">
            <a:avLst/>
          </a:prstGeom>
          <a:noFill/>
        </p:spPr>
        <p:txBody>
          <a:bodyPr wrap="square" rtlCol="0">
            <a:spAutoFit/>
          </a:bodyPr>
          <a:lstStyle/>
          <a:p>
            <a:r>
              <a:rPr lang="en-US" sz="3000" dirty="0">
                <a:latin typeface="Calibri" panose="020F0502020204030204" pitchFamily="34" charset="0"/>
                <a:ea typeface="Calibri" panose="020F0502020204030204" pitchFamily="34" charset="0"/>
                <a:cs typeface="Calibri" panose="020F0502020204030204" pitchFamily="34" charset="0"/>
              </a:rPr>
              <a:t>I will know I have been successful if I can:</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form the upper-case B</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match the upper-case B to the lower-case b</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say the sound for Bb.</a:t>
            </a:r>
          </a:p>
          <a:p>
            <a:endParaRPr lang="en-AU" dirty="0"/>
          </a:p>
        </p:txBody>
      </p:sp>
    </p:spTree>
    <p:custDataLst>
      <p:tags r:id="rId1"/>
    </p:custDataLst>
    <p:extLst>
      <p:ext uri="{BB962C8B-B14F-4D97-AF65-F5344CB8AC3E}">
        <p14:creationId xmlns:p14="http://schemas.microsoft.com/office/powerpoint/2010/main" val="40385368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D32046-383D-6E5F-5555-003D6D2F753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0F4DBB9-997A-C419-7240-BA33D734D026}"/>
              </a:ext>
            </a:extLst>
          </p:cNvPr>
          <p:cNvSpPr>
            <a:spLocks noGrp="1"/>
          </p:cNvSpPr>
          <p:nvPr>
            <p:ph type="title"/>
          </p:nvPr>
        </p:nvSpPr>
        <p:spPr/>
        <p:txBody>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25 We do</a:t>
            </a:r>
          </a:p>
        </p:txBody>
      </p:sp>
      <p:sp>
        <p:nvSpPr>
          <p:cNvPr id="3" name="Content Placeholder 2">
            <a:extLst>
              <a:ext uri="{FF2B5EF4-FFF2-40B4-BE49-F238E27FC236}">
                <a16:creationId xmlns:a16="http://schemas.microsoft.com/office/drawing/2014/main" id="{25713C47-C163-299B-87F9-90A1E8A94612}"/>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b</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20465833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F3C637-D6C0-762F-35F5-5389BC5CB11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6B418E0-875F-DF1C-05C1-7977D11659B1}"/>
              </a:ext>
            </a:extLst>
          </p:cNvPr>
          <p:cNvSpPr>
            <a:spLocks noGrp="1"/>
          </p:cNvSpPr>
          <p:nvPr>
            <p:ph type="title"/>
          </p:nvPr>
        </p:nvSpPr>
        <p:spPr/>
        <p:txBody>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26 I do</a:t>
            </a:r>
          </a:p>
        </p:txBody>
      </p:sp>
      <p:sp>
        <p:nvSpPr>
          <p:cNvPr id="2" name="Content Placeholder 2">
            <a:extLst>
              <a:ext uri="{FF2B5EF4-FFF2-40B4-BE49-F238E27FC236}">
                <a16:creationId xmlns:a16="http://schemas.microsoft.com/office/drawing/2014/main" id="{B944DC36-92E9-8331-D822-5216A1D5A7DB}"/>
              </a:ext>
            </a:extLst>
          </p:cNvPr>
          <p:cNvSpPr txBox="1">
            <a:spLocks/>
          </p:cNvSpPr>
          <p:nvPr/>
        </p:nvSpPr>
        <p:spPr>
          <a:xfrm>
            <a:off x="3271157" y="1928589"/>
            <a:ext cx="5649686"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Bb</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6331219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AFD41E-705D-F428-391F-17ED28E6285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2DACE7D-B8FD-F74B-CB1A-B83C14570EC6}"/>
              </a:ext>
            </a:extLst>
          </p:cNvPr>
          <p:cNvSpPr>
            <a:spLocks noGrp="1"/>
          </p:cNvSpPr>
          <p:nvPr>
            <p:ph type="title"/>
          </p:nvPr>
        </p:nvSpPr>
        <p:spPr/>
        <p:txBody>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27 I do</a:t>
            </a:r>
          </a:p>
        </p:txBody>
      </p:sp>
      <p:grpSp>
        <p:nvGrpSpPr>
          <p:cNvPr id="9" name="Group 8" descr="B B B">
            <a:extLst>
              <a:ext uri="{FF2B5EF4-FFF2-40B4-BE49-F238E27FC236}">
                <a16:creationId xmlns:a16="http://schemas.microsoft.com/office/drawing/2014/main" id="{8D005A78-6672-4F5B-E5A1-F76A7279CF63}"/>
              </a:ext>
            </a:extLst>
          </p:cNvPr>
          <p:cNvGrpSpPr/>
          <p:nvPr/>
        </p:nvGrpSpPr>
        <p:grpSpPr>
          <a:xfrm>
            <a:off x="557956" y="1888193"/>
            <a:ext cx="11076088" cy="3081613"/>
            <a:chOff x="557956" y="2887116"/>
            <a:chExt cx="11076088" cy="3081613"/>
          </a:xfrm>
        </p:grpSpPr>
        <p:sp>
          <p:nvSpPr>
            <p:cNvPr id="11" name="Content Placeholder 2">
              <a:extLst>
                <a:ext uri="{FF2B5EF4-FFF2-40B4-BE49-F238E27FC236}">
                  <a16:creationId xmlns:a16="http://schemas.microsoft.com/office/drawing/2014/main" id="{D9F9A53B-F53D-8E8E-D8D3-7B552E15E2AE}"/>
                </a:ext>
              </a:extLst>
            </p:cNvPr>
            <p:cNvSpPr txBox="1">
              <a:spLocks/>
            </p:cNvSpPr>
            <p:nvPr/>
          </p:nvSpPr>
          <p:spPr>
            <a:xfrm>
              <a:off x="557956"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B</a:t>
              </a:r>
              <a:endParaRPr lang="en-AU" sz="21000">
                <a:solidFill>
                  <a:srgbClr val="4557AD"/>
                </a:solidFill>
                <a:latin typeface="Tenorite" pitchFamily="2" charset="0"/>
                <a:cs typeface="Arial"/>
              </a:endParaRPr>
            </a:p>
          </p:txBody>
        </p:sp>
        <p:sp>
          <p:nvSpPr>
            <p:cNvPr id="12" name="Oval 11">
              <a:extLst>
                <a:ext uri="{FF2B5EF4-FFF2-40B4-BE49-F238E27FC236}">
                  <a16:creationId xmlns:a16="http://schemas.microsoft.com/office/drawing/2014/main" id="{0E982713-AEF4-1A44-19DD-CFB8D21AC295}"/>
                </a:ext>
              </a:extLst>
            </p:cNvPr>
            <p:cNvSpPr/>
            <p:nvPr/>
          </p:nvSpPr>
          <p:spPr>
            <a:xfrm>
              <a:off x="1696016" y="3523268"/>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Content Placeholder 2">
              <a:extLst>
                <a:ext uri="{FF2B5EF4-FFF2-40B4-BE49-F238E27FC236}">
                  <a16:creationId xmlns:a16="http://schemas.microsoft.com/office/drawing/2014/main" id="{60DB6C56-AAB5-272A-2E69-25997D0DF583}"/>
                </a:ext>
              </a:extLst>
            </p:cNvPr>
            <p:cNvSpPr txBox="1">
              <a:spLocks/>
            </p:cNvSpPr>
            <p:nvPr/>
          </p:nvSpPr>
          <p:spPr>
            <a:xfrm>
              <a:off x="4404119"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a:solidFill>
                    <a:srgbClr val="4557AD"/>
                  </a:solidFill>
                  <a:latin typeface="Tenorite" pitchFamily="2" charset="0"/>
                  <a:cs typeface="Arial"/>
                </a:rPr>
                <a:t>B</a:t>
              </a:r>
            </a:p>
          </p:txBody>
        </p:sp>
        <p:sp>
          <p:nvSpPr>
            <p:cNvPr id="4" name="Content Placeholder 2">
              <a:extLst>
                <a:ext uri="{FF2B5EF4-FFF2-40B4-BE49-F238E27FC236}">
                  <a16:creationId xmlns:a16="http://schemas.microsoft.com/office/drawing/2014/main" id="{5F943892-AD26-641F-6FE2-5AA5F905BDD3}"/>
                </a:ext>
              </a:extLst>
            </p:cNvPr>
            <p:cNvSpPr txBox="1">
              <a:spLocks/>
            </p:cNvSpPr>
            <p:nvPr/>
          </p:nvSpPr>
          <p:spPr>
            <a:xfrm>
              <a:off x="8250283"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B</a:t>
              </a:r>
              <a:endParaRPr lang="en-AU" sz="21000">
                <a:solidFill>
                  <a:srgbClr val="4557AD"/>
                </a:solidFill>
                <a:latin typeface="Tenorite" pitchFamily="2" charset="0"/>
                <a:cs typeface="Arial"/>
              </a:endParaRPr>
            </a:p>
          </p:txBody>
        </p:sp>
        <p:pic>
          <p:nvPicPr>
            <p:cNvPr id="6" name="Picture 5">
              <a:extLst>
                <a:ext uri="{FF2B5EF4-FFF2-40B4-BE49-F238E27FC236}">
                  <a16:creationId xmlns:a16="http://schemas.microsoft.com/office/drawing/2014/main" id="{4CA8A667-F7BC-33D0-B905-34FF4D606E87}"/>
                </a:ext>
              </a:extLst>
            </p:cNvPr>
            <p:cNvPicPr>
              <a:picLocks noChangeAspect="1"/>
            </p:cNvPicPr>
            <p:nvPr/>
          </p:nvPicPr>
          <p:blipFill>
            <a:blip r:embed="rId4"/>
            <a:stretch>
              <a:fillRect/>
            </a:stretch>
          </p:blipFill>
          <p:spPr>
            <a:xfrm>
              <a:off x="1696016" y="4994080"/>
              <a:ext cx="243861" cy="243861"/>
            </a:xfrm>
            <a:prstGeom prst="rect">
              <a:avLst/>
            </a:prstGeom>
          </p:spPr>
        </p:pic>
      </p:grpSp>
    </p:spTree>
    <p:custDataLst>
      <p:tags r:id="rId1"/>
    </p:custDataLst>
    <p:extLst>
      <p:ext uri="{BB962C8B-B14F-4D97-AF65-F5344CB8AC3E}">
        <p14:creationId xmlns:p14="http://schemas.microsoft.com/office/powerpoint/2010/main" val="24697409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5BB8CF-6B6B-D79C-422A-842098ABF7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05548B-138C-FCD6-F7FC-86B5B78949F7}"/>
              </a:ext>
            </a:extLst>
          </p:cNvPr>
          <p:cNvSpPr>
            <a:spLocks noGrp="1"/>
          </p:cNvSpPr>
          <p:nvPr>
            <p:ph type="title"/>
          </p:nvPr>
        </p:nvSpPr>
        <p:spPr/>
        <p:txBody>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28 we do</a:t>
            </a:r>
          </a:p>
        </p:txBody>
      </p:sp>
      <p:grpSp>
        <p:nvGrpSpPr>
          <p:cNvPr id="3" name="Group 2" descr="B B B">
            <a:extLst>
              <a:ext uri="{FF2B5EF4-FFF2-40B4-BE49-F238E27FC236}">
                <a16:creationId xmlns:a16="http://schemas.microsoft.com/office/drawing/2014/main" id="{9BAFDA9C-992B-BBC7-C104-B0E96468185F}"/>
              </a:ext>
            </a:extLst>
          </p:cNvPr>
          <p:cNvGrpSpPr/>
          <p:nvPr/>
        </p:nvGrpSpPr>
        <p:grpSpPr>
          <a:xfrm>
            <a:off x="557956" y="1888193"/>
            <a:ext cx="11076088" cy="3081613"/>
            <a:chOff x="557956" y="2887116"/>
            <a:chExt cx="11076088" cy="3081613"/>
          </a:xfrm>
        </p:grpSpPr>
        <p:sp>
          <p:nvSpPr>
            <p:cNvPr id="7" name="Content Placeholder 2">
              <a:extLst>
                <a:ext uri="{FF2B5EF4-FFF2-40B4-BE49-F238E27FC236}">
                  <a16:creationId xmlns:a16="http://schemas.microsoft.com/office/drawing/2014/main" id="{6B8C40E9-B041-DD7E-280E-192A1C2E1459}"/>
                </a:ext>
              </a:extLst>
            </p:cNvPr>
            <p:cNvSpPr txBox="1">
              <a:spLocks/>
            </p:cNvSpPr>
            <p:nvPr/>
          </p:nvSpPr>
          <p:spPr>
            <a:xfrm>
              <a:off x="557956"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B</a:t>
              </a:r>
              <a:endParaRPr lang="en-AU" sz="21000">
                <a:solidFill>
                  <a:srgbClr val="4557AD"/>
                </a:solidFill>
                <a:latin typeface="Tenorite" pitchFamily="2" charset="0"/>
                <a:cs typeface="Arial"/>
              </a:endParaRPr>
            </a:p>
          </p:txBody>
        </p:sp>
        <p:sp>
          <p:nvSpPr>
            <p:cNvPr id="9" name="Oval 8">
              <a:extLst>
                <a:ext uri="{FF2B5EF4-FFF2-40B4-BE49-F238E27FC236}">
                  <a16:creationId xmlns:a16="http://schemas.microsoft.com/office/drawing/2014/main" id="{F7B5CCCA-09FD-55FD-67C2-FB211DB678B7}"/>
                </a:ext>
              </a:extLst>
            </p:cNvPr>
            <p:cNvSpPr/>
            <p:nvPr/>
          </p:nvSpPr>
          <p:spPr>
            <a:xfrm>
              <a:off x="1696016" y="3523268"/>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Content Placeholder 2">
              <a:extLst>
                <a:ext uri="{FF2B5EF4-FFF2-40B4-BE49-F238E27FC236}">
                  <a16:creationId xmlns:a16="http://schemas.microsoft.com/office/drawing/2014/main" id="{0164E73A-5FC1-434B-8F7E-673AC809ACF3}"/>
                </a:ext>
              </a:extLst>
            </p:cNvPr>
            <p:cNvSpPr txBox="1">
              <a:spLocks/>
            </p:cNvSpPr>
            <p:nvPr/>
          </p:nvSpPr>
          <p:spPr>
            <a:xfrm>
              <a:off x="4404119"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a:solidFill>
                    <a:srgbClr val="4557AD"/>
                  </a:solidFill>
                  <a:latin typeface="Tenorite" pitchFamily="2" charset="0"/>
                  <a:cs typeface="Arial"/>
                </a:rPr>
                <a:t>B</a:t>
              </a:r>
            </a:p>
          </p:txBody>
        </p:sp>
        <p:sp>
          <p:nvSpPr>
            <p:cNvPr id="12" name="Content Placeholder 2">
              <a:extLst>
                <a:ext uri="{FF2B5EF4-FFF2-40B4-BE49-F238E27FC236}">
                  <a16:creationId xmlns:a16="http://schemas.microsoft.com/office/drawing/2014/main" id="{CB0BF5D0-C230-2F75-448C-EF3A3C2978A7}"/>
                </a:ext>
              </a:extLst>
            </p:cNvPr>
            <p:cNvSpPr txBox="1">
              <a:spLocks/>
            </p:cNvSpPr>
            <p:nvPr/>
          </p:nvSpPr>
          <p:spPr>
            <a:xfrm>
              <a:off x="8250283"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B</a:t>
              </a:r>
              <a:endParaRPr lang="en-AU" sz="21000">
                <a:solidFill>
                  <a:srgbClr val="4557AD"/>
                </a:solidFill>
                <a:latin typeface="Tenorite" pitchFamily="2" charset="0"/>
                <a:cs typeface="Arial"/>
              </a:endParaRPr>
            </a:p>
          </p:txBody>
        </p:sp>
        <p:pic>
          <p:nvPicPr>
            <p:cNvPr id="13" name="Picture 12">
              <a:extLst>
                <a:ext uri="{FF2B5EF4-FFF2-40B4-BE49-F238E27FC236}">
                  <a16:creationId xmlns:a16="http://schemas.microsoft.com/office/drawing/2014/main" id="{6A5EA5E4-061F-A43D-F607-6D8C45F96E76}"/>
                </a:ext>
              </a:extLst>
            </p:cNvPr>
            <p:cNvPicPr>
              <a:picLocks noChangeAspect="1"/>
            </p:cNvPicPr>
            <p:nvPr/>
          </p:nvPicPr>
          <p:blipFill>
            <a:blip r:embed="rId4"/>
            <a:stretch>
              <a:fillRect/>
            </a:stretch>
          </p:blipFill>
          <p:spPr>
            <a:xfrm>
              <a:off x="1696016" y="4994080"/>
              <a:ext cx="243861" cy="243861"/>
            </a:xfrm>
            <a:prstGeom prst="rect">
              <a:avLst/>
            </a:prstGeom>
          </p:spPr>
        </p:pic>
      </p:grpSp>
    </p:spTree>
    <p:custDataLst>
      <p:tags r:id="rId1"/>
    </p:custDataLst>
    <p:extLst>
      <p:ext uri="{BB962C8B-B14F-4D97-AF65-F5344CB8AC3E}">
        <p14:creationId xmlns:p14="http://schemas.microsoft.com/office/powerpoint/2010/main" val="31398358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6DCD46-6076-5E5E-48C2-ABCDED87B3D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F738A85-A78F-0A05-3619-2F3E547D470B}"/>
              </a:ext>
            </a:extLst>
          </p:cNvPr>
          <p:cNvSpPr>
            <a:spLocks noGrp="1"/>
          </p:cNvSpPr>
          <p:nvPr>
            <p:ph type="title"/>
          </p:nvPr>
        </p:nvSpPr>
        <p:spPr/>
        <p:txBody>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29 I do</a:t>
            </a:r>
          </a:p>
        </p:txBody>
      </p:sp>
      <p:sp>
        <p:nvSpPr>
          <p:cNvPr id="2" name="Content Placeholder 2">
            <a:extLst>
              <a:ext uri="{FF2B5EF4-FFF2-40B4-BE49-F238E27FC236}">
                <a16:creationId xmlns:a16="http://schemas.microsoft.com/office/drawing/2014/main" id="{32D89C4A-D1E0-F947-CF01-552B168E3FFD}"/>
              </a:ext>
            </a:extLst>
          </p:cNvPr>
          <p:cNvSpPr txBox="1">
            <a:spLocks/>
          </p:cNvSpPr>
          <p:nvPr/>
        </p:nvSpPr>
        <p:spPr>
          <a:xfrm>
            <a:off x="3271157" y="1928589"/>
            <a:ext cx="5649686"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Ben</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24019992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018BCA8A-A1EF-E943-6AEB-FA677C534FA2}"/>
              </a:ext>
            </a:extLst>
          </p:cNvPr>
          <p:cNvSpPr>
            <a:spLocks noGrp="1"/>
          </p:cNvSpPr>
          <p:nvPr>
            <p:ph type="title"/>
          </p:nvPr>
        </p:nvSpPr>
        <p:spPr/>
        <p:txBody>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3 Review</a:t>
            </a:r>
          </a:p>
        </p:txBody>
      </p:sp>
      <p:grpSp>
        <p:nvGrpSpPr>
          <p:cNvPr id="2" name="Group 1" descr="H R O D">
            <a:extLst>
              <a:ext uri="{FF2B5EF4-FFF2-40B4-BE49-F238E27FC236}">
                <a16:creationId xmlns:a16="http://schemas.microsoft.com/office/drawing/2014/main" id="{4D557E49-4A39-10E5-EA8A-C7E4BCF711D0}"/>
              </a:ext>
            </a:extLst>
          </p:cNvPr>
          <p:cNvGrpSpPr/>
          <p:nvPr/>
        </p:nvGrpSpPr>
        <p:grpSpPr>
          <a:xfrm>
            <a:off x="-1" y="2097402"/>
            <a:ext cx="12192001" cy="3081617"/>
            <a:chOff x="-226580" y="2097402"/>
            <a:chExt cx="11900380" cy="3081617"/>
          </a:xfrm>
        </p:grpSpPr>
        <p:sp>
          <p:nvSpPr>
            <p:cNvPr id="3" name="Content Placeholder 2">
              <a:extLst>
                <a:ext uri="{FF2B5EF4-FFF2-40B4-BE49-F238E27FC236}">
                  <a16:creationId xmlns:a16="http://schemas.microsoft.com/office/drawing/2014/main" id="{C9A3110E-B466-95CE-D380-2F2F962A63AD}"/>
                </a:ext>
              </a:extLst>
            </p:cNvPr>
            <p:cNvSpPr txBox="1">
              <a:spLocks/>
            </p:cNvSpPr>
            <p:nvPr/>
          </p:nvSpPr>
          <p:spPr>
            <a:xfrm>
              <a:off x="5723610" y="209740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O</a:t>
              </a:r>
              <a:endParaRPr lang="en-AU" sz="210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45955D11-E946-7A3F-DD69-80B8113AEBFB}"/>
                </a:ext>
              </a:extLst>
            </p:cNvPr>
            <p:cNvSpPr txBox="1">
              <a:spLocks/>
            </p:cNvSpPr>
            <p:nvPr/>
          </p:nvSpPr>
          <p:spPr>
            <a:xfrm>
              <a:off x="8290039"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D</a:t>
              </a:r>
              <a:endParaRPr lang="en-AU" sz="210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CEC2D14D-FD3F-2FB6-6B36-F24629E86BC0}"/>
                </a:ext>
              </a:extLst>
            </p:cNvPr>
            <p:cNvSpPr txBox="1">
              <a:spLocks/>
            </p:cNvSpPr>
            <p:nvPr/>
          </p:nvSpPr>
          <p:spPr>
            <a:xfrm>
              <a:off x="2748515"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a:solidFill>
                    <a:srgbClr val="4557AD"/>
                  </a:solidFill>
                  <a:latin typeface="Tenorite" pitchFamily="2" charset="0"/>
                  <a:cs typeface="Arial"/>
                </a:rPr>
                <a:t>R</a:t>
              </a:r>
            </a:p>
          </p:txBody>
        </p:sp>
        <p:sp>
          <p:nvSpPr>
            <p:cNvPr id="6" name="Content Placeholder 2">
              <a:extLst>
                <a:ext uri="{FF2B5EF4-FFF2-40B4-BE49-F238E27FC236}">
                  <a16:creationId xmlns:a16="http://schemas.microsoft.com/office/drawing/2014/main" id="{5F8EAFEB-9996-71C7-C402-E2D59B00F9C0}"/>
                </a:ext>
              </a:extLst>
            </p:cNvPr>
            <p:cNvSpPr txBox="1">
              <a:spLocks/>
            </p:cNvSpPr>
            <p:nvPr/>
          </p:nvSpPr>
          <p:spPr>
            <a:xfrm>
              <a:off x="-226580" y="209740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H</a:t>
              </a:r>
              <a:endParaRPr lang="en-AU" sz="21000">
                <a:solidFill>
                  <a:srgbClr val="4557AD"/>
                </a:solidFill>
                <a:latin typeface="Tenorite" pitchFamily="2" charset="0"/>
                <a:cs typeface="Arial"/>
              </a:endParaRPr>
            </a:p>
          </p:txBody>
        </p:sp>
      </p:grpSp>
    </p:spTree>
    <p:extLst>
      <p:ext uri="{BB962C8B-B14F-4D97-AF65-F5344CB8AC3E}">
        <p14:creationId xmlns:p14="http://schemas.microsoft.com/office/powerpoint/2010/main" val="33302379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91C0B9-6B21-38CB-F5B2-D9F01AA047B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B5DD5CC-5971-6519-0241-1CEBD9384980}"/>
              </a:ext>
            </a:extLst>
          </p:cNvPr>
          <p:cNvSpPr>
            <a:spLocks noGrp="1"/>
          </p:cNvSpPr>
          <p:nvPr>
            <p:ph type="title"/>
          </p:nvPr>
        </p:nvSpPr>
        <p:spPr/>
        <p:txBody>
          <a:bodyPr>
            <a:normAutofit/>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30 Check for understanding</a:t>
            </a:r>
          </a:p>
        </p:txBody>
      </p:sp>
      <p:pic>
        <p:nvPicPr>
          <p:cNvPr id="2" name="Graphic 1" descr="Pencil outline">
            <a:extLst>
              <a:ext uri="{FF2B5EF4-FFF2-40B4-BE49-F238E27FC236}">
                <a16:creationId xmlns:a16="http://schemas.microsoft.com/office/drawing/2014/main" id="{A57596D4-042A-8208-77FA-1B123DFDB1B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60231" y="1593231"/>
            <a:ext cx="3671538" cy="3671538"/>
          </a:xfrm>
          <a:prstGeom prst="rect">
            <a:avLst/>
          </a:prstGeom>
        </p:spPr>
      </p:pic>
    </p:spTree>
    <p:custDataLst>
      <p:tags r:id="rId1"/>
    </p:custDataLst>
    <p:extLst>
      <p:ext uri="{BB962C8B-B14F-4D97-AF65-F5344CB8AC3E}">
        <p14:creationId xmlns:p14="http://schemas.microsoft.com/office/powerpoint/2010/main" val="38747402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6BD61F-8BD5-554B-DE3B-C95457CA08E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745A1C9-79DE-5DD4-0D95-13200A38DB27}"/>
              </a:ext>
            </a:extLst>
          </p:cNvPr>
          <p:cNvSpPr>
            <a:spLocks noGrp="1"/>
          </p:cNvSpPr>
          <p:nvPr>
            <p:ph type="title"/>
          </p:nvPr>
        </p:nvSpPr>
        <p:spPr/>
        <p:txBody>
          <a:bodyPr/>
          <a:lstStyle/>
          <a:p>
            <a:r>
              <a:rPr lang="en-US" sz="800">
                <a:solidFill>
                  <a:schemeClr val="bg2"/>
                </a:solidFill>
                <a:latin typeface="Calibri" panose="020F0502020204030204" pitchFamily="34" charset="0"/>
                <a:ea typeface="Calibri" panose="020F0502020204030204" pitchFamily="34" charset="0"/>
                <a:cs typeface="Calibri" panose="020F0502020204030204" pitchFamily="34" charset="0"/>
              </a:rPr>
              <a:t>Slide 31 End of lesson</a:t>
            </a:r>
            <a:endParaRPr lang="en-AU" sz="80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0" name="AutoShape 2">
            <a:extLst>
              <a:ext uri="{FF2B5EF4-FFF2-40B4-BE49-F238E27FC236}">
                <a16:creationId xmlns:a16="http://schemas.microsoft.com/office/drawing/2014/main" id="{3694FE90-BA59-DAF4-BA26-A9FE58ABC46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2486149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FDBB82-9C39-5282-6A9A-F340C34A0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E995139-104C-713B-FA66-776F12EA77CA}"/>
              </a:ext>
            </a:extLst>
          </p:cNvPr>
          <p:cNvSpPr>
            <a:spLocks noGrp="1"/>
          </p:cNvSpPr>
          <p:nvPr>
            <p:ph type="title"/>
          </p:nvPr>
        </p:nvSpPr>
        <p:spPr/>
        <p:txBody>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32 Upper-case G</a:t>
            </a:r>
          </a:p>
        </p:txBody>
      </p:sp>
      <p:sp>
        <p:nvSpPr>
          <p:cNvPr id="3" name="TextBox 2">
            <a:extLst>
              <a:ext uri="{FF2B5EF4-FFF2-40B4-BE49-F238E27FC236}">
                <a16:creationId xmlns:a16="http://schemas.microsoft.com/office/drawing/2014/main" id="{D7CFFC42-34F9-7479-61F5-F1B54233315A}"/>
              </a:ext>
            </a:extLst>
          </p:cNvPr>
          <p:cNvSpPr txBox="1"/>
          <p:nvPr/>
        </p:nvSpPr>
        <p:spPr>
          <a:xfrm>
            <a:off x="2859505" y="2562726"/>
            <a:ext cx="6472989" cy="1323439"/>
          </a:xfrm>
          <a:prstGeom prst="rect">
            <a:avLst/>
          </a:prstGeom>
          <a:noFill/>
        </p:spPr>
        <p:txBody>
          <a:bodyPr wrap="square" rtlCol="0">
            <a:spAutoFit/>
          </a:bodyPr>
          <a:lstStyle/>
          <a:p>
            <a:r>
              <a:rPr lang="en-AU" sz="8000" b="1">
                <a:solidFill>
                  <a:srgbClr val="0E1E42"/>
                </a:solidFill>
                <a:latin typeface="Calibri" panose="020F0502020204030204" pitchFamily="34" charset="0"/>
                <a:ea typeface="Verdana" panose="020B0604030504040204" pitchFamily="34" charset="0"/>
                <a:cs typeface="Calibri" panose="020F0502020204030204" pitchFamily="34" charset="0"/>
              </a:rPr>
              <a:t>Upper-case G</a:t>
            </a:r>
            <a:endParaRPr lang="en-AU"/>
          </a:p>
        </p:txBody>
      </p:sp>
    </p:spTree>
    <p:custDataLst>
      <p:tags r:id="rId1"/>
    </p:custDataLst>
    <p:extLst>
      <p:ext uri="{BB962C8B-B14F-4D97-AF65-F5344CB8AC3E}">
        <p14:creationId xmlns:p14="http://schemas.microsoft.com/office/powerpoint/2010/main" val="7536449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CC6DCF-896A-7F3E-2567-E1CC1157E1B1}"/>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ACFF616C-A7FC-2C56-47B9-9CA72E7FF980}"/>
              </a:ext>
            </a:extLst>
          </p:cNvPr>
          <p:cNvSpPr>
            <a:spLocks noGrp="1"/>
          </p:cNvSpPr>
          <p:nvPr>
            <p:ph type="title"/>
          </p:nvPr>
        </p:nvSpPr>
        <p:spPr/>
        <p:txBody>
          <a:bodyPr>
            <a:normAutofit/>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33 review</a:t>
            </a:r>
          </a:p>
        </p:txBody>
      </p:sp>
      <p:grpSp>
        <p:nvGrpSpPr>
          <p:cNvPr id="2" name="Group 1" descr="F C O B">
            <a:extLst>
              <a:ext uri="{FF2B5EF4-FFF2-40B4-BE49-F238E27FC236}">
                <a16:creationId xmlns:a16="http://schemas.microsoft.com/office/drawing/2014/main" id="{32145D7F-366F-0B1C-8BBF-AEE2A2867BBD}"/>
              </a:ext>
            </a:extLst>
          </p:cNvPr>
          <p:cNvGrpSpPr/>
          <p:nvPr/>
        </p:nvGrpSpPr>
        <p:grpSpPr>
          <a:xfrm>
            <a:off x="-1" y="2097402"/>
            <a:ext cx="12192001" cy="3081617"/>
            <a:chOff x="-226580" y="2097402"/>
            <a:chExt cx="11900380" cy="3081617"/>
          </a:xfrm>
        </p:grpSpPr>
        <p:sp>
          <p:nvSpPr>
            <p:cNvPr id="3" name="Content Placeholder 2">
              <a:extLst>
                <a:ext uri="{FF2B5EF4-FFF2-40B4-BE49-F238E27FC236}">
                  <a16:creationId xmlns:a16="http://schemas.microsoft.com/office/drawing/2014/main" id="{DF646B16-1D65-A01E-0444-A894CA472EF1}"/>
                </a:ext>
              </a:extLst>
            </p:cNvPr>
            <p:cNvSpPr txBox="1">
              <a:spLocks/>
            </p:cNvSpPr>
            <p:nvPr/>
          </p:nvSpPr>
          <p:spPr>
            <a:xfrm>
              <a:off x="5723610" y="209740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O</a:t>
              </a:r>
              <a:endParaRPr lang="en-AU" sz="210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AF665205-1499-13A6-0ECE-5A874DB06FC8}"/>
                </a:ext>
              </a:extLst>
            </p:cNvPr>
            <p:cNvSpPr txBox="1">
              <a:spLocks/>
            </p:cNvSpPr>
            <p:nvPr/>
          </p:nvSpPr>
          <p:spPr>
            <a:xfrm>
              <a:off x="8290039"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B</a:t>
              </a:r>
              <a:endParaRPr lang="en-AU" sz="210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FE78E28E-8566-23C0-26A8-BEDF4628BC6E}"/>
                </a:ext>
              </a:extLst>
            </p:cNvPr>
            <p:cNvSpPr txBox="1">
              <a:spLocks/>
            </p:cNvSpPr>
            <p:nvPr/>
          </p:nvSpPr>
          <p:spPr>
            <a:xfrm>
              <a:off x="2748515"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a:solidFill>
                    <a:srgbClr val="4557AD"/>
                  </a:solidFill>
                  <a:latin typeface="Tenorite" pitchFamily="2" charset="0"/>
                  <a:cs typeface="Arial"/>
                </a:rPr>
                <a:t>C</a:t>
              </a:r>
            </a:p>
          </p:txBody>
        </p:sp>
        <p:sp>
          <p:nvSpPr>
            <p:cNvPr id="6" name="Content Placeholder 2">
              <a:extLst>
                <a:ext uri="{FF2B5EF4-FFF2-40B4-BE49-F238E27FC236}">
                  <a16:creationId xmlns:a16="http://schemas.microsoft.com/office/drawing/2014/main" id="{610353FC-747C-52C5-CC33-F029DDFADAA7}"/>
                </a:ext>
              </a:extLst>
            </p:cNvPr>
            <p:cNvSpPr txBox="1">
              <a:spLocks/>
            </p:cNvSpPr>
            <p:nvPr/>
          </p:nvSpPr>
          <p:spPr>
            <a:xfrm>
              <a:off x="-226580" y="209740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F</a:t>
              </a:r>
              <a:endParaRPr lang="en-AU" sz="21000">
                <a:solidFill>
                  <a:srgbClr val="4557AD"/>
                </a:solidFill>
                <a:latin typeface="Tenorite" pitchFamily="2" charset="0"/>
                <a:cs typeface="Arial"/>
              </a:endParaRPr>
            </a:p>
          </p:txBody>
        </p:sp>
      </p:grpSp>
    </p:spTree>
    <p:extLst>
      <p:ext uri="{BB962C8B-B14F-4D97-AF65-F5344CB8AC3E}">
        <p14:creationId xmlns:p14="http://schemas.microsoft.com/office/powerpoint/2010/main" val="35583182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FDA9B4-AB2E-AFF6-9FE1-35E26617A1A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C0E8FD1-9E78-FCA4-E48A-6E6FF3FFE029}"/>
              </a:ext>
            </a:extLst>
          </p:cNvPr>
          <p:cNvSpPr>
            <a:spLocks noGrp="1"/>
          </p:cNvSpPr>
          <p:nvPr>
            <p:ph type="title"/>
          </p:nvPr>
        </p:nvSpPr>
        <p:spPr/>
        <p:txBody>
          <a:bodyPr/>
          <a:lstStyle/>
          <a:p>
            <a:r>
              <a:rPr lang="en-US" sz="800">
                <a:solidFill>
                  <a:schemeClr val="bg2"/>
                </a:solidFill>
                <a:latin typeface="Calibri" panose="020F0502020204030204" pitchFamily="34" charset="0"/>
                <a:ea typeface="Calibri" panose="020F0502020204030204" pitchFamily="34" charset="0"/>
                <a:cs typeface="Calibri" panose="020F0502020204030204" pitchFamily="34" charset="0"/>
              </a:rPr>
              <a:t>Slide 34 Learning intention and success</a:t>
            </a:r>
            <a:r>
              <a:rPr lang="en-US" sz="800" baseline="0">
                <a:solidFill>
                  <a:schemeClr val="bg2"/>
                </a:solidFill>
                <a:latin typeface="Calibri" panose="020F0502020204030204" pitchFamily="34" charset="0"/>
                <a:ea typeface="Calibri" panose="020F0502020204030204" pitchFamily="34" charset="0"/>
                <a:cs typeface="Calibri" panose="020F0502020204030204" pitchFamily="34" charset="0"/>
              </a:rPr>
              <a:t> criteria</a:t>
            </a:r>
            <a:endParaRPr lang="en-US" sz="80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2F7A07D6-FBCA-0715-9A69-B2AC00C3DF19}"/>
              </a:ext>
            </a:extLst>
          </p:cNvPr>
          <p:cNvSpPr txBox="1"/>
          <p:nvPr/>
        </p:nvSpPr>
        <p:spPr>
          <a:xfrm>
            <a:off x="1010652" y="3669632"/>
            <a:ext cx="8013031" cy="2215991"/>
          </a:xfrm>
          <a:prstGeom prst="rect">
            <a:avLst/>
          </a:prstGeom>
          <a:noFill/>
        </p:spPr>
        <p:txBody>
          <a:bodyPr wrap="square" rtlCol="0">
            <a:spAutoFit/>
          </a:bodyPr>
          <a:lstStyle/>
          <a:p>
            <a:r>
              <a:rPr lang="en-US" sz="3000">
                <a:latin typeface="Calibri" panose="020F0502020204030204" pitchFamily="34" charset="0"/>
                <a:ea typeface="Calibri" panose="020F0502020204030204" pitchFamily="34" charset="0"/>
                <a:cs typeface="Calibri" panose="020F0502020204030204" pitchFamily="34" charset="0"/>
              </a:rPr>
              <a:t>I will know I have been successful if I can:</a:t>
            </a:r>
          </a:p>
          <a:p>
            <a:pPr marL="457200" indent="-457200">
              <a:buFont typeface="Arial" panose="020B0604020202020204" pitchFamily="34" charset="0"/>
              <a:buChar char="•"/>
            </a:pPr>
            <a:r>
              <a:rPr lang="en-US" sz="3000">
                <a:latin typeface="Calibri" panose="020F0502020204030204" pitchFamily="34" charset="0"/>
                <a:ea typeface="Calibri" panose="020F0502020204030204" pitchFamily="34" charset="0"/>
                <a:cs typeface="Calibri" panose="020F0502020204030204" pitchFamily="34" charset="0"/>
              </a:rPr>
              <a:t>form the upper-case G</a:t>
            </a:r>
          </a:p>
          <a:p>
            <a:pPr marL="457200" indent="-457200">
              <a:buFont typeface="Arial" panose="020B0604020202020204" pitchFamily="34" charset="0"/>
              <a:buChar char="•"/>
            </a:pPr>
            <a:r>
              <a:rPr lang="en-US" sz="3000">
                <a:latin typeface="Calibri" panose="020F0502020204030204" pitchFamily="34" charset="0"/>
                <a:ea typeface="Calibri" panose="020F0502020204030204" pitchFamily="34" charset="0"/>
                <a:cs typeface="Calibri" panose="020F0502020204030204" pitchFamily="34" charset="0"/>
              </a:rPr>
              <a:t>match the upper-case G to the lower-case g</a:t>
            </a:r>
          </a:p>
          <a:p>
            <a:pPr marL="457200" indent="-457200">
              <a:buFont typeface="Arial" panose="020B0604020202020204" pitchFamily="34" charset="0"/>
              <a:buChar char="•"/>
            </a:pPr>
            <a:r>
              <a:rPr lang="en-US" sz="3000">
                <a:latin typeface="Calibri" panose="020F0502020204030204" pitchFamily="34" charset="0"/>
                <a:ea typeface="Calibri" panose="020F0502020204030204" pitchFamily="34" charset="0"/>
                <a:cs typeface="Calibri" panose="020F0502020204030204" pitchFamily="34" charset="0"/>
              </a:rPr>
              <a:t>say the sound for Gg.</a:t>
            </a:r>
          </a:p>
          <a:p>
            <a:endParaRPr lang="en-AU"/>
          </a:p>
        </p:txBody>
      </p:sp>
    </p:spTree>
    <p:custDataLst>
      <p:tags r:id="rId1"/>
    </p:custDataLst>
    <p:extLst>
      <p:ext uri="{BB962C8B-B14F-4D97-AF65-F5344CB8AC3E}">
        <p14:creationId xmlns:p14="http://schemas.microsoft.com/office/powerpoint/2010/main" val="16440989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4D57D6-54DB-B97B-7252-A89D53CE187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B009819-F9C1-2416-A898-16B25BD81313}"/>
              </a:ext>
            </a:extLst>
          </p:cNvPr>
          <p:cNvSpPr>
            <a:spLocks noGrp="1"/>
          </p:cNvSpPr>
          <p:nvPr>
            <p:ph type="title"/>
          </p:nvPr>
        </p:nvSpPr>
        <p:spPr/>
        <p:txBody>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35 We do</a:t>
            </a:r>
          </a:p>
        </p:txBody>
      </p:sp>
      <p:sp>
        <p:nvSpPr>
          <p:cNvPr id="3" name="Content Placeholder 2">
            <a:extLst>
              <a:ext uri="{FF2B5EF4-FFF2-40B4-BE49-F238E27FC236}">
                <a16:creationId xmlns:a16="http://schemas.microsoft.com/office/drawing/2014/main" id="{A185824D-3063-6DC6-B928-AF2048840164}"/>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g</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19243532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1B94C1-2976-CCEC-293D-A7D06D2DAE8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8DDF7A0E-2BA1-91A4-10B1-BA0AA02B5809}"/>
              </a:ext>
            </a:extLst>
          </p:cNvPr>
          <p:cNvSpPr>
            <a:spLocks noGrp="1"/>
          </p:cNvSpPr>
          <p:nvPr>
            <p:ph type="title"/>
          </p:nvPr>
        </p:nvSpPr>
        <p:spPr/>
        <p:txBody>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a:t>
            </a:r>
            <a:r>
              <a:rPr lang="en-AU" sz="800" baseline="0">
                <a:solidFill>
                  <a:schemeClr val="bg2"/>
                </a:solidFill>
                <a:latin typeface="Calibri" panose="020F0502020204030204" pitchFamily="34" charset="0"/>
                <a:ea typeface="Calibri" panose="020F0502020204030204" pitchFamily="34" charset="0"/>
                <a:cs typeface="Calibri" panose="020F0502020204030204" pitchFamily="34" charset="0"/>
              </a:rPr>
              <a:t> 36 I do</a:t>
            </a:r>
            <a:endParaRPr lang="en-AU" sz="80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35C9A5DD-9811-112A-E795-4C3319D60B68}"/>
              </a:ext>
            </a:extLst>
          </p:cNvPr>
          <p:cNvSpPr txBox="1">
            <a:spLocks/>
          </p:cNvSpPr>
          <p:nvPr/>
        </p:nvSpPr>
        <p:spPr>
          <a:xfrm>
            <a:off x="3271157" y="1928589"/>
            <a:ext cx="5649686"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Gg</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6289510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108E6A-0B29-61AD-D9E7-D5D212C77F8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CC7AC1E-0E32-305D-E987-DE53CD219508}"/>
              </a:ext>
            </a:extLst>
          </p:cNvPr>
          <p:cNvSpPr>
            <a:spLocks noGrp="1"/>
          </p:cNvSpPr>
          <p:nvPr>
            <p:ph type="title"/>
          </p:nvPr>
        </p:nvSpPr>
        <p:spPr/>
        <p:txBody>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37 I do</a:t>
            </a:r>
          </a:p>
        </p:txBody>
      </p:sp>
      <p:grpSp>
        <p:nvGrpSpPr>
          <p:cNvPr id="9" name="Group 8" descr="G G G">
            <a:extLst>
              <a:ext uri="{FF2B5EF4-FFF2-40B4-BE49-F238E27FC236}">
                <a16:creationId xmlns:a16="http://schemas.microsoft.com/office/drawing/2014/main" id="{31DD3348-4EF9-3A32-C4E1-475877D05D41}"/>
              </a:ext>
            </a:extLst>
          </p:cNvPr>
          <p:cNvGrpSpPr/>
          <p:nvPr/>
        </p:nvGrpSpPr>
        <p:grpSpPr>
          <a:xfrm>
            <a:off x="557956" y="1888193"/>
            <a:ext cx="11076088" cy="3081613"/>
            <a:chOff x="557956" y="2887116"/>
            <a:chExt cx="11076088" cy="3081613"/>
          </a:xfrm>
        </p:grpSpPr>
        <p:sp>
          <p:nvSpPr>
            <p:cNvPr id="11" name="Content Placeholder 2">
              <a:extLst>
                <a:ext uri="{FF2B5EF4-FFF2-40B4-BE49-F238E27FC236}">
                  <a16:creationId xmlns:a16="http://schemas.microsoft.com/office/drawing/2014/main" id="{DDEB5DB6-F7EA-9859-2BC3-6BAAE3D3FB39}"/>
                </a:ext>
              </a:extLst>
            </p:cNvPr>
            <p:cNvSpPr txBox="1">
              <a:spLocks/>
            </p:cNvSpPr>
            <p:nvPr/>
          </p:nvSpPr>
          <p:spPr>
            <a:xfrm>
              <a:off x="557956"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G</a:t>
              </a:r>
              <a:endParaRPr lang="en-AU" sz="21000">
                <a:solidFill>
                  <a:srgbClr val="4557AD"/>
                </a:solidFill>
                <a:latin typeface="Tenorite" pitchFamily="2" charset="0"/>
                <a:cs typeface="Arial"/>
              </a:endParaRPr>
            </a:p>
          </p:txBody>
        </p:sp>
        <p:sp>
          <p:nvSpPr>
            <p:cNvPr id="12" name="Oval 11">
              <a:extLst>
                <a:ext uri="{FF2B5EF4-FFF2-40B4-BE49-F238E27FC236}">
                  <a16:creationId xmlns:a16="http://schemas.microsoft.com/office/drawing/2014/main" id="{B59B50CF-6918-CD84-5CE2-897FF9C46C66}"/>
                </a:ext>
              </a:extLst>
            </p:cNvPr>
            <p:cNvSpPr/>
            <p:nvPr/>
          </p:nvSpPr>
          <p:spPr>
            <a:xfrm>
              <a:off x="2701856" y="3797588"/>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Content Placeholder 2">
              <a:extLst>
                <a:ext uri="{FF2B5EF4-FFF2-40B4-BE49-F238E27FC236}">
                  <a16:creationId xmlns:a16="http://schemas.microsoft.com/office/drawing/2014/main" id="{5D83B366-BE83-F6C4-1592-DED70713204C}"/>
                </a:ext>
              </a:extLst>
            </p:cNvPr>
            <p:cNvSpPr txBox="1">
              <a:spLocks/>
            </p:cNvSpPr>
            <p:nvPr/>
          </p:nvSpPr>
          <p:spPr>
            <a:xfrm>
              <a:off x="4404119"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a:solidFill>
                    <a:srgbClr val="4557AD"/>
                  </a:solidFill>
                  <a:latin typeface="Tenorite" pitchFamily="2" charset="0"/>
                  <a:cs typeface="Arial"/>
                </a:rPr>
                <a:t>G</a:t>
              </a:r>
            </a:p>
          </p:txBody>
        </p:sp>
        <p:sp>
          <p:nvSpPr>
            <p:cNvPr id="4" name="Content Placeholder 2">
              <a:extLst>
                <a:ext uri="{FF2B5EF4-FFF2-40B4-BE49-F238E27FC236}">
                  <a16:creationId xmlns:a16="http://schemas.microsoft.com/office/drawing/2014/main" id="{8E8FDCD4-8ED3-5527-9319-711617CF4692}"/>
                </a:ext>
              </a:extLst>
            </p:cNvPr>
            <p:cNvSpPr txBox="1">
              <a:spLocks/>
            </p:cNvSpPr>
            <p:nvPr/>
          </p:nvSpPr>
          <p:spPr>
            <a:xfrm>
              <a:off x="8250283"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G</a:t>
              </a:r>
              <a:endParaRPr lang="en-AU" sz="21000">
                <a:solidFill>
                  <a:srgbClr val="4557AD"/>
                </a:solidFill>
                <a:latin typeface="Tenorite" pitchFamily="2" charset="0"/>
                <a:cs typeface="Arial"/>
              </a:endParaRPr>
            </a:p>
          </p:txBody>
        </p:sp>
        <p:pic>
          <p:nvPicPr>
            <p:cNvPr id="6" name="Picture 5">
              <a:extLst>
                <a:ext uri="{FF2B5EF4-FFF2-40B4-BE49-F238E27FC236}">
                  <a16:creationId xmlns:a16="http://schemas.microsoft.com/office/drawing/2014/main" id="{D55DEEEE-3F84-C6F5-0B4F-1757FA1A38D6}"/>
                </a:ext>
              </a:extLst>
            </p:cNvPr>
            <p:cNvPicPr>
              <a:picLocks noChangeAspect="1"/>
            </p:cNvPicPr>
            <p:nvPr/>
          </p:nvPicPr>
          <p:blipFill>
            <a:blip r:embed="rId4"/>
            <a:stretch>
              <a:fillRect/>
            </a:stretch>
          </p:blipFill>
          <p:spPr>
            <a:xfrm>
              <a:off x="2759918" y="4975694"/>
              <a:ext cx="243861" cy="243861"/>
            </a:xfrm>
            <a:prstGeom prst="rect">
              <a:avLst/>
            </a:prstGeom>
          </p:spPr>
        </p:pic>
      </p:grpSp>
    </p:spTree>
    <p:custDataLst>
      <p:tags r:id="rId1"/>
    </p:custDataLst>
    <p:extLst>
      <p:ext uri="{BB962C8B-B14F-4D97-AF65-F5344CB8AC3E}">
        <p14:creationId xmlns:p14="http://schemas.microsoft.com/office/powerpoint/2010/main" val="4573706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CFD75C-ACCA-A76F-528D-61211880710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713D96F-AF15-80C5-BC10-22724D559F25}"/>
              </a:ext>
            </a:extLst>
          </p:cNvPr>
          <p:cNvSpPr>
            <a:spLocks noGrp="1"/>
          </p:cNvSpPr>
          <p:nvPr>
            <p:ph type="title"/>
          </p:nvPr>
        </p:nvSpPr>
        <p:spPr/>
        <p:txBody>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38 We do</a:t>
            </a:r>
          </a:p>
        </p:txBody>
      </p:sp>
      <p:grpSp>
        <p:nvGrpSpPr>
          <p:cNvPr id="3" name="Group 2">
            <a:extLst>
              <a:ext uri="{FF2B5EF4-FFF2-40B4-BE49-F238E27FC236}">
                <a16:creationId xmlns:a16="http://schemas.microsoft.com/office/drawing/2014/main" id="{B3DCEBED-6B1F-2A7D-6B84-FFB04C739B87}"/>
              </a:ext>
              <a:ext uri="{C183D7F6-B498-43B3-948B-1728B52AA6E4}">
                <adec:decorative xmlns:adec="http://schemas.microsoft.com/office/drawing/2017/decorative" val="1"/>
              </a:ext>
            </a:extLst>
          </p:cNvPr>
          <p:cNvGrpSpPr/>
          <p:nvPr/>
        </p:nvGrpSpPr>
        <p:grpSpPr>
          <a:xfrm>
            <a:off x="557956" y="1888193"/>
            <a:ext cx="11076088" cy="3081613"/>
            <a:chOff x="557956" y="2887116"/>
            <a:chExt cx="11076088" cy="3081613"/>
          </a:xfrm>
        </p:grpSpPr>
        <p:sp>
          <p:nvSpPr>
            <p:cNvPr id="7" name="Content Placeholder 2">
              <a:extLst>
                <a:ext uri="{FF2B5EF4-FFF2-40B4-BE49-F238E27FC236}">
                  <a16:creationId xmlns:a16="http://schemas.microsoft.com/office/drawing/2014/main" id="{8E189B01-1D09-E6CA-9E3E-A6BAEBDA32A4}"/>
                </a:ext>
              </a:extLst>
            </p:cNvPr>
            <p:cNvSpPr txBox="1">
              <a:spLocks/>
            </p:cNvSpPr>
            <p:nvPr/>
          </p:nvSpPr>
          <p:spPr>
            <a:xfrm>
              <a:off x="557956"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G</a:t>
              </a:r>
              <a:endParaRPr lang="en-AU" sz="21000">
                <a:solidFill>
                  <a:srgbClr val="4557AD"/>
                </a:solidFill>
                <a:latin typeface="Tenorite" pitchFamily="2" charset="0"/>
                <a:cs typeface="Arial"/>
              </a:endParaRPr>
            </a:p>
          </p:txBody>
        </p:sp>
        <p:sp>
          <p:nvSpPr>
            <p:cNvPr id="9" name="Oval 8">
              <a:extLst>
                <a:ext uri="{FF2B5EF4-FFF2-40B4-BE49-F238E27FC236}">
                  <a16:creationId xmlns:a16="http://schemas.microsoft.com/office/drawing/2014/main" id="{1E2CB704-3800-9109-B67C-C5EC30744BC7}"/>
                </a:ext>
              </a:extLst>
            </p:cNvPr>
            <p:cNvSpPr/>
            <p:nvPr/>
          </p:nvSpPr>
          <p:spPr>
            <a:xfrm>
              <a:off x="2701856" y="3797588"/>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Content Placeholder 2">
              <a:extLst>
                <a:ext uri="{FF2B5EF4-FFF2-40B4-BE49-F238E27FC236}">
                  <a16:creationId xmlns:a16="http://schemas.microsoft.com/office/drawing/2014/main" id="{731DAA8B-575F-DBD6-BE37-04EFC7F13EAF}"/>
                </a:ext>
              </a:extLst>
            </p:cNvPr>
            <p:cNvSpPr txBox="1">
              <a:spLocks/>
            </p:cNvSpPr>
            <p:nvPr/>
          </p:nvSpPr>
          <p:spPr>
            <a:xfrm>
              <a:off x="4404119"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a:solidFill>
                    <a:srgbClr val="4557AD"/>
                  </a:solidFill>
                  <a:latin typeface="Tenorite" pitchFamily="2" charset="0"/>
                  <a:cs typeface="Arial"/>
                </a:rPr>
                <a:t>G</a:t>
              </a:r>
            </a:p>
          </p:txBody>
        </p:sp>
        <p:sp>
          <p:nvSpPr>
            <p:cNvPr id="12" name="Content Placeholder 2">
              <a:extLst>
                <a:ext uri="{FF2B5EF4-FFF2-40B4-BE49-F238E27FC236}">
                  <a16:creationId xmlns:a16="http://schemas.microsoft.com/office/drawing/2014/main" id="{49940C84-166D-68A7-2825-E91346FFF085}"/>
                </a:ext>
              </a:extLst>
            </p:cNvPr>
            <p:cNvSpPr txBox="1">
              <a:spLocks/>
            </p:cNvSpPr>
            <p:nvPr/>
          </p:nvSpPr>
          <p:spPr>
            <a:xfrm>
              <a:off x="8250283"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G</a:t>
              </a:r>
              <a:endParaRPr lang="en-AU" sz="21000">
                <a:solidFill>
                  <a:srgbClr val="4557AD"/>
                </a:solidFill>
                <a:latin typeface="Tenorite" pitchFamily="2" charset="0"/>
                <a:cs typeface="Arial"/>
              </a:endParaRPr>
            </a:p>
          </p:txBody>
        </p:sp>
        <p:pic>
          <p:nvPicPr>
            <p:cNvPr id="13" name="Picture 12">
              <a:extLst>
                <a:ext uri="{FF2B5EF4-FFF2-40B4-BE49-F238E27FC236}">
                  <a16:creationId xmlns:a16="http://schemas.microsoft.com/office/drawing/2014/main" id="{00682DD9-2E1E-8907-1C8F-99F9D89E2298}"/>
                </a:ext>
              </a:extLst>
            </p:cNvPr>
            <p:cNvPicPr>
              <a:picLocks noChangeAspect="1"/>
            </p:cNvPicPr>
            <p:nvPr/>
          </p:nvPicPr>
          <p:blipFill>
            <a:blip r:embed="rId4"/>
            <a:stretch>
              <a:fillRect/>
            </a:stretch>
          </p:blipFill>
          <p:spPr>
            <a:xfrm>
              <a:off x="2759918" y="4975694"/>
              <a:ext cx="243861" cy="243861"/>
            </a:xfrm>
            <a:prstGeom prst="rect">
              <a:avLst/>
            </a:prstGeom>
          </p:spPr>
        </p:pic>
      </p:grpSp>
    </p:spTree>
    <p:custDataLst>
      <p:tags r:id="rId1"/>
    </p:custDataLst>
    <p:extLst>
      <p:ext uri="{BB962C8B-B14F-4D97-AF65-F5344CB8AC3E}">
        <p14:creationId xmlns:p14="http://schemas.microsoft.com/office/powerpoint/2010/main" val="207084853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92DD3D-8677-E529-0545-FA1AFB729E9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20117BA-C388-36AB-A8F5-67FE2265E256}"/>
              </a:ext>
            </a:extLst>
          </p:cNvPr>
          <p:cNvSpPr>
            <a:spLocks noGrp="1"/>
          </p:cNvSpPr>
          <p:nvPr>
            <p:ph type="title"/>
          </p:nvPr>
        </p:nvSpPr>
        <p:spPr/>
        <p:txBody>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39 I do</a:t>
            </a:r>
          </a:p>
        </p:txBody>
      </p:sp>
      <p:sp>
        <p:nvSpPr>
          <p:cNvPr id="2" name="Content Placeholder 2">
            <a:extLst>
              <a:ext uri="{FF2B5EF4-FFF2-40B4-BE49-F238E27FC236}">
                <a16:creationId xmlns:a16="http://schemas.microsoft.com/office/drawing/2014/main" id="{8D5515A3-0906-89D1-64F0-147A200E2CAA}"/>
              </a:ext>
            </a:extLst>
          </p:cNvPr>
          <p:cNvSpPr txBox="1">
            <a:spLocks/>
          </p:cNvSpPr>
          <p:nvPr/>
        </p:nvSpPr>
        <p:spPr>
          <a:xfrm>
            <a:off x="3271157" y="1928589"/>
            <a:ext cx="5649686"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Gav</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10645994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D2800-3160-3147-9A2B-78AEC50945B6}"/>
              </a:ext>
            </a:extLst>
          </p:cNvPr>
          <p:cNvSpPr>
            <a:spLocks noGrp="1"/>
          </p:cNvSpPr>
          <p:nvPr>
            <p:ph type="title"/>
          </p:nvPr>
        </p:nvSpPr>
        <p:spPr>
          <a:xfrm>
            <a:off x="395252" y="-785119"/>
            <a:ext cx="10336915" cy="625578"/>
          </a:xfrm>
        </p:spPr>
        <p:txBody>
          <a:bodyPr/>
          <a:lstStyle/>
          <a:p>
            <a:r>
              <a:rPr lang="en-AU" sz="800" b="1" i="0" kern="1200">
                <a:solidFill>
                  <a:schemeClr val="bg2"/>
                </a:solidFill>
                <a:effectLst/>
                <a:latin typeface="Calibri" panose="020F0502020204030204" pitchFamily="34" charset="0"/>
                <a:ea typeface="Calibri" panose="020F0502020204030204" pitchFamily="34" charset="0"/>
                <a:cs typeface="Calibri" panose="020F0502020204030204" pitchFamily="34" charset="0"/>
              </a:rPr>
              <a:t>Slide 4 </a:t>
            </a:r>
            <a:r>
              <a:rPr lang="en-US" sz="800">
                <a:solidFill>
                  <a:schemeClr val="bg2"/>
                </a:solidFill>
                <a:latin typeface="Calibri" panose="020F0502020204030204" pitchFamily="34" charset="0"/>
                <a:ea typeface="Calibri" panose="020F0502020204030204" pitchFamily="34" charset="0"/>
                <a:cs typeface="Calibri" panose="020F0502020204030204" pitchFamily="34" charset="0"/>
              </a:rPr>
              <a:t>Learning intention and success criteria</a:t>
            </a:r>
          </a:p>
        </p:txBody>
      </p:sp>
      <p:sp>
        <p:nvSpPr>
          <p:cNvPr id="4" name="TextBox 3">
            <a:extLst>
              <a:ext uri="{FF2B5EF4-FFF2-40B4-BE49-F238E27FC236}">
                <a16:creationId xmlns:a16="http://schemas.microsoft.com/office/drawing/2014/main" id="{254D6A37-FCFA-3AAE-69C1-B55385BE5216}"/>
              </a:ext>
            </a:extLst>
          </p:cNvPr>
          <p:cNvSpPr txBox="1"/>
          <p:nvPr/>
        </p:nvSpPr>
        <p:spPr>
          <a:xfrm>
            <a:off x="1034715" y="3597442"/>
            <a:ext cx="7351295" cy="2215991"/>
          </a:xfrm>
          <a:prstGeom prst="rect">
            <a:avLst/>
          </a:prstGeom>
          <a:noFill/>
        </p:spPr>
        <p:txBody>
          <a:bodyPr wrap="square" rtlCol="0">
            <a:spAutoFit/>
          </a:bodyPr>
          <a:lstStyle/>
          <a:p>
            <a:r>
              <a:rPr lang="en-US" sz="3000">
                <a:latin typeface="Calibri" panose="020F0502020204030204" pitchFamily="34" charset="0"/>
                <a:ea typeface="Calibri" panose="020F0502020204030204" pitchFamily="34" charset="0"/>
                <a:cs typeface="Calibri" panose="020F0502020204030204" pitchFamily="34" charset="0"/>
              </a:rPr>
              <a:t>I will know I have been successful if I can:</a:t>
            </a:r>
          </a:p>
          <a:p>
            <a:pPr marL="457200" indent="-457200">
              <a:buFont typeface="Arial" panose="020B0604020202020204" pitchFamily="34" charset="0"/>
              <a:buChar char="•"/>
            </a:pPr>
            <a:r>
              <a:rPr lang="en-US" sz="3000">
                <a:latin typeface="Calibri" panose="020F0502020204030204" pitchFamily="34" charset="0"/>
                <a:ea typeface="Calibri" panose="020F0502020204030204" pitchFamily="34" charset="0"/>
                <a:cs typeface="Calibri" panose="020F0502020204030204" pitchFamily="34" charset="0"/>
              </a:rPr>
              <a:t>form the upper-case F</a:t>
            </a:r>
          </a:p>
          <a:p>
            <a:pPr marL="457200" indent="-457200">
              <a:buFont typeface="Arial" panose="020B0604020202020204" pitchFamily="34" charset="0"/>
              <a:buChar char="•"/>
            </a:pPr>
            <a:r>
              <a:rPr lang="en-US" sz="3000">
                <a:latin typeface="Calibri" panose="020F0502020204030204" pitchFamily="34" charset="0"/>
                <a:ea typeface="Calibri" panose="020F0502020204030204" pitchFamily="34" charset="0"/>
                <a:cs typeface="Calibri" panose="020F0502020204030204" pitchFamily="34" charset="0"/>
              </a:rPr>
              <a:t>match the upper-case F to the lower-case f</a:t>
            </a:r>
          </a:p>
          <a:p>
            <a:pPr marL="457200" indent="-457200">
              <a:buFont typeface="Arial" panose="020B0604020202020204" pitchFamily="34" charset="0"/>
              <a:buChar char="•"/>
            </a:pPr>
            <a:r>
              <a:rPr lang="en-US" sz="3000">
                <a:latin typeface="Calibri" panose="020F0502020204030204" pitchFamily="34" charset="0"/>
                <a:ea typeface="Calibri" panose="020F0502020204030204" pitchFamily="34" charset="0"/>
                <a:cs typeface="Calibri" panose="020F0502020204030204" pitchFamily="34" charset="0"/>
              </a:rPr>
              <a:t>say the sound for Ff.</a:t>
            </a:r>
          </a:p>
          <a:p>
            <a:endParaRPr lang="en-AU"/>
          </a:p>
        </p:txBody>
      </p:sp>
    </p:spTree>
    <p:custDataLst>
      <p:tags r:id="rId1"/>
    </p:custDataLst>
    <p:extLst>
      <p:ext uri="{BB962C8B-B14F-4D97-AF65-F5344CB8AC3E}">
        <p14:creationId xmlns:p14="http://schemas.microsoft.com/office/powerpoint/2010/main" val="208874750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7B42FB-E886-A7C3-4872-B8F878BC7AA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A5FD2DF-DA9C-F4A1-BB86-CF3EA5301244}"/>
              </a:ext>
            </a:extLst>
          </p:cNvPr>
          <p:cNvSpPr>
            <a:spLocks noGrp="1"/>
          </p:cNvSpPr>
          <p:nvPr>
            <p:ph type="title"/>
          </p:nvPr>
        </p:nvSpPr>
        <p:spPr/>
        <p:txBody>
          <a:bodyPr>
            <a:normAutofit/>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40 Check for understanding</a:t>
            </a:r>
          </a:p>
        </p:txBody>
      </p:sp>
      <p:pic>
        <p:nvPicPr>
          <p:cNvPr id="2" name="Graphic 1" descr="Pencil outline">
            <a:extLst>
              <a:ext uri="{FF2B5EF4-FFF2-40B4-BE49-F238E27FC236}">
                <a16:creationId xmlns:a16="http://schemas.microsoft.com/office/drawing/2014/main" id="{3D5F1009-8F3A-1423-BAAB-37BA3CF39AA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60231" y="1593231"/>
            <a:ext cx="3671538" cy="3671538"/>
          </a:xfrm>
          <a:prstGeom prst="rect">
            <a:avLst/>
          </a:prstGeom>
        </p:spPr>
      </p:pic>
    </p:spTree>
    <p:custDataLst>
      <p:tags r:id="rId1"/>
    </p:custDataLst>
    <p:extLst>
      <p:ext uri="{BB962C8B-B14F-4D97-AF65-F5344CB8AC3E}">
        <p14:creationId xmlns:p14="http://schemas.microsoft.com/office/powerpoint/2010/main" val="192028279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FCD8B2-626F-100F-C5CB-41D7CFFC99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8A53628-0C9F-8A97-4068-639A30C8C145}"/>
              </a:ext>
            </a:extLst>
          </p:cNvPr>
          <p:cNvSpPr>
            <a:spLocks noGrp="1"/>
          </p:cNvSpPr>
          <p:nvPr>
            <p:ph type="title"/>
          </p:nvPr>
        </p:nvSpPr>
        <p:spPr/>
        <p:txBody>
          <a:bodyPr/>
          <a:lstStyle/>
          <a:p>
            <a:r>
              <a:rPr lang="en-US" sz="800">
                <a:solidFill>
                  <a:schemeClr val="bg2"/>
                </a:solidFill>
                <a:latin typeface="Calibri" panose="020F0502020204030204" pitchFamily="34" charset="0"/>
                <a:ea typeface="Calibri" panose="020F0502020204030204" pitchFamily="34" charset="0"/>
                <a:cs typeface="Calibri" panose="020F0502020204030204" pitchFamily="34" charset="0"/>
              </a:rPr>
              <a:t>Slide</a:t>
            </a:r>
            <a:r>
              <a:rPr lang="en-US" sz="800" baseline="0">
                <a:solidFill>
                  <a:schemeClr val="bg2"/>
                </a:solidFill>
                <a:latin typeface="Calibri" panose="020F0502020204030204" pitchFamily="34" charset="0"/>
                <a:ea typeface="Calibri" panose="020F0502020204030204" pitchFamily="34" charset="0"/>
                <a:cs typeface="Calibri" panose="020F0502020204030204" pitchFamily="34" charset="0"/>
              </a:rPr>
              <a:t> 41 </a:t>
            </a:r>
            <a:r>
              <a:rPr lang="en-US" sz="800">
                <a:solidFill>
                  <a:schemeClr val="bg2"/>
                </a:solidFill>
                <a:latin typeface="Calibri" panose="020F0502020204030204" pitchFamily="34" charset="0"/>
                <a:ea typeface="Calibri" panose="020F0502020204030204" pitchFamily="34" charset="0"/>
                <a:cs typeface="Calibri" panose="020F0502020204030204" pitchFamily="34" charset="0"/>
              </a:rPr>
              <a:t>End of lesson</a:t>
            </a:r>
            <a:endParaRPr lang="en-AU" sz="80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0" name="AutoShape 2">
            <a:extLst>
              <a:ext uri="{FF2B5EF4-FFF2-40B4-BE49-F238E27FC236}">
                <a16:creationId xmlns:a16="http://schemas.microsoft.com/office/drawing/2014/main" id="{96BDA36B-C8B8-1945-A8A3-FB52537E9373}"/>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42298770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6BC2AB-3DC4-F3A5-1478-598FC1FC1B5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F09CD63-1256-029F-3A68-F5437F21DF39}"/>
              </a:ext>
            </a:extLst>
          </p:cNvPr>
          <p:cNvSpPr>
            <a:spLocks noGrp="1"/>
          </p:cNvSpPr>
          <p:nvPr>
            <p:ph type="title"/>
          </p:nvPr>
        </p:nvSpPr>
        <p:spPr/>
        <p:txBody>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42 Upper-case L</a:t>
            </a:r>
          </a:p>
        </p:txBody>
      </p:sp>
      <p:sp>
        <p:nvSpPr>
          <p:cNvPr id="3" name="TextBox 2">
            <a:extLst>
              <a:ext uri="{FF2B5EF4-FFF2-40B4-BE49-F238E27FC236}">
                <a16:creationId xmlns:a16="http://schemas.microsoft.com/office/drawing/2014/main" id="{FA2C0821-E98D-0983-5D30-A867C6C54DA4}"/>
              </a:ext>
            </a:extLst>
          </p:cNvPr>
          <p:cNvSpPr txBox="1"/>
          <p:nvPr/>
        </p:nvSpPr>
        <p:spPr>
          <a:xfrm>
            <a:off x="2859505" y="2562726"/>
            <a:ext cx="6472989" cy="1323439"/>
          </a:xfrm>
          <a:prstGeom prst="rect">
            <a:avLst/>
          </a:prstGeom>
          <a:noFill/>
        </p:spPr>
        <p:txBody>
          <a:bodyPr wrap="square" rtlCol="0">
            <a:spAutoFit/>
          </a:bodyPr>
          <a:lstStyle/>
          <a:p>
            <a:r>
              <a:rPr lang="en-AU" sz="8000" b="1">
                <a:solidFill>
                  <a:srgbClr val="0E1E42"/>
                </a:solidFill>
                <a:latin typeface="Calibri" panose="020F0502020204030204" pitchFamily="34" charset="0"/>
                <a:ea typeface="Verdana" panose="020B0604030504040204" pitchFamily="34" charset="0"/>
                <a:cs typeface="Calibri" panose="020F0502020204030204" pitchFamily="34" charset="0"/>
              </a:rPr>
              <a:t>Upper-case L</a:t>
            </a:r>
            <a:endParaRPr lang="en-AU"/>
          </a:p>
        </p:txBody>
      </p:sp>
    </p:spTree>
    <p:custDataLst>
      <p:tags r:id="rId1"/>
    </p:custDataLst>
    <p:extLst>
      <p:ext uri="{BB962C8B-B14F-4D97-AF65-F5344CB8AC3E}">
        <p14:creationId xmlns:p14="http://schemas.microsoft.com/office/powerpoint/2010/main" val="214306316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526CE4-6EB1-A610-769C-1572F35C6621}"/>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3FA09669-99AF-5B40-2C6B-733ECAC8C022}"/>
              </a:ext>
            </a:extLst>
          </p:cNvPr>
          <p:cNvSpPr>
            <a:spLocks noGrp="1"/>
          </p:cNvSpPr>
          <p:nvPr>
            <p:ph type="title"/>
          </p:nvPr>
        </p:nvSpPr>
        <p:spPr/>
        <p:txBody>
          <a:bodyPr>
            <a:normAutofit/>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43 review</a:t>
            </a:r>
          </a:p>
        </p:txBody>
      </p:sp>
      <p:grpSp>
        <p:nvGrpSpPr>
          <p:cNvPr id="2" name="Group 1" descr="G C F B">
            <a:extLst>
              <a:ext uri="{FF2B5EF4-FFF2-40B4-BE49-F238E27FC236}">
                <a16:creationId xmlns:a16="http://schemas.microsoft.com/office/drawing/2014/main" id="{40F1488C-1206-77C8-234B-BB0DBE1520EF}"/>
              </a:ext>
            </a:extLst>
          </p:cNvPr>
          <p:cNvGrpSpPr/>
          <p:nvPr/>
        </p:nvGrpSpPr>
        <p:grpSpPr>
          <a:xfrm>
            <a:off x="-1" y="2097402"/>
            <a:ext cx="12192001" cy="3081617"/>
            <a:chOff x="-226580" y="2097402"/>
            <a:chExt cx="11900380" cy="3081617"/>
          </a:xfrm>
        </p:grpSpPr>
        <p:sp>
          <p:nvSpPr>
            <p:cNvPr id="3" name="Content Placeholder 2">
              <a:extLst>
                <a:ext uri="{FF2B5EF4-FFF2-40B4-BE49-F238E27FC236}">
                  <a16:creationId xmlns:a16="http://schemas.microsoft.com/office/drawing/2014/main" id="{5DD87C99-7F2E-DEA0-FB9C-0E5A699DAB08}"/>
                </a:ext>
              </a:extLst>
            </p:cNvPr>
            <p:cNvSpPr txBox="1">
              <a:spLocks/>
            </p:cNvSpPr>
            <p:nvPr/>
          </p:nvSpPr>
          <p:spPr>
            <a:xfrm>
              <a:off x="5723610" y="209740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F</a:t>
              </a:r>
              <a:endParaRPr lang="en-AU" sz="210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D7335DB2-F144-3457-CCA8-5425BEE2BE87}"/>
                </a:ext>
              </a:extLst>
            </p:cNvPr>
            <p:cNvSpPr txBox="1">
              <a:spLocks/>
            </p:cNvSpPr>
            <p:nvPr/>
          </p:nvSpPr>
          <p:spPr>
            <a:xfrm>
              <a:off x="8290039"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B</a:t>
              </a:r>
              <a:endParaRPr lang="en-AU" sz="210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301DD1D9-D96E-8944-91D3-3AAD8F23232D}"/>
                </a:ext>
              </a:extLst>
            </p:cNvPr>
            <p:cNvSpPr txBox="1">
              <a:spLocks/>
            </p:cNvSpPr>
            <p:nvPr/>
          </p:nvSpPr>
          <p:spPr>
            <a:xfrm>
              <a:off x="2748515"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a:solidFill>
                    <a:srgbClr val="4557AD"/>
                  </a:solidFill>
                  <a:latin typeface="Tenorite" pitchFamily="2" charset="0"/>
                  <a:cs typeface="Arial"/>
                </a:rPr>
                <a:t>C</a:t>
              </a:r>
            </a:p>
          </p:txBody>
        </p:sp>
        <p:sp>
          <p:nvSpPr>
            <p:cNvPr id="6" name="Content Placeholder 2">
              <a:extLst>
                <a:ext uri="{FF2B5EF4-FFF2-40B4-BE49-F238E27FC236}">
                  <a16:creationId xmlns:a16="http://schemas.microsoft.com/office/drawing/2014/main" id="{912CE395-7A41-99C2-B20A-9D14378400CB}"/>
                </a:ext>
              </a:extLst>
            </p:cNvPr>
            <p:cNvSpPr txBox="1">
              <a:spLocks/>
            </p:cNvSpPr>
            <p:nvPr/>
          </p:nvSpPr>
          <p:spPr>
            <a:xfrm>
              <a:off x="-226580" y="209740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G</a:t>
              </a:r>
              <a:endParaRPr lang="en-AU" sz="21000">
                <a:solidFill>
                  <a:srgbClr val="4557AD"/>
                </a:solidFill>
                <a:latin typeface="Tenorite" pitchFamily="2" charset="0"/>
                <a:cs typeface="Arial"/>
              </a:endParaRPr>
            </a:p>
          </p:txBody>
        </p:sp>
      </p:grpSp>
    </p:spTree>
    <p:extLst>
      <p:ext uri="{BB962C8B-B14F-4D97-AF65-F5344CB8AC3E}">
        <p14:creationId xmlns:p14="http://schemas.microsoft.com/office/powerpoint/2010/main" val="324295290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8C3CDD-FA5E-701C-102F-91386D84AF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26F2358-1EF9-CBA4-45FD-373CCD382E87}"/>
              </a:ext>
            </a:extLst>
          </p:cNvPr>
          <p:cNvSpPr>
            <a:spLocks noGrp="1"/>
          </p:cNvSpPr>
          <p:nvPr>
            <p:ph type="title"/>
          </p:nvPr>
        </p:nvSpPr>
        <p:spPr>
          <a:xfrm>
            <a:off x="395252" y="-785119"/>
            <a:ext cx="10084253" cy="625578"/>
          </a:xfrm>
        </p:spPr>
        <p:txBody>
          <a:bodyPr/>
          <a:lstStyle/>
          <a:p>
            <a:r>
              <a:rPr lang="en-US" sz="800">
                <a:solidFill>
                  <a:schemeClr val="bg2"/>
                </a:solidFill>
                <a:latin typeface="Calibri" panose="020F0502020204030204" pitchFamily="34" charset="0"/>
                <a:ea typeface="Calibri" panose="020F0502020204030204" pitchFamily="34" charset="0"/>
                <a:cs typeface="Calibri" panose="020F0502020204030204" pitchFamily="34" charset="0"/>
              </a:rPr>
              <a:t>Slide 44 Learning intention and success criteria</a:t>
            </a:r>
          </a:p>
        </p:txBody>
      </p:sp>
      <p:sp>
        <p:nvSpPr>
          <p:cNvPr id="4" name="TextBox 3">
            <a:extLst>
              <a:ext uri="{FF2B5EF4-FFF2-40B4-BE49-F238E27FC236}">
                <a16:creationId xmlns:a16="http://schemas.microsoft.com/office/drawing/2014/main" id="{8B37F58A-339D-BFE3-A68F-44DC98326A76}"/>
              </a:ext>
            </a:extLst>
          </p:cNvPr>
          <p:cNvSpPr txBox="1"/>
          <p:nvPr/>
        </p:nvSpPr>
        <p:spPr>
          <a:xfrm>
            <a:off x="938463" y="3693694"/>
            <a:ext cx="7856621" cy="2215991"/>
          </a:xfrm>
          <a:prstGeom prst="rect">
            <a:avLst/>
          </a:prstGeom>
          <a:noFill/>
        </p:spPr>
        <p:txBody>
          <a:bodyPr wrap="square" rtlCol="0">
            <a:spAutoFit/>
          </a:bodyPr>
          <a:lstStyle/>
          <a:p>
            <a:r>
              <a:rPr lang="en-US" sz="3000">
                <a:latin typeface="Calibri" panose="020F0502020204030204" pitchFamily="34" charset="0"/>
                <a:ea typeface="Calibri" panose="020F0502020204030204" pitchFamily="34" charset="0"/>
                <a:cs typeface="Calibri" panose="020F0502020204030204" pitchFamily="34" charset="0"/>
              </a:rPr>
              <a:t>I will know I have been successful if I can:</a:t>
            </a:r>
          </a:p>
          <a:p>
            <a:pPr marL="457200" indent="-457200">
              <a:buFont typeface="Arial" panose="020B0604020202020204" pitchFamily="34" charset="0"/>
              <a:buChar char="•"/>
            </a:pPr>
            <a:r>
              <a:rPr lang="en-US" sz="3000">
                <a:latin typeface="Calibri" panose="020F0502020204030204" pitchFamily="34" charset="0"/>
                <a:ea typeface="Calibri" panose="020F0502020204030204" pitchFamily="34" charset="0"/>
                <a:cs typeface="Calibri" panose="020F0502020204030204" pitchFamily="34" charset="0"/>
              </a:rPr>
              <a:t>form the upper-case L</a:t>
            </a:r>
          </a:p>
          <a:p>
            <a:pPr marL="457200" indent="-457200">
              <a:buFont typeface="Arial" panose="020B0604020202020204" pitchFamily="34" charset="0"/>
              <a:buChar char="•"/>
            </a:pPr>
            <a:r>
              <a:rPr lang="en-US" sz="3000">
                <a:latin typeface="Calibri" panose="020F0502020204030204" pitchFamily="34" charset="0"/>
                <a:ea typeface="Calibri" panose="020F0502020204030204" pitchFamily="34" charset="0"/>
                <a:cs typeface="Calibri" panose="020F0502020204030204" pitchFamily="34" charset="0"/>
              </a:rPr>
              <a:t>match the upper-case L to the lower-case l</a:t>
            </a:r>
          </a:p>
          <a:p>
            <a:pPr marL="457200" indent="-457200">
              <a:buFont typeface="Arial" panose="020B0604020202020204" pitchFamily="34" charset="0"/>
              <a:buChar char="•"/>
            </a:pPr>
            <a:r>
              <a:rPr lang="en-US" sz="3000">
                <a:latin typeface="Calibri" panose="020F0502020204030204" pitchFamily="34" charset="0"/>
                <a:ea typeface="Calibri" panose="020F0502020204030204" pitchFamily="34" charset="0"/>
                <a:cs typeface="Calibri" panose="020F0502020204030204" pitchFamily="34" charset="0"/>
              </a:rPr>
              <a:t>say the sound for Ll.</a:t>
            </a:r>
          </a:p>
          <a:p>
            <a:endParaRPr lang="en-AU"/>
          </a:p>
        </p:txBody>
      </p:sp>
    </p:spTree>
    <p:custDataLst>
      <p:tags r:id="rId1"/>
    </p:custDataLst>
    <p:extLst>
      <p:ext uri="{BB962C8B-B14F-4D97-AF65-F5344CB8AC3E}">
        <p14:creationId xmlns:p14="http://schemas.microsoft.com/office/powerpoint/2010/main" val="321891462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29E1D8-E00C-0859-CD4B-25F9276B20E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2B27BE7-9BF3-8706-6E80-6308DA36CE42}"/>
              </a:ext>
            </a:extLst>
          </p:cNvPr>
          <p:cNvSpPr>
            <a:spLocks noGrp="1"/>
          </p:cNvSpPr>
          <p:nvPr>
            <p:ph type="title"/>
          </p:nvPr>
        </p:nvSpPr>
        <p:spPr/>
        <p:txBody>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45 We do</a:t>
            </a:r>
          </a:p>
        </p:txBody>
      </p:sp>
      <p:sp>
        <p:nvSpPr>
          <p:cNvPr id="3" name="Content Placeholder 2">
            <a:extLst>
              <a:ext uri="{FF2B5EF4-FFF2-40B4-BE49-F238E27FC236}">
                <a16:creationId xmlns:a16="http://schemas.microsoft.com/office/drawing/2014/main" id="{5A65F4D7-EC20-745A-491C-09B27F920DB3}"/>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l</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77061034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8AB522-BE75-3914-142A-BD0D7877F39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A194E3D-9C49-583B-D98A-1608B3978786}"/>
              </a:ext>
            </a:extLst>
          </p:cNvPr>
          <p:cNvSpPr>
            <a:spLocks noGrp="1"/>
          </p:cNvSpPr>
          <p:nvPr>
            <p:ph type="title"/>
          </p:nvPr>
        </p:nvSpPr>
        <p:spPr/>
        <p:txBody>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46 I do</a:t>
            </a:r>
          </a:p>
        </p:txBody>
      </p:sp>
      <p:sp>
        <p:nvSpPr>
          <p:cNvPr id="2" name="Content Placeholder 2">
            <a:extLst>
              <a:ext uri="{FF2B5EF4-FFF2-40B4-BE49-F238E27FC236}">
                <a16:creationId xmlns:a16="http://schemas.microsoft.com/office/drawing/2014/main" id="{F6F0000E-9282-CBD1-8170-F31F824B6E85}"/>
              </a:ext>
            </a:extLst>
          </p:cNvPr>
          <p:cNvSpPr txBox="1">
            <a:spLocks/>
          </p:cNvSpPr>
          <p:nvPr/>
        </p:nvSpPr>
        <p:spPr>
          <a:xfrm>
            <a:off x="3271157" y="1928589"/>
            <a:ext cx="5649686"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err="1">
                <a:solidFill>
                  <a:srgbClr val="4557AD"/>
                </a:solidFill>
                <a:latin typeface="Tenorite" pitchFamily="2" charset="0"/>
                <a:cs typeface="Arial"/>
              </a:rPr>
              <a:t>Ll</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176702111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C097A3-3E74-1D96-D7E1-44EF8178E7C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E45A361-42CB-9D42-0949-D79A6310DA0B}"/>
              </a:ext>
            </a:extLst>
          </p:cNvPr>
          <p:cNvSpPr>
            <a:spLocks noGrp="1"/>
          </p:cNvSpPr>
          <p:nvPr>
            <p:ph type="title"/>
          </p:nvPr>
        </p:nvSpPr>
        <p:spPr/>
        <p:txBody>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47 I do</a:t>
            </a:r>
          </a:p>
        </p:txBody>
      </p:sp>
      <p:grpSp>
        <p:nvGrpSpPr>
          <p:cNvPr id="9" name="Group 8" descr="L L L">
            <a:extLst>
              <a:ext uri="{FF2B5EF4-FFF2-40B4-BE49-F238E27FC236}">
                <a16:creationId xmlns:a16="http://schemas.microsoft.com/office/drawing/2014/main" id="{A752E0F4-59AC-4D5C-2B5A-908AB057B2C0}"/>
              </a:ext>
            </a:extLst>
          </p:cNvPr>
          <p:cNvGrpSpPr/>
          <p:nvPr/>
        </p:nvGrpSpPr>
        <p:grpSpPr>
          <a:xfrm>
            <a:off x="557956" y="1888193"/>
            <a:ext cx="11076088" cy="3081613"/>
            <a:chOff x="557956" y="2887116"/>
            <a:chExt cx="11076088" cy="3081613"/>
          </a:xfrm>
        </p:grpSpPr>
        <p:sp>
          <p:nvSpPr>
            <p:cNvPr id="11" name="Content Placeholder 2">
              <a:extLst>
                <a:ext uri="{FF2B5EF4-FFF2-40B4-BE49-F238E27FC236}">
                  <a16:creationId xmlns:a16="http://schemas.microsoft.com/office/drawing/2014/main" id="{A36F7B84-FFC4-4180-A688-B77AF677E53C}"/>
                </a:ext>
              </a:extLst>
            </p:cNvPr>
            <p:cNvSpPr txBox="1">
              <a:spLocks/>
            </p:cNvSpPr>
            <p:nvPr/>
          </p:nvSpPr>
          <p:spPr>
            <a:xfrm>
              <a:off x="557956"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L</a:t>
              </a:r>
              <a:endParaRPr lang="en-AU" sz="21000">
                <a:solidFill>
                  <a:srgbClr val="4557AD"/>
                </a:solidFill>
                <a:latin typeface="Tenorite" pitchFamily="2" charset="0"/>
                <a:cs typeface="Arial"/>
              </a:endParaRPr>
            </a:p>
          </p:txBody>
        </p:sp>
        <p:sp>
          <p:nvSpPr>
            <p:cNvPr id="12" name="Oval 11">
              <a:extLst>
                <a:ext uri="{FF2B5EF4-FFF2-40B4-BE49-F238E27FC236}">
                  <a16:creationId xmlns:a16="http://schemas.microsoft.com/office/drawing/2014/main" id="{BA5AC5E4-8E66-7DDF-498E-E9A648A9DCF6}"/>
                </a:ext>
              </a:extLst>
            </p:cNvPr>
            <p:cNvSpPr/>
            <p:nvPr/>
          </p:nvSpPr>
          <p:spPr>
            <a:xfrm>
              <a:off x="1852953" y="3405136"/>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Content Placeholder 2">
              <a:extLst>
                <a:ext uri="{FF2B5EF4-FFF2-40B4-BE49-F238E27FC236}">
                  <a16:creationId xmlns:a16="http://schemas.microsoft.com/office/drawing/2014/main" id="{C623E506-E53E-5346-12FE-6C0DDEA2E230}"/>
                </a:ext>
              </a:extLst>
            </p:cNvPr>
            <p:cNvSpPr txBox="1">
              <a:spLocks/>
            </p:cNvSpPr>
            <p:nvPr/>
          </p:nvSpPr>
          <p:spPr>
            <a:xfrm>
              <a:off x="4404119"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a:solidFill>
                    <a:srgbClr val="4557AD"/>
                  </a:solidFill>
                  <a:latin typeface="Tenorite" pitchFamily="2" charset="0"/>
                  <a:cs typeface="Arial"/>
                </a:rPr>
                <a:t>L</a:t>
              </a:r>
            </a:p>
          </p:txBody>
        </p:sp>
        <p:sp>
          <p:nvSpPr>
            <p:cNvPr id="4" name="Content Placeholder 2">
              <a:extLst>
                <a:ext uri="{FF2B5EF4-FFF2-40B4-BE49-F238E27FC236}">
                  <a16:creationId xmlns:a16="http://schemas.microsoft.com/office/drawing/2014/main" id="{0B709CE1-981F-A1B6-100B-CD5C7B52E1A9}"/>
                </a:ext>
              </a:extLst>
            </p:cNvPr>
            <p:cNvSpPr txBox="1">
              <a:spLocks/>
            </p:cNvSpPr>
            <p:nvPr/>
          </p:nvSpPr>
          <p:spPr>
            <a:xfrm>
              <a:off x="8250283"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L</a:t>
              </a:r>
              <a:endParaRPr lang="en-AU" sz="21000">
                <a:solidFill>
                  <a:srgbClr val="4557AD"/>
                </a:solidFill>
                <a:latin typeface="Tenorite" pitchFamily="2" charset="0"/>
                <a:cs typeface="Arial"/>
              </a:endParaRPr>
            </a:p>
          </p:txBody>
        </p:sp>
        <p:pic>
          <p:nvPicPr>
            <p:cNvPr id="6" name="Picture 5">
              <a:extLst>
                <a:ext uri="{FF2B5EF4-FFF2-40B4-BE49-F238E27FC236}">
                  <a16:creationId xmlns:a16="http://schemas.microsoft.com/office/drawing/2014/main" id="{B9230E8F-3355-AC07-4C57-6C8B1A477E9D}"/>
                </a:ext>
              </a:extLst>
            </p:cNvPr>
            <p:cNvPicPr>
              <a:picLocks noChangeAspect="1"/>
            </p:cNvPicPr>
            <p:nvPr/>
          </p:nvPicPr>
          <p:blipFill>
            <a:blip r:embed="rId4"/>
            <a:stretch>
              <a:fillRect/>
            </a:stretch>
          </p:blipFill>
          <p:spPr>
            <a:xfrm>
              <a:off x="2738432" y="4939216"/>
              <a:ext cx="243861" cy="243861"/>
            </a:xfrm>
            <a:prstGeom prst="rect">
              <a:avLst/>
            </a:prstGeom>
          </p:spPr>
        </p:pic>
      </p:grpSp>
    </p:spTree>
    <p:custDataLst>
      <p:tags r:id="rId1"/>
    </p:custDataLst>
    <p:extLst>
      <p:ext uri="{BB962C8B-B14F-4D97-AF65-F5344CB8AC3E}">
        <p14:creationId xmlns:p14="http://schemas.microsoft.com/office/powerpoint/2010/main" val="205129549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CA78BC-94A4-A8B8-D865-AC3FE16B223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DC1C81-F669-234A-B87C-92A135A4E440}"/>
              </a:ext>
            </a:extLst>
          </p:cNvPr>
          <p:cNvSpPr>
            <a:spLocks noGrp="1"/>
          </p:cNvSpPr>
          <p:nvPr>
            <p:ph type="title"/>
          </p:nvPr>
        </p:nvSpPr>
        <p:spPr/>
        <p:txBody>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48 We do</a:t>
            </a:r>
          </a:p>
        </p:txBody>
      </p:sp>
      <p:grpSp>
        <p:nvGrpSpPr>
          <p:cNvPr id="3" name="Group 2" descr="L L L">
            <a:extLst>
              <a:ext uri="{FF2B5EF4-FFF2-40B4-BE49-F238E27FC236}">
                <a16:creationId xmlns:a16="http://schemas.microsoft.com/office/drawing/2014/main" id="{42C1E67F-C3DF-FDCE-DF40-63D98787827B}"/>
              </a:ext>
            </a:extLst>
          </p:cNvPr>
          <p:cNvGrpSpPr/>
          <p:nvPr/>
        </p:nvGrpSpPr>
        <p:grpSpPr>
          <a:xfrm>
            <a:off x="557956" y="1888193"/>
            <a:ext cx="11076088" cy="3081613"/>
            <a:chOff x="557956" y="2887116"/>
            <a:chExt cx="11076088" cy="3081613"/>
          </a:xfrm>
        </p:grpSpPr>
        <p:sp>
          <p:nvSpPr>
            <p:cNvPr id="7" name="Content Placeholder 2">
              <a:extLst>
                <a:ext uri="{FF2B5EF4-FFF2-40B4-BE49-F238E27FC236}">
                  <a16:creationId xmlns:a16="http://schemas.microsoft.com/office/drawing/2014/main" id="{388486C8-9DDE-E06D-C198-277A61CEB32E}"/>
                </a:ext>
              </a:extLst>
            </p:cNvPr>
            <p:cNvSpPr txBox="1">
              <a:spLocks/>
            </p:cNvSpPr>
            <p:nvPr/>
          </p:nvSpPr>
          <p:spPr>
            <a:xfrm>
              <a:off x="557956"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L</a:t>
              </a:r>
              <a:endParaRPr lang="en-AU" sz="21000">
                <a:solidFill>
                  <a:srgbClr val="4557AD"/>
                </a:solidFill>
                <a:latin typeface="Tenorite" pitchFamily="2" charset="0"/>
                <a:cs typeface="Arial"/>
              </a:endParaRPr>
            </a:p>
          </p:txBody>
        </p:sp>
        <p:sp>
          <p:nvSpPr>
            <p:cNvPr id="9" name="Oval 8">
              <a:extLst>
                <a:ext uri="{FF2B5EF4-FFF2-40B4-BE49-F238E27FC236}">
                  <a16:creationId xmlns:a16="http://schemas.microsoft.com/office/drawing/2014/main" id="{23A414A2-6A0E-3044-22D7-E6E360673A11}"/>
                </a:ext>
              </a:extLst>
            </p:cNvPr>
            <p:cNvSpPr/>
            <p:nvPr/>
          </p:nvSpPr>
          <p:spPr>
            <a:xfrm>
              <a:off x="1852953" y="3405136"/>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Content Placeholder 2">
              <a:extLst>
                <a:ext uri="{FF2B5EF4-FFF2-40B4-BE49-F238E27FC236}">
                  <a16:creationId xmlns:a16="http://schemas.microsoft.com/office/drawing/2014/main" id="{86D9C90C-1FB1-1761-F977-6EA5B2CAE0EA}"/>
                </a:ext>
              </a:extLst>
            </p:cNvPr>
            <p:cNvSpPr txBox="1">
              <a:spLocks/>
            </p:cNvSpPr>
            <p:nvPr/>
          </p:nvSpPr>
          <p:spPr>
            <a:xfrm>
              <a:off x="4404119"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a:solidFill>
                    <a:srgbClr val="4557AD"/>
                  </a:solidFill>
                  <a:latin typeface="Tenorite" pitchFamily="2" charset="0"/>
                  <a:cs typeface="Arial"/>
                </a:rPr>
                <a:t>L</a:t>
              </a:r>
            </a:p>
          </p:txBody>
        </p:sp>
        <p:sp>
          <p:nvSpPr>
            <p:cNvPr id="12" name="Content Placeholder 2">
              <a:extLst>
                <a:ext uri="{FF2B5EF4-FFF2-40B4-BE49-F238E27FC236}">
                  <a16:creationId xmlns:a16="http://schemas.microsoft.com/office/drawing/2014/main" id="{50688CFA-AC6C-4EC4-D009-F320D66886CC}"/>
                </a:ext>
              </a:extLst>
            </p:cNvPr>
            <p:cNvSpPr txBox="1">
              <a:spLocks/>
            </p:cNvSpPr>
            <p:nvPr/>
          </p:nvSpPr>
          <p:spPr>
            <a:xfrm>
              <a:off x="8250283"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L</a:t>
              </a:r>
              <a:endParaRPr lang="en-AU" sz="21000">
                <a:solidFill>
                  <a:srgbClr val="4557AD"/>
                </a:solidFill>
                <a:latin typeface="Tenorite" pitchFamily="2" charset="0"/>
                <a:cs typeface="Arial"/>
              </a:endParaRPr>
            </a:p>
          </p:txBody>
        </p:sp>
        <p:pic>
          <p:nvPicPr>
            <p:cNvPr id="13" name="Picture 12">
              <a:extLst>
                <a:ext uri="{FF2B5EF4-FFF2-40B4-BE49-F238E27FC236}">
                  <a16:creationId xmlns:a16="http://schemas.microsoft.com/office/drawing/2014/main" id="{EA0DC1F1-CB3D-942F-764E-4FCD820CA08D}"/>
                </a:ext>
              </a:extLst>
            </p:cNvPr>
            <p:cNvPicPr>
              <a:picLocks noChangeAspect="1"/>
            </p:cNvPicPr>
            <p:nvPr/>
          </p:nvPicPr>
          <p:blipFill>
            <a:blip r:embed="rId4"/>
            <a:stretch>
              <a:fillRect/>
            </a:stretch>
          </p:blipFill>
          <p:spPr>
            <a:xfrm>
              <a:off x="2738432" y="4939216"/>
              <a:ext cx="243861" cy="243861"/>
            </a:xfrm>
            <a:prstGeom prst="rect">
              <a:avLst/>
            </a:prstGeom>
          </p:spPr>
        </p:pic>
      </p:grpSp>
    </p:spTree>
    <p:custDataLst>
      <p:tags r:id="rId1"/>
    </p:custDataLst>
    <p:extLst>
      <p:ext uri="{BB962C8B-B14F-4D97-AF65-F5344CB8AC3E}">
        <p14:creationId xmlns:p14="http://schemas.microsoft.com/office/powerpoint/2010/main" val="249478354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433527-375B-3339-0194-BFF7234BFEB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4C352F6-C680-26A4-BB27-90C74BD45DE0}"/>
              </a:ext>
            </a:extLst>
          </p:cNvPr>
          <p:cNvSpPr>
            <a:spLocks noGrp="1"/>
          </p:cNvSpPr>
          <p:nvPr>
            <p:ph type="title"/>
          </p:nvPr>
        </p:nvSpPr>
        <p:spPr/>
        <p:txBody>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49 I do</a:t>
            </a:r>
          </a:p>
        </p:txBody>
      </p:sp>
      <p:sp>
        <p:nvSpPr>
          <p:cNvPr id="2" name="Content Placeholder 2">
            <a:extLst>
              <a:ext uri="{FF2B5EF4-FFF2-40B4-BE49-F238E27FC236}">
                <a16:creationId xmlns:a16="http://schemas.microsoft.com/office/drawing/2014/main" id="{F89319CC-F664-6C30-A493-FC881334166C}"/>
              </a:ext>
            </a:extLst>
          </p:cNvPr>
          <p:cNvSpPr txBox="1">
            <a:spLocks/>
          </p:cNvSpPr>
          <p:nvPr/>
        </p:nvSpPr>
        <p:spPr>
          <a:xfrm>
            <a:off x="3271157" y="1928589"/>
            <a:ext cx="5649686"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Lin</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6073823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08392C-FEA9-67A1-A57D-B87826383D5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56E488-6F14-1229-04C1-D65506FC37F5}"/>
              </a:ext>
            </a:extLst>
          </p:cNvPr>
          <p:cNvSpPr>
            <a:spLocks noGrp="1"/>
          </p:cNvSpPr>
          <p:nvPr>
            <p:ph type="title"/>
          </p:nvPr>
        </p:nvSpPr>
        <p:spPr/>
        <p:txBody>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5 We do</a:t>
            </a:r>
          </a:p>
        </p:txBody>
      </p:sp>
      <p:sp>
        <p:nvSpPr>
          <p:cNvPr id="3" name="Content Placeholder 2">
            <a:extLst>
              <a:ext uri="{FF2B5EF4-FFF2-40B4-BE49-F238E27FC236}">
                <a16:creationId xmlns:a16="http://schemas.microsoft.com/office/drawing/2014/main" id="{3F15EF15-9405-BA51-552D-48CE5C685662}"/>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f</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80245205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7C9BC9-0D0D-C5CE-665C-DC27ADEF8D6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793CDE0-4F38-BF38-72B6-173E2C311E10}"/>
              </a:ext>
            </a:extLst>
          </p:cNvPr>
          <p:cNvSpPr>
            <a:spLocks noGrp="1"/>
          </p:cNvSpPr>
          <p:nvPr>
            <p:ph type="title"/>
          </p:nvPr>
        </p:nvSpPr>
        <p:spPr/>
        <p:txBody>
          <a:bodyPr>
            <a:normAutofit/>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50 Check for understanding</a:t>
            </a:r>
          </a:p>
        </p:txBody>
      </p:sp>
      <p:pic>
        <p:nvPicPr>
          <p:cNvPr id="2" name="Graphic 1" descr="Pencil outline">
            <a:extLst>
              <a:ext uri="{FF2B5EF4-FFF2-40B4-BE49-F238E27FC236}">
                <a16:creationId xmlns:a16="http://schemas.microsoft.com/office/drawing/2014/main" id="{A7666BDD-4ED3-6DBB-2520-E9274C07BA8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60231" y="1593231"/>
            <a:ext cx="3671538" cy="3671538"/>
          </a:xfrm>
          <a:prstGeom prst="rect">
            <a:avLst/>
          </a:prstGeom>
        </p:spPr>
      </p:pic>
    </p:spTree>
    <p:custDataLst>
      <p:tags r:id="rId1"/>
    </p:custDataLst>
    <p:extLst>
      <p:ext uri="{BB962C8B-B14F-4D97-AF65-F5344CB8AC3E}">
        <p14:creationId xmlns:p14="http://schemas.microsoft.com/office/powerpoint/2010/main" val="195111942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A765B7-7080-FEFA-B17E-C68FEDFA7DA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8F61B0-EAAA-83BE-A2BD-D601C117F7DF}"/>
              </a:ext>
            </a:extLst>
          </p:cNvPr>
          <p:cNvSpPr>
            <a:spLocks noGrp="1"/>
          </p:cNvSpPr>
          <p:nvPr>
            <p:ph type="title"/>
          </p:nvPr>
        </p:nvSpPr>
        <p:spPr>
          <a:xfrm>
            <a:off x="0" y="-1144369"/>
            <a:ext cx="9889958" cy="986398"/>
          </a:xfrm>
        </p:spPr>
        <p:txBody>
          <a:bodyPr/>
          <a:lstStyle/>
          <a:p>
            <a:r>
              <a:rPr lang="en-US" sz="800">
                <a:solidFill>
                  <a:schemeClr val="bg2"/>
                </a:solidFill>
                <a:latin typeface="Calibri" panose="020F0502020204030204" pitchFamily="34" charset="0"/>
                <a:ea typeface="Calibri" panose="020F0502020204030204" pitchFamily="34" charset="0"/>
                <a:cs typeface="Calibri" panose="020F0502020204030204" pitchFamily="34" charset="0"/>
              </a:rPr>
              <a:t>Slide 51 End of lesson</a:t>
            </a:r>
            <a:endParaRPr lang="en-AU" sz="80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0" name="AutoShape 2">
            <a:extLst>
              <a:ext uri="{FF2B5EF4-FFF2-40B4-BE49-F238E27FC236}">
                <a16:creationId xmlns:a16="http://schemas.microsoft.com/office/drawing/2014/main" id="{773624FD-9DDD-5124-8C2F-3F5B934D8978}"/>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6221291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4BB421-D202-51FC-61BF-B5BE9498D04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76D93E-2863-E96D-8207-4ECA17787F77}"/>
              </a:ext>
            </a:extLst>
          </p:cNvPr>
          <p:cNvSpPr>
            <a:spLocks noGrp="1"/>
          </p:cNvSpPr>
          <p:nvPr>
            <p:ph type="title"/>
          </p:nvPr>
        </p:nvSpPr>
        <p:spPr/>
        <p:txBody>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52 Upper-case U</a:t>
            </a:r>
          </a:p>
        </p:txBody>
      </p:sp>
      <p:sp>
        <p:nvSpPr>
          <p:cNvPr id="3" name="TextBox 2">
            <a:extLst>
              <a:ext uri="{FF2B5EF4-FFF2-40B4-BE49-F238E27FC236}">
                <a16:creationId xmlns:a16="http://schemas.microsoft.com/office/drawing/2014/main" id="{C8A31171-23DF-5DC3-E328-A94ADCA3CE38}"/>
              </a:ext>
            </a:extLst>
          </p:cNvPr>
          <p:cNvSpPr txBox="1"/>
          <p:nvPr/>
        </p:nvSpPr>
        <p:spPr>
          <a:xfrm>
            <a:off x="2859505" y="2562726"/>
            <a:ext cx="6472989" cy="1323439"/>
          </a:xfrm>
          <a:prstGeom prst="rect">
            <a:avLst/>
          </a:prstGeom>
          <a:noFill/>
        </p:spPr>
        <p:txBody>
          <a:bodyPr wrap="square" rtlCol="0">
            <a:spAutoFit/>
          </a:bodyPr>
          <a:lstStyle/>
          <a:p>
            <a:r>
              <a:rPr lang="en-AU" sz="8000" b="1">
                <a:solidFill>
                  <a:srgbClr val="0E1E42"/>
                </a:solidFill>
                <a:latin typeface="Calibri" panose="020F0502020204030204" pitchFamily="34" charset="0"/>
                <a:ea typeface="Verdana" panose="020B0604030504040204" pitchFamily="34" charset="0"/>
                <a:cs typeface="Calibri" panose="020F0502020204030204" pitchFamily="34" charset="0"/>
              </a:rPr>
              <a:t>Upper-case U</a:t>
            </a:r>
            <a:endParaRPr lang="en-AU"/>
          </a:p>
        </p:txBody>
      </p:sp>
    </p:spTree>
    <p:custDataLst>
      <p:tags r:id="rId1"/>
    </p:custDataLst>
    <p:extLst>
      <p:ext uri="{BB962C8B-B14F-4D97-AF65-F5344CB8AC3E}">
        <p14:creationId xmlns:p14="http://schemas.microsoft.com/office/powerpoint/2010/main" val="245799317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A8C3D4-1A78-9561-4052-68A20780ADF2}"/>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63979343-2B34-62E3-E66D-E58FE6F8E66E}"/>
              </a:ext>
            </a:extLst>
          </p:cNvPr>
          <p:cNvSpPr>
            <a:spLocks noGrp="1"/>
          </p:cNvSpPr>
          <p:nvPr>
            <p:ph type="title"/>
          </p:nvPr>
        </p:nvSpPr>
        <p:spPr/>
        <p:txBody>
          <a:bodyPr>
            <a:normAutofit/>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53 Review</a:t>
            </a:r>
          </a:p>
        </p:txBody>
      </p:sp>
      <p:grpSp>
        <p:nvGrpSpPr>
          <p:cNvPr id="2" name="Group 1" descr="C G B L">
            <a:extLst>
              <a:ext uri="{FF2B5EF4-FFF2-40B4-BE49-F238E27FC236}">
                <a16:creationId xmlns:a16="http://schemas.microsoft.com/office/drawing/2014/main" id="{A1932A50-BDBB-DDDE-AEEF-FC402625B691}"/>
              </a:ext>
            </a:extLst>
          </p:cNvPr>
          <p:cNvGrpSpPr/>
          <p:nvPr/>
        </p:nvGrpSpPr>
        <p:grpSpPr>
          <a:xfrm>
            <a:off x="-1" y="2097402"/>
            <a:ext cx="12192001" cy="3081614"/>
            <a:chOff x="-226580" y="2097402"/>
            <a:chExt cx="11900380" cy="3081614"/>
          </a:xfrm>
        </p:grpSpPr>
        <p:sp>
          <p:nvSpPr>
            <p:cNvPr id="3" name="Content Placeholder 2">
              <a:extLst>
                <a:ext uri="{FF2B5EF4-FFF2-40B4-BE49-F238E27FC236}">
                  <a16:creationId xmlns:a16="http://schemas.microsoft.com/office/drawing/2014/main" id="{D4A77019-A7D1-5457-7FE7-7B3EE6C6F3C4}"/>
                </a:ext>
              </a:extLst>
            </p:cNvPr>
            <p:cNvSpPr txBox="1">
              <a:spLocks/>
            </p:cNvSpPr>
            <p:nvPr/>
          </p:nvSpPr>
          <p:spPr>
            <a:xfrm>
              <a:off x="5723610" y="2097406"/>
              <a:ext cx="3383761"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B</a:t>
              </a:r>
              <a:endParaRPr lang="en-AU" sz="210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CD599A91-A691-F3D0-56C2-A082DB6D41CF}"/>
                </a:ext>
              </a:extLst>
            </p:cNvPr>
            <p:cNvSpPr txBox="1">
              <a:spLocks/>
            </p:cNvSpPr>
            <p:nvPr/>
          </p:nvSpPr>
          <p:spPr>
            <a:xfrm>
              <a:off x="8290039"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L</a:t>
              </a:r>
              <a:endParaRPr lang="en-AU" sz="210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03E22E20-A2E9-C5F6-AE9A-728CA5E4273B}"/>
                </a:ext>
              </a:extLst>
            </p:cNvPr>
            <p:cNvSpPr txBox="1">
              <a:spLocks/>
            </p:cNvSpPr>
            <p:nvPr/>
          </p:nvSpPr>
          <p:spPr>
            <a:xfrm>
              <a:off x="2748515"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a:solidFill>
                    <a:srgbClr val="4557AD"/>
                  </a:solidFill>
                  <a:latin typeface="Tenorite" pitchFamily="2" charset="0"/>
                  <a:cs typeface="Arial"/>
                </a:rPr>
                <a:t>G</a:t>
              </a:r>
            </a:p>
          </p:txBody>
        </p:sp>
        <p:sp>
          <p:nvSpPr>
            <p:cNvPr id="6" name="Content Placeholder 2">
              <a:extLst>
                <a:ext uri="{FF2B5EF4-FFF2-40B4-BE49-F238E27FC236}">
                  <a16:creationId xmlns:a16="http://schemas.microsoft.com/office/drawing/2014/main" id="{D65B3CC3-ED50-D95A-BBD4-D5F880A4D1A7}"/>
                </a:ext>
              </a:extLst>
            </p:cNvPr>
            <p:cNvSpPr txBox="1">
              <a:spLocks/>
            </p:cNvSpPr>
            <p:nvPr/>
          </p:nvSpPr>
          <p:spPr>
            <a:xfrm>
              <a:off x="-226580" y="209740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C</a:t>
              </a:r>
              <a:endParaRPr lang="en-AU" sz="21000">
                <a:solidFill>
                  <a:srgbClr val="4557AD"/>
                </a:solidFill>
                <a:latin typeface="Tenorite" pitchFamily="2" charset="0"/>
                <a:cs typeface="Arial"/>
              </a:endParaRPr>
            </a:p>
          </p:txBody>
        </p:sp>
      </p:grpSp>
    </p:spTree>
    <p:extLst>
      <p:ext uri="{BB962C8B-B14F-4D97-AF65-F5344CB8AC3E}">
        <p14:creationId xmlns:p14="http://schemas.microsoft.com/office/powerpoint/2010/main" val="134297668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3F4D0B-B1A5-3371-F175-290EEB8991D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7FA5A30-6F81-C904-A05E-E7AD7A61B3BD}"/>
              </a:ext>
            </a:extLst>
          </p:cNvPr>
          <p:cNvSpPr>
            <a:spLocks noGrp="1"/>
          </p:cNvSpPr>
          <p:nvPr>
            <p:ph type="title"/>
          </p:nvPr>
        </p:nvSpPr>
        <p:spPr/>
        <p:txBody>
          <a:bodyPr/>
          <a:lstStyle/>
          <a:p>
            <a:r>
              <a:rPr lang="en-US" sz="800">
                <a:solidFill>
                  <a:schemeClr val="bg2"/>
                </a:solidFill>
                <a:latin typeface="Calibri" panose="020F0502020204030204" pitchFamily="34" charset="0"/>
                <a:ea typeface="Calibri" panose="020F0502020204030204" pitchFamily="34" charset="0"/>
                <a:cs typeface="Calibri" panose="020F0502020204030204" pitchFamily="34" charset="0"/>
              </a:rPr>
              <a:t>Slide</a:t>
            </a:r>
            <a:r>
              <a:rPr lang="en-US" sz="800" baseline="0">
                <a:solidFill>
                  <a:schemeClr val="bg2"/>
                </a:solidFill>
                <a:latin typeface="Calibri" panose="020F0502020204030204" pitchFamily="34" charset="0"/>
                <a:ea typeface="Calibri" panose="020F0502020204030204" pitchFamily="34" charset="0"/>
                <a:cs typeface="Calibri" panose="020F0502020204030204" pitchFamily="34" charset="0"/>
              </a:rPr>
              <a:t> 54 </a:t>
            </a:r>
            <a:r>
              <a:rPr lang="en-US" sz="800">
                <a:solidFill>
                  <a:schemeClr val="bg2"/>
                </a:solidFill>
                <a:latin typeface="Calibri" panose="020F0502020204030204" pitchFamily="34" charset="0"/>
                <a:ea typeface="Calibri" panose="020F0502020204030204" pitchFamily="34" charset="0"/>
                <a:cs typeface="Calibri" panose="020F0502020204030204" pitchFamily="34" charset="0"/>
              </a:rPr>
              <a:t>Learning intention and success criteria</a:t>
            </a:r>
          </a:p>
        </p:txBody>
      </p:sp>
      <p:sp>
        <p:nvSpPr>
          <p:cNvPr id="4" name="TextBox 3">
            <a:extLst>
              <a:ext uri="{FF2B5EF4-FFF2-40B4-BE49-F238E27FC236}">
                <a16:creationId xmlns:a16="http://schemas.microsoft.com/office/drawing/2014/main" id="{E2F59FC5-AFFC-2096-6E8B-60A06738B946}"/>
              </a:ext>
            </a:extLst>
          </p:cNvPr>
          <p:cNvSpPr txBox="1"/>
          <p:nvPr/>
        </p:nvSpPr>
        <p:spPr>
          <a:xfrm>
            <a:off x="902368" y="3657600"/>
            <a:ext cx="7868653" cy="2215991"/>
          </a:xfrm>
          <a:prstGeom prst="rect">
            <a:avLst/>
          </a:prstGeom>
          <a:noFill/>
        </p:spPr>
        <p:txBody>
          <a:bodyPr wrap="square" rtlCol="0">
            <a:spAutoFit/>
          </a:bodyPr>
          <a:lstStyle/>
          <a:p>
            <a:r>
              <a:rPr lang="en-US" sz="3000">
                <a:latin typeface="Calibri" panose="020F0502020204030204" pitchFamily="34" charset="0"/>
                <a:ea typeface="Calibri" panose="020F0502020204030204" pitchFamily="34" charset="0"/>
                <a:cs typeface="Calibri" panose="020F0502020204030204" pitchFamily="34" charset="0"/>
              </a:rPr>
              <a:t>I will know I have been successful if I can:</a:t>
            </a:r>
          </a:p>
          <a:p>
            <a:pPr marL="457200" indent="-457200">
              <a:buFont typeface="Arial" panose="020B0604020202020204" pitchFamily="34" charset="0"/>
              <a:buChar char="•"/>
            </a:pPr>
            <a:r>
              <a:rPr lang="en-US" sz="3000">
                <a:latin typeface="Calibri" panose="020F0502020204030204" pitchFamily="34" charset="0"/>
                <a:ea typeface="Calibri" panose="020F0502020204030204" pitchFamily="34" charset="0"/>
                <a:cs typeface="Calibri" panose="020F0502020204030204" pitchFamily="34" charset="0"/>
              </a:rPr>
              <a:t>form the upper-case U</a:t>
            </a:r>
          </a:p>
          <a:p>
            <a:pPr marL="457200" indent="-457200">
              <a:buFont typeface="Arial" panose="020B0604020202020204" pitchFamily="34" charset="0"/>
              <a:buChar char="•"/>
            </a:pPr>
            <a:r>
              <a:rPr lang="en-US" sz="3000">
                <a:latin typeface="Calibri" panose="020F0502020204030204" pitchFamily="34" charset="0"/>
                <a:ea typeface="Calibri" panose="020F0502020204030204" pitchFamily="34" charset="0"/>
                <a:cs typeface="Calibri" panose="020F0502020204030204" pitchFamily="34" charset="0"/>
              </a:rPr>
              <a:t>match the upper-case U to the lower-case u</a:t>
            </a:r>
          </a:p>
          <a:p>
            <a:pPr marL="457200" indent="-457200">
              <a:buFont typeface="Arial" panose="020B0604020202020204" pitchFamily="34" charset="0"/>
              <a:buChar char="•"/>
            </a:pPr>
            <a:r>
              <a:rPr lang="en-US" sz="3000">
                <a:latin typeface="Calibri" panose="020F0502020204030204" pitchFamily="34" charset="0"/>
                <a:ea typeface="Calibri" panose="020F0502020204030204" pitchFamily="34" charset="0"/>
                <a:cs typeface="Calibri" panose="020F0502020204030204" pitchFamily="34" charset="0"/>
              </a:rPr>
              <a:t>say the sound for </a:t>
            </a:r>
            <a:r>
              <a:rPr lang="en-US" sz="3000" err="1">
                <a:latin typeface="Calibri" panose="020F0502020204030204" pitchFamily="34" charset="0"/>
                <a:ea typeface="Calibri" panose="020F0502020204030204" pitchFamily="34" charset="0"/>
                <a:cs typeface="Calibri" panose="020F0502020204030204" pitchFamily="34" charset="0"/>
              </a:rPr>
              <a:t>Uu</a:t>
            </a:r>
            <a:r>
              <a:rPr lang="en-US" sz="3000">
                <a:latin typeface="Calibri" panose="020F0502020204030204" pitchFamily="34" charset="0"/>
                <a:ea typeface="Calibri" panose="020F0502020204030204" pitchFamily="34" charset="0"/>
                <a:cs typeface="Calibri" panose="020F0502020204030204" pitchFamily="34" charset="0"/>
              </a:rPr>
              <a:t>.</a:t>
            </a:r>
          </a:p>
          <a:p>
            <a:endParaRPr lang="en-AU"/>
          </a:p>
        </p:txBody>
      </p:sp>
    </p:spTree>
    <p:custDataLst>
      <p:tags r:id="rId1"/>
    </p:custDataLst>
    <p:extLst>
      <p:ext uri="{BB962C8B-B14F-4D97-AF65-F5344CB8AC3E}">
        <p14:creationId xmlns:p14="http://schemas.microsoft.com/office/powerpoint/2010/main" val="254024694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889705-4817-F27C-E2B1-934B45B749D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82C1FC8-11A8-A92C-ADA7-6CB7FE79AD91}"/>
              </a:ext>
            </a:extLst>
          </p:cNvPr>
          <p:cNvSpPr>
            <a:spLocks noGrp="1"/>
          </p:cNvSpPr>
          <p:nvPr>
            <p:ph type="title"/>
          </p:nvPr>
        </p:nvSpPr>
        <p:spPr/>
        <p:txBody>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55 We do</a:t>
            </a:r>
          </a:p>
        </p:txBody>
      </p:sp>
      <p:sp>
        <p:nvSpPr>
          <p:cNvPr id="3" name="Content Placeholder 2">
            <a:extLst>
              <a:ext uri="{FF2B5EF4-FFF2-40B4-BE49-F238E27FC236}">
                <a16:creationId xmlns:a16="http://schemas.microsoft.com/office/drawing/2014/main" id="{686F94CD-D06E-67D5-D198-98C1A9EA53DE}"/>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u</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72728375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F34AA3-0E6F-67F9-9428-0DD3ABE2A15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FF02CFF-B5A3-E1B6-FEE8-6F495BA8E63A}"/>
              </a:ext>
              <a:ext uri="{C183D7F6-B498-43B3-948B-1728B52AA6E4}">
                <adec:decorative xmlns:adec="http://schemas.microsoft.com/office/drawing/2017/decorative" val="0"/>
              </a:ext>
            </a:extLst>
          </p:cNvPr>
          <p:cNvSpPr>
            <a:spLocks noGrp="1"/>
          </p:cNvSpPr>
          <p:nvPr>
            <p:ph type="title"/>
          </p:nvPr>
        </p:nvSpPr>
        <p:spPr/>
        <p:txBody>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56 I do</a:t>
            </a:r>
          </a:p>
        </p:txBody>
      </p:sp>
      <p:sp>
        <p:nvSpPr>
          <p:cNvPr id="2" name="Content Placeholder 2">
            <a:extLst>
              <a:ext uri="{FF2B5EF4-FFF2-40B4-BE49-F238E27FC236}">
                <a16:creationId xmlns:a16="http://schemas.microsoft.com/office/drawing/2014/main" id="{9FEEDA7F-ABF9-1B18-C601-2B0DB2C9E88C}"/>
              </a:ext>
            </a:extLst>
          </p:cNvPr>
          <p:cNvSpPr txBox="1">
            <a:spLocks/>
          </p:cNvSpPr>
          <p:nvPr/>
        </p:nvSpPr>
        <p:spPr>
          <a:xfrm>
            <a:off x="3271157" y="1928589"/>
            <a:ext cx="5649686"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err="1">
                <a:solidFill>
                  <a:srgbClr val="4557AD"/>
                </a:solidFill>
                <a:latin typeface="Tenorite" pitchFamily="2" charset="0"/>
                <a:cs typeface="Arial"/>
              </a:rPr>
              <a:t>Uu</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92673013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15571B-AB2F-97C0-2FE2-01E786461A5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A8B6B6B-BA09-8F32-A625-6CA555480B41}"/>
              </a:ext>
            </a:extLst>
          </p:cNvPr>
          <p:cNvSpPr>
            <a:spLocks noGrp="1"/>
          </p:cNvSpPr>
          <p:nvPr>
            <p:ph type="title"/>
          </p:nvPr>
        </p:nvSpPr>
        <p:spPr/>
        <p:txBody>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57 I do</a:t>
            </a:r>
          </a:p>
        </p:txBody>
      </p:sp>
      <p:grpSp>
        <p:nvGrpSpPr>
          <p:cNvPr id="9" name="Group 8" descr="U U U">
            <a:extLst>
              <a:ext uri="{FF2B5EF4-FFF2-40B4-BE49-F238E27FC236}">
                <a16:creationId xmlns:a16="http://schemas.microsoft.com/office/drawing/2014/main" id="{D329E738-08D2-A667-48D0-EAEA59542F9B}"/>
              </a:ext>
            </a:extLst>
          </p:cNvPr>
          <p:cNvGrpSpPr/>
          <p:nvPr/>
        </p:nvGrpSpPr>
        <p:grpSpPr>
          <a:xfrm>
            <a:off x="557956" y="1888193"/>
            <a:ext cx="11076088" cy="3081613"/>
            <a:chOff x="557956" y="2887116"/>
            <a:chExt cx="11076088" cy="3081613"/>
          </a:xfrm>
        </p:grpSpPr>
        <p:sp>
          <p:nvSpPr>
            <p:cNvPr id="11" name="Content Placeholder 2">
              <a:extLst>
                <a:ext uri="{FF2B5EF4-FFF2-40B4-BE49-F238E27FC236}">
                  <a16:creationId xmlns:a16="http://schemas.microsoft.com/office/drawing/2014/main" id="{EFF8BB70-FF56-60F6-A0AB-2F28B5286F0A}"/>
                </a:ext>
              </a:extLst>
            </p:cNvPr>
            <p:cNvSpPr txBox="1">
              <a:spLocks/>
            </p:cNvSpPr>
            <p:nvPr/>
          </p:nvSpPr>
          <p:spPr>
            <a:xfrm>
              <a:off x="557956"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U</a:t>
              </a:r>
              <a:endParaRPr lang="en-AU" sz="21000">
                <a:solidFill>
                  <a:srgbClr val="4557AD"/>
                </a:solidFill>
                <a:latin typeface="Tenorite" pitchFamily="2" charset="0"/>
                <a:cs typeface="Arial"/>
              </a:endParaRPr>
            </a:p>
          </p:txBody>
        </p:sp>
        <p:sp>
          <p:nvSpPr>
            <p:cNvPr id="12" name="Oval 11">
              <a:extLst>
                <a:ext uri="{FF2B5EF4-FFF2-40B4-BE49-F238E27FC236}">
                  <a16:creationId xmlns:a16="http://schemas.microsoft.com/office/drawing/2014/main" id="{BCD5837E-1856-E15A-0622-DB5E3795C04C}"/>
                </a:ext>
              </a:extLst>
            </p:cNvPr>
            <p:cNvSpPr/>
            <p:nvPr/>
          </p:nvSpPr>
          <p:spPr>
            <a:xfrm>
              <a:off x="1587731" y="3504980"/>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Content Placeholder 2">
              <a:extLst>
                <a:ext uri="{FF2B5EF4-FFF2-40B4-BE49-F238E27FC236}">
                  <a16:creationId xmlns:a16="http://schemas.microsoft.com/office/drawing/2014/main" id="{38311101-5E23-7317-5C1F-F85A9E14A603}"/>
                </a:ext>
              </a:extLst>
            </p:cNvPr>
            <p:cNvSpPr txBox="1">
              <a:spLocks/>
            </p:cNvSpPr>
            <p:nvPr/>
          </p:nvSpPr>
          <p:spPr>
            <a:xfrm>
              <a:off x="4404119"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a:solidFill>
                    <a:srgbClr val="4557AD"/>
                  </a:solidFill>
                  <a:latin typeface="Tenorite" pitchFamily="2" charset="0"/>
                  <a:cs typeface="Arial"/>
                </a:rPr>
                <a:t>U</a:t>
              </a:r>
            </a:p>
          </p:txBody>
        </p:sp>
        <p:sp>
          <p:nvSpPr>
            <p:cNvPr id="4" name="Content Placeholder 2">
              <a:extLst>
                <a:ext uri="{FF2B5EF4-FFF2-40B4-BE49-F238E27FC236}">
                  <a16:creationId xmlns:a16="http://schemas.microsoft.com/office/drawing/2014/main" id="{DCC128D0-89F8-D6DA-CB3D-3D040AE0ABFD}"/>
                </a:ext>
              </a:extLst>
            </p:cNvPr>
            <p:cNvSpPr txBox="1">
              <a:spLocks/>
            </p:cNvSpPr>
            <p:nvPr/>
          </p:nvSpPr>
          <p:spPr>
            <a:xfrm>
              <a:off x="8250283"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U</a:t>
              </a:r>
              <a:endParaRPr lang="en-AU" sz="21000">
                <a:solidFill>
                  <a:srgbClr val="4557AD"/>
                </a:solidFill>
                <a:latin typeface="Tenorite" pitchFamily="2" charset="0"/>
                <a:cs typeface="Arial"/>
              </a:endParaRPr>
            </a:p>
          </p:txBody>
        </p:sp>
        <p:pic>
          <p:nvPicPr>
            <p:cNvPr id="6" name="Picture 5">
              <a:extLst>
                <a:ext uri="{FF2B5EF4-FFF2-40B4-BE49-F238E27FC236}">
                  <a16:creationId xmlns:a16="http://schemas.microsoft.com/office/drawing/2014/main" id="{505245D4-2231-A2F7-3A7F-8CFE2FDC363C}"/>
                </a:ext>
              </a:extLst>
            </p:cNvPr>
            <p:cNvPicPr>
              <a:picLocks noChangeAspect="1"/>
            </p:cNvPicPr>
            <p:nvPr/>
          </p:nvPicPr>
          <p:blipFill>
            <a:blip r:embed="rId4"/>
            <a:stretch>
              <a:fillRect/>
            </a:stretch>
          </p:blipFill>
          <p:spPr>
            <a:xfrm>
              <a:off x="2629147" y="3504980"/>
              <a:ext cx="243861" cy="243861"/>
            </a:xfrm>
            <a:prstGeom prst="rect">
              <a:avLst/>
            </a:prstGeom>
          </p:spPr>
        </p:pic>
      </p:grpSp>
    </p:spTree>
    <p:custDataLst>
      <p:tags r:id="rId1"/>
    </p:custDataLst>
    <p:extLst>
      <p:ext uri="{BB962C8B-B14F-4D97-AF65-F5344CB8AC3E}">
        <p14:creationId xmlns:p14="http://schemas.microsoft.com/office/powerpoint/2010/main" val="251132518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77A826-C67B-B411-7FE9-C8530860E5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C010012-B37C-4323-EA64-22B659D69FED}"/>
              </a:ext>
            </a:extLst>
          </p:cNvPr>
          <p:cNvSpPr>
            <a:spLocks noGrp="1"/>
          </p:cNvSpPr>
          <p:nvPr>
            <p:ph type="title"/>
          </p:nvPr>
        </p:nvSpPr>
        <p:spPr/>
        <p:txBody>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58 We do</a:t>
            </a:r>
          </a:p>
        </p:txBody>
      </p:sp>
      <p:grpSp>
        <p:nvGrpSpPr>
          <p:cNvPr id="3" name="Group 2" descr="U U U">
            <a:extLst>
              <a:ext uri="{FF2B5EF4-FFF2-40B4-BE49-F238E27FC236}">
                <a16:creationId xmlns:a16="http://schemas.microsoft.com/office/drawing/2014/main" id="{4CB24F29-F183-E1F7-C079-D77051B1A389}"/>
              </a:ext>
            </a:extLst>
          </p:cNvPr>
          <p:cNvGrpSpPr/>
          <p:nvPr/>
        </p:nvGrpSpPr>
        <p:grpSpPr>
          <a:xfrm>
            <a:off x="557956" y="1888193"/>
            <a:ext cx="11076088" cy="3081613"/>
            <a:chOff x="557956" y="2887116"/>
            <a:chExt cx="11076088" cy="3081613"/>
          </a:xfrm>
        </p:grpSpPr>
        <p:sp>
          <p:nvSpPr>
            <p:cNvPr id="7" name="Content Placeholder 2">
              <a:extLst>
                <a:ext uri="{FF2B5EF4-FFF2-40B4-BE49-F238E27FC236}">
                  <a16:creationId xmlns:a16="http://schemas.microsoft.com/office/drawing/2014/main" id="{21014917-A9C5-9B5F-8D7A-94279918E969}"/>
                </a:ext>
              </a:extLst>
            </p:cNvPr>
            <p:cNvSpPr txBox="1">
              <a:spLocks/>
            </p:cNvSpPr>
            <p:nvPr/>
          </p:nvSpPr>
          <p:spPr>
            <a:xfrm>
              <a:off x="557956"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U</a:t>
              </a:r>
              <a:endParaRPr lang="en-AU" sz="21000">
                <a:solidFill>
                  <a:srgbClr val="4557AD"/>
                </a:solidFill>
                <a:latin typeface="Tenorite" pitchFamily="2" charset="0"/>
                <a:cs typeface="Arial"/>
              </a:endParaRPr>
            </a:p>
          </p:txBody>
        </p:sp>
        <p:sp>
          <p:nvSpPr>
            <p:cNvPr id="9" name="Oval 8">
              <a:extLst>
                <a:ext uri="{FF2B5EF4-FFF2-40B4-BE49-F238E27FC236}">
                  <a16:creationId xmlns:a16="http://schemas.microsoft.com/office/drawing/2014/main" id="{436436DC-7B68-2086-B473-699F6E0797AD}"/>
                </a:ext>
              </a:extLst>
            </p:cNvPr>
            <p:cNvSpPr/>
            <p:nvPr/>
          </p:nvSpPr>
          <p:spPr>
            <a:xfrm>
              <a:off x="1587731" y="3504980"/>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Content Placeholder 2">
              <a:extLst>
                <a:ext uri="{FF2B5EF4-FFF2-40B4-BE49-F238E27FC236}">
                  <a16:creationId xmlns:a16="http://schemas.microsoft.com/office/drawing/2014/main" id="{7E465934-CB9D-25B1-A493-8297B7674D4F}"/>
                </a:ext>
              </a:extLst>
            </p:cNvPr>
            <p:cNvSpPr txBox="1">
              <a:spLocks/>
            </p:cNvSpPr>
            <p:nvPr/>
          </p:nvSpPr>
          <p:spPr>
            <a:xfrm>
              <a:off x="4404119"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a:solidFill>
                    <a:srgbClr val="4557AD"/>
                  </a:solidFill>
                  <a:latin typeface="Tenorite" pitchFamily="2" charset="0"/>
                  <a:cs typeface="Arial"/>
                </a:rPr>
                <a:t>U</a:t>
              </a:r>
            </a:p>
          </p:txBody>
        </p:sp>
        <p:sp>
          <p:nvSpPr>
            <p:cNvPr id="12" name="Content Placeholder 2">
              <a:extLst>
                <a:ext uri="{FF2B5EF4-FFF2-40B4-BE49-F238E27FC236}">
                  <a16:creationId xmlns:a16="http://schemas.microsoft.com/office/drawing/2014/main" id="{995A719A-EA2F-9706-B69D-85AE94F4DEB4}"/>
                </a:ext>
              </a:extLst>
            </p:cNvPr>
            <p:cNvSpPr txBox="1">
              <a:spLocks/>
            </p:cNvSpPr>
            <p:nvPr/>
          </p:nvSpPr>
          <p:spPr>
            <a:xfrm>
              <a:off x="8250283"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U</a:t>
              </a:r>
              <a:endParaRPr lang="en-AU" sz="21000">
                <a:solidFill>
                  <a:srgbClr val="4557AD"/>
                </a:solidFill>
                <a:latin typeface="Tenorite" pitchFamily="2" charset="0"/>
                <a:cs typeface="Arial"/>
              </a:endParaRPr>
            </a:p>
          </p:txBody>
        </p:sp>
        <p:pic>
          <p:nvPicPr>
            <p:cNvPr id="13" name="Picture 12">
              <a:extLst>
                <a:ext uri="{FF2B5EF4-FFF2-40B4-BE49-F238E27FC236}">
                  <a16:creationId xmlns:a16="http://schemas.microsoft.com/office/drawing/2014/main" id="{891AA436-3C99-7FC3-0D4A-A2486030E779}"/>
                </a:ext>
              </a:extLst>
            </p:cNvPr>
            <p:cNvPicPr>
              <a:picLocks noChangeAspect="1"/>
            </p:cNvPicPr>
            <p:nvPr/>
          </p:nvPicPr>
          <p:blipFill>
            <a:blip r:embed="rId4"/>
            <a:stretch>
              <a:fillRect/>
            </a:stretch>
          </p:blipFill>
          <p:spPr>
            <a:xfrm>
              <a:off x="2629147" y="3504980"/>
              <a:ext cx="243861" cy="243861"/>
            </a:xfrm>
            <a:prstGeom prst="rect">
              <a:avLst/>
            </a:prstGeom>
          </p:spPr>
        </p:pic>
      </p:grpSp>
    </p:spTree>
    <p:custDataLst>
      <p:tags r:id="rId1"/>
    </p:custDataLst>
    <p:extLst>
      <p:ext uri="{BB962C8B-B14F-4D97-AF65-F5344CB8AC3E}">
        <p14:creationId xmlns:p14="http://schemas.microsoft.com/office/powerpoint/2010/main" val="56924303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C1C6BF-DE94-2859-6C55-43162611BCB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32C8CE9-5E7E-1C06-65FE-3F6B83A520D2}"/>
              </a:ext>
            </a:extLst>
          </p:cNvPr>
          <p:cNvSpPr>
            <a:spLocks noGrp="1"/>
          </p:cNvSpPr>
          <p:nvPr>
            <p:ph type="title"/>
          </p:nvPr>
        </p:nvSpPr>
        <p:spPr/>
        <p:txBody>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59 I do</a:t>
            </a:r>
          </a:p>
        </p:txBody>
      </p:sp>
      <p:sp>
        <p:nvSpPr>
          <p:cNvPr id="2" name="Content Placeholder 2">
            <a:extLst>
              <a:ext uri="{FF2B5EF4-FFF2-40B4-BE49-F238E27FC236}">
                <a16:creationId xmlns:a16="http://schemas.microsoft.com/office/drawing/2014/main" id="{7F77672D-6C56-5E12-0373-284D29B07891}"/>
              </a:ext>
            </a:extLst>
          </p:cNvPr>
          <p:cNvSpPr txBox="1">
            <a:spLocks/>
          </p:cNvSpPr>
          <p:nvPr/>
        </p:nvSpPr>
        <p:spPr>
          <a:xfrm>
            <a:off x="2623130" y="1928589"/>
            <a:ext cx="6945739"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err="1">
                <a:solidFill>
                  <a:srgbClr val="4557AD"/>
                </a:solidFill>
                <a:latin typeface="Tenorite"/>
                <a:cs typeface="Arial"/>
              </a:rPr>
              <a:t>Unley</a:t>
            </a:r>
            <a:endParaRPr lang="en-AU" sz="21000" err="1">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2269022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AD4038-2435-E17B-3643-80A59D566C9E}"/>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D6CAF7A-F94D-39FD-E4F6-A3AF66E21ED1}"/>
              </a:ext>
            </a:extLst>
          </p:cNvPr>
          <p:cNvSpPr>
            <a:spLocks noGrp="1"/>
          </p:cNvSpPr>
          <p:nvPr>
            <p:ph type="title"/>
          </p:nvPr>
        </p:nvSpPr>
        <p:spPr/>
        <p:txBody>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6 I do</a:t>
            </a:r>
          </a:p>
        </p:txBody>
      </p:sp>
      <p:sp>
        <p:nvSpPr>
          <p:cNvPr id="2" name="Content Placeholder 2">
            <a:extLst>
              <a:ext uri="{FF2B5EF4-FFF2-40B4-BE49-F238E27FC236}">
                <a16:creationId xmlns:a16="http://schemas.microsoft.com/office/drawing/2014/main" id="{2F9EAEAE-0A8B-7BA1-DC22-012DE4E381A5}"/>
              </a:ext>
            </a:extLst>
          </p:cNvPr>
          <p:cNvSpPr txBox="1">
            <a:spLocks/>
          </p:cNvSpPr>
          <p:nvPr/>
        </p:nvSpPr>
        <p:spPr>
          <a:xfrm>
            <a:off x="3271157" y="1928589"/>
            <a:ext cx="5649686"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Ff</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108160432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D6D0C2-9D3F-9377-4309-67093B38194E}"/>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730AEC7-AB78-C28D-B7A8-5B230E8B2954}"/>
              </a:ext>
            </a:extLst>
          </p:cNvPr>
          <p:cNvSpPr>
            <a:spLocks noGrp="1"/>
          </p:cNvSpPr>
          <p:nvPr>
            <p:ph type="title"/>
          </p:nvPr>
        </p:nvSpPr>
        <p:spPr/>
        <p:txBody>
          <a:bodyPr>
            <a:normAutofit/>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a:t>
            </a:r>
            <a:r>
              <a:rPr lang="en-AU" sz="800" baseline="0">
                <a:solidFill>
                  <a:schemeClr val="bg2"/>
                </a:solidFill>
                <a:latin typeface="Calibri" panose="020F0502020204030204" pitchFamily="34" charset="0"/>
                <a:ea typeface="Calibri" panose="020F0502020204030204" pitchFamily="34" charset="0"/>
                <a:cs typeface="Calibri" panose="020F0502020204030204" pitchFamily="34" charset="0"/>
              </a:rPr>
              <a:t> 60 Check for understanding</a:t>
            </a:r>
            <a:endParaRPr lang="en-AU" sz="80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pic>
        <p:nvPicPr>
          <p:cNvPr id="2" name="Graphic 1" descr="Pencil outline">
            <a:extLst>
              <a:ext uri="{FF2B5EF4-FFF2-40B4-BE49-F238E27FC236}">
                <a16:creationId xmlns:a16="http://schemas.microsoft.com/office/drawing/2014/main" id="{66B22799-6F3C-E2C6-53D1-6F52D1DBC2D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60231" y="1593231"/>
            <a:ext cx="3671538" cy="3671538"/>
          </a:xfrm>
          <a:prstGeom prst="rect">
            <a:avLst/>
          </a:prstGeom>
        </p:spPr>
      </p:pic>
    </p:spTree>
    <p:custDataLst>
      <p:tags r:id="rId1"/>
    </p:custDataLst>
    <p:extLst>
      <p:ext uri="{BB962C8B-B14F-4D97-AF65-F5344CB8AC3E}">
        <p14:creationId xmlns:p14="http://schemas.microsoft.com/office/powerpoint/2010/main" val="295738959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3ED78E-9F5F-D305-3FEE-E47039CDE4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FE732EE-3F7B-9503-C133-F20A01AC0CFA}"/>
              </a:ext>
            </a:extLst>
          </p:cNvPr>
          <p:cNvSpPr>
            <a:spLocks noGrp="1"/>
          </p:cNvSpPr>
          <p:nvPr>
            <p:ph type="title"/>
          </p:nvPr>
        </p:nvSpPr>
        <p:spPr>
          <a:xfrm>
            <a:off x="0" y="-1144369"/>
            <a:ext cx="9962147" cy="986398"/>
          </a:xfrm>
        </p:spPr>
        <p:txBody>
          <a:bodyPr/>
          <a:lstStyle/>
          <a:p>
            <a:r>
              <a:rPr lang="en-US" sz="800">
                <a:solidFill>
                  <a:schemeClr val="bg2"/>
                </a:solidFill>
                <a:latin typeface="Calibri" panose="020F0502020204030204" pitchFamily="34" charset="0"/>
                <a:ea typeface="Calibri" panose="020F0502020204030204" pitchFamily="34" charset="0"/>
                <a:cs typeface="Calibri" panose="020F0502020204030204" pitchFamily="34" charset="0"/>
              </a:rPr>
              <a:t>Slide 61 End of lesson</a:t>
            </a:r>
            <a:endParaRPr lang="en-AU" sz="80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0" name="AutoShape 2">
            <a:extLst>
              <a:ext uri="{FF2B5EF4-FFF2-40B4-BE49-F238E27FC236}">
                <a16:creationId xmlns:a16="http://schemas.microsoft.com/office/drawing/2014/main" id="{5BC441AB-4099-40A2-9BB0-B195E42204B0}"/>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23270900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24099F-3D86-8913-89CE-17E61C23335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4CAF98E-2CBA-9F73-5B51-4F0E67634C85}"/>
              </a:ext>
            </a:extLst>
          </p:cNvPr>
          <p:cNvSpPr>
            <a:spLocks noGrp="1"/>
          </p:cNvSpPr>
          <p:nvPr>
            <p:ph type="title"/>
          </p:nvPr>
        </p:nvSpPr>
        <p:spPr/>
        <p:txBody>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7 I do</a:t>
            </a:r>
          </a:p>
        </p:txBody>
      </p:sp>
      <p:grpSp>
        <p:nvGrpSpPr>
          <p:cNvPr id="9" name="Group 8" descr="F F F ">
            <a:extLst>
              <a:ext uri="{FF2B5EF4-FFF2-40B4-BE49-F238E27FC236}">
                <a16:creationId xmlns:a16="http://schemas.microsoft.com/office/drawing/2014/main" id="{B1250FAC-D455-48B3-3F52-E04512F000CD}"/>
              </a:ext>
            </a:extLst>
          </p:cNvPr>
          <p:cNvGrpSpPr/>
          <p:nvPr/>
        </p:nvGrpSpPr>
        <p:grpSpPr>
          <a:xfrm>
            <a:off x="557956" y="1888193"/>
            <a:ext cx="11076088" cy="3081613"/>
            <a:chOff x="557956" y="2887116"/>
            <a:chExt cx="11076088" cy="3081613"/>
          </a:xfrm>
        </p:grpSpPr>
        <p:sp>
          <p:nvSpPr>
            <p:cNvPr id="11" name="Content Placeholder 2">
              <a:extLst>
                <a:ext uri="{FF2B5EF4-FFF2-40B4-BE49-F238E27FC236}">
                  <a16:creationId xmlns:a16="http://schemas.microsoft.com/office/drawing/2014/main" id="{59FBE49B-2BA6-7AB5-EE00-6E2EE246364C}"/>
                </a:ext>
              </a:extLst>
            </p:cNvPr>
            <p:cNvSpPr txBox="1">
              <a:spLocks/>
            </p:cNvSpPr>
            <p:nvPr/>
          </p:nvSpPr>
          <p:spPr>
            <a:xfrm>
              <a:off x="557956"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F</a:t>
              </a:r>
              <a:endParaRPr lang="en-AU" sz="21000">
                <a:solidFill>
                  <a:srgbClr val="4557AD"/>
                </a:solidFill>
                <a:latin typeface="Tenorite" pitchFamily="2" charset="0"/>
                <a:cs typeface="Arial"/>
              </a:endParaRPr>
            </a:p>
          </p:txBody>
        </p:sp>
        <p:sp>
          <p:nvSpPr>
            <p:cNvPr id="12" name="Oval 11">
              <a:extLst>
                <a:ext uri="{FF2B5EF4-FFF2-40B4-BE49-F238E27FC236}">
                  <a16:creationId xmlns:a16="http://schemas.microsoft.com/office/drawing/2014/main" id="{21A44FF4-D795-32EF-FA47-41B00A87BCF6}"/>
                </a:ext>
              </a:extLst>
            </p:cNvPr>
            <p:cNvSpPr/>
            <p:nvPr/>
          </p:nvSpPr>
          <p:spPr>
            <a:xfrm>
              <a:off x="1805744" y="3541556"/>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Content Placeholder 2">
              <a:extLst>
                <a:ext uri="{FF2B5EF4-FFF2-40B4-BE49-F238E27FC236}">
                  <a16:creationId xmlns:a16="http://schemas.microsoft.com/office/drawing/2014/main" id="{0DABA42F-5530-CE60-E68F-A89E81FD434E}"/>
                </a:ext>
              </a:extLst>
            </p:cNvPr>
            <p:cNvSpPr txBox="1">
              <a:spLocks/>
            </p:cNvSpPr>
            <p:nvPr/>
          </p:nvSpPr>
          <p:spPr>
            <a:xfrm>
              <a:off x="4404119"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F</a:t>
              </a:r>
              <a:endParaRPr lang="en-AU" sz="210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8ECB313A-AF30-5862-9120-218A4BEB66F2}"/>
                </a:ext>
              </a:extLst>
            </p:cNvPr>
            <p:cNvSpPr txBox="1">
              <a:spLocks/>
            </p:cNvSpPr>
            <p:nvPr/>
          </p:nvSpPr>
          <p:spPr>
            <a:xfrm>
              <a:off x="8250283"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F</a:t>
              </a:r>
              <a:endParaRPr lang="en-AU" sz="21000">
                <a:solidFill>
                  <a:srgbClr val="4557AD"/>
                </a:solidFill>
                <a:latin typeface="Tenorite" pitchFamily="2" charset="0"/>
                <a:cs typeface="Arial"/>
              </a:endParaRPr>
            </a:p>
          </p:txBody>
        </p:sp>
        <p:pic>
          <p:nvPicPr>
            <p:cNvPr id="6" name="Picture 5">
              <a:extLst>
                <a:ext uri="{FF2B5EF4-FFF2-40B4-BE49-F238E27FC236}">
                  <a16:creationId xmlns:a16="http://schemas.microsoft.com/office/drawing/2014/main" id="{A5CEBB1C-A7C7-4239-78D1-225E07365A7E}"/>
                </a:ext>
              </a:extLst>
            </p:cNvPr>
            <p:cNvPicPr>
              <a:picLocks noChangeAspect="1"/>
            </p:cNvPicPr>
            <p:nvPr/>
          </p:nvPicPr>
          <p:blipFill>
            <a:blip r:embed="rId4"/>
            <a:stretch>
              <a:fillRect/>
            </a:stretch>
          </p:blipFill>
          <p:spPr>
            <a:xfrm>
              <a:off x="2581355" y="4184061"/>
              <a:ext cx="243861" cy="243861"/>
            </a:xfrm>
            <a:prstGeom prst="rect">
              <a:avLst/>
            </a:prstGeom>
          </p:spPr>
        </p:pic>
      </p:grpSp>
    </p:spTree>
    <p:custDataLst>
      <p:tags r:id="rId1"/>
    </p:custDataLst>
    <p:extLst>
      <p:ext uri="{BB962C8B-B14F-4D97-AF65-F5344CB8AC3E}">
        <p14:creationId xmlns:p14="http://schemas.microsoft.com/office/powerpoint/2010/main" val="26871046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AF0FB6-37BB-00A8-DCF6-CC16F47BA8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054B74E-C7F4-7395-A187-C663EED74B90}"/>
              </a:ext>
            </a:extLst>
          </p:cNvPr>
          <p:cNvSpPr>
            <a:spLocks noGrp="1"/>
          </p:cNvSpPr>
          <p:nvPr>
            <p:ph type="title"/>
          </p:nvPr>
        </p:nvSpPr>
        <p:spPr/>
        <p:txBody>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8 We do</a:t>
            </a:r>
          </a:p>
        </p:txBody>
      </p:sp>
      <p:grpSp>
        <p:nvGrpSpPr>
          <p:cNvPr id="3" name="Group 2" descr="F F F">
            <a:extLst>
              <a:ext uri="{FF2B5EF4-FFF2-40B4-BE49-F238E27FC236}">
                <a16:creationId xmlns:a16="http://schemas.microsoft.com/office/drawing/2014/main" id="{5AA2CFB7-33C0-5AA2-9FB3-428EC0860CBF}"/>
              </a:ext>
            </a:extLst>
          </p:cNvPr>
          <p:cNvGrpSpPr/>
          <p:nvPr/>
        </p:nvGrpSpPr>
        <p:grpSpPr>
          <a:xfrm>
            <a:off x="557956" y="1888193"/>
            <a:ext cx="11076088" cy="3081613"/>
            <a:chOff x="557956" y="2887116"/>
            <a:chExt cx="11076088" cy="3081613"/>
          </a:xfrm>
        </p:grpSpPr>
        <p:sp>
          <p:nvSpPr>
            <p:cNvPr id="7" name="Content Placeholder 2">
              <a:extLst>
                <a:ext uri="{FF2B5EF4-FFF2-40B4-BE49-F238E27FC236}">
                  <a16:creationId xmlns:a16="http://schemas.microsoft.com/office/drawing/2014/main" id="{589C5CC1-FE62-0F59-9E6C-44EA12A7FF4A}"/>
                </a:ext>
              </a:extLst>
            </p:cNvPr>
            <p:cNvSpPr txBox="1">
              <a:spLocks/>
            </p:cNvSpPr>
            <p:nvPr/>
          </p:nvSpPr>
          <p:spPr>
            <a:xfrm>
              <a:off x="557956"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F</a:t>
              </a:r>
              <a:endParaRPr lang="en-AU" sz="21000">
                <a:solidFill>
                  <a:srgbClr val="4557AD"/>
                </a:solidFill>
                <a:latin typeface="Tenorite" pitchFamily="2" charset="0"/>
                <a:cs typeface="Arial"/>
              </a:endParaRPr>
            </a:p>
          </p:txBody>
        </p:sp>
        <p:sp>
          <p:nvSpPr>
            <p:cNvPr id="9" name="Oval 8">
              <a:extLst>
                <a:ext uri="{FF2B5EF4-FFF2-40B4-BE49-F238E27FC236}">
                  <a16:creationId xmlns:a16="http://schemas.microsoft.com/office/drawing/2014/main" id="{0BE95CE9-F7FC-0667-B10E-C2F3DBF5B7DD}"/>
                </a:ext>
              </a:extLst>
            </p:cNvPr>
            <p:cNvSpPr/>
            <p:nvPr/>
          </p:nvSpPr>
          <p:spPr>
            <a:xfrm>
              <a:off x="1805744" y="3541556"/>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Content Placeholder 2">
              <a:extLst>
                <a:ext uri="{FF2B5EF4-FFF2-40B4-BE49-F238E27FC236}">
                  <a16:creationId xmlns:a16="http://schemas.microsoft.com/office/drawing/2014/main" id="{0498099A-050F-940D-AC68-4C8D17B4A0B9}"/>
                </a:ext>
              </a:extLst>
            </p:cNvPr>
            <p:cNvSpPr txBox="1">
              <a:spLocks/>
            </p:cNvSpPr>
            <p:nvPr/>
          </p:nvSpPr>
          <p:spPr>
            <a:xfrm>
              <a:off x="4404119"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F</a:t>
              </a:r>
              <a:endParaRPr lang="en-AU" sz="21000">
                <a:solidFill>
                  <a:srgbClr val="4557AD"/>
                </a:solidFill>
                <a:latin typeface="Tenorite" pitchFamily="2" charset="0"/>
                <a:cs typeface="Arial"/>
              </a:endParaRPr>
            </a:p>
          </p:txBody>
        </p:sp>
        <p:sp>
          <p:nvSpPr>
            <p:cNvPr id="12" name="Content Placeholder 2">
              <a:extLst>
                <a:ext uri="{FF2B5EF4-FFF2-40B4-BE49-F238E27FC236}">
                  <a16:creationId xmlns:a16="http://schemas.microsoft.com/office/drawing/2014/main" id="{B9319CA6-BBF6-1DA4-80C2-13A28CAB3E6D}"/>
                </a:ext>
              </a:extLst>
            </p:cNvPr>
            <p:cNvSpPr txBox="1">
              <a:spLocks/>
            </p:cNvSpPr>
            <p:nvPr/>
          </p:nvSpPr>
          <p:spPr>
            <a:xfrm>
              <a:off x="8250283"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F</a:t>
              </a:r>
              <a:endParaRPr lang="en-AU" sz="21000">
                <a:solidFill>
                  <a:srgbClr val="4557AD"/>
                </a:solidFill>
                <a:latin typeface="Tenorite" pitchFamily="2" charset="0"/>
                <a:cs typeface="Arial"/>
              </a:endParaRPr>
            </a:p>
          </p:txBody>
        </p:sp>
        <p:pic>
          <p:nvPicPr>
            <p:cNvPr id="14" name="Picture 13">
              <a:extLst>
                <a:ext uri="{FF2B5EF4-FFF2-40B4-BE49-F238E27FC236}">
                  <a16:creationId xmlns:a16="http://schemas.microsoft.com/office/drawing/2014/main" id="{12B71E16-72D4-4740-9A70-1D22EB807F71}"/>
                </a:ext>
              </a:extLst>
            </p:cNvPr>
            <p:cNvPicPr>
              <a:picLocks noChangeAspect="1"/>
            </p:cNvPicPr>
            <p:nvPr/>
          </p:nvPicPr>
          <p:blipFill>
            <a:blip r:embed="rId4"/>
            <a:stretch>
              <a:fillRect/>
            </a:stretch>
          </p:blipFill>
          <p:spPr>
            <a:xfrm>
              <a:off x="2581355" y="4184061"/>
              <a:ext cx="243861" cy="243861"/>
            </a:xfrm>
            <a:prstGeom prst="rect">
              <a:avLst/>
            </a:prstGeom>
          </p:spPr>
        </p:pic>
      </p:grpSp>
    </p:spTree>
    <p:custDataLst>
      <p:tags r:id="rId1"/>
    </p:custDataLst>
    <p:extLst>
      <p:ext uri="{BB962C8B-B14F-4D97-AF65-F5344CB8AC3E}">
        <p14:creationId xmlns:p14="http://schemas.microsoft.com/office/powerpoint/2010/main" val="22451233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E24A94-D393-3E86-06BE-367082DAFEE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DB225FA-2859-8813-5044-F64434538359}"/>
              </a:ext>
            </a:extLst>
          </p:cNvPr>
          <p:cNvSpPr>
            <a:spLocks noGrp="1"/>
          </p:cNvSpPr>
          <p:nvPr>
            <p:ph type="title"/>
          </p:nvPr>
        </p:nvSpPr>
        <p:spPr/>
        <p:txBody>
          <a:bodyPr/>
          <a:lstStyle/>
          <a:p>
            <a:r>
              <a:rPr lang="en-AU" sz="800">
                <a:solidFill>
                  <a:schemeClr val="bg2"/>
                </a:solidFill>
                <a:latin typeface="Calibri" panose="020F0502020204030204" pitchFamily="34" charset="0"/>
                <a:ea typeface="Calibri" panose="020F0502020204030204" pitchFamily="34" charset="0"/>
                <a:cs typeface="Calibri" panose="020F0502020204030204" pitchFamily="34" charset="0"/>
              </a:rPr>
              <a:t>Slide 9 I do</a:t>
            </a:r>
          </a:p>
        </p:txBody>
      </p:sp>
      <p:sp>
        <p:nvSpPr>
          <p:cNvPr id="2" name="Content Placeholder 2">
            <a:extLst>
              <a:ext uri="{FF2B5EF4-FFF2-40B4-BE49-F238E27FC236}">
                <a16:creationId xmlns:a16="http://schemas.microsoft.com/office/drawing/2014/main" id="{28CEECD6-EEF7-201E-E298-B55C48653B29}"/>
              </a:ext>
            </a:extLst>
          </p:cNvPr>
          <p:cNvSpPr txBox="1">
            <a:spLocks/>
          </p:cNvSpPr>
          <p:nvPr/>
        </p:nvSpPr>
        <p:spPr>
          <a:xfrm>
            <a:off x="3271157" y="1928589"/>
            <a:ext cx="5649686"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Fran</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07292802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Props1.xml><?xml version="1.0" encoding="utf-8"?>
<ds:datastoreItem xmlns:ds="http://schemas.openxmlformats.org/officeDocument/2006/customXml" ds:itemID="{0B4429E4-F6E1-4A60-93B9-C206A8E21E9D}">
  <ds:schemaRefs>
    <ds:schemaRef ds:uri="http://schemas.microsoft.com/sharepoint/v3/contenttype/forms"/>
  </ds:schemaRefs>
</ds:datastoreItem>
</file>

<file path=customXml/itemProps2.xml><?xml version="1.0" encoding="utf-8"?>
<ds:datastoreItem xmlns:ds="http://schemas.openxmlformats.org/officeDocument/2006/customXml" ds:itemID="{BC3353D9-8DCB-41BB-B945-C24BC1E4D21C}">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D825CEDC-4640-4D60-B2F4-0425483C243B}">
  <ds:schemaRefs>
    <ds:schemaRef ds:uri="http://schemas.microsoft.com/office/2006/documentManagement/types"/>
    <ds:schemaRef ds:uri="ff236c08-9611-4854-a4bb-16d44b7327b6"/>
    <ds:schemaRef ds:uri="64eff3df-e3d6-48ed-978f-45ff25640900"/>
    <ds:schemaRef ds:uri="http://www.w3.org/XML/1998/namespace"/>
    <ds:schemaRef ds:uri="http://purl.org/dc/dcmitype/"/>
    <ds:schemaRef ds:uri="http://purl.org/dc/elements/1.1/"/>
    <ds:schemaRef ds:uri="http://purl.org/dc/terms/"/>
    <ds:schemaRef ds:uri="http://schemas.microsoft.com/office/infopath/2007/PartnerControls"/>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56</TotalTime>
  <Words>4653</Words>
  <Application>Microsoft Office PowerPoint</Application>
  <PresentationFormat>Widescreen</PresentationFormat>
  <Paragraphs>776</Paragraphs>
  <Slides>61</Slides>
  <Notes>61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61</vt:i4>
      </vt:variant>
    </vt:vector>
  </HeadingPairs>
  <TitlesOfParts>
    <vt:vector size="68" baseType="lpstr">
      <vt:lpstr>Aptos</vt:lpstr>
      <vt:lpstr>Aptos Display</vt:lpstr>
      <vt:lpstr>Arial</vt:lpstr>
      <vt:lpstr>Calibri</vt:lpstr>
      <vt:lpstr>Tenorite</vt:lpstr>
      <vt:lpstr>Verdana</vt:lpstr>
      <vt:lpstr>Office Theme</vt:lpstr>
      <vt:lpstr>Slide 1 F    C    B    G    L    U</vt:lpstr>
      <vt:lpstr>Slide 2 Upper-case F</vt:lpstr>
      <vt:lpstr>Slide 3 Review</vt:lpstr>
      <vt:lpstr>Slide 4 Learning intention and success criteria</vt:lpstr>
      <vt:lpstr>Slide 5 We do</vt:lpstr>
      <vt:lpstr>Slide 6 I do</vt:lpstr>
      <vt:lpstr>Slide 7 I do</vt:lpstr>
      <vt:lpstr>Slide 8 We do</vt:lpstr>
      <vt:lpstr>Slide 9 I do</vt:lpstr>
      <vt:lpstr>Slide 10 Check for understanding</vt:lpstr>
      <vt:lpstr>Slide 11 End of lesson</vt:lpstr>
      <vt:lpstr>Slide 12 Upper-case C</vt:lpstr>
      <vt:lpstr>Slide 13 Review</vt:lpstr>
      <vt:lpstr>Slide 14 Learning intention and success criteria</vt:lpstr>
      <vt:lpstr>Slide 15 We do</vt:lpstr>
      <vt:lpstr>Slide 16 I do</vt:lpstr>
      <vt:lpstr>Slide 17 I do</vt:lpstr>
      <vt:lpstr>Slide 18 We do</vt:lpstr>
      <vt:lpstr>Slide 19 I do</vt:lpstr>
      <vt:lpstr>Slide 20 Check for understanding</vt:lpstr>
      <vt:lpstr>Slide 21 End of lesson</vt:lpstr>
      <vt:lpstr>Slide 22 Upper-case B</vt:lpstr>
      <vt:lpstr>Slide 23 Review</vt:lpstr>
      <vt:lpstr>Slide 24 Learning intention and success criteria</vt:lpstr>
      <vt:lpstr>Slide 25 We do</vt:lpstr>
      <vt:lpstr>Slide 26 I do</vt:lpstr>
      <vt:lpstr>Slide 27 I do</vt:lpstr>
      <vt:lpstr>Slide 28 we do</vt:lpstr>
      <vt:lpstr>Slide 29 I do</vt:lpstr>
      <vt:lpstr>Slide 30 Check for understanding</vt:lpstr>
      <vt:lpstr>Slide 31 End of lesson</vt:lpstr>
      <vt:lpstr>Slide 32 Upper-case G</vt:lpstr>
      <vt:lpstr>Slide 33 review</vt:lpstr>
      <vt:lpstr>Slide 34 Learning intention and success criteria</vt:lpstr>
      <vt:lpstr>Slide 35 We do</vt:lpstr>
      <vt:lpstr>Slide 36 I do</vt:lpstr>
      <vt:lpstr>Slide 37 I do</vt:lpstr>
      <vt:lpstr>Slide 38 We do</vt:lpstr>
      <vt:lpstr>Slide 39 I do</vt:lpstr>
      <vt:lpstr>Slide 40 Check for understanding</vt:lpstr>
      <vt:lpstr>Slide 41 End of lesson</vt:lpstr>
      <vt:lpstr>Slide 42 Upper-case L</vt:lpstr>
      <vt:lpstr>Slide 43 review</vt:lpstr>
      <vt:lpstr>Slide 44 Learning intention and success criteria</vt:lpstr>
      <vt:lpstr>Slide 45 We do</vt:lpstr>
      <vt:lpstr>Slide 46 I do</vt:lpstr>
      <vt:lpstr>Slide 47 I do</vt:lpstr>
      <vt:lpstr>Slide 48 We do</vt:lpstr>
      <vt:lpstr>Slide 49 I do</vt:lpstr>
      <vt:lpstr>Slide 50 Check for understanding</vt:lpstr>
      <vt:lpstr>Slide 51 End of lesson</vt:lpstr>
      <vt:lpstr>Slide 52 Upper-case U</vt:lpstr>
      <vt:lpstr>Slide 53 Review</vt:lpstr>
      <vt:lpstr>Slide 54 Learning intention and success criteria</vt:lpstr>
      <vt:lpstr>Slide 55 We do</vt:lpstr>
      <vt:lpstr>Slide 56 I do</vt:lpstr>
      <vt:lpstr>Slide 57 I do</vt:lpstr>
      <vt:lpstr>Slide 58 We do</vt:lpstr>
      <vt:lpstr>Slide 59 I do</vt:lpstr>
      <vt:lpstr>Slide 60 Check for understanding</vt:lpstr>
      <vt:lpstr>Slide 61 End of lesson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 F    C    B    G    L    U</dc:title>
  <dc:creator>Kerrie Shanahan</dc:creator>
  <cp:lastModifiedBy>Liz Heynes</cp:lastModifiedBy>
  <cp:revision>2</cp:revision>
  <dcterms:created xsi:type="dcterms:W3CDTF">2024-11-13T03:54:10Z</dcterms:created>
  <dcterms:modified xsi:type="dcterms:W3CDTF">2025-02-05T22:22:24Z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MediaServiceImageTags">
    <vt:lpwstr/>
  </property>
</Properties>
</file>