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notesSlides/notesSlide26.xml" ContentType="application/vnd.openxmlformats-officedocument.presentationml.notesSlide+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tags/tag39.xml" ContentType="application/vnd.openxmlformats-officedocument.presentationml.tags+xml"/>
  <Override PartName="/ppt/notesSlides/notesSlide35.xml" ContentType="application/vnd.openxmlformats-officedocument.presentationml.notesSlide+xml"/>
  <Override PartName="/ppt/tags/tag40.xml" ContentType="application/vnd.openxmlformats-officedocument.presentationml.tags+xml"/>
  <Override PartName="/ppt/notesSlides/notesSlide36.xml" ContentType="application/vnd.openxmlformats-officedocument.presentationml.notesSlide+xml"/>
  <Override PartName="/ppt/tags/tag41.xml" ContentType="application/vnd.openxmlformats-officedocument.presentationml.tags+xml"/>
  <Override PartName="/ppt/notesSlides/notesSlide37.xml" ContentType="application/vnd.openxmlformats-officedocument.presentationml.notesSlide+xml"/>
  <Override PartName="/ppt/tags/tag42.xml" ContentType="application/vnd.openxmlformats-officedocument.presentationml.tags+xml"/>
  <Override PartName="/ppt/notesSlides/notesSlide38.xml" ContentType="application/vnd.openxmlformats-officedocument.presentationml.notesSlide+xml"/>
  <Override PartName="/ppt/tags/tag43.xml" ContentType="application/vnd.openxmlformats-officedocument.presentationml.tags+xml"/>
  <Override PartName="/ppt/notesSlides/notesSlide39.xml" ContentType="application/vnd.openxmlformats-officedocument.presentationml.notesSlide+xml"/>
  <Override PartName="/ppt/tags/tag44.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45"/>
  </p:notesMasterIdLst>
  <p:handoutMasterIdLst>
    <p:handoutMasterId r:id="rId46"/>
  </p:handoutMasterIdLst>
  <p:sldIdLst>
    <p:sldId id="522" r:id="rId5"/>
    <p:sldId id="518" r:id="rId6"/>
    <p:sldId id="510" r:id="rId7"/>
    <p:sldId id="509" r:id="rId8"/>
    <p:sldId id="521" r:id="rId9"/>
    <p:sldId id="511" r:id="rId10"/>
    <p:sldId id="512" r:id="rId11"/>
    <p:sldId id="513" r:id="rId12"/>
    <p:sldId id="514" r:id="rId13"/>
    <p:sldId id="515" r:id="rId14"/>
    <p:sldId id="516" r:id="rId15"/>
    <p:sldId id="517" r:id="rId16"/>
    <p:sldId id="519" r:id="rId17"/>
    <p:sldId id="523" r:id="rId18"/>
    <p:sldId id="442" r:id="rId19"/>
    <p:sldId id="443" r:id="rId20"/>
    <p:sldId id="444" r:id="rId21"/>
    <p:sldId id="445" r:id="rId22"/>
    <p:sldId id="466" r:id="rId23"/>
    <p:sldId id="496" r:id="rId24"/>
    <p:sldId id="468" r:id="rId25"/>
    <p:sldId id="469" r:id="rId26"/>
    <p:sldId id="470" r:id="rId27"/>
    <p:sldId id="471" r:id="rId28"/>
    <p:sldId id="472" r:id="rId29"/>
    <p:sldId id="473" r:id="rId30"/>
    <p:sldId id="498" r:id="rId31"/>
    <p:sldId id="475" r:id="rId32"/>
    <p:sldId id="476" r:id="rId33"/>
    <p:sldId id="499" r:id="rId34"/>
    <p:sldId id="478" r:id="rId35"/>
    <p:sldId id="481" r:id="rId36"/>
    <p:sldId id="480" r:id="rId37"/>
    <p:sldId id="504" r:id="rId38"/>
    <p:sldId id="502" r:id="rId39"/>
    <p:sldId id="505" r:id="rId40"/>
    <p:sldId id="449" r:id="rId41"/>
    <p:sldId id="437" r:id="rId42"/>
    <p:sldId id="446" r:id="rId43"/>
    <p:sldId id="448"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D42"/>
    <a:srgbClr val="9799CC"/>
    <a:srgbClr val="E6EAF0"/>
    <a:srgbClr val="007FC2"/>
    <a:srgbClr val="D9ECF6"/>
    <a:srgbClr val="EBE9F2"/>
    <a:srgbClr val="776AAA"/>
    <a:srgbClr val="008253"/>
    <a:srgbClr val="D6EFEC"/>
    <a:srgbClr val="D9EC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998" autoAdjust="0"/>
  </p:normalViewPr>
  <p:slideViewPr>
    <p:cSldViewPr snapToGrid="0">
      <p:cViewPr varScale="1">
        <p:scale>
          <a:sx n="85" d="100"/>
          <a:sy n="85" d="100"/>
        </p:scale>
        <p:origin x="1554" y="9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CF9E5024-DAF8-4B33-B732-F9F7EBC3D138}"/>
    <pc:docChg chg="custSel modSld modMainMaster">
      <pc:chgData name="Kerrie Shanahan" userId="ae473d9f-76e9-476f-892f-2674ea963afc" providerId="ADAL" clId="{CF9E5024-DAF8-4B33-B732-F9F7EBC3D138}" dt="2025-01-29T03:19:21.460" v="490" actId="962"/>
      <pc:docMkLst>
        <pc:docMk/>
      </pc:docMkLst>
      <pc:sldChg chg="modSp mod">
        <pc:chgData name="Kerrie Shanahan" userId="ae473d9f-76e9-476f-892f-2674ea963afc" providerId="ADAL" clId="{CF9E5024-DAF8-4B33-B732-F9F7EBC3D138}" dt="2025-01-29T03:19:21.460" v="490" actId="962"/>
        <pc:sldMkLst>
          <pc:docMk/>
          <pc:sldMk cId="4150549256" sldId="437"/>
        </pc:sldMkLst>
        <pc:picChg chg="mod">
          <ac:chgData name="Kerrie Shanahan" userId="ae473d9f-76e9-476f-892f-2674ea963afc" providerId="ADAL" clId="{CF9E5024-DAF8-4B33-B732-F9F7EBC3D138}" dt="2025-01-29T03:19:21.460" v="490" actId="962"/>
          <ac:picMkLst>
            <pc:docMk/>
            <pc:sldMk cId="4150549256" sldId="437"/>
            <ac:picMk id="3" creationId="{1825C2BD-668D-1B47-A307-4478F57E8F9E}"/>
          </ac:picMkLst>
        </pc:picChg>
      </pc:sldChg>
      <pc:sldChg chg="addSp delSp modSp mod">
        <pc:chgData name="Kerrie Shanahan" userId="ae473d9f-76e9-476f-892f-2674ea963afc" providerId="ADAL" clId="{CF9E5024-DAF8-4B33-B732-F9F7EBC3D138}" dt="2025-01-28T03:26:13.937" v="399" actId="962"/>
        <pc:sldMkLst>
          <pc:docMk/>
          <pc:sldMk cId="1921910358" sldId="517"/>
        </pc:sldMkLst>
        <pc:spChg chg="mod">
          <ac:chgData name="Kerrie Shanahan" userId="ae473d9f-76e9-476f-892f-2674ea963afc" providerId="ADAL" clId="{CF9E5024-DAF8-4B33-B732-F9F7EBC3D138}" dt="2025-01-28T03:09:09.177" v="2"/>
          <ac:spMkLst>
            <pc:docMk/>
            <pc:sldMk cId="1921910358" sldId="517"/>
            <ac:spMk id="4" creationId="{A8C9BC8D-816E-4EAE-698D-C93C8F4BF5E3}"/>
          </ac:spMkLst>
        </pc:spChg>
        <pc:spChg chg="mod">
          <ac:chgData name="Kerrie Shanahan" userId="ae473d9f-76e9-476f-892f-2674ea963afc" providerId="ADAL" clId="{CF9E5024-DAF8-4B33-B732-F9F7EBC3D138}" dt="2025-01-28T03:09:09.177" v="2"/>
          <ac:spMkLst>
            <pc:docMk/>
            <pc:sldMk cId="1921910358" sldId="517"/>
            <ac:spMk id="5" creationId="{DCF4BDE8-517B-90A7-0D67-55662E1C5017}"/>
          </ac:spMkLst>
        </pc:spChg>
        <pc:spChg chg="mod">
          <ac:chgData name="Kerrie Shanahan" userId="ae473d9f-76e9-476f-892f-2674ea963afc" providerId="ADAL" clId="{CF9E5024-DAF8-4B33-B732-F9F7EBC3D138}" dt="2025-01-28T03:09:09.177" v="2"/>
          <ac:spMkLst>
            <pc:docMk/>
            <pc:sldMk cId="1921910358" sldId="517"/>
            <ac:spMk id="6" creationId="{88246AFB-B632-B6B8-7C37-116D2EABC8D1}"/>
          </ac:spMkLst>
        </pc:spChg>
        <pc:grpChg chg="add mod">
          <ac:chgData name="Kerrie Shanahan" userId="ae473d9f-76e9-476f-892f-2674ea963afc" providerId="ADAL" clId="{CF9E5024-DAF8-4B33-B732-F9F7EBC3D138}" dt="2025-01-28T03:24:28.297" v="242" actId="164"/>
          <ac:grpSpMkLst>
            <pc:docMk/>
            <pc:sldMk cId="1921910358" sldId="517"/>
            <ac:grpSpMk id="2" creationId="{B7A029F1-A199-9041-006F-9D374F0AC3BF}"/>
          </ac:grpSpMkLst>
        </pc:grpChg>
        <pc:grpChg chg="add mod">
          <ac:chgData name="Kerrie Shanahan" userId="ae473d9f-76e9-476f-892f-2674ea963afc" providerId="ADAL" clId="{CF9E5024-DAF8-4B33-B732-F9F7EBC3D138}" dt="2025-01-28T03:26:13.937" v="399" actId="962"/>
          <ac:grpSpMkLst>
            <pc:docMk/>
            <pc:sldMk cId="1921910358" sldId="517"/>
            <ac:grpSpMk id="8" creationId="{1FC60D65-5E12-497F-5C25-F6A98BBCEC96}"/>
          </ac:grpSpMkLst>
        </pc:grpChg>
        <pc:picChg chg="add mod">
          <ac:chgData name="Kerrie Shanahan" userId="ae473d9f-76e9-476f-892f-2674ea963afc" providerId="ADAL" clId="{CF9E5024-DAF8-4B33-B732-F9F7EBC3D138}" dt="2025-01-28T03:24:28.297" v="242" actId="164"/>
          <ac:picMkLst>
            <pc:docMk/>
            <pc:sldMk cId="1921910358" sldId="517"/>
            <ac:picMk id="7" creationId="{3037F7B0-17B7-1395-AFC3-ED5D03EDC18C}"/>
          </ac:picMkLst>
        </pc:picChg>
      </pc:sldChg>
      <pc:sldChg chg="addSp delSp modSp mod">
        <pc:chgData name="Kerrie Shanahan" userId="ae473d9f-76e9-476f-892f-2674ea963afc" providerId="ADAL" clId="{CF9E5024-DAF8-4B33-B732-F9F7EBC3D138}" dt="2025-01-28T03:26:00.780" v="397" actId="962"/>
        <pc:sldMkLst>
          <pc:docMk/>
          <pc:sldMk cId="3324446923" sldId="519"/>
        </pc:sldMkLst>
        <pc:spChg chg="mod">
          <ac:chgData name="Kerrie Shanahan" userId="ae473d9f-76e9-476f-892f-2674ea963afc" providerId="ADAL" clId="{CF9E5024-DAF8-4B33-B732-F9F7EBC3D138}" dt="2025-01-28T03:09:35.340" v="5"/>
          <ac:spMkLst>
            <pc:docMk/>
            <pc:sldMk cId="3324446923" sldId="519"/>
            <ac:spMk id="10" creationId="{5745B68D-6150-CB12-F7B8-FC5665D96536}"/>
          </ac:spMkLst>
        </pc:spChg>
        <pc:spChg chg="mod">
          <ac:chgData name="Kerrie Shanahan" userId="ae473d9f-76e9-476f-892f-2674ea963afc" providerId="ADAL" clId="{CF9E5024-DAF8-4B33-B732-F9F7EBC3D138}" dt="2025-01-28T03:09:35.340" v="5"/>
          <ac:spMkLst>
            <pc:docMk/>
            <pc:sldMk cId="3324446923" sldId="519"/>
            <ac:spMk id="11" creationId="{BC93BFFD-F14D-D5AF-F11C-B71E81536B20}"/>
          </ac:spMkLst>
        </pc:spChg>
        <pc:spChg chg="mod">
          <ac:chgData name="Kerrie Shanahan" userId="ae473d9f-76e9-476f-892f-2674ea963afc" providerId="ADAL" clId="{CF9E5024-DAF8-4B33-B732-F9F7EBC3D138}" dt="2025-01-28T03:09:35.340" v="5"/>
          <ac:spMkLst>
            <pc:docMk/>
            <pc:sldMk cId="3324446923" sldId="519"/>
            <ac:spMk id="12" creationId="{C8AFC25E-6513-59CA-FA35-E0C3BDFABE59}"/>
          </ac:spMkLst>
        </pc:spChg>
        <pc:grpChg chg="add mod">
          <ac:chgData name="Kerrie Shanahan" userId="ae473d9f-76e9-476f-892f-2674ea963afc" providerId="ADAL" clId="{CF9E5024-DAF8-4B33-B732-F9F7EBC3D138}" dt="2025-01-28T03:26:00.780" v="397" actId="962"/>
          <ac:grpSpMkLst>
            <pc:docMk/>
            <pc:sldMk cId="3324446923" sldId="519"/>
            <ac:grpSpMk id="4" creationId="{4A387DC7-4991-21CC-90F6-48552D417538}"/>
          </ac:grpSpMkLst>
        </pc:grpChg>
        <pc:grpChg chg="add mod">
          <ac:chgData name="Kerrie Shanahan" userId="ae473d9f-76e9-476f-892f-2674ea963afc" providerId="ADAL" clId="{CF9E5024-DAF8-4B33-B732-F9F7EBC3D138}" dt="2025-01-28T03:25:48.173" v="393" actId="164"/>
          <ac:grpSpMkLst>
            <pc:docMk/>
            <pc:sldMk cId="3324446923" sldId="519"/>
            <ac:grpSpMk id="8" creationId="{5A8F7CA4-594F-F3BD-AF60-9560DBA3A919}"/>
          </ac:grpSpMkLst>
        </pc:grpChg>
        <pc:picChg chg="add mod">
          <ac:chgData name="Kerrie Shanahan" userId="ae473d9f-76e9-476f-892f-2674ea963afc" providerId="ADAL" clId="{CF9E5024-DAF8-4B33-B732-F9F7EBC3D138}" dt="2025-01-28T03:25:48.173" v="393" actId="164"/>
          <ac:picMkLst>
            <pc:docMk/>
            <pc:sldMk cId="3324446923" sldId="519"/>
            <ac:picMk id="13" creationId="{34FE9055-573D-C7F9-1AD5-2D467768AFCF}"/>
          </ac:picMkLst>
        </pc:picChg>
      </pc:sldChg>
      <pc:sldMasterChg chg="modSldLayout">
        <pc:chgData name="Kerrie Shanahan" userId="ae473d9f-76e9-476f-892f-2674ea963afc" providerId="ADAL" clId="{CF9E5024-DAF8-4B33-B732-F9F7EBC3D138}" dt="2025-01-29T03:15:34.034" v="403" actId="20577"/>
        <pc:sldMasterMkLst>
          <pc:docMk/>
          <pc:sldMasterMk cId="2172787928" sldId="2147483708"/>
        </pc:sldMasterMkLst>
        <pc:sldLayoutChg chg="modSp mod">
          <pc:chgData name="Kerrie Shanahan" userId="ae473d9f-76e9-476f-892f-2674ea963afc" providerId="ADAL" clId="{CF9E5024-DAF8-4B33-B732-F9F7EBC3D138}" dt="2025-01-29T03:15:34.034" v="403" actId="20577"/>
          <pc:sldLayoutMkLst>
            <pc:docMk/>
            <pc:sldMasterMk cId="2172787928" sldId="2147483708"/>
            <pc:sldLayoutMk cId="4221150595" sldId="2147483793"/>
          </pc:sldLayoutMkLst>
          <pc:spChg chg="mod">
            <ac:chgData name="Kerrie Shanahan" userId="ae473d9f-76e9-476f-892f-2674ea963afc" providerId="ADAL" clId="{CF9E5024-DAF8-4B33-B732-F9F7EBC3D138}" dt="2025-01-29T03:15:34.034" v="403" actId="20577"/>
            <ac:spMkLst>
              <pc:docMk/>
              <pc:sldMasterMk cId="2172787928" sldId="2147483708"/>
              <pc:sldLayoutMk cId="4221150595" sldId="2147483793"/>
              <ac:spMk id="18" creationId="{27297669-D762-D13E-A7AD-4A8395C91477}"/>
            </ac:spMkLst>
          </pc:spChg>
        </pc:sldLayoutChg>
      </pc:sldMasterChg>
    </pc:docChg>
  </pc:docChgLst>
  <pc:docChgLst>
    <pc:chgData name="Kerrie Shanahan" userId="ae473d9f-76e9-476f-892f-2674ea963afc" providerId="ADAL" clId="{F28CB03E-A162-4CEF-837A-5B506346BBEC}"/>
    <pc:docChg chg="undo custSel modSld modMainMaster">
      <pc:chgData name="Kerrie Shanahan" userId="ae473d9f-76e9-476f-892f-2674ea963afc" providerId="ADAL" clId="{F28CB03E-A162-4CEF-837A-5B506346BBEC}" dt="2025-01-21T05:17:37.840" v="108" actId="1076"/>
      <pc:docMkLst>
        <pc:docMk/>
      </pc:docMkLst>
      <pc:sldChg chg="modNotesTx">
        <pc:chgData name="Kerrie Shanahan" userId="ae473d9f-76e9-476f-892f-2674ea963afc" providerId="ADAL" clId="{F28CB03E-A162-4CEF-837A-5B506346BBEC}" dt="2025-01-06T23:48:16.958" v="32" actId="20577"/>
        <pc:sldMkLst>
          <pc:docMk/>
          <pc:sldMk cId="1921910358" sldId="517"/>
        </pc:sldMkLst>
      </pc:sldChg>
      <pc:sldChg chg="modNotesTx">
        <pc:chgData name="Kerrie Shanahan" userId="ae473d9f-76e9-476f-892f-2674ea963afc" providerId="ADAL" clId="{F28CB03E-A162-4CEF-837A-5B506346BBEC}" dt="2025-01-06T23:42:26.830" v="0" actId="20577"/>
        <pc:sldMkLst>
          <pc:docMk/>
          <pc:sldMk cId="1797789494" sldId="518"/>
        </pc:sldMkLst>
      </pc:sldChg>
      <pc:sldChg chg="modNotesTx">
        <pc:chgData name="Kerrie Shanahan" userId="ae473d9f-76e9-476f-892f-2674ea963afc" providerId="ADAL" clId="{F28CB03E-A162-4CEF-837A-5B506346BBEC}" dt="2025-01-06T23:48:10.189" v="26" actId="20577"/>
        <pc:sldMkLst>
          <pc:docMk/>
          <pc:sldMk cId="3324446923" sldId="519"/>
        </pc:sldMkLst>
      </pc:sldChg>
      <pc:sldChg chg="modSp mod modNotesTx">
        <pc:chgData name="Kerrie Shanahan" userId="ae473d9f-76e9-476f-892f-2674ea963afc" providerId="ADAL" clId="{F28CB03E-A162-4CEF-837A-5B506346BBEC}" dt="2025-01-21T05:17:37.840" v="108" actId="1076"/>
        <pc:sldMkLst>
          <pc:docMk/>
          <pc:sldMk cId="2696940600" sldId="522"/>
        </pc:sldMkLst>
        <pc:spChg chg="mod">
          <ac:chgData name="Kerrie Shanahan" userId="ae473d9f-76e9-476f-892f-2674ea963afc" providerId="ADAL" clId="{F28CB03E-A162-4CEF-837A-5B506346BBEC}" dt="2025-01-21T05:17:37.840" v="108" actId="1076"/>
          <ac:spMkLst>
            <pc:docMk/>
            <pc:sldMk cId="2696940600" sldId="522"/>
            <ac:spMk id="3" creationId="{24C147A1-2F7D-80C3-E8B2-E2B690FC00E1}"/>
          </ac:spMkLst>
        </pc:spChg>
      </pc:sldChg>
      <pc:sldMasterChg chg="modSldLayout">
        <pc:chgData name="Kerrie Shanahan" userId="ae473d9f-76e9-476f-892f-2674ea963afc" providerId="ADAL" clId="{F28CB03E-A162-4CEF-837A-5B506346BBEC}" dt="2025-01-07T23:35:05.859" v="39" actId="20577"/>
        <pc:sldMasterMkLst>
          <pc:docMk/>
          <pc:sldMasterMk cId="2172787928" sldId="2147483708"/>
        </pc:sldMasterMkLst>
        <pc:sldLayoutChg chg="modSp mod">
          <pc:chgData name="Kerrie Shanahan" userId="ae473d9f-76e9-476f-892f-2674ea963afc" providerId="ADAL" clId="{F28CB03E-A162-4CEF-837A-5B506346BBEC}" dt="2025-01-07T23:35:05.859" v="39" actId="20577"/>
          <pc:sldLayoutMkLst>
            <pc:docMk/>
            <pc:sldMasterMk cId="2172787928" sldId="2147483708"/>
            <pc:sldLayoutMk cId="4221150595" sldId="2147483793"/>
          </pc:sldLayoutMkLst>
          <pc:spChg chg="mod">
            <ac:chgData name="Kerrie Shanahan" userId="ae473d9f-76e9-476f-892f-2674ea963afc" providerId="ADAL" clId="{F28CB03E-A162-4CEF-837A-5B506346BBEC}" dt="2025-01-07T23:35:05.859" v="39" actId="20577"/>
            <ac:spMkLst>
              <pc:docMk/>
              <pc:sldMasterMk cId="2172787928" sldId="2147483708"/>
              <pc:sldLayoutMk cId="4221150595" sldId="2147483793"/>
              <ac:spMk id="18" creationId="{27297669-D762-D13E-A7AD-4A8395C91477}"/>
            </ac:spMkLst>
          </pc:spChg>
        </pc:sldLayoutChg>
      </pc:sldMasterChg>
    </pc:docChg>
  </pc:docChgLst>
  <pc:docChgLst>
    <pc:chgData name="Rebecca McEwan" userId="ff810c5d-fc8a-4cb6-9b96-8b31b958f764" providerId="ADAL" clId="{3D9F792D-3B9B-4D47-A239-304E6E22EEF0}"/>
    <pc:docChg chg="undo custSel modSld">
      <pc:chgData name="Rebecca McEwan" userId="ff810c5d-fc8a-4cb6-9b96-8b31b958f764" providerId="ADAL" clId="{3D9F792D-3B9B-4D47-A239-304E6E22EEF0}" dt="2025-01-26T23:37:47.235" v="29"/>
      <pc:docMkLst>
        <pc:docMk/>
      </pc:docMkLst>
      <pc:sldChg chg="addSp delSp modSp mod">
        <pc:chgData name="Rebecca McEwan" userId="ff810c5d-fc8a-4cb6-9b96-8b31b958f764" providerId="ADAL" clId="{3D9F792D-3B9B-4D47-A239-304E6E22EEF0}" dt="2025-01-26T23:37:47.235" v="29"/>
        <pc:sldMkLst>
          <pc:docMk/>
          <pc:sldMk cId="1921910358" sldId="517"/>
        </pc:sldMkLst>
      </pc:sldChg>
      <pc:sldChg chg="addSp delSp modSp mod">
        <pc:chgData name="Rebecca McEwan" userId="ff810c5d-fc8a-4cb6-9b96-8b31b958f764" providerId="ADAL" clId="{3D9F792D-3B9B-4D47-A239-304E6E22EEF0}" dt="2025-01-26T23:37:32.284" v="26" actId="1037"/>
        <pc:sldMkLst>
          <pc:docMk/>
          <pc:sldMk cId="3324446923" sldId="519"/>
        </pc:sldMkLst>
      </pc:sldChg>
    </pc:docChg>
  </pc:docChgLst>
  <pc:docChgLst>
    <pc:chgData name="Emma Durbridge" userId="fa194594-074f-43bd-8de7-d322108f10cf" providerId="ADAL" clId="{AC60B694-9FD2-4665-8D67-5B6416AE6EB2}"/>
    <pc:docChg chg="undo custSel modSld">
      <pc:chgData name="Emma Durbridge" userId="fa194594-074f-43bd-8de7-d322108f10cf" providerId="ADAL" clId="{AC60B694-9FD2-4665-8D67-5B6416AE6EB2}" dt="2025-01-14T04:46:03.723" v="34" actId="114"/>
      <pc:docMkLst>
        <pc:docMk/>
      </pc:docMkLst>
      <pc:sldChg chg="modSp mod">
        <pc:chgData name="Emma Durbridge" userId="fa194594-074f-43bd-8de7-d322108f10cf" providerId="ADAL" clId="{AC60B694-9FD2-4665-8D67-5B6416AE6EB2}" dt="2025-01-14T04:37:24.891" v="26" actId="114"/>
        <pc:sldMkLst>
          <pc:docMk/>
          <pc:sldMk cId="3868218024" sldId="470"/>
        </pc:sldMkLst>
        <pc:spChg chg="mod">
          <ac:chgData name="Emma Durbridge" userId="fa194594-074f-43bd-8de7-d322108f10cf" providerId="ADAL" clId="{AC60B694-9FD2-4665-8D67-5B6416AE6EB2}" dt="2025-01-14T04:37:24.891" v="26" actId="114"/>
          <ac:spMkLst>
            <pc:docMk/>
            <pc:sldMk cId="3868218024" sldId="470"/>
            <ac:spMk id="4" creationId="{A11EB021-F8A0-E800-A847-7490A7551A1D}"/>
          </ac:spMkLst>
        </pc:spChg>
      </pc:sldChg>
      <pc:sldChg chg="modNotesTx">
        <pc:chgData name="Emma Durbridge" userId="fa194594-074f-43bd-8de7-d322108f10cf" providerId="ADAL" clId="{AC60B694-9FD2-4665-8D67-5B6416AE6EB2}" dt="2025-01-14T04:37:44.477" v="28" actId="114"/>
        <pc:sldMkLst>
          <pc:docMk/>
          <pc:sldMk cId="2806691242" sldId="472"/>
        </pc:sldMkLst>
      </pc:sldChg>
      <pc:sldChg chg="modSp mod modNotesTx">
        <pc:chgData name="Emma Durbridge" userId="fa194594-074f-43bd-8de7-d322108f10cf" providerId="ADAL" clId="{AC60B694-9FD2-4665-8D67-5B6416AE6EB2}" dt="2025-01-14T04:45:56.092" v="32" actId="114"/>
        <pc:sldMkLst>
          <pc:docMk/>
          <pc:sldMk cId="2696940600" sldId="522"/>
        </pc:sldMkLst>
        <pc:spChg chg="mod">
          <ac:chgData name="Emma Durbridge" userId="fa194594-074f-43bd-8de7-d322108f10cf" providerId="ADAL" clId="{AC60B694-9FD2-4665-8D67-5B6416AE6EB2}" dt="2025-01-14T04:36:00.907" v="17" actId="114"/>
          <ac:spMkLst>
            <pc:docMk/>
            <pc:sldMk cId="2696940600" sldId="522"/>
            <ac:spMk id="3" creationId="{24C147A1-2F7D-80C3-E8B2-E2B690FC00E1}"/>
          </ac:spMkLst>
        </pc:spChg>
        <pc:spChg chg="mod">
          <ac:chgData name="Emma Durbridge" userId="fa194594-074f-43bd-8de7-d322108f10cf" providerId="ADAL" clId="{AC60B694-9FD2-4665-8D67-5B6416AE6EB2}" dt="2025-01-14T04:36:12.236" v="22" actId="20577"/>
          <ac:spMkLst>
            <pc:docMk/>
            <pc:sldMk cId="2696940600" sldId="522"/>
            <ac:spMk id="7" creationId="{E2528290-B25A-89E1-5AF2-8D4B3EBADF8D}"/>
          </ac:spMkLst>
        </pc:spChg>
      </pc:sldChg>
      <pc:sldChg chg="modNotesTx">
        <pc:chgData name="Emma Durbridge" userId="fa194594-074f-43bd-8de7-d322108f10cf" providerId="ADAL" clId="{AC60B694-9FD2-4665-8D67-5B6416AE6EB2}" dt="2025-01-14T04:46:03.723" v="34" actId="114"/>
        <pc:sldMkLst>
          <pc:docMk/>
          <pc:sldMk cId="906508657" sldId="523"/>
        </pc:sldMkLst>
      </pc:sldChg>
    </pc:docChg>
  </pc:docChgLst>
  <pc:docChgLst>
    <pc:chgData name="Trish Wilson" userId="1a8d7cc3620296f7" providerId="LiveId" clId="{7C1FA89C-22EC-49D1-8B9D-5FDAB39D8DBB}"/>
    <pc:docChg chg="custSel modSld">
      <pc:chgData name="Trish Wilson" userId="1a8d7cc3620296f7" providerId="LiveId" clId="{7C1FA89C-22EC-49D1-8B9D-5FDAB39D8DBB}" dt="2025-01-06T02:39:12.526" v="167" actId="255"/>
      <pc:docMkLst>
        <pc:docMk/>
      </pc:docMkLst>
      <pc:sldChg chg="modNotesTx">
        <pc:chgData name="Trish Wilson" userId="1a8d7cc3620296f7" providerId="LiveId" clId="{7C1FA89C-22EC-49D1-8B9D-5FDAB39D8DBB}" dt="2025-01-06T02:35:48.550" v="163" actId="113"/>
        <pc:sldMkLst>
          <pc:docMk/>
          <pc:sldMk cId="4150549256" sldId="437"/>
        </pc:sldMkLst>
      </pc:sldChg>
      <pc:sldChg chg="modNotesTx">
        <pc:chgData name="Trish Wilson" userId="1a8d7cc3620296f7" providerId="LiveId" clId="{7C1FA89C-22EC-49D1-8B9D-5FDAB39D8DBB}" dt="2025-01-06T02:19:14.301" v="57" actId="114"/>
        <pc:sldMkLst>
          <pc:docMk/>
          <pc:sldMk cId="3790191868" sldId="442"/>
        </pc:sldMkLst>
      </pc:sldChg>
      <pc:sldChg chg="modNotesTx">
        <pc:chgData name="Trish Wilson" userId="1a8d7cc3620296f7" providerId="LiveId" clId="{7C1FA89C-22EC-49D1-8B9D-5FDAB39D8DBB}" dt="2025-01-06T02:19:35.119" v="58" actId="114"/>
        <pc:sldMkLst>
          <pc:docMk/>
          <pc:sldMk cId="1548968196" sldId="443"/>
        </pc:sldMkLst>
      </pc:sldChg>
      <pc:sldChg chg="modNotesTx">
        <pc:chgData name="Trish Wilson" userId="1a8d7cc3620296f7" providerId="LiveId" clId="{7C1FA89C-22EC-49D1-8B9D-5FDAB39D8DBB}" dt="2025-01-06T02:19:47.760" v="60" actId="113"/>
        <pc:sldMkLst>
          <pc:docMk/>
          <pc:sldMk cId="1550106778" sldId="444"/>
        </pc:sldMkLst>
      </pc:sldChg>
      <pc:sldChg chg="modNotesTx">
        <pc:chgData name="Trish Wilson" userId="1a8d7cc3620296f7" providerId="LiveId" clId="{7C1FA89C-22EC-49D1-8B9D-5FDAB39D8DBB}" dt="2025-01-06T02:20:47.862" v="61" actId="20577"/>
        <pc:sldMkLst>
          <pc:docMk/>
          <pc:sldMk cId="2708634835" sldId="445"/>
        </pc:sldMkLst>
      </pc:sldChg>
      <pc:sldChg chg="modNotesTx">
        <pc:chgData name="Trish Wilson" userId="1a8d7cc3620296f7" providerId="LiveId" clId="{7C1FA89C-22EC-49D1-8B9D-5FDAB39D8DBB}" dt="2025-01-06T02:35:21.497" v="160" actId="113"/>
        <pc:sldMkLst>
          <pc:docMk/>
          <pc:sldMk cId="240114052" sldId="449"/>
        </pc:sldMkLst>
      </pc:sldChg>
      <pc:sldChg chg="modNotesTx">
        <pc:chgData name="Trish Wilson" userId="1a8d7cc3620296f7" providerId="LiveId" clId="{7C1FA89C-22EC-49D1-8B9D-5FDAB39D8DBB}" dt="2025-01-06T02:21:30.710" v="62" actId="20577"/>
        <pc:sldMkLst>
          <pc:docMk/>
          <pc:sldMk cId="2806691242" sldId="472"/>
        </pc:sldMkLst>
      </pc:sldChg>
      <pc:sldChg chg="modNotesTx">
        <pc:chgData name="Trish Wilson" userId="1a8d7cc3620296f7" providerId="LiveId" clId="{7C1FA89C-22EC-49D1-8B9D-5FDAB39D8DBB}" dt="2025-01-06T02:21:52.030" v="64" actId="113"/>
        <pc:sldMkLst>
          <pc:docMk/>
          <pc:sldMk cId="2667868244" sldId="473"/>
        </pc:sldMkLst>
      </pc:sldChg>
      <pc:sldChg chg="modNotesTx">
        <pc:chgData name="Trish Wilson" userId="1a8d7cc3620296f7" providerId="LiveId" clId="{7C1FA89C-22EC-49D1-8B9D-5FDAB39D8DBB}" dt="2025-01-06T02:22:47.885" v="68" actId="113"/>
        <pc:sldMkLst>
          <pc:docMk/>
          <pc:sldMk cId="1716554648" sldId="476"/>
        </pc:sldMkLst>
      </pc:sldChg>
      <pc:sldChg chg="modNotesTx">
        <pc:chgData name="Trish Wilson" userId="1a8d7cc3620296f7" providerId="LiveId" clId="{7C1FA89C-22EC-49D1-8B9D-5FDAB39D8DBB}" dt="2025-01-06T02:27:00.861" v="118" actId="113"/>
        <pc:sldMkLst>
          <pc:docMk/>
          <pc:sldMk cId="2664320030" sldId="478"/>
        </pc:sldMkLst>
      </pc:sldChg>
      <pc:sldChg chg="modNotesTx">
        <pc:chgData name="Trish Wilson" userId="1a8d7cc3620296f7" providerId="LiveId" clId="{7C1FA89C-22EC-49D1-8B9D-5FDAB39D8DBB}" dt="2025-01-06T02:38:59.203" v="165" actId="2711"/>
        <pc:sldMkLst>
          <pc:docMk/>
          <pc:sldMk cId="3005270447" sldId="480"/>
        </pc:sldMkLst>
      </pc:sldChg>
      <pc:sldChg chg="modNotesTx">
        <pc:chgData name="Trish Wilson" userId="1a8d7cc3620296f7" providerId="LiveId" clId="{7C1FA89C-22EC-49D1-8B9D-5FDAB39D8DBB}" dt="2025-01-06T02:30:58.870" v="141" actId="113"/>
        <pc:sldMkLst>
          <pc:docMk/>
          <pc:sldMk cId="1559763415" sldId="481"/>
        </pc:sldMkLst>
      </pc:sldChg>
      <pc:sldChg chg="modNotesTx">
        <pc:chgData name="Trish Wilson" userId="1a8d7cc3620296f7" providerId="LiveId" clId="{7C1FA89C-22EC-49D1-8B9D-5FDAB39D8DBB}" dt="2025-01-06T02:22:06.252" v="66" actId="113"/>
        <pc:sldMkLst>
          <pc:docMk/>
          <pc:sldMk cId="3577013097" sldId="498"/>
        </pc:sldMkLst>
      </pc:sldChg>
      <pc:sldChg chg="modNotesTx">
        <pc:chgData name="Trish Wilson" userId="1a8d7cc3620296f7" providerId="LiveId" clId="{7C1FA89C-22EC-49D1-8B9D-5FDAB39D8DBB}" dt="2025-01-06T02:23:10.637" v="71" actId="20577"/>
        <pc:sldMkLst>
          <pc:docMk/>
          <pc:sldMk cId="2230884598" sldId="499"/>
        </pc:sldMkLst>
      </pc:sldChg>
      <pc:sldChg chg="modNotesTx">
        <pc:chgData name="Trish Wilson" userId="1a8d7cc3620296f7" providerId="LiveId" clId="{7C1FA89C-22EC-49D1-8B9D-5FDAB39D8DBB}" dt="2025-01-06T02:34:15.592" v="156" actId="255"/>
        <pc:sldMkLst>
          <pc:docMk/>
          <pc:sldMk cId="3426776120" sldId="502"/>
        </pc:sldMkLst>
      </pc:sldChg>
      <pc:sldChg chg="modNotesTx">
        <pc:chgData name="Trish Wilson" userId="1a8d7cc3620296f7" providerId="LiveId" clId="{7C1FA89C-22EC-49D1-8B9D-5FDAB39D8DBB}" dt="2025-01-06T02:39:12.526" v="167" actId="255"/>
        <pc:sldMkLst>
          <pc:docMk/>
          <pc:sldMk cId="945680467" sldId="504"/>
        </pc:sldMkLst>
      </pc:sldChg>
      <pc:sldChg chg="modNotesTx">
        <pc:chgData name="Trish Wilson" userId="1a8d7cc3620296f7" providerId="LiveId" clId="{7C1FA89C-22EC-49D1-8B9D-5FDAB39D8DBB}" dt="2025-01-06T02:34:43.553" v="158" actId="255"/>
        <pc:sldMkLst>
          <pc:docMk/>
          <pc:sldMk cId="48479127" sldId="505"/>
        </pc:sldMkLst>
      </pc:sldChg>
      <pc:sldChg chg="modNotesTx">
        <pc:chgData name="Trish Wilson" userId="1a8d7cc3620296f7" providerId="LiveId" clId="{7C1FA89C-22EC-49D1-8B9D-5FDAB39D8DBB}" dt="2025-01-06T02:08:53.599" v="10" actId="113"/>
        <pc:sldMkLst>
          <pc:docMk/>
          <pc:sldMk cId="3580694833" sldId="510"/>
        </pc:sldMkLst>
      </pc:sldChg>
      <pc:sldChg chg="modNotesTx">
        <pc:chgData name="Trish Wilson" userId="1a8d7cc3620296f7" providerId="LiveId" clId="{7C1FA89C-22EC-49D1-8B9D-5FDAB39D8DBB}" dt="2025-01-06T02:09:57.487" v="12"/>
        <pc:sldMkLst>
          <pc:docMk/>
          <pc:sldMk cId="702303488" sldId="511"/>
        </pc:sldMkLst>
      </pc:sldChg>
      <pc:sldChg chg="modNotesTx">
        <pc:chgData name="Trish Wilson" userId="1a8d7cc3620296f7" providerId="LiveId" clId="{7C1FA89C-22EC-49D1-8B9D-5FDAB39D8DBB}" dt="2025-01-06T02:10:10.928" v="14" actId="113"/>
        <pc:sldMkLst>
          <pc:docMk/>
          <pc:sldMk cId="2491177883" sldId="512"/>
        </pc:sldMkLst>
      </pc:sldChg>
      <pc:sldChg chg="modNotesTx">
        <pc:chgData name="Trish Wilson" userId="1a8d7cc3620296f7" providerId="LiveId" clId="{7C1FA89C-22EC-49D1-8B9D-5FDAB39D8DBB}" dt="2025-01-06T02:11:24.411" v="21" actId="20577"/>
        <pc:sldMkLst>
          <pc:docMk/>
          <pc:sldMk cId="868684786" sldId="513"/>
        </pc:sldMkLst>
      </pc:sldChg>
      <pc:sldChg chg="modNotesTx">
        <pc:chgData name="Trish Wilson" userId="1a8d7cc3620296f7" providerId="LiveId" clId="{7C1FA89C-22EC-49D1-8B9D-5FDAB39D8DBB}" dt="2025-01-06T02:13:53.278" v="34" actId="20577"/>
        <pc:sldMkLst>
          <pc:docMk/>
          <pc:sldMk cId="1921910358" sldId="517"/>
        </pc:sldMkLst>
      </pc:sldChg>
      <pc:sldChg chg="modNotesTx">
        <pc:chgData name="Trish Wilson" userId="1a8d7cc3620296f7" providerId="LiveId" clId="{7C1FA89C-22EC-49D1-8B9D-5FDAB39D8DBB}" dt="2025-01-06T02:08:05.827" v="5" actId="20577"/>
        <pc:sldMkLst>
          <pc:docMk/>
          <pc:sldMk cId="1797789494" sldId="518"/>
        </pc:sldMkLst>
      </pc:sldChg>
      <pc:sldChg chg="modNotesTx">
        <pc:chgData name="Trish Wilson" userId="1a8d7cc3620296f7" providerId="LiveId" clId="{7C1FA89C-22EC-49D1-8B9D-5FDAB39D8DBB}" dt="2025-01-06T02:14:49.064" v="42" actId="20577"/>
        <pc:sldMkLst>
          <pc:docMk/>
          <pc:sldMk cId="3324446923" sldId="519"/>
        </pc:sldMkLst>
      </pc:sldChg>
      <pc:sldChg chg="modNotesTx">
        <pc:chgData name="Trish Wilson" userId="1a8d7cc3620296f7" providerId="LiveId" clId="{7C1FA89C-22EC-49D1-8B9D-5FDAB39D8DBB}" dt="2025-01-06T02:37:03.979" v="164" actId="2711"/>
        <pc:sldMkLst>
          <pc:docMk/>
          <pc:sldMk cId="3330237926" sldId="521"/>
        </pc:sldMkLst>
      </pc:sldChg>
      <pc:sldChg chg="modNotesTx">
        <pc:chgData name="Trish Wilson" userId="1a8d7cc3620296f7" providerId="LiveId" clId="{7C1FA89C-22EC-49D1-8B9D-5FDAB39D8DBB}" dt="2025-01-06T02:18:36.164" v="50" actId="20577"/>
        <pc:sldMkLst>
          <pc:docMk/>
          <pc:sldMk cId="906508657" sldId="523"/>
        </pc:sldMkLst>
      </pc:sldChg>
    </pc:docChg>
  </pc:docChgLst>
  <pc:docChgLst>
    <pc:chgData name="Liz Heynes" userId="e5ff50d5-f39a-42f6-9e9f-e790bcc8c38d" providerId="ADAL" clId="{D7392273-61A9-4D5E-9586-8D1163431C0E}"/>
    <pc:docChg chg="modSld">
      <pc:chgData name="Liz Heynes" userId="e5ff50d5-f39a-42f6-9e9f-e790bcc8c38d" providerId="ADAL" clId="{D7392273-61A9-4D5E-9586-8D1163431C0E}" dt="2025-01-14T04:55:21.906" v="0" actId="14826"/>
      <pc:docMkLst>
        <pc:docMk/>
      </pc:docMkLst>
      <pc:sldChg chg="modSp mod">
        <pc:chgData name="Liz Heynes" userId="e5ff50d5-f39a-42f6-9e9f-e790bcc8c38d" providerId="ADAL" clId="{D7392273-61A9-4D5E-9586-8D1163431C0E}" dt="2025-01-14T04:55:21.906" v="0" actId="14826"/>
        <pc:sldMkLst>
          <pc:docMk/>
          <pc:sldMk cId="4150549256" sldId="437"/>
        </pc:sldMkLst>
        <pc:picChg chg="mod">
          <ac:chgData name="Liz Heynes" userId="e5ff50d5-f39a-42f6-9e9f-e790bcc8c38d" providerId="ADAL" clId="{D7392273-61A9-4D5E-9586-8D1163431C0E}" dt="2025-01-14T04:55:21.906" v="0" actId="14826"/>
          <ac:picMkLst>
            <pc:docMk/>
            <pc:sldMk cId="4150549256" sldId="437"/>
            <ac:picMk id="3" creationId="{1825C2BD-668D-1B47-A307-4478F57E8F9E}"/>
          </ac:picMkLst>
        </pc:picChg>
      </pc:sldChg>
    </pc:docChg>
  </pc:docChgLst>
  <pc:docChgLst>
    <pc:chgData name="Liz Heynes" userId="S::liz.heynes@esa.edu.au::e5ff50d5-f39a-42f6-9e9f-e790bcc8c38d" providerId="AD" clId="Web-{E997D4D4-1ADF-8C36-5B9C-48000F7F099F}"/>
    <pc:docChg chg="modSld">
      <pc:chgData name="Liz Heynes" userId="S::liz.heynes@esa.edu.au::e5ff50d5-f39a-42f6-9e9f-e790bcc8c38d" providerId="AD" clId="Web-{E997D4D4-1ADF-8C36-5B9C-48000F7F099F}" dt="2025-01-29T03:53:35.350" v="3"/>
      <pc:docMkLst>
        <pc:docMk/>
      </pc:docMkLst>
      <pc:sldChg chg="modNotes">
        <pc:chgData name="Liz Heynes" userId="S::liz.heynes@esa.edu.au::e5ff50d5-f39a-42f6-9e9f-e790bcc8c38d" providerId="AD" clId="Web-{E997D4D4-1ADF-8C36-5B9C-48000F7F099F}" dt="2025-01-29T03:53:30.115" v="1"/>
        <pc:sldMkLst>
          <pc:docMk/>
          <pc:sldMk cId="1716554648" sldId="476"/>
        </pc:sldMkLst>
      </pc:sldChg>
      <pc:sldChg chg="modNotes">
        <pc:chgData name="Liz Heynes" userId="S::liz.heynes@esa.edu.au::e5ff50d5-f39a-42f6-9e9f-e790bcc8c38d" providerId="AD" clId="Web-{E997D4D4-1ADF-8C36-5B9C-48000F7F099F}" dt="2025-01-29T03:53:35.350" v="3"/>
        <pc:sldMkLst>
          <pc:docMk/>
          <pc:sldMk cId="2230884598" sldId="499"/>
        </pc:sldMkLst>
      </pc:sldChg>
    </pc:docChg>
  </pc:docChgLst>
  <pc:docChgLst>
    <pc:chgData name="Liz Heynes" userId="e5ff50d5-f39a-42f6-9e9f-e790bcc8c38d" providerId="ADAL" clId="{121A6135-C332-4234-8FD6-F5E9B036EE5E}"/>
    <pc:docChg chg="modSld modMainMaster">
      <pc:chgData name="Liz Heynes" userId="e5ff50d5-f39a-42f6-9e9f-e790bcc8c38d" providerId="ADAL" clId="{121A6135-C332-4234-8FD6-F5E9B036EE5E}" dt="2025-02-05T22:18:41.545" v="18" actId="1036"/>
      <pc:docMkLst>
        <pc:docMk/>
      </pc:docMkLst>
      <pc:sldChg chg="modSp mod">
        <pc:chgData name="Liz Heynes" userId="e5ff50d5-f39a-42f6-9e9f-e790bcc8c38d" providerId="ADAL" clId="{121A6135-C332-4234-8FD6-F5E9B036EE5E}" dt="2025-01-29T04:40:55.272" v="7" actId="20577"/>
        <pc:sldMkLst>
          <pc:docMk/>
          <pc:sldMk cId="240114052" sldId="449"/>
        </pc:sldMkLst>
        <pc:spChg chg="mod">
          <ac:chgData name="Liz Heynes" userId="e5ff50d5-f39a-42f6-9e9f-e790bcc8c38d" providerId="ADAL" clId="{121A6135-C332-4234-8FD6-F5E9B036EE5E}" dt="2025-01-29T04:40:55.272" v="7" actId="20577"/>
          <ac:spMkLst>
            <pc:docMk/>
            <pc:sldMk cId="240114052" sldId="449"/>
            <ac:spMk id="15" creationId="{FEF56E00-20D0-7B04-298B-7C4916FFA3F0}"/>
          </ac:spMkLst>
        </pc:spChg>
      </pc:sldChg>
      <pc:sldChg chg="modSp mod">
        <pc:chgData name="Liz Heynes" userId="e5ff50d5-f39a-42f6-9e9f-e790bcc8c38d" providerId="ADAL" clId="{121A6135-C332-4234-8FD6-F5E9B036EE5E}" dt="2025-01-29T04:44:38.865" v="10" actId="207"/>
        <pc:sldMkLst>
          <pc:docMk/>
          <pc:sldMk cId="1921910358" sldId="517"/>
        </pc:sldMkLst>
        <pc:spChg chg="mod">
          <ac:chgData name="Liz Heynes" userId="e5ff50d5-f39a-42f6-9e9f-e790bcc8c38d" providerId="ADAL" clId="{121A6135-C332-4234-8FD6-F5E9B036EE5E}" dt="2025-01-29T04:44:38.865" v="10" actId="207"/>
          <ac:spMkLst>
            <pc:docMk/>
            <pc:sldMk cId="1921910358" sldId="517"/>
            <ac:spMk id="5" creationId="{DCF4BDE8-517B-90A7-0D67-55662E1C5017}"/>
          </ac:spMkLst>
        </pc:spChg>
      </pc:sldChg>
      <pc:sldMasterChg chg="modSldLayout">
        <pc:chgData name="Liz Heynes" userId="e5ff50d5-f39a-42f6-9e9f-e790bcc8c38d" providerId="ADAL" clId="{121A6135-C332-4234-8FD6-F5E9B036EE5E}" dt="2025-02-05T22:18:41.545" v="18" actId="1036"/>
        <pc:sldMasterMkLst>
          <pc:docMk/>
          <pc:sldMasterMk cId="2172787928" sldId="2147483708"/>
        </pc:sldMasterMkLst>
        <pc:sldLayoutChg chg="modSp mod">
          <pc:chgData name="Liz Heynes" userId="e5ff50d5-f39a-42f6-9e9f-e790bcc8c38d" providerId="ADAL" clId="{121A6135-C332-4234-8FD6-F5E9B036EE5E}" dt="2025-01-29T04:41:32.565" v="9" actId="20577"/>
          <pc:sldLayoutMkLst>
            <pc:docMk/>
            <pc:sldMasterMk cId="2172787928" sldId="2147483708"/>
            <pc:sldLayoutMk cId="1018059617" sldId="2147483780"/>
          </pc:sldLayoutMkLst>
          <pc:spChg chg="mod">
            <ac:chgData name="Liz Heynes" userId="e5ff50d5-f39a-42f6-9e9f-e790bcc8c38d" providerId="ADAL" clId="{121A6135-C332-4234-8FD6-F5E9B036EE5E}" dt="2025-01-29T04:41:32.565" v="9" actId="20577"/>
            <ac:spMkLst>
              <pc:docMk/>
              <pc:sldMasterMk cId="2172787928" sldId="2147483708"/>
              <pc:sldLayoutMk cId="1018059617" sldId="2147483780"/>
              <ac:spMk id="11" creationId="{BC355373-6AC7-B04E-A79F-D331C3EF03B6}"/>
            </ac:spMkLst>
          </pc:spChg>
        </pc:sldLayoutChg>
        <pc:sldLayoutChg chg="modSp mod">
          <pc:chgData name="Liz Heynes" userId="e5ff50d5-f39a-42f6-9e9f-e790bcc8c38d" providerId="ADAL" clId="{121A6135-C332-4234-8FD6-F5E9B036EE5E}" dt="2025-02-05T22:18:41.545" v="18" actId="1036"/>
          <pc:sldLayoutMkLst>
            <pc:docMk/>
            <pc:sldMasterMk cId="2172787928" sldId="2147483708"/>
            <pc:sldLayoutMk cId="304076561" sldId="2147483791"/>
          </pc:sldLayoutMkLst>
          <pc:spChg chg="mod">
            <ac:chgData name="Liz Heynes" userId="e5ff50d5-f39a-42f6-9e9f-e790bcc8c38d" providerId="ADAL" clId="{121A6135-C332-4234-8FD6-F5E9B036EE5E}" dt="2025-02-05T22:18:41.545" v="18" actId="1036"/>
            <ac:spMkLst>
              <pc:docMk/>
              <pc:sldMasterMk cId="2172787928" sldId="2147483708"/>
              <pc:sldLayoutMk cId="304076561" sldId="2147483791"/>
              <ac:spMk id="7" creationId="{AD63E81F-B547-E517-446B-9A7CBEC68253}"/>
            </ac:spMkLst>
          </pc:spChg>
        </pc:sldLayoutChg>
      </pc:sldMasterChg>
    </pc:docChg>
  </pc:docChgLst>
  <pc:docChgLst>
    <pc:chgData name="Kerrie Shanahan" userId="ae473d9f-76e9-476f-892f-2674ea963afc" providerId="ADAL" clId="{41739340-F58B-4643-AD10-EC594DE763F2}"/>
    <pc:docChg chg="modSld">
      <pc:chgData name="Kerrie Shanahan" userId="ae473d9f-76e9-476f-892f-2674ea963afc" providerId="ADAL" clId="{41739340-F58B-4643-AD10-EC594DE763F2}" dt="2025-01-26T22:28:31.833" v="449" actId="13926"/>
      <pc:docMkLst>
        <pc:docMk/>
      </pc:docMkLst>
      <pc:sldChg chg="modSp mod">
        <pc:chgData name="Kerrie Shanahan" userId="ae473d9f-76e9-476f-892f-2674ea963afc" providerId="ADAL" clId="{41739340-F58B-4643-AD10-EC594DE763F2}" dt="2025-01-22T01:28:38.236" v="444" actId="962"/>
        <pc:sldMkLst>
          <pc:docMk/>
          <pc:sldMk cId="4150549256" sldId="437"/>
        </pc:sldMkLst>
        <pc:spChg chg="ord">
          <ac:chgData name="Kerrie Shanahan" userId="ae473d9f-76e9-476f-892f-2674ea963afc" providerId="ADAL" clId="{41739340-F58B-4643-AD10-EC594DE763F2}" dt="2025-01-22T01:24:36.358" v="92" actId="13244"/>
          <ac:spMkLst>
            <pc:docMk/>
            <pc:sldMk cId="4150549256" sldId="437"/>
            <ac:spMk id="2" creationId="{A97D9F97-E2CF-964E-D25B-CE0239AAEE21}"/>
          </ac:spMkLst>
        </pc:spChg>
        <pc:picChg chg="mod">
          <ac:chgData name="Kerrie Shanahan" userId="ae473d9f-76e9-476f-892f-2674ea963afc" providerId="ADAL" clId="{41739340-F58B-4643-AD10-EC594DE763F2}" dt="2025-01-22T01:28:38.236" v="444" actId="962"/>
          <ac:picMkLst>
            <pc:docMk/>
            <pc:sldMk cId="4150549256" sldId="437"/>
            <ac:picMk id="3" creationId="{1825C2BD-668D-1B47-A307-4478F57E8F9E}"/>
          </ac:picMkLst>
        </pc:picChg>
      </pc:sldChg>
      <pc:sldChg chg="modSp mod">
        <pc:chgData name="Kerrie Shanahan" userId="ae473d9f-76e9-476f-892f-2674ea963afc" providerId="ADAL" clId="{41739340-F58B-4643-AD10-EC594DE763F2}" dt="2025-01-22T01:18:55.357" v="41" actId="962"/>
        <pc:sldMkLst>
          <pc:docMk/>
          <pc:sldMk cId="3790191868" sldId="442"/>
        </pc:sldMkLst>
        <pc:spChg chg="ord">
          <ac:chgData name="Kerrie Shanahan" userId="ae473d9f-76e9-476f-892f-2674ea963afc" providerId="ADAL" clId="{41739340-F58B-4643-AD10-EC594DE763F2}" dt="2025-01-22T01:18:45.278" v="38" actId="13244"/>
          <ac:spMkLst>
            <pc:docMk/>
            <pc:sldMk cId="3790191868" sldId="442"/>
            <ac:spMk id="2" creationId="{24CA9A03-707B-A9AA-FD7C-8A867B0A5A0F}"/>
          </ac:spMkLst>
        </pc:spChg>
        <pc:spChg chg="ord">
          <ac:chgData name="Kerrie Shanahan" userId="ae473d9f-76e9-476f-892f-2674ea963afc" providerId="ADAL" clId="{41739340-F58B-4643-AD10-EC594DE763F2}" dt="2025-01-22T01:18:50.941" v="39" actId="13244"/>
          <ac:spMkLst>
            <pc:docMk/>
            <pc:sldMk cId="3790191868" sldId="442"/>
            <ac:spMk id="5" creationId="{29D20A7E-3AD9-E22F-CDBE-994B77006AC2}"/>
          </ac:spMkLst>
        </pc:spChg>
        <pc:spChg chg="mod">
          <ac:chgData name="Kerrie Shanahan" userId="ae473d9f-76e9-476f-892f-2674ea963afc" providerId="ADAL" clId="{41739340-F58B-4643-AD10-EC594DE763F2}" dt="2025-01-22T01:18:52.213" v="40" actId="962"/>
          <ac:spMkLst>
            <pc:docMk/>
            <pc:sldMk cId="3790191868" sldId="442"/>
            <ac:spMk id="7" creationId="{306783F9-4E54-2958-935B-7A115B541554}"/>
          </ac:spMkLst>
        </pc:spChg>
        <pc:picChg chg="mod">
          <ac:chgData name="Kerrie Shanahan" userId="ae473d9f-76e9-476f-892f-2674ea963afc" providerId="ADAL" clId="{41739340-F58B-4643-AD10-EC594DE763F2}" dt="2025-01-22T01:18:55.357" v="41" actId="962"/>
          <ac:picMkLst>
            <pc:docMk/>
            <pc:sldMk cId="3790191868" sldId="442"/>
            <ac:picMk id="8" creationId="{490D13B8-74FF-1260-683D-2A9BE8BB3889}"/>
          </ac:picMkLst>
        </pc:picChg>
      </pc:sldChg>
      <pc:sldChg chg="modSp mod">
        <pc:chgData name="Kerrie Shanahan" userId="ae473d9f-76e9-476f-892f-2674ea963afc" providerId="ADAL" clId="{41739340-F58B-4643-AD10-EC594DE763F2}" dt="2025-01-22T01:19:10.768" v="45" actId="962"/>
        <pc:sldMkLst>
          <pc:docMk/>
          <pc:sldMk cId="1548968196" sldId="443"/>
        </pc:sldMkLst>
        <pc:spChg chg="ord">
          <ac:chgData name="Kerrie Shanahan" userId="ae473d9f-76e9-476f-892f-2674ea963afc" providerId="ADAL" clId="{41739340-F58B-4643-AD10-EC594DE763F2}" dt="2025-01-22T01:19:04.151" v="42" actId="13244"/>
          <ac:spMkLst>
            <pc:docMk/>
            <pc:sldMk cId="1548968196" sldId="443"/>
            <ac:spMk id="2" creationId="{DCC70236-EB65-D255-4FE5-3AEDEB648B9A}"/>
          </ac:spMkLst>
        </pc:spChg>
        <pc:spChg chg="ord">
          <ac:chgData name="Kerrie Shanahan" userId="ae473d9f-76e9-476f-892f-2674ea963afc" providerId="ADAL" clId="{41739340-F58B-4643-AD10-EC594DE763F2}" dt="2025-01-22T01:19:09.091" v="43" actId="13244"/>
          <ac:spMkLst>
            <pc:docMk/>
            <pc:sldMk cId="1548968196" sldId="443"/>
            <ac:spMk id="10" creationId="{5F563119-D66E-C446-90C8-DD59C352D220}"/>
          </ac:spMkLst>
        </pc:spChg>
        <pc:spChg chg="mod">
          <ac:chgData name="Kerrie Shanahan" userId="ae473d9f-76e9-476f-892f-2674ea963afc" providerId="ADAL" clId="{41739340-F58B-4643-AD10-EC594DE763F2}" dt="2025-01-22T01:19:09.901" v="44" actId="962"/>
          <ac:spMkLst>
            <pc:docMk/>
            <pc:sldMk cId="1548968196" sldId="443"/>
            <ac:spMk id="11" creationId="{11B4F7AF-C129-09FA-D5B7-3C3099C121E7}"/>
          </ac:spMkLst>
        </pc:spChg>
        <pc:picChg chg="mod">
          <ac:chgData name="Kerrie Shanahan" userId="ae473d9f-76e9-476f-892f-2674ea963afc" providerId="ADAL" clId="{41739340-F58B-4643-AD10-EC594DE763F2}" dt="2025-01-22T01:19:10.768" v="45" actId="962"/>
          <ac:picMkLst>
            <pc:docMk/>
            <pc:sldMk cId="1548968196" sldId="443"/>
            <ac:picMk id="13" creationId="{90478E5B-4B7A-839D-F092-0C42C00CAB49}"/>
          </ac:picMkLst>
        </pc:picChg>
      </pc:sldChg>
      <pc:sldChg chg="modSp mod modNotesTx">
        <pc:chgData name="Kerrie Shanahan" userId="ae473d9f-76e9-476f-892f-2674ea963afc" providerId="ADAL" clId="{41739340-F58B-4643-AD10-EC594DE763F2}" dt="2025-01-26T22:27:10.871" v="448" actId="20577"/>
        <pc:sldMkLst>
          <pc:docMk/>
          <pc:sldMk cId="1550106778" sldId="444"/>
        </pc:sldMkLst>
        <pc:spChg chg="ord">
          <ac:chgData name="Kerrie Shanahan" userId="ae473d9f-76e9-476f-892f-2674ea963afc" providerId="ADAL" clId="{41739340-F58B-4643-AD10-EC594DE763F2}" dt="2025-01-22T01:19:17.356" v="46" actId="13244"/>
          <ac:spMkLst>
            <pc:docMk/>
            <pc:sldMk cId="1550106778" sldId="444"/>
            <ac:spMk id="4" creationId="{933D8919-D0D8-6003-2016-15C5938F003C}"/>
          </ac:spMkLst>
        </pc:spChg>
        <pc:grpChg chg="mod">
          <ac:chgData name="Kerrie Shanahan" userId="ae473d9f-76e9-476f-892f-2674ea963afc" providerId="ADAL" clId="{41739340-F58B-4643-AD10-EC594DE763F2}" dt="2025-01-22T01:19:35.050" v="47" actId="962"/>
          <ac:grpSpMkLst>
            <pc:docMk/>
            <pc:sldMk cId="1550106778" sldId="444"/>
            <ac:grpSpMk id="2" creationId="{AC043C27-15F0-45FC-5008-AFC341D5CF03}"/>
          </ac:grpSpMkLst>
        </pc:grpChg>
      </pc:sldChg>
      <pc:sldChg chg="modSp mod">
        <pc:chgData name="Kerrie Shanahan" userId="ae473d9f-76e9-476f-892f-2674ea963afc" providerId="ADAL" clId="{41739340-F58B-4643-AD10-EC594DE763F2}" dt="2025-01-22T01:20:32.020" v="53" actId="962"/>
        <pc:sldMkLst>
          <pc:docMk/>
          <pc:sldMk cId="2708634835" sldId="445"/>
        </pc:sldMkLst>
        <pc:spChg chg="ord">
          <ac:chgData name="Kerrie Shanahan" userId="ae473d9f-76e9-476f-892f-2674ea963afc" providerId="ADAL" clId="{41739340-F58B-4643-AD10-EC594DE763F2}" dt="2025-01-22T01:19:40.957" v="48" actId="13244"/>
          <ac:spMkLst>
            <pc:docMk/>
            <pc:sldMk cId="2708634835" sldId="445"/>
            <ac:spMk id="2" creationId="{50DAA5BD-F3CE-BB93-6AE2-62630F5B458D}"/>
          </ac:spMkLst>
        </pc:spChg>
        <pc:picChg chg="mod">
          <ac:chgData name="Kerrie Shanahan" userId="ae473d9f-76e9-476f-892f-2674ea963afc" providerId="ADAL" clId="{41739340-F58B-4643-AD10-EC594DE763F2}" dt="2025-01-22T01:19:52.968" v="49" actId="962"/>
          <ac:picMkLst>
            <pc:docMk/>
            <pc:sldMk cId="2708634835" sldId="445"/>
            <ac:picMk id="3" creationId="{290CCAD1-5F9E-C892-F48E-F7CE22DE2E6C}"/>
          </ac:picMkLst>
        </pc:picChg>
        <pc:picChg chg="mod ord">
          <ac:chgData name="Kerrie Shanahan" userId="ae473d9f-76e9-476f-892f-2674ea963afc" providerId="ADAL" clId="{41739340-F58B-4643-AD10-EC594DE763F2}" dt="2025-01-22T01:20:20.908" v="52" actId="13244"/>
          <ac:picMkLst>
            <pc:docMk/>
            <pc:sldMk cId="2708634835" sldId="445"/>
            <ac:picMk id="7" creationId="{F9C0A098-B109-977E-EB67-3A2AD98794B6}"/>
          </ac:picMkLst>
        </pc:picChg>
        <pc:picChg chg="mod">
          <ac:chgData name="Kerrie Shanahan" userId="ae473d9f-76e9-476f-892f-2674ea963afc" providerId="ADAL" clId="{41739340-F58B-4643-AD10-EC594DE763F2}" dt="2025-01-22T01:20:32.020" v="53" actId="962"/>
          <ac:picMkLst>
            <pc:docMk/>
            <pc:sldMk cId="2708634835" sldId="445"/>
            <ac:picMk id="10" creationId="{9A3E5C2D-BD91-115F-32D1-7834D3EBA74B}"/>
          </ac:picMkLst>
        </pc:picChg>
      </pc:sldChg>
      <pc:sldChg chg="modSp mod">
        <pc:chgData name="Kerrie Shanahan" userId="ae473d9f-76e9-476f-892f-2674ea963afc" providerId="ADAL" clId="{41739340-F58B-4643-AD10-EC594DE763F2}" dt="2025-01-22T01:24:46.694" v="94" actId="13244"/>
        <pc:sldMkLst>
          <pc:docMk/>
          <pc:sldMk cId="349643366" sldId="446"/>
        </pc:sldMkLst>
        <pc:spChg chg="ord">
          <ac:chgData name="Kerrie Shanahan" userId="ae473d9f-76e9-476f-892f-2674ea963afc" providerId="ADAL" clId="{41739340-F58B-4643-AD10-EC594DE763F2}" dt="2025-01-22T01:24:46.694" v="94" actId="13244"/>
          <ac:spMkLst>
            <pc:docMk/>
            <pc:sldMk cId="349643366" sldId="446"/>
            <ac:spMk id="4" creationId="{DA3D3666-F224-9147-BD4A-2407C6B422EA}"/>
          </ac:spMkLst>
        </pc:spChg>
        <pc:spChg chg="ord">
          <ac:chgData name="Kerrie Shanahan" userId="ae473d9f-76e9-476f-892f-2674ea963afc" providerId="ADAL" clId="{41739340-F58B-4643-AD10-EC594DE763F2}" dt="2025-01-22T01:24:42.059" v="93" actId="13244"/>
          <ac:spMkLst>
            <pc:docMk/>
            <pc:sldMk cId="349643366" sldId="446"/>
            <ac:spMk id="6" creationId="{61B3488B-AA16-AA07-67AB-50C32DF62264}"/>
          </ac:spMkLst>
        </pc:spChg>
      </pc:sldChg>
      <pc:sldChg chg="modSp mod">
        <pc:chgData name="Kerrie Shanahan" userId="ae473d9f-76e9-476f-892f-2674ea963afc" providerId="ADAL" clId="{41739340-F58B-4643-AD10-EC594DE763F2}" dt="2025-01-22T01:26:59.193" v="158" actId="962"/>
        <pc:sldMkLst>
          <pc:docMk/>
          <pc:sldMk cId="240114052" sldId="449"/>
        </pc:sldMkLst>
        <pc:spChg chg="ord">
          <ac:chgData name="Kerrie Shanahan" userId="ae473d9f-76e9-476f-892f-2674ea963afc" providerId="ADAL" clId="{41739340-F58B-4643-AD10-EC594DE763F2}" dt="2025-01-22T01:23:12.754" v="79" actId="13244"/>
          <ac:spMkLst>
            <pc:docMk/>
            <pc:sldMk cId="240114052" sldId="449"/>
            <ac:spMk id="2" creationId="{1DF7CB93-E194-27F4-A4D9-F5095EFF7100}"/>
          </ac:spMkLst>
        </pc:spChg>
        <pc:spChg chg="ord">
          <ac:chgData name="Kerrie Shanahan" userId="ae473d9f-76e9-476f-892f-2674ea963afc" providerId="ADAL" clId="{41739340-F58B-4643-AD10-EC594DE763F2}" dt="2025-01-22T01:23:27.694" v="81" actId="13244"/>
          <ac:spMkLst>
            <pc:docMk/>
            <pc:sldMk cId="240114052" sldId="449"/>
            <ac:spMk id="25" creationId="{3182014F-9A9A-A9F9-C748-6353230F9681}"/>
          </ac:spMkLst>
        </pc:spChg>
        <pc:spChg chg="mod">
          <ac:chgData name="Kerrie Shanahan" userId="ae473d9f-76e9-476f-892f-2674ea963afc" providerId="ADAL" clId="{41739340-F58B-4643-AD10-EC594DE763F2}" dt="2025-01-22T01:23:54.816" v="85" actId="962"/>
          <ac:spMkLst>
            <pc:docMk/>
            <pc:sldMk cId="240114052" sldId="449"/>
            <ac:spMk id="27" creationId="{936B7364-513D-3D8C-B843-FF04AED36847}"/>
          </ac:spMkLst>
        </pc:spChg>
        <pc:spChg chg="mod">
          <ac:chgData name="Kerrie Shanahan" userId="ae473d9f-76e9-476f-892f-2674ea963afc" providerId="ADAL" clId="{41739340-F58B-4643-AD10-EC594DE763F2}" dt="2025-01-22T01:23:59.564" v="89" actId="962"/>
          <ac:spMkLst>
            <pc:docMk/>
            <pc:sldMk cId="240114052" sldId="449"/>
            <ac:spMk id="30" creationId="{9390D6BB-FA42-E9DB-587A-01C7B6FF1A5E}"/>
          </ac:spMkLst>
        </pc:spChg>
        <pc:picChg chg="mod">
          <ac:chgData name="Kerrie Shanahan" userId="ae473d9f-76e9-476f-892f-2674ea963afc" providerId="ADAL" clId="{41739340-F58B-4643-AD10-EC594DE763F2}" dt="2025-01-22T01:23:39.644" v="82" actId="13244"/>
          <ac:picMkLst>
            <pc:docMk/>
            <pc:sldMk cId="240114052" sldId="449"/>
            <ac:picMk id="5" creationId="{63600634-F896-F46C-29C5-25D023CA898D}"/>
          </ac:picMkLst>
        </pc:picChg>
        <pc:picChg chg="mod ord">
          <ac:chgData name="Kerrie Shanahan" userId="ae473d9f-76e9-476f-892f-2674ea963afc" providerId="ADAL" clId="{41739340-F58B-4643-AD10-EC594DE763F2}" dt="2025-01-22T01:26:48.331" v="152" actId="962"/>
          <ac:picMkLst>
            <pc:docMk/>
            <pc:sldMk cId="240114052" sldId="449"/>
            <ac:picMk id="7" creationId="{BA549723-582A-7644-E562-F4FA9AB938DD}"/>
          </ac:picMkLst>
        </pc:picChg>
        <pc:picChg chg="mod ord">
          <ac:chgData name="Kerrie Shanahan" userId="ae473d9f-76e9-476f-892f-2674ea963afc" providerId="ADAL" clId="{41739340-F58B-4643-AD10-EC594DE763F2}" dt="2025-01-22T01:26:59.193" v="158" actId="962"/>
          <ac:picMkLst>
            <pc:docMk/>
            <pc:sldMk cId="240114052" sldId="449"/>
            <ac:picMk id="9" creationId="{701C0B91-FFB7-172D-DFA2-BFCCADC61A06}"/>
          </ac:picMkLst>
        </pc:picChg>
        <pc:picChg chg="mod">
          <ac:chgData name="Kerrie Shanahan" userId="ae473d9f-76e9-476f-892f-2674ea963afc" providerId="ADAL" clId="{41739340-F58B-4643-AD10-EC594DE763F2}" dt="2025-01-22T01:23:15.656" v="80" actId="962"/>
          <ac:picMkLst>
            <pc:docMk/>
            <pc:sldMk cId="240114052" sldId="449"/>
            <ac:picMk id="13" creationId="{1ECB83B1-15EA-5D52-724A-394F20CA344E}"/>
          </ac:picMkLst>
        </pc:picChg>
        <pc:picChg chg="mod">
          <ac:chgData name="Kerrie Shanahan" userId="ae473d9f-76e9-476f-892f-2674ea963afc" providerId="ADAL" clId="{41739340-F58B-4643-AD10-EC594DE763F2}" dt="2025-01-22T01:24:27.898" v="91" actId="962"/>
          <ac:picMkLst>
            <pc:docMk/>
            <pc:sldMk cId="240114052" sldId="449"/>
            <ac:picMk id="28" creationId="{3CF1B34A-57B9-12B8-639A-D7E23476AA5C}"/>
          </ac:picMkLst>
        </pc:picChg>
        <pc:picChg chg="mod">
          <ac:chgData name="Kerrie Shanahan" userId="ae473d9f-76e9-476f-892f-2674ea963afc" providerId="ADAL" clId="{41739340-F58B-4643-AD10-EC594DE763F2}" dt="2025-01-22T01:24:01.353" v="90" actId="962"/>
          <ac:picMkLst>
            <pc:docMk/>
            <pc:sldMk cId="240114052" sldId="449"/>
            <ac:picMk id="31" creationId="{0CD15AD4-1658-E044-D725-BACD96EEA581}"/>
          </ac:picMkLst>
        </pc:picChg>
      </pc:sldChg>
      <pc:sldChg chg="modSp mod">
        <pc:chgData name="Kerrie Shanahan" userId="ae473d9f-76e9-476f-892f-2674ea963afc" providerId="ADAL" clId="{41739340-F58B-4643-AD10-EC594DE763F2}" dt="2025-01-22T01:20:37.590" v="54" actId="13244"/>
        <pc:sldMkLst>
          <pc:docMk/>
          <pc:sldMk cId="536094152" sldId="466"/>
        </pc:sldMkLst>
        <pc:spChg chg="ord">
          <ac:chgData name="Kerrie Shanahan" userId="ae473d9f-76e9-476f-892f-2674ea963afc" providerId="ADAL" clId="{41739340-F58B-4643-AD10-EC594DE763F2}" dt="2025-01-22T01:20:37.590" v="54" actId="13244"/>
          <ac:spMkLst>
            <pc:docMk/>
            <pc:sldMk cId="536094152" sldId="466"/>
            <ac:spMk id="2" creationId="{9453F42D-EFF0-2F4A-FEA5-E8312F282741}"/>
          </ac:spMkLst>
        </pc:spChg>
      </pc:sldChg>
      <pc:sldChg chg="modSp mod">
        <pc:chgData name="Kerrie Shanahan" userId="ae473d9f-76e9-476f-892f-2674ea963afc" providerId="ADAL" clId="{41739340-F58B-4643-AD10-EC594DE763F2}" dt="2025-01-22T01:20:47.095" v="56" actId="13244"/>
        <pc:sldMkLst>
          <pc:docMk/>
          <pc:sldMk cId="3096463887" sldId="468"/>
        </pc:sldMkLst>
        <pc:spChg chg="ord">
          <ac:chgData name="Kerrie Shanahan" userId="ae473d9f-76e9-476f-892f-2674ea963afc" providerId="ADAL" clId="{41739340-F58B-4643-AD10-EC594DE763F2}" dt="2025-01-22T01:20:47.095" v="56" actId="13244"/>
          <ac:spMkLst>
            <pc:docMk/>
            <pc:sldMk cId="3096463887" sldId="468"/>
            <ac:spMk id="2" creationId="{383A52F4-C42E-82B7-4F4A-4EC919EF5E5B}"/>
          </ac:spMkLst>
        </pc:spChg>
      </pc:sldChg>
      <pc:sldChg chg="modSp mod">
        <pc:chgData name="Kerrie Shanahan" userId="ae473d9f-76e9-476f-892f-2674ea963afc" providerId="ADAL" clId="{41739340-F58B-4643-AD10-EC594DE763F2}" dt="2025-01-22T01:20:52.310" v="57" actId="13244"/>
        <pc:sldMkLst>
          <pc:docMk/>
          <pc:sldMk cId="3461911102" sldId="469"/>
        </pc:sldMkLst>
        <pc:spChg chg="ord">
          <ac:chgData name="Kerrie Shanahan" userId="ae473d9f-76e9-476f-892f-2674ea963afc" providerId="ADAL" clId="{41739340-F58B-4643-AD10-EC594DE763F2}" dt="2025-01-22T01:20:52.310" v="57" actId="13244"/>
          <ac:spMkLst>
            <pc:docMk/>
            <pc:sldMk cId="3461911102" sldId="469"/>
            <ac:spMk id="2" creationId="{09C6121A-6B29-4E70-F4E8-5966DF134791}"/>
          </ac:spMkLst>
        </pc:spChg>
      </pc:sldChg>
      <pc:sldChg chg="modSp mod">
        <pc:chgData name="Kerrie Shanahan" userId="ae473d9f-76e9-476f-892f-2674ea963afc" providerId="ADAL" clId="{41739340-F58B-4643-AD10-EC594DE763F2}" dt="2025-01-22T01:20:59.544" v="58" actId="13244"/>
        <pc:sldMkLst>
          <pc:docMk/>
          <pc:sldMk cId="3868218024" sldId="470"/>
        </pc:sldMkLst>
        <pc:spChg chg="ord">
          <ac:chgData name="Kerrie Shanahan" userId="ae473d9f-76e9-476f-892f-2674ea963afc" providerId="ADAL" clId="{41739340-F58B-4643-AD10-EC594DE763F2}" dt="2025-01-22T01:20:59.544" v="58" actId="13244"/>
          <ac:spMkLst>
            <pc:docMk/>
            <pc:sldMk cId="3868218024" sldId="470"/>
            <ac:spMk id="2" creationId="{CA8C4929-BE01-9A40-6080-7F97173B5CC3}"/>
          </ac:spMkLst>
        </pc:spChg>
      </pc:sldChg>
      <pc:sldChg chg="modSp mod">
        <pc:chgData name="Kerrie Shanahan" userId="ae473d9f-76e9-476f-892f-2674ea963afc" providerId="ADAL" clId="{41739340-F58B-4643-AD10-EC594DE763F2}" dt="2025-01-22T01:21:04.279" v="59" actId="13244"/>
        <pc:sldMkLst>
          <pc:docMk/>
          <pc:sldMk cId="2325795097" sldId="471"/>
        </pc:sldMkLst>
        <pc:spChg chg="ord">
          <ac:chgData name="Kerrie Shanahan" userId="ae473d9f-76e9-476f-892f-2674ea963afc" providerId="ADAL" clId="{41739340-F58B-4643-AD10-EC594DE763F2}" dt="2025-01-22T01:21:04.279" v="59" actId="13244"/>
          <ac:spMkLst>
            <pc:docMk/>
            <pc:sldMk cId="2325795097" sldId="471"/>
            <ac:spMk id="2" creationId="{B8933F82-41B6-A5BD-3448-6D1DC5AC24B5}"/>
          </ac:spMkLst>
        </pc:spChg>
      </pc:sldChg>
      <pc:sldChg chg="modSp mod">
        <pc:chgData name="Kerrie Shanahan" userId="ae473d9f-76e9-476f-892f-2674ea963afc" providerId="ADAL" clId="{41739340-F58B-4643-AD10-EC594DE763F2}" dt="2025-01-22T01:21:18.900" v="61" actId="962"/>
        <pc:sldMkLst>
          <pc:docMk/>
          <pc:sldMk cId="2806691242" sldId="472"/>
        </pc:sldMkLst>
        <pc:spChg chg="ord">
          <ac:chgData name="Kerrie Shanahan" userId="ae473d9f-76e9-476f-892f-2674ea963afc" providerId="ADAL" clId="{41739340-F58B-4643-AD10-EC594DE763F2}" dt="2025-01-22T01:21:08.846" v="60" actId="13244"/>
          <ac:spMkLst>
            <pc:docMk/>
            <pc:sldMk cId="2806691242" sldId="472"/>
            <ac:spMk id="2" creationId="{3A59C3B0-4C5D-DF7D-3C7A-1DBEC5FAAD97}"/>
          </ac:spMkLst>
        </pc:spChg>
        <pc:picChg chg="mod">
          <ac:chgData name="Kerrie Shanahan" userId="ae473d9f-76e9-476f-892f-2674ea963afc" providerId="ADAL" clId="{41739340-F58B-4643-AD10-EC594DE763F2}" dt="2025-01-22T01:21:18.900" v="61" actId="962"/>
          <ac:picMkLst>
            <pc:docMk/>
            <pc:sldMk cId="2806691242" sldId="472"/>
            <ac:picMk id="7" creationId="{682CA62F-721A-D39C-72A2-6F9F858095A3}"/>
          </ac:picMkLst>
        </pc:picChg>
      </pc:sldChg>
      <pc:sldChg chg="modSp mod">
        <pc:chgData name="Kerrie Shanahan" userId="ae473d9f-76e9-476f-892f-2674ea963afc" providerId="ADAL" clId="{41739340-F58B-4643-AD10-EC594DE763F2}" dt="2025-01-22T01:21:43.618" v="65" actId="962"/>
        <pc:sldMkLst>
          <pc:docMk/>
          <pc:sldMk cId="2667868244" sldId="473"/>
        </pc:sldMkLst>
        <pc:spChg chg="ord">
          <ac:chgData name="Kerrie Shanahan" userId="ae473d9f-76e9-476f-892f-2674ea963afc" providerId="ADAL" clId="{41739340-F58B-4643-AD10-EC594DE763F2}" dt="2025-01-22T01:21:25.417" v="62" actId="13244"/>
          <ac:spMkLst>
            <pc:docMk/>
            <pc:sldMk cId="2667868244" sldId="473"/>
            <ac:spMk id="2" creationId="{B88D4D62-1EBE-1917-776E-9D110FF02C80}"/>
          </ac:spMkLst>
        </pc:spChg>
        <pc:picChg chg="mod ord">
          <ac:chgData name="Kerrie Shanahan" userId="ae473d9f-76e9-476f-892f-2674ea963afc" providerId="ADAL" clId="{41739340-F58B-4643-AD10-EC594DE763F2}" dt="2025-01-22T01:21:43.618" v="65" actId="962"/>
          <ac:picMkLst>
            <pc:docMk/>
            <pc:sldMk cId="2667868244" sldId="473"/>
            <ac:picMk id="4" creationId="{DA353607-E388-CC36-6A1C-2A4C38114396}"/>
          </ac:picMkLst>
        </pc:picChg>
        <pc:picChg chg="mod">
          <ac:chgData name="Kerrie Shanahan" userId="ae473d9f-76e9-476f-892f-2674ea963afc" providerId="ADAL" clId="{41739340-F58B-4643-AD10-EC594DE763F2}" dt="2025-01-22T01:21:32.896" v="63" actId="962"/>
          <ac:picMkLst>
            <pc:docMk/>
            <pc:sldMk cId="2667868244" sldId="473"/>
            <ac:picMk id="5" creationId="{F18160B8-64FA-70C4-80B3-34A3173051A8}"/>
          </ac:picMkLst>
        </pc:picChg>
      </pc:sldChg>
      <pc:sldChg chg="modSp mod modNotesTx">
        <pc:chgData name="Kerrie Shanahan" userId="ae473d9f-76e9-476f-892f-2674ea963afc" providerId="ADAL" clId="{41739340-F58B-4643-AD10-EC594DE763F2}" dt="2025-01-26T22:24:08.612" v="446" actId="13926"/>
        <pc:sldMkLst>
          <pc:docMk/>
          <pc:sldMk cId="908412850" sldId="475"/>
        </pc:sldMkLst>
        <pc:spChg chg="ord">
          <ac:chgData name="Kerrie Shanahan" userId="ae473d9f-76e9-476f-892f-2674ea963afc" providerId="ADAL" clId="{41739340-F58B-4643-AD10-EC594DE763F2}" dt="2025-01-22T01:22:03.850" v="68" actId="13244"/>
          <ac:spMkLst>
            <pc:docMk/>
            <pc:sldMk cId="908412850" sldId="475"/>
            <ac:spMk id="2" creationId="{39B8A62D-8068-7BE0-4DA9-8E4EFCA121E2}"/>
          </ac:spMkLst>
        </pc:spChg>
        <pc:picChg chg="mod">
          <ac:chgData name="Kerrie Shanahan" userId="ae473d9f-76e9-476f-892f-2674ea963afc" providerId="ADAL" clId="{41739340-F58B-4643-AD10-EC594DE763F2}" dt="2025-01-22T01:25:34.652" v="112" actId="962"/>
          <ac:picMkLst>
            <pc:docMk/>
            <pc:sldMk cId="908412850" sldId="475"/>
            <ac:picMk id="3" creationId="{234A33F7-9F2B-30F9-588D-DC34AA9345EF}"/>
          </ac:picMkLst>
        </pc:picChg>
      </pc:sldChg>
      <pc:sldChg chg="modSp mod">
        <pc:chgData name="Kerrie Shanahan" userId="ae473d9f-76e9-476f-892f-2674ea963afc" providerId="ADAL" clId="{41739340-F58B-4643-AD10-EC594DE763F2}" dt="2025-01-22T01:26:00.566" v="124" actId="962"/>
        <pc:sldMkLst>
          <pc:docMk/>
          <pc:sldMk cId="1716554648" sldId="476"/>
        </pc:sldMkLst>
        <pc:spChg chg="ord">
          <ac:chgData name="Kerrie Shanahan" userId="ae473d9f-76e9-476f-892f-2674ea963afc" providerId="ADAL" clId="{41739340-F58B-4643-AD10-EC594DE763F2}" dt="2025-01-22T01:22:09.506" v="69" actId="13244"/>
          <ac:spMkLst>
            <pc:docMk/>
            <pc:sldMk cId="1716554648" sldId="476"/>
            <ac:spMk id="3" creationId="{C92CE00C-D211-009B-8DCA-F9B00A35EBCB}"/>
          </ac:spMkLst>
        </pc:spChg>
        <pc:picChg chg="mod">
          <ac:chgData name="Kerrie Shanahan" userId="ae473d9f-76e9-476f-892f-2674ea963afc" providerId="ADAL" clId="{41739340-F58B-4643-AD10-EC594DE763F2}" dt="2025-01-22T01:26:00.566" v="124" actId="962"/>
          <ac:picMkLst>
            <pc:docMk/>
            <pc:sldMk cId="1716554648" sldId="476"/>
            <ac:picMk id="2" creationId="{F541E0B2-8CB4-F18C-0733-B8D7DA198B2F}"/>
          </ac:picMkLst>
        </pc:picChg>
        <pc:picChg chg="mod">
          <ac:chgData name="Kerrie Shanahan" userId="ae473d9f-76e9-476f-892f-2674ea963afc" providerId="ADAL" clId="{41739340-F58B-4643-AD10-EC594DE763F2}" dt="2025-01-22T01:25:47.052" v="118" actId="962"/>
          <ac:picMkLst>
            <pc:docMk/>
            <pc:sldMk cId="1716554648" sldId="476"/>
            <ac:picMk id="5" creationId="{6511D950-33FD-00A1-F6A7-D583E05AC961}"/>
          </ac:picMkLst>
        </pc:picChg>
      </pc:sldChg>
      <pc:sldChg chg="modSp mod">
        <pc:chgData name="Kerrie Shanahan" userId="ae473d9f-76e9-476f-892f-2674ea963afc" providerId="ADAL" clId="{41739340-F58B-4643-AD10-EC594DE763F2}" dt="2025-01-22T01:22:36.693" v="73" actId="13244"/>
        <pc:sldMkLst>
          <pc:docMk/>
          <pc:sldMk cId="2664320030" sldId="478"/>
        </pc:sldMkLst>
        <pc:spChg chg="ord">
          <ac:chgData name="Kerrie Shanahan" userId="ae473d9f-76e9-476f-892f-2674ea963afc" providerId="ADAL" clId="{41739340-F58B-4643-AD10-EC594DE763F2}" dt="2025-01-22T01:22:36.693" v="73" actId="13244"/>
          <ac:spMkLst>
            <pc:docMk/>
            <pc:sldMk cId="2664320030" sldId="478"/>
            <ac:spMk id="2" creationId="{C00124C2-7F17-FDC4-028D-39BA11EB233B}"/>
          </ac:spMkLst>
        </pc:spChg>
      </pc:sldChg>
      <pc:sldChg chg="modSp mod">
        <pc:chgData name="Kerrie Shanahan" userId="ae473d9f-76e9-476f-892f-2674ea963afc" providerId="ADAL" clId="{41739340-F58B-4643-AD10-EC594DE763F2}" dt="2025-01-22T01:22:49.745" v="75" actId="13244"/>
        <pc:sldMkLst>
          <pc:docMk/>
          <pc:sldMk cId="3005270447" sldId="480"/>
        </pc:sldMkLst>
        <pc:spChg chg="ord">
          <ac:chgData name="Kerrie Shanahan" userId="ae473d9f-76e9-476f-892f-2674ea963afc" providerId="ADAL" clId="{41739340-F58B-4643-AD10-EC594DE763F2}" dt="2025-01-22T01:22:49.745" v="75" actId="13244"/>
          <ac:spMkLst>
            <pc:docMk/>
            <pc:sldMk cId="3005270447" sldId="480"/>
            <ac:spMk id="3" creationId="{A6CFC202-DBCF-338E-70E9-326820C36FE5}"/>
          </ac:spMkLst>
        </pc:spChg>
      </pc:sldChg>
      <pc:sldChg chg="modSp mod">
        <pc:chgData name="Kerrie Shanahan" userId="ae473d9f-76e9-476f-892f-2674ea963afc" providerId="ADAL" clId="{41739340-F58B-4643-AD10-EC594DE763F2}" dt="2025-01-22T01:22:43.796" v="74" actId="13244"/>
        <pc:sldMkLst>
          <pc:docMk/>
          <pc:sldMk cId="1559763415" sldId="481"/>
        </pc:sldMkLst>
        <pc:spChg chg="ord">
          <ac:chgData name="Kerrie Shanahan" userId="ae473d9f-76e9-476f-892f-2674ea963afc" providerId="ADAL" clId="{41739340-F58B-4643-AD10-EC594DE763F2}" dt="2025-01-22T01:22:43.796" v="74" actId="13244"/>
          <ac:spMkLst>
            <pc:docMk/>
            <pc:sldMk cId="1559763415" sldId="481"/>
            <ac:spMk id="2" creationId="{BAEA780A-6A44-4A37-BD1A-0598C86EA8AD}"/>
          </ac:spMkLst>
        </pc:spChg>
      </pc:sldChg>
      <pc:sldChg chg="modSp mod">
        <pc:chgData name="Kerrie Shanahan" userId="ae473d9f-76e9-476f-892f-2674ea963afc" providerId="ADAL" clId="{41739340-F58B-4643-AD10-EC594DE763F2}" dt="2025-01-22T01:20:42.346" v="55" actId="13244"/>
        <pc:sldMkLst>
          <pc:docMk/>
          <pc:sldMk cId="4152176365" sldId="496"/>
        </pc:sldMkLst>
        <pc:spChg chg="ord">
          <ac:chgData name="Kerrie Shanahan" userId="ae473d9f-76e9-476f-892f-2674ea963afc" providerId="ADAL" clId="{41739340-F58B-4643-AD10-EC594DE763F2}" dt="2025-01-22T01:20:42.346" v="55" actId="13244"/>
          <ac:spMkLst>
            <pc:docMk/>
            <pc:sldMk cId="4152176365" sldId="496"/>
            <ac:spMk id="3" creationId="{1E56BD59-3B5F-D0CB-EEEA-A21D3EEFC618}"/>
          </ac:spMkLst>
        </pc:spChg>
      </pc:sldChg>
      <pc:sldChg chg="modSp mod">
        <pc:chgData name="Kerrie Shanahan" userId="ae473d9f-76e9-476f-892f-2674ea963afc" providerId="ADAL" clId="{41739340-F58B-4643-AD10-EC594DE763F2}" dt="2025-01-22T01:25:22.393" v="106" actId="962"/>
        <pc:sldMkLst>
          <pc:docMk/>
          <pc:sldMk cId="3577013097" sldId="498"/>
        </pc:sldMkLst>
        <pc:spChg chg="ord">
          <ac:chgData name="Kerrie Shanahan" userId="ae473d9f-76e9-476f-892f-2674ea963afc" providerId="ADAL" clId="{41739340-F58B-4643-AD10-EC594DE763F2}" dt="2025-01-22T01:21:50.400" v="66" actId="13244"/>
          <ac:spMkLst>
            <pc:docMk/>
            <pc:sldMk cId="3577013097" sldId="498"/>
            <ac:spMk id="3" creationId="{0532088D-116B-D689-A0DC-740D2BFE7A3A}"/>
          </ac:spMkLst>
        </pc:spChg>
        <pc:picChg chg="mod">
          <ac:chgData name="Kerrie Shanahan" userId="ae473d9f-76e9-476f-892f-2674ea963afc" providerId="ADAL" clId="{41739340-F58B-4643-AD10-EC594DE763F2}" dt="2025-01-22T01:21:55.674" v="67" actId="13244"/>
          <ac:picMkLst>
            <pc:docMk/>
            <pc:sldMk cId="3577013097" sldId="498"/>
            <ac:picMk id="2" creationId="{79467F95-A97C-F88A-043C-46439DC83E6E}"/>
          </ac:picMkLst>
        </pc:picChg>
        <pc:picChg chg="mod">
          <ac:chgData name="Kerrie Shanahan" userId="ae473d9f-76e9-476f-892f-2674ea963afc" providerId="ADAL" clId="{41739340-F58B-4643-AD10-EC594DE763F2}" dt="2025-01-22T01:25:09.403" v="100" actId="962"/>
          <ac:picMkLst>
            <pc:docMk/>
            <pc:sldMk cId="3577013097" sldId="498"/>
            <ac:picMk id="6" creationId="{267377C4-58CD-5247-4B0E-6C2EC273F4B3}"/>
          </ac:picMkLst>
        </pc:picChg>
        <pc:picChg chg="mod">
          <ac:chgData name="Kerrie Shanahan" userId="ae473d9f-76e9-476f-892f-2674ea963afc" providerId="ADAL" clId="{41739340-F58B-4643-AD10-EC594DE763F2}" dt="2025-01-22T01:25:22.393" v="106" actId="962"/>
          <ac:picMkLst>
            <pc:docMk/>
            <pc:sldMk cId="3577013097" sldId="498"/>
            <ac:picMk id="12" creationId="{FA2E5C63-A020-141F-92D8-F47488D7DCBA}"/>
          </ac:picMkLst>
        </pc:picChg>
      </pc:sldChg>
      <pc:sldChg chg="modSp mod">
        <pc:chgData name="Kerrie Shanahan" userId="ae473d9f-76e9-476f-892f-2674ea963afc" providerId="ADAL" clId="{41739340-F58B-4643-AD10-EC594DE763F2}" dt="2025-01-22T01:26:37.002" v="146" actId="962"/>
        <pc:sldMkLst>
          <pc:docMk/>
          <pc:sldMk cId="2230884598" sldId="499"/>
        </pc:sldMkLst>
        <pc:spChg chg="ord">
          <ac:chgData name="Kerrie Shanahan" userId="ae473d9f-76e9-476f-892f-2674ea963afc" providerId="ADAL" clId="{41739340-F58B-4643-AD10-EC594DE763F2}" dt="2025-01-22T01:22:16.566" v="70" actId="13244"/>
          <ac:spMkLst>
            <pc:docMk/>
            <pc:sldMk cId="2230884598" sldId="499"/>
            <ac:spMk id="3" creationId="{85D6E174-CBC7-C31B-8FED-44C5164113D7}"/>
          </ac:spMkLst>
        </pc:spChg>
        <pc:picChg chg="mod ord">
          <ac:chgData name="Kerrie Shanahan" userId="ae473d9f-76e9-476f-892f-2674ea963afc" providerId="ADAL" clId="{41739340-F58B-4643-AD10-EC594DE763F2}" dt="2025-01-22T01:26:26.102" v="140" actId="962"/>
          <ac:picMkLst>
            <pc:docMk/>
            <pc:sldMk cId="2230884598" sldId="499"/>
            <ac:picMk id="2" creationId="{E83FAFDE-3F2F-D2B2-711C-6CDC956A825A}"/>
          </ac:picMkLst>
        </pc:picChg>
        <pc:picChg chg="mod">
          <ac:chgData name="Kerrie Shanahan" userId="ae473d9f-76e9-476f-892f-2674ea963afc" providerId="ADAL" clId="{41739340-F58B-4643-AD10-EC594DE763F2}" dt="2025-01-22T01:26:14.134" v="134" actId="962"/>
          <ac:picMkLst>
            <pc:docMk/>
            <pc:sldMk cId="2230884598" sldId="499"/>
            <ac:picMk id="4" creationId="{35C5BFF1-D0D6-4732-1661-444C481AAD40}"/>
          </ac:picMkLst>
        </pc:picChg>
        <pc:picChg chg="mod ord">
          <ac:chgData name="Kerrie Shanahan" userId="ae473d9f-76e9-476f-892f-2674ea963afc" providerId="ADAL" clId="{41739340-F58B-4643-AD10-EC594DE763F2}" dt="2025-01-22T01:26:37.002" v="146" actId="962"/>
          <ac:picMkLst>
            <pc:docMk/>
            <pc:sldMk cId="2230884598" sldId="499"/>
            <ac:picMk id="12" creationId="{FF2C3B74-1F18-B218-40D0-EE3F35319897}"/>
          </ac:picMkLst>
        </pc:picChg>
      </pc:sldChg>
      <pc:sldChg chg="modSp mod">
        <pc:chgData name="Kerrie Shanahan" userId="ae473d9f-76e9-476f-892f-2674ea963afc" providerId="ADAL" clId="{41739340-F58B-4643-AD10-EC594DE763F2}" dt="2025-01-22T01:23:00.185" v="77" actId="13244"/>
        <pc:sldMkLst>
          <pc:docMk/>
          <pc:sldMk cId="3426776120" sldId="502"/>
        </pc:sldMkLst>
        <pc:spChg chg="ord">
          <ac:chgData name="Kerrie Shanahan" userId="ae473d9f-76e9-476f-892f-2674ea963afc" providerId="ADAL" clId="{41739340-F58B-4643-AD10-EC594DE763F2}" dt="2025-01-22T01:23:00.185" v="77" actId="13244"/>
          <ac:spMkLst>
            <pc:docMk/>
            <pc:sldMk cId="3426776120" sldId="502"/>
            <ac:spMk id="2" creationId="{9E21D9FA-06D9-BF7C-54E3-A852495DD06E}"/>
          </ac:spMkLst>
        </pc:spChg>
      </pc:sldChg>
      <pc:sldChg chg="modSp mod">
        <pc:chgData name="Kerrie Shanahan" userId="ae473d9f-76e9-476f-892f-2674ea963afc" providerId="ADAL" clId="{41739340-F58B-4643-AD10-EC594DE763F2}" dt="2025-01-22T01:22:55.431" v="76" actId="13244"/>
        <pc:sldMkLst>
          <pc:docMk/>
          <pc:sldMk cId="945680467" sldId="504"/>
        </pc:sldMkLst>
        <pc:spChg chg="ord">
          <ac:chgData name="Kerrie Shanahan" userId="ae473d9f-76e9-476f-892f-2674ea963afc" providerId="ADAL" clId="{41739340-F58B-4643-AD10-EC594DE763F2}" dt="2025-01-22T01:22:55.431" v="76" actId="13244"/>
          <ac:spMkLst>
            <pc:docMk/>
            <pc:sldMk cId="945680467" sldId="504"/>
            <ac:spMk id="3" creationId="{2B79DA9D-78A6-AEEF-A721-3DC3DD9AF937}"/>
          </ac:spMkLst>
        </pc:spChg>
      </pc:sldChg>
      <pc:sldChg chg="modSp mod">
        <pc:chgData name="Kerrie Shanahan" userId="ae473d9f-76e9-476f-892f-2674ea963afc" providerId="ADAL" clId="{41739340-F58B-4643-AD10-EC594DE763F2}" dt="2025-01-22T01:23:05.238" v="78" actId="13244"/>
        <pc:sldMkLst>
          <pc:docMk/>
          <pc:sldMk cId="48479127" sldId="505"/>
        </pc:sldMkLst>
        <pc:spChg chg="ord">
          <ac:chgData name="Kerrie Shanahan" userId="ae473d9f-76e9-476f-892f-2674ea963afc" providerId="ADAL" clId="{41739340-F58B-4643-AD10-EC594DE763F2}" dt="2025-01-22T01:23:05.238" v="78" actId="13244"/>
          <ac:spMkLst>
            <pc:docMk/>
            <pc:sldMk cId="48479127" sldId="505"/>
            <ac:spMk id="2" creationId="{80C8E211-C106-1498-744B-1041C7CB63A5}"/>
          </ac:spMkLst>
        </pc:spChg>
      </pc:sldChg>
      <pc:sldChg chg="modSp mod">
        <pc:chgData name="Kerrie Shanahan" userId="ae473d9f-76e9-476f-892f-2674ea963afc" providerId="ADAL" clId="{41739340-F58B-4643-AD10-EC594DE763F2}" dt="2025-01-22T01:16:21.330" v="13" actId="13244"/>
        <pc:sldMkLst>
          <pc:docMk/>
          <pc:sldMk cId="1652726119" sldId="509"/>
        </pc:sldMkLst>
        <pc:spChg chg="ord">
          <ac:chgData name="Kerrie Shanahan" userId="ae473d9f-76e9-476f-892f-2674ea963afc" providerId="ADAL" clId="{41739340-F58B-4643-AD10-EC594DE763F2}" dt="2025-01-22T01:16:17.268" v="12" actId="13244"/>
          <ac:spMkLst>
            <pc:docMk/>
            <pc:sldMk cId="1652726119" sldId="509"/>
            <ac:spMk id="4" creationId="{F8169863-D3C2-2D8B-C3BE-279ADF06C9E6}"/>
          </ac:spMkLst>
        </pc:spChg>
        <pc:spChg chg="ord">
          <ac:chgData name="Kerrie Shanahan" userId="ae473d9f-76e9-476f-892f-2674ea963afc" providerId="ADAL" clId="{41739340-F58B-4643-AD10-EC594DE763F2}" dt="2025-01-22T01:16:21.330" v="13" actId="13244"/>
          <ac:spMkLst>
            <pc:docMk/>
            <pc:sldMk cId="1652726119" sldId="509"/>
            <ac:spMk id="6" creationId="{11A7C06D-48D6-D753-DAD5-D5CBB1E2F96D}"/>
          </ac:spMkLst>
        </pc:spChg>
        <pc:spChg chg="ord">
          <ac:chgData name="Kerrie Shanahan" userId="ae473d9f-76e9-476f-892f-2674ea963afc" providerId="ADAL" clId="{41739340-F58B-4643-AD10-EC594DE763F2}" dt="2025-01-22T01:16:13.323" v="11" actId="13244"/>
          <ac:spMkLst>
            <pc:docMk/>
            <pc:sldMk cId="1652726119" sldId="509"/>
            <ac:spMk id="7" creationId="{97661B67-39B3-286B-A745-D223A451D2BE}"/>
          </ac:spMkLst>
        </pc:spChg>
        <pc:spChg chg="ord">
          <ac:chgData name="Kerrie Shanahan" userId="ae473d9f-76e9-476f-892f-2674ea963afc" providerId="ADAL" clId="{41739340-F58B-4643-AD10-EC594DE763F2}" dt="2025-01-22T01:16:08.196" v="10" actId="13244"/>
          <ac:spMkLst>
            <pc:docMk/>
            <pc:sldMk cId="1652726119" sldId="509"/>
            <ac:spMk id="8" creationId="{9128127C-2E73-C3B2-4694-D5113349924E}"/>
          </ac:spMkLst>
        </pc:spChg>
      </pc:sldChg>
      <pc:sldChg chg="modSp mod">
        <pc:chgData name="Kerrie Shanahan" userId="ae473d9f-76e9-476f-892f-2674ea963afc" providerId="ADAL" clId="{41739340-F58B-4643-AD10-EC594DE763F2}" dt="2025-01-22T01:27:48.516" v="230" actId="962"/>
        <pc:sldMkLst>
          <pc:docMk/>
          <pc:sldMk cId="3580694833" sldId="510"/>
        </pc:sldMkLst>
        <pc:spChg chg="ord">
          <ac:chgData name="Kerrie Shanahan" userId="ae473d9f-76e9-476f-892f-2674ea963afc" providerId="ADAL" clId="{41739340-F58B-4643-AD10-EC594DE763F2}" dt="2025-01-22T01:14:08.443" v="3" actId="13244"/>
          <ac:spMkLst>
            <pc:docMk/>
            <pc:sldMk cId="3580694833" sldId="510"/>
            <ac:spMk id="2" creationId="{030263AD-BFCA-D3B7-DF4F-6BF0FD1D9D97}"/>
          </ac:spMkLst>
        </pc:spChg>
        <pc:spChg chg="mod">
          <ac:chgData name="Kerrie Shanahan" userId="ae473d9f-76e9-476f-892f-2674ea963afc" providerId="ADAL" clId="{41739340-F58B-4643-AD10-EC594DE763F2}" dt="2025-01-22T01:14:10.926" v="4" actId="962"/>
          <ac:spMkLst>
            <pc:docMk/>
            <pc:sldMk cId="3580694833" sldId="510"/>
            <ac:spMk id="20" creationId="{2D0EE3DF-EB96-895F-ABBB-C1A2707052BF}"/>
          </ac:spMkLst>
        </pc:spChg>
        <pc:picChg chg="mod ord">
          <ac:chgData name="Kerrie Shanahan" userId="ae473d9f-76e9-476f-892f-2674ea963afc" providerId="ADAL" clId="{41739340-F58B-4643-AD10-EC594DE763F2}" dt="2025-01-22T01:27:27.722" v="208" actId="962"/>
          <ac:picMkLst>
            <pc:docMk/>
            <pc:sldMk cId="3580694833" sldId="510"/>
            <ac:picMk id="13" creationId="{478C22C1-5571-C4BA-E001-057866267EA5}"/>
          </ac:picMkLst>
        </pc:picChg>
        <pc:picChg chg="mod">
          <ac:chgData name="Kerrie Shanahan" userId="ae473d9f-76e9-476f-892f-2674ea963afc" providerId="ADAL" clId="{41739340-F58B-4643-AD10-EC594DE763F2}" dt="2025-01-22T01:27:20.745" v="196" actId="962"/>
          <ac:picMkLst>
            <pc:docMk/>
            <pc:sldMk cId="3580694833" sldId="510"/>
            <ac:picMk id="17" creationId="{F1C411B8-96F9-02DC-5129-131156B7E2BC}"/>
          </ac:picMkLst>
        </pc:picChg>
        <pc:picChg chg="mod ord">
          <ac:chgData name="Kerrie Shanahan" userId="ae473d9f-76e9-476f-892f-2674ea963afc" providerId="ADAL" clId="{41739340-F58B-4643-AD10-EC594DE763F2}" dt="2025-01-22T01:14:27.328" v="6" actId="962"/>
          <ac:picMkLst>
            <pc:docMk/>
            <pc:sldMk cId="3580694833" sldId="510"/>
            <ac:picMk id="19" creationId="{3E2E6BB2-3A99-7A0F-CB7B-C3CEFBCA9EE3}"/>
          </ac:picMkLst>
        </pc:picChg>
        <pc:picChg chg="mod ord">
          <ac:chgData name="Kerrie Shanahan" userId="ae473d9f-76e9-476f-892f-2674ea963afc" providerId="ADAL" clId="{41739340-F58B-4643-AD10-EC594DE763F2}" dt="2025-01-22T01:27:48.516" v="230" actId="962"/>
          <ac:picMkLst>
            <pc:docMk/>
            <pc:sldMk cId="3580694833" sldId="510"/>
            <ac:picMk id="22" creationId="{7B83B044-FA56-E998-60FC-D433EADCEFA9}"/>
          </ac:picMkLst>
        </pc:picChg>
        <pc:picChg chg="mod">
          <ac:chgData name="Kerrie Shanahan" userId="ae473d9f-76e9-476f-892f-2674ea963afc" providerId="ADAL" clId="{41739340-F58B-4643-AD10-EC594DE763F2}" dt="2025-01-22T01:27:35.725" v="216" actId="962"/>
          <ac:picMkLst>
            <pc:docMk/>
            <pc:sldMk cId="3580694833" sldId="510"/>
            <ac:picMk id="24" creationId="{804136B4-47FF-EEE6-575A-91F3802C6CB7}"/>
          </ac:picMkLst>
        </pc:picChg>
        <pc:picChg chg="mod">
          <ac:chgData name="Kerrie Shanahan" userId="ae473d9f-76e9-476f-892f-2674ea963afc" providerId="ADAL" clId="{41739340-F58B-4643-AD10-EC594DE763F2}" dt="2025-01-22T01:27:41.305" v="222" actId="962"/>
          <ac:picMkLst>
            <pc:docMk/>
            <pc:sldMk cId="3580694833" sldId="510"/>
            <ac:picMk id="26" creationId="{5FA344B6-7E96-C328-3BA3-7D5B4F2972E3}"/>
          </ac:picMkLst>
        </pc:picChg>
      </pc:sldChg>
      <pc:sldChg chg="modSp mod">
        <pc:chgData name="Kerrie Shanahan" userId="ae473d9f-76e9-476f-892f-2674ea963afc" providerId="ADAL" clId="{41739340-F58B-4643-AD10-EC594DE763F2}" dt="2025-01-22T01:16:40.828" v="16" actId="962"/>
        <pc:sldMkLst>
          <pc:docMk/>
          <pc:sldMk cId="702303488" sldId="511"/>
        </pc:sldMkLst>
        <pc:spChg chg="ord">
          <ac:chgData name="Kerrie Shanahan" userId="ae473d9f-76e9-476f-892f-2674ea963afc" providerId="ADAL" clId="{41739340-F58B-4643-AD10-EC594DE763F2}" dt="2025-01-22T01:16:36.993" v="15" actId="13244"/>
          <ac:spMkLst>
            <pc:docMk/>
            <pc:sldMk cId="702303488" sldId="511"/>
            <ac:spMk id="3" creationId="{9CDA298E-A464-6A38-E4B0-C24B76B8CB8B}"/>
          </ac:spMkLst>
        </pc:spChg>
        <pc:spChg chg="mod">
          <ac:chgData name="Kerrie Shanahan" userId="ae473d9f-76e9-476f-892f-2674ea963afc" providerId="ADAL" clId="{41739340-F58B-4643-AD10-EC594DE763F2}" dt="2025-01-22T01:16:40.828" v="16" actId="962"/>
          <ac:spMkLst>
            <pc:docMk/>
            <pc:sldMk cId="702303488" sldId="511"/>
            <ac:spMk id="20" creationId="{2D0EE3DF-EB96-895F-ABBB-C1A2707052BF}"/>
          </ac:spMkLst>
        </pc:spChg>
      </pc:sldChg>
      <pc:sldChg chg="modSp mod">
        <pc:chgData name="Kerrie Shanahan" userId="ae473d9f-76e9-476f-892f-2674ea963afc" providerId="ADAL" clId="{41739340-F58B-4643-AD10-EC594DE763F2}" dt="2025-01-22T01:17:15.946" v="24" actId="962"/>
        <pc:sldMkLst>
          <pc:docMk/>
          <pc:sldMk cId="2491177883" sldId="512"/>
        </pc:sldMkLst>
        <pc:spChg chg="ord">
          <ac:chgData name="Kerrie Shanahan" userId="ae473d9f-76e9-476f-892f-2674ea963afc" providerId="ADAL" clId="{41739340-F58B-4643-AD10-EC594DE763F2}" dt="2025-01-22T01:16:49.968" v="17" actId="13244"/>
          <ac:spMkLst>
            <pc:docMk/>
            <pc:sldMk cId="2491177883" sldId="512"/>
            <ac:spMk id="2" creationId="{CF544D0E-65FD-38EA-454E-A6A0208CFE55}"/>
          </ac:spMkLst>
        </pc:spChg>
        <pc:spChg chg="mod">
          <ac:chgData name="Kerrie Shanahan" userId="ae473d9f-76e9-476f-892f-2674ea963afc" providerId="ADAL" clId="{41739340-F58B-4643-AD10-EC594DE763F2}" dt="2025-01-22T01:16:52.672" v="18" actId="962"/>
          <ac:spMkLst>
            <pc:docMk/>
            <pc:sldMk cId="2491177883" sldId="512"/>
            <ac:spMk id="20" creationId="{2D0EE3DF-EB96-895F-ABBB-C1A2707052BF}"/>
          </ac:spMkLst>
        </pc:spChg>
        <pc:picChg chg="mod">
          <ac:chgData name="Kerrie Shanahan" userId="ae473d9f-76e9-476f-892f-2674ea963afc" providerId="ADAL" clId="{41739340-F58B-4643-AD10-EC594DE763F2}" dt="2025-01-22T01:16:59.797" v="19" actId="962"/>
          <ac:picMkLst>
            <pc:docMk/>
            <pc:sldMk cId="2491177883" sldId="512"/>
            <ac:picMk id="3" creationId="{E9A903B1-8F1A-DFEC-4497-AD9FC84C9FC9}"/>
          </ac:picMkLst>
        </pc:picChg>
        <pc:picChg chg="mod ord">
          <ac:chgData name="Kerrie Shanahan" userId="ae473d9f-76e9-476f-892f-2674ea963afc" providerId="ADAL" clId="{41739340-F58B-4643-AD10-EC594DE763F2}" dt="2025-01-22T01:17:10.028" v="22" actId="962"/>
          <ac:picMkLst>
            <pc:docMk/>
            <pc:sldMk cId="2491177883" sldId="512"/>
            <ac:picMk id="4" creationId="{78E42BA6-E451-6509-097B-E3E6B6458242}"/>
          </ac:picMkLst>
        </pc:picChg>
        <pc:picChg chg="mod ord">
          <ac:chgData name="Kerrie Shanahan" userId="ae473d9f-76e9-476f-892f-2674ea963afc" providerId="ADAL" clId="{41739340-F58B-4643-AD10-EC594DE763F2}" dt="2025-01-22T01:17:15.946" v="24" actId="962"/>
          <ac:picMkLst>
            <pc:docMk/>
            <pc:sldMk cId="2491177883" sldId="512"/>
            <ac:picMk id="7" creationId="{1574D421-D3D3-3BD3-5639-CD621B5E5658}"/>
          </ac:picMkLst>
        </pc:picChg>
      </pc:sldChg>
      <pc:sldChg chg="modSp mod">
        <pc:chgData name="Kerrie Shanahan" userId="ae473d9f-76e9-476f-892f-2674ea963afc" providerId="ADAL" clId="{41739340-F58B-4643-AD10-EC594DE763F2}" dt="2025-01-22T01:17:22.867" v="26" actId="962"/>
        <pc:sldMkLst>
          <pc:docMk/>
          <pc:sldMk cId="868684786" sldId="513"/>
        </pc:sldMkLst>
        <pc:spChg chg="ord">
          <ac:chgData name="Kerrie Shanahan" userId="ae473d9f-76e9-476f-892f-2674ea963afc" providerId="ADAL" clId="{41739340-F58B-4643-AD10-EC594DE763F2}" dt="2025-01-22T01:17:21.226" v="25" actId="13244"/>
          <ac:spMkLst>
            <pc:docMk/>
            <pc:sldMk cId="868684786" sldId="513"/>
            <ac:spMk id="2" creationId="{25DA90BE-F437-9137-4D82-21FE9D28486E}"/>
          </ac:spMkLst>
        </pc:spChg>
        <pc:spChg chg="mod">
          <ac:chgData name="Kerrie Shanahan" userId="ae473d9f-76e9-476f-892f-2674ea963afc" providerId="ADAL" clId="{41739340-F58B-4643-AD10-EC594DE763F2}" dt="2025-01-22T01:17:22.867" v="26" actId="962"/>
          <ac:spMkLst>
            <pc:docMk/>
            <pc:sldMk cId="868684786" sldId="513"/>
            <ac:spMk id="20" creationId="{2D0EE3DF-EB96-895F-ABBB-C1A2707052BF}"/>
          </ac:spMkLst>
        </pc:spChg>
      </pc:sldChg>
      <pc:sldChg chg="modSp mod">
        <pc:chgData name="Kerrie Shanahan" userId="ae473d9f-76e9-476f-892f-2674ea963afc" providerId="ADAL" clId="{41739340-F58B-4643-AD10-EC594DE763F2}" dt="2025-01-22T01:17:32.805" v="28" actId="962"/>
        <pc:sldMkLst>
          <pc:docMk/>
          <pc:sldMk cId="1259779433" sldId="514"/>
        </pc:sldMkLst>
        <pc:spChg chg="ord">
          <ac:chgData name="Kerrie Shanahan" userId="ae473d9f-76e9-476f-892f-2674ea963afc" providerId="ADAL" clId="{41739340-F58B-4643-AD10-EC594DE763F2}" dt="2025-01-22T01:17:31.048" v="27" actId="13244"/>
          <ac:spMkLst>
            <pc:docMk/>
            <pc:sldMk cId="1259779433" sldId="514"/>
            <ac:spMk id="2" creationId="{9C3B76B9-484B-2E5F-91D6-AD610BD1EFEF}"/>
          </ac:spMkLst>
        </pc:spChg>
        <pc:spChg chg="mod">
          <ac:chgData name="Kerrie Shanahan" userId="ae473d9f-76e9-476f-892f-2674ea963afc" providerId="ADAL" clId="{41739340-F58B-4643-AD10-EC594DE763F2}" dt="2025-01-22T01:17:32.805" v="28" actId="962"/>
          <ac:spMkLst>
            <pc:docMk/>
            <pc:sldMk cId="1259779433" sldId="514"/>
            <ac:spMk id="20" creationId="{2D0EE3DF-EB96-895F-ABBB-C1A2707052BF}"/>
          </ac:spMkLst>
        </pc:spChg>
      </pc:sldChg>
      <pc:sldChg chg="modSp mod">
        <pc:chgData name="Kerrie Shanahan" userId="ae473d9f-76e9-476f-892f-2674ea963afc" providerId="ADAL" clId="{41739340-F58B-4643-AD10-EC594DE763F2}" dt="2025-01-22T01:17:44.752" v="30" actId="962"/>
        <pc:sldMkLst>
          <pc:docMk/>
          <pc:sldMk cId="1971552586" sldId="515"/>
        </pc:sldMkLst>
        <pc:spChg chg="ord">
          <ac:chgData name="Kerrie Shanahan" userId="ae473d9f-76e9-476f-892f-2674ea963afc" providerId="ADAL" clId="{41739340-F58B-4643-AD10-EC594DE763F2}" dt="2025-01-22T01:17:42.225" v="29" actId="13244"/>
          <ac:spMkLst>
            <pc:docMk/>
            <pc:sldMk cId="1971552586" sldId="515"/>
            <ac:spMk id="3" creationId="{5BC4DA3E-514B-D332-B31E-DA6A83077257}"/>
          </ac:spMkLst>
        </pc:spChg>
        <pc:spChg chg="mod">
          <ac:chgData name="Kerrie Shanahan" userId="ae473d9f-76e9-476f-892f-2674ea963afc" providerId="ADAL" clId="{41739340-F58B-4643-AD10-EC594DE763F2}" dt="2025-01-22T01:17:44.752" v="30" actId="962"/>
          <ac:spMkLst>
            <pc:docMk/>
            <pc:sldMk cId="1971552586" sldId="515"/>
            <ac:spMk id="20" creationId="{2D0EE3DF-EB96-895F-ABBB-C1A2707052BF}"/>
          </ac:spMkLst>
        </pc:spChg>
      </pc:sldChg>
      <pc:sldChg chg="modSp mod">
        <pc:chgData name="Kerrie Shanahan" userId="ae473d9f-76e9-476f-892f-2674ea963afc" providerId="ADAL" clId="{41739340-F58B-4643-AD10-EC594DE763F2}" dt="2025-01-22T01:17:56.090" v="32" actId="962"/>
        <pc:sldMkLst>
          <pc:docMk/>
          <pc:sldMk cId="3791891907" sldId="516"/>
        </pc:sldMkLst>
        <pc:spChg chg="ord">
          <ac:chgData name="Kerrie Shanahan" userId="ae473d9f-76e9-476f-892f-2674ea963afc" providerId="ADAL" clId="{41739340-F58B-4643-AD10-EC594DE763F2}" dt="2025-01-22T01:17:54.435" v="31" actId="13244"/>
          <ac:spMkLst>
            <pc:docMk/>
            <pc:sldMk cId="3791891907" sldId="516"/>
            <ac:spMk id="2" creationId="{DD3DA73A-D9E5-44FF-F73A-783ABD365534}"/>
          </ac:spMkLst>
        </pc:spChg>
        <pc:spChg chg="mod">
          <ac:chgData name="Kerrie Shanahan" userId="ae473d9f-76e9-476f-892f-2674ea963afc" providerId="ADAL" clId="{41739340-F58B-4643-AD10-EC594DE763F2}" dt="2025-01-22T01:17:56.090" v="32" actId="962"/>
          <ac:spMkLst>
            <pc:docMk/>
            <pc:sldMk cId="3791891907" sldId="516"/>
            <ac:spMk id="20" creationId="{2D0EE3DF-EB96-895F-ABBB-C1A2707052BF}"/>
          </ac:spMkLst>
        </pc:spChg>
      </pc:sldChg>
      <pc:sldChg chg="modSp mod">
        <pc:chgData name="Kerrie Shanahan" userId="ae473d9f-76e9-476f-892f-2674ea963afc" providerId="ADAL" clId="{41739340-F58B-4643-AD10-EC594DE763F2}" dt="2025-01-22T01:28:05.487" v="312" actId="962"/>
        <pc:sldMkLst>
          <pc:docMk/>
          <pc:sldMk cId="1921910358" sldId="517"/>
        </pc:sldMkLst>
        <pc:spChg chg="ord">
          <ac:chgData name="Kerrie Shanahan" userId="ae473d9f-76e9-476f-892f-2674ea963afc" providerId="ADAL" clId="{41739340-F58B-4643-AD10-EC594DE763F2}" dt="2025-01-22T01:18:03.435" v="33" actId="13244"/>
          <ac:spMkLst>
            <pc:docMk/>
            <pc:sldMk cId="1921910358" sldId="517"/>
            <ac:spMk id="3" creationId="{8ED52A25-406C-9D41-668B-E5DF0F6C4580}"/>
          </ac:spMkLst>
        </pc:spChg>
        <pc:spChg chg="mod">
          <ac:chgData name="Kerrie Shanahan" userId="ae473d9f-76e9-476f-892f-2674ea963afc" providerId="ADAL" clId="{41739340-F58B-4643-AD10-EC594DE763F2}" dt="2025-01-22T01:18:05.364" v="34" actId="962"/>
          <ac:spMkLst>
            <pc:docMk/>
            <pc:sldMk cId="1921910358" sldId="517"/>
            <ac:spMk id="20" creationId="{2D0EE3DF-EB96-895F-ABBB-C1A2707052BF}"/>
          </ac:spMkLst>
        </pc:spChg>
      </pc:sldChg>
      <pc:sldChg chg="modSp mod">
        <pc:chgData name="Kerrie Shanahan" userId="ae473d9f-76e9-476f-892f-2674ea963afc" providerId="ADAL" clId="{41739340-F58B-4643-AD10-EC594DE763F2}" dt="2025-01-22T01:27:12.757" v="184" actId="962"/>
        <pc:sldMkLst>
          <pc:docMk/>
          <pc:sldMk cId="1797789494" sldId="518"/>
        </pc:sldMkLst>
        <pc:spChg chg="ord">
          <ac:chgData name="Kerrie Shanahan" userId="ae473d9f-76e9-476f-892f-2674ea963afc" providerId="ADAL" clId="{41739340-F58B-4643-AD10-EC594DE763F2}" dt="2025-01-22T01:13:56.027" v="1" actId="13244"/>
          <ac:spMkLst>
            <pc:docMk/>
            <pc:sldMk cId="1797789494" sldId="518"/>
            <ac:spMk id="2" creationId="{1EC72A66-3498-2151-C170-482DD825F9F9}"/>
          </ac:spMkLst>
        </pc:spChg>
        <pc:spChg chg="mod">
          <ac:chgData name="Kerrie Shanahan" userId="ae473d9f-76e9-476f-892f-2674ea963afc" providerId="ADAL" clId="{41739340-F58B-4643-AD10-EC594DE763F2}" dt="2025-01-22T01:13:58.483" v="2" actId="962"/>
          <ac:spMkLst>
            <pc:docMk/>
            <pc:sldMk cId="1797789494" sldId="518"/>
            <ac:spMk id="20" creationId="{2D0EE3DF-EB96-895F-ABBB-C1A2707052BF}"/>
          </ac:spMkLst>
        </pc:spChg>
        <pc:grpChg chg="mod">
          <ac:chgData name="Kerrie Shanahan" userId="ae473d9f-76e9-476f-892f-2674ea963afc" providerId="ADAL" clId="{41739340-F58B-4643-AD10-EC594DE763F2}" dt="2025-01-22T01:27:12.757" v="184" actId="962"/>
          <ac:grpSpMkLst>
            <pc:docMk/>
            <pc:sldMk cId="1797789494" sldId="518"/>
            <ac:grpSpMk id="8" creationId="{A8408AE7-2827-D079-4F59-FA19BE4BA8ED}"/>
          </ac:grpSpMkLst>
        </pc:grpChg>
      </pc:sldChg>
      <pc:sldChg chg="modSp mod">
        <pc:chgData name="Kerrie Shanahan" userId="ae473d9f-76e9-476f-892f-2674ea963afc" providerId="ADAL" clId="{41739340-F58B-4643-AD10-EC594DE763F2}" dt="2025-01-22T01:28:21.423" v="394" actId="962"/>
        <pc:sldMkLst>
          <pc:docMk/>
          <pc:sldMk cId="3324446923" sldId="519"/>
        </pc:sldMkLst>
        <pc:spChg chg="mod">
          <ac:chgData name="Kerrie Shanahan" userId="ae473d9f-76e9-476f-892f-2674ea963afc" providerId="ADAL" clId="{41739340-F58B-4643-AD10-EC594DE763F2}" dt="2025-01-22T01:18:29.814" v="37" actId="962"/>
          <ac:spMkLst>
            <pc:docMk/>
            <pc:sldMk cId="3324446923" sldId="519"/>
            <ac:spMk id="2" creationId="{31C09E76-55A0-D450-84C1-88FB3AD677CD}"/>
          </ac:spMkLst>
        </pc:spChg>
        <pc:spChg chg="ord">
          <ac:chgData name="Kerrie Shanahan" userId="ae473d9f-76e9-476f-892f-2674ea963afc" providerId="ADAL" clId="{41739340-F58B-4643-AD10-EC594DE763F2}" dt="2025-01-22T01:18:24.929" v="35" actId="13244"/>
          <ac:spMkLst>
            <pc:docMk/>
            <pc:sldMk cId="3324446923" sldId="519"/>
            <ac:spMk id="3" creationId="{459EAE1A-010E-E1B1-1CF1-901AA28AAD98}"/>
          </ac:spMkLst>
        </pc:spChg>
        <pc:spChg chg="mod">
          <ac:chgData name="Kerrie Shanahan" userId="ae473d9f-76e9-476f-892f-2674ea963afc" providerId="ADAL" clId="{41739340-F58B-4643-AD10-EC594DE763F2}" dt="2025-01-22T01:18:27.853" v="36" actId="962"/>
          <ac:spMkLst>
            <pc:docMk/>
            <pc:sldMk cId="3324446923" sldId="519"/>
            <ac:spMk id="20" creationId="{2D0EE3DF-EB96-895F-ABBB-C1A2707052BF}"/>
          </ac:spMkLst>
        </pc:spChg>
      </pc:sldChg>
      <pc:sldChg chg="modSp mod">
        <pc:chgData name="Kerrie Shanahan" userId="ae473d9f-76e9-476f-892f-2674ea963afc" providerId="ADAL" clId="{41739340-F58B-4643-AD10-EC594DE763F2}" dt="2025-01-22T01:16:30.019" v="14" actId="13244"/>
        <pc:sldMkLst>
          <pc:docMk/>
          <pc:sldMk cId="3330237926" sldId="521"/>
        </pc:sldMkLst>
        <pc:spChg chg="ord">
          <ac:chgData name="Kerrie Shanahan" userId="ae473d9f-76e9-476f-892f-2674ea963afc" providerId="ADAL" clId="{41739340-F58B-4643-AD10-EC594DE763F2}" dt="2025-01-22T01:16:30.019" v="14" actId="13244"/>
          <ac:spMkLst>
            <pc:docMk/>
            <pc:sldMk cId="3330237926" sldId="521"/>
            <ac:spMk id="2" creationId="{2A0A8889-7E29-7723-2EC6-239137A66316}"/>
          </ac:spMkLst>
        </pc:spChg>
      </pc:sldChg>
      <pc:sldChg chg="modSp mod modNotesTx">
        <pc:chgData name="Kerrie Shanahan" userId="ae473d9f-76e9-476f-892f-2674ea963afc" providerId="ADAL" clId="{41739340-F58B-4643-AD10-EC594DE763F2}" dt="2025-01-26T22:28:31.833" v="449" actId="13926"/>
        <pc:sldMkLst>
          <pc:docMk/>
          <pc:sldMk cId="2696940600" sldId="522"/>
        </pc:sldMkLst>
        <pc:spChg chg="ord">
          <ac:chgData name="Kerrie Shanahan" userId="ae473d9f-76e9-476f-892f-2674ea963afc" providerId="ADAL" clId="{41739340-F58B-4643-AD10-EC594DE763F2}" dt="2025-01-22T01:13:48.184" v="0" actId="13244"/>
          <ac:spMkLst>
            <pc:docMk/>
            <pc:sldMk cId="2696940600" sldId="522"/>
            <ac:spMk id="7" creationId="{E2528290-B25A-89E1-5AF2-8D4B3EBADF8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6/02/2025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6/02/2025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EB165-EFDA-6EDC-3C3F-08B90F8EBA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171E47-64D5-E029-99C9-48D0C8E43E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EFFFFC-303E-BDD5-E114-04FA1C3CE2C9}"/>
              </a:ext>
            </a:extLst>
          </p:cNvPr>
          <p:cNvSpPr>
            <a:spLocks noGrp="1"/>
          </p:cNvSpPr>
          <p:nvPr>
            <p:ph type="body" idx="1"/>
          </p:nvPr>
        </p:nvSpPr>
        <p:spPr/>
        <p:txBody>
          <a:bodyPr/>
          <a:lstStyle/>
          <a:p>
            <a:r>
              <a:rPr lang="en-US" b="1"/>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a:defRPr/>
            </a:pPr>
            <a:r>
              <a:rPr lang="en-AU"/>
              <a:t>Review of previously learnt content (slides 2 to 11), takes approximately 10 minutes. </a:t>
            </a:r>
            <a:endParaRPr lang="en-AU">
              <a:cs typeface="Calibri"/>
            </a:endParaRPr>
          </a:p>
          <a:p>
            <a:pPr>
              <a:defRPr/>
            </a:pPr>
            <a:endParaRPr lang="en-AU"/>
          </a:p>
          <a:p>
            <a:pPr>
              <a:defRPr/>
            </a:pPr>
            <a:r>
              <a:rPr lang="en-AU"/>
              <a:t>Explicit teaching of:</a:t>
            </a:r>
          </a:p>
          <a:p>
            <a:pPr marL="171450" indent="-171450">
              <a:buFont typeface="Arial" panose="020B0604020202020204" pitchFamily="34" charset="0"/>
              <a:buChar char="•"/>
              <a:defRPr/>
            </a:pPr>
            <a:r>
              <a:rPr lang="en-AU"/>
              <a:t>new phonemic awareness skills (slides 12 and 13) </a:t>
            </a:r>
          </a:p>
          <a:p>
            <a:pPr marL="171450" indent="-171450">
              <a:buFont typeface="Arial" panose="020B0604020202020204" pitchFamily="34" charset="0"/>
              <a:buChar char="•"/>
              <a:defRPr/>
            </a:pPr>
            <a:r>
              <a:rPr lang="en-AU"/>
              <a:t>the letter–sound correspondence</a:t>
            </a:r>
            <a:r>
              <a:rPr lang="en-AU" i="1"/>
              <a:t> </a:t>
            </a:r>
            <a:r>
              <a:rPr lang="en-AU" b="1" i="0"/>
              <a:t>l</a:t>
            </a:r>
            <a:r>
              <a:rPr lang="en-AU" i="0"/>
              <a:t> says /l/ </a:t>
            </a:r>
            <a:r>
              <a:rPr lang="en-AU"/>
              <a:t>(slides 14 to 39)</a:t>
            </a:r>
          </a:p>
          <a:p>
            <a:pPr marL="171450" indent="-171450">
              <a:buFont typeface="Arial" panose="020B0604020202020204" pitchFamily="34" charset="0"/>
              <a:buChar char="•"/>
              <a:defRPr/>
            </a:pPr>
            <a:r>
              <a:rPr lang="en-AU"/>
              <a:t>the irregular word </a:t>
            </a:r>
            <a:r>
              <a:rPr lang="en-AU" b="1"/>
              <a:t>was</a:t>
            </a:r>
            <a:r>
              <a:rPr lang="en-AU"/>
              <a:t> (slides 31 and 32).</a:t>
            </a:r>
          </a:p>
          <a:p>
            <a:pPr>
              <a:defRPr/>
            </a:pPr>
            <a:r>
              <a:rPr lang="en-AU"/>
              <a:t>Takes approximately 20 minutes. </a:t>
            </a:r>
            <a:endParaRPr lang="en-AU">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r>
              <a:rPr lang="en-US" b="1"/>
              <a:t>Lesson preparation</a:t>
            </a:r>
            <a:endParaRPr lang="en-US" b="1">
              <a:cs typeface="Calibri"/>
            </a:endParaRPr>
          </a:p>
          <a:p>
            <a:endParaRPr lang="en-US"/>
          </a:p>
          <a:p>
            <a:pPr marL="171450" indent="-171450">
              <a:buFont typeface="Arial" panose="020B0604020202020204" pitchFamily="34" charset="0"/>
              <a:buChar char="•"/>
            </a:pPr>
            <a:r>
              <a:rPr lang="en-US"/>
              <a:t>Go to the download folder for this phase; it includes a Word file for the student sheet for this lesson. </a:t>
            </a:r>
            <a:r>
              <a:rPr lang="en-US">
                <a:effectLst/>
              </a:rPr>
              <a:t>Print one student sheet for each student </a:t>
            </a:r>
            <a:r>
              <a:rPr lang="en-AU" u="none"/>
              <a:t>(to be used with slide 38).</a:t>
            </a:r>
            <a:endParaRPr lang="en-AU" u="none">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t>Prepare application tasks for independent practice (slide 39). For example, you could use the Phonics Pair Game Templates found on the Literacy Hub (www.literacyhub.edu.au/search/phonics-pair-game-templates) and add words containing letter-sound correspondences students have already learnt. </a:t>
            </a:r>
          </a:p>
          <a:p>
            <a:endParaRPr lang="en-AU"/>
          </a:p>
        </p:txBody>
      </p:sp>
      <p:sp>
        <p:nvSpPr>
          <p:cNvPr id="4" name="Slide Number Placeholder 3">
            <a:extLst>
              <a:ext uri="{FF2B5EF4-FFF2-40B4-BE49-F238E27FC236}">
                <a16:creationId xmlns:a16="http://schemas.microsoft.com/office/drawing/2014/main" id="{AF26CA89-DB6A-0D5E-944D-BBB4D5F7D467}"/>
              </a:ext>
            </a:extLst>
          </p:cNvPr>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2989470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He has a big cot.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b="1"/>
          </a:p>
          <a:p>
            <a:r>
              <a:rPr lang="en-US" b="1"/>
              <a:t>Don’t say the first sound: </a:t>
            </a:r>
            <a:r>
              <a:rPr lang="en-US" b="0"/>
              <a:t>targeting phoneme deletion of beginning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r>
              <a:rPr lang="en-US" b="0"/>
              <a:t>Tell students that you’re going to try saying some words without the first sound today. </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fig</a:t>
            </a: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fig, /f/, /</a:t>
            </a:r>
            <a:r>
              <a:rPr lang="en-US" b="0" i="1" err="1"/>
              <a:t>i</a:t>
            </a:r>
            <a:r>
              <a:rPr lang="en-US" b="0" i="1"/>
              <a:t>/, /g/.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The first sound is /f/.</a:t>
            </a:r>
          </a:p>
          <a:p>
            <a:pPr marL="171450" indent="-171450">
              <a:buFont typeface="Arial" panose="020B0604020202020204" pitchFamily="34" charset="0"/>
              <a:buChar char="•"/>
              <a:defRPr/>
            </a:pPr>
            <a:r>
              <a:rPr lang="en-US" b="0" i="1"/>
              <a:t>If I say ‘fig’ but without the /f/ I have ‘</a:t>
            </a:r>
            <a:r>
              <a:rPr lang="en-US" b="0" i="1" err="1"/>
              <a:t>ig</a:t>
            </a:r>
            <a:r>
              <a:rPr lang="en-US" b="0" i="1"/>
              <a:t>’.</a:t>
            </a:r>
          </a:p>
          <a:p>
            <a:pPr marL="171450" indent="-171450">
              <a:buFont typeface="Arial" panose="020B0604020202020204" pitchFamily="34" charset="0"/>
              <a:buChar char="•"/>
              <a:defRPr/>
            </a:pPr>
            <a:r>
              <a:rPr lang="en-US" b="0" i="1"/>
              <a:t>fig, </a:t>
            </a:r>
            <a:r>
              <a:rPr lang="en-US" b="0" i="1" err="1"/>
              <a:t>ig</a:t>
            </a:r>
            <a:r>
              <a:rPr lang="en-US" b="0" i="1"/>
              <a:t>.</a:t>
            </a:r>
          </a:p>
          <a:p>
            <a:pPr marL="0" indent="0">
              <a:buFont typeface="Arial" panose="020B0604020202020204" pitchFamily="34" charset="0"/>
              <a:buNone/>
              <a:defRPr/>
            </a:pPr>
            <a:endParaRPr lang="en-US" i="0"/>
          </a:p>
          <a:p>
            <a:pPr marL="0" indent="0">
              <a:buFont typeface="Arial" panose="020B0604020202020204" pitchFamily="34" charset="0"/>
              <a:buNone/>
              <a:defRPr/>
            </a:pPr>
            <a:r>
              <a:rPr lang="en-US" i="0"/>
              <a:t>You can raise fingers for each sound and then lower the finger representing the first sound to reinforce this concept for students. </a:t>
            </a:r>
          </a:p>
          <a:p>
            <a:pPr marL="0" indent="0">
              <a:buFont typeface="Arial" panose="020B0604020202020204" pitchFamily="34" charset="0"/>
              <a:buNone/>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ship </a:t>
            </a:r>
            <a:r>
              <a:rPr lang="en-US" b="0"/>
              <a:t>(/</a:t>
            </a:r>
            <a:r>
              <a:rPr lang="en-US" b="0" err="1"/>
              <a:t>ip</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pan</a:t>
            </a:r>
            <a:r>
              <a:rPr lang="en-US" b="0"/>
              <a:t> (/an/)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fun</a:t>
            </a:r>
            <a:r>
              <a:rPr lang="en-US" b="0"/>
              <a:t> (/un/)</a:t>
            </a:r>
          </a:p>
          <a:p>
            <a:pPr marL="0" indent="0">
              <a:buFontTx/>
              <a:buNone/>
            </a:pPr>
            <a:endParaRPr lang="en-US" b="1">
              <a:ea typeface="Calibri"/>
              <a:cs typeface="Calibri"/>
            </a:endParaRPr>
          </a:p>
          <a:p>
            <a:pPr marL="0" indent="0">
              <a:buFontTx/>
              <a:buNone/>
            </a:pPr>
            <a:endParaRPr lang="en-US" b="1">
              <a:ea typeface="Calibri"/>
              <a:cs typeface="Calibri"/>
            </a:endParaRP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Don’t say the first sound: </a:t>
            </a:r>
            <a:r>
              <a:rPr lang="en-US" b="0"/>
              <a:t>targeting phoneme deletion of beginning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r>
              <a:rPr lang="en-US" b="0"/>
              <a:t>Ask students to join in now.</a:t>
            </a:r>
          </a:p>
          <a:p>
            <a:endParaRPr lang="en-US" b="0"/>
          </a:p>
          <a:p>
            <a:r>
              <a:rPr lang="en-US" b="0"/>
              <a:t>For each word, support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word</a:t>
            </a:r>
            <a:endParaRPr lang="en-US" b="0" i="0"/>
          </a:p>
          <a:p>
            <a:pPr marL="171450" indent="-171450">
              <a:buFont typeface="Arial" panose="020B0604020202020204" pitchFamily="34" charset="0"/>
              <a:buChar char="•"/>
              <a:defRPr/>
            </a:pPr>
            <a:r>
              <a:rPr lang="en-US" b="0" i="0"/>
              <a:t>s</a:t>
            </a:r>
            <a:r>
              <a:rPr lang="en-US" i="0"/>
              <a:t>egment the sounds in the word</a:t>
            </a:r>
          </a:p>
          <a:p>
            <a:pPr marL="171450" indent="-171450">
              <a:buFont typeface="Arial" panose="020B0604020202020204" pitchFamily="34" charset="0"/>
              <a:buChar char="•"/>
              <a:defRPr/>
            </a:pPr>
            <a:r>
              <a:rPr lang="en-US" i="0"/>
              <a:t>isolate the first sound</a:t>
            </a:r>
          </a:p>
          <a:p>
            <a:pPr marL="171450" indent="-171450">
              <a:buFont typeface="Arial" panose="020B0604020202020204" pitchFamily="34" charset="0"/>
              <a:buChar char="•"/>
              <a:defRPr/>
            </a:pPr>
            <a:r>
              <a:rPr lang="en-US" i="0"/>
              <a:t>say the word without the first sound</a:t>
            </a:r>
          </a:p>
          <a:p>
            <a:pPr marL="171450" indent="-171450">
              <a:buFont typeface="Arial" panose="020B0604020202020204" pitchFamily="34" charset="0"/>
              <a:buChar char="•"/>
              <a:defRPr/>
            </a:pPr>
            <a:endParaRPr lang="en-US" i="0"/>
          </a:p>
          <a:p>
            <a:pPr marL="0" indent="0">
              <a:buFont typeface="Arial" panose="020B0604020202020204" pitchFamily="34" charset="0"/>
              <a:buNone/>
              <a:defRPr/>
            </a:pPr>
            <a:r>
              <a:rPr lang="en-US" i="0"/>
              <a:t>Use the following words:</a:t>
            </a:r>
          </a:p>
          <a:p>
            <a:pPr marL="171450" indent="-171450">
              <a:buFont typeface="Arial" panose="020B0604020202020204" pitchFamily="34" charset="0"/>
              <a:buChar char="•"/>
              <a:defRPr/>
            </a:pPr>
            <a:r>
              <a:rPr lang="en-US" b="1" i="0"/>
              <a:t>zip</a:t>
            </a:r>
            <a:r>
              <a:rPr lang="en-US" i="0"/>
              <a:t> (/</a:t>
            </a:r>
            <a:r>
              <a:rPr lang="en-US" i="0" err="1"/>
              <a:t>ip</a:t>
            </a:r>
            <a:r>
              <a:rPr lang="en-US" i="0"/>
              <a:t>/)</a:t>
            </a:r>
          </a:p>
          <a:p>
            <a:pPr marL="171450" indent="-171450">
              <a:buFont typeface="Arial" panose="020B0604020202020204" pitchFamily="34" charset="0"/>
              <a:buChar char="•"/>
              <a:defRPr/>
            </a:pPr>
            <a:r>
              <a:rPr lang="en-US" b="1" i="0"/>
              <a:t>rag </a:t>
            </a:r>
            <a:r>
              <a:rPr lang="en-US" i="0"/>
              <a:t>(/ag/)</a:t>
            </a:r>
          </a:p>
          <a:p>
            <a:pPr marL="171450" indent="-171450">
              <a:buFont typeface="Arial" panose="020B0604020202020204" pitchFamily="34" charset="0"/>
              <a:buChar char="•"/>
              <a:defRPr/>
            </a:pPr>
            <a:r>
              <a:rPr lang="en-US" b="1" i="0"/>
              <a:t>gym</a:t>
            </a:r>
            <a:r>
              <a:rPr lang="en-US" i="0"/>
              <a:t> (/</a:t>
            </a:r>
            <a:r>
              <a:rPr lang="en-US" i="0" err="1"/>
              <a:t>im</a:t>
            </a:r>
            <a:r>
              <a:rPr lang="en-US" i="0"/>
              <a:t>/)</a:t>
            </a:r>
          </a:p>
          <a:p>
            <a:pPr marL="171450" indent="-171450">
              <a:buFont typeface="Arial" panose="020B0604020202020204" pitchFamily="34" charset="0"/>
              <a:buChar char="•"/>
              <a:defRPr/>
            </a:pPr>
            <a:r>
              <a:rPr lang="en-US" b="1" i="0"/>
              <a:t>wet </a:t>
            </a:r>
            <a:r>
              <a:rPr lang="en-US" i="0"/>
              <a:t>(/et/)</a:t>
            </a:r>
          </a:p>
          <a:p>
            <a:pPr marL="171450" indent="-171450">
              <a:buFont typeface="Arial" panose="020B0604020202020204" pitchFamily="34" charset="0"/>
              <a:buChar char="•"/>
              <a:defRPr/>
            </a:pP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Check that students can delete the first sound and say the part of the word that is left. Give corrective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B1E099-D41C-2D4E-9E9E-F0F89C1F10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066B60-6540-70B3-236F-0276E4591B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FBEC85-7636-3F7E-3E53-F67829D6D40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panose="020F0502020204030204" pitchFamily="34" charset="0"/>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a:t>
            </a:r>
            <a:r>
              <a:rPr lang="en-AU"/>
              <a:t>–</a:t>
            </a:r>
            <a:r>
              <a:rPr lang="en-AU" sz="1200" kern="1200">
                <a:effectLst/>
                <a:latin typeface="Calibri" panose="020F0502020204030204" pitchFamily="34" charset="0"/>
                <a:ea typeface="Times New Roman" panose="02020603050405020304" pitchFamily="18" charset="0"/>
              </a:rPr>
              <a:t>sound correspondence introduced in this lesson </a:t>
            </a:r>
            <a:r>
              <a:rPr lang="en-AU" sz="1200" i="0" kern="1200">
                <a:effectLst/>
                <a:latin typeface="Calibri" panose="020F0502020204030204" pitchFamily="34" charset="0"/>
                <a:ea typeface="Times New Roman" panose="02020603050405020304" pitchFamily="18" charset="0"/>
              </a:rPr>
              <a:t>is </a:t>
            </a:r>
            <a:r>
              <a:rPr lang="en-AU" sz="1200" b="1" i="0" kern="1200">
                <a:effectLst/>
                <a:latin typeface="Calibri" panose="020F0502020204030204" pitchFamily="34" charset="0"/>
                <a:ea typeface="Times New Roman" panose="02020603050405020304" pitchFamily="18" charset="0"/>
              </a:rPr>
              <a:t>l</a:t>
            </a:r>
            <a:r>
              <a:rPr lang="en-AU" sz="1200" i="0" kern="1200">
                <a:effectLst/>
                <a:latin typeface="Calibri" panose="020F0502020204030204" pitchFamily="34" charset="0"/>
                <a:ea typeface="Times New Roman" panose="02020603050405020304" pitchFamily="18" charset="0"/>
              </a:rPr>
              <a:t> making an /l/ </a:t>
            </a:r>
            <a:r>
              <a:rPr lang="en-AU" sz="1200" kern="1200">
                <a:effectLst/>
                <a:latin typeface="Calibri" panose="020F0502020204030204" pitchFamily="34" charset="0"/>
                <a:ea typeface="Times New Roman" panose="02020603050405020304" pitchFamily="18" charset="0"/>
              </a:rPr>
              <a:t>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a:ea typeface="Times New Roman" panose="02020603050405020304" pitchFamily="18" charset="0"/>
                <a:cs typeface="Calibri"/>
              </a:rPr>
              <a:t>The irregular word* in this lesson is </a:t>
            </a:r>
            <a:r>
              <a:rPr lang="en-AU" sz="1200" b="0" kern="1200">
                <a:effectLst/>
                <a:latin typeface="Calibri"/>
                <a:ea typeface="Times New Roman" panose="02020603050405020304" pitchFamily="18" charset="0"/>
                <a:cs typeface="Calibri"/>
              </a:rPr>
              <a:t>‘</a:t>
            </a:r>
            <a:r>
              <a:rPr lang="en-AU" sz="1200" b="1" kern="1200">
                <a:effectLst/>
                <a:latin typeface="Calibri"/>
                <a:ea typeface="Times New Roman" panose="02020603050405020304" pitchFamily="18" charset="0"/>
                <a:cs typeface="Calibri"/>
              </a:rPr>
              <a:t>was</a:t>
            </a:r>
            <a:r>
              <a:rPr lang="en-AU" sz="1200" b="0" kern="1200">
                <a:effectLst/>
                <a:latin typeface="Calibri"/>
                <a:ea typeface="Times New Roman" panose="02020603050405020304" pitchFamily="18" charset="0"/>
                <a:cs typeface="Calibri"/>
              </a:rPr>
              <a:t>’.</a:t>
            </a:r>
            <a:r>
              <a:rPr lang="en-AU" sz="1200" b="1" kern="1200">
                <a:effectLst/>
                <a:latin typeface="Calibri"/>
                <a:ea typeface="Times New Roman" panose="02020603050405020304" pitchFamily="18" charset="0"/>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a:effectLst/>
              <a:latin typeface="Calibri"/>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a:effectLst/>
                <a:latin typeface="Calibri"/>
                <a:ea typeface="Times New Roman" panose="02020603050405020304" pitchFamily="18" charset="0"/>
                <a:cs typeface="Calibri"/>
              </a:rPr>
              <a:t>These </a:t>
            </a:r>
            <a:r>
              <a:rPr lang="en-AU" sz="1200" kern="1200">
                <a:effectLst/>
                <a:latin typeface="Calibri"/>
                <a:ea typeface="Times New Roman" panose="02020603050405020304" pitchFamily="18" charset="0"/>
                <a:cs typeface="Calibri"/>
              </a:rPr>
              <a:t>should be included as part of lessons, as students will need them early in their reading and writing development. The reading and </a:t>
            </a:r>
            <a:r>
              <a:rPr lang="en-AU">
                <a:latin typeface="Calibri"/>
                <a:ea typeface="Times New Roman" panose="02020603050405020304" pitchFamily="18" charset="0"/>
                <a:cs typeface="Calibri"/>
              </a:rPr>
              <a:t>spelling</a:t>
            </a:r>
            <a:r>
              <a:rPr lang="en-AU" sz="1200" kern="1200">
                <a:effectLst/>
                <a:latin typeface="Calibri"/>
                <a:ea typeface="Times New Roman" panose="02020603050405020304" pitchFamily="18" charset="0"/>
                <a:cs typeface="Calibri"/>
              </a:rPr>
              <a:t> of irregular words is not the main focus for this lesson, so is not included in the success criteria. </a:t>
            </a:r>
            <a:endParaRPr lang="en-AU" sz="1200">
              <a:effectLst/>
              <a:latin typeface="Calibri"/>
              <a:ea typeface="Times New Roman" panose="02020603050405020304" pitchFamily="18" charset="0"/>
              <a:cs typeface="Calibri"/>
            </a:endParaRPr>
          </a:p>
          <a:p>
            <a:endParaRPr lang="en-AU"/>
          </a:p>
        </p:txBody>
      </p:sp>
      <p:sp>
        <p:nvSpPr>
          <p:cNvPr id="4" name="Slide Number Placeholder 3">
            <a:extLst>
              <a:ext uri="{FF2B5EF4-FFF2-40B4-BE49-F238E27FC236}">
                <a16:creationId xmlns:a16="http://schemas.microsoft.com/office/drawing/2014/main" id="{7CFCC90B-346A-4B4B-035B-EEB4221AD9E3}"/>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660363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solidFill>
                  <a:srgbClr val="0E1E42"/>
                </a:solidFill>
                <a:ea typeface="+mj-lt"/>
                <a:cs typeface="+mj-lt"/>
              </a:rPr>
              <a:t>Say: </a:t>
            </a:r>
          </a:p>
          <a:p>
            <a:pPr marL="171450" indent="-171450">
              <a:buFont typeface="Arial" panose="020B0604020202020204" pitchFamily="34" charset="0"/>
              <a:buChar char="•"/>
            </a:pPr>
            <a:r>
              <a:rPr lang="en-US" i="1">
                <a:solidFill>
                  <a:srgbClr val="0E1E42"/>
                </a:solidFill>
                <a:ea typeface="+mj-lt"/>
                <a:cs typeface="+mj-lt"/>
              </a:rPr>
              <a:t>Today we are learning the letter </a:t>
            </a:r>
            <a:r>
              <a:rPr lang="en-US" b="1" i="1">
                <a:solidFill>
                  <a:srgbClr val="0E1E42"/>
                </a:solidFill>
                <a:ea typeface="+mj-lt"/>
                <a:cs typeface="+mj-lt"/>
              </a:rPr>
              <a:t>l</a:t>
            </a:r>
            <a:r>
              <a:rPr lang="en-US" b="0" i="1">
                <a:solidFill>
                  <a:srgbClr val="0E1E42"/>
                </a:solidFill>
                <a:ea typeface="+mj-lt"/>
                <a:cs typeface="+mj-lt"/>
              </a:rPr>
              <a:t>.</a:t>
            </a:r>
          </a:p>
          <a:p>
            <a:pPr marL="171450" indent="-171450">
              <a:buFont typeface="Arial" panose="020B0604020202020204" pitchFamily="34" charset="0"/>
              <a:buChar char="•"/>
            </a:pPr>
            <a:r>
              <a:rPr lang="en-US" i="1">
                <a:solidFill>
                  <a:srgbClr val="0E1E42"/>
                </a:solidFill>
                <a:ea typeface="+mj-lt"/>
                <a:cs typeface="+mj-lt"/>
              </a:rPr>
              <a:t>The sound that </a:t>
            </a:r>
            <a:r>
              <a:rPr lang="en-US" b="1" i="1">
                <a:solidFill>
                  <a:srgbClr val="0E1E42"/>
                </a:solidFill>
                <a:ea typeface="+mj-lt"/>
                <a:cs typeface="+mj-lt"/>
              </a:rPr>
              <a:t>l </a:t>
            </a:r>
            <a:r>
              <a:rPr lang="en-US" i="1">
                <a:solidFill>
                  <a:srgbClr val="0E1E42"/>
                </a:solidFill>
                <a:ea typeface="+mj-lt"/>
                <a:cs typeface="+mj-lt"/>
              </a:rPr>
              <a:t>makes is </a:t>
            </a:r>
            <a:r>
              <a:rPr lang="en-US" b="0" i="1">
                <a:solidFill>
                  <a:srgbClr val="0E1E42"/>
                </a:solidFill>
                <a:ea typeface="+mj-lt"/>
                <a:cs typeface="+mj-lt"/>
              </a:rPr>
              <a:t>/l/</a:t>
            </a:r>
            <a:r>
              <a:rPr lang="en-US" i="1">
                <a:solidFill>
                  <a:srgbClr val="0E1E42"/>
                </a:solidFill>
                <a:ea typeface="+mj-lt"/>
                <a:cs typeface="+mj-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 </a:t>
            </a:r>
            <a:r>
              <a:rPr lang="en-US" b="1" i="1"/>
              <a:t>l </a:t>
            </a:r>
            <a:r>
              <a:rPr lang="en-US" i="1"/>
              <a:t>says /l/</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endParaRPr lang="en-US"/>
          </a:p>
          <a:p>
            <a:r>
              <a:rPr lang="en-US"/>
              <a:t>Check that students are using the correct entry and exit points, and give feedback.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 </a:t>
            </a:r>
            <a:r>
              <a:rPr lang="en-US" b="1" i="1"/>
              <a:t>l </a:t>
            </a:r>
            <a:r>
              <a:rPr lang="en-US" i="1"/>
              <a:t>says /l/</a:t>
            </a:r>
          </a:p>
          <a:p>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 saying each word aloud and listening for or isolating the beginning sound to find which words begin with /l/: </a:t>
            </a:r>
            <a:r>
              <a:rPr lang="en-US" b="1"/>
              <a:t>duck</a:t>
            </a:r>
            <a:r>
              <a:rPr lang="en-US" b="0"/>
              <a:t>,</a:t>
            </a:r>
            <a:r>
              <a:rPr lang="en-US" b="1"/>
              <a:t> lion</a:t>
            </a:r>
            <a:r>
              <a:rPr lang="en-US" b="0"/>
              <a:t>,</a:t>
            </a:r>
            <a:r>
              <a:rPr lang="en-US" b="1"/>
              <a:t> lollipop</a:t>
            </a:r>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/l/: </a:t>
            </a:r>
            <a:r>
              <a:rPr lang="en-US" b="1"/>
              <a:t>lizard, cat, leaf</a:t>
            </a:r>
            <a:r>
              <a:rPr lang="en-US" b="0"/>
              <a:t>.</a:t>
            </a:r>
            <a:endParaRPr lang="en-US" b="1"/>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Stomp the second sound: </a:t>
            </a:r>
            <a:r>
              <a:rPr lang="en-US" b="0" dirty="0"/>
              <a:t>targeting phoneme isolation of the second sound in words beginning with adjacent consonants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For this activity, students need to understand the concept of the ordinal word ‘second’.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Tell students that you’re going to stomp the second sound for the words in your list today.</a:t>
            </a:r>
          </a:p>
          <a:p>
            <a:endParaRPr lang="en-US" b="0" dirty="0"/>
          </a:p>
          <a:p>
            <a:r>
              <a:rPr lang="en-US" b="0" dirty="0"/>
              <a:t>For each word, students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word</a:t>
            </a:r>
            <a:endParaRPr lang="en-US" b="0" i="0" dirty="0"/>
          </a:p>
          <a:p>
            <a:pPr marL="171450" indent="-171450">
              <a:buFont typeface="Arial" panose="020B0604020202020204" pitchFamily="34" charset="0"/>
              <a:buChar char="•"/>
              <a:defRPr/>
            </a:pPr>
            <a:r>
              <a:rPr lang="en-US" b="0" i="0" dirty="0"/>
              <a:t>s</a:t>
            </a:r>
            <a:r>
              <a:rPr lang="en-US" i="0" dirty="0"/>
              <a:t>egment the sounds and raise a finger for each sound as they do</a:t>
            </a:r>
          </a:p>
          <a:p>
            <a:pPr marL="171450" indent="-171450">
              <a:buFont typeface="Arial" panose="020B0604020202020204" pitchFamily="34" charset="0"/>
              <a:buChar char="•"/>
              <a:defRPr/>
            </a:pPr>
            <a:r>
              <a:rPr lang="en-US" i="0" dirty="0"/>
              <a:t>point to the second finger they raised</a:t>
            </a:r>
          </a:p>
          <a:p>
            <a:pPr marL="171450" indent="-171450">
              <a:buFont typeface="Arial" panose="020B0604020202020204" pitchFamily="34" charset="0"/>
              <a:buChar char="•"/>
              <a:defRPr/>
            </a:pPr>
            <a:r>
              <a:rPr lang="en-US" i="0" dirty="0"/>
              <a:t>say the sounds again, stomping a foot as they say the second sound</a:t>
            </a:r>
          </a:p>
          <a:p>
            <a:pPr marL="171450" indent="-171450">
              <a:buFont typeface="Arial" panose="020B0604020202020204" pitchFamily="34" charset="0"/>
              <a:buChar char="•"/>
              <a:defRPr/>
            </a:pPr>
            <a:r>
              <a:rPr lang="en-US" i="0" dirty="0"/>
              <a:t>respond when you prompt with ‘the second sound in ___ is /_ /’.</a:t>
            </a:r>
          </a:p>
          <a:p>
            <a:pPr marL="171450" indent="-171450">
              <a:buFont typeface="Arial" panose="020B0604020202020204" pitchFamily="34" charset="0"/>
              <a:buChar char="•"/>
              <a:defRPr/>
            </a:pPr>
            <a:endParaRPr lang="en-US" i="0" dirty="0"/>
          </a:p>
          <a:p>
            <a:pPr marL="0" indent="0">
              <a:buFont typeface="Arial" panose="020B0604020202020204" pitchFamily="34" charset="0"/>
              <a:buNone/>
              <a:defRPr/>
            </a:pPr>
            <a:r>
              <a:rPr lang="en-US" i="0" dirty="0"/>
              <a:t>Use the following words:</a:t>
            </a:r>
          </a:p>
          <a:p>
            <a:pPr marL="171450" indent="-171450">
              <a:buFont typeface="Arial" panose="020B0604020202020204" pitchFamily="34" charset="0"/>
              <a:buChar char="•"/>
              <a:defRPr/>
            </a:pPr>
            <a:r>
              <a:rPr lang="en-US" b="1" i="0" dirty="0"/>
              <a:t>glide</a:t>
            </a:r>
            <a:r>
              <a:rPr lang="en-US" i="0" dirty="0"/>
              <a:t> (/l/)</a:t>
            </a:r>
          </a:p>
          <a:p>
            <a:pPr marL="171450" indent="-171450">
              <a:buFont typeface="Arial" panose="020B0604020202020204" pitchFamily="34" charset="0"/>
              <a:buChar char="•"/>
              <a:defRPr/>
            </a:pPr>
            <a:r>
              <a:rPr lang="en-US" b="1" i="0" dirty="0"/>
              <a:t>swap</a:t>
            </a:r>
            <a:r>
              <a:rPr lang="en-US" i="0" dirty="0"/>
              <a:t> (/w/)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snap</a:t>
            </a:r>
            <a:r>
              <a:rPr lang="en-US" i="0" dirty="0"/>
              <a:t> (/n/)</a:t>
            </a:r>
          </a:p>
          <a:p>
            <a:pPr marL="171450" indent="-171450">
              <a:buFont typeface="Arial" panose="020B0604020202020204" pitchFamily="34" charset="0"/>
              <a:buChar char="•"/>
              <a:defRPr/>
            </a:pPr>
            <a:r>
              <a:rPr lang="en-US" b="1" i="0" dirty="0"/>
              <a:t>fling</a:t>
            </a:r>
            <a:r>
              <a:rPr lang="en-US" i="0" dirty="0"/>
              <a:t> (/l/)</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segmenting the sounds, model the process then support students to try again.</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i="0"/>
              <a:t>l</a:t>
            </a:r>
            <a:r>
              <a:rPr lang="en-US" b="1"/>
              <a:t>eg</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leg</a:t>
            </a:r>
            <a:r>
              <a:rPr lang="en-US" b="0"/>
              <a:t>,</a:t>
            </a:r>
            <a:r>
              <a:rPr lang="en-US" b="1"/>
              <a:t> lit</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leg</a:t>
            </a:r>
            <a:r>
              <a:rPr lang="en-US" b="0"/>
              <a:t>,</a:t>
            </a:r>
            <a:r>
              <a:rPr lang="en-US" b="1"/>
              <a:t> lit</a:t>
            </a:r>
            <a:r>
              <a:rPr lang="en-US" b="0"/>
              <a:t>,</a:t>
            </a:r>
            <a:r>
              <a:rPr lang="en-US" b="1"/>
              <a:t> lip</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log</a:t>
            </a:r>
            <a:r>
              <a:rPr lang="en-US" sz="1200" b="0">
                <a:latin typeface="+mn-lt"/>
              </a:rPr>
              <a:t>.</a:t>
            </a:r>
            <a:endParaRPr lang="en-AU" sz="1200" b="0">
              <a:latin typeface="+mn-lt"/>
            </a:endParaRPr>
          </a:p>
          <a:p>
            <a:endParaRPr lang="en-US" sz="1200">
              <a:latin typeface="+mn-lt"/>
            </a:endParaRPr>
          </a:p>
          <a:p>
            <a:r>
              <a:rPr lang="en-US" sz="1200" u="none">
                <a:latin typeface="+mn-lt"/>
              </a:rPr>
              <a:t>Support and scaffold students to:</a:t>
            </a:r>
          </a:p>
          <a:p>
            <a:pPr marL="171450" indent="-171450">
              <a:buFont typeface="Arial" panose="020B0604020202020204" pitchFamily="34" charset="0"/>
              <a:buChar char="•"/>
            </a:pPr>
            <a:r>
              <a:rPr lang="en-US" sz="1200" u="none">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mini-whiteboards or on paper</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log</a:t>
            </a:r>
            <a:r>
              <a:rPr lang="en-US" b="0" dirty="0"/>
              <a:t>,</a:t>
            </a:r>
            <a:r>
              <a:rPr lang="en-US" b="1" dirty="0"/>
              <a:t> lid</a:t>
            </a:r>
            <a:r>
              <a:rPr lang="en-US" b="0" dirty="0"/>
              <a:t>.</a:t>
            </a:r>
            <a:endParaRPr lang="en-AU" b="0" dirty="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endParaRPr lang="en-US" dirty="0">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endParaRPr lang="en-US" dirty="0">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endParaRPr lang="en-US"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the teacher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donkey</a:t>
            </a:r>
            <a:r>
              <a:rPr lang="en-US" b="0"/>
              <a:t>,</a:t>
            </a:r>
            <a:r>
              <a:rPr lang="en-US" b="1"/>
              <a:t> grapes</a:t>
            </a:r>
            <a:r>
              <a:rPr lang="en-US" b="0"/>
              <a:t>,</a:t>
            </a:r>
            <a:r>
              <a:rPr lang="en-US" b="1"/>
              <a:t> orange</a:t>
            </a:r>
            <a:r>
              <a:rPr lang="en-US" b="0"/>
              <a:t>,</a:t>
            </a:r>
            <a:r>
              <a:rPr lang="en-US" b="1"/>
              <a:t> cake</a:t>
            </a:r>
            <a:r>
              <a:rPr lang="en-US" b="0"/>
              <a:t>,</a:t>
            </a:r>
            <a:r>
              <a:rPr lang="en-US" b="1"/>
              <a:t> fox</a:t>
            </a:r>
            <a:r>
              <a:rPr lang="en-US" b="0"/>
              <a:t>,</a:t>
            </a:r>
            <a:r>
              <a:rPr lang="en-US" b="1"/>
              <a:t> baby</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/d/ sound. Repeat with /o/, /f/, /k/, /b/, /g/.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/d/? </a:t>
            </a:r>
            <a:r>
              <a:rPr lang="en-US" i="0"/>
              <a:t>Students say the matching word aloud. </a:t>
            </a:r>
            <a:r>
              <a:rPr lang="en-US"/>
              <a:t>Repeat with /o/, /f/, /k/, /b/, /g/.</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a:t>
            </a:r>
            <a:r>
              <a:rPr lang="en-AU" b="1" dirty="0"/>
              <a:t>log</a:t>
            </a:r>
            <a:r>
              <a:rPr lang="en-AU" b="0" dirty="0"/>
              <a:t>,</a:t>
            </a:r>
            <a:r>
              <a:rPr lang="en-AU" b="1" dirty="0"/>
              <a:t> lid</a:t>
            </a:r>
            <a:r>
              <a:rPr lang="en-AU" b="0" dirty="0"/>
              <a:t>,</a:t>
            </a:r>
            <a:r>
              <a:rPr lang="en-AU" b="1" dirty="0"/>
              <a:t> lab</a:t>
            </a:r>
            <a:r>
              <a:rPr lang="en-AU" b="0" dirty="0"/>
              <a:t>.</a:t>
            </a:r>
            <a:endParaRPr lang="en-AU"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endParaRPr lang="en-US" dirty="0">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endParaRPr lang="en-US" dirty="0">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endParaRPr lang="en-US"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the teacher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effectLst/>
                <a:latin typeface="Calibri" panose="020F0502020204030204" pitchFamily="34" charset="0"/>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effectLst/>
                <a:latin typeface="Calibri" panose="020F0502020204030204" pitchFamily="34" charset="0"/>
                <a:ea typeface="Times New Roman" panose="02020603050405020304" pitchFamily="18" charset="0"/>
              </a:rPr>
              <a:t>In this lesson the procedure for learning irregular words has been adapted to suit the early stages of instruction. The teacher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Explain to students that there are some words we need to learn on their own. Say: </a:t>
            </a:r>
            <a:r>
              <a:rPr lang="en-US" sz="1200" i="1" kern="1200">
                <a:effectLst/>
                <a:latin typeface="Calibri" panose="020F0502020204030204" pitchFamily="34" charset="0"/>
                <a:ea typeface="Times New Roman" panose="02020603050405020304" pitchFamily="18" charset="0"/>
              </a:rPr>
              <a:t>We might need to read them or use them in sentences and will need to know them. We call them ‘irregular’ words because we haven’t learned some of the sounds in the words yet so they are irregular to us.</a:t>
            </a: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Demonstrate the following steps to draw students’ attention to the internal structure of the irregular word, including the letter–sound correspondences for any letters that have not yet been taught.</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any of the sounds in this word.</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Use the word in a sentence for context, for example, ‘</a:t>
            </a:r>
            <a:r>
              <a:rPr lang="en-US" sz="1200" b="1" kern="1200">
                <a:effectLst/>
                <a:latin typeface="Calibri" panose="020F0502020204030204" pitchFamily="34" charset="0"/>
                <a:ea typeface="Times New Roman" panose="02020603050405020304" pitchFamily="18" charset="0"/>
              </a:rPr>
              <a:t>It was a hot day</a:t>
            </a:r>
            <a:r>
              <a:rPr lang="en-US" sz="1200" b="0" kern="1200">
                <a:effectLst/>
                <a:latin typeface="Calibri" panose="020F0502020204030204" pitchFamily="34" charset="0"/>
                <a:ea typeface="Times New Roman" panose="02020603050405020304" pitchFamily="18" charset="0"/>
              </a:rPr>
              <a:t>.’</a:t>
            </a:r>
            <a:endParaRPr lang="en-AU" sz="1200" b="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a:effectLst/>
                <a:latin typeface="Calibri" panose="020F0502020204030204" pitchFamily="34" charset="0"/>
                <a:ea typeface="Times New Roman" panose="02020603050405020304" pitchFamily="18" charset="0"/>
                <a:cs typeface="Calibri" panose="020F0502020204030204" pitchFamily="34" charset="0"/>
              </a:rPr>
              <a:t>w/a/s</a:t>
            </a:r>
            <a:r>
              <a:rPr lang="en-AU" sz="1200" b="0">
                <a:effectLst/>
                <a:latin typeface="Calibri" panose="020F0502020204030204" pitchFamily="34" charset="0"/>
                <a:ea typeface="Times New Roman" panose="02020603050405020304" pitchFamily="18" charset="0"/>
                <a:cs typeface="Calibri" panose="020F0502020204030204" pitchFamily="34" charset="0"/>
              </a:rPr>
              <a:t>.</a:t>
            </a:r>
            <a:endParaRPr lang="en-AU" sz="1200" b="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On the class whiteboard, draw three short horizontal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0">
                <a:effectLst/>
                <a:latin typeface="Calibri" panose="020F0502020204030204" pitchFamily="34" charset="0"/>
                <a:ea typeface="Times New Roman" panose="02020603050405020304" pitchFamily="18" charset="0"/>
                <a:cs typeface="Calibri" panose="020F0502020204030204" pitchFamily="34" charset="0"/>
              </a:rPr>
              <a:t>‘</a:t>
            </a:r>
            <a:r>
              <a:rPr lang="en-AU" sz="1200" b="1">
                <a:effectLst/>
                <a:latin typeface="Calibri" panose="020F0502020204030204" pitchFamily="34" charset="0"/>
                <a:ea typeface="Times New Roman" panose="02020603050405020304" pitchFamily="18" charset="0"/>
                <a:cs typeface="Calibri" panose="020F0502020204030204" pitchFamily="34" charset="0"/>
              </a:rPr>
              <a:t>w</a:t>
            </a:r>
            <a:r>
              <a:rPr lang="en-AU" sz="1200" b="0">
                <a:effectLst/>
                <a:latin typeface="Calibri" panose="020F0502020204030204" pitchFamily="34" charset="0"/>
                <a:ea typeface="Times New Roman" panose="02020603050405020304" pitchFamily="18" charset="0"/>
                <a:cs typeface="Calibri" panose="020F0502020204030204" pitchFamily="34" charset="0"/>
              </a:rPr>
              <a:t>’,</a:t>
            </a:r>
            <a:r>
              <a:rPr lang="en-AU" sz="1200" b="1">
                <a:effectLst/>
                <a:latin typeface="Calibri" panose="020F0502020204030204" pitchFamily="34" charset="0"/>
                <a:ea typeface="Times New Roman" panose="02020603050405020304" pitchFamily="18" charset="0"/>
                <a:cs typeface="Calibri" panose="020F0502020204030204" pitchFamily="34" charset="0"/>
              </a:rPr>
              <a:t> </a:t>
            </a:r>
            <a:r>
              <a:rPr lang="en-AU" sz="1200" b="0">
                <a:effectLst/>
                <a:latin typeface="Calibri" panose="020F0502020204030204" pitchFamily="34" charset="0"/>
                <a:ea typeface="Times New Roman" panose="02020603050405020304" pitchFamily="18" charset="0"/>
                <a:cs typeface="Calibri" panose="020F0502020204030204" pitchFamily="34" charset="0"/>
              </a:rPr>
              <a:t>‘</a:t>
            </a:r>
            <a:r>
              <a:rPr lang="en-AU" sz="1200" b="1">
                <a:effectLst/>
                <a:latin typeface="Calibri" panose="020F0502020204030204" pitchFamily="34" charset="0"/>
                <a:ea typeface="Times New Roman" panose="02020603050405020304" pitchFamily="18" charset="0"/>
                <a:cs typeface="Calibri" panose="020F0502020204030204" pitchFamily="34" charset="0"/>
              </a:rPr>
              <a:t>a</a:t>
            </a:r>
            <a:r>
              <a:rPr lang="en-AU" sz="1200" b="0">
                <a:effectLst/>
                <a:latin typeface="Calibri" panose="020F0502020204030204" pitchFamily="34" charset="0"/>
                <a:ea typeface="Times New Roman" panose="02020603050405020304" pitchFamily="18" charset="0"/>
                <a:cs typeface="Calibri" panose="020F0502020204030204" pitchFamily="34" charset="0"/>
              </a:rPr>
              <a:t>’</a:t>
            </a:r>
            <a:r>
              <a:rPr lang="en-AU" sz="1200" b="1">
                <a:effectLst/>
                <a:latin typeface="Calibri" panose="020F0502020204030204" pitchFamily="34" charset="0"/>
                <a:ea typeface="Times New Roman" panose="02020603050405020304" pitchFamily="18" charset="0"/>
                <a:cs typeface="Calibri" panose="020F0502020204030204" pitchFamily="34" charset="0"/>
              </a:rPr>
              <a:t> </a:t>
            </a:r>
            <a:r>
              <a:rPr lang="en-AU" sz="1200" b="0">
                <a:effectLst/>
                <a:latin typeface="Calibri" panose="020F0502020204030204" pitchFamily="34" charset="0"/>
                <a:ea typeface="Times New Roman" panose="02020603050405020304" pitchFamily="18" charset="0"/>
                <a:cs typeface="Calibri" panose="020F0502020204030204" pitchFamily="34" charset="0"/>
              </a:rPr>
              <a:t>and ‘</a:t>
            </a:r>
            <a:r>
              <a:rPr lang="en-AU" sz="1200" b="1">
                <a:effectLst/>
                <a:latin typeface="Calibri" panose="020F0502020204030204" pitchFamily="34" charset="0"/>
                <a:ea typeface="Times New Roman" panose="02020603050405020304" pitchFamily="18" charset="0"/>
                <a:cs typeface="Calibri" panose="020F0502020204030204" pitchFamily="34" charset="0"/>
              </a:rPr>
              <a:t>s</a:t>
            </a:r>
            <a:r>
              <a:rPr lang="en-AU" sz="1200" b="0">
                <a:effectLst/>
                <a:latin typeface="Calibri" panose="020F0502020204030204" pitchFamily="34" charset="0"/>
                <a:ea typeface="Times New Roman" panose="02020603050405020304" pitchFamily="18" charset="0"/>
                <a:cs typeface="Calibri" panose="020F0502020204030204" pitchFamily="34" charset="0"/>
              </a:rPr>
              <a:t>’</a:t>
            </a:r>
            <a:r>
              <a:rPr lang="en-AU" sz="1200" b="1">
                <a:effectLst/>
                <a:latin typeface="Calibri" panose="020F0502020204030204" pitchFamily="34" charset="0"/>
                <a:ea typeface="Times New Roman" panose="02020603050405020304" pitchFamily="18" charset="0"/>
                <a:cs typeface="Calibri" panose="020F0502020204030204" pitchFamily="34" charset="0"/>
              </a:rPr>
              <a:t> </a:t>
            </a:r>
            <a:r>
              <a:rPr lang="en-AU" sz="1200">
                <a:effectLst/>
                <a:latin typeface="Calibri" panose="020F0502020204030204" pitchFamily="34" charset="0"/>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Circle the irregular parts of the word, that is, draw a circle around the</a:t>
            </a:r>
            <a:r>
              <a:rPr lang="en-AU" sz="1200" b="1">
                <a:effectLst/>
                <a:latin typeface="Calibri" panose="020F0502020204030204" pitchFamily="34" charset="0"/>
                <a:ea typeface="Times New Roman" panose="02020603050405020304" pitchFamily="18" charset="0"/>
                <a:cs typeface="Calibri" panose="020F0502020204030204" pitchFamily="34" charset="0"/>
              </a:rPr>
              <a:t> ‘w</a:t>
            </a:r>
            <a:r>
              <a:rPr lang="en-AU" sz="1200" b="0">
                <a:effectLst/>
                <a:latin typeface="Calibri" panose="020F0502020204030204" pitchFamily="34" charset="0"/>
                <a:ea typeface="Times New Roman" panose="02020603050405020304" pitchFamily="18" charset="0"/>
                <a:cs typeface="Calibri" panose="020F0502020204030204" pitchFamily="34" charset="0"/>
              </a:rPr>
              <a:t>’, ‘</a:t>
            </a:r>
            <a:r>
              <a:rPr lang="en-AU" sz="1200" b="1">
                <a:effectLst/>
                <a:latin typeface="Calibri" panose="020F0502020204030204" pitchFamily="34" charset="0"/>
                <a:ea typeface="Times New Roman" panose="02020603050405020304" pitchFamily="18" charset="0"/>
                <a:cs typeface="Calibri" panose="020F0502020204030204" pitchFamily="34" charset="0"/>
              </a:rPr>
              <a:t>a</a:t>
            </a:r>
            <a:r>
              <a:rPr lang="en-AU" sz="1200" b="0">
                <a:effectLst/>
                <a:latin typeface="Calibri" panose="020F0502020204030204" pitchFamily="34" charset="0"/>
                <a:ea typeface="Times New Roman" panose="02020603050405020304" pitchFamily="18" charset="0"/>
                <a:cs typeface="Calibri" panose="020F0502020204030204" pitchFamily="34" charset="0"/>
              </a:rPr>
              <a:t>’</a:t>
            </a:r>
            <a:r>
              <a:rPr lang="en-AU" sz="1200" b="1">
                <a:effectLst/>
                <a:latin typeface="Calibri" panose="020F0502020204030204" pitchFamily="34" charset="0"/>
                <a:ea typeface="Times New Roman" panose="02020603050405020304" pitchFamily="18" charset="0"/>
                <a:cs typeface="Calibri" panose="020F0502020204030204" pitchFamily="34" charset="0"/>
              </a:rPr>
              <a:t> </a:t>
            </a:r>
            <a:r>
              <a:rPr lang="en-AU" sz="1200" b="0">
                <a:effectLst/>
                <a:latin typeface="Calibri" panose="020F0502020204030204" pitchFamily="34" charset="0"/>
                <a:ea typeface="Times New Roman" panose="02020603050405020304" pitchFamily="18" charset="0"/>
                <a:cs typeface="Calibri" panose="020F0502020204030204" pitchFamily="34" charset="0"/>
              </a:rPr>
              <a:t>and ‘</a:t>
            </a:r>
            <a:r>
              <a:rPr lang="en-AU" sz="1200" b="1">
                <a:effectLst/>
                <a:latin typeface="Calibri" panose="020F0502020204030204" pitchFamily="34" charset="0"/>
                <a:ea typeface="Times New Roman" panose="02020603050405020304" pitchFamily="18" charset="0"/>
                <a:cs typeface="Calibri" panose="020F0502020204030204" pitchFamily="34" charset="0"/>
              </a:rPr>
              <a:t>s</a:t>
            </a:r>
            <a:r>
              <a:rPr lang="en-AU" sz="1200" b="0">
                <a:effectLst/>
                <a:latin typeface="Calibri" panose="020F0502020204030204" pitchFamily="34" charset="0"/>
                <a:ea typeface="Times New Roman" panose="02020603050405020304" pitchFamily="18" charset="0"/>
                <a:cs typeface="Calibri" panose="020F0502020204030204" pitchFamily="34" charset="0"/>
              </a:rPr>
              <a:t>’</a:t>
            </a:r>
            <a:r>
              <a:rPr lang="en-AU" sz="1200" b="1">
                <a:effectLst/>
                <a:latin typeface="Calibri" panose="020F0502020204030204" pitchFamily="34" charset="0"/>
                <a:ea typeface="Times New Roman" panose="02020603050405020304" pitchFamily="18" charset="0"/>
                <a:cs typeface="Calibri" panose="020F0502020204030204" pitchFamily="34" charset="0"/>
              </a:rPr>
              <a:t> </a:t>
            </a:r>
            <a:r>
              <a:rPr lang="en-AU" sz="1200">
                <a:effectLst/>
                <a:latin typeface="Calibri" panose="020F0502020204030204" pitchFamily="34" charset="0"/>
                <a:ea typeface="Times New Roman" panose="02020603050405020304" pitchFamily="18" charset="0"/>
                <a:cs typeface="Calibri" panose="020F0502020204030204" pitchFamily="34" charset="0"/>
              </a:rPr>
              <a:t>and say: </a:t>
            </a:r>
            <a:r>
              <a:rPr lang="en-AU" sz="1200" i="1">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any of the sounds in it yet.</a:t>
            </a:r>
          </a:p>
          <a:p>
            <a:pPr marL="342900" lvl="0" indent="-342900">
              <a:lnSpc>
                <a:spcPct val="106000"/>
              </a:lnSpc>
              <a:spcAft>
                <a:spcPts val="800"/>
              </a:spcAft>
              <a:buFont typeface="+mj-lt"/>
              <a:buAutoNum type="arabicPeriod"/>
            </a:pPr>
            <a:r>
              <a:rPr lang="en-AU" sz="1200" kern="0">
                <a:effectLst/>
                <a:latin typeface="Calibri" panose="020F0502020204030204" pitchFamily="34" charset="0"/>
                <a:ea typeface="Times New Roman" panose="02020603050405020304" pitchFamily="18" charset="0"/>
              </a:rPr>
              <a:t>Spell the word orally, for example, ‘</a:t>
            </a:r>
            <a:r>
              <a:rPr lang="en-AU" sz="1200" b="1" kern="0">
                <a:effectLst/>
                <a:latin typeface="Calibri" panose="020F0502020204030204" pitchFamily="34" charset="0"/>
                <a:ea typeface="Times New Roman" panose="02020603050405020304" pitchFamily="18" charset="0"/>
              </a:rPr>
              <a:t>w-a-s</a:t>
            </a:r>
            <a:r>
              <a:rPr lang="en-AU" sz="1200" b="0" kern="0">
                <a:effectLst/>
                <a:latin typeface="Calibri" panose="020F0502020204030204" pitchFamily="34" charset="0"/>
                <a:ea typeface="Times New Roman" panose="02020603050405020304" pitchFamily="18" charset="0"/>
              </a:rPr>
              <a:t>’</a:t>
            </a:r>
            <a:r>
              <a:rPr lang="en-AU" sz="1200" kern="0">
                <a:effectLst/>
                <a:latin typeface="Calibri" panose="020F0502020204030204" pitchFamily="34" charset="0"/>
                <a:ea typeface="Times New Roman" panose="02020603050405020304" pitchFamily="18" charset="0"/>
              </a:rPr>
              <a:t> says ‘</a:t>
            </a:r>
            <a:r>
              <a:rPr lang="en-AU" sz="1200" b="1" kern="0">
                <a:effectLst/>
                <a:latin typeface="Calibri" panose="020F0502020204030204" pitchFamily="34" charset="0"/>
                <a:ea typeface="Times New Roman" panose="02020603050405020304" pitchFamily="18" charset="0"/>
              </a:rPr>
              <a:t>was</a:t>
            </a:r>
            <a:r>
              <a:rPr lang="en-AU" sz="1200" b="0" kern="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Calibri" panose="020F0502020204030204" pitchFamily="34" charset="0"/>
                <a:ea typeface="Times New Roman" panose="02020603050405020304" pitchFamily="18" charset="0"/>
              </a:rPr>
              <a:t>We do</a:t>
            </a:r>
          </a:p>
          <a:p>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Calibri" panose="020F0502020204030204" pitchFamily="34" charset="0"/>
                <a:ea typeface="Calibri" panose="020F0502020204030204" pitchFamily="34" charset="0"/>
                <a:cs typeface="Times New Roman" panose="02020603050405020304" pitchFamily="18" charset="0"/>
              </a:rPr>
              <a:t>This is a highly supported activity. Provide as much support as needed for students. </a:t>
            </a: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Demonstrate the following steps and ask students to repeat after you.</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The word we are going to spell is ‘</a:t>
            </a:r>
            <a:r>
              <a:rPr lang="en-AU" sz="1200" b="1" i="1">
                <a:effectLst/>
                <a:latin typeface="Calibri" panose="020F0502020204030204" pitchFamily="34" charset="0"/>
                <a:ea typeface="Times New Roman" panose="02020603050405020304" pitchFamily="18" charset="0"/>
                <a:cs typeface="Calibri" panose="020F0502020204030204" pitchFamily="34" charset="0"/>
              </a:rPr>
              <a:t>was</a:t>
            </a:r>
            <a:r>
              <a:rPr lang="en-AU" sz="1200" i="1">
                <a:effectLst/>
                <a:latin typeface="Calibri" panose="020F0502020204030204" pitchFamily="34" charset="0"/>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Students: </a:t>
            </a:r>
            <a:r>
              <a:rPr lang="en-AU" sz="1200" i="1">
                <a:effectLst/>
                <a:latin typeface="Calibri" panose="020F0502020204030204" pitchFamily="34" charset="0"/>
                <a:ea typeface="Calibri" panose="020F0502020204030204" pitchFamily="34" charset="0"/>
                <a:cs typeface="Calibri" panose="020F0502020204030204" pitchFamily="34" charset="0"/>
              </a:rPr>
              <a:t>‘</a:t>
            </a:r>
            <a:r>
              <a:rPr lang="en-AU" sz="1200" b="1" i="1">
                <a:effectLst/>
                <a:latin typeface="Calibri" panose="020F0502020204030204" pitchFamily="34" charset="0"/>
                <a:ea typeface="Calibri" panose="020F0502020204030204" pitchFamily="34" charset="0"/>
                <a:cs typeface="Calibri" panose="020F0502020204030204" pitchFamily="34" charset="0"/>
              </a:rPr>
              <a:t>was</a:t>
            </a:r>
            <a:r>
              <a:rPr lang="en-AU" sz="1200" i="1">
                <a:effectLst/>
                <a:latin typeface="Calibri" panose="020F0502020204030204" pitchFamily="34" charset="0"/>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Teacher: </a:t>
            </a:r>
            <a:r>
              <a:rPr lang="en-AU" sz="1200" i="1">
                <a:effectLst/>
                <a:latin typeface="Calibri" panose="020F0502020204030204" pitchFamily="34" charset="0"/>
                <a:ea typeface="Calibri" panose="020F0502020204030204" pitchFamily="34" charset="0"/>
                <a:cs typeface="Calibri" panose="020F0502020204030204" pitchFamily="34" charset="0"/>
              </a:rPr>
              <a:t>This word is irregular to us because we have not learned any of the sounds in this word yet.</a:t>
            </a:r>
            <a:endParaRPr lang="en-AU" sz="1200" i="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Teacher: Use the word in a sentence for context, for example, </a:t>
            </a:r>
            <a:r>
              <a:rPr lang="en-US" sz="1200" b="1" kern="1200">
                <a:effectLst/>
                <a:latin typeface="Calibri" panose="020F0502020204030204" pitchFamily="34" charset="0"/>
                <a:ea typeface="Times New Roman" panose="02020603050405020304" pitchFamily="18" charset="0"/>
              </a:rPr>
              <a:t>‘She was running fast</a:t>
            </a:r>
            <a:r>
              <a:rPr lang="en-US" sz="1200" b="0" kern="1200">
                <a:effectLst/>
                <a:latin typeface="Calibri" panose="020F0502020204030204" pitchFamily="34" charset="0"/>
                <a:ea typeface="Times New Roman" panose="02020603050405020304" pitchFamily="18" charset="0"/>
              </a:rPr>
              <a:t>.’</a:t>
            </a:r>
            <a:r>
              <a:rPr lang="en-US" sz="1200" b="1" kern="1200">
                <a:effectLst/>
                <a:latin typeface="Calibri" panose="020F0502020204030204" pitchFamily="34" charset="0"/>
                <a:ea typeface="Times New Roman" panose="02020603050405020304" pitchFamily="18" charset="0"/>
              </a:rPr>
              <a:t> </a:t>
            </a:r>
            <a:r>
              <a:rPr lang="en-US" sz="1200" kern="1200">
                <a:effectLst/>
                <a:latin typeface="Calibri" panose="020F0502020204030204" pitchFamily="34" charset="0"/>
                <a:ea typeface="Times New Roman" panose="02020603050405020304" pitchFamily="18" charset="0"/>
              </a:rPr>
              <a:t>Ask students to use the word in a sentence.</a:t>
            </a: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Students: Share sentences with the class using the word </a:t>
            </a:r>
            <a:r>
              <a:rPr lang="en-US" sz="1200" b="0" kern="1200">
                <a:effectLst/>
                <a:latin typeface="Calibri" panose="020F0502020204030204" pitchFamily="34" charset="0"/>
                <a:ea typeface="Times New Roman" panose="02020603050405020304" pitchFamily="18" charset="0"/>
              </a:rPr>
              <a:t>‘</a:t>
            </a:r>
            <a:r>
              <a:rPr lang="en-US" sz="1200" b="1" kern="1200">
                <a:effectLst/>
                <a:latin typeface="Calibri" panose="020F0502020204030204" pitchFamily="34" charset="0"/>
                <a:ea typeface="Times New Roman" panose="02020603050405020304" pitchFamily="18" charset="0"/>
              </a:rPr>
              <a:t>was</a:t>
            </a:r>
            <a:r>
              <a:rPr lang="en-US" sz="1200" b="0" kern="1200">
                <a:effectLst/>
                <a:latin typeface="Calibri" panose="020F0502020204030204" pitchFamily="34" charset="0"/>
                <a:ea typeface="Times New Roman" panose="02020603050405020304" pitchFamily="18" charset="0"/>
              </a:rPr>
              <a:t>’.</a:t>
            </a:r>
            <a:endParaRPr lang="en-AU" sz="1200" b="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Say each sound in the word: </a:t>
            </a:r>
            <a:r>
              <a:rPr lang="en-AU" sz="1200" b="0" i="1">
                <a:effectLst/>
                <a:latin typeface="Calibri" panose="020F0502020204030204" pitchFamily="34" charset="0"/>
                <a:ea typeface="Times New Roman" panose="02020603050405020304" pitchFamily="18" charset="0"/>
                <a:cs typeface="Calibri" panose="020F0502020204030204" pitchFamily="34" charset="0"/>
              </a:rPr>
              <a:t>‘</a:t>
            </a:r>
            <a:r>
              <a:rPr lang="en-AU" sz="1200" b="1" i="1">
                <a:effectLst/>
                <a:latin typeface="Calibri" panose="020F0502020204030204" pitchFamily="34" charset="0"/>
                <a:ea typeface="Times New Roman" panose="02020603050405020304" pitchFamily="18" charset="0"/>
                <a:cs typeface="Calibri" panose="020F0502020204030204" pitchFamily="34" charset="0"/>
              </a:rPr>
              <a:t>w/a/s</a:t>
            </a:r>
            <a:r>
              <a:rPr lang="en-AU" sz="1200" i="1">
                <a:effectLst/>
                <a:latin typeface="Calibri" panose="020F0502020204030204" pitchFamily="34" charset="0"/>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Students: </a:t>
            </a:r>
            <a:r>
              <a:rPr lang="en-AU" sz="1200" i="1">
                <a:effectLst/>
                <a:latin typeface="Calibri" panose="020F0502020204030204" pitchFamily="34" charset="0"/>
                <a:ea typeface="Times New Roman" panose="02020603050405020304" pitchFamily="18" charset="0"/>
                <a:cs typeface="Calibri" panose="020F0502020204030204" pitchFamily="34" charset="0"/>
              </a:rPr>
              <a:t>‘</a:t>
            </a:r>
            <a:r>
              <a:rPr lang="en-AU" sz="1200" b="1" i="1">
                <a:effectLst/>
                <a:latin typeface="Calibri" panose="020F0502020204030204" pitchFamily="34" charset="0"/>
                <a:ea typeface="Times New Roman" panose="02020603050405020304" pitchFamily="18" charset="0"/>
                <a:cs typeface="Calibri" panose="020F0502020204030204" pitchFamily="34" charset="0"/>
              </a:rPr>
              <a:t>w/a/s</a:t>
            </a:r>
            <a:r>
              <a:rPr lang="en-AU" sz="1200" i="1">
                <a:effectLst/>
                <a:latin typeface="Calibri" panose="020F0502020204030204" pitchFamily="34" charset="0"/>
                <a:ea typeface="Times New Roman" panose="02020603050405020304" pitchFamily="18" charset="0"/>
                <a:cs typeface="Calibri" panose="020F0502020204030204" pitchFamily="34" charset="0"/>
              </a:rPr>
              <a:t>‘.</a:t>
            </a:r>
            <a:endParaRPr lang="en-AU" sz="1200" i="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I am going to draw lines for the sounds I can hear and then write the letters. In this word I can hear three sounds so I will draw three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Write the corresponding letters on the sound lines for ‘</a:t>
            </a:r>
            <a:r>
              <a:rPr lang="en-AU" sz="1200" b="1" u="none">
                <a:effectLst/>
                <a:latin typeface="Calibri" panose="020F0502020204030204" pitchFamily="34" charset="0"/>
                <a:ea typeface="Times New Roman" panose="02020603050405020304" pitchFamily="18" charset="0"/>
                <a:cs typeface="Calibri" panose="020F0502020204030204" pitchFamily="34" charset="0"/>
              </a:rPr>
              <a:t>was</a:t>
            </a:r>
            <a:r>
              <a:rPr lang="en-AU" sz="1200">
                <a:effectLst/>
                <a:latin typeface="Calibri" panose="020F0502020204030204" pitchFamily="34" charset="0"/>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panose="020F0502020204030204" pitchFamily="34" charset="0"/>
                <a:ea typeface="Calibri" panose="020F0502020204030204" pitchFamily="34" charset="0"/>
                <a:cs typeface="Calibri" panose="020F0502020204030204" pitchFamily="34" charset="0"/>
              </a:rPr>
              <a:t>Students: Draw three sound lines and write the letters on the lines on their mini-whiteboards or paper.</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Now I will circle the irregular parts of the word. In this word there are three irregular parts which are ‘</a:t>
            </a:r>
            <a:r>
              <a:rPr lang="en-AU" sz="1200" b="1" i="1">
                <a:effectLst/>
                <a:latin typeface="Calibri" panose="020F0502020204030204" pitchFamily="34" charset="0"/>
                <a:ea typeface="Times New Roman" panose="02020603050405020304" pitchFamily="18" charset="0"/>
                <a:cs typeface="Calibri" panose="020F0502020204030204" pitchFamily="34" charset="0"/>
              </a:rPr>
              <a:t>w</a:t>
            </a:r>
            <a:r>
              <a:rPr lang="en-AU" sz="1200" i="1">
                <a:effectLst/>
                <a:latin typeface="Calibri" panose="020F0502020204030204" pitchFamily="34" charset="0"/>
                <a:ea typeface="Times New Roman" panose="02020603050405020304" pitchFamily="18" charset="0"/>
                <a:cs typeface="Calibri" panose="020F0502020204030204" pitchFamily="34" charset="0"/>
              </a:rPr>
              <a:t>’, ‘</a:t>
            </a:r>
            <a:r>
              <a:rPr lang="en-AU" sz="1200" b="1" i="1">
                <a:effectLst/>
                <a:latin typeface="Calibri" panose="020F0502020204030204" pitchFamily="34" charset="0"/>
                <a:ea typeface="Times New Roman" panose="02020603050405020304" pitchFamily="18" charset="0"/>
                <a:cs typeface="Calibri" panose="020F0502020204030204" pitchFamily="34" charset="0"/>
              </a:rPr>
              <a:t>a</a:t>
            </a:r>
            <a:r>
              <a:rPr lang="en-AU" sz="1200" i="1">
                <a:effectLst/>
                <a:latin typeface="Calibri" panose="020F0502020204030204" pitchFamily="34" charset="0"/>
                <a:ea typeface="Times New Roman" panose="02020603050405020304" pitchFamily="18" charset="0"/>
                <a:cs typeface="Calibri" panose="020F0502020204030204" pitchFamily="34" charset="0"/>
              </a:rPr>
              <a:t>’ and ‘</a:t>
            </a:r>
            <a:r>
              <a:rPr lang="en-AU" sz="1200" b="1" i="1">
                <a:effectLst/>
                <a:latin typeface="Calibri" panose="020F0502020204030204" pitchFamily="34" charset="0"/>
                <a:ea typeface="Times New Roman" panose="02020603050405020304" pitchFamily="18" charset="0"/>
                <a:cs typeface="Calibri" panose="020F0502020204030204" pitchFamily="34" charset="0"/>
              </a:rPr>
              <a:t>s</a:t>
            </a:r>
            <a:r>
              <a:rPr lang="en-AU" sz="1200" i="1">
                <a:effectLst/>
                <a:latin typeface="Calibri" panose="020F0502020204030204" pitchFamily="34" charset="0"/>
                <a:ea typeface="Times New Roman" panose="02020603050405020304" pitchFamily="18" charset="0"/>
                <a:cs typeface="Calibri" panose="020F0502020204030204" pitchFamily="34" charset="0"/>
              </a:rPr>
              <a:t>’ making sounds we don’t know. </a:t>
            </a:r>
            <a:r>
              <a:rPr lang="en-AU" sz="1200">
                <a:effectLst/>
                <a:latin typeface="Calibri" panose="020F0502020204030204" pitchFamily="34" charset="0"/>
                <a:ea typeface="Times New Roman" panose="02020603050405020304" pitchFamily="18" charset="0"/>
                <a:cs typeface="Calibri" panose="020F0502020204030204" pitchFamily="34" charset="0"/>
              </a:rPr>
              <a:t>(Circle the </a:t>
            </a:r>
            <a:r>
              <a:rPr lang="en-AU" sz="1200" b="0">
                <a:effectLst/>
                <a:latin typeface="Calibri" panose="020F0502020204030204" pitchFamily="34" charset="0"/>
                <a:ea typeface="Times New Roman" panose="02020603050405020304" pitchFamily="18" charset="0"/>
                <a:cs typeface="Calibri" panose="020F0502020204030204" pitchFamily="34" charset="0"/>
              </a:rPr>
              <a:t>‘</a:t>
            </a:r>
            <a:r>
              <a:rPr lang="en-AU" sz="1200" b="1">
                <a:effectLst/>
                <a:latin typeface="Calibri" panose="020F0502020204030204" pitchFamily="34" charset="0"/>
                <a:ea typeface="Times New Roman" panose="02020603050405020304" pitchFamily="18" charset="0"/>
                <a:cs typeface="Calibri" panose="020F0502020204030204" pitchFamily="34" charset="0"/>
              </a:rPr>
              <a:t>w</a:t>
            </a:r>
            <a:r>
              <a:rPr lang="en-AU" sz="1200" b="0">
                <a:effectLst/>
                <a:latin typeface="Calibri" panose="020F0502020204030204" pitchFamily="34" charset="0"/>
                <a:ea typeface="Times New Roman" panose="02020603050405020304" pitchFamily="18" charset="0"/>
                <a:cs typeface="Calibri" panose="020F0502020204030204" pitchFamily="34" charset="0"/>
              </a:rPr>
              <a:t>’, ‘</a:t>
            </a:r>
            <a:r>
              <a:rPr lang="en-AU" sz="1200" b="1">
                <a:effectLst/>
                <a:latin typeface="Calibri" panose="020F0502020204030204" pitchFamily="34" charset="0"/>
                <a:ea typeface="Times New Roman" panose="02020603050405020304" pitchFamily="18" charset="0"/>
                <a:cs typeface="Calibri" panose="020F0502020204030204" pitchFamily="34" charset="0"/>
              </a:rPr>
              <a:t>a</a:t>
            </a:r>
            <a:r>
              <a:rPr lang="en-AU" sz="1200" b="0">
                <a:effectLst/>
                <a:latin typeface="Calibri" panose="020F0502020204030204" pitchFamily="34" charset="0"/>
                <a:ea typeface="Times New Roman" panose="02020603050405020304" pitchFamily="18" charset="0"/>
                <a:cs typeface="Calibri" panose="020F0502020204030204" pitchFamily="34" charset="0"/>
              </a:rPr>
              <a:t>’</a:t>
            </a:r>
            <a:r>
              <a:rPr lang="en-AU" sz="1200" b="1">
                <a:effectLst/>
                <a:latin typeface="Calibri" panose="020F0502020204030204" pitchFamily="34" charset="0"/>
                <a:ea typeface="Times New Roman" panose="02020603050405020304" pitchFamily="18" charset="0"/>
                <a:cs typeface="Calibri" panose="020F0502020204030204" pitchFamily="34" charset="0"/>
              </a:rPr>
              <a:t> </a:t>
            </a:r>
            <a:r>
              <a:rPr lang="en-AU" sz="1200">
                <a:effectLst/>
                <a:latin typeface="Calibri" panose="020F0502020204030204" pitchFamily="34" charset="0"/>
                <a:ea typeface="Times New Roman" panose="02020603050405020304" pitchFamily="18" charset="0"/>
                <a:cs typeface="Calibri" panose="020F0502020204030204" pitchFamily="34" charset="0"/>
              </a:rPr>
              <a:t>and</a:t>
            </a:r>
            <a:r>
              <a:rPr lang="en-AU" sz="1200" b="1">
                <a:effectLst/>
                <a:latin typeface="Calibri" panose="020F0502020204030204" pitchFamily="34" charset="0"/>
                <a:ea typeface="Times New Roman" panose="02020603050405020304" pitchFamily="18" charset="0"/>
                <a:cs typeface="Calibri" panose="020F0502020204030204" pitchFamily="34" charset="0"/>
              </a:rPr>
              <a:t> ‘s</a:t>
            </a:r>
            <a:r>
              <a:rPr lang="en-AU" sz="1200" b="0">
                <a:effectLst/>
                <a:latin typeface="Calibri" panose="020F0502020204030204" pitchFamily="34" charset="0"/>
                <a:ea typeface="Times New Roman" panose="02020603050405020304" pitchFamily="18" charset="0"/>
                <a:cs typeface="Calibri" panose="020F0502020204030204" pitchFamily="34" charset="0"/>
              </a:rPr>
              <a:t>’</a:t>
            </a:r>
            <a:r>
              <a:rPr lang="en-AU" sz="1200">
                <a:effectLst/>
                <a:latin typeface="Calibri" panose="020F0502020204030204" pitchFamily="34" charset="0"/>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Students: Circle the irregular parts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Calibri" panose="020F0502020204030204" pitchFamily="34" charset="0"/>
                <a:ea typeface="Times New Roman" panose="02020603050405020304" pitchFamily="18" charset="0"/>
              </a:rPr>
              <a:t>Teacher: Spell the word orally:</a:t>
            </a:r>
            <a:r>
              <a:rPr lang="en-AU" sz="1200" i="1" kern="0">
                <a:effectLst/>
                <a:latin typeface="Calibri" panose="020F0502020204030204" pitchFamily="34" charset="0"/>
                <a:ea typeface="Times New Roman" panose="02020603050405020304" pitchFamily="18" charset="0"/>
              </a:rPr>
              <a:t> ‘</a:t>
            </a:r>
            <a:r>
              <a:rPr lang="en-AU" sz="1200" b="1" i="1" kern="0">
                <a:effectLst/>
                <a:latin typeface="Calibri" panose="020F0502020204030204" pitchFamily="34" charset="0"/>
                <a:ea typeface="Times New Roman" panose="02020603050405020304" pitchFamily="18" charset="0"/>
              </a:rPr>
              <a:t>w-a-s</a:t>
            </a:r>
            <a:r>
              <a:rPr lang="en-AU" sz="1200" i="1" kern="0">
                <a:effectLst/>
                <a:latin typeface="Calibri" panose="020F0502020204030204" pitchFamily="34" charset="0"/>
                <a:ea typeface="Times New Roman" panose="02020603050405020304" pitchFamily="18" charset="0"/>
              </a:rPr>
              <a:t> spells </a:t>
            </a:r>
            <a:r>
              <a:rPr lang="en-AU" sz="1200" b="1" i="1" kern="0">
                <a:effectLst/>
                <a:latin typeface="Calibri" panose="020F0502020204030204" pitchFamily="34" charset="0"/>
                <a:ea typeface="Times New Roman" panose="02020603050405020304" pitchFamily="18" charset="0"/>
              </a:rPr>
              <a:t>was</a:t>
            </a:r>
            <a:r>
              <a:rPr lang="en-AU" sz="1200" b="0" kern="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a:latin typeface="Calibri"/>
                <a:ea typeface="Times New Roman" panose="02020603050405020304" pitchFamily="18" charset="0"/>
                <a:cs typeface="Calibri"/>
              </a:rPr>
              <a:t>Students</a:t>
            </a:r>
            <a:r>
              <a:rPr lang="en-AU" sz="1200" i="0" kern="0">
                <a:effectLst/>
                <a:latin typeface="Calibri"/>
                <a:ea typeface="Times New Roman" panose="02020603050405020304" pitchFamily="18" charset="0"/>
                <a:cs typeface="Calibri"/>
              </a:rPr>
              <a:t>: </a:t>
            </a:r>
            <a:r>
              <a:rPr lang="en-AU" sz="120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w-a-s</a:t>
            </a:r>
            <a:r>
              <a:rPr lang="en-AU" sz="1200" i="1" kern="0">
                <a:effectLst/>
                <a:latin typeface="Calibri"/>
                <a:ea typeface="Times New Roman" panose="02020603050405020304" pitchFamily="18" charset="0"/>
                <a:cs typeface="Calibri"/>
              </a:rPr>
              <a:t> spells </a:t>
            </a:r>
            <a:r>
              <a:rPr lang="en-AU" sz="1200" b="1" i="1" kern="0">
                <a:effectLst/>
                <a:latin typeface="Calibri"/>
                <a:ea typeface="Times New Roman" panose="02020603050405020304" pitchFamily="18" charset="0"/>
                <a:cs typeface="Calibri"/>
              </a:rPr>
              <a:t>was</a:t>
            </a:r>
            <a:r>
              <a:rPr lang="en-AU" sz="1200" b="0" kern="0">
                <a:effectLst/>
                <a:latin typeface="Calibri"/>
                <a:ea typeface="Times New Roman" panose="02020603050405020304" pitchFamily="18" charset="0"/>
                <a:cs typeface="Calibri"/>
              </a:rPr>
              <a:t>’.</a:t>
            </a:r>
          </a:p>
          <a:p>
            <a:pPr marL="342900" indent="-342900">
              <a:lnSpc>
                <a:spcPct val="106000"/>
              </a:lnSpc>
              <a:spcAft>
                <a:spcPts val="800"/>
              </a:spcAft>
              <a:buFont typeface="+mj-lt"/>
              <a:buAutoNum type="arabicPeriod"/>
              <a:defRPr/>
            </a:pPr>
            <a:r>
              <a:rPr lang="en-AU" kern="0"/>
              <a:t>Students: Write</a:t>
            </a:r>
            <a:r>
              <a:rPr lang="en-AU" sz="1200" kern="0">
                <a:effectLst/>
                <a:latin typeface="+mn-lt"/>
              </a:rPr>
              <a:t> the word two more times while spelling it aloud.</a:t>
            </a:r>
            <a:endParaRPr lang="en-AU">
              <a:latin typeface="+mn-lt"/>
            </a:endParaRP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US"/>
          </a:p>
          <a:p>
            <a:endParaRPr lang="en-US" sz="1200" kern="1200">
              <a:effectLst/>
              <a:latin typeface="Calibri" panose="020F0502020204030204" pitchFamily="34" charset="0"/>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mn-lt"/>
                <a:cs typeface="Times New Roman" panose="02020603050405020304" pitchFamily="18" charset="0"/>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w-a-s</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spells</a:t>
            </a:r>
            <a:r>
              <a:rPr lang="en-US" sz="1200" b="1">
                <a:effectLst/>
                <a:latin typeface="+mn-lt"/>
                <a:ea typeface="Aptos" panose="020B0004020202020204" pitchFamily="34" charset="0"/>
                <a:cs typeface="Times New Roman" panose="02020603050405020304" pitchFamily="18" charset="0"/>
              </a:rPr>
              <a:t> ‘was</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a:effectLst/>
                <a:latin typeface="+mn-lt"/>
                <a:ea typeface="Aptos" panose="020B0004020202020204" pitchFamily="34" charset="0"/>
                <a:cs typeface="Times New Roman" panose="02020603050405020304" pitchFamily="18" charset="0"/>
              </a:rPr>
              <a:t>l.</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 with fluency.</a:t>
            </a: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lvl="0" indent="0">
              <a:lnSpc>
                <a:spcPct val="106000"/>
              </a:lnSpc>
              <a:spcAft>
                <a:spcPts val="800"/>
              </a:spcAft>
              <a:buFont typeface="+mj-lt"/>
              <a:buNone/>
            </a:pPr>
            <a:endParaRPr lang="en-AU" sz="120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w-a-s</a:t>
            </a:r>
            <a:r>
              <a:rPr lang="en-US" sz="1200">
                <a:effectLst/>
                <a:latin typeface="+mn-lt"/>
                <a:ea typeface="Aptos" panose="020B0004020202020204" pitchFamily="34" charset="0"/>
                <a:cs typeface="Times New Roman" panose="02020603050405020304" pitchFamily="18" charset="0"/>
              </a:rPr>
              <a:t>’ spells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was</a:t>
            </a:r>
            <a:r>
              <a:rPr lang="en-US" sz="1200" b="0">
                <a:effectLst/>
                <a:latin typeface="+mn-lt"/>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l</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pPr marL="0" lvl="0" indent="0">
              <a:lnSpc>
                <a:spcPct val="106000"/>
              </a:lnSpc>
              <a:spcAft>
                <a:spcPts val="800"/>
              </a:spcAft>
              <a:buFont typeface="+mj-lt"/>
              <a:buNone/>
            </a:pPr>
            <a:endParaRPr lang="en-AU" sz="120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Sentence dictation: </a:t>
            </a:r>
            <a:r>
              <a:rPr lang="en-AU" sz="1200" b="1">
                <a:effectLst/>
                <a:latin typeface="+mn-lt"/>
                <a:ea typeface="Aptos" panose="020B0004020202020204" pitchFamily="34" charset="0"/>
                <a:cs typeface="Times New Roman" panose="02020603050405020304" pitchFamily="18" charset="0"/>
              </a:rPr>
              <a:t>He led the lad in</a:t>
            </a:r>
            <a:r>
              <a:rPr lang="en-US" sz="1200" b="1">
                <a:latin typeface="+mn-lt"/>
              </a:rPr>
              <a:t>.</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Use of correct punctuation and spaces between words should also be explicitly taught during sentence dictation.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Support students as much as needed to write the sentence on their mini white board or on paper. </a:t>
            </a:r>
          </a:p>
          <a:p>
            <a:endParaRPr lang="en-US"/>
          </a:p>
          <a:p>
            <a:r>
              <a:rPr lang="en-US"/>
              <a:t>Sentence dictation: </a:t>
            </a:r>
            <a:r>
              <a:rPr lang="en-AU" sz="1200" b="1">
                <a:effectLst/>
                <a:latin typeface="+mn-lt"/>
                <a:ea typeface="Aptos" panose="020B0004020202020204" pitchFamily="34" charset="0"/>
                <a:cs typeface="Times New Roman" panose="02020603050405020304" pitchFamily="18" charset="0"/>
              </a:rPr>
              <a:t>Sal lit the log</a:t>
            </a:r>
            <a:r>
              <a:rPr lang="en-US" sz="1200" b="1">
                <a:latin typeface="+mn-lt"/>
              </a:rPr>
              <a:t>.</a:t>
            </a:r>
          </a:p>
          <a:p>
            <a:endParaRPr lang="en-US"/>
          </a:p>
          <a:p>
            <a:r>
              <a:rPr lang="en-US"/>
              <a:t>Say the sentence aloud and have students repeat it after you. </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r>
              <a:rPr lang="en-US"/>
              <a:t>Note: If students need a high level of support, have them say the sounds they can hear and which letters to write for each word. Record this on the class whiteboard to complete the sentence.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leg</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lip</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log</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log</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lid</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leg</a:t>
            </a:r>
            <a:r>
              <a:rPr lang="en-US" sz="1200" b="0">
                <a:solidFill>
                  <a:srgbClr val="404040"/>
                </a:solidFill>
                <a:effectLst/>
                <a:latin typeface="+mn-lt"/>
                <a:ea typeface="Verdana"/>
                <a:cs typeface="Times New Roman" panose="02020603050405020304" pitchFamily="18" charset="0"/>
              </a:rPr>
              <a:t>.</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a:solidFill>
                <a:srgbClr val="404040"/>
              </a:solidFill>
              <a:effectLst/>
              <a:latin typeface="Verdana" panose="020B0604030504040204" pitchFamily="34" charset="0"/>
              <a:cs typeface="Times New Roman" panose="02020603050405020304" pitchFamily="18" charset="0"/>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1"/>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/d/, /o/, /f/, /k/ (for </a:t>
            </a:r>
            <a:r>
              <a:rPr lang="en-US" sz="1200" b="1">
                <a:effectLst/>
                <a:latin typeface="+mn-lt"/>
                <a:ea typeface="Aptos" panose="020B0004020202020204" pitchFamily="34" charset="0"/>
                <a:cs typeface="Aptos" panose="020B0004020202020204" pitchFamily="34" charset="0"/>
              </a:rPr>
              <a:t>c</a:t>
            </a:r>
            <a:r>
              <a:rPr lang="en-US" sz="1200">
                <a:effectLst/>
                <a:latin typeface="+mn-lt"/>
                <a:ea typeface="Aptos" panose="020B0004020202020204" pitchFamily="34" charset="0"/>
                <a:cs typeface="Aptos" panose="020B0004020202020204" pitchFamily="34" charset="0"/>
              </a:rPr>
              <a:t>), /b/, /g/.</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t>–</a:t>
            </a:r>
            <a:r>
              <a:rPr lang="en-US"/>
              <a:t>sound correspondence then reading the word fluently while you point to it. For example, /b/, /</a:t>
            </a:r>
            <a:r>
              <a:rPr lang="en-US" err="1"/>
              <a:t>i</a:t>
            </a:r>
            <a:r>
              <a:rPr lang="en-US"/>
              <a:t>/, /d/, </a:t>
            </a:r>
            <a:r>
              <a:rPr lang="en-US" b="1"/>
              <a:t>bid</a:t>
            </a:r>
            <a:r>
              <a:rPr lang="en-US"/>
              <a:t>.</a:t>
            </a:r>
          </a:p>
          <a:p>
            <a:endParaRPr lang="en-US"/>
          </a:p>
          <a:p>
            <a:r>
              <a:rPr lang="en-US" b="1"/>
              <a:t>Provide corrective feedback as needed:</a:t>
            </a:r>
          </a:p>
          <a:p>
            <a:r>
              <a:rPr lang="en-US"/>
              <a:t>If any students have difficulty with a letter</a:t>
            </a:r>
            <a:r>
              <a:rPr lang="en-AU"/>
              <a:t>–</a:t>
            </a:r>
            <a:r>
              <a:rPr lang="en-US"/>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dog</a:t>
            </a:r>
            <a:r>
              <a:rPr lang="en-US" b="0"/>
              <a:t>,</a:t>
            </a:r>
            <a:r>
              <a:rPr lang="en-US" b="1"/>
              <a:t> cob</a:t>
            </a:r>
            <a:r>
              <a:rPr lang="en-US" b="0"/>
              <a:t>,</a:t>
            </a:r>
            <a:r>
              <a:rPr lang="en-US" b="1"/>
              <a:t> cog</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h/e</a:t>
            </a:r>
            <a:r>
              <a:rPr lang="en-US" b="0"/>
              <a:t>,</a:t>
            </a:r>
            <a:r>
              <a:rPr lang="en-US" b="1"/>
              <a:t> he</a:t>
            </a:r>
            <a:r>
              <a:rPr lang="en-US" b="0"/>
              <a:t>,</a:t>
            </a:r>
            <a:r>
              <a:rPr lang="en-US" b="1"/>
              <a:t> h-e</a:t>
            </a:r>
            <a:r>
              <a:rPr lang="en-US" b="0"/>
              <a:t> spells </a:t>
            </a:r>
            <a:r>
              <a:rPr lang="en-US" b="1"/>
              <a: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20.tiff"/><Relationship Id="rId7" Type="http://schemas.openxmlformats.org/officeDocument/2006/relationships/image" Target="../media/image21.pn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1.png"/><Relationship Id="rId5" Type="http://schemas.openxmlformats.org/officeDocument/2006/relationships/image" Target="../media/image17.svg"/><Relationship Id="rId10" Type="http://schemas.openxmlformats.org/officeDocument/2006/relationships/image" Target="../media/image18.jpeg"/><Relationship Id="rId4" Type="http://schemas.openxmlformats.org/officeDocument/2006/relationships/image" Target="../media/image16.png"/><Relationship Id="rId9" Type="http://schemas.openxmlformats.org/officeDocument/2006/relationships/hyperlink" Target="https://www.literacyhub.edu.au/plan-teach-and-assess/lesson-packs/" TargetMode="Externa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5.sv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1.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1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80282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815567"/>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EECE4DB9-0F37-E6D8-4E5C-BDB54093B9C0}"/>
              </a:ext>
            </a:extLst>
          </p:cNvPr>
          <p:cNvSpPr txBox="1"/>
          <p:nvPr userDrawn="1"/>
        </p:nvSpPr>
        <p:spPr>
          <a:xfrm>
            <a:off x="984801" y="1501254"/>
            <a:ext cx="8500393" cy="1231106"/>
          </a:xfrm>
          <a:prstGeom prst="rect">
            <a:avLst/>
          </a:prstGeom>
          <a:noFill/>
        </p:spPr>
        <p:txBody>
          <a:bodyPr wrap="square" rtlCol="0">
            <a:spAutoFit/>
          </a:bodyPr>
          <a:lstStyle/>
          <a:p>
            <a:r>
              <a:rPr lang="en-US" sz="2800">
                <a:solidFill>
                  <a:srgbClr val="0E1E42"/>
                </a:solidFill>
                <a:ea typeface="+mj-lt"/>
                <a:cs typeface="+mj-lt"/>
              </a:rPr>
              <a:t>We are learning about letters and sounds so that we can read and spell words.</a:t>
            </a:r>
            <a:endParaRPr lang="en-US" sz="2800">
              <a:solidFill>
                <a:srgbClr val="0E1E42"/>
              </a:solidFill>
            </a:endParaRPr>
          </a:p>
          <a:p>
            <a:endParaRPr lang="en-AU"/>
          </a:p>
        </p:txBody>
      </p:sp>
    </p:spTree>
    <p:extLst>
      <p:ext uri="{BB962C8B-B14F-4D97-AF65-F5344CB8AC3E}">
        <p14:creationId xmlns:p14="http://schemas.microsoft.com/office/powerpoint/2010/main" val="3040765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11192D47-0116-E105-F6E5-D02C2435CFF8}"/>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ectangle: Rounded Corners 4">
            <a:extLst>
              <a:ext uri="{FF2B5EF4-FFF2-40B4-BE49-F238E27FC236}">
                <a16:creationId xmlns:a16="http://schemas.microsoft.com/office/drawing/2014/main" id="{F3AE0162-1AB1-D755-9CED-8BA7BF7F02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0" name="Title 1">
            <a:extLst>
              <a:ext uri="{FF2B5EF4-FFF2-40B4-BE49-F238E27FC236}">
                <a16:creationId xmlns:a16="http://schemas.microsoft.com/office/drawing/2014/main" id="{0E329031-C9E6-FB88-B575-5EBACF67B6E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1" name="Rectangle 10">
            <a:extLst>
              <a:ext uri="{FF2B5EF4-FFF2-40B4-BE49-F238E27FC236}">
                <a16:creationId xmlns:a16="http://schemas.microsoft.com/office/drawing/2014/main" id="{929610CE-0FD5-2A74-85C9-A1C0D8586CE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6F268B3-79E6-CC69-AC26-1C571A457CBE}"/>
              </a:ext>
            </a:extLst>
          </p:cNvPr>
          <p:cNvSpPr>
            <a:spLocks noGrp="1"/>
          </p:cNvSpPr>
          <p:nvPr>
            <p:ph type="title"/>
          </p:nvPr>
        </p:nvSpPr>
        <p:spPr>
          <a:xfrm>
            <a:off x="4011" y="-175611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D685E1F3-1CEA-11D8-3348-B50C3F08B058}"/>
              </a:ext>
            </a:extLst>
          </p:cNvPr>
          <p:cNvSpPr/>
          <p:nvPr userDrawn="1"/>
        </p:nvSpPr>
        <p:spPr>
          <a:xfrm>
            <a:off x="283765" y="292866"/>
            <a:ext cx="51914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BDD84A66-1B8F-31AB-BD71-BC1348949C2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881BCB53-1CA4-7EBA-C8DC-52889725524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8DE240D5-55BE-0B96-4131-DA21A4D75FE0}"/>
              </a:ext>
            </a:extLst>
          </p:cNvPr>
          <p:cNvSpPr>
            <a:spLocks noGrp="1"/>
          </p:cNvSpPr>
          <p:nvPr>
            <p:ph type="title"/>
          </p:nvPr>
        </p:nvSpPr>
        <p:spPr>
          <a:xfrm>
            <a:off x="4011" y="-1879307"/>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E218145E-0A07-2A8F-25F7-D12CF434E549}"/>
              </a:ext>
            </a:extLst>
          </p:cNvPr>
          <p:cNvSpPr/>
          <p:nvPr userDrawn="1"/>
        </p:nvSpPr>
        <p:spPr>
          <a:xfrm>
            <a:off x="283765" y="292866"/>
            <a:ext cx="51914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Title 1">
            <a:extLst>
              <a:ext uri="{FF2B5EF4-FFF2-40B4-BE49-F238E27FC236}">
                <a16:creationId xmlns:a16="http://schemas.microsoft.com/office/drawing/2014/main" id="{92122B7E-85D7-A25D-68E3-CA854965758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6">
            <a:extLst>
              <a:ext uri="{FF2B5EF4-FFF2-40B4-BE49-F238E27FC236}">
                <a16:creationId xmlns:a16="http://schemas.microsoft.com/office/drawing/2014/main" id="{6E07D8C3-2DF8-A5D3-BD57-54408CCB4D3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71D5790B-3525-9499-3FD1-28449248BEA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82988B66-39A3-890D-6127-80EED24AFB29}"/>
              </a:ext>
            </a:extLst>
          </p:cNvPr>
          <p:cNvSpPr>
            <a:spLocks noGrp="1"/>
          </p:cNvSpPr>
          <p:nvPr>
            <p:ph type="title"/>
          </p:nvPr>
        </p:nvSpPr>
        <p:spPr>
          <a:xfrm>
            <a:off x="4011" y="-18304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72612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A490FC6-B503-D7E6-93FD-22BCF6238510}"/>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Title 1">
            <a:extLst>
              <a:ext uri="{FF2B5EF4-FFF2-40B4-BE49-F238E27FC236}">
                <a16:creationId xmlns:a16="http://schemas.microsoft.com/office/drawing/2014/main" id="{950E9B89-4DD2-FF27-BF27-2AA13A3B0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4">
            <a:extLst>
              <a:ext uri="{FF2B5EF4-FFF2-40B4-BE49-F238E27FC236}">
                <a16:creationId xmlns:a16="http://schemas.microsoft.com/office/drawing/2014/main" id="{0531F41F-5130-7BC6-EDA6-DAEA723B8BA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97B5ABC-6E3E-AE71-1306-ABA29CA807B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0C3AF81E-A8A5-8A29-CA93-6E946FFFB096}"/>
              </a:ext>
            </a:extLst>
          </p:cNvPr>
          <p:cNvSpPr>
            <a:spLocks noGrp="1"/>
          </p:cNvSpPr>
          <p:nvPr>
            <p:ph type="title"/>
          </p:nvPr>
        </p:nvSpPr>
        <p:spPr>
          <a:xfrm>
            <a:off x="0" y="-1879307"/>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1971741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039B2A09-B4EA-43C5-ABC7-0F0F20AC2824}"/>
              </a:ext>
            </a:extLst>
          </p:cNvPr>
          <p:cNvSpPr/>
          <p:nvPr userDrawn="1"/>
        </p:nvSpPr>
        <p:spPr>
          <a:xfrm>
            <a:off x="262752" y="2097539"/>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2" name="Rectangle 1">
            <a:extLst>
              <a:ext uri="{FF2B5EF4-FFF2-40B4-BE49-F238E27FC236}">
                <a16:creationId xmlns:a16="http://schemas.microsoft.com/office/drawing/2014/main" id="{D3E9CE3A-2CA1-B297-1AD0-6C381F20842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304CA1C1-821F-E2D3-981F-0A0DE9F0DE4C}"/>
              </a:ext>
            </a:extLst>
          </p:cNvPr>
          <p:cNvSpPr>
            <a:spLocks noGrp="1"/>
          </p:cNvSpPr>
          <p:nvPr>
            <p:ph type="title"/>
          </p:nvPr>
        </p:nvSpPr>
        <p:spPr>
          <a:xfrm>
            <a:off x="36095" y="-1625441"/>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018059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17C1E16B-1C7E-F0B4-BBFA-898BE22A01F4}"/>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Title 1">
            <a:extLst>
              <a:ext uri="{FF2B5EF4-FFF2-40B4-BE49-F238E27FC236}">
                <a16:creationId xmlns:a16="http://schemas.microsoft.com/office/drawing/2014/main" id="{CB6DF7F0-B79F-07F8-EA4B-7687A7042DC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35572C4C-41A7-33D2-B1FB-78D6D65A5F3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C5FED547-BE9D-18B4-8C9E-85EDC80046CB}"/>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8FA01764-5125-6622-8607-4F7EA70B77D5}"/>
              </a:ext>
            </a:extLst>
          </p:cNvPr>
          <p:cNvSpPr>
            <a:spLocks noGrp="1"/>
          </p:cNvSpPr>
          <p:nvPr>
            <p:ph type="title"/>
          </p:nvPr>
        </p:nvSpPr>
        <p:spPr>
          <a:xfrm>
            <a:off x="4011" y="-170535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864395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935DEA00-0E1D-2F4A-AC97-73477EF547D4}"/>
              </a:ext>
            </a:extLst>
          </p:cNvPr>
          <p:cNvSpPr/>
          <p:nvPr userDrawn="1"/>
        </p:nvSpPr>
        <p:spPr>
          <a:xfrm>
            <a:off x="283765" y="292866"/>
            <a:ext cx="2414556"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3ADFBD21-4827-406F-B040-8217459B5AFC}"/>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93D059F3-EA10-68CE-10E8-8F995CC654D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60A4C796-A9A1-4282-30A5-F61EC9EE099A}"/>
              </a:ext>
            </a:extLst>
          </p:cNvPr>
          <p:cNvSpPr/>
          <p:nvPr userDrawn="1"/>
        </p:nvSpPr>
        <p:spPr>
          <a:xfrm>
            <a:off x="283765" y="292866"/>
            <a:ext cx="2414556"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F35D284D-DFF5-EDAB-023C-0A99588B6F5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DA003E6E-F04E-D791-508B-4267390187D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CD78A44F-28D1-8F3A-6489-4C6CA0FC13F4}"/>
              </a:ext>
            </a:extLst>
          </p:cNvPr>
          <p:cNvSpPr/>
          <p:nvPr userDrawn="1"/>
        </p:nvSpPr>
        <p:spPr>
          <a:xfrm>
            <a:off x="283765" y="292865"/>
            <a:ext cx="3418714" cy="915631"/>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3" name="Rectangle 2">
            <a:extLst>
              <a:ext uri="{FF2B5EF4-FFF2-40B4-BE49-F238E27FC236}">
                <a16:creationId xmlns:a16="http://schemas.microsoft.com/office/drawing/2014/main" id="{62B9FB51-757B-0978-DEA3-4B638014A19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A89AF02-723C-716B-281B-F8C5E3F30F92}"/>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B02494B4-B4D4-8721-D3EC-3A9EEB0262CD}"/>
              </a:ext>
            </a:extLst>
          </p:cNvPr>
          <p:cNvSpPr>
            <a:spLocks noGrp="1"/>
          </p:cNvSpPr>
          <p:nvPr>
            <p:ph type="title"/>
          </p:nvPr>
        </p:nvSpPr>
        <p:spPr>
          <a:xfrm>
            <a:off x="0" y="-1696941"/>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466A691-E9CC-C285-638A-6A154A3A5785}"/>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17D70AA8-A3EE-00B0-58D5-41C7887F157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8ED6FF2-4818-F75B-66D6-D151CB31B16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DF6A55F7-5158-F451-6F9B-4E5DDE8AD375}"/>
              </a:ext>
            </a:extLst>
          </p:cNvPr>
          <p:cNvSpPr>
            <a:spLocks noGrp="1"/>
          </p:cNvSpPr>
          <p:nvPr>
            <p:ph type="title"/>
          </p:nvPr>
        </p:nvSpPr>
        <p:spPr>
          <a:xfrm>
            <a:off x="7211" y="-1784523"/>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D3298D0-593A-6649-3A01-E8FC8E91417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Title 1">
            <a:extLst>
              <a:ext uri="{FF2B5EF4-FFF2-40B4-BE49-F238E27FC236}">
                <a16:creationId xmlns:a16="http://schemas.microsoft.com/office/drawing/2014/main" id="{9FA7E328-8CAA-E178-5D8D-E545A820BA6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E8E4C092-9004-9BF9-5DF7-B23F7956243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D47F46CE-2C74-8BC1-C790-F775962C4B2C}"/>
              </a:ext>
            </a:extLst>
          </p:cNvPr>
          <p:cNvGrpSpPr/>
          <p:nvPr userDrawn="1"/>
        </p:nvGrpSpPr>
        <p:grpSpPr>
          <a:xfrm>
            <a:off x="11029911" y="248271"/>
            <a:ext cx="876718" cy="688952"/>
            <a:chOff x="11029911" y="248271"/>
            <a:chExt cx="876718" cy="688952"/>
          </a:xfrm>
        </p:grpSpPr>
        <p:sp>
          <p:nvSpPr>
            <p:cNvPr id="13" name="Rounded Rectangle 12">
              <a:extLst>
                <a:ext uri="{FF2B5EF4-FFF2-40B4-BE49-F238E27FC236}">
                  <a16:creationId xmlns:a16="http://schemas.microsoft.com/office/drawing/2014/main" id="{4BBC5E3A-EC1D-68BE-084D-B29139A1AA2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Teacher outline">
              <a:extLst>
                <a:ext uri="{FF2B5EF4-FFF2-40B4-BE49-F238E27FC236}">
                  <a16:creationId xmlns:a16="http://schemas.microsoft.com/office/drawing/2014/main" id="{53D02730-B731-BDDF-CCF6-63D6ADC179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55DA1EB9-2D38-B98D-4C14-15D757C0612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91E59C4A-602B-270B-3809-4823D2C44133}"/>
              </a:ext>
            </a:extLst>
          </p:cNvPr>
          <p:cNvSpPr>
            <a:spLocks noGrp="1"/>
          </p:cNvSpPr>
          <p:nvPr>
            <p:ph type="title"/>
          </p:nvPr>
        </p:nvSpPr>
        <p:spPr>
          <a:xfrm>
            <a:off x="8021" y="-1465281"/>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4C1592-7151-EF7D-28A4-2377F3F9F3FD}"/>
              </a:ext>
            </a:extLst>
          </p:cNvPr>
          <p:cNvPicPr>
            <a:picLocks noChangeAspect="1"/>
          </p:cNvPicPr>
          <p:nvPr userDrawn="1"/>
        </p:nvPicPr>
        <p:blipFill>
          <a:blip r:embed="rId3"/>
          <a:stretch>
            <a:fillRect/>
          </a:stretch>
        </p:blipFill>
        <p:spPr>
          <a:xfrm>
            <a:off x="6275877" y="432530"/>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7FC2"/>
                </a:solidFill>
                <a:latin typeface="Calibri" panose="020F0502020204030204" pitchFamily="34" charset="0"/>
                <a:cs typeface="Calibri" panose="020F0502020204030204" pitchFamily="34" charset="0"/>
              </a:rPr>
              <a:t>Lesson 5</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3</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78438" y="526192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3" name="Group 12">
            <a:extLst>
              <a:ext uri="{FF2B5EF4-FFF2-40B4-BE49-F238E27FC236}">
                <a16:creationId xmlns:a16="http://schemas.microsoft.com/office/drawing/2014/main" id="{56BD61C3-D98C-0F83-B090-879E094E9AF3}"/>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27297669-D762-D13E-A7AD-4A8395C91477}"/>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7A050117-C3F7-F4D3-C4D8-47BFD641CEEB}"/>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42211505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We do + pen + chin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466A691-E9CC-C285-638A-6A154A3A5785}"/>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42468" y="369232"/>
            <a:ext cx="490017" cy="490017"/>
          </a:xfrm>
          <a:prstGeom prst="rect">
            <a:avLst/>
          </a:prstGeom>
        </p:spPr>
      </p:pic>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17D70AA8-A3EE-00B0-58D5-41C7887F157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8ED6FF2-4818-F75B-66D6-D151CB31B16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C9982E80-A93F-BF9F-E8DF-B1E1CCF88F94}"/>
              </a:ext>
            </a:extLst>
          </p:cNvPr>
          <p:cNvGrpSpPr/>
          <p:nvPr userDrawn="1"/>
        </p:nvGrpSpPr>
        <p:grpSpPr>
          <a:xfrm>
            <a:off x="11184229" y="284693"/>
            <a:ext cx="564546" cy="659100"/>
            <a:chOff x="1733006" y="4059633"/>
            <a:chExt cx="914400" cy="1126270"/>
          </a:xfrm>
          <a:solidFill>
            <a:srgbClr val="0E1F42"/>
          </a:solidFill>
        </p:grpSpPr>
        <p:pic>
          <p:nvPicPr>
            <p:cNvPr id="5" name="Graphic 4" descr="School boy outline">
              <a:extLst>
                <a:ext uri="{FF2B5EF4-FFF2-40B4-BE49-F238E27FC236}">
                  <a16:creationId xmlns:a16="http://schemas.microsoft.com/office/drawing/2014/main" id="{4E39FA5E-EFF9-FFA5-0E7F-A5197F83BE10}"/>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9406E72A-C6E1-1060-EA3E-C54DA4A9215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
        <p:nvSpPr>
          <p:cNvPr id="11" name="Title 10">
            <a:extLst>
              <a:ext uri="{FF2B5EF4-FFF2-40B4-BE49-F238E27FC236}">
                <a16:creationId xmlns:a16="http://schemas.microsoft.com/office/drawing/2014/main" id="{5CF59E84-F202-ED55-B843-0FFE51F21FA5}"/>
              </a:ext>
            </a:extLst>
          </p:cNvPr>
          <p:cNvSpPr>
            <a:spLocks noGrp="1"/>
          </p:cNvSpPr>
          <p:nvPr>
            <p:ph type="title"/>
          </p:nvPr>
        </p:nvSpPr>
        <p:spPr>
          <a:xfrm>
            <a:off x="0" y="-179511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226918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8F6B6053-58AA-876E-17A7-315783FD6A94}"/>
              </a:ext>
            </a:extLst>
          </p:cNvPr>
          <p:cNvSpPr>
            <a:spLocks noGrp="1"/>
          </p:cNvSpPr>
          <p:nvPr>
            <p:ph type="title"/>
          </p:nvPr>
        </p:nvSpPr>
        <p:spPr>
          <a:xfrm>
            <a:off x="0" y="-198967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627635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96A8E0F4-4744-A98F-F7ED-B0623920858B}"/>
              </a:ext>
            </a:extLst>
          </p:cNvPr>
          <p:cNvSpPr>
            <a:spLocks noGrp="1"/>
          </p:cNvSpPr>
          <p:nvPr>
            <p:ph type="title"/>
          </p:nvPr>
        </p:nvSpPr>
        <p:spPr>
          <a:xfrm>
            <a:off x="0" y="-180487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233577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7CE2FB19-68E8-1EA2-33B9-C4F6F083E4B6}"/>
              </a:ext>
            </a:extLst>
          </p:cNvPr>
          <p:cNvSpPr>
            <a:spLocks noGrp="1"/>
          </p:cNvSpPr>
          <p:nvPr>
            <p:ph type="title"/>
          </p:nvPr>
        </p:nvSpPr>
        <p:spPr>
          <a:xfrm>
            <a:off x="0" y="-1795883"/>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7009026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Title 5">
            <a:extLst>
              <a:ext uri="{FF2B5EF4-FFF2-40B4-BE49-F238E27FC236}">
                <a16:creationId xmlns:a16="http://schemas.microsoft.com/office/drawing/2014/main" id="{1EDCC036-3587-F825-0F99-823BB59B3FA0}"/>
              </a:ext>
            </a:extLst>
          </p:cNvPr>
          <p:cNvSpPr>
            <a:spLocks noGrp="1"/>
          </p:cNvSpPr>
          <p:nvPr>
            <p:ph type="title"/>
          </p:nvPr>
        </p:nvSpPr>
        <p:spPr>
          <a:xfrm>
            <a:off x="0" y="-17601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2181833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Title 2">
            <a:extLst>
              <a:ext uri="{FF2B5EF4-FFF2-40B4-BE49-F238E27FC236}">
                <a16:creationId xmlns:a16="http://schemas.microsoft.com/office/drawing/2014/main" id="{68B673E7-92DA-2FDF-683F-1482818A23A3}"/>
              </a:ext>
            </a:extLst>
          </p:cNvPr>
          <p:cNvSpPr>
            <a:spLocks noGrp="1"/>
          </p:cNvSpPr>
          <p:nvPr>
            <p:ph type="title"/>
          </p:nvPr>
        </p:nvSpPr>
        <p:spPr>
          <a:xfrm>
            <a:off x="0" y="-182210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867457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7FC2"/>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0" y="-1769598"/>
            <a:ext cx="8973832" cy="1571097"/>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Tree>
    <p:extLst>
      <p:ext uri="{BB962C8B-B14F-4D97-AF65-F5344CB8AC3E}">
        <p14:creationId xmlns:p14="http://schemas.microsoft.com/office/powerpoint/2010/main" val="12662792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Title 2">
            <a:extLst>
              <a:ext uri="{FF2B5EF4-FFF2-40B4-BE49-F238E27FC236}">
                <a16:creationId xmlns:a16="http://schemas.microsoft.com/office/drawing/2014/main" id="{5C2D64CE-2A1B-248B-F514-FBA0CD4DE0C0}"/>
              </a:ext>
            </a:extLst>
          </p:cNvPr>
          <p:cNvSpPr>
            <a:spLocks noGrp="1"/>
          </p:cNvSpPr>
          <p:nvPr>
            <p:ph type="title"/>
          </p:nvPr>
        </p:nvSpPr>
        <p:spPr>
          <a:xfrm>
            <a:off x="0" y="-172621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6410738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3">
            <a:extLst>
              <a:ext uri="{FF2B5EF4-FFF2-40B4-BE49-F238E27FC236}">
                <a16:creationId xmlns:a16="http://schemas.microsoft.com/office/drawing/2014/main" id="{C80A4082-3292-7096-7D3A-B264F2658D39}"/>
              </a:ext>
            </a:extLst>
          </p:cNvPr>
          <p:cNvSpPr>
            <a:spLocks noGrp="1"/>
          </p:cNvSpPr>
          <p:nvPr>
            <p:ph type="title"/>
          </p:nvPr>
        </p:nvSpPr>
        <p:spPr>
          <a:xfrm>
            <a:off x="0" y="-1791197"/>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10103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B32CD3BC-FBD7-D7C7-9A65-B572D4D00ED1}"/>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213EEDE4-3AB2-9A2E-58ED-3DE9C074F5C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B8CB31B2-2578-B45B-7FF2-CBC6B3F714D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48E70E05-2E30-C87C-6F4D-DC16D15B315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E69C83D2-C882-7729-861B-235ECD459079}"/>
              </a:ext>
            </a:extLst>
          </p:cNvPr>
          <p:cNvSpPr>
            <a:spLocks noGrp="1"/>
          </p:cNvSpPr>
          <p:nvPr>
            <p:ph type="title"/>
          </p:nvPr>
        </p:nvSpPr>
        <p:spPr>
          <a:xfrm>
            <a:off x="0" y="-1607297"/>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1FA7A454-3E49-775E-7804-52B7F15902D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EB6AAF2A-E83F-8160-7A7C-3D248750C6B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E31FD2CE-DEF3-4A6E-B3E6-6229461BCFBE}"/>
              </a:ext>
            </a:extLst>
          </p:cNvPr>
          <p:cNvSpPr>
            <a:spLocks noGrp="1"/>
          </p:cNvSpPr>
          <p:nvPr>
            <p:ph type="title"/>
          </p:nvPr>
        </p:nvSpPr>
        <p:spPr>
          <a:xfrm>
            <a:off x="0" y="-199007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6887A020-D216-D1AA-CE8E-7723E6890ED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A099B66E-244F-3E17-AF17-E30EAAF4FF3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477F1A5A-FA98-6B8A-F71B-DC376826B5D1}"/>
              </a:ext>
            </a:extLst>
          </p:cNvPr>
          <p:cNvSpPr>
            <a:spLocks noGrp="1"/>
          </p:cNvSpPr>
          <p:nvPr>
            <p:ph type="title"/>
          </p:nvPr>
        </p:nvSpPr>
        <p:spPr>
          <a:xfrm>
            <a:off x="0" y="-1892533"/>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678FF4AA-1572-CCEC-567D-EA816B4D55C2}"/>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4" name="Title 1">
            <a:extLst>
              <a:ext uri="{FF2B5EF4-FFF2-40B4-BE49-F238E27FC236}">
                <a16:creationId xmlns:a16="http://schemas.microsoft.com/office/drawing/2014/main" id="{C11BE4F6-F65F-71F1-27B5-4066E312FF4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A7A34302-D2CE-9D2F-4B1E-51E0063F6D04}"/>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F3370E76-9C27-1C81-10E7-D54CDB68E9E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44781EAC-0EBB-CA1F-659B-B5E80DF23D74}"/>
              </a:ext>
            </a:extLst>
          </p:cNvPr>
          <p:cNvSpPr>
            <a:spLocks noGrp="1"/>
          </p:cNvSpPr>
          <p:nvPr>
            <p:ph type="title"/>
          </p:nvPr>
        </p:nvSpPr>
        <p:spPr>
          <a:xfrm>
            <a:off x="0" y="-169098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4475630-7577-0AFF-BC40-1DD1EEE34392}"/>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829D7260-E45A-C6AA-C2A3-BA025E5E62B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A972B646-09C3-401F-5B5B-F5FCFB6E2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AC45CD07-2385-9970-2F80-A748B5F2097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848EFD4E-0B22-E9F0-8779-DB7898E6286C}"/>
              </a:ext>
            </a:extLst>
          </p:cNvPr>
          <p:cNvSpPr>
            <a:spLocks noGrp="1"/>
          </p:cNvSpPr>
          <p:nvPr>
            <p:ph type="title"/>
          </p:nvPr>
        </p:nvSpPr>
        <p:spPr>
          <a:xfrm>
            <a:off x="7210" y="-179511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BF2D3501-8B02-241D-EB69-9D9CFA092B7F}"/>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3" name="Rectangle: Rounded Corners 2">
            <a:extLst>
              <a:ext uri="{FF2B5EF4-FFF2-40B4-BE49-F238E27FC236}">
                <a16:creationId xmlns:a16="http://schemas.microsoft.com/office/drawing/2014/main" id="{38FAE039-2FC2-59F8-5AF6-6AD8F66B6EE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E0C5556B-B48A-DB4B-A2DF-923099D745D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7E1796D9-F7A4-5AB0-5868-351146E2CCA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3F11676-6355-686B-E157-6B45000A8A28}"/>
              </a:ext>
            </a:extLst>
          </p:cNvPr>
          <p:cNvSpPr>
            <a:spLocks noGrp="1"/>
          </p:cNvSpPr>
          <p:nvPr>
            <p:ph type="title"/>
          </p:nvPr>
        </p:nvSpPr>
        <p:spPr>
          <a:xfrm>
            <a:off x="0" y="-175611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7A930CE8-1563-388B-88D0-7B756EDB2540}"/>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E1E0B76C-63F1-5C08-5C70-06085861E32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E3DCF6ED-21E9-799C-E8F8-1F24B5FBFC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DF93A0EB-3F82-81A5-58D1-78A9E96952C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FB62E0D-85C3-FD4F-2186-93AB3441E3FF}"/>
              </a:ext>
            </a:extLst>
          </p:cNvPr>
          <p:cNvSpPr>
            <a:spLocks noGrp="1"/>
          </p:cNvSpPr>
          <p:nvPr>
            <p:ph type="title"/>
          </p:nvPr>
        </p:nvSpPr>
        <p:spPr>
          <a:xfrm>
            <a:off x="0" y="-169098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276783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91" r:id="rId1"/>
    <p:sldLayoutId id="2147483769" r:id="rId2"/>
    <p:sldLayoutId id="2147483770" r:id="rId3"/>
    <p:sldLayoutId id="2147483771" r:id="rId4"/>
    <p:sldLayoutId id="2147483772" r:id="rId5"/>
    <p:sldLayoutId id="2147483773" r:id="rId6"/>
    <p:sldLayoutId id="2147483774" r:id="rId7"/>
    <p:sldLayoutId id="2147483775" r:id="rId8"/>
    <p:sldLayoutId id="2147483715" r:id="rId9"/>
    <p:sldLayoutId id="2147483776" r:id="rId10"/>
    <p:sldLayoutId id="2147483777" r:id="rId11"/>
    <p:sldLayoutId id="2147483778" r:id="rId12"/>
    <p:sldLayoutId id="2147483779" r:id="rId13"/>
    <p:sldLayoutId id="2147483780" r:id="rId14"/>
    <p:sldLayoutId id="2147483696" r:id="rId15"/>
    <p:sldLayoutId id="2147483690" r:id="rId16"/>
    <p:sldLayoutId id="2147483699" r:id="rId17"/>
    <p:sldLayoutId id="2147483692" r:id="rId18"/>
    <p:sldLayoutId id="2147483743" r:id="rId19"/>
    <p:sldLayoutId id="2147483793" r:id="rId20"/>
    <p:sldLayoutId id="2147483781" r:id="rId21"/>
    <p:sldLayoutId id="2147483783" r:id="rId22"/>
    <p:sldLayoutId id="2147483784" r:id="rId23"/>
    <p:sldLayoutId id="2147483785" r:id="rId24"/>
    <p:sldLayoutId id="2147483786" r:id="rId25"/>
    <p:sldLayoutId id="2147483787" r:id="rId26"/>
    <p:sldLayoutId id="2147483792" r:id="rId27"/>
    <p:sldLayoutId id="2147483788" r:id="rId28"/>
    <p:sldLayoutId id="2147483789" r:id="rId2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40.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22.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0.xml"/><Relationship Id="rId5" Type="http://schemas.openxmlformats.org/officeDocument/2006/relationships/image" Target="../media/image53.png"/><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1.xml"/><Relationship Id="rId1" Type="http://schemas.openxmlformats.org/officeDocument/2006/relationships/tags" Target="../tags/tag32.xml"/><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1.xml"/><Relationship Id="rId1" Type="http://schemas.openxmlformats.org/officeDocument/2006/relationships/tags" Target="../tags/tag33.xml"/><Relationship Id="rId5" Type="http://schemas.openxmlformats.org/officeDocument/2006/relationships/image" Target="../media/image56.png"/><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1.xml"/><Relationship Id="rId1" Type="http://schemas.openxmlformats.org/officeDocument/2006/relationships/tags" Target="../tags/tag34.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9.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39.xml"/><Relationship Id="rId5" Type="http://schemas.openxmlformats.org/officeDocument/2006/relationships/image" Target="../media/image40.svg"/><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1.xml"/><Relationship Id="rId1" Type="http://schemas.openxmlformats.org/officeDocument/2006/relationships/tags" Target="../tags/tag40.xml"/><Relationship Id="rId5" Type="http://schemas.openxmlformats.org/officeDocument/2006/relationships/image" Target="../media/image40.sv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notesSlide" Target="../notesSlides/notesSlide37.xml"/><Relationship Id="rId7" Type="http://schemas.openxmlformats.org/officeDocument/2006/relationships/image" Target="../media/image54.png"/><Relationship Id="rId12" Type="http://schemas.openxmlformats.org/officeDocument/2006/relationships/image" Target="../media/image9.svg"/><Relationship Id="rId2" Type="http://schemas.openxmlformats.org/officeDocument/2006/relationships/slideLayout" Target="../slideLayouts/slideLayout11.xml"/><Relationship Id="rId1" Type="http://schemas.openxmlformats.org/officeDocument/2006/relationships/tags" Target="../tags/tag41.xml"/><Relationship Id="rId6" Type="http://schemas.openxmlformats.org/officeDocument/2006/relationships/image" Target="../media/image52.png"/><Relationship Id="rId11" Type="http://schemas.openxmlformats.org/officeDocument/2006/relationships/image" Target="../media/image8.png"/><Relationship Id="rId5" Type="http://schemas.openxmlformats.org/officeDocument/2006/relationships/image" Target="../media/image59.svg"/><Relationship Id="rId10" Type="http://schemas.openxmlformats.org/officeDocument/2006/relationships/image" Target="../media/image7.svg"/><Relationship Id="rId4" Type="http://schemas.openxmlformats.org/officeDocument/2006/relationships/image" Target="../media/image58.png"/><Relationship Id="rId9"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ags" Target="../tags/tag42.xml"/><Relationship Id="rId4" Type="http://schemas.openxmlformats.org/officeDocument/2006/relationships/image" Target="../media/image60.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4.svg"/><Relationship Id="rId2" Type="http://schemas.openxmlformats.org/officeDocument/2006/relationships/slideLayout" Target="../slideLayouts/slideLayout13.xml"/><Relationship Id="rId1" Type="http://schemas.openxmlformats.org/officeDocument/2006/relationships/tags" Target="../tags/tag43.xml"/><Relationship Id="rId6" Type="http://schemas.openxmlformats.org/officeDocument/2006/relationships/image" Target="../media/image63.png"/><Relationship Id="rId5" Type="http://schemas.openxmlformats.org/officeDocument/2006/relationships/image" Target="../media/image62.svg"/><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40.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25.xml"/><Relationship Id="rId5" Type="http://schemas.openxmlformats.org/officeDocument/2006/relationships/image" Target="../media/image43.png"/><Relationship Id="rId4" Type="http://schemas.openxmlformats.org/officeDocument/2006/relationships/image" Target="../media/image4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329FF-240E-0201-28BD-E291892F2846}"/>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D4F0F6FC-845E-4A82-77A1-594019EB359B}"/>
              </a:ext>
            </a:extLst>
          </p:cNvPr>
          <p:cNvSpPr>
            <a:spLocks noGrp="1"/>
          </p:cNvSpPr>
          <p:nvPr>
            <p:ph type="title"/>
          </p:nvPr>
        </p:nvSpPr>
        <p:spPr/>
        <p:txBody>
          <a:bodyPr/>
          <a:lstStyle/>
          <a:p>
            <a:r>
              <a:rPr lang="en-US" sz="800" b="1">
                <a:solidFill>
                  <a:schemeClr val="bg2"/>
                </a:solidFill>
                <a:latin typeface="+mn-lt"/>
              </a:rPr>
              <a:t>Slide 1 Start of presentation</a:t>
            </a:r>
            <a:r>
              <a:rPr lang="en-US" sz="800" b="1" baseline="0">
                <a:solidFill>
                  <a:schemeClr val="bg2"/>
                </a:solidFill>
                <a:latin typeface="+mn-lt"/>
              </a:rPr>
              <a:t> l says /l/</a:t>
            </a:r>
            <a:endParaRPr lang="en-US" sz="800">
              <a:solidFill>
                <a:schemeClr val="bg2"/>
              </a:solidFill>
              <a:latin typeface="+mn-lt"/>
            </a:endParaRPr>
          </a:p>
        </p:txBody>
      </p:sp>
      <p:sp>
        <p:nvSpPr>
          <p:cNvPr id="7" name="TextBox 6">
            <a:extLst>
              <a:ext uri="{FF2B5EF4-FFF2-40B4-BE49-F238E27FC236}">
                <a16:creationId xmlns:a16="http://schemas.microsoft.com/office/drawing/2014/main" id="{E2528290-B25A-89E1-5AF2-8D4B3EBADF8D}"/>
              </a:ext>
            </a:extLst>
          </p:cNvPr>
          <p:cNvSpPr txBox="1"/>
          <p:nvPr/>
        </p:nvSpPr>
        <p:spPr>
          <a:xfrm>
            <a:off x="1188093" y="3039494"/>
            <a:ext cx="4080680" cy="1477328"/>
          </a:xfrm>
          <a:prstGeom prst="rect">
            <a:avLst/>
          </a:prstGeom>
          <a:noFill/>
        </p:spPr>
        <p:txBody>
          <a:bodyPr wrap="square" rtlCol="0">
            <a:spAutoFit/>
          </a:bodyPr>
          <a:lstStyle/>
          <a:p>
            <a:pPr algn="ctr"/>
            <a:r>
              <a:rPr lang="en-US" sz="3600">
                <a:solidFill>
                  <a:srgbClr val="0E1E42"/>
                </a:solidFill>
              </a:rPr>
              <a:t>d   o   f   c   b   g</a:t>
            </a:r>
          </a:p>
          <a:p>
            <a:pPr algn="ctr"/>
            <a:r>
              <a:rPr lang="en-US" sz="3600">
                <a:solidFill>
                  <a:srgbClr val="0E1E42"/>
                </a:solidFill>
              </a:rPr>
              <a:t>do   has   he   me</a:t>
            </a:r>
          </a:p>
          <a:p>
            <a:endParaRPr lang="en-AU"/>
          </a:p>
        </p:txBody>
      </p:sp>
      <p:sp>
        <p:nvSpPr>
          <p:cNvPr id="3" name="TextBox 2">
            <a:extLst>
              <a:ext uri="{FF2B5EF4-FFF2-40B4-BE49-F238E27FC236}">
                <a16:creationId xmlns:a16="http://schemas.microsoft.com/office/drawing/2014/main" id="{24C147A1-2F7D-80C3-E8B2-E2B690FC00E1}"/>
              </a:ext>
            </a:extLst>
          </p:cNvPr>
          <p:cNvSpPr txBox="1"/>
          <p:nvPr/>
        </p:nvSpPr>
        <p:spPr>
          <a:xfrm>
            <a:off x="7240175" y="3429000"/>
            <a:ext cx="3418497" cy="984885"/>
          </a:xfrm>
          <a:prstGeom prst="rect">
            <a:avLst/>
          </a:prstGeom>
          <a:noFill/>
        </p:spPr>
        <p:txBody>
          <a:bodyPr wrap="square" rtlCol="0">
            <a:spAutoFit/>
          </a:bodyPr>
          <a:lstStyle/>
          <a:p>
            <a:pPr algn="ctr"/>
            <a:r>
              <a:rPr lang="en-US" sz="4000" b="1">
                <a:solidFill>
                  <a:srgbClr val="0E1E42"/>
                </a:solidFill>
              </a:rPr>
              <a:t>l says /l/    was</a:t>
            </a:r>
            <a:endParaRPr lang="en-AU" sz="4000" b="1">
              <a:solidFill>
                <a:srgbClr val="0E1E42"/>
              </a:solidFill>
            </a:endParaRPr>
          </a:p>
          <a:p>
            <a:endParaRPr lang="en-AU"/>
          </a:p>
        </p:txBody>
      </p:sp>
    </p:spTree>
    <p:extLst>
      <p:ext uri="{BB962C8B-B14F-4D97-AF65-F5344CB8AC3E}">
        <p14:creationId xmlns:p14="http://schemas.microsoft.com/office/powerpoint/2010/main" val="2696940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C4DA3E-514B-D332-B31E-DA6A83077257}"/>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10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DA73A-D9E5-44FF-F73A-783ABD365534}"/>
              </a:ext>
            </a:extLst>
          </p:cNvPr>
          <p:cNvSpPr>
            <a:spLocks noGrp="1"/>
          </p:cNvSpPr>
          <p:nvPr>
            <p:ph type="title"/>
          </p:nvPr>
        </p:nvSpPr>
        <p:spPr/>
        <p:txBody>
          <a:bodyPr/>
          <a:lstStyle/>
          <a:p>
            <a:r>
              <a:rPr lang="en-AU" sz="800">
                <a:solidFill>
                  <a:schemeClr val="bg2"/>
                </a:solidFill>
                <a:latin typeface="+mn-lt"/>
              </a:rPr>
              <a:t>Slide 11 End of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D52A25-406C-9D41-668B-E5DF0F6C4580}"/>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12 Phonemic awareness I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637283" y="3397026"/>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8" name="Group 7" descr="Three dots in a row with a cross on the first dot to represent deletion.">
            <a:extLst>
              <a:ext uri="{FF2B5EF4-FFF2-40B4-BE49-F238E27FC236}">
                <a16:creationId xmlns:a16="http://schemas.microsoft.com/office/drawing/2014/main" id="{1FC60D65-5E12-497F-5C25-F6A98BBCEC96}"/>
              </a:ext>
            </a:extLst>
          </p:cNvPr>
          <p:cNvGrpSpPr/>
          <p:nvPr/>
        </p:nvGrpSpPr>
        <p:grpSpPr>
          <a:xfrm>
            <a:off x="2909046" y="2803895"/>
            <a:ext cx="6373907" cy="1541931"/>
            <a:chOff x="2909046" y="2803895"/>
            <a:chExt cx="6373907" cy="1541931"/>
          </a:xfrm>
        </p:grpSpPr>
        <p:grpSp>
          <p:nvGrpSpPr>
            <p:cNvPr id="2" name="Group 1" descr="Three dots in a row with a cross on the first dot to represent deleting.">
              <a:extLst>
                <a:ext uri="{FF2B5EF4-FFF2-40B4-BE49-F238E27FC236}">
                  <a16:creationId xmlns:a16="http://schemas.microsoft.com/office/drawing/2014/main" id="{B7A029F1-A199-9041-006F-9D374F0AC3BF}"/>
                </a:ext>
              </a:extLst>
            </p:cNvPr>
            <p:cNvGrpSpPr/>
            <p:nvPr/>
          </p:nvGrpSpPr>
          <p:grpSpPr>
            <a:xfrm>
              <a:off x="2909046" y="2803895"/>
              <a:ext cx="6373907" cy="1541931"/>
              <a:chOff x="3173504" y="2629146"/>
              <a:chExt cx="6373907" cy="1541931"/>
            </a:xfrm>
          </p:grpSpPr>
          <p:sp>
            <p:nvSpPr>
              <p:cNvPr id="4" name="Oval 3">
                <a:extLst>
                  <a:ext uri="{FF2B5EF4-FFF2-40B4-BE49-F238E27FC236}">
                    <a16:creationId xmlns:a16="http://schemas.microsoft.com/office/drawing/2014/main" id="{A8C9BC8D-816E-4EAE-698D-C93C8F4BF5E3}"/>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DCF4BDE8-517B-90A7-0D67-55662E1C5017}"/>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8246AFB-B632-B6B8-7C37-116D2EABC8D1}"/>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a:extLst>
                <a:ext uri="{FF2B5EF4-FFF2-40B4-BE49-F238E27FC236}">
                  <a16:creationId xmlns:a16="http://schemas.microsoft.com/office/drawing/2014/main" id="{3037F7B0-17B7-1395-AFC3-ED5D03EDC18C}"/>
                </a:ext>
              </a:extLst>
            </p:cNvPr>
            <p:cNvPicPr>
              <a:picLocks noChangeAspect="1"/>
            </p:cNvPicPr>
            <p:nvPr/>
          </p:nvPicPr>
          <p:blipFill>
            <a:blip r:embed="rId3"/>
            <a:stretch>
              <a:fillRect/>
            </a:stretch>
          </p:blipFill>
          <p:spPr>
            <a:xfrm>
              <a:off x="2963669" y="2855469"/>
              <a:ext cx="1432684" cy="1438781"/>
            </a:xfrm>
            <a:prstGeom prst="rect">
              <a:avLst/>
            </a:prstGeom>
          </p:spPr>
        </p:pic>
      </p:grpSp>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9EAE1A-010E-E1B1-1CF1-901AA28AAD98}"/>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13 Phonemic awareness We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AutoShape 2">
            <a:extLst>
              <a:ext uri="{FF2B5EF4-FFF2-40B4-BE49-F238E27FC236}">
                <a16:creationId xmlns:a16="http://schemas.microsoft.com/office/drawing/2014/main" id="{31C09E76-55A0-D450-84C1-88FB3AD677CD}"/>
              </a:ext>
              <a:ext uri="{C183D7F6-B498-43B3-948B-1728B52AA6E4}">
                <adec:decorative xmlns:adec="http://schemas.microsoft.com/office/drawing/2017/decorative" val="1"/>
              </a:ext>
            </a:extLst>
          </p:cNvPr>
          <p:cNvSpPr>
            <a:spLocks noChangeAspect="1" noChangeArrowheads="1"/>
          </p:cNvSpPr>
          <p:nvPr/>
        </p:nvSpPr>
        <p:spPr bwMode="auto">
          <a:xfrm>
            <a:off x="6637283" y="3397026"/>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Three dots in a row with a cross on the first dot to represent deletion.">
            <a:extLst>
              <a:ext uri="{FF2B5EF4-FFF2-40B4-BE49-F238E27FC236}">
                <a16:creationId xmlns:a16="http://schemas.microsoft.com/office/drawing/2014/main" id="{4A387DC7-4991-21CC-90F6-48552D417538}"/>
              </a:ext>
            </a:extLst>
          </p:cNvPr>
          <p:cNvGrpSpPr/>
          <p:nvPr/>
        </p:nvGrpSpPr>
        <p:grpSpPr>
          <a:xfrm>
            <a:off x="2909046" y="2803895"/>
            <a:ext cx="6373907" cy="1541931"/>
            <a:chOff x="2909046" y="2803895"/>
            <a:chExt cx="6373907" cy="1541931"/>
          </a:xfrm>
        </p:grpSpPr>
        <p:grpSp>
          <p:nvGrpSpPr>
            <p:cNvPr id="8" name="Group 7">
              <a:extLst>
                <a:ext uri="{FF2B5EF4-FFF2-40B4-BE49-F238E27FC236}">
                  <a16:creationId xmlns:a16="http://schemas.microsoft.com/office/drawing/2014/main" id="{5A8F7CA4-594F-F3BD-AF60-9560DBA3A919}"/>
                </a:ext>
              </a:extLst>
            </p:cNvPr>
            <p:cNvGrpSpPr/>
            <p:nvPr/>
          </p:nvGrpSpPr>
          <p:grpSpPr>
            <a:xfrm>
              <a:off x="2909046" y="2803895"/>
              <a:ext cx="6373907" cy="1541931"/>
              <a:chOff x="3173504" y="2629146"/>
              <a:chExt cx="6373907" cy="1541931"/>
            </a:xfrm>
          </p:grpSpPr>
          <p:sp>
            <p:nvSpPr>
              <p:cNvPr id="10" name="Oval 9">
                <a:extLst>
                  <a:ext uri="{FF2B5EF4-FFF2-40B4-BE49-F238E27FC236}">
                    <a16:creationId xmlns:a16="http://schemas.microsoft.com/office/drawing/2014/main" id="{5745B68D-6150-CB12-F7B8-FC5665D96536}"/>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BC93BFFD-F14D-D5AF-F11C-B71E81536B20}"/>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C8AFC25E-6513-59CA-FA35-E0C3BDFABE59}"/>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34FE9055-573D-C7F9-1AD5-2D467768AFCF}"/>
                </a:ext>
              </a:extLst>
            </p:cNvPr>
            <p:cNvPicPr>
              <a:picLocks noChangeAspect="1"/>
            </p:cNvPicPr>
            <p:nvPr/>
          </p:nvPicPr>
          <p:blipFill>
            <a:blip r:embed="rId3"/>
            <a:stretch>
              <a:fillRect/>
            </a:stretch>
          </p:blipFill>
          <p:spPr>
            <a:xfrm>
              <a:off x="2963669" y="2855469"/>
              <a:ext cx="1432684" cy="1438781"/>
            </a:xfrm>
            <a:prstGeom prst="rect">
              <a:avLst/>
            </a:prstGeom>
          </p:spPr>
        </p:pic>
      </p:grpSp>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ED6E9-DAA0-1998-E4AE-405D199D7A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4C8ACE-43EB-0BDD-D3BA-FEA3FF588C87}"/>
              </a:ext>
            </a:extLst>
          </p:cNvPr>
          <p:cNvSpPr>
            <a:spLocks noGrp="1"/>
          </p:cNvSpPr>
          <p:nvPr>
            <p:ph type="title"/>
          </p:nvPr>
        </p:nvSpPr>
        <p:spPr/>
        <p:txBody>
          <a:bodyPr/>
          <a:lstStyle/>
          <a:p>
            <a:r>
              <a:rPr lang="en-US" sz="800">
                <a:solidFill>
                  <a:schemeClr val="bg2"/>
                </a:solidFill>
                <a:latin typeface="+mn-lt"/>
              </a:rPr>
              <a:t>Slide 14 Learning intention and success</a:t>
            </a:r>
            <a:r>
              <a:rPr lang="en-US" sz="800" baseline="0">
                <a:solidFill>
                  <a:schemeClr val="bg2"/>
                </a:solidFill>
                <a:latin typeface="+mn-lt"/>
              </a:rPr>
              <a:t> criteria</a:t>
            </a:r>
            <a:endParaRPr lang="en-US" sz="800">
              <a:solidFill>
                <a:schemeClr val="bg2"/>
              </a:solidFill>
              <a:latin typeface="+mn-lt"/>
            </a:endParaRPr>
          </a:p>
        </p:txBody>
      </p:sp>
      <p:sp>
        <p:nvSpPr>
          <p:cNvPr id="7" name="TextBox 6">
            <a:extLst>
              <a:ext uri="{FF2B5EF4-FFF2-40B4-BE49-F238E27FC236}">
                <a16:creationId xmlns:a16="http://schemas.microsoft.com/office/drawing/2014/main" id="{4282E9E3-B549-8F68-1472-155FA09C979C}"/>
              </a:ext>
            </a:extLst>
          </p:cNvPr>
          <p:cNvSpPr txBox="1"/>
          <p:nvPr/>
        </p:nvSpPr>
        <p:spPr>
          <a:xfrm>
            <a:off x="1005462" y="3580402"/>
            <a:ext cx="7405007" cy="2682786"/>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0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I will know I have been successful if I can:</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form the letter l</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say the sound for l</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read a word with l</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spell a word with l.</a:t>
            </a:r>
            <a:endParaRPr kumimoji="0" lang="en-US" sz="30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906508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A9A03-707B-A9AA-FD7C-8A867B0A5A0F}"/>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15 I do</a:t>
            </a:r>
            <a:endParaRPr lang="en-AU" sz="800">
              <a:solidFill>
                <a:schemeClr val="bg2"/>
              </a:solidFill>
              <a:latin typeface="+mn-lt"/>
            </a:endParaRPr>
          </a:p>
        </p:txBody>
      </p:sp>
      <p:sp>
        <p:nvSpPr>
          <p:cNvPr id="5" name="Content Placeholder 2">
            <a:extLst>
              <a:ext uri="{FF2B5EF4-FFF2-40B4-BE49-F238E27FC236}">
                <a16:creationId xmlns:a16="http://schemas.microsoft.com/office/drawing/2014/main" id="{29D20A7E-3AD9-E22F-CDBE-994B77006AC2}"/>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l</a:t>
            </a:r>
            <a:endParaRPr lang="en-AU" sz="210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l</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l</a:t>
            </a:r>
            <a:endParaRPr lang="en-AU" sz="21000">
              <a:solidFill>
                <a:srgbClr val="4557AD"/>
              </a:solidFill>
              <a:latin typeface="Tenorite" pitchFamily="2" charset="0"/>
              <a:cs typeface="Arial"/>
            </a:endParaRPr>
          </a:p>
        </p:txBody>
      </p:sp>
      <p:sp>
        <p:nvSpPr>
          <p:cNvPr id="7" name="Oval 6">
            <a:extLst>
              <a:ext uri="{FF2B5EF4-FFF2-40B4-BE49-F238E27FC236}">
                <a16:creationId xmlns:a16="http://schemas.microsoft.com/office/drawing/2014/main" id="{306783F9-4E54-2958-935B-7A115B541554}"/>
              </a:ext>
              <a:ext uri="{C183D7F6-B498-43B3-948B-1728B52AA6E4}">
                <adec:decorative xmlns:adec="http://schemas.microsoft.com/office/drawing/2017/decorative" val="1"/>
              </a:ext>
            </a:extLst>
          </p:cNvPr>
          <p:cNvSpPr/>
          <p:nvPr/>
        </p:nvSpPr>
        <p:spPr>
          <a:xfrm>
            <a:off x="2143923" y="232179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7">
            <a:extLst>
              <a:ext uri="{FF2B5EF4-FFF2-40B4-BE49-F238E27FC236}">
                <a16:creationId xmlns:a16="http://schemas.microsoft.com/office/drawing/2014/main" id="{490D13B8-74FF-1260-683D-2A9BE8BB388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127905" y="4064978"/>
            <a:ext cx="243861" cy="243861"/>
          </a:xfrm>
          <a:prstGeom prst="rect">
            <a:avLst/>
          </a:prstGeom>
        </p:spPr>
      </p:pic>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70236-EB65-D255-4FE5-3AEDEB648B9A}"/>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16</a:t>
            </a:r>
            <a:r>
              <a:rPr lang="en-US" sz="800" baseline="0">
                <a:solidFill>
                  <a:schemeClr val="bg2"/>
                </a:solidFill>
                <a:effectLst/>
                <a:latin typeface="+mn-lt"/>
                <a:ea typeface="Aptos" panose="020B0004020202020204" pitchFamily="34" charset="0"/>
                <a:cs typeface="Arial" panose="020B0604020202020204" pitchFamily="34" charset="0"/>
              </a:rPr>
              <a:t> We </a:t>
            </a:r>
            <a:r>
              <a:rPr lang="en-US" sz="800">
                <a:solidFill>
                  <a:schemeClr val="bg2"/>
                </a:solidFill>
                <a:effectLst/>
                <a:latin typeface="+mn-lt"/>
                <a:ea typeface="Aptos" panose="020B0004020202020204" pitchFamily="34" charset="0"/>
                <a:cs typeface="Arial" panose="020B0604020202020204" pitchFamily="34" charset="0"/>
              </a:rPr>
              <a:t>do</a:t>
            </a:r>
            <a:endParaRPr lang="en-AU" sz="800">
              <a:solidFill>
                <a:schemeClr val="bg2"/>
              </a:solidFill>
              <a:latin typeface="+mn-lt"/>
            </a:endParaRPr>
          </a:p>
        </p:txBody>
      </p:sp>
      <p:sp>
        <p:nvSpPr>
          <p:cNvPr id="10" name="Content Placeholder 2">
            <a:extLst>
              <a:ext uri="{FF2B5EF4-FFF2-40B4-BE49-F238E27FC236}">
                <a16:creationId xmlns:a16="http://schemas.microsoft.com/office/drawing/2014/main" id="{5F563119-D66E-C446-90C8-DD59C352D220}"/>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l</a:t>
            </a:r>
            <a:endParaRPr lang="en-AU" sz="210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0A2E66CC-EBFD-0E7A-D288-CD0FC76E5338}"/>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l</a:t>
            </a:r>
            <a:endParaRPr lang="en-AU" sz="21000">
              <a:solidFill>
                <a:srgbClr val="4557AD"/>
              </a:solidFill>
              <a:latin typeface="Tenorite" pitchFamily="2" charset="0"/>
              <a:cs typeface="Arial"/>
            </a:endParaRPr>
          </a:p>
        </p:txBody>
      </p:sp>
      <p:sp>
        <p:nvSpPr>
          <p:cNvPr id="9" name="Content Placeholder 2">
            <a:extLst>
              <a:ext uri="{FF2B5EF4-FFF2-40B4-BE49-F238E27FC236}">
                <a16:creationId xmlns:a16="http://schemas.microsoft.com/office/drawing/2014/main" id="{28DBEA68-B078-FB22-176F-618D8CEAC512}"/>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l</a:t>
            </a:r>
            <a:endParaRPr lang="en-AU" sz="21000">
              <a:solidFill>
                <a:srgbClr val="4557AD"/>
              </a:solidFill>
              <a:latin typeface="Tenorite" pitchFamily="2" charset="0"/>
              <a:cs typeface="Arial"/>
            </a:endParaRPr>
          </a:p>
        </p:txBody>
      </p:sp>
      <p:sp>
        <p:nvSpPr>
          <p:cNvPr id="11" name="Oval 10">
            <a:extLst>
              <a:ext uri="{FF2B5EF4-FFF2-40B4-BE49-F238E27FC236}">
                <a16:creationId xmlns:a16="http://schemas.microsoft.com/office/drawing/2014/main" id="{11B4F7AF-C129-09FA-D5B7-3C3099C121E7}"/>
              </a:ext>
              <a:ext uri="{C183D7F6-B498-43B3-948B-1728B52AA6E4}">
                <adec:decorative xmlns:adec="http://schemas.microsoft.com/office/drawing/2017/decorative" val="1"/>
              </a:ext>
            </a:extLst>
          </p:cNvPr>
          <p:cNvSpPr/>
          <p:nvPr/>
        </p:nvSpPr>
        <p:spPr>
          <a:xfrm>
            <a:off x="2143923" y="232179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3" name="Picture 12">
            <a:extLst>
              <a:ext uri="{FF2B5EF4-FFF2-40B4-BE49-F238E27FC236}">
                <a16:creationId xmlns:a16="http://schemas.microsoft.com/office/drawing/2014/main" id="{90478E5B-4B7A-839D-F092-0C42C00CAB4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127905" y="4064978"/>
            <a:ext cx="243861" cy="243861"/>
          </a:xfrm>
          <a:prstGeom prst="rect">
            <a:avLst/>
          </a:prstGeom>
        </p:spPr>
      </p:pic>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33D8919-D0D8-6003-2016-15C5938F003C}"/>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17 I do</a:t>
            </a:r>
            <a:endParaRPr lang="en-AU" sz="800">
              <a:solidFill>
                <a:schemeClr val="bg2"/>
              </a:solidFill>
              <a:latin typeface="+mn-lt"/>
            </a:endParaRPr>
          </a:p>
        </p:txBody>
      </p:sp>
      <p:grpSp>
        <p:nvGrpSpPr>
          <p:cNvPr id="2" name="Group 1" descr="duck, lion ,lollypop">
            <a:extLst>
              <a:ext uri="{FF2B5EF4-FFF2-40B4-BE49-F238E27FC236}">
                <a16:creationId xmlns:a16="http://schemas.microsoft.com/office/drawing/2014/main" id="{AC043C27-15F0-45FC-5008-AFC341D5CF03}"/>
              </a:ext>
            </a:extLst>
          </p:cNvPr>
          <p:cNvGrpSpPr/>
          <p:nvPr/>
        </p:nvGrpSpPr>
        <p:grpSpPr>
          <a:xfrm>
            <a:off x="469396" y="1701410"/>
            <a:ext cx="11253208" cy="3455180"/>
            <a:chOff x="113730" y="2176736"/>
            <a:chExt cx="11253208" cy="3455180"/>
          </a:xfrm>
        </p:grpSpPr>
        <p:pic>
          <p:nvPicPr>
            <p:cNvPr id="3" name="Picture 2" descr="A black background with a black square&#10;&#10;Description automatically generated with medium confidence">
              <a:extLst>
                <a:ext uri="{FF2B5EF4-FFF2-40B4-BE49-F238E27FC236}">
                  <a16:creationId xmlns:a16="http://schemas.microsoft.com/office/drawing/2014/main" id="{05B0230E-8790-432B-CD02-9219088130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730" y="2339023"/>
              <a:ext cx="3130607" cy="3130607"/>
            </a:xfrm>
            <a:prstGeom prst="rect">
              <a:avLst/>
            </a:prstGeom>
          </p:spPr>
        </p:pic>
        <p:pic>
          <p:nvPicPr>
            <p:cNvPr id="8" name="Picture 7" descr="A black background with a black square&#10;&#10;Description automatically generated with medium confidence">
              <a:extLst>
                <a:ext uri="{FF2B5EF4-FFF2-40B4-BE49-F238E27FC236}">
                  <a16:creationId xmlns:a16="http://schemas.microsoft.com/office/drawing/2014/main" id="{4CCB600D-ABD0-88A5-299E-DDA8DCD35C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8410" y="2176736"/>
              <a:ext cx="3455180" cy="3455180"/>
            </a:xfrm>
            <a:prstGeom prst="rect">
              <a:avLst/>
            </a:prstGeom>
          </p:spPr>
        </p:pic>
        <p:pic>
          <p:nvPicPr>
            <p:cNvPr id="11" name="Picture 10" descr="A black background with a black square&#10;&#10;Description automatically generated with medium confidence">
              <a:extLst>
                <a:ext uri="{FF2B5EF4-FFF2-40B4-BE49-F238E27FC236}">
                  <a16:creationId xmlns:a16="http://schemas.microsoft.com/office/drawing/2014/main" id="{9D54D804-892F-97A3-EA14-9E561BDB35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62369" y="2552041"/>
              <a:ext cx="2704569" cy="2704569"/>
            </a:xfrm>
            <a:prstGeom prst="rect">
              <a:avLst/>
            </a:prstGeom>
          </p:spPr>
        </p:pic>
      </p:grpSp>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DAA5BD-F3CE-BB93-6AE2-62630F5B458D}"/>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18</a:t>
            </a:r>
            <a:r>
              <a:rPr lang="en-US" sz="800" baseline="0">
                <a:solidFill>
                  <a:schemeClr val="bg2"/>
                </a:solidFill>
                <a:effectLst/>
                <a:latin typeface="+mn-lt"/>
                <a:ea typeface="Aptos" panose="020B0004020202020204" pitchFamily="34" charset="0"/>
                <a:cs typeface="Arial" panose="020B0604020202020204" pitchFamily="34" charset="0"/>
              </a:rPr>
              <a:t> We</a:t>
            </a:r>
            <a:r>
              <a:rPr lang="en-US" sz="800">
                <a:solidFill>
                  <a:schemeClr val="bg2"/>
                </a:solidFill>
                <a:effectLst/>
                <a:latin typeface="+mn-lt"/>
                <a:ea typeface="Aptos" panose="020B0004020202020204" pitchFamily="34" charset="0"/>
                <a:cs typeface="Arial" panose="020B0604020202020204" pitchFamily="34" charset="0"/>
              </a:rPr>
              <a:t> do</a:t>
            </a:r>
            <a:endParaRPr lang="en-AU" sz="800">
              <a:solidFill>
                <a:schemeClr val="bg2"/>
              </a:solidFill>
              <a:latin typeface="+mn-lt"/>
            </a:endParaRPr>
          </a:p>
        </p:txBody>
      </p:sp>
      <p:pic>
        <p:nvPicPr>
          <p:cNvPr id="3" name="Picture 2" descr="lizard">
            <a:extLst>
              <a:ext uri="{FF2B5EF4-FFF2-40B4-BE49-F238E27FC236}">
                <a16:creationId xmlns:a16="http://schemas.microsoft.com/office/drawing/2014/main" id="{290CCAD1-5F9E-C892-F48E-F7CE22DE2E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8686" y="2141277"/>
            <a:ext cx="2965393" cy="2965393"/>
          </a:xfrm>
          <a:prstGeom prst="rect">
            <a:avLst/>
          </a:prstGeom>
        </p:spPr>
      </p:pic>
      <p:pic>
        <p:nvPicPr>
          <p:cNvPr id="7" name="Picture 6" descr="cat">
            <a:extLst>
              <a:ext uri="{FF2B5EF4-FFF2-40B4-BE49-F238E27FC236}">
                <a16:creationId xmlns:a16="http://schemas.microsoft.com/office/drawing/2014/main" id="{F9C0A098-B109-977E-EB67-3A2AD98794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5919" y="2284939"/>
            <a:ext cx="2288122" cy="2288122"/>
          </a:xfrm>
          <a:prstGeom prst="rect">
            <a:avLst/>
          </a:prstGeom>
        </p:spPr>
      </p:pic>
      <p:pic>
        <p:nvPicPr>
          <p:cNvPr id="10" name="Picture 9" descr="leaf">
            <a:extLst>
              <a:ext uri="{FF2B5EF4-FFF2-40B4-BE49-F238E27FC236}">
                <a16:creationId xmlns:a16="http://schemas.microsoft.com/office/drawing/2014/main" id="{9A3E5C2D-BD91-115F-32D1-7834D3EBA7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05881" y="2141277"/>
            <a:ext cx="2575443" cy="2575443"/>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3F42D-EFF0-2F4A-FEA5-E8312F282741}"/>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19 I do read</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04A9C440-996A-895B-26D7-BA386DD4367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lap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72A66-3498-2151-C170-482DD825F9F9}"/>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 Phonemic awareness review </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8" name="Group 7" descr="foot stomping">
            <a:extLst>
              <a:ext uri="{FF2B5EF4-FFF2-40B4-BE49-F238E27FC236}">
                <a16:creationId xmlns:a16="http://schemas.microsoft.com/office/drawing/2014/main" id="{A8408AE7-2827-D079-4F59-FA19BE4BA8ED}"/>
              </a:ext>
            </a:extLst>
          </p:cNvPr>
          <p:cNvGrpSpPr/>
          <p:nvPr/>
        </p:nvGrpSpPr>
        <p:grpSpPr>
          <a:xfrm>
            <a:off x="4544518" y="1784455"/>
            <a:ext cx="2828144" cy="4081070"/>
            <a:chOff x="4544518" y="1784455"/>
            <a:chExt cx="2828144" cy="4081070"/>
          </a:xfrm>
        </p:grpSpPr>
        <p:sp>
          <p:nvSpPr>
            <p:cNvPr id="9" name="AutoShape 2">
              <a:extLst>
                <a:ext uri="{FF2B5EF4-FFF2-40B4-BE49-F238E27FC236}">
                  <a16:creationId xmlns:a16="http://schemas.microsoft.com/office/drawing/2014/main" id="{707C4262-A6DA-EDD1-06A8-AA4EA6620D2F}"/>
                </a:ext>
              </a:extLst>
            </p:cNvPr>
            <p:cNvSpPr>
              <a:spLocks noChangeAspect="1" noChangeArrowheads="1"/>
            </p:cNvSpPr>
            <p:nvPr/>
          </p:nvSpPr>
          <p:spPr bwMode="auto">
            <a:xfrm>
              <a:off x="5958590" y="3274727"/>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0" name="Graphic 9" descr="Foot outline">
              <a:extLst>
                <a:ext uri="{FF2B5EF4-FFF2-40B4-BE49-F238E27FC236}">
                  <a16:creationId xmlns:a16="http://schemas.microsoft.com/office/drawing/2014/main" id="{AD0773E9-DE05-C79E-235C-A2B4407CE996}"/>
                </a:ext>
              </a:extLst>
            </p:cNvPr>
            <p:cNvPicPr>
              <a:picLocks noChangeAspect="1"/>
            </p:cNvPicPr>
            <p:nvPr/>
          </p:nvPicPr>
          <p:blipFill>
            <a:blip r:embed="rId3">
              <a:extLst>
                <a:ext uri="{96DAC541-7B7A-43D3-8B79-37D633B846F1}">
                  <asvg:svgBlip xmlns:asvg="http://schemas.microsoft.com/office/drawing/2016/SVG/main" r:embed="rId4"/>
                </a:ext>
              </a:extLst>
            </a:blip>
            <a:srcRect b="53951"/>
            <a:stretch/>
          </p:blipFill>
          <p:spPr>
            <a:xfrm>
              <a:off x="4773118" y="1784455"/>
              <a:ext cx="2370944" cy="1091783"/>
            </a:xfrm>
            <a:prstGeom prst="rect">
              <a:avLst/>
            </a:prstGeom>
          </p:spPr>
        </p:pic>
        <p:pic>
          <p:nvPicPr>
            <p:cNvPr id="11" name="Graphic 10" descr="Boot with solid fill">
              <a:extLst>
                <a:ext uri="{FF2B5EF4-FFF2-40B4-BE49-F238E27FC236}">
                  <a16:creationId xmlns:a16="http://schemas.microsoft.com/office/drawing/2014/main" id="{C78DD035-4541-E75F-3F9B-888A76E1B8F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73118" y="2243528"/>
              <a:ext cx="2370944" cy="2370944"/>
            </a:xfrm>
            <a:prstGeom prst="rect">
              <a:avLst/>
            </a:prstGeom>
          </p:spPr>
        </p:pic>
        <p:pic>
          <p:nvPicPr>
            <p:cNvPr id="12" name="Graphic 11" descr="Ripple outline">
              <a:extLst>
                <a:ext uri="{FF2B5EF4-FFF2-40B4-BE49-F238E27FC236}">
                  <a16:creationId xmlns:a16="http://schemas.microsoft.com/office/drawing/2014/main" id="{F138B0C6-D492-EAE9-BAA6-D276C97737F8}"/>
                </a:ext>
              </a:extLst>
            </p:cNvPr>
            <p:cNvPicPr>
              <a:picLocks noChangeAspect="1"/>
            </p:cNvPicPr>
            <p:nvPr/>
          </p:nvPicPr>
          <p:blipFill>
            <a:blip r:embed="rId7">
              <a:extLst>
                <a:ext uri="{96DAC541-7B7A-43D3-8B79-37D633B846F1}">
                  <asvg:svgBlip xmlns:asvg="http://schemas.microsoft.com/office/drawing/2016/SVG/main" r:embed="rId8"/>
                </a:ext>
              </a:extLst>
            </a:blip>
            <a:srcRect t="55764"/>
            <a:stretch/>
          </p:blipFill>
          <p:spPr>
            <a:xfrm>
              <a:off x="4544518" y="4614472"/>
              <a:ext cx="2828144" cy="1251053"/>
            </a:xfrm>
            <a:prstGeom prst="rect">
              <a:avLst/>
            </a:prstGeom>
          </p:spPr>
        </p:pic>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56BD59-3B5F-D0CB-EEEA-A21D3EEFC618}"/>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20 I do read</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641BE50F-BD99-C0F9-6591-74AF17BD5910}"/>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lap   let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A52F4-C42E-82B7-4F4A-4EC919EF5E5B}"/>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21 I do read</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5827F309-AFE4-1BBC-3CB2-2CDE3495C292}"/>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lap   let   lag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6121A-6B29-4E70-F4E8-5966DF134791}"/>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22 We do read</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B2F4EBD2-D59C-2483-56C3-FB27F3ADAA21}"/>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log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C4929-BE01-9A40-6080-7F97173B5CC3}"/>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23 We do read</a:t>
            </a:r>
            <a:endParaRPr lang="en-AU" sz="800">
              <a:solidFill>
                <a:schemeClr val="bg2"/>
              </a:solidFill>
              <a:latin typeface="+mn-lt"/>
            </a:endParaRPr>
          </a:p>
        </p:txBody>
      </p:sp>
      <p:sp>
        <p:nvSpPr>
          <p:cNvPr id="4" name="Content Placeholder 2">
            <a:extLst>
              <a:ext uri="{FF2B5EF4-FFF2-40B4-BE49-F238E27FC236}">
                <a16:creationId xmlns:a16="http://schemas.microsoft.com/office/drawing/2014/main" id="{A11EB021-F8A0-E800-A847-7490A7551A1D}"/>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log   led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933F82-41B6-A5BD-3448-6D1DC5AC24B5}"/>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24 We do read</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log   led   lad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9C3B0-4C5D-DF7D-3C7A-1DBEC5FAAD97}"/>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25 I do write</a:t>
            </a:r>
            <a:endParaRPr lang="en-AU" sz="800">
              <a:solidFill>
                <a:schemeClr val="bg2"/>
              </a:solidFill>
              <a:latin typeface="+mn-lt"/>
            </a:endParaRPr>
          </a:p>
        </p:txBody>
      </p:sp>
      <p:pic>
        <p:nvPicPr>
          <p:cNvPr id="7" name="Picture 2" descr="leg">
            <a:extLst>
              <a:ext uri="{FF2B5EF4-FFF2-40B4-BE49-F238E27FC236}">
                <a16:creationId xmlns:a16="http://schemas.microsoft.com/office/drawing/2014/main" id="{682CA62F-721A-D39C-72A2-6F9F858095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599016" y="1992790"/>
            <a:ext cx="2728210" cy="287241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D4D62-1EBE-1917-776E-9D110FF02C80}"/>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26 I do write</a:t>
            </a:r>
            <a:endParaRPr lang="en-AU" sz="800">
              <a:solidFill>
                <a:schemeClr val="bg2"/>
              </a:solidFill>
              <a:latin typeface="+mn-lt"/>
            </a:endParaRPr>
          </a:p>
        </p:txBody>
      </p:sp>
      <p:pic>
        <p:nvPicPr>
          <p:cNvPr id="5" name="Picture 2" descr="leg">
            <a:extLst>
              <a:ext uri="{FF2B5EF4-FFF2-40B4-BE49-F238E27FC236}">
                <a16:creationId xmlns:a16="http://schemas.microsoft.com/office/drawing/2014/main" id="{F18160B8-64FA-70C4-80B3-34A3173051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599016" y="1992790"/>
            <a:ext cx="2728210" cy="287241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lit">
            <a:extLst>
              <a:ext uri="{FF2B5EF4-FFF2-40B4-BE49-F238E27FC236}">
                <a16:creationId xmlns:a16="http://schemas.microsoft.com/office/drawing/2014/main" id="{DA353607-E388-CC36-6A1C-2A4C381143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6344" y="1485900"/>
            <a:ext cx="3533970" cy="3533970"/>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32088D-116B-D689-A0DC-740D2BFE7A3A}"/>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27 I do write</a:t>
            </a:r>
            <a:endParaRPr lang="en-AU" sz="800">
              <a:solidFill>
                <a:schemeClr val="bg2"/>
              </a:solidFill>
              <a:latin typeface="+mn-lt"/>
            </a:endParaRPr>
          </a:p>
        </p:txBody>
      </p:sp>
      <p:pic>
        <p:nvPicPr>
          <p:cNvPr id="2" name="Picture 2" descr="leg Icon 17353">
            <a:extLst>
              <a:ext uri="{FF2B5EF4-FFF2-40B4-BE49-F238E27FC236}">
                <a16:creationId xmlns:a16="http://schemas.microsoft.com/office/drawing/2014/main" id="{79467F95-A97C-F88A-043C-46439DC83E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599016" y="1992790"/>
            <a:ext cx="2728210" cy="287241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lit">
            <a:extLst>
              <a:ext uri="{FF2B5EF4-FFF2-40B4-BE49-F238E27FC236}">
                <a16:creationId xmlns:a16="http://schemas.microsoft.com/office/drawing/2014/main" id="{267377C4-58CD-5247-4B0E-6C2EC273F4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6344" y="1485900"/>
            <a:ext cx="3533970" cy="3533970"/>
          </a:xfrm>
          <a:prstGeom prst="rect">
            <a:avLst/>
          </a:prstGeom>
        </p:spPr>
      </p:pic>
      <p:pic>
        <p:nvPicPr>
          <p:cNvPr id="12" name="Picture 11" descr="lip">
            <a:extLst>
              <a:ext uri="{FF2B5EF4-FFF2-40B4-BE49-F238E27FC236}">
                <a16:creationId xmlns:a16="http://schemas.microsoft.com/office/drawing/2014/main" id="{FA2E5C63-A020-141F-92D8-F47488D7DC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18550" y="2351699"/>
            <a:ext cx="3533971" cy="2313607"/>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8A62D-8068-7BE0-4DA9-8E4EFCA121E2}"/>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28 We do write</a:t>
            </a:r>
            <a:endParaRPr lang="en-AU" sz="800">
              <a:solidFill>
                <a:schemeClr val="bg2"/>
              </a:solidFill>
              <a:latin typeface="+mn-lt"/>
            </a:endParaRPr>
          </a:p>
        </p:txBody>
      </p:sp>
      <p:pic>
        <p:nvPicPr>
          <p:cNvPr id="3" name="Picture 2" descr="log">
            <a:extLst>
              <a:ext uri="{FF2B5EF4-FFF2-40B4-BE49-F238E27FC236}">
                <a16:creationId xmlns:a16="http://schemas.microsoft.com/office/drawing/2014/main" id="{234A33F7-9F2B-30F9-588D-DC34AA9345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097" y="2310787"/>
            <a:ext cx="2715854" cy="2715854"/>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2CE00C-D211-009B-8DCA-F9B00A35EBCB}"/>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29 We do write</a:t>
            </a:r>
            <a:endParaRPr lang="en-AU" sz="800">
              <a:solidFill>
                <a:schemeClr val="bg2"/>
              </a:solidFill>
              <a:latin typeface="+mn-lt"/>
            </a:endParaRPr>
          </a:p>
        </p:txBody>
      </p:sp>
      <p:pic>
        <p:nvPicPr>
          <p:cNvPr id="2" name="Picture 1" descr="log">
            <a:extLst>
              <a:ext uri="{FF2B5EF4-FFF2-40B4-BE49-F238E27FC236}">
                <a16:creationId xmlns:a16="http://schemas.microsoft.com/office/drawing/2014/main" id="{F541E0B2-8CB4-F18C-0733-B8D7DA198B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097" y="2310787"/>
            <a:ext cx="2715854" cy="2715854"/>
          </a:xfrm>
          <a:prstGeom prst="rect">
            <a:avLst/>
          </a:prstGeom>
        </p:spPr>
      </p:pic>
      <p:pic>
        <p:nvPicPr>
          <p:cNvPr id="5" name="Picture 4" descr="lid">
            <a:extLst>
              <a:ext uri="{FF2B5EF4-FFF2-40B4-BE49-F238E27FC236}">
                <a16:creationId xmlns:a16="http://schemas.microsoft.com/office/drawing/2014/main" id="{6511D950-33FD-00A1-F6A7-D583E05AC9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5690" y="2220866"/>
            <a:ext cx="2900619" cy="2895695"/>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263AD-BFCA-D3B7-DF4F-6BF0FD1D9D97}"/>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9" name="Picture 18" descr="donkey">
            <a:extLst>
              <a:ext uri="{FF2B5EF4-FFF2-40B4-BE49-F238E27FC236}">
                <a16:creationId xmlns:a16="http://schemas.microsoft.com/office/drawing/2014/main" id="{3E2E6BB2-3A99-7A0F-CB7B-C3CEFBCA9E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7721" y="1484537"/>
            <a:ext cx="1818575" cy="1818575"/>
          </a:xfrm>
          <a:prstGeom prst="rect">
            <a:avLst/>
          </a:prstGeom>
        </p:spPr>
      </p:pic>
      <p:pic>
        <p:nvPicPr>
          <p:cNvPr id="17" name="Picture 16" descr="grapes">
            <a:extLst>
              <a:ext uri="{FF2B5EF4-FFF2-40B4-BE49-F238E27FC236}">
                <a16:creationId xmlns:a16="http://schemas.microsoft.com/office/drawing/2014/main" id="{F1C411B8-96F9-02DC-5129-131156B7E2B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43672" y="1553537"/>
            <a:ext cx="1647075" cy="1647075"/>
          </a:xfrm>
          <a:prstGeom prst="rect">
            <a:avLst/>
          </a:prstGeom>
        </p:spPr>
      </p:pic>
      <p:pic>
        <p:nvPicPr>
          <p:cNvPr id="13" name="Picture 12" descr="orange">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948432" y="1737106"/>
            <a:ext cx="1566006" cy="1566006"/>
          </a:xfrm>
          <a:prstGeom prst="rect">
            <a:avLst/>
          </a:prstGeom>
        </p:spPr>
      </p:pic>
      <p:pic>
        <p:nvPicPr>
          <p:cNvPr id="24" name="Picture 23" descr="cake">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817756" y="3888329"/>
            <a:ext cx="1990626" cy="1990626"/>
          </a:xfrm>
          <a:prstGeom prst="rect">
            <a:avLst/>
          </a:prstGeom>
        </p:spPr>
      </p:pic>
      <p:pic>
        <p:nvPicPr>
          <p:cNvPr id="26" name="Picture 25" descr="fox">
            <a:extLst>
              <a:ext uri="{FF2B5EF4-FFF2-40B4-BE49-F238E27FC236}">
                <a16:creationId xmlns:a16="http://schemas.microsoft.com/office/drawing/2014/main" id="{5FA344B6-7E96-C328-3BA3-7D5B4F2972E3}"/>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408423" y="2882803"/>
            <a:ext cx="3975197" cy="3975197"/>
          </a:xfrm>
          <a:prstGeom prst="rect">
            <a:avLst/>
          </a:prstGeom>
        </p:spPr>
      </p:pic>
      <p:pic>
        <p:nvPicPr>
          <p:cNvPr id="22" name="Picture 21" descr="baby">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736122" y="3888329"/>
            <a:ext cx="1990626" cy="1990626"/>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D6E174-CBC7-C31B-8FED-44C5164113D7}"/>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30 We do write</a:t>
            </a:r>
            <a:endParaRPr lang="en-AU" sz="800">
              <a:solidFill>
                <a:schemeClr val="bg2"/>
              </a:solidFill>
              <a:latin typeface="+mn-lt"/>
            </a:endParaRPr>
          </a:p>
        </p:txBody>
      </p:sp>
      <p:pic>
        <p:nvPicPr>
          <p:cNvPr id="4" name="Picture 3" descr="log">
            <a:extLst>
              <a:ext uri="{FF2B5EF4-FFF2-40B4-BE49-F238E27FC236}">
                <a16:creationId xmlns:a16="http://schemas.microsoft.com/office/drawing/2014/main" id="{35C5BFF1-D0D6-4732-1661-444C481AAD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097" y="2310787"/>
            <a:ext cx="2715854" cy="2715854"/>
          </a:xfrm>
          <a:prstGeom prst="rect">
            <a:avLst/>
          </a:prstGeom>
        </p:spPr>
      </p:pic>
      <p:pic>
        <p:nvPicPr>
          <p:cNvPr id="2" name="Picture 1" descr="lid">
            <a:extLst>
              <a:ext uri="{FF2B5EF4-FFF2-40B4-BE49-F238E27FC236}">
                <a16:creationId xmlns:a16="http://schemas.microsoft.com/office/drawing/2014/main" id="{E83FAFDE-3F2F-D2B2-711C-6CDC956A82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5690" y="2220866"/>
            <a:ext cx="2900619" cy="2895695"/>
          </a:xfrm>
          <a:prstGeom prst="rect">
            <a:avLst/>
          </a:prstGeom>
        </p:spPr>
      </p:pic>
      <p:pic>
        <p:nvPicPr>
          <p:cNvPr id="12" name="Picture 11" descr="lab">
            <a:extLst>
              <a:ext uri="{FF2B5EF4-FFF2-40B4-BE49-F238E27FC236}">
                <a16:creationId xmlns:a16="http://schemas.microsoft.com/office/drawing/2014/main" id="{FF2C3B74-1F18-B218-40D0-EE3F353198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07048" y="2487160"/>
            <a:ext cx="2389687" cy="2389687"/>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124C2-7F17-FDC4-028D-39BA11EB233B}"/>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31 I do read</a:t>
            </a:r>
            <a:endParaRPr lang="en-AU" sz="800">
              <a:solidFill>
                <a:schemeClr val="bg2"/>
              </a:solidFill>
              <a:latin typeface="+mn-lt"/>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was    </a:t>
            </a:r>
            <a:r>
              <a:rPr lang="en-US" sz="12000" err="1">
                <a:solidFill>
                  <a:srgbClr val="4557AD"/>
                </a:solidFill>
                <a:latin typeface="Tenorite" pitchFamily="2" charset="0"/>
                <a:ea typeface="Verdana" panose="020B0604030504040204" pitchFamily="34" charset="0"/>
                <a:cs typeface="Verdana" panose="020B0604030504040204" pitchFamily="34" charset="0"/>
              </a:rPr>
              <a:t>was</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was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A780A-6A44-4A37-BD1A-0598C86EA8AD}"/>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32 We do read</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E6B917D6-DEB3-C107-BE15-FA15649D4AB8}"/>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was    </a:t>
            </a:r>
            <a:r>
              <a:rPr lang="en-US" sz="12000" err="1">
                <a:solidFill>
                  <a:srgbClr val="4557AD"/>
                </a:solidFill>
                <a:latin typeface="Tenorite" pitchFamily="2" charset="0"/>
                <a:ea typeface="Verdana" panose="020B0604030504040204" pitchFamily="34" charset="0"/>
                <a:cs typeface="Verdana" panose="020B0604030504040204" pitchFamily="34" charset="0"/>
              </a:rPr>
              <a:t>was</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was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559763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CFC202-DBCF-338E-70E9-326820C36FE5}"/>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33 I do read</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 lid was on my lap.</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79DA9D-78A6-AEEF-A721-3DC3DD9AF937}"/>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34 We do read</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8000">
                <a:solidFill>
                  <a:srgbClr val="4557AD"/>
                </a:solidFill>
                <a:latin typeface="Tenorite" pitchFamily="2" charset="0"/>
                <a:ea typeface="Verdana" panose="020B0604030504040204" pitchFamily="34" charset="0"/>
                <a:cs typeface="Verdana" panose="020B0604030504040204" pitchFamily="34" charset="0"/>
              </a:rPr>
              <a:t>My</a:t>
            </a: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leg was on </a:t>
            </a:r>
            <a:r>
              <a:rPr lang="en-US" sz="8000">
                <a:solidFill>
                  <a:srgbClr val="4557AD"/>
                </a:solidFill>
                <a:latin typeface="Tenorite" pitchFamily="2" charset="0"/>
                <a:ea typeface="Verdana" panose="020B0604030504040204" pitchFamily="34" charset="0"/>
                <a:cs typeface="Verdana" panose="020B0604030504040204" pitchFamily="34" charset="0"/>
              </a:rPr>
              <a:t>a</a:t>
            </a: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log.</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1D9FA-06D9-BF7C-54E3-A852495DD06E}"/>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35 I do write</a:t>
            </a:r>
            <a:endParaRPr lang="en-AU" sz="800">
              <a:solidFill>
                <a:schemeClr val="bg2"/>
              </a:solidFill>
              <a:latin typeface="+mn-lt"/>
            </a:endParaRP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8E211-C106-1498-744B-1041C7CB63A5}"/>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36</a:t>
            </a:r>
            <a:r>
              <a:rPr lang="en-US" sz="800" baseline="0">
                <a:solidFill>
                  <a:schemeClr val="bg2"/>
                </a:solidFill>
                <a:effectLst/>
                <a:latin typeface="+mn-lt"/>
                <a:ea typeface="Aptos" panose="020B0004020202020204" pitchFamily="34" charset="0"/>
                <a:cs typeface="Arial" panose="020B0604020202020204" pitchFamily="34" charset="0"/>
              </a:rPr>
              <a:t> We d</a:t>
            </a:r>
            <a:r>
              <a:rPr lang="en-US" sz="800">
                <a:solidFill>
                  <a:schemeClr val="bg2"/>
                </a:solidFill>
                <a:effectLst/>
                <a:latin typeface="+mn-lt"/>
                <a:ea typeface="Aptos" panose="020B0004020202020204" pitchFamily="34" charset="0"/>
                <a:cs typeface="Arial" panose="020B0604020202020204" pitchFamily="34" charset="0"/>
              </a:rPr>
              <a:t>o write</a:t>
            </a:r>
            <a:endParaRPr lang="en-AU" sz="800">
              <a:solidFill>
                <a:schemeClr val="bg2"/>
              </a:solidFill>
              <a:latin typeface="+mn-lt"/>
            </a:endParaRP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7CB93-E194-27F4-A4D9-F5095EFF7100}"/>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37 Check for understanding</a:t>
            </a:r>
            <a:endParaRPr lang="en-AU" sz="800">
              <a:solidFill>
                <a:schemeClr val="bg2"/>
              </a:solidFill>
              <a:latin typeface="+mn-lt"/>
            </a:endParaRPr>
          </a:p>
        </p:txBody>
      </p:sp>
      <p:pic>
        <p:nvPicPr>
          <p:cNvPr id="13" name="Graphic 12">
            <a:extLst>
              <a:ext uri="{FF2B5EF4-FFF2-40B4-BE49-F238E27FC236}">
                <a16:creationId xmlns:a16="http://schemas.microsoft.com/office/drawing/2014/main" id="{1ECB83B1-15EA-5D52-724A-394F20CA344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749578" y="3428524"/>
            <a:ext cx="567784"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0">
                <a:solidFill>
                  <a:srgbClr val="4857A6"/>
                </a:solidFill>
                <a:latin typeface="Tenorite" pitchFamily="2" charset="0"/>
                <a:ea typeface="Verdana" panose="020B0604030504040204" pitchFamily="34" charset="0"/>
              </a:rPr>
              <a:t>l</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lag</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lot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400">
                <a:solidFill>
                  <a:srgbClr val="4557AD"/>
                </a:solidFill>
                <a:latin typeface="Tenorite" pitchFamily="2" charset="0"/>
                <a:cs typeface="Arial"/>
              </a:rPr>
              <a:t>let</a:t>
            </a:r>
            <a:endParaRPr kumimoji="0" lang="en-US" sz="4400" b="0" i="0" u="none" strike="noStrike" kern="1200" cap="none" spc="0" normalizeH="0" baseline="0" noProof="0">
              <a:ln>
                <a:noFill/>
              </a:ln>
              <a:solidFill>
                <a:srgbClr val="4557AD"/>
              </a:solidFill>
              <a:effectLst/>
              <a:uLnTx/>
              <a:uFillTx/>
              <a:latin typeface="Tenorite" pitchFamily="2" charset="0"/>
              <a:ea typeface="+mn-ea"/>
              <a:cs typeface="Arial"/>
            </a:endParaRP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5" name="Picture 2" descr="leg Icon 17353">
            <a:extLst>
              <a:ext uri="{FF2B5EF4-FFF2-40B4-BE49-F238E27FC236}">
                <a16:creationId xmlns:a16="http://schemas.microsoft.com/office/drawing/2014/main" id="{63600634-F896-F46C-29C5-25D023CA89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10092499" y="3366659"/>
            <a:ext cx="880301" cy="92683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lip">
            <a:extLst>
              <a:ext uri="{FF2B5EF4-FFF2-40B4-BE49-F238E27FC236}">
                <a16:creationId xmlns:a16="http://schemas.microsoft.com/office/drawing/2014/main" id="{BA549723-582A-7644-E562-F4FA9AB938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40613" y="4350743"/>
            <a:ext cx="1299844" cy="850977"/>
          </a:xfrm>
          <a:prstGeom prst="rect">
            <a:avLst/>
          </a:prstGeom>
        </p:spPr>
      </p:pic>
      <p:pic>
        <p:nvPicPr>
          <p:cNvPr id="9" name="Picture 8" descr="log">
            <a:extLst>
              <a:ext uri="{FF2B5EF4-FFF2-40B4-BE49-F238E27FC236}">
                <a16:creationId xmlns:a16="http://schemas.microsoft.com/office/drawing/2014/main" id="{701C0B91-FFB7-172D-DFA2-BFCCADC61A0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28390" y="5163070"/>
            <a:ext cx="1119099" cy="1119099"/>
          </a:xfrm>
          <a:prstGeom prst="rect">
            <a:avLst/>
          </a:prstGeom>
        </p:spPr>
      </p:pic>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a:extLst>
              <a:ext uri="{FF2B5EF4-FFF2-40B4-BE49-F238E27FC236}">
                <a16:creationId xmlns:a16="http://schemas.microsoft.com/office/drawing/2014/main" id="{3CF1B34A-57B9-12B8-639A-D7E23476AA5C}"/>
              </a:ext>
              <a:ext uri="{C183D7F6-B498-43B3-948B-1728B52AA6E4}">
                <adec:decorative xmlns:adec="http://schemas.microsoft.com/office/drawing/2017/decorative" val="1"/>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538092" y="1964946"/>
            <a:ext cx="627661" cy="590024"/>
          </a:xfrm>
          <a:prstGeom prst="rect">
            <a:avLst/>
          </a:prstGeom>
        </p:spPr>
      </p:pic>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0CD15AD4-1658-E044-D725-BACD96EEA581}"/>
              </a:ext>
              <a:ext uri="{C183D7F6-B498-43B3-948B-1728B52AA6E4}">
                <adec:decorative xmlns:adec="http://schemas.microsoft.com/office/drawing/2017/decorative" val="1"/>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204465" y="2015111"/>
            <a:ext cx="447584" cy="447584"/>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D9F97-E2CF-964E-D25B-CE0239AAEE21}"/>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38 Check for understanding</a:t>
            </a:r>
            <a:endParaRPr lang="en-AU" sz="800">
              <a:solidFill>
                <a:schemeClr val="bg2"/>
              </a:solidFill>
              <a:latin typeface="+mn-lt"/>
            </a:endParaRPr>
          </a:p>
        </p:txBody>
      </p:sp>
      <p:pic>
        <p:nvPicPr>
          <p:cNvPr id="3" name="Picture 2" descr="Image of student sheet phase 3 lesson 5">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97512" y="465277"/>
            <a:ext cx="3997772" cy="5681989"/>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B3488B-AA16-AA07-67AB-50C32DF62264}"/>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39 You do</a:t>
            </a:r>
            <a:endParaRPr lang="en-AU" sz="800">
              <a:solidFill>
                <a:schemeClr val="bg2"/>
              </a:solidFill>
              <a:latin typeface="+mn-lt"/>
            </a:endParaRP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128127C-2E73-C3B2-4694-D5113349924E}"/>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4 Review You do</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o</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g</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d</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b</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f</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B2F4B-B1DD-73D6-AF23-F960A5BA3CD2}"/>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40 End of presentation</a:t>
            </a:r>
            <a:endParaRPr lang="en-AU" sz="800">
              <a:solidFill>
                <a:schemeClr val="bg2"/>
              </a:solidFill>
              <a:latin typeface="+mn-lt"/>
            </a:endParaRP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A8889-7E29-7723-2EC6-239137A66316}"/>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5 Review 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DA298E-A464-6A38-E4B0-C24B76B8CB8B}"/>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6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bid   fog   can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44D0E-65FD-38EA-454E-A6A0208CFE55}"/>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7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Dog">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49144" y="2004552"/>
            <a:ext cx="3488813" cy="3488813"/>
          </a:xfrm>
          <a:prstGeom prst="rect">
            <a:avLst/>
          </a:prstGeom>
        </p:spPr>
      </p:pic>
      <p:pic>
        <p:nvPicPr>
          <p:cNvPr id="4" name="Picture 3" descr="cob">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06505" y="2264815"/>
            <a:ext cx="2978990" cy="2978990"/>
          </a:xfrm>
          <a:prstGeom prst="rect">
            <a:avLst/>
          </a:prstGeom>
        </p:spPr>
      </p:pic>
      <p:pic>
        <p:nvPicPr>
          <p:cNvPr id="7" name="Picture 6" descr="cog">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922590" y="2629203"/>
            <a:ext cx="2239513" cy="2239513"/>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A90BE-F437-9137-4D82-21FE9D28486E}"/>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8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he   do   has   me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B76B9-484B-2E5F-91D6-AD610BD1EFEF}"/>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9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 cat is in a bad fog.</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ff236c08-9611-4854-a4bb-16d44b7327b6"/>
    <ds:schemaRef ds:uri="http://www.w3.org/XML/1998/namespace"/>
    <ds:schemaRef ds:uri="http://schemas.microsoft.com/office/infopath/2007/PartnerControls"/>
    <ds:schemaRef ds:uri="64eff3df-e3d6-48ed-978f-45ff25640900"/>
    <ds:schemaRef ds:uri="http://schemas.openxmlformats.org/package/2006/metadata/core-properties"/>
    <ds:schemaRef ds:uri="http://schemas.microsoft.com/office/2006/metadata/properties"/>
    <ds:schemaRef ds:uri="http://schemas.microsoft.com/office/2006/documentManagement/types"/>
    <ds:schemaRef ds:uri="http://purl.org/dc/dcmitype/"/>
    <ds:schemaRef ds:uri="http://purl.org/dc/terms/"/>
    <ds:schemaRef ds:uri="http://purl.org/dc/elements/1.1/"/>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36</TotalTime>
  <Words>4100</Words>
  <Application>Microsoft Office PowerPoint</Application>
  <PresentationFormat>Widescreen</PresentationFormat>
  <Paragraphs>583</Paragraphs>
  <Slides>40</Slides>
  <Notes>39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Aptos</vt:lpstr>
      <vt:lpstr>Arial</vt:lpstr>
      <vt:lpstr>Calibri</vt:lpstr>
      <vt:lpstr>Calibri Light</vt:lpstr>
      <vt:lpstr>Symbol</vt:lpstr>
      <vt:lpstr>Tenorite</vt:lpstr>
      <vt:lpstr>Times New Roman</vt:lpstr>
      <vt:lpstr>Verdana</vt:lpstr>
      <vt:lpstr>1_Office Theme</vt:lpstr>
      <vt:lpstr>Slide 1 Start of presentation l says /l/</vt:lpstr>
      <vt:lpstr>Slide 2 Phonemic awareness review </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End of review</vt:lpstr>
      <vt:lpstr>Slide 12 Phonemic awareness I do</vt:lpstr>
      <vt:lpstr>Slide 13 Phonemic awareness We do</vt:lpstr>
      <vt:lpstr>Slide 14 Learning intention and success criteria</vt:lpstr>
      <vt:lpstr>Slide 15 I do</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vt:lpstr>
      <vt:lpstr>Slide 32 We do read</vt:lpstr>
      <vt:lpstr>Slide 33 I do read</vt:lpstr>
      <vt:lpstr>Slide 34 We do read</vt:lpstr>
      <vt:lpstr>Slide 35 I do write</vt:lpstr>
      <vt:lpstr>Slide 36 We do write</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3</cp:revision>
  <dcterms:created xsi:type="dcterms:W3CDTF">2021-01-11T06:19:08Z</dcterms:created>
  <dcterms:modified xsi:type="dcterms:W3CDTF">2025-02-05T22:18:49Z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