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314" r:id="rId5"/>
    <p:sldId id="430" r:id="rId6"/>
    <p:sldId id="431" r:id="rId7"/>
    <p:sldId id="429" r:id="rId8"/>
    <p:sldId id="283" r:id="rId9"/>
    <p:sldId id="276" r:id="rId10"/>
    <p:sldId id="274" r:id="rId11"/>
    <p:sldId id="286" r:id="rId12"/>
    <p:sldId id="275" r:id="rId13"/>
    <p:sldId id="280" r:id="rId14"/>
    <p:sldId id="417" r:id="rId15"/>
    <p:sldId id="416" r:id="rId16"/>
    <p:sldId id="281" r:id="rId17"/>
    <p:sldId id="282" r:id="rId18"/>
    <p:sldId id="273" r:id="rId19"/>
    <p:sldId id="272" r:id="rId20"/>
    <p:sldId id="41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728863A-C0C4-092D-1229-B9CC6C4FAC29}" name="Elaine Stanley" initials="ES" userId="S::Elaine.Stanley@esa.edu.au::9dfc5ab9-b876-4d2e-b928-2720deac3464" providerId="AD"/>
  <p188:author id="{F2AA16A7-A401-F1E4-AE7E-451003CA81B3}" name="Elaine Stanley" initials="ES" userId="S::elaine.stanley@esa.edu.au::9dfc5ab9-b876-4d2e-b928-2720deac3464" providerId="AD"/>
  <p188:author id="{AC1A14C9-5C87-F7A0-98A6-59A8A750B5A3}" name="Liz Heynes" initials="LH" userId="S::Liz.Heynes@esa.edu.au::e5ff50d5-f39a-42f6-9e9f-e790bcc8c38d" providerId="AD"/>
  <p188:author id="{894CCCEB-FABF-0F85-7062-35BD6BC6D978}"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3FA"/>
    <a:srgbClr val="7E35B5"/>
    <a:srgbClr val="E8D1FF"/>
    <a:srgbClr val="018F88"/>
    <a:srgbClr val="4656AD"/>
    <a:srgbClr val="D1D5EB"/>
    <a:srgbClr val="E1CCF0"/>
    <a:srgbClr val="F2F2F2"/>
    <a:srgbClr val="AD21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5C22AD-1E1A-44D8-957C-52C4CB39E817}" v="3" dt="2023-11-09T05:52:45.7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7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e Power" userId="S::martine.power@esa.edu.au::f3410e55-3c0b-475c-b0b5-72038337e5c9" providerId="AD" clId="Web-{7132A148-4500-F5AB-54E1-9F19D5266F60}"/>
    <pc:docChg chg="modSld">
      <pc:chgData name="Martine Power" userId="S::martine.power@esa.edu.au::f3410e55-3c0b-475c-b0b5-72038337e5c9" providerId="AD" clId="Web-{7132A148-4500-F5AB-54E1-9F19D5266F60}" dt="2023-08-14T03:10:11.593" v="91"/>
      <pc:docMkLst>
        <pc:docMk/>
      </pc:docMkLst>
      <pc:sldChg chg="modNotes">
        <pc:chgData name="Martine Power" userId="S::martine.power@esa.edu.au::f3410e55-3c0b-475c-b0b5-72038337e5c9" providerId="AD" clId="Web-{7132A148-4500-F5AB-54E1-9F19D5266F60}" dt="2023-08-14T03:10:11.593" v="91"/>
        <pc:sldMkLst>
          <pc:docMk/>
          <pc:sldMk cId="2751178438" sldId="273"/>
        </pc:sldMkLst>
      </pc:sldChg>
      <pc:sldChg chg="modNotes">
        <pc:chgData name="Martine Power" userId="S::martine.power@esa.edu.au::f3410e55-3c0b-475c-b0b5-72038337e5c9" providerId="AD" clId="Web-{7132A148-4500-F5AB-54E1-9F19D5266F60}" dt="2023-08-14T03:08:23.590" v="77"/>
        <pc:sldMkLst>
          <pc:docMk/>
          <pc:sldMk cId="525691723" sldId="274"/>
        </pc:sldMkLst>
      </pc:sldChg>
      <pc:sldChg chg="modNotes">
        <pc:chgData name="Martine Power" userId="S::martine.power@esa.edu.au::f3410e55-3c0b-475c-b0b5-72038337e5c9" providerId="AD" clId="Web-{7132A148-4500-F5AB-54E1-9F19D5266F60}" dt="2023-08-14T02:38:30.165" v="24"/>
        <pc:sldMkLst>
          <pc:docMk/>
          <pc:sldMk cId="2937028638" sldId="276"/>
        </pc:sldMkLst>
      </pc:sldChg>
      <pc:sldChg chg="modNotes">
        <pc:chgData name="Martine Power" userId="S::martine.power@esa.edu.au::f3410e55-3c0b-475c-b0b5-72038337e5c9" providerId="AD" clId="Web-{7132A148-4500-F5AB-54E1-9F19D5266F60}" dt="2023-08-14T02:37:05.726" v="16"/>
        <pc:sldMkLst>
          <pc:docMk/>
          <pc:sldMk cId="3334894480" sldId="283"/>
        </pc:sldMkLst>
      </pc:sldChg>
      <pc:sldChg chg="modNotes">
        <pc:chgData name="Martine Power" userId="S::martine.power@esa.edu.au::f3410e55-3c0b-475c-b0b5-72038337e5c9" providerId="AD" clId="Web-{7132A148-4500-F5AB-54E1-9F19D5266F60}" dt="2023-08-14T02:36:03.146" v="5"/>
        <pc:sldMkLst>
          <pc:docMk/>
          <pc:sldMk cId="3013247738" sldId="429"/>
        </pc:sldMkLst>
      </pc:sldChg>
    </pc:docChg>
  </pc:docChgLst>
  <pc:docChgLst>
    <pc:chgData name="Elaine Stanley" userId="S::elaine.stanley@esa.edu.au::9dfc5ab9-b876-4d2e-b928-2720deac3464" providerId="AD" clId="Web-{35329AD4-E294-B7A9-8664-24586EF343BB}"/>
    <pc:docChg chg="modSld">
      <pc:chgData name="Elaine Stanley" userId="S::elaine.stanley@esa.edu.au::9dfc5ab9-b876-4d2e-b928-2720deac3464" providerId="AD" clId="Web-{35329AD4-E294-B7A9-8664-24586EF343BB}" dt="2023-08-06T23:24:09.027" v="6" actId="14100"/>
      <pc:docMkLst>
        <pc:docMk/>
      </pc:docMkLst>
      <pc:sldChg chg="modSp">
        <pc:chgData name="Elaine Stanley" userId="S::elaine.stanley@esa.edu.au::9dfc5ab9-b876-4d2e-b928-2720deac3464" providerId="AD" clId="Web-{35329AD4-E294-B7A9-8664-24586EF343BB}" dt="2023-08-06T23:24:09.027" v="6" actId="14100"/>
        <pc:sldMkLst>
          <pc:docMk/>
          <pc:sldMk cId="2937028638" sldId="276"/>
        </pc:sldMkLst>
        <pc:spChg chg="mod">
          <ac:chgData name="Elaine Stanley" userId="S::elaine.stanley@esa.edu.au::9dfc5ab9-b876-4d2e-b928-2720deac3464" providerId="AD" clId="Web-{35329AD4-E294-B7A9-8664-24586EF343BB}" dt="2023-08-06T23:24:09.027" v="6" actId="14100"/>
          <ac:spMkLst>
            <pc:docMk/>
            <pc:sldMk cId="2937028638" sldId="276"/>
            <ac:spMk id="13" creationId="{F8461FC7-8E16-8A61-A0DB-08E2E96D4978}"/>
          </ac:spMkLst>
        </pc:spChg>
      </pc:sldChg>
    </pc:docChg>
  </pc:docChgLst>
  <pc:docChgLst>
    <pc:chgData name="Elaine Stanley" userId="9dfc5ab9-b876-4d2e-b928-2720deac3464" providerId="ADAL" clId="{D286160A-EAD2-431D-958B-665040176898}"/>
    <pc:docChg chg="modSld">
      <pc:chgData name="Elaine Stanley" userId="9dfc5ab9-b876-4d2e-b928-2720deac3464" providerId="ADAL" clId="{D286160A-EAD2-431D-958B-665040176898}" dt="2023-08-22T06:29:21.845" v="1"/>
      <pc:docMkLst>
        <pc:docMk/>
      </pc:docMkLst>
      <pc:sldChg chg="modSp mod">
        <pc:chgData name="Elaine Stanley" userId="9dfc5ab9-b876-4d2e-b928-2720deac3464" providerId="ADAL" clId="{D286160A-EAD2-431D-958B-665040176898}" dt="2023-08-22T06:22:53.505" v="0" actId="1076"/>
        <pc:sldMkLst>
          <pc:docMk/>
          <pc:sldMk cId="2937028638" sldId="276"/>
        </pc:sldMkLst>
        <pc:picChg chg="mod">
          <ac:chgData name="Elaine Stanley" userId="9dfc5ab9-b876-4d2e-b928-2720deac3464" providerId="ADAL" clId="{D286160A-EAD2-431D-958B-665040176898}" dt="2023-08-22T06:22:53.505" v="0" actId="1076"/>
          <ac:picMkLst>
            <pc:docMk/>
            <pc:sldMk cId="2937028638" sldId="276"/>
            <ac:picMk id="18" creationId="{73E65838-67F4-C238-1411-40F4A3F10371}"/>
          </ac:picMkLst>
        </pc:picChg>
      </pc:sldChg>
      <pc:sldChg chg="addCm">
        <pc:chgData name="Elaine Stanley" userId="9dfc5ab9-b876-4d2e-b928-2720deac3464" providerId="ADAL" clId="{D286160A-EAD2-431D-958B-665040176898}" dt="2023-08-22T06:29:21.845" v="1"/>
        <pc:sldMkLst>
          <pc:docMk/>
          <pc:sldMk cId="2788717030" sldId="282"/>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D286160A-EAD2-431D-958B-665040176898}" dt="2023-08-22T06:29:21.845" v="1"/>
              <pc2:cmMkLst xmlns:pc2="http://schemas.microsoft.com/office/powerpoint/2019/9/main/command">
                <pc:docMk/>
                <pc:sldMk cId="2788717030" sldId="282"/>
                <pc2:cmMk id="{FB70F544-6037-4202-986E-59642EE92CD2}"/>
              </pc2:cmMkLst>
            </pc226:cmChg>
          </p:ext>
        </pc:extLst>
      </pc:sldChg>
    </pc:docChg>
  </pc:docChgLst>
  <pc:docChgLst>
    <pc:chgData name="Elaine Stanley" userId="9dfc5ab9-b876-4d2e-b928-2720deac3464" providerId="ADAL" clId="{F913FAF1-256C-4BC6-BB3F-69BC55BA3913}"/>
    <pc:docChg chg="undo custSel addSld delSld modSld sldOrd">
      <pc:chgData name="Elaine Stanley" userId="9dfc5ab9-b876-4d2e-b928-2720deac3464" providerId="ADAL" clId="{F913FAF1-256C-4BC6-BB3F-69BC55BA3913}" dt="2023-08-08T02:29:45.445" v="604" actId="47"/>
      <pc:docMkLst>
        <pc:docMk/>
      </pc:docMkLst>
      <pc:sldChg chg="addCm modCm">
        <pc:chgData name="Elaine Stanley" userId="9dfc5ab9-b876-4d2e-b928-2720deac3464" providerId="ADAL" clId="{F913FAF1-256C-4BC6-BB3F-69BC55BA3913}" dt="2023-08-07T04:51:17.890" v="125"/>
        <pc:sldMkLst>
          <pc:docMk/>
          <pc:sldMk cId="2751178438" sldId="273"/>
        </pc:sldMkLst>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F913FAF1-256C-4BC6-BB3F-69BC55BA3913}" dt="2023-08-07T04:51:17.890" v="125"/>
              <pc2:cmMkLst xmlns:pc2="http://schemas.microsoft.com/office/powerpoint/2019/9/main/command">
                <pc:docMk/>
                <pc:sldMk cId="2751178438" sldId="273"/>
                <pc2:cmMk id="{DFA9025F-4C5E-4C2B-8361-5F3B38CD3144}"/>
              </pc2:cmMkLst>
            </pc226:cmChg>
          </p:ext>
        </pc:extLst>
      </pc:sldChg>
      <pc:sldChg chg="modCm">
        <pc:chgData name="Elaine Stanley" userId="9dfc5ab9-b876-4d2e-b928-2720deac3464" providerId="ADAL" clId="{F913FAF1-256C-4BC6-BB3F-69BC55BA3913}" dt="2023-08-07T02:20:50.594" v="121"/>
        <pc:sldMkLst>
          <pc:docMk/>
          <pc:sldMk cId="525691723" sldId="274"/>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F913FAF1-256C-4BC6-BB3F-69BC55BA3913}" dt="2023-08-07T02:20:50.594" v="121"/>
              <pc2:cmMkLst xmlns:pc2="http://schemas.microsoft.com/office/powerpoint/2019/9/main/command">
                <pc:docMk/>
                <pc:sldMk cId="525691723" sldId="274"/>
                <pc2:cmMk id="{49E8D549-C53C-49F6-A032-78517F9F99BA}"/>
              </pc2:cmMkLst>
              <pc226:cmRplyChg chg="add">
                <pc226:chgData name="Elaine Stanley" userId="9dfc5ab9-b876-4d2e-b928-2720deac3464" providerId="ADAL" clId="{F913FAF1-256C-4BC6-BB3F-69BC55BA3913}" dt="2023-08-07T02:20:50.594" v="121"/>
                <pc2:cmRplyMkLst xmlns:pc2="http://schemas.microsoft.com/office/powerpoint/2019/9/main/command">
                  <pc:docMk/>
                  <pc:sldMk cId="525691723" sldId="274"/>
                  <pc2:cmMk id="{49E8D549-C53C-49F6-A032-78517F9F99BA}"/>
                  <pc2:cmRplyMk id="{305255D0-10E5-4DE9-9789-ABE0002E12FF}"/>
                </pc2:cmRplyMkLst>
              </pc226:cmRplyChg>
            </pc226:cmChg>
          </p:ext>
        </pc:extLst>
      </pc:sldChg>
      <pc:sldChg chg="addCm">
        <pc:chgData name="Elaine Stanley" userId="9dfc5ab9-b876-4d2e-b928-2720deac3464" providerId="ADAL" clId="{F913FAF1-256C-4BC6-BB3F-69BC55BA3913}" dt="2023-08-07T04:51:58.071" v="127"/>
        <pc:sldMkLst>
          <pc:docMk/>
          <pc:sldMk cId="3099534681" sldId="280"/>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F913FAF1-256C-4BC6-BB3F-69BC55BA3913}" dt="2023-08-07T04:51:58.071" v="127"/>
              <pc2:cmMkLst xmlns:pc2="http://schemas.microsoft.com/office/powerpoint/2019/9/main/command">
                <pc:docMk/>
                <pc:sldMk cId="3099534681" sldId="280"/>
                <pc2:cmMk id="{B99F24F9-D41E-45C5-AA9D-D897EE46199D}"/>
              </pc2:cmMkLst>
            </pc226:cmChg>
          </p:ext>
        </pc:extLst>
      </pc:sldChg>
      <pc:sldChg chg="modSp mod modCm modNotesTx">
        <pc:chgData name="Elaine Stanley" userId="9dfc5ab9-b876-4d2e-b928-2720deac3464" providerId="ADAL" clId="{F913FAF1-256C-4BC6-BB3F-69BC55BA3913}" dt="2023-08-08T02:07:22.375" v="600" actId="20577"/>
        <pc:sldMkLst>
          <pc:docMk/>
          <pc:sldMk cId="3334894480" sldId="283"/>
        </pc:sldMkLst>
        <pc:spChg chg="mod">
          <ac:chgData name="Elaine Stanley" userId="9dfc5ab9-b876-4d2e-b928-2720deac3464" providerId="ADAL" clId="{F913FAF1-256C-4BC6-BB3F-69BC55BA3913}" dt="2023-08-07T04:59:02.082" v="165" actId="20577"/>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F913FAF1-256C-4BC6-BB3F-69BC55BA3913}" dt="2023-08-07T04:49:55.005" v="123"/>
              <pc2:cmMkLst xmlns:pc2="http://schemas.microsoft.com/office/powerpoint/2019/9/main/command">
                <pc:docMk/>
                <pc:sldMk cId="3334894480" sldId="283"/>
                <pc2:cmMk id="{28447D09-D4F9-4585-8761-7302400A903F}"/>
              </pc2:cmMkLst>
              <pc226:cmRplyChg chg="add">
                <pc226:chgData name="Elaine Stanley" userId="9dfc5ab9-b876-4d2e-b928-2720deac3464" providerId="ADAL" clId="{F913FAF1-256C-4BC6-BB3F-69BC55BA3913}" dt="2023-08-07T04:49:55.005" v="123"/>
                <pc2:cmRplyMkLst xmlns:pc2="http://schemas.microsoft.com/office/powerpoint/2019/9/main/command">
                  <pc:docMk/>
                  <pc:sldMk cId="3334894480" sldId="283"/>
                  <pc2:cmMk id="{28447D09-D4F9-4585-8761-7302400A903F}"/>
                  <pc2:cmRplyMk id="{AF4A7FA1-EC6F-4BCD-AB57-CBACE3D1C0DA}"/>
                </pc2:cmRplyMkLst>
              </pc226:cmRplyChg>
            </pc226:cmChg>
          </p:ext>
        </pc:extLst>
      </pc:sldChg>
      <pc:sldChg chg="ord addCm">
        <pc:chgData name="Elaine Stanley" userId="9dfc5ab9-b876-4d2e-b928-2720deac3464" providerId="ADAL" clId="{F913FAF1-256C-4BC6-BB3F-69BC55BA3913}" dt="2023-08-07T04:53:11.206" v="130"/>
        <pc:sldMkLst>
          <pc:docMk/>
          <pc:sldMk cId="2539650571" sldId="286"/>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F913FAF1-256C-4BC6-BB3F-69BC55BA3913}" dt="2023-08-07T04:51:42.551" v="126"/>
              <pc2:cmMkLst xmlns:pc2="http://schemas.microsoft.com/office/powerpoint/2019/9/main/command">
                <pc:docMk/>
                <pc:sldMk cId="2539650571" sldId="286"/>
                <pc2:cmMk id="{F2C0A219-15FB-4A19-A642-D89AD85D056C}"/>
              </pc2:cmMkLst>
            </pc226:cmChg>
          </p:ext>
        </pc:extLst>
      </pc:sldChg>
      <pc:sldChg chg="modCm">
        <pc:chgData name="Elaine Stanley" userId="9dfc5ab9-b876-4d2e-b928-2720deac3464" providerId="ADAL" clId="{F913FAF1-256C-4BC6-BB3F-69BC55BA3913}" dt="2023-08-07T04:52:41.052" v="128"/>
        <pc:sldMkLst>
          <pc:docMk/>
          <pc:sldMk cId="3671715320" sldId="315"/>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F913FAF1-256C-4BC6-BB3F-69BC55BA3913}" dt="2023-08-07T04:52:41.052" v="128"/>
              <pc2:cmMkLst xmlns:pc2="http://schemas.microsoft.com/office/powerpoint/2019/9/main/command">
                <pc:docMk/>
                <pc:sldMk cId="3671715320" sldId="315"/>
                <pc2:cmMk id="{A31E6DD0-CBFE-40C0-A1E5-E125ADCE5C20}"/>
              </pc2:cmMkLst>
              <pc226:cmRplyChg chg="add mod">
                <pc226:chgData name="Elaine Stanley" userId="9dfc5ab9-b876-4d2e-b928-2720deac3464" providerId="ADAL" clId="{F913FAF1-256C-4BC6-BB3F-69BC55BA3913}" dt="2023-08-07T04:52:41.052" v="128"/>
                <pc2:cmRplyMkLst xmlns:pc2="http://schemas.microsoft.com/office/powerpoint/2019/9/main/command">
                  <pc:docMk/>
                  <pc:sldMk cId="3671715320" sldId="315"/>
                  <pc2:cmMk id="{A31E6DD0-CBFE-40C0-A1E5-E125ADCE5C20}"/>
                  <pc2:cmRplyMk id="{185DC403-31F0-4A02-AE8C-25D49F7D4DB9}"/>
                </pc2:cmRplyMkLst>
              </pc226:cmRplyChg>
            </pc226:cmChg>
          </p:ext>
        </pc:extLst>
      </pc:sldChg>
      <pc:sldChg chg="addSp modSp new add del mod modNotesTx">
        <pc:chgData name="Elaine Stanley" userId="9dfc5ab9-b876-4d2e-b928-2720deac3464" providerId="ADAL" clId="{F913FAF1-256C-4BC6-BB3F-69BC55BA3913}" dt="2023-08-08T02:29:43.818" v="603" actId="47"/>
        <pc:sldMkLst>
          <pc:docMk/>
          <pc:sldMk cId="2020150095" sldId="416"/>
        </pc:sldMkLst>
        <pc:spChg chg="mod">
          <ac:chgData name="Elaine Stanley" userId="9dfc5ab9-b876-4d2e-b928-2720deac3464" providerId="ADAL" clId="{F913FAF1-256C-4BC6-BB3F-69BC55BA3913}" dt="2023-08-07T23:33:00.410" v="218" actId="1076"/>
          <ac:spMkLst>
            <pc:docMk/>
            <pc:sldMk cId="2020150095" sldId="416"/>
            <ac:spMk id="2" creationId="{BE1CB871-3A65-8330-61FB-D9340B5E88B6}"/>
          </ac:spMkLst>
        </pc:spChg>
        <pc:spChg chg="add mod">
          <ac:chgData name="Elaine Stanley" userId="9dfc5ab9-b876-4d2e-b928-2720deac3464" providerId="ADAL" clId="{F913FAF1-256C-4BC6-BB3F-69BC55BA3913}" dt="2023-08-07T23:34:01.911" v="279" actId="20577"/>
          <ac:spMkLst>
            <pc:docMk/>
            <pc:sldMk cId="2020150095" sldId="416"/>
            <ac:spMk id="3" creationId="{DDCAA237-1159-83CC-6275-4A2607D91D07}"/>
          </ac:spMkLst>
        </pc:spChg>
      </pc:sldChg>
      <pc:sldChg chg="modSp add del mod ord modNotesTx">
        <pc:chgData name="Elaine Stanley" userId="9dfc5ab9-b876-4d2e-b928-2720deac3464" providerId="ADAL" clId="{F913FAF1-256C-4BC6-BB3F-69BC55BA3913}" dt="2023-08-08T02:29:45.445" v="604" actId="47"/>
        <pc:sldMkLst>
          <pc:docMk/>
          <pc:sldMk cId="3927120620" sldId="417"/>
        </pc:sldMkLst>
        <pc:spChg chg="mod">
          <ac:chgData name="Elaine Stanley" userId="9dfc5ab9-b876-4d2e-b928-2720deac3464" providerId="ADAL" clId="{F913FAF1-256C-4BC6-BB3F-69BC55BA3913}" dt="2023-08-07T23:33:41.032" v="269" actId="20577"/>
          <ac:spMkLst>
            <pc:docMk/>
            <pc:sldMk cId="3927120620" sldId="417"/>
            <ac:spMk id="2" creationId="{BE1CB871-3A65-8330-61FB-D9340B5E88B6}"/>
          </ac:spMkLst>
        </pc:spChg>
        <pc:spChg chg="mod">
          <ac:chgData name="Elaine Stanley" userId="9dfc5ab9-b876-4d2e-b928-2720deac3464" providerId="ADAL" clId="{F913FAF1-256C-4BC6-BB3F-69BC55BA3913}" dt="2023-08-07T23:33:58.093" v="276" actId="20577"/>
          <ac:spMkLst>
            <pc:docMk/>
            <pc:sldMk cId="3927120620" sldId="417"/>
            <ac:spMk id="3" creationId="{DDCAA237-1159-83CC-6275-4A2607D91D07}"/>
          </ac:spMkLst>
        </pc:spChg>
      </pc:sldChg>
    </pc:docChg>
  </pc:docChgLst>
  <pc:docChgLst>
    <pc:chgData name="Martine Power" userId="S::martine.power@esa.edu.au::f3410e55-3c0b-475c-b0b5-72038337e5c9" providerId="AD" clId="Web-{94BBF869-2FCA-A63D-7BEE-E204CF2CA3A9}"/>
    <pc:docChg chg="modSld">
      <pc:chgData name="Martine Power" userId="S::martine.power@esa.edu.au::f3410e55-3c0b-475c-b0b5-72038337e5c9" providerId="AD" clId="Web-{94BBF869-2FCA-A63D-7BEE-E204CF2CA3A9}" dt="2023-08-17T00:04:19.502" v="8"/>
      <pc:docMkLst>
        <pc:docMk/>
      </pc:docMkLst>
      <pc:sldChg chg="modNotes">
        <pc:chgData name="Martine Power" userId="S::martine.power@esa.edu.au::f3410e55-3c0b-475c-b0b5-72038337e5c9" providerId="AD" clId="Web-{94BBF869-2FCA-A63D-7BEE-E204CF2CA3A9}" dt="2023-08-17T00:04:19.502" v="8"/>
        <pc:sldMkLst>
          <pc:docMk/>
          <pc:sldMk cId="2751178438" sldId="273"/>
        </pc:sldMkLst>
      </pc:sldChg>
      <pc:sldChg chg="modSp">
        <pc:chgData name="Martine Power" userId="S::martine.power@esa.edu.au::f3410e55-3c0b-475c-b0b5-72038337e5c9" providerId="AD" clId="Web-{94BBF869-2FCA-A63D-7BEE-E204CF2CA3A9}" dt="2023-08-16T23:49:31.255" v="1"/>
        <pc:sldMkLst>
          <pc:docMk/>
          <pc:sldMk cId="525691723" sldId="274"/>
        </pc:sldMkLst>
        <pc:graphicFrameChg chg="mod modGraphic">
          <ac:chgData name="Martine Power" userId="S::martine.power@esa.edu.au::f3410e55-3c0b-475c-b0b5-72038337e5c9" providerId="AD" clId="Web-{94BBF869-2FCA-A63D-7BEE-E204CF2CA3A9}" dt="2023-08-16T23:49:31.255" v="1"/>
          <ac:graphicFrameMkLst>
            <pc:docMk/>
            <pc:sldMk cId="525691723" sldId="274"/>
            <ac:graphicFrameMk id="3" creationId="{99191696-FA51-4B06-A678-3A01F6B82EE1}"/>
          </ac:graphicFrameMkLst>
        </pc:graphicFrameChg>
      </pc:sldChg>
      <pc:sldChg chg="modSp">
        <pc:chgData name="Martine Power" userId="S::martine.power@esa.edu.au::f3410e55-3c0b-475c-b0b5-72038337e5c9" providerId="AD" clId="Web-{94BBF869-2FCA-A63D-7BEE-E204CF2CA3A9}" dt="2023-08-16T23:49:35.771" v="5"/>
        <pc:sldMkLst>
          <pc:docMk/>
          <pc:sldMk cId="2539650571" sldId="286"/>
        </pc:sldMkLst>
        <pc:graphicFrameChg chg="mod modGraphic">
          <ac:chgData name="Martine Power" userId="S::martine.power@esa.edu.au::f3410e55-3c0b-475c-b0b5-72038337e5c9" providerId="AD" clId="Web-{94BBF869-2FCA-A63D-7BEE-E204CF2CA3A9}" dt="2023-08-16T23:49:35.771" v="5"/>
          <ac:graphicFrameMkLst>
            <pc:docMk/>
            <pc:sldMk cId="2539650571" sldId="286"/>
            <ac:graphicFrameMk id="8" creationId="{AABD7283-165E-C08F-B6BF-8A22FD281AC6}"/>
          </ac:graphicFrameMkLst>
        </pc:graphicFrameChg>
      </pc:sldChg>
    </pc:docChg>
  </pc:docChgLst>
  <pc:docChgLst>
    <pc:chgData name="Liz Heynes" userId="e5ff50d5-f39a-42f6-9e9f-e790bcc8c38d" providerId="ADAL" clId="{055C22AD-1E1A-44D8-957C-52C4CB39E817}"/>
    <pc:docChg chg="addSld delSld modSld">
      <pc:chgData name="Liz Heynes" userId="e5ff50d5-f39a-42f6-9e9f-e790bcc8c38d" providerId="ADAL" clId="{055C22AD-1E1A-44D8-957C-52C4CB39E817}" dt="2023-11-09T05:52:45.713" v="32"/>
      <pc:docMkLst>
        <pc:docMk/>
      </pc:docMkLst>
      <pc:sldChg chg="addSp modSp">
        <pc:chgData name="Liz Heynes" userId="e5ff50d5-f39a-42f6-9e9f-e790bcc8c38d" providerId="ADAL" clId="{055C22AD-1E1A-44D8-957C-52C4CB39E817}" dt="2023-11-09T05:52:45.713" v="32"/>
        <pc:sldMkLst>
          <pc:docMk/>
          <pc:sldMk cId="4292008902" sldId="314"/>
        </pc:sldMkLst>
        <pc:spChg chg="add mod">
          <ac:chgData name="Liz Heynes" userId="e5ff50d5-f39a-42f6-9e9f-e790bcc8c38d" providerId="ADAL" clId="{055C22AD-1E1A-44D8-957C-52C4CB39E817}" dt="2023-11-09T05:52:45.713" v="32"/>
          <ac:spMkLst>
            <pc:docMk/>
            <pc:sldMk cId="4292008902" sldId="314"/>
            <ac:spMk id="2" creationId="{1BCF71E8-9277-6457-3391-43D0331D37A0}"/>
          </ac:spMkLst>
        </pc:spChg>
      </pc:sldChg>
      <pc:sldChg chg="del">
        <pc:chgData name="Liz Heynes" userId="e5ff50d5-f39a-42f6-9e9f-e790bcc8c38d" providerId="ADAL" clId="{055C22AD-1E1A-44D8-957C-52C4CB39E817}" dt="2023-11-09T05:49:34.177" v="3" actId="47"/>
        <pc:sldMkLst>
          <pc:docMk/>
          <pc:sldMk cId="3694518880" sldId="428"/>
        </pc:sldMkLst>
      </pc:sldChg>
      <pc:sldChg chg="modSp add mod">
        <pc:chgData name="Liz Heynes" userId="e5ff50d5-f39a-42f6-9e9f-e790bcc8c38d" providerId="ADAL" clId="{055C22AD-1E1A-44D8-957C-52C4CB39E817}" dt="2023-11-09T05:52:01.050" v="31" actId="20577"/>
        <pc:sldMkLst>
          <pc:docMk/>
          <pc:sldMk cId="1661032281" sldId="430"/>
        </pc:sldMkLst>
        <pc:spChg chg="mod">
          <ac:chgData name="Liz Heynes" userId="e5ff50d5-f39a-42f6-9e9f-e790bcc8c38d" providerId="ADAL" clId="{055C22AD-1E1A-44D8-957C-52C4CB39E817}" dt="2023-11-09T05:52:01.050" v="31" actId="20577"/>
          <ac:spMkLst>
            <pc:docMk/>
            <pc:sldMk cId="1661032281" sldId="430"/>
            <ac:spMk id="4" creationId="{57D7EC55-7941-C96F-1DC2-D9837B93B02E}"/>
          </ac:spMkLst>
        </pc:spChg>
        <pc:spChg chg="mod">
          <ac:chgData name="Liz Heynes" userId="e5ff50d5-f39a-42f6-9e9f-e790bcc8c38d" providerId="ADAL" clId="{055C22AD-1E1A-44D8-957C-52C4CB39E817}" dt="2023-11-09T05:51:01.739" v="21" actId="20577"/>
          <ac:spMkLst>
            <pc:docMk/>
            <pc:sldMk cId="1661032281" sldId="430"/>
            <ac:spMk id="14" creationId="{ACF240A3-978A-4B35-BD35-EA692FE71D29}"/>
          </ac:spMkLst>
        </pc:spChg>
      </pc:sldChg>
      <pc:sldChg chg="modSp add mod">
        <pc:chgData name="Liz Heynes" userId="e5ff50d5-f39a-42f6-9e9f-e790bcc8c38d" providerId="ADAL" clId="{055C22AD-1E1A-44D8-957C-52C4CB39E817}" dt="2023-11-09T05:49:27.396" v="2"/>
        <pc:sldMkLst>
          <pc:docMk/>
          <pc:sldMk cId="4263334468" sldId="431"/>
        </pc:sldMkLst>
        <pc:spChg chg="mod">
          <ac:chgData name="Liz Heynes" userId="e5ff50d5-f39a-42f6-9e9f-e790bcc8c38d" providerId="ADAL" clId="{055C22AD-1E1A-44D8-957C-52C4CB39E817}" dt="2023-11-09T05:49:27.396" v="2"/>
          <ac:spMkLst>
            <pc:docMk/>
            <pc:sldMk cId="4263334468" sldId="431"/>
            <ac:spMk id="2" creationId="{F49F2BB5-0F86-9074-8EB2-A1D84B53EFB5}"/>
          </ac:spMkLst>
        </pc:spChg>
      </pc:sldChg>
    </pc:docChg>
  </pc:docChgLst>
  <pc:docChgLst>
    <pc:chgData name="Martine Power" userId="S::martine.power@esa.edu.au::f3410e55-3c0b-475c-b0b5-72038337e5c9" providerId="AD" clId="Web-{0F7EF0BD-DFBB-72BF-E785-1420AD69ABD1}"/>
    <pc:docChg chg="modSld">
      <pc:chgData name="Martine Power" userId="S::martine.power@esa.edu.au::f3410e55-3c0b-475c-b0b5-72038337e5c9" providerId="AD" clId="Web-{0F7EF0BD-DFBB-72BF-E785-1420AD69ABD1}" dt="2023-08-15T04:53:21.452" v="0"/>
      <pc:docMkLst>
        <pc:docMk/>
      </pc:docMkLst>
      <pc:sldChg chg="modNotes">
        <pc:chgData name="Martine Power" userId="S::martine.power@esa.edu.au::f3410e55-3c0b-475c-b0b5-72038337e5c9" providerId="AD" clId="Web-{0F7EF0BD-DFBB-72BF-E785-1420AD69ABD1}" dt="2023-08-15T04:53:21.452" v="0"/>
        <pc:sldMkLst>
          <pc:docMk/>
          <pc:sldMk cId="2788717030" sldId="282"/>
        </pc:sldMkLst>
      </pc:sldChg>
    </pc:docChg>
  </pc:docChgLst>
  <pc:docChgLst>
    <pc:chgData name="Amanda Coleiro" userId="S::amanda.coleiro@esa.edu.au::b30aea03-0fa7-4240-b1c4-13bfd1507b63" providerId="AD" clId="Web-{D590F992-B874-18B6-8505-A45F088B18B3}"/>
    <pc:docChg chg="modSld">
      <pc:chgData name="Amanda Coleiro" userId="S::amanda.coleiro@esa.edu.au::b30aea03-0fa7-4240-b1c4-13bfd1507b63" providerId="AD" clId="Web-{D590F992-B874-18B6-8505-A45F088B18B3}" dt="2023-09-20T06:34:43.307" v="16" actId="20577"/>
      <pc:docMkLst>
        <pc:docMk/>
      </pc:docMkLst>
      <pc:sldChg chg="modSp delCm">
        <pc:chgData name="Amanda Coleiro" userId="S::amanda.coleiro@esa.edu.au::b30aea03-0fa7-4240-b1c4-13bfd1507b63" providerId="AD" clId="Web-{D590F992-B874-18B6-8505-A45F088B18B3}" dt="2023-09-20T06:34:43.307" v="16" actId="20577"/>
        <pc:sldMkLst>
          <pc:docMk/>
          <pc:sldMk cId="3694518880" sldId="428"/>
        </pc:sldMkLst>
        <pc:spChg chg="mod">
          <ac:chgData name="Amanda Coleiro" userId="S::amanda.coleiro@esa.edu.au::b30aea03-0fa7-4240-b1c4-13bfd1507b63" providerId="AD" clId="Web-{D590F992-B874-18B6-8505-A45F088B18B3}" dt="2023-09-20T06:34:43.307" v="16" actId="20577"/>
          <ac:spMkLst>
            <pc:docMk/>
            <pc:sldMk cId="3694518880" sldId="428"/>
            <ac:spMk id="2" creationId="{F49F2BB5-0F86-9074-8EB2-A1D84B53EFB5}"/>
          </ac:spMkLst>
        </pc:spChg>
        <pc:extLst>
          <p:ext xmlns:p="http://schemas.openxmlformats.org/presentationml/2006/main" uri="{D6D511B9-2390-475A-947B-AFAB55BFBCF1}">
            <pc226:cmChg xmlns:pc226="http://schemas.microsoft.com/office/powerpoint/2022/06/main/command" chg="del">
              <pc226:chgData name="Amanda Coleiro" userId="S::amanda.coleiro@esa.edu.au::b30aea03-0fa7-4240-b1c4-13bfd1507b63" providerId="AD" clId="Web-{D590F992-B874-18B6-8505-A45F088B18B3}" dt="2023-09-20T06:34:14.196" v="0"/>
              <pc2:cmMkLst xmlns:pc2="http://schemas.microsoft.com/office/powerpoint/2019/9/main/command">
                <pc:docMk/>
                <pc:sldMk cId="3694518880" sldId="428"/>
                <pc2:cmMk id="{36E6754D-7AA8-4547-8A18-8F0AE0A1B459}"/>
              </pc2:cmMkLst>
            </pc226:cmChg>
          </p:ext>
        </pc:extLst>
      </pc:sldChg>
    </pc:docChg>
  </pc:docChgLst>
  <pc:docChgLst>
    <pc:chgData name="Liz Heynes" userId="e5ff50d5-f39a-42f6-9e9f-e790bcc8c38d" providerId="ADAL" clId="{02A25B21-3C57-4E2D-903F-0BD72DDA89FA}"/>
    <pc:docChg chg="undo custSel addSld delSld modSld">
      <pc:chgData name="Liz Heynes" userId="e5ff50d5-f39a-42f6-9e9f-e790bcc8c38d" providerId="ADAL" clId="{02A25B21-3C57-4E2D-903F-0BD72DDA89FA}" dt="2023-08-09T06:09:17.949" v="1964" actId="478"/>
      <pc:docMkLst>
        <pc:docMk/>
      </pc:docMkLst>
      <pc:sldChg chg="addSp modSp del mod modClrScheme chgLayout">
        <pc:chgData name="Liz Heynes" userId="e5ff50d5-f39a-42f6-9e9f-e790bcc8c38d" providerId="ADAL" clId="{02A25B21-3C57-4E2D-903F-0BD72DDA89FA}" dt="2023-08-04T01:27:39.228" v="39" actId="47"/>
        <pc:sldMkLst>
          <pc:docMk/>
          <pc:sldMk cId="1861414753" sldId="257"/>
        </pc:sldMkLst>
        <pc:spChg chg="add mod ord">
          <ac:chgData name="Liz Heynes" userId="e5ff50d5-f39a-42f6-9e9f-e790bcc8c38d" providerId="ADAL" clId="{02A25B21-3C57-4E2D-903F-0BD72DDA89FA}" dt="2023-08-04T01:27:00.686" v="2" actId="700"/>
          <ac:spMkLst>
            <pc:docMk/>
            <pc:sldMk cId="1861414753" sldId="257"/>
            <ac:spMk id="3" creationId="{1AFFC4E3-E11D-6CC6-07C6-D0BE69411CEA}"/>
          </ac:spMkLst>
        </pc:spChg>
        <pc:spChg chg="mod ord">
          <ac:chgData name="Liz Heynes" userId="e5ff50d5-f39a-42f6-9e9f-e790bcc8c38d" providerId="ADAL" clId="{02A25B21-3C57-4E2D-903F-0BD72DDA89FA}" dt="2023-08-04T01:27:00.686" v="2" actId="700"/>
          <ac:spMkLst>
            <pc:docMk/>
            <pc:sldMk cId="1861414753" sldId="257"/>
            <ac:spMk id="4" creationId="{9783812A-A723-425B-B21C-2CC6BC648FB7}"/>
          </ac:spMkLst>
        </pc:spChg>
      </pc:sldChg>
      <pc:sldChg chg="addSp delSp modSp mod modClrScheme chgLayout modNotesTx">
        <pc:chgData name="Liz Heynes" userId="e5ff50d5-f39a-42f6-9e9f-e790bcc8c38d" providerId="ADAL" clId="{02A25B21-3C57-4E2D-903F-0BD72DDA89FA}" dt="2023-08-09T03:04:41.155" v="1817" actId="20577"/>
        <pc:sldMkLst>
          <pc:docMk/>
          <pc:sldMk cId="2177325358" sldId="261"/>
        </pc:sldMkLst>
        <pc:spChg chg="add del mod ord">
          <ac:chgData name="Liz Heynes" userId="e5ff50d5-f39a-42f6-9e9f-e790bcc8c38d" providerId="ADAL" clId="{02A25B21-3C57-4E2D-903F-0BD72DDA89FA}" dt="2023-08-04T01:36:36.964" v="42" actId="478"/>
          <ac:spMkLst>
            <pc:docMk/>
            <pc:sldMk cId="2177325358" sldId="261"/>
            <ac:spMk id="2" creationId="{C4A03828-B0E3-B7FE-8F23-61831D94D7D1}"/>
          </ac:spMkLst>
        </pc:spChg>
        <pc:spChg chg="mod ord">
          <ac:chgData name="Liz Heynes" userId="e5ff50d5-f39a-42f6-9e9f-e790bcc8c38d" providerId="ADAL" clId="{02A25B21-3C57-4E2D-903F-0BD72DDA89FA}" dt="2023-08-04T01:36:49.564" v="44" actId="1076"/>
          <ac:spMkLst>
            <pc:docMk/>
            <pc:sldMk cId="2177325358" sldId="261"/>
            <ac:spMk id="3" creationId="{AE4617B5-9A76-47DD-9238-2B215367E3C5}"/>
          </ac:spMkLst>
        </pc:spChg>
        <pc:spChg chg="mod ord">
          <ac:chgData name="Liz Heynes" userId="e5ff50d5-f39a-42f6-9e9f-e790bcc8c38d" providerId="ADAL" clId="{02A25B21-3C57-4E2D-903F-0BD72DDA89FA}" dt="2023-08-08T03:42:16.310" v="482" actId="20577"/>
          <ac:spMkLst>
            <pc:docMk/>
            <pc:sldMk cId="2177325358" sldId="261"/>
            <ac:spMk id="4" creationId="{0D1D91B1-5B78-4150-9A3C-916B3706FCE4}"/>
          </ac:spMkLst>
        </pc:spChg>
        <pc:spChg chg="mod ord">
          <ac:chgData name="Liz Heynes" userId="e5ff50d5-f39a-42f6-9e9f-e790bcc8c38d" providerId="ADAL" clId="{02A25B21-3C57-4E2D-903F-0BD72DDA89FA}" dt="2023-08-04T01:26:53.482" v="1" actId="700"/>
          <ac:spMkLst>
            <pc:docMk/>
            <pc:sldMk cId="2177325358" sldId="261"/>
            <ac:spMk id="5" creationId="{92E8DB92-B79D-4635-B2E5-0631364F7B2B}"/>
          </ac:spMkLst>
        </pc:spChg>
        <pc:spChg chg="mod">
          <ac:chgData name="Liz Heynes" userId="e5ff50d5-f39a-42f6-9e9f-e790bcc8c38d" providerId="ADAL" clId="{02A25B21-3C57-4E2D-903F-0BD72DDA89FA}" dt="2023-08-04T01:39:41.883" v="82" actId="1076"/>
          <ac:spMkLst>
            <pc:docMk/>
            <pc:sldMk cId="2177325358" sldId="261"/>
            <ac:spMk id="17" creationId="{B8744681-5D0B-4BF7-BBE8-11427D90C10C}"/>
          </ac:spMkLst>
        </pc:spChg>
        <pc:picChg chg="mod">
          <ac:chgData name="Liz Heynes" userId="e5ff50d5-f39a-42f6-9e9f-e790bcc8c38d" providerId="ADAL" clId="{02A25B21-3C57-4E2D-903F-0BD72DDA89FA}" dt="2023-08-04T01:37:18.388" v="70" actId="14100"/>
          <ac:picMkLst>
            <pc:docMk/>
            <pc:sldMk cId="2177325358" sldId="261"/>
            <ac:picMk id="6" creationId="{3542BE6D-B4C4-412C-9760-6DA3D224A26D}"/>
          </ac:picMkLst>
        </pc:picChg>
        <pc:picChg chg="mod">
          <ac:chgData name="Liz Heynes" userId="e5ff50d5-f39a-42f6-9e9f-e790bcc8c38d" providerId="ADAL" clId="{02A25B21-3C57-4E2D-903F-0BD72DDA89FA}" dt="2023-08-04T01:37:18.388" v="70" actId="14100"/>
          <ac:picMkLst>
            <pc:docMk/>
            <pc:sldMk cId="2177325358" sldId="261"/>
            <ac:picMk id="7" creationId="{65F28A05-E6AA-47A3-A3D0-A909AD8465E7}"/>
          </ac:picMkLst>
        </pc:picChg>
        <pc:picChg chg="mod">
          <ac:chgData name="Liz Heynes" userId="e5ff50d5-f39a-42f6-9e9f-e790bcc8c38d" providerId="ADAL" clId="{02A25B21-3C57-4E2D-903F-0BD72DDA89FA}" dt="2023-08-04T01:37:01.630" v="68" actId="14100"/>
          <ac:picMkLst>
            <pc:docMk/>
            <pc:sldMk cId="2177325358" sldId="261"/>
            <ac:picMk id="8" creationId="{39156914-048F-44E6-B0D1-F3943DFAFE8D}"/>
          </ac:picMkLst>
        </pc:picChg>
        <pc:picChg chg="mod">
          <ac:chgData name="Liz Heynes" userId="e5ff50d5-f39a-42f6-9e9f-e790bcc8c38d" providerId="ADAL" clId="{02A25B21-3C57-4E2D-903F-0BD72DDA89FA}" dt="2023-08-04T01:37:18.388" v="70" actId="14100"/>
          <ac:picMkLst>
            <pc:docMk/>
            <pc:sldMk cId="2177325358" sldId="261"/>
            <ac:picMk id="9" creationId="{57DB6FB6-B58A-476F-89F1-7733C0DDCA70}"/>
          </ac:picMkLst>
        </pc:picChg>
        <pc:picChg chg="mod">
          <ac:chgData name="Liz Heynes" userId="e5ff50d5-f39a-42f6-9e9f-e790bcc8c38d" providerId="ADAL" clId="{02A25B21-3C57-4E2D-903F-0BD72DDA89FA}" dt="2023-08-04T01:37:01.630" v="68" actId="14100"/>
          <ac:picMkLst>
            <pc:docMk/>
            <pc:sldMk cId="2177325358" sldId="261"/>
            <ac:picMk id="11" creationId="{FE5D292D-A1CC-42C5-80CA-859DC8EFC832}"/>
          </ac:picMkLst>
        </pc:picChg>
        <pc:picChg chg="mod">
          <ac:chgData name="Liz Heynes" userId="e5ff50d5-f39a-42f6-9e9f-e790bcc8c38d" providerId="ADAL" clId="{02A25B21-3C57-4E2D-903F-0BD72DDA89FA}" dt="2023-08-04T01:37:01.630" v="68" actId="14100"/>
          <ac:picMkLst>
            <pc:docMk/>
            <pc:sldMk cId="2177325358" sldId="261"/>
            <ac:picMk id="13" creationId="{BB82AE25-045B-4B0F-BF88-90CE88A35288}"/>
          </ac:picMkLst>
        </pc:picChg>
      </pc:sldChg>
      <pc:sldChg chg="addSp delSp modSp mod modClrScheme chgLayout modNotesTx">
        <pc:chgData name="Liz Heynes" userId="e5ff50d5-f39a-42f6-9e9f-e790bcc8c38d" providerId="ADAL" clId="{02A25B21-3C57-4E2D-903F-0BD72DDA89FA}" dt="2023-08-04T04:46:15.409" v="419"/>
        <pc:sldMkLst>
          <pc:docMk/>
          <pc:sldMk cId="2777539212" sldId="272"/>
        </pc:sldMkLst>
        <pc:spChg chg="add del mod ord">
          <ac:chgData name="Liz Heynes" userId="e5ff50d5-f39a-42f6-9e9f-e790bcc8c38d" providerId="ADAL" clId="{02A25B21-3C57-4E2D-903F-0BD72DDA89FA}" dt="2023-08-04T01:49:55.194" v="194" actId="478"/>
          <ac:spMkLst>
            <pc:docMk/>
            <pc:sldMk cId="2777539212" sldId="272"/>
            <ac:spMk id="2" creationId="{60648256-AB41-7800-671F-DF26338E11F2}"/>
          </ac:spMkLst>
        </pc:spChg>
        <pc:spChg chg="mod ord">
          <ac:chgData name="Liz Heynes" userId="e5ff50d5-f39a-42f6-9e9f-e790bcc8c38d" providerId="ADAL" clId="{02A25B21-3C57-4E2D-903F-0BD72DDA89FA}" dt="2023-08-04T01:26:41.620" v="0" actId="700"/>
          <ac:spMkLst>
            <pc:docMk/>
            <pc:sldMk cId="2777539212" sldId="272"/>
            <ac:spMk id="3" creationId="{AE4617B5-9A76-47DD-9238-2B215367E3C5}"/>
          </ac:spMkLst>
        </pc:spChg>
        <pc:spChg chg="mod ord">
          <ac:chgData name="Liz Heynes" userId="e5ff50d5-f39a-42f6-9e9f-e790bcc8c38d" providerId="ADAL" clId="{02A25B21-3C57-4E2D-903F-0BD72DDA89FA}" dt="2023-08-04T01:26:41.620" v="0" actId="700"/>
          <ac:spMkLst>
            <pc:docMk/>
            <pc:sldMk cId="2777539212" sldId="272"/>
            <ac:spMk id="4" creationId="{0D1D91B1-5B78-4150-9A3C-916B3706FCE4}"/>
          </ac:spMkLst>
        </pc:spChg>
        <pc:spChg chg="add mod ord">
          <ac:chgData name="Liz Heynes" userId="e5ff50d5-f39a-42f6-9e9f-e790bcc8c38d" providerId="ADAL" clId="{02A25B21-3C57-4E2D-903F-0BD72DDA89FA}" dt="2023-08-04T01:49:46.740" v="193" actId="167"/>
          <ac:spMkLst>
            <pc:docMk/>
            <pc:sldMk cId="2777539212" sldId="272"/>
            <ac:spMk id="6" creationId="{F26D2C38-1697-380C-BE04-6DF5D25AFE9B}"/>
          </ac:spMkLst>
        </pc:spChg>
        <pc:spChg chg="mod ord">
          <ac:chgData name="Liz Heynes" userId="e5ff50d5-f39a-42f6-9e9f-e790bcc8c38d" providerId="ADAL" clId="{02A25B21-3C57-4E2D-903F-0BD72DDA89FA}" dt="2023-08-04T01:26:41.620" v="0" actId="700"/>
          <ac:spMkLst>
            <pc:docMk/>
            <pc:sldMk cId="2777539212" sldId="272"/>
            <ac:spMk id="8" creationId="{9E313EF4-F517-46F4-973E-CD5D1F2642CF}"/>
          </ac:spMkLst>
        </pc:spChg>
        <pc:picChg chg="add mod">
          <ac:chgData name="Liz Heynes" userId="e5ff50d5-f39a-42f6-9e9f-e790bcc8c38d" providerId="ADAL" clId="{02A25B21-3C57-4E2D-903F-0BD72DDA89FA}" dt="2023-08-04T01:49:37.446" v="191"/>
          <ac:picMkLst>
            <pc:docMk/>
            <pc:sldMk cId="2777539212" sldId="272"/>
            <ac:picMk id="5" creationId="{A00482E8-904E-3CA4-4BB9-B69B90DB4D5E}"/>
          </ac:picMkLst>
        </pc:picChg>
        <pc:picChg chg="del">
          <ac:chgData name="Liz Heynes" userId="e5ff50d5-f39a-42f6-9e9f-e790bcc8c38d" providerId="ADAL" clId="{02A25B21-3C57-4E2D-903F-0BD72DDA89FA}" dt="2023-08-04T01:49:37.153" v="190" actId="478"/>
          <ac:picMkLst>
            <pc:docMk/>
            <pc:sldMk cId="2777539212" sldId="272"/>
            <ac:picMk id="11" creationId="{D91A9691-F8FA-4883-A217-5F35EAED6D1E}"/>
          </ac:picMkLst>
        </pc:picChg>
      </pc:sldChg>
      <pc:sldChg chg="addSp delSp modSp mod modClrScheme delCm chgLayout modNotesTx">
        <pc:chgData name="Liz Heynes" userId="e5ff50d5-f39a-42f6-9e9f-e790bcc8c38d" providerId="ADAL" clId="{02A25B21-3C57-4E2D-903F-0BD72DDA89FA}" dt="2023-08-08T05:07:20.075" v="870" actId="20577"/>
        <pc:sldMkLst>
          <pc:docMk/>
          <pc:sldMk cId="2751178438" sldId="273"/>
        </pc:sldMkLst>
        <pc:spChg chg="add del mod ord">
          <ac:chgData name="Liz Heynes" userId="e5ff50d5-f39a-42f6-9e9f-e790bcc8c38d" providerId="ADAL" clId="{02A25B21-3C57-4E2D-903F-0BD72DDA89FA}" dt="2023-08-04T01:46:55.259" v="174" actId="478"/>
          <ac:spMkLst>
            <pc:docMk/>
            <pc:sldMk cId="2751178438" sldId="273"/>
            <ac:spMk id="2" creationId="{14C314B6-829E-ADE3-F2A8-9556726D765E}"/>
          </ac:spMkLst>
        </pc:spChg>
        <pc:spChg chg="add del mod ord">
          <ac:chgData name="Liz Heynes" userId="e5ff50d5-f39a-42f6-9e9f-e790bcc8c38d" providerId="ADAL" clId="{02A25B21-3C57-4E2D-903F-0BD72DDA89FA}" dt="2023-08-04T01:48:39.936" v="181" actId="478"/>
          <ac:spMkLst>
            <pc:docMk/>
            <pc:sldMk cId="2751178438" sldId="273"/>
            <ac:spMk id="8" creationId="{31090D70-1B50-2221-8838-B1B92AC69683}"/>
          </ac:spMkLst>
        </pc:spChg>
        <pc:spChg chg="add mod">
          <ac:chgData name="Liz Heynes" userId="e5ff50d5-f39a-42f6-9e9f-e790bcc8c38d" providerId="ADAL" clId="{02A25B21-3C57-4E2D-903F-0BD72DDA89FA}" dt="2023-08-04T01:49:20.144" v="189" actId="14100"/>
          <ac:spMkLst>
            <pc:docMk/>
            <pc:sldMk cId="2751178438" sldId="273"/>
            <ac:spMk id="9" creationId="{9D29BFF4-1B6A-F143-D1F1-F8373D403436}"/>
          </ac:spMkLst>
        </pc:spChg>
        <pc:spChg chg="mod ord">
          <ac:chgData name="Liz Heynes" userId="e5ff50d5-f39a-42f6-9e9f-e790bcc8c38d" providerId="ADAL" clId="{02A25B21-3C57-4E2D-903F-0BD72DDA89FA}" dt="2023-08-04T01:26:41.620" v="0" actId="700"/>
          <ac:spMkLst>
            <pc:docMk/>
            <pc:sldMk cId="2751178438" sldId="273"/>
            <ac:spMk id="19" creationId="{65F02FA7-3690-48C5-94D5-821D9E128073}"/>
          </ac:spMkLst>
        </pc:spChg>
        <pc:grpChg chg="del">
          <ac:chgData name="Liz Heynes" userId="e5ff50d5-f39a-42f6-9e9f-e790bcc8c38d" providerId="ADAL" clId="{02A25B21-3C57-4E2D-903F-0BD72DDA89FA}" dt="2023-08-04T01:47:28.920" v="175" actId="478"/>
          <ac:grpSpMkLst>
            <pc:docMk/>
            <pc:sldMk cId="2751178438" sldId="273"/>
            <ac:grpSpMk id="31" creationId="{67B5E51B-4704-4DF6-A569-4327AD840B16}"/>
          </ac:grpSpMkLst>
        </pc:grpChg>
        <pc:picChg chg="add del mod">
          <ac:chgData name="Liz Heynes" userId="e5ff50d5-f39a-42f6-9e9f-e790bcc8c38d" providerId="ADAL" clId="{02A25B21-3C57-4E2D-903F-0BD72DDA89FA}" dt="2023-08-04T01:47:32.954" v="177"/>
          <ac:picMkLst>
            <pc:docMk/>
            <pc:sldMk cId="2751178438" sldId="273"/>
            <ac:picMk id="3" creationId="{515A64A2-4602-503C-CC3A-7BCBD4EA14C5}"/>
          </ac:picMkLst>
        </pc:picChg>
        <pc:picChg chg="add del mod">
          <ac:chgData name="Liz Heynes" userId="e5ff50d5-f39a-42f6-9e9f-e790bcc8c38d" providerId="ADAL" clId="{02A25B21-3C57-4E2D-903F-0BD72DDA89FA}" dt="2023-08-04T01:47:32.954" v="177"/>
          <ac:picMkLst>
            <pc:docMk/>
            <pc:sldMk cId="2751178438" sldId="273"/>
            <ac:picMk id="5" creationId="{63120CBE-B369-2668-6DE6-A6FD3C42C88D}"/>
          </ac:picMkLst>
        </pc:picChg>
        <pc:picChg chg="add del mod">
          <ac:chgData name="Liz Heynes" userId="e5ff50d5-f39a-42f6-9e9f-e790bcc8c38d" providerId="ADAL" clId="{02A25B21-3C57-4E2D-903F-0BD72DDA89FA}" dt="2023-08-04T01:48:41.928" v="182" actId="478"/>
          <ac:picMkLst>
            <pc:docMk/>
            <pc:sldMk cId="2751178438" sldId="273"/>
            <ac:picMk id="6" creationId="{C98E5149-2414-287C-0EB6-091D07B5982D}"/>
          </ac:picMkLst>
        </pc:picChg>
        <pc:picChg chg="add del mod">
          <ac:chgData name="Liz Heynes" userId="e5ff50d5-f39a-42f6-9e9f-e790bcc8c38d" providerId="ADAL" clId="{02A25B21-3C57-4E2D-903F-0BD72DDA89FA}" dt="2023-08-04T01:48:44.516" v="183" actId="478"/>
          <ac:picMkLst>
            <pc:docMk/>
            <pc:sldMk cId="2751178438" sldId="273"/>
            <ac:picMk id="7" creationId="{70E36C9E-8B4E-535C-CFA1-828CFF9E75D0}"/>
          </ac:picMkLst>
        </pc:picChg>
        <pc:picChg chg="add mod">
          <ac:chgData name="Liz Heynes" userId="e5ff50d5-f39a-42f6-9e9f-e790bcc8c38d" providerId="ADAL" clId="{02A25B21-3C57-4E2D-903F-0BD72DDA89FA}" dt="2023-08-04T01:48:59.962" v="186" actId="14100"/>
          <ac:picMkLst>
            <pc:docMk/>
            <pc:sldMk cId="2751178438" sldId="273"/>
            <ac:picMk id="10" creationId="{323DE9A7-C78E-7891-6C7A-AAC728D7B5C1}"/>
          </ac:picMkLst>
        </pc:picChg>
        <pc:picChg chg="add mod">
          <ac:chgData name="Liz Heynes" userId="e5ff50d5-f39a-42f6-9e9f-e790bcc8c38d" providerId="ADAL" clId="{02A25B21-3C57-4E2D-903F-0BD72DDA89FA}" dt="2023-08-04T01:48:59.962" v="186" actId="14100"/>
          <ac:picMkLst>
            <pc:docMk/>
            <pc:sldMk cId="2751178438" sldId="273"/>
            <ac:picMk id="11" creationId="{E7EC4356-E335-B5A1-D740-8BED2CEDD187}"/>
          </ac:picMkLst>
        </pc:pic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02A25B21-3C57-4E2D-903F-0BD72DDA89FA}" dt="2023-08-08T03:51:41.674" v="816"/>
              <pc2:cmMkLst xmlns:pc2="http://schemas.microsoft.com/office/powerpoint/2019/9/main/command">
                <pc:docMk/>
                <pc:sldMk cId="2751178438" sldId="273"/>
                <pc2:cmMk id="{DFA9025F-4C5E-4C2B-8361-5F3B38CD3144}"/>
              </pc2:cmMkLst>
            </pc226:cmChg>
          </p:ext>
        </pc:extLst>
      </pc:sldChg>
      <pc:sldChg chg="addSp delSp modSp mod modClrScheme addCm delCm modCm chgLayout modNotesTx">
        <pc:chgData name="Liz Heynes" userId="e5ff50d5-f39a-42f6-9e9f-e790bcc8c38d" providerId="ADAL" clId="{02A25B21-3C57-4E2D-903F-0BD72DDA89FA}" dt="2023-08-09T06:07:34.865" v="1961" actId="20577"/>
        <pc:sldMkLst>
          <pc:docMk/>
          <pc:sldMk cId="525691723" sldId="274"/>
        </pc:sldMkLst>
        <pc:spChg chg="add del mod ord">
          <ac:chgData name="Liz Heynes" userId="e5ff50d5-f39a-42f6-9e9f-e790bcc8c38d" providerId="ADAL" clId="{02A25B21-3C57-4E2D-903F-0BD72DDA89FA}" dt="2023-08-04T01:40:49.367" v="87" actId="478"/>
          <ac:spMkLst>
            <pc:docMk/>
            <pc:sldMk cId="525691723" sldId="274"/>
            <ac:spMk id="2" creationId="{9E901EB9-AE51-2266-B155-A80612A0E19B}"/>
          </ac:spMkLst>
        </pc:spChg>
        <pc:spChg chg="add mod">
          <ac:chgData name="Liz Heynes" userId="e5ff50d5-f39a-42f6-9e9f-e790bcc8c38d" providerId="ADAL" clId="{02A25B21-3C57-4E2D-903F-0BD72DDA89FA}" dt="2023-08-08T03:47:40.604" v="693"/>
          <ac:spMkLst>
            <pc:docMk/>
            <pc:sldMk cId="525691723" sldId="274"/>
            <ac:spMk id="2" creationId="{FBFE27F3-8596-C27F-6B93-B4AB1D73AC8A}"/>
          </ac:spMkLst>
        </pc:spChg>
        <pc:spChg chg="add del mod">
          <ac:chgData name="Liz Heynes" userId="e5ff50d5-f39a-42f6-9e9f-e790bcc8c38d" providerId="ADAL" clId="{02A25B21-3C57-4E2D-903F-0BD72DDA89FA}" dt="2023-08-04T01:44:52.632" v="155"/>
          <ac:spMkLst>
            <pc:docMk/>
            <pc:sldMk cId="525691723" sldId="274"/>
            <ac:spMk id="4" creationId="{B1FFCE62-B60A-03FB-5B14-5BE0AF60FB7B}"/>
          </ac:spMkLst>
        </pc:spChg>
        <pc:spChg chg="mod ord">
          <ac:chgData name="Liz Heynes" userId="e5ff50d5-f39a-42f6-9e9f-e790bcc8c38d" providerId="ADAL" clId="{02A25B21-3C57-4E2D-903F-0BD72DDA89FA}" dt="2023-08-04T01:26:41.620" v="0" actId="700"/>
          <ac:spMkLst>
            <pc:docMk/>
            <pc:sldMk cId="525691723" sldId="274"/>
            <ac:spMk id="7" creationId="{AF8A88B0-77E8-43D4-92C8-11FEE102F84D}"/>
          </ac:spMkLst>
        </pc:spChg>
        <pc:spChg chg="add del mod">
          <ac:chgData name="Liz Heynes" userId="e5ff50d5-f39a-42f6-9e9f-e790bcc8c38d" providerId="ADAL" clId="{02A25B21-3C57-4E2D-903F-0BD72DDA89FA}" dt="2023-08-08T03:47:39.188" v="692" actId="478"/>
          <ac:spMkLst>
            <pc:docMk/>
            <pc:sldMk cId="525691723" sldId="274"/>
            <ac:spMk id="8" creationId="{916909F9-F5C3-22F8-C329-9C65AC74BBCC}"/>
          </ac:spMkLst>
        </pc:spChg>
        <pc:spChg chg="del">
          <ac:chgData name="Liz Heynes" userId="e5ff50d5-f39a-42f6-9e9f-e790bcc8c38d" providerId="ADAL" clId="{02A25B21-3C57-4E2D-903F-0BD72DDA89FA}" dt="2023-08-04T01:41:30.018" v="89" actId="478"/>
          <ac:spMkLst>
            <pc:docMk/>
            <pc:sldMk cId="525691723" sldId="274"/>
            <ac:spMk id="9" creationId="{A4590B31-EA51-418C-BBD4-C8CD1EB7763B}"/>
          </ac:spMkLst>
        </pc:spChg>
        <pc:spChg chg="mod">
          <ac:chgData name="Liz Heynes" userId="e5ff50d5-f39a-42f6-9e9f-e790bcc8c38d" providerId="ADAL" clId="{02A25B21-3C57-4E2D-903F-0BD72DDA89FA}" dt="2023-08-04T04:11:56.245" v="380" actId="1076"/>
          <ac:spMkLst>
            <pc:docMk/>
            <pc:sldMk cId="525691723" sldId="274"/>
            <ac:spMk id="11" creationId="{EB5D1407-E0E7-4DA2-AB8C-AFFC47995FC1}"/>
          </ac:spMkLst>
        </pc:spChg>
        <pc:graphicFrameChg chg="mod modGraphic">
          <ac:chgData name="Liz Heynes" userId="e5ff50d5-f39a-42f6-9e9f-e790bcc8c38d" providerId="ADAL" clId="{02A25B21-3C57-4E2D-903F-0BD72DDA89FA}" dt="2023-08-04T02:03:01.653" v="366" actId="1076"/>
          <ac:graphicFrameMkLst>
            <pc:docMk/>
            <pc:sldMk cId="525691723" sldId="274"/>
            <ac:graphicFrameMk id="3" creationId="{99191696-FA51-4B06-A678-3A01F6B82EE1}"/>
          </ac:graphicFrameMkLst>
        </pc:graphicFrameChg>
        <pc:picChg chg="add mod">
          <ac:chgData name="Liz Heynes" userId="e5ff50d5-f39a-42f6-9e9f-e790bcc8c38d" providerId="ADAL" clId="{02A25B21-3C57-4E2D-903F-0BD72DDA89FA}" dt="2023-08-08T03:47:40.604" v="693"/>
          <ac:picMkLst>
            <pc:docMk/>
            <pc:sldMk cId="525691723" sldId="274"/>
            <ac:picMk id="4" creationId="{549AF5ED-A761-870F-11AA-F0427D8B63D5}"/>
          </ac:picMkLst>
        </pc:picChg>
        <pc:picChg chg="add del mod">
          <ac:chgData name="Liz Heynes" userId="e5ff50d5-f39a-42f6-9e9f-e790bcc8c38d" providerId="ADAL" clId="{02A25B21-3C57-4E2D-903F-0BD72DDA89FA}" dt="2023-08-04T01:44:52.632" v="155"/>
          <ac:picMkLst>
            <pc:docMk/>
            <pc:sldMk cId="525691723" sldId="274"/>
            <ac:picMk id="5" creationId="{B867975D-3397-C8D9-4818-69D7DD67B10A}"/>
          </ac:picMkLst>
        </pc:picChg>
        <pc:picChg chg="add del">
          <ac:chgData name="Liz Heynes" userId="e5ff50d5-f39a-42f6-9e9f-e790bcc8c38d" providerId="ADAL" clId="{02A25B21-3C57-4E2D-903F-0BD72DDA89FA}" dt="2023-08-04T01:45:41.095" v="158" actId="478"/>
          <ac:picMkLst>
            <pc:docMk/>
            <pc:sldMk cId="525691723" sldId="274"/>
            <ac:picMk id="6" creationId="{AFC6EA6B-D257-46BF-B5CD-24C81ED9B0F3}"/>
          </ac:picMkLst>
        </pc:picChg>
        <pc:picChg chg="add del mod">
          <ac:chgData name="Liz Heynes" userId="e5ff50d5-f39a-42f6-9e9f-e790bcc8c38d" providerId="ADAL" clId="{02A25B21-3C57-4E2D-903F-0BD72DDA89FA}" dt="2023-08-08T03:47:35.469" v="691" actId="478"/>
          <ac:picMkLst>
            <pc:docMk/>
            <pc:sldMk cId="525691723" sldId="274"/>
            <ac:picMk id="10" creationId="{00D895F3-951D-D1BA-3ADC-BD6366B58D0A}"/>
          </ac:picMkLst>
        </pc:pic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02A25B21-3C57-4E2D-903F-0BD72DDA89FA}" dt="2023-08-08T03:47:54.946" v="694"/>
              <pc2:cmMkLst xmlns:pc2="http://schemas.microsoft.com/office/powerpoint/2019/9/main/command">
                <pc:docMk/>
                <pc:sldMk cId="525691723" sldId="274"/>
                <pc2:cmMk id="{49E8D549-C53C-49F6-A032-78517F9F99BA}"/>
              </pc2:cmMkLst>
            </pc226:cmChg>
          </p:ext>
        </pc:extLst>
      </pc:sldChg>
      <pc:sldChg chg="addSp delSp modSp mod modClrScheme chgLayout modNotesTx">
        <pc:chgData name="Liz Heynes" userId="e5ff50d5-f39a-42f6-9e9f-e790bcc8c38d" providerId="ADAL" clId="{02A25B21-3C57-4E2D-903F-0BD72DDA89FA}" dt="2023-08-08T03:48:41.967" v="732" actId="20577"/>
        <pc:sldMkLst>
          <pc:docMk/>
          <pc:sldMk cId="1143386547" sldId="275"/>
        </pc:sldMkLst>
        <pc:spChg chg="add del mod ord">
          <ac:chgData name="Liz Heynes" userId="e5ff50d5-f39a-42f6-9e9f-e790bcc8c38d" providerId="ADAL" clId="{02A25B21-3C57-4E2D-903F-0BD72DDA89FA}" dt="2023-08-04T01:46:01.655" v="163" actId="478"/>
          <ac:spMkLst>
            <pc:docMk/>
            <pc:sldMk cId="1143386547" sldId="275"/>
            <ac:spMk id="2" creationId="{1D3F111B-CDE9-2AA4-65CC-DE2E39EE9FAC}"/>
          </ac:spMkLst>
        </pc:spChg>
        <pc:spChg chg="add mod">
          <ac:chgData name="Liz Heynes" userId="e5ff50d5-f39a-42f6-9e9f-e790bcc8c38d" providerId="ADAL" clId="{02A25B21-3C57-4E2D-903F-0BD72DDA89FA}" dt="2023-08-04T01:45:57.097" v="162"/>
          <ac:spMkLst>
            <pc:docMk/>
            <pc:sldMk cId="1143386547" sldId="275"/>
            <ac:spMk id="4" creationId="{B855CFAC-8CE6-D8EA-B41B-D1D89670E88D}"/>
          </ac:spMkLst>
        </pc:spChg>
        <pc:spChg chg="add mod">
          <ac:chgData name="Liz Heynes" userId="e5ff50d5-f39a-42f6-9e9f-e790bcc8c38d" providerId="ADAL" clId="{02A25B21-3C57-4E2D-903F-0BD72DDA89FA}" dt="2023-08-04T04:12:04.181" v="382"/>
          <ac:spMkLst>
            <pc:docMk/>
            <pc:sldMk cId="1143386547" sldId="275"/>
            <ac:spMk id="6" creationId="{FFB95BF5-88D7-5F7F-009F-8EA9A9B9B449}"/>
          </ac:spMkLst>
        </pc:spChg>
        <pc:spChg chg="mod">
          <ac:chgData name="Liz Heynes" userId="e5ff50d5-f39a-42f6-9e9f-e790bcc8c38d" providerId="ADAL" clId="{02A25B21-3C57-4E2D-903F-0BD72DDA89FA}" dt="2023-08-04T02:01:53.872" v="359" actId="948"/>
          <ac:spMkLst>
            <pc:docMk/>
            <pc:sldMk cId="1143386547" sldId="275"/>
            <ac:spMk id="7" creationId="{447DADEF-7D71-45F8-ABA0-AFC4469E8044}"/>
          </ac:spMkLst>
        </pc:spChg>
        <pc:spChg chg="mod ord">
          <ac:chgData name="Liz Heynes" userId="e5ff50d5-f39a-42f6-9e9f-e790bcc8c38d" providerId="ADAL" clId="{02A25B21-3C57-4E2D-903F-0BD72DDA89FA}" dt="2023-08-04T01:26:41.620" v="0" actId="700"/>
          <ac:spMkLst>
            <pc:docMk/>
            <pc:sldMk cId="1143386547" sldId="275"/>
            <ac:spMk id="8" creationId="{2286D4D0-68E2-48BF-8C0F-9379F27221F6}"/>
          </ac:spMkLst>
        </pc:spChg>
        <pc:spChg chg="del">
          <ac:chgData name="Liz Heynes" userId="e5ff50d5-f39a-42f6-9e9f-e790bcc8c38d" providerId="ADAL" clId="{02A25B21-3C57-4E2D-903F-0BD72DDA89FA}" dt="2023-08-04T04:12:03.702" v="381" actId="478"/>
          <ac:spMkLst>
            <pc:docMk/>
            <pc:sldMk cId="1143386547" sldId="275"/>
            <ac:spMk id="10" creationId="{B612CCB2-9C9D-4056-ABDA-8B1127ADD804}"/>
          </ac:spMkLst>
        </pc:spChg>
        <pc:picChg chg="add mod">
          <ac:chgData name="Liz Heynes" userId="e5ff50d5-f39a-42f6-9e9f-e790bcc8c38d" providerId="ADAL" clId="{02A25B21-3C57-4E2D-903F-0BD72DDA89FA}" dt="2023-08-04T01:45:57.097" v="162"/>
          <ac:picMkLst>
            <pc:docMk/>
            <pc:sldMk cId="1143386547" sldId="275"/>
            <ac:picMk id="5" creationId="{0DEFA994-F7DF-9BFD-99B5-7F1020CD7C26}"/>
          </ac:picMkLst>
        </pc:picChg>
        <pc:picChg chg="del">
          <ac:chgData name="Liz Heynes" userId="e5ff50d5-f39a-42f6-9e9f-e790bcc8c38d" providerId="ADAL" clId="{02A25B21-3C57-4E2D-903F-0BD72DDA89FA}" dt="2023-08-04T01:45:56.602" v="161" actId="478"/>
          <ac:picMkLst>
            <pc:docMk/>
            <pc:sldMk cId="1143386547" sldId="275"/>
            <ac:picMk id="11" creationId="{B86B435F-CCE9-4230-8D80-3E4131F7A559}"/>
          </ac:picMkLst>
        </pc:picChg>
      </pc:sldChg>
      <pc:sldChg chg="addSp delSp modSp mod modClrScheme addCm delCm chgLayout modNotesTx">
        <pc:chgData name="Liz Heynes" userId="e5ff50d5-f39a-42f6-9e9f-e790bcc8c38d" providerId="ADAL" clId="{02A25B21-3C57-4E2D-903F-0BD72DDA89FA}" dt="2023-08-09T03:04:56.701" v="1818" actId="20577"/>
        <pc:sldMkLst>
          <pc:docMk/>
          <pc:sldMk cId="2937028638" sldId="276"/>
        </pc:sldMkLst>
        <pc:spChg chg="mod">
          <ac:chgData name="Liz Heynes" userId="e5ff50d5-f39a-42f6-9e9f-e790bcc8c38d" providerId="ADAL" clId="{02A25B21-3C57-4E2D-903F-0BD72DDA89FA}" dt="2023-08-04T01:57:40.260" v="335" actId="1038"/>
          <ac:spMkLst>
            <pc:docMk/>
            <pc:sldMk cId="2937028638" sldId="276"/>
            <ac:spMk id="2" creationId="{764A2A53-CAB8-6C67-4FFF-5EB19458A426}"/>
          </ac:spMkLst>
        </pc:spChg>
        <pc:spChg chg="mod ord">
          <ac:chgData name="Liz Heynes" userId="e5ff50d5-f39a-42f6-9e9f-e790bcc8c38d" providerId="ADAL" clId="{02A25B21-3C57-4E2D-903F-0BD72DDA89FA}" dt="2023-08-04T01:57:16.845" v="284" actId="1035"/>
          <ac:spMkLst>
            <pc:docMk/>
            <pc:sldMk cId="2937028638" sldId="276"/>
            <ac:spMk id="4" creationId="{0D1D91B1-5B78-4150-9A3C-916B3706FCE4}"/>
          </ac:spMkLst>
        </pc:spChg>
        <pc:spChg chg="add del mod ord">
          <ac:chgData name="Liz Heynes" userId="e5ff50d5-f39a-42f6-9e9f-e790bcc8c38d" providerId="ADAL" clId="{02A25B21-3C57-4E2D-903F-0BD72DDA89FA}" dt="2023-08-04T01:40:37.759" v="86" actId="478"/>
          <ac:spMkLst>
            <pc:docMk/>
            <pc:sldMk cId="2937028638" sldId="276"/>
            <ac:spMk id="5" creationId="{739538B2-C261-FC4D-CAC3-5D0A04F42002}"/>
          </ac:spMkLst>
        </pc:spChg>
        <pc:spChg chg="add mod">
          <ac:chgData name="Liz Heynes" userId="e5ff50d5-f39a-42f6-9e9f-e790bcc8c38d" providerId="ADAL" clId="{02A25B21-3C57-4E2D-903F-0BD72DDA89FA}" dt="2023-08-04T01:40:22.264" v="84"/>
          <ac:spMkLst>
            <pc:docMk/>
            <pc:sldMk cId="2937028638" sldId="276"/>
            <ac:spMk id="6" creationId="{89545AFD-C1D6-D3A4-B4BD-8A3B134B5718}"/>
          </ac:spMkLst>
        </pc:spChg>
        <pc:spChg chg="mod">
          <ac:chgData name="Liz Heynes" userId="e5ff50d5-f39a-42f6-9e9f-e790bcc8c38d" providerId="ADAL" clId="{02A25B21-3C57-4E2D-903F-0BD72DDA89FA}" dt="2023-08-04T01:57:40.260" v="335" actId="1038"/>
          <ac:spMkLst>
            <pc:docMk/>
            <pc:sldMk cId="2937028638" sldId="276"/>
            <ac:spMk id="9" creationId="{4FEE1DCF-9DC0-93C4-AA48-C3DCD7EB6824}"/>
          </ac:spMkLst>
        </pc:spChg>
        <pc:spChg chg="mod">
          <ac:chgData name="Liz Heynes" userId="e5ff50d5-f39a-42f6-9e9f-e790bcc8c38d" providerId="ADAL" clId="{02A25B21-3C57-4E2D-903F-0BD72DDA89FA}" dt="2023-08-04T01:58:43.072" v="341" actId="207"/>
          <ac:spMkLst>
            <pc:docMk/>
            <pc:sldMk cId="2937028638" sldId="276"/>
            <ac:spMk id="11" creationId="{480882AC-BE7E-A2BA-EA2B-FA1D039D0A48}"/>
          </ac:spMkLst>
        </pc:spChg>
        <pc:spChg chg="add del mod">
          <ac:chgData name="Liz Heynes" userId="e5ff50d5-f39a-42f6-9e9f-e790bcc8c38d" providerId="ADAL" clId="{02A25B21-3C57-4E2D-903F-0BD72DDA89FA}" dt="2023-08-04T04:12:11.038" v="383" actId="478"/>
          <ac:spMkLst>
            <pc:docMk/>
            <pc:sldMk cId="2937028638" sldId="276"/>
            <ac:spMk id="12" creationId="{EBA65BBC-BCFB-B8FE-F963-391A9A32D904}"/>
          </ac:spMkLst>
        </pc:spChg>
        <pc:spChg chg="add mod">
          <ac:chgData name="Liz Heynes" userId="e5ff50d5-f39a-42f6-9e9f-e790bcc8c38d" providerId="ADAL" clId="{02A25B21-3C57-4E2D-903F-0BD72DDA89FA}" dt="2023-08-04T03:39:38.949" v="379" actId="692"/>
          <ac:spMkLst>
            <pc:docMk/>
            <pc:sldMk cId="2937028638" sldId="276"/>
            <ac:spMk id="13" creationId="{F8461FC7-8E16-8A61-A0DB-08E2E96D4978}"/>
          </ac:spMkLst>
        </pc:spChg>
        <pc:spChg chg="mod">
          <ac:chgData name="Liz Heynes" userId="e5ff50d5-f39a-42f6-9e9f-e790bcc8c38d" providerId="ADAL" clId="{02A25B21-3C57-4E2D-903F-0BD72DDA89FA}" dt="2023-08-04T01:57:40.260" v="335" actId="1038"/>
          <ac:spMkLst>
            <pc:docMk/>
            <pc:sldMk cId="2937028638" sldId="276"/>
            <ac:spMk id="14" creationId="{90D0AB03-56B6-4B7F-8073-C348ED575368}"/>
          </ac:spMkLst>
        </pc:spChg>
        <pc:spChg chg="mod">
          <ac:chgData name="Liz Heynes" userId="e5ff50d5-f39a-42f6-9e9f-e790bcc8c38d" providerId="ADAL" clId="{02A25B21-3C57-4E2D-903F-0BD72DDA89FA}" dt="2023-08-04T01:57:16.845" v="284" actId="1035"/>
          <ac:spMkLst>
            <pc:docMk/>
            <pc:sldMk cId="2937028638" sldId="276"/>
            <ac:spMk id="16" creationId="{FF520AD5-D064-4FDD-8106-B3691269ABFC}"/>
          </ac:spMkLst>
        </pc:spChg>
        <pc:spChg chg="mod ord">
          <ac:chgData name="Liz Heynes" userId="e5ff50d5-f39a-42f6-9e9f-e790bcc8c38d" providerId="ADAL" clId="{02A25B21-3C57-4E2D-903F-0BD72DDA89FA}" dt="2023-08-04T01:26:41.620" v="0" actId="700"/>
          <ac:spMkLst>
            <pc:docMk/>
            <pc:sldMk cId="2937028638" sldId="276"/>
            <ac:spMk id="19" creationId="{BA8050DD-5761-4A75-83FF-AB93FE062AA2}"/>
          </ac:spMkLst>
        </pc:spChg>
        <pc:spChg chg="del">
          <ac:chgData name="Liz Heynes" userId="e5ff50d5-f39a-42f6-9e9f-e790bcc8c38d" providerId="ADAL" clId="{02A25B21-3C57-4E2D-903F-0BD72DDA89FA}" dt="2023-08-04T01:56:46.806" v="269" actId="478"/>
          <ac:spMkLst>
            <pc:docMk/>
            <pc:sldMk cId="2937028638" sldId="276"/>
            <ac:spMk id="22" creationId="{5266C994-BF32-44F7-949D-B9DF1A747CCA}"/>
          </ac:spMkLst>
        </pc:spChg>
        <pc:spChg chg="add del mod">
          <ac:chgData name="Liz Heynes" userId="e5ff50d5-f39a-42f6-9e9f-e790bcc8c38d" providerId="ADAL" clId="{02A25B21-3C57-4E2D-903F-0BD72DDA89FA}" dt="2023-08-04T04:12:13.315" v="384" actId="478"/>
          <ac:spMkLst>
            <pc:docMk/>
            <pc:sldMk cId="2937028638" sldId="276"/>
            <ac:spMk id="23" creationId="{66896E55-1A43-737D-AC93-BDEAD5EA29CE}"/>
          </ac:spMkLst>
        </pc:spChg>
        <pc:spChg chg="add mod">
          <ac:chgData name="Liz Heynes" userId="e5ff50d5-f39a-42f6-9e9f-e790bcc8c38d" providerId="ADAL" clId="{02A25B21-3C57-4E2D-903F-0BD72DDA89FA}" dt="2023-08-04T04:12:14.104" v="385"/>
          <ac:spMkLst>
            <pc:docMk/>
            <pc:sldMk cId="2937028638" sldId="276"/>
            <ac:spMk id="24" creationId="{6C9C2BFE-05E7-1F53-76AA-B72CDC59748B}"/>
          </ac:spMkLst>
        </pc:spChg>
        <pc:picChg chg="mod">
          <ac:chgData name="Liz Heynes" userId="e5ff50d5-f39a-42f6-9e9f-e790bcc8c38d" providerId="ADAL" clId="{02A25B21-3C57-4E2D-903F-0BD72DDA89FA}" dt="2023-08-04T01:57:40.260" v="335" actId="1038"/>
          <ac:picMkLst>
            <pc:docMk/>
            <pc:sldMk cId="2937028638" sldId="276"/>
            <ac:picMk id="3" creationId="{0BFACAD9-4D60-FEE5-CE4B-B2E8D2A2B7A7}"/>
          </ac:picMkLst>
        </pc:picChg>
        <pc:picChg chg="mod">
          <ac:chgData name="Liz Heynes" userId="e5ff50d5-f39a-42f6-9e9f-e790bcc8c38d" providerId="ADAL" clId="{02A25B21-3C57-4E2D-903F-0BD72DDA89FA}" dt="2023-08-04T01:57:40.260" v="335" actId="1038"/>
          <ac:picMkLst>
            <pc:docMk/>
            <pc:sldMk cId="2937028638" sldId="276"/>
            <ac:picMk id="7" creationId="{FFA98773-56DC-2642-9B0E-88F1AF6D6F12}"/>
          </ac:picMkLst>
        </pc:picChg>
        <pc:picChg chg="mod">
          <ac:chgData name="Liz Heynes" userId="e5ff50d5-f39a-42f6-9e9f-e790bcc8c38d" providerId="ADAL" clId="{02A25B21-3C57-4E2D-903F-0BD72DDA89FA}" dt="2023-08-04T03:28:36.680" v="373" actId="14100"/>
          <ac:picMkLst>
            <pc:docMk/>
            <pc:sldMk cId="2937028638" sldId="276"/>
            <ac:picMk id="8" creationId="{5AFE7FA0-D835-0EA7-73CE-3D0016E6A37D}"/>
          </ac:picMkLst>
        </pc:picChg>
        <pc:picChg chg="add mod">
          <ac:chgData name="Liz Heynes" userId="e5ff50d5-f39a-42f6-9e9f-e790bcc8c38d" providerId="ADAL" clId="{02A25B21-3C57-4E2D-903F-0BD72DDA89FA}" dt="2023-08-04T01:40:27.174" v="85"/>
          <ac:picMkLst>
            <pc:docMk/>
            <pc:sldMk cId="2937028638" sldId="276"/>
            <ac:picMk id="10" creationId="{0732608F-0D48-E55D-5208-A8D504E0F4E7}"/>
          </ac:picMkLst>
        </pc:picChg>
        <pc:picChg chg="add mod">
          <ac:chgData name="Liz Heynes" userId="e5ff50d5-f39a-42f6-9e9f-e790bcc8c38d" providerId="ADAL" clId="{02A25B21-3C57-4E2D-903F-0BD72DDA89FA}" dt="2023-08-04T03:28:48.033" v="376" actId="14100"/>
          <ac:picMkLst>
            <pc:docMk/>
            <pc:sldMk cId="2937028638" sldId="276"/>
            <ac:picMk id="17" creationId="{0F81799C-6836-F90C-DD74-E66408F36CC3}"/>
          </ac:picMkLst>
        </pc:picChg>
        <pc:picChg chg="add mod">
          <ac:chgData name="Liz Heynes" userId="e5ff50d5-f39a-42f6-9e9f-e790bcc8c38d" providerId="ADAL" clId="{02A25B21-3C57-4E2D-903F-0BD72DDA89FA}" dt="2023-08-04T03:28:54.313" v="378" actId="1076"/>
          <ac:picMkLst>
            <pc:docMk/>
            <pc:sldMk cId="2937028638" sldId="276"/>
            <ac:picMk id="18" creationId="{73E65838-67F4-C238-1411-40F4A3F10371}"/>
          </ac:picMkLst>
        </pc:picChg>
        <pc:picChg chg="del">
          <ac:chgData name="Liz Heynes" userId="e5ff50d5-f39a-42f6-9e9f-e790bcc8c38d" providerId="ADAL" clId="{02A25B21-3C57-4E2D-903F-0BD72DDA89FA}" dt="2023-08-04T01:40:15.748" v="83" actId="478"/>
          <ac:picMkLst>
            <pc:docMk/>
            <pc:sldMk cId="2937028638" sldId="276"/>
            <ac:picMk id="26" creationId="{556AD5DC-3080-4850-9C4C-FC55D8687089}"/>
          </ac:picMkLst>
        </pc:pic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02A25B21-3C57-4E2D-903F-0BD72DDA89FA}" dt="2023-08-09T03:03:12.088" v="1718"/>
              <pc2:cmMkLst xmlns:pc2="http://schemas.microsoft.com/office/powerpoint/2019/9/main/command">
                <pc:docMk/>
                <pc:sldMk cId="2937028638" sldId="276"/>
                <pc2:cmMk id="{B9A026A4-0F34-4535-BB58-B75EA300CF73}"/>
              </pc2:cmMkLst>
            </pc226:cmChg>
            <pc226:cmChg xmlns:pc226="http://schemas.microsoft.com/office/powerpoint/2022/06/main/command" chg="add del">
              <pc226:chgData name="Liz Heynes" userId="e5ff50d5-f39a-42f6-9e9f-e790bcc8c38d" providerId="ADAL" clId="{02A25B21-3C57-4E2D-903F-0BD72DDA89FA}" dt="2023-08-09T03:03:08.370" v="1717"/>
              <pc2:cmMkLst xmlns:pc2="http://schemas.microsoft.com/office/powerpoint/2019/9/main/command">
                <pc:docMk/>
                <pc:sldMk cId="2937028638" sldId="276"/>
                <pc2:cmMk id="{C4F64FBF-99D0-4D71-82BA-6D1B40D7FFA5}"/>
              </pc2:cmMkLst>
            </pc226:cmChg>
          </p:ext>
        </pc:extLst>
      </pc:sldChg>
      <pc:sldChg chg="modSp del mod modClrScheme chgLayout">
        <pc:chgData name="Liz Heynes" userId="e5ff50d5-f39a-42f6-9e9f-e790bcc8c38d" providerId="ADAL" clId="{02A25B21-3C57-4E2D-903F-0BD72DDA89FA}" dt="2023-08-04T01:39:14.628" v="81" actId="47"/>
        <pc:sldMkLst>
          <pc:docMk/>
          <pc:sldMk cId="2689695376" sldId="277"/>
        </pc:sldMkLst>
        <pc:spChg chg="mod ord">
          <ac:chgData name="Liz Heynes" userId="e5ff50d5-f39a-42f6-9e9f-e790bcc8c38d" providerId="ADAL" clId="{02A25B21-3C57-4E2D-903F-0BD72DDA89FA}" dt="2023-08-04T01:26:53.482" v="1" actId="700"/>
          <ac:spMkLst>
            <pc:docMk/>
            <pc:sldMk cId="2689695376" sldId="277"/>
            <ac:spMk id="2" creationId="{BB67D4A6-AD0B-4B64-B234-4987AAF92DFF}"/>
          </ac:spMkLst>
        </pc:spChg>
        <pc:spChg chg="mod ord">
          <ac:chgData name="Liz Heynes" userId="e5ff50d5-f39a-42f6-9e9f-e790bcc8c38d" providerId="ADAL" clId="{02A25B21-3C57-4E2D-903F-0BD72DDA89FA}" dt="2023-08-04T01:26:53.482" v="1" actId="700"/>
          <ac:spMkLst>
            <pc:docMk/>
            <pc:sldMk cId="2689695376" sldId="277"/>
            <ac:spMk id="5" creationId="{92E8DB92-B79D-4635-B2E5-0631364F7B2B}"/>
          </ac:spMkLst>
        </pc:spChg>
      </pc:sldChg>
      <pc:sldChg chg="modSp del mod modClrScheme chgLayout">
        <pc:chgData name="Liz Heynes" userId="e5ff50d5-f39a-42f6-9e9f-e790bcc8c38d" providerId="ADAL" clId="{02A25B21-3C57-4E2D-903F-0BD72DDA89FA}" dt="2023-08-04T01:36:28.689" v="41" actId="47"/>
        <pc:sldMkLst>
          <pc:docMk/>
          <pc:sldMk cId="1885080832" sldId="279"/>
        </pc:sldMkLst>
        <pc:spChg chg="mod ord">
          <ac:chgData name="Liz Heynes" userId="e5ff50d5-f39a-42f6-9e9f-e790bcc8c38d" providerId="ADAL" clId="{02A25B21-3C57-4E2D-903F-0BD72DDA89FA}" dt="2023-08-04T01:26:53.482" v="1" actId="700"/>
          <ac:spMkLst>
            <pc:docMk/>
            <pc:sldMk cId="1885080832" sldId="279"/>
            <ac:spMk id="2" creationId="{BB67D4A6-AD0B-4B64-B234-4987AAF92DFF}"/>
          </ac:spMkLst>
        </pc:spChg>
        <pc:spChg chg="mod ord">
          <ac:chgData name="Liz Heynes" userId="e5ff50d5-f39a-42f6-9e9f-e790bcc8c38d" providerId="ADAL" clId="{02A25B21-3C57-4E2D-903F-0BD72DDA89FA}" dt="2023-08-04T01:26:53.482" v="1" actId="700"/>
          <ac:spMkLst>
            <pc:docMk/>
            <pc:sldMk cId="1885080832" sldId="279"/>
            <ac:spMk id="3" creationId="{AE4617B5-9A76-47DD-9238-2B215367E3C5}"/>
          </ac:spMkLst>
        </pc:spChg>
        <pc:spChg chg="mod ord">
          <ac:chgData name="Liz Heynes" userId="e5ff50d5-f39a-42f6-9e9f-e790bcc8c38d" providerId="ADAL" clId="{02A25B21-3C57-4E2D-903F-0BD72DDA89FA}" dt="2023-08-04T01:26:53.482" v="1" actId="700"/>
          <ac:spMkLst>
            <pc:docMk/>
            <pc:sldMk cId="1885080832" sldId="279"/>
            <ac:spMk id="5" creationId="{92E8DB92-B79D-4635-B2E5-0631364F7B2B}"/>
          </ac:spMkLst>
        </pc:spChg>
      </pc:sldChg>
      <pc:sldChg chg="addSp delSp modSp mod modClrScheme delCm chgLayout modNotesTx">
        <pc:chgData name="Liz Heynes" userId="e5ff50d5-f39a-42f6-9e9f-e790bcc8c38d" providerId="ADAL" clId="{02A25B21-3C57-4E2D-903F-0BD72DDA89FA}" dt="2023-08-09T03:06:07.911" v="1835" actId="20577"/>
        <pc:sldMkLst>
          <pc:docMk/>
          <pc:sldMk cId="3099534681" sldId="280"/>
        </pc:sldMkLst>
        <pc:spChg chg="add del mod ord">
          <ac:chgData name="Liz Heynes" userId="e5ff50d5-f39a-42f6-9e9f-e790bcc8c38d" providerId="ADAL" clId="{02A25B21-3C57-4E2D-903F-0BD72DDA89FA}" dt="2023-08-04T01:59:50.263" v="346" actId="478"/>
          <ac:spMkLst>
            <pc:docMk/>
            <pc:sldMk cId="3099534681" sldId="280"/>
            <ac:spMk id="2" creationId="{60B378C4-835F-32BC-BC30-D5FE10EDBD77}"/>
          </ac:spMkLst>
        </pc:spChg>
        <pc:spChg chg="add mod">
          <ac:chgData name="Liz Heynes" userId="e5ff50d5-f39a-42f6-9e9f-e790bcc8c38d" providerId="ADAL" clId="{02A25B21-3C57-4E2D-903F-0BD72DDA89FA}" dt="2023-08-04T01:46:33.992" v="168"/>
          <ac:spMkLst>
            <pc:docMk/>
            <pc:sldMk cId="3099534681" sldId="280"/>
            <ac:spMk id="4" creationId="{FFF5C380-4F6C-6639-9A13-C3F3592DAD87}"/>
          </ac:spMkLst>
        </pc:spChg>
        <pc:spChg chg="add mod">
          <ac:chgData name="Liz Heynes" userId="e5ff50d5-f39a-42f6-9e9f-e790bcc8c38d" providerId="ADAL" clId="{02A25B21-3C57-4E2D-903F-0BD72DDA89FA}" dt="2023-08-04T02:00:26.947" v="348"/>
          <ac:spMkLst>
            <pc:docMk/>
            <pc:sldMk cId="3099534681" sldId="280"/>
            <ac:spMk id="6" creationId="{27ECBE88-67E2-7E65-855E-19A651905DA5}"/>
          </ac:spMkLst>
        </pc:spChg>
        <pc:spChg chg="mod ord">
          <ac:chgData name="Liz Heynes" userId="e5ff50d5-f39a-42f6-9e9f-e790bcc8c38d" providerId="ADAL" clId="{02A25B21-3C57-4E2D-903F-0BD72DDA89FA}" dt="2023-08-04T01:26:41.620" v="0" actId="700"/>
          <ac:spMkLst>
            <pc:docMk/>
            <pc:sldMk cId="3099534681" sldId="280"/>
            <ac:spMk id="7" creationId="{AF416FA6-E12D-41FF-B6DA-7631DB523374}"/>
          </ac:spMkLst>
        </pc:spChg>
        <pc:spChg chg="add mod">
          <ac:chgData name="Liz Heynes" userId="e5ff50d5-f39a-42f6-9e9f-e790bcc8c38d" providerId="ADAL" clId="{02A25B21-3C57-4E2D-903F-0BD72DDA89FA}" dt="2023-08-04T04:12:34.871" v="392"/>
          <ac:spMkLst>
            <pc:docMk/>
            <pc:sldMk cId="3099534681" sldId="280"/>
            <ac:spMk id="10" creationId="{78834CB1-6B69-5BE0-CEE7-8DF56EEABC3C}"/>
          </ac:spMkLst>
        </pc:spChg>
        <pc:spChg chg="del">
          <ac:chgData name="Liz Heynes" userId="e5ff50d5-f39a-42f6-9e9f-e790bcc8c38d" providerId="ADAL" clId="{02A25B21-3C57-4E2D-903F-0BD72DDA89FA}" dt="2023-08-04T04:12:34.480" v="391" actId="478"/>
          <ac:spMkLst>
            <pc:docMk/>
            <pc:sldMk cId="3099534681" sldId="280"/>
            <ac:spMk id="11" creationId="{6A261EE1-9BF3-4181-ABB5-CD855C8361D9}"/>
          </ac:spMkLst>
        </pc:spChg>
        <pc:picChg chg="add mod">
          <ac:chgData name="Liz Heynes" userId="e5ff50d5-f39a-42f6-9e9f-e790bcc8c38d" providerId="ADAL" clId="{02A25B21-3C57-4E2D-903F-0BD72DDA89FA}" dt="2023-08-04T01:46:33.992" v="168"/>
          <ac:picMkLst>
            <pc:docMk/>
            <pc:sldMk cId="3099534681" sldId="280"/>
            <ac:picMk id="5" creationId="{4F40CA2D-7009-0E15-B47E-9ABD6BC08B55}"/>
          </ac:picMkLst>
        </pc:picChg>
        <pc:picChg chg="add mod">
          <ac:chgData name="Liz Heynes" userId="e5ff50d5-f39a-42f6-9e9f-e790bcc8c38d" providerId="ADAL" clId="{02A25B21-3C57-4E2D-903F-0BD72DDA89FA}" dt="2023-08-04T02:00:26.947" v="348"/>
          <ac:picMkLst>
            <pc:docMk/>
            <pc:sldMk cId="3099534681" sldId="280"/>
            <ac:picMk id="8" creationId="{D4D6CEF3-4080-A3A4-6634-B4641D08D252}"/>
          </ac:picMkLst>
        </pc:picChg>
        <pc:picChg chg="del">
          <ac:chgData name="Liz Heynes" userId="e5ff50d5-f39a-42f6-9e9f-e790bcc8c38d" providerId="ADAL" clId="{02A25B21-3C57-4E2D-903F-0BD72DDA89FA}" dt="2023-08-04T01:46:33.010" v="167" actId="478"/>
          <ac:picMkLst>
            <pc:docMk/>
            <pc:sldMk cId="3099534681" sldId="280"/>
            <ac:picMk id="9" creationId="{4986A63C-7660-4205-8237-020BC06DCAE8}"/>
          </ac:picMkLst>
        </pc:picChg>
        <pc:picChg chg="del">
          <ac:chgData name="Liz Heynes" userId="e5ff50d5-f39a-42f6-9e9f-e790bcc8c38d" providerId="ADAL" clId="{02A25B21-3C57-4E2D-903F-0BD72DDA89FA}" dt="2023-08-04T02:00:24.702" v="347" actId="478"/>
          <ac:picMkLst>
            <pc:docMk/>
            <pc:sldMk cId="3099534681" sldId="280"/>
            <ac:picMk id="12" creationId="{7F28DB0A-4253-4873-B827-669F7186967D}"/>
          </ac:picMkLst>
        </pc:pic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02A25B21-3C57-4E2D-903F-0BD72DDA89FA}" dt="2023-08-08T03:48:54.925" v="733"/>
              <pc2:cmMkLst xmlns:pc2="http://schemas.microsoft.com/office/powerpoint/2019/9/main/command">
                <pc:docMk/>
                <pc:sldMk cId="3099534681" sldId="280"/>
                <pc2:cmMk id="{B99F24F9-D41E-45C5-AA9D-D897EE46199D}"/>
              </pc2:cmMkLst>
            </pc226:cmChg>
          </p:ext>
        </pc:extLst>
      </pc:sldChg>
      <pc:sldChg chg="addSp delSp modSp mod modClrScheme chgLayout modNotesTx">
        <pc:chgData name="Liz Heynes" userId="e5ff50d5-f39a-42f6-9e9f-e790bcc8c38d" providerId="ADAL" clId="{02A25B21-3C57-4E2D-903F-0BD72DDA89FA}" dt="2023-08-09T03:07:28.658" v="1912" actId="20577"/>
        <pc:sldMkLst>
          <pc:docMk/>
          <pc:sldMk cId="2080103385" sldId="281"/>
        </pc:sldMkLst>
        <pc:spChg chg="add del mod ord">
          <ac:chgData name="Liz Heynes" userId="e5ff50d5-f39a-42f6-9e9f-e790bcc8c38d" providerId="ADAL" clId="{02A25B21-3C57-4E2D-903F-0BD72DDA89FA}" dt="2023-08-04T02:00:34.816" v="350" actId="478"/>
          <ac:spMkLst>
            <pc:docMk/>
            <pc:sldMk cId="2080103385" sldId="281"/>
            <ac:spMk id="2" creationId="{A455501C-6EF6-6E85-6F6B-96B1E76DA054}"/>
          </ac:spMkLst>
        </pc:spChg>
        <pc:spChg chg="add mod">
          <ac:chgData name="Liz Heynes" userId="e5ff50d5-f39a-42f6-9e9f-e790bcc8c38d" providerId="ADAL" clId="{02A25B21-3C57-4E2D-903F-0BD72DDA89FA}" dt="2023-08-04T01:46:38.528" v="170"/>
          <ac:spMkLst>
            <pc:docMk/>
            <pc:sldMk cId="2080103385" sldId="281"/>
            <ac:spMk id="4" creationId="{008A406E-D3C1-52BB-0C94-974B135EB0B9}"/>
          </ac:spMkLst>
        </pc:spChg>
        <pc:spChg chg="add del mod">
          <ac:chgData name="Liz Heynes" userId="e5ff50d5-f39a-42f6-9e9f-e790bcc8c38d" providerId="ADAL" clId="{02A25B21-3C57-4E2D-903F-0BD72DDA89FA}" dt="2023-08-04T02:01:56.421" v="361"/>
          <ac:spMkLst>
            <pc:docMk/>
            <pc:sldMk cId="2080103385" sldId="281"/>
            <ac:spMk id="7" creationId="{AB10EB72-7085-F355-ECE6-2E2CDBC31650}"/>
          </ac:spMkLst>
        </pc:spChg>
        <pc:spChg chg="mod ord">
          <ac:chgData name="Liz Heynes" userId="e5ff50d5-f39a-42f6-9e9f-e790bcc8c38d" providerId="ADAL" clId="{02A25B21-3C57-4E2D-903F-0BD72DDA89FA}" dt="2023-08-04T01:26:41.620" v="0" actId="700"/>
          <ac:spMkLst>
            <pc:docMk/>
            <pc:sldMk cId="2080103385" sldId="281"/>
            <ac:spMk id="9" creationId="{F24B0038-9E38-456D-8799-355D25671B71}"/>
          </ac:spMkLst>
        </pc:spChg>
        <pc:spChg chg="add mod">
          <ac:chgData name="Liz Heynes" userId="e5ff50d5-f39a-42f6-9e9f-e790bcc8c38d" providerId="ADAL" clId="{02A25B21-3C57-4E2D-903F-0BD72DDA89FA}" dt="2023-08-04T04:12:41.773" v="394"/>
          <ac:spMkLst>
            <pc:docMk/>
            <pc:sldMk cId="2080103385" sldId="281"/>
            <ac:spMk id="11" creationId="{4539E74A-E035-A236-EC79-89DA3FDA7626}"/>
          </ac:spMkLst>
        </pc:spChg>
        <pc:spChg chg="del">
          <ac:chgData name="Liz Heynes" userId="e5ff50d5-f39a-42f6-9e9f-e790bcc8c38d" providerId="ADAL" clId="{02A25B21-3C57-4E2D-903F-0BD72DDA89FA}" dt="2023-08-04T04:12:41.394" v="393" actId="478"/>
          <ac:spMkLst>
            <pc:docMk/>
            <pc:sldMk cId="2080103385" sldId="281"/>
            <ac:spMk id="13" creationId="{148FFD10-2B36-4819-97B6-A28004B48507}"/>
          </ac:spMkLst>
        </pc:spChg>
        <pc:graphicFrameChg chg="mod modGraphic">
          <ac:chgData name="Liz Heynes" userId="e5ff50d5-f39a-42f6-9e9f-e790bcc8c38d" providerId="ADAL" clId="{02A25B21-3C57-4E2D-903F-0BD72DDA89FA}" dt="2023-08-04T02:03:32.112" v="370" actId="14100"/>
          <ac:graphicFrameMkLst>
            <pc:docMk/>
            <pc:sldMk cId="2080103385" sldId="281"/>
            <ac:graphicFrameMk id="6" creationId="{6D75BE19-C4E8-4B4D-ABBC-6AF8815F5FC0}"/>
          </ac:graphicFrameMkLst>
        </pc:graphicFrameChg>
        <pc:picChg chg="del">
          <ac:chgData name="Liz Heynes" userId="e5ff50d5-f39a-42f6-9e9f-e790bcc8c38d" providerId="ADAL" clId="{02A25B21-3C57-4E2D-903F-0BD72DDA89FA}" dt="2023-08-04T02:00:31.642" v="349" actId="478"/>
          <ac:picMkLst>
            <pc:docMk/>
            <pc:sldMk cId="2080103385" sldId="281"/>
            <ac:picMk id="3" creationId="{27427ED4-4D82-4E37-9F20-EE06229D2001}"/>
          </ac:picMkLst>
        </pc:picChg>
        <pc:picChg chg="add mod">
          <ac:chgData name="Liz Heynes" userId="e5ff50d5-f39a-42f6-9e9f-e790bcc8c38d" providerId="ADAL" clId="{02A25B21-3C57-4E2D-903F-0BD72DDA89FA}" dt="2023-08-04T01:46:38.528" v="170"/>
          <ac:picMkLst>
            <pc:docMk/>
            <pc:sldMk cId="2080103385" sldId="281"/>
            <ac:picMk id="5" creationId="{35598421-946F-0C4C-F1D7-F01F35071F08}"/>
          </ac:picMkLst>
        </pc:picChg>
        <pc:picChg chg="add del mod">
          <ac:chgData name="Liz Heynes" userId="e5ff50d5-f39a-42f6-9e9f-e790bcc8c38d" providerId="ADAL" clId="{02A25B21-3C57-4E2D-903F-0BD72DDA89FA}" dt="2023-08-04T02:01:56.421" v="361"/>
          <ac:picMkLst>
            <pc:docMk/>
            <pc:sldMk cId="2080103385" sldId="281"/>
            <ac:picMk id="8" creationId="{6DED0413-32F5-6EC8-67E7-7FCDFA233D2B}"/>
          </ac:picMkLst>
        </pc:picChg>
        <pc:picChg chg="del">
          <ac:chgData name="Liz Heynes" userId="e5ff50d5-f39a-42f6-9e9f-e790bcc8c38d" providerId="ADAL" clId="{02A25B21-3C57-4E2D-903F-0BD72DDA89FA}" dt="2023-08-04T01:46:37.943" v="169" actId="478"/>
          <ac:picMkLst>
            <pc:docMk/>
            <pc:sldMk cId="2080103385" sldId="281"/>
            <ac:picMk id="12" creationId="{A5CB15CD-3119-440E-ABCD-6685AD2EBAA6}"/>
          </ac:picMkLst>
        </pc:picChg>
      </pc:sldChg>
      <pc:sldChg chg="addSp delSp modSp mod modClrScheme chgLayout modNotesTx">
        <pc:chgData name="Liz Heynes" userId="e5ff50d5-f39a-42f6-9e9f-e790bcc8c38d" providerId="ADAL" clId="{02A25B21-3C57-4E2D-903F-0BD72DDA89FA}" dt="2023-08-09T06:09:17.949" v="1964" actId="478"/>
        <pc:sldMkLst>
          <pc:docMk/>
          <pc:sldMk cId="2788717030" sldId="282"/>
        </pc:sldMkLst>
        <pc:spChg chg="add del mod ord">
          <ac:chgData name="Liz Heynes" userId="e5ff50d5-f39a-42f6-9e9f-e790bcc8c38d" providerId="ADAL" clId="{02A25B21-3C57-4E2D-903F-0BD72DDA89FA}" dt="2023-08-04T01:46:49.661" v="173" actId="478"/>
          <ac:spMkLst>
            <pc:docMk/>
            <pc:sldMk cId="2788717030" sldId="282"/>
            <ac:spMk id="2" creationId="{B74E8EA2-640B-0E8A-EC7E-8EEB8ABFC6CF}"/>
          </ac:spMkLst>
        </pc:spChg>
        <pc:spChg chg="del mod ord">
          <ac:chgData name="Liz Heynes" userId="e5ff50d5-f39a-42f6-9e9f-e790bcc8c38d" providerId="ADAL" clId="{02A25B21-3C57-4E2D-903F-0BD72DDA89FA}" dt="2023-08-09T06:09:17.949" v="1964" actId="478"/>
          <ac:spMkLst>
            <pc:docMk/>
            <pc:sldMk cId="2788717030" sldId="282"/>
            <ac:spMk id="3" creationId="{25270862-ADCB-43BD-BC11-CF8CEF2EF796}"/>
          </ac:spMkLst>
        </pc:spChg>
        <pc:spChg chg="mod">
          <ac:chgData name="Liz Heynes" userId="e5ff50d5-f39a-42f6-9e9f-e790bcc8c38d" providerId="ADAL" clId="{02A25B21-3C57-4E2D-903F-0BD72DDA89FA}" dt="2023-08-04T02:02:23.940" v="364" actId="1076"/>
          <ac:spMkLst>
            <pc:docMk/>
            <pc:sldMk cId="2788717030" sldId="282"/>
            <ac:spMk id="5" creationId="{412FF9C8-68BD-4BE5-AABE-DB12ED707897}"/>
          </ac:spMkLst>
        </pc:spChg>
        <pc:spChg chg="add mod">
          <ac:chgData name="Liz Heynes" userId="e5ff50d5-f39a-42f6-9e9f-e790bcc8c38d" providerId="ADAL" clId="{02A25B21-3C57-4E2D-903F-0BD72DDA89FA}" dt="2023-08-04T01:46:45.475" v="172"/>
          <ac:spMkLst>
            <pc:docMk/>
            <pc:sldMk cId="2788717030" sldId="282"/>
            <ac:spMk id="6" creationId="{541BFBC0-4754-F29C-CFB5-DB1921F7EA06}"/>
          </ac:spMkLst>
        </pc:spChg>
        <pc:picChg chg="del">
          <ac:chgData name="Liz Heynes" userId="e5ff50d5-f39a-42f6-9e9f-e790bcc8c38d" providerId="ADAL" clId="{02A25B21-3C57-4E2D-903F-0BD72DDA89FA}" dt="2023-08-04T01:46:45.156" v="171" actId="478"/>
          <ac:picMkLst>
            <pc:docMk/>
            <pc:sldMk cId="2788717030" sldId="282"/>
            <ac:picMk id="4" creationId="{F53494C4-A3AE-4189-8739-CCB43222DBD4}"/>
          </ac:picMkLst>
        </pc:picChg>
        <pc:picChg chg="add mod">
          <ac:chgData name="Liz Heynes" userId="e5ff50d5-f39a-42f6-9e9f-e790bcc8c38d" providerId="ADAL" clId="{02A25B21-3C57-4E2D-903F-0BD72DDA89FA}" dt="2023-08-04T01:46:45.475" v="172"/>
          <ac:picMkLst>
            <pc:docMk/>
            <pc:sldMk cId="2788717030" sldId="282"/>
            <ac:picMk id="7" creationId="{770C52B0-7E47-213D-8F50-B5EE0CC9866E}"/>
          </ac:picMkLst>
        </pc:picChg>
      </pc:sldChg>
      <pc:sldChg chg="modSp add mod addCm delCm modCm modNotesTx">
        <pc:chgData name="Liz Heynes" userId="e5ff50d5-f39a-42f6-9e9f-e790bcc8c38d" providerId="ADAL" clId="{02A25B21-3C57-4E2D-903F-0BD72DDA89FA}" dt="2023-08-08T03:47:03.975" v="690" actId="20577"/>
        <pc:sldMkLst>
          <pc:docMk/>
          <pc:sldMk cId="3334894480" sldId="283"/>
        </pc:sldMkLst>
        <pc:spChg chg="mod">
          <ac:chgData name="Liz Heynes" userId="e5ff50d5-f39a-42f6-9e9f-e790bcc8c38d" providerId="ADAL" clId="{02A25B21-3C57-4E2D-903F-0BD72DDA89FA}" dt="2023-08-04T01:38:19.924" v="73" actId="14100"/>
          <ac:spMkLst>
            <pc:docMk/>
            <pc:sldMk cId="3334894480" sldId="283"/>
            <ac:spMk id="9" creationId="{8D6788E9-AD98-4DC8-8458-7F04698CA380}"/>
          </ac:spMkLst>
        </pc:spChg>
        <pc:spChg chg="mod">
          <ac:chgData name="Liz Heynes" userId="e5ff50d5-f39a-42f6-9e9f-e790bcc8c38d" providerId="ADAL" clId="{02A25B21-3C57-4E2D-903F-0BD72DDA89FA}" dt="2023-08-08T03:38:39.217" v="420"/>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02A25B21-3C57-4E2D-903F-0BD72DDA89FA}" dt="2023-08-08T03:46:41.556" v="681"/>
              <pc2:cmMkLst xmlns:pc2="http://schemas.microsoft.com/office/powerpoint/2019/9/main/command">
                <pc:docMk/>
                <pc:sldMk cId="3334894480" sldId="283"/>
                <pc2:cmMk id="{28447D09-D4F9-4585-8761-7302400A903F}"/>
              </pc2:cmMkLst>
              <pc226:cmRplyChg chg="add">
                <pc226:chgData name="Liz Heynes" userId="e5ff50d5-f39a-42f6-9e9f-e790bcc8c38d" providerId="ADAL" clId="{02A25B21-3C57-4E2D-903F-0BD72DDA89FA}" dt="2023-08-08T03:46:35.830" v="680"/>
                <pc2:cmRplyMkLst xmlns:pc2="http://schemas.microsoft.com/office/powerpoint/2019/9/main/command">
                  <pc:docMk/>
                  <pc:sldMk cId="3334894480" sldId="283"/>
                  <pc2:cmMk id="{28447D09-D4F9-4585-8761-7302400A903F}"/>
                  <pc2:cmRplyMk id="{2C2FBD86-DF6A-4CF2-B300-EF18B66FC531}"/>
                </pc2:cmRplyMkLst>
              </pc226:cmRplyChg>
            </pc226:cmChg>
          </p:ext>
        </pc:extLst>
      </pc:sldChg>
      <pc:sldChg chg="del">
        <pc:chgData name="Liz Heynes" userId="e5ff50d5-f39a-42f6-9e9f-e790bcc8c38d" providerId="ADAL" clId="{02A25B21-3C57-4E2D-903F-0BD72DDA89FA}" dt="2023-08-08T03:41:15.467" v="424" actId="47"/>
        <pc:sldMkLst>
          <pc:docMk/>
          <pc:sldMk cId="821524552" sldId="285"/>
        </pc:sldMkLst>
      </pc:sldChg>
      <pc:sldChg chg="addSp delSp modSp mod modClrScheme delCm chgLayout modNotesTx">
        <pc:chgData name="Liz Heynes" userId="e5ff50d5-f39a-42f6-9e9f-e790bcc8c38d" providerId="ADAL" clId="{02A25B21-3C57-4E2D-903F-0BD72DDA89FA}" dt="2023-08-08T06:28:07.221" v="919" actId="113"/>
        <pc:sldMkLst>
          <pc:docMk/>
          <pc:sldMk cId="2539650571" sldId="286"/>
        </pc:sldMkLst>
        <pc:spChg chg="add del mod ord">
          <ac:chgData name="Liz Heynes" userId="e5ff50d5-f39a-42f6-9e9f-e790bcc8c38d" providerId="ADAL" clId="{02A25B21-3C57-4E2D-903F-0BD72DDA89FA}" dt="2023-08-04T01:46:21.401" v="166" actId="478"/>
          <ac:spMkLst>
            <pc:docMk/>
            <pc:sldMk cId="2539650571" sldId="286"/>
            <ac:spMk id="2" creationId="{84CCA8BA-0378-E90E-68A4-9A27E30B5A67}"/>
          </ac:spMkLst>
        </pc:spChg>
        <pc:spChg chg="add mod">
          <ac:chgData name="Liz Heynes" userId="e5ff50d5-f39a-42f6-9e9f-e790bcc8c38d" providerId="ADAL" clId="{02A25B21-3C57-4E2D-903F-0BD72DDA89FA}" dt="2023-08-04T01:46:17.506" v="165"/>
          <ac:spMkLst>
            <pc:docMk/>
            <pc:sldMk cId="2539650571" sldId="286"/>
            <ac:spMk id="4" creationId="{C868D72C-1E1B-3CBE-D4B9-5E80144B0608}"/>
          </ac:spMkLst>
        </pc:spChg>
        <pc:spChg chg="mod ord">
          <ac:chgData name="Liz Heynes" userId="e5ff50d5-f39a-42f6-9e9f-e790bcc8c38d" providerId="ADAL" clId="{02A25B21-3C57-4E2D-903F-0BD72DDA89FA}" dt="2023-08-04T01:26:41.620" v="0" actId="700"/>
          <ac:spMkLst>
            <pc:docMk/>
            <pc:sldMk cId="2539650571" sldId="286"/>
            <ac:spMk id="7" creationId="{AF8A88B0-77E8-43D4-92C8-11FEE102F84D}"/>
          </ac:spMkLst>
        </pc:spChg>
        <pc:spChg chg="del">
          <ac:chgData name="Liz Heynes" userId="e5ff50d5-f39a-42f6-9e9f-e790bcc8c38d" providerId="ADAL" clId="{02A25B21-3C57-4E2D-903F-0BD72DDA89FA}" dt="2023-08-04T01:59:29.274" v="342" actId="478"/>
          <ac:spMkLst>
            <pc:docMk/>
            <pc:sldMk cId="2539650571" sldId="286"/>
            <ac:spMk id="9" creationId="{A4590B31-EA51-418C-BBD4-C8CD1EB7763B}"/>
          </ac:spMkLst>
        </pc:spChg>
        <pc:spChg chg="add mod">
          <ac:chgData name="Liz Heynes" userId="e5ff50d5-f39a-42f6-9e9f-e790bcc8c38d" providerId="ADAL" clId="{02A25B21-3C57-4E2D-903F-0BD72DDA89FA}" dt="2023-08-04T04:12:26.966" v="390" actId="20577"/>
          <ac:spMkLst>
            <pc:docMk/>
            <pc:sldMk cId="2539650571" sldId="286"/>
            <ac:spMk id="10" creationId="{3BB20403-EAC6-6AB3-BBE3-CA731164570A}"/>
          </ac:spMkLst>
        </pc:spChg>
        <pc:spChg chg="del">
          <ac:chgData name="Liz Heynes" userId="e5ff50d5-f39a-42f6-9e9f-e790bcc8c38d" providerId="ADAL" clId="{02A25B21-3C57-4E2D-903F-0BD72DDA89FA}" dt="2023-08-04T04:12:21.943" v="386" actId="478"/>
          <ac:spMkLst>
            <pc:docMk/>
            <pc:sldMk cId="2539650571" sldId="286"/>
            <ac:spMk id="11" creationId="{EB5D1407-E0E7-4DA2-AB8C-AFFC47995FC1}"/>
          </ac:spMkLst>
        </pc:spChg>
        <pc:graphicFrameChg chg="del modGraphic">
          <ac:chgData name="Liz Heynes" userId="e5ff50d5-f39a-42f6-9e9f-e790bcc8c38d" providerId="ADAL" clId="{02A25B21-3C57-4E2D-903F-0BD72DDA89FA}" dt="2023-08-04T01:59:36.193" v="344" actId="478"/>
          <ac:graphicFrameMkLst>
            <pc:docMk/>
            <pc:sldMk cId="2539650571" sldId="286"/>
            <ac:graphicFrameMk id="3" creationId="{99191696-FA51-4B06-A678-3A01F6B82EE1}"/>
          </ac:graphicFrameMkLst>
        </pc:graphicFrameChg>
        <pc:graphicFrameChg chg="add mod">
          <ac:chgData name="Liz Heynes" userId="e5ff50d5-f39a-42f6-9e9f-e790bcc8c38d" providerId="ADAL" clId="{02A25B21-3C57-4E2D-903F-0BD72DDA89FA}" dt="2023-08-04T02:02:34.620" v="365" actId="1076"/>
          <ac:graphicFrameMkLst>
            <pc:docMk/>
            <pc:sldMk cId="2539650571" sldId="286"/>
            <ac:graphicFrameMk id="8" creationId="{AABD7283-165E-C08F-B6BF-8A22FD281AC6}"/>
          </ac:graphicFrameMkLst>
        </pc:graphicFrameChg>
        <pc:picChg chg="add mod">
          <ac:chgData name="Liz Heynes" userId="e5ff50d5-f39a-42f6-9e9f-e790bcc8c38d" providerId="ADAL" clId="{02A25B21-3C57-4E2D-903F-0BD72DDA89FA}" dt="2023-08-04T01:46:17.506" v="165"/>
          <ac:picMkLst>
            <pc:docMk/>
            <pc:sldMk cId="2539650571" sldId="286"/>
            <ac:picMk id="5" creationId="{858C9D92-F115-1D9D-7F81-1C6C7E26A48C}"/>
          </ac:picMkLst>
        </pc:picChg>
        <pc:picChg chg="del">
          <ac:chgData name="Liz Heynes" userId="e5ff50d5-f39a-42f6-9e9f-e790bcc8c38d" providerId="ADAL" clId="{02A25B21-3C57-4E2D-903F-0BD72DDA89FA}" dt="2023-08-04T01:46:16.558" v="164" actId="478"/>
          <ac:picMkLst>
            <pc:docMk/>
            <pc:sldMk cId="2539650571" sldId="286"/>
            <ac:picMk id="6" creationId="{AFC6EA6B-D257-46BF-B5CD-24C81ED9B0F3}"/>
          </ac:picMkLst>
        </pc:pic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02A25B21-3C57-4E2D-903F-0BD72DDA89FA}" dt="2023-08-08T03:48:04.413" v="695"/>
              <pc2:cmMkLst xmlns:pc2="http://schemas.microsoft.com/office/powerpoint/2019/9/main/command">
                <pc:docMk/>
                <pc:sldMk cId="2539650571" sldId="286"/>
                <pc2:cmMk id="{F2C0A219-15FB-4A19-A642-D89AD85D056C}"/>
              </pc2:cmMkLst>
            </pc226:cmChg>
          </p:ext>
        </pc:extLst>
      </pc:sldChg>
      <pc:sldChg chg="modSp add mod">
        <pc:chgData name="Liz Heynes" userId="e5ff50d5-f39a-42f6-9e9f-e790bcc8c38d" providerId="ADAL" clId="{02A25B21-3C57-4E2D-903F-0BD72DDA89FA}" dt="2023-08-04T01:27:35.129" v="38" actId="20577"/>
        <pc:sldMkLst>
          <pc:docMk/>
          <pc:sldMk cId="4292008902" sldId="314"/>
        </pc:sldMkLst>
        <pc:spChg chg="mod">
          <ac:chgData name="Liz Heynes" userId="e5ff50d5-f39a-42f6-9e9f-e790bcc8c38d" providerId="ADAL" clId="{02A25B21-3C57-4E2D-903F-0BD72DDA89FA}" dt="2023-08-04T01:27:23.404" v="13" actId="20577"/>
          <ac:spMkLst>
            <pc:docMk/>
            <pc:sldMk cId="4292008902" sldId="314"/>
            <ac:spMk id="6" creationId="{EB73CF64-384D-4D01-BD19-5440EE8937C1}"/>
          </ac:spMkLst>
        </pc:spChg>
        <pc:spChg chg="mod">
          <ac:chgData name="Liz Heynes" userId="e5ff50d5-f39a-42f6-9e9f-e790bcc8c38d" providerId="ADAL" clId="{02A25B21-3C57-4E2D-903F-0BD72DDA89FA}" dt="2023-08-04T01:27:35.129" v="38" actId="20577"/>
          <ac:spMkLst>
            <pc:docMk/>
            <pc:sldMk cId="4292008902" sldId="314"/>
            <ac:spMk id="7" creationId="{59470811-F8A4-4AC9-B032-09E276151540}"/>
          </ac:spMkLst>
        </pc:spChg>
      </pc:sldChg>
      <pc:sldChg chg="addSp delSp modSp add mod addCm delCm modCm">
        <pc:chgData name="Liz Heynes" userId="e5ff50d5-f39a-42f6-9e9f-e790bcc8c38d" providerId="ADAL" clId="{02A25B21-3C57-4E2D-903F-0BD72DDA89FA}" dt="2023-08-08T03:43:00.932" v="517" actId="1036"/>
        <pc:sldMkLst>
          <pc:docMk/>
          <pc:sldMk cId="3671715320" sldId="315"/>
        </pc:sldMkLst>
        <pc:spChg chg="add mod">
          <ac:chgData name="Liz Heynes" userId="e5ff50d5-f39a-42f6-9e9f-e790bcc8c38d" providerId="ADAL" clId="{02A25B21-3C57-4E2D-903F-0BD72DDA89FA}" dt="2023-08-08T03:42:53.059" v="487" actId="571"/>
          <ac:spMkLst>
            <pc:docMk/>
            <pc:sldMk cId="3671715320" sldId="315"/>
            <ac:spMk id="2" creationId="{C100AF51-9A65-C9F2-41CD-10AC062ACFDE}"/>
          </ac:spMkLst>
        </pc:spChg>
        <pc:spChg chg="mod">
          <ac:chgData name="Liz Heynes" userId="e5ff50d5-f39a-42f6-9e9f-e790bcc8c38d" providerId="ADAL" clId="{02A25B21-3C57-4E2D-903F-0BD72DDA89FA}" dt="2023-08-08T03:42:53.059" v="487" actId="571"/>
          <ac:spMkLst>
            <pc:docMk/>
            <pc:sldMk cId="3671715320" sldId="315"/>
            <ac:spMk id="4" creationId="{54A143DA-7397-08F4-8EA0-A8AAC355C92F}"/>
          </ac:spMkLst>
        </pc:spChg>
        <pc:spChg chg="mod">
          <ac:chgData name="Liz Heynes" userId="e5ff50d5-f39a-42f6-9e9f-e790bcc8c38d" providerId="ADAL" clId="{02A25B21-3C57-4E2D-903F-0BD72DDA89FA}" dt="2023-08-08T03:43:00.932" v="517" actId="1036"/>
          <ac:spMkLst>
            <pc:docMk/>
            <pc:sldMk cId="3671715320" sldId="315"/>
            <ac:spMk id="41" creationId="{7B0AB016-6683-4328-A2ED-68E1EA28F184}"/>
          </ac:spMkLst>
        </pc:spChg>
        <pc:spChg chg="del">
          <ac:chgData name="Liz Heynes" userId="e5ff50d5-f39a-42f6-9e9f-e790bcc8c38d" providerId="ADAL" clId="{02A25B21-3C57-4E2D-903F-0BD72DDA89FA}" dt="2023-08-08T03:42:49.791" v="485" actId="478"/>
          <ac:spMkLst>
            <pc:docMk/>
            <pc:sldMk cId="3671715320" sldId="315"/>
            <ac:spMk id="47" creationId="{B27D9AAB-FBE7-42F4-ACE9-337954F83FE7}"/>
          </ac:spMkLst>
        </pc:spChg>
        <pc:grpChg chg="add mod">
          <ac:chgData name="Liz Heynes" userId="e5ff50d5-f39a-42f6-9e9f-e790bcc8c38d" providerId="ADAL" clId="{02A25B21-3C57-4E2D-903F-0BD72DDA89FA}" dt="2023-08-08T03:42:53.059" v="487" actId="571"/>
          <ac:grpSpMkLst>
            <pc:docMk/>
            <pc:sldMk cId="3671715320" sldId="315"/>
            <ac:grpSpMk id="3" creationId="{7C0B7F73-9D61-B866-F70A-3917D9030189}"/>
          </ac:grpSpMkLst>
        </pc:grpChg>
        <pc:grpChg chg="mod">
          <ac:chgData name="Liz Heynes" userId="e5ff50d5-f39a-42f6-9e9f-e790bcc8c38d" providerId="ADAL" clId="{02A25B21-3C57-4E2D-903F-0BD72DDA89FA}" dt="2023-08-08T03:42:53.059" v="487" actId="571"/>
          <ac:grpSpMkLst>
            <pc:docMk/>
            <pc:sldMk cId="3671715320" sldId="315"/>
            <ac:grpSpMk id="5" creationId="{D6417AEA-E13E-E220-C6AB-B8FF7564361D}"/>
          </ac:grpSpMkLst>
        </pc:grpChg>
        <pc:grpChg chg="mod">
          <ac:chgData name="Liz Heynes" userId="e5ff50d5-f39a-42f6-9e9f-e790bcc8c38d" providerId="ADAL" clId="{02A25B21-3C57-4E2D-903F-0BD72DDA89FA}" dt="2023-08-08T03:42:55.845" v="510" actId="1035"/>
          <ac:grpSpMkLst>
            <pc:docMk/>
            <pc:sldMk cId="3671715320" sldId="315"/>
            <ac:grpSpMk id="42" creationId="{8755855E-597A-4DAC-A918-DF8EDC345B01}"/>
          </ac:grpSpMkLst>
        </pc:grpChg>
        <pc:grpChg chg="del">
          <ac:chgData name="Liz Heynes" userId="e5ff50d5-f39a-42f6-9e9f-e790bcc8c38d" providerId="ADAL" clId="{02A25B21-3C57-4E2D-903F-0BD72DDA89FA}" dt="2023-08-08T03:42:47.146" v="484" actId="478"/>
          <ac:grpSpMkLst>
            <pc:docMk/>
            <pc:sldMk cId="3671715320" sldId="315"/>
            <ac:grpSpMk id="49" creationId="{0F4F6D4F-A946-44FF-9A53-40E1EF37D11E}"/>
          </ac:grpSpMkLst>
        </pc:grpChg>
        <pc:picChg chg="mod">
          <ac:chgData name="Liz Heynes" userId="e5ff50d5-f39a-42f6-9e9f-e790bcc8c38d" providerId="ADAL" clId="{02A25B21-3C57-4E2D-903F-0BD72DDA89FA}" dt="2023-08-08T03:42:53.059" v="487" actId="571"/>
          <ac:picMkLst>
            <pc:docMk/>
            <pc:sldMk cId="3671715320" sldId="315"/>
            <ac:picMk id="6" creationId="{54E67FCE-9B53-2FCD-EFDD-F81A67334A43}"/>
          </ac:picMkLst>
        </pc:picChg>
        <pc:picChg chg="mod">
          <ac:chgData name="Liz Heynes" userId="e5ff50d5-f39a-42f6-9e9f-e790bcc8c38d" providerId="ADAL" clId="{02A25B21-3C57-4E2D-903F-0BD72DDA89FA}" dt="2023-08-08T03:42:53.059" v="487" actId="571"/>
          <ac:picMkLst>
            <pc:docMk/>
            <pc:sldMk cId="3671715320" sldId="315"/>
            <ac:picMk id="7" creationId="{2B173A02-FD44-ECA7-7142-945076AD71DB}"/>
          </ac:picMkLst>
        </pc:pic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02A25B21-3C57-4E2D-903F-0BD72DDA89FA}" dt="2023-08-08T03:42:45.170" v="483"/>
              <pc2:cmMkLst xmlns:pc2="http://schemas.microsoft.com/office/powerpoint/2019/9/main/command">
                <pc:docMk/>
                <pc:sldMk cId="3671715320" sldId="315"/>
                <pc2:cmMk id="{A31E6DD0-CBFE-40C0-A1E5-E125ADCE5C20}"/>
              </pc2:cmMkLst>
            </pc226:cmChg>
          </p:ext>
        </pc:extLst>
      </pc:sldChg>
      <pc:sldChg chg="addSp delSp modSp mod chgLayout">
        <pc:chgData name="Liz Heynes" userId="e5ff50d5-f39a-42f6-9e9f-e790bcc8c38d" providerId="ADAL" clId="{02A25B21-3C57-4E2D-903F-0BD72DDA89FA}" dt="2023-08-08T03:52:38.502" v="865" actId="478"/>
        <pc:sldMkLst>
          <pc:docMk/>
          <pc:sldMk cId="1601217834" sldId="415"/>
        </pc:sldMkLst>
        <pc:spChg chg="add del mod ord">
          <ac:chgData name="Liz Heynes" userId="e5ff50d5-f39a-42f6-9e9f-e790bcc8c38d" providerId="ADAL" clId="{02A25B21-3C57-4E2D-903F-0BD72DDA89FA}" dt="2023-08-08T03:52:38.502" v="865" actId="478"/>
          <ac:spMkLst>
            <pc:docMk/>
            <pc:sldMk cId="1601217834" sldId="415"/>
            <ac:spMk id="2" creationId="{BC9895BA-34DC-EFF6-B979-21659BF0BBD9}"/>
          </ac:spMkLst>
        </pc:spChg>
      </pc:sldChg>
      <pc:sldChg chg="addSp modSp mod modNotesTx">
        <pc:chgData name="Liz Heynes" userId="e5ff50d5-f39a-42f6-9e9f-e790bcc8c38d" providerId="ADAL" clId="{02A25B21-3C57-4E2D-903F-0BD72DDA89FA}" dt="2023-08-09T03:07:03.761" v="1904" actId="20577"/>
        <pc:sldMkLst>
          <pc:docMk/>
          <pc:sldMk cId="2020150095" sldId="416"/>
        </pc:sldMkLst>
        <pc:spChg chg="mod">
          <ac:chgData name="Liz Heynes" userId="e5ff50d5-f39a-42f6-9e9f-e790bcc8c38d" providerId="ADAL" clId="{02A25B21-3C57-4E2D-903F-0BD72DDA89FA}" dt="2023-08-08T03:53:06.177" v="867" actId="207"/>
          <ac:spMkLst>
            <pc:docMk/>
            <pc:sldMk cId="2020150095" sldId="416"/>
            <ac:spMk id="2" creationId="{BE1CB871-3A65-8330-61FB-D9340B5E88B6}"/>
          </ac:spMkLst>
        </pc:spChg>
        <pc:spChg chg="add mod">
          <ac:chgData name="Liz Heynes" userId="e5ff50d5-f39a-42f6-9e9f-e790bcc8c38d" providerId="ADAL" clId="{02A25B21-3C57-4E2D-903F-0BD72DDA89FA}" dt="2023-08-08T03:49:57.144" v="747"/>
          <ac:spMkLst>
            <pc:docMk/>
            <pc:sldMk cId="2020150095" sldId="416"/>
            <ac:spMk id="4" creationId="{B4B1BDD1-53B2-8068-2445-32B399FF4EBB}"/>
          </ac:spMkLst>
        </pc:spChg>
        <pc:picChg chg="add mod">
          <ac:chgData name="Liz Heynes" userId="e5ff50d5-f39a-42f6-9e9f-e790bcc8c38d" providerId="ADAL" clId="{02A25B21-3C57-4E2D-903F-0BD72DDA89FA}" dt="2023-08-08T03:49:57.144" v="747"/>
          <ac:picMkLst>
            <pc:docMk/>
            <pc:sldMk cId="2020150095" sldId="416"/>
            <ac:picMk id="5" creationId="{E3B859D0-BBD8-9E60-90A6-28FD0DA6762F}"/>
          </ac:picMkLst>
        </pc:picChg>
      </pc:sldChg>
      <pc:sldChg chg="addSp modSp mod modNotesTx">
        <pc:chgData name="Liz Heynes" userId="e5ff50d5-f39a-42f6-9e9f-e790bcc8c38d" providerId="ADAL" clId="{02A25B21-3C57-4E2D-903F-0BD72DDA89FA}" dt="2023-08-08T03:53:01.111" v="866" actId="207"/>
        <pc:sldMkLst>
          <pc:docMk/>
          <pc:sldMk cId="3927120620" sldId="417"/>
        </pc:sldMkLst>
        <pc:spChg chg="mod">
          <ac:chgData name="Liz Heynes" userId="e5ff50d5-f39a-42f6-9e9f-e790bcc8c38d" providerId="ADAL" clId="{02A25B21-3C57-4E2D-903F-0BD72DDA89FA}" dt="2023-08-08T03:53:01.111" v="866" actId="207"/>
          <ac:spMkLst>
            <pc:docMk/>
            <pc:sldMk cId="3927120620" sldId="417"/>
            <ac:spMk id="2" creationId="{BE1CB871-3A65-8330-61FB-D9340B5E88B6}"/>
          </ac:spMkLst>
        </pc:spChg>
        <pc:spChg chg="add mod">
          <ac:chgData name="Liz Heynes" userId="e5ff50d5-f39a-42f6-9e9f-e790bcc8c38d" providerId="ADAL" clId="{02A25B21-3C57-4E2D-903F-0BD72DDA89FA}" dt="2023-08-08T03:49:31.092" v="746"/>
          <ac:spMkLst>
            <pc:docMk/>
            <pc:sldMk cId="3927120620" sldId="417"/>
            <ac:spMk id="4" creationId="{CBE1BD7A-D567-256B-59F0-7A4505A93D34}"/>
          </ac:spMkLst>
        </pc:spChg>
        <pc:picChg chg="add mod">
          <ac:chgData name="Liz Heynes" userId="e5ff50d5-f39a-42f6-9e9f-e790bcc8c38d" providerId="ADAL" clId="{02A25B21-3C57-4E2D-903F-0BD72DDA89FA}" dt="2023-08-08T03:49:31.092" v="746"/>
          <ac:picMkLst>
            <pc:docMk/>
            <pc:sldMk cId="3927120620" sldId="417"/>
            <ac:picMk id="5" creationId="{639C22A3-B2D7-0640-0764-7B3018FE5BB9}"/>
          </ac:picMkLst>
        </pc:picChg>
      </pc:sldChg>
    </pc:docChg>
  </pc:docChgLst>
  <pc:docChgLst>
    <pc:chgData name="Elaine Stanley" userId="S::elaine.stanley@esa.edu.au::9dfc5ab9-b876-4d2e-b928-2720deac3464" providerId="AD" clId="Web-{DDBC977C-2E4C-A1E1-5236-423A1323E582}"/>
    <pc:docChg chg="mod">
      <pc:chgData name="Elaine Stanley" userId="S::elaine.stanley@esa.edu.au::9dfc5ab9-b876-4d2e-b928-2720deac3464" providerId="AD" clId="Web-{DDBC977C-2E4C-A1E1-5236-423A1323E582}" dt="2023-08-08T06:54:08.996" v="1"/>
      <pc:docMkLst>
        <pc:docMk/>
      </pc:docMkLst>
      <pc:sldChg chg="addCm">
        <pc:chgData name="Elaine Stanley" userId="S::elaine.stanley@esa.edu.au::9dfc5ab9-b876-4d2e-b928-2720deac3464" providerId="AD" clId="Web-{DDBC977C-2E4C-A1E1-5236-423A1323E582}" dt="2023-08-08T06:54:08.996" v="1"/>
        <pc:sldMkLst>
          <pc:docMk/>
          <pc:sldMk cId="2937028638" sldId="276"/>
        </pc:sldMkLst>
        <pc:extLst>
          <p:ext xmlns:p="http://schemas.openxmlformats.org/presentationml/2006/main" uri="{D6D511B9-2390-475A-947B-AFAB55BFBCF1}">
            <pc226:cmChg xmlns:pc226="http://schemas.microsoft.com/office/powerpoint/2022/06/main/command" chg="add">
              <pc226:chgData name="Elaine Stanley" userId="S::elaine.stanley@esa.edu.au::9dfc5ab9-b876-4d2e-b928-2720deac3464" providerId="AD" clId="Web-{DDBC977C-2E4C-A1E1-5236-423A1323E582}" dt="2023-08-08T06:54:08.996" v="1"/>
              <pc2:cmMkLst xmlns:pc2="http://schemas.microsoft.com/office/powerpoint/2019/9/main/command">
                <pc:docMk/>
                <pc:sldMk cId="2937028638" sldId="276"/>
                <pc2:cmMk id="{B9A026A4-0F34-4535-BB58-B75EA300CF73}"/>
              </pc2:cmMkLst>
            </pc226:cmChg>
          </p:ext>
        </pc:extLst>
      </pc:sldChg>
    </pc:docChg>
  </pc:docChgLst>
  <pc:docChgLst>
    <pc:chgData name="Liz Heynes" userId="e5ff50d5-f39a-42f6-9e9f-e790bcc8c38d" providerId="ADAL" clId="{3D21777B-F8C1-46A0-8733-7C829024AB73}"/>
    <pc:docChg chg="custSel modSld">
      <pc:chgData name="Liz Heynes" userId="e5ff50d5-f39a-42f6-9e9f-e790bcc8c38d" providerId="ADAL" clId="{3D21777B-F8C1-46A0-8733-7C829024AB73}" dt="2023-08-28T05:36:20.537" v="129" actId="20577"/>
      <pc:docMkLst>
        <pc:docMk/>
      </pc:docMkLst>
      <pc:sldChg chg="delSp mod modNotesTx">
        <pc:chgData name="Liz Heynes" userId="e5ff50d5-f39a-42f6-9e9f-e790bcc8c38d" providerId="ADAL" clId="{3D21777B-F8C1-46A0-8733-7C829024AB73}" dt="2023-08-28T05:21:24.140" v="111" actId="478"/>
        <pc:sldMkLst>
          <pc:docMk/>
          <pc:sldMk cId="2777539212" sldId="272"/>
        </pc:sldMkLst>
        <pc:spChg chg="del">
          <ac:chgData name="Liz Heynes" userId="e5ff50d5-f39a-42f6-9e9f-e790bcc8c38d" providerId="ADAL" clId="{3D21777B-F8C1-46A0-8733-7C829024AB73}" dt="2023-08-28T05:21:24.140" v="111" actId="478"/>
          <ac:spMkLst>
            <pc:docMk/>
            <pc:sldMk cId="2777539212" sldId="272"/>
            <ac:spMk id="8" creationId="{9E313EF4-F517-46F4-973E-CD5D1F2642CF}"/>
          </ac:spMkLst>
        </pc:spChg>
      </pc:sldChg>
      <pc:sldChg chg="delSp mod modNotesTx">
        <pc:chgData name="Liz Heynes" userId="e5ff50d5-f39a-42f6-9e9f-e790bcc8c38d" providerId="ADAL" clId="{3D21777B-F8C1-46A0-8733-7C829024AB73}" dt="2023-08-28T05:21:21.524" v="110" actId="478"/>
        <pc:sldMkLst>
          <pc:docMk/>
          <pc:sldMk cId="2751178438" sldId="273"/>
        </pc:sldMkLst>
        <pc:spChg chg="del">
          <ac:chgData name="Liz Heynes" userId="e5ff50d5-f39a-42f6-9e9f-e790bcc8c38d" providerId="ADAL" clId="{3D21777B-F8C1-46A0-8733-7C829024AB73}" dt="2023-08-28T05:21:21.524" v="110" actId="478"/>
          <ac:spMkLst>
            <pc:docMk/>
            <pc:sldMk cId="2751178438" sldId="273"/>
            <ac:spMk id="19" creationId="{65F02FA7-3690-48C5-94D5-821D9E128073}"/>
          </ac:spMkLst>
        </pc:spChg>
      </pc:sldChg>
      <pc:sldChg chg="delSp mod modNotesTx">
        <pc:chgData name="Liz Heynes" userId="e5ff50d5-f39a-42f6-9e9f-e790bcc8c38d" providerId="ADAL" clId="{3D21777B-F8C1-46A0-8733-7C829024AB73}" dt="2023-08-28T05:21:09.607" v="105" actId="478"/>
        <pc:sldMkLst>
          <pc:docMk/>
          <pc:sldMk cId="525691723" sldId="274"/>
        </pc:sldMkLst>
        <pc:spChg chg="del">
          <ac:chgData name="Liz Heynes" userId="e5ff50d5-f39a-42f6-9e9f-e790bcc8c38d" providerId="ADAL" clId="{3D21777B-F8C1-46A0-8733-7C829024AB73}" dt="2023-08-28T05:21:09.607" v="105" actId="478"/>
          <ac:spMkLst>
            <pc:docMk/>
            <pc:sldMk cId="525691723" sldId="274"/>
            <ac:spMk id="7" creationId="{AF8A88B0-77E8-43D4-92C8-11FEE102F84D}"/>
          </ac:spMkLst>
        </pc:spChg>
      </pc:sldChg>
      <pc:sldChg chg="delSp mod modNotesTx">
        <pc:chgData name="Liz Heynes" userId="e5ff50d5-f39a-42f6-9e9f-e790bcc8c38d" providerId="ADAL" clId="{3D21777B-F8C1-46A0-8733-7C829024AB73}" dt="2023-08-28T05:21:13.880" v="107" actId="478"/>
        <pc:sldMkLst>
          <pc:docMk/>
          <pc:sldMk cId="1143386547" sldId="275"/>
        </pc:sldMkLst>
        <pc:spChg chg="del">
          <ac:chgData name="Liz Heynes" userId="e5ff50d5-f39a-42f6-9e9f-e790bcc8c38d" providerId="ADAL" clId="{3D21777B-F8C1-46A0-8733-7C829024AB73}" dt="2023-08-28T05:21:13.880" v="107" actId="478"/>
          <ac:spMkLst>
            <pc:docMk/>
            <pc:sldMk cId="1143386547" sldId="275"/>
            <ac:spMk id="8" creationId="{2286D4D0-68E2-48BF-8C0F-9379F27221F6}"/>
          </ac:spMkLst>
        </pc:spChg>
      </pc:sldChg>
      <pc:sldChg chg="delSp mod delCm modNotesTx">
        <pc:chgData name="Liz Heynes" userId="e5ff50d5-f39a-42f6-9e9f-e790bcc8c38d" providerId="ADAL" clId="{3D21777B-F8C1-46A0-8733-7C829024AB73}" dt="2023-08-28T05:21:06.356" v="104" actId="478"/>
        <pc:sldMkLst>
          <pc:docMk/>
          <pc:sldMk cId="2937028638" sldId="276"/>
        </pc:sldMkLst>
        <pc:spChg chg="del">
          <ac:chgData name="Liz Heynes" userId="e5ff50d5-f39a-42f6-9e9f-e790bcc8c38d" providerId="ADAL" clId="{3D21777B-F8C1-46A0-8733-7C829024AB73}" dt="2023-08-28T05:21:06.356" v="104" actId="478"/>
          <ac:spMkLst>
            <pc:docMk/>
            <pc:sldMk cId="2937028638" sldId="276"/>
            <ac:spMk id="19" creationId="{BA8050DD-5761-4A75-83FF-AB93FE062AA2}"/>
          </ac:spMkLst>
        </pc:sp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3D21777B-F8C1-46A0-8733-7C829024AB73}" dt="2023-08-17T06:33:13.489" v="6"/>
              <pc2:cmMkLst xmlns:pc2="http://schemas.microsoft.com/office/powerpoint/2019/9/main/command">
                <pc:docMk/>
                <pc:sldMk cId="2937028638" sldId="276"/>
                <pc2:cmMk id="{BCAB159B-26E1-4484-B69D-05E0B3AF22FD}"/>
              </pc2:cmMkLst>
            </pc226:cmChg>
          </p:ext>
        </pc:extLst>
      </pc:sldChg>
      <pc:sldChg chg="delSp mod modNotesTx">
        <pc:chgData name="Liz Heynes" userId="e5ff50d5-f39a-42f6-9e9f-e790bcc8c38d" providerId="ADAL" clId="{3D21777B-F8C1-46A0-8733-7C829024AB73}" dt="2023-08-28T05:21:16.667" v="108" actId="478"/>
        <pc:sldMkLst>
          <pc:docMk/>
          <pc:sldMk cId="3099534681" sldId="280"/>
        </pc:sldMkLst>
        <pc:spChg chg="del">
          <ac:chgData name="Liz Heynes" userId="e5ff50d5-f39a-42f6-9e9f-e790bcc8c38d" providerId="ADAL" clId="{3D21777B-F8C1-46A0-8733-7C829024AB73}" dt="2023-08-28T05:21:16.667" v="108" actId="478"/>
          <ac:spMkLst>
            <pc:docMk/>
            <pc:sldMk cId="3099534681" sldId="280"/>
            <ac:spMk id="7" creationId="{AF416FA6-E12D-41FF-B6DA-7631DB523374}"/>
          </ac:spMkLst>
        </pc:spChg>
      </pc:sldChg>
      <pc:sldChg chg="delSp mod modNotesTx">
        <pc:chgData name="Liz Heynes" userId="e5ff50d5-f39a-42f6-9e9f-e790bcc8c38d" providerId="ADAL" clId="{3D21777B-F8C1-46A0-8733-7C829024AB73}" dt="2023-08-28T05:21:18.842" v="109" actId="478"/>
        <pc:sldMkLst>
          <pc:docMk/>
          <pc:sldMk cId="2080103385" sldId="281"/>
        </pc:sldMkLst>
        <pc:spChg chg="del">
          <ac:chgData name="Liz Heynes" userId="e5ff50d5-f39a-42f6-9e9f-e790bcc8c38d" providerId="ADAL" clId="{3D21777B-F8C1-46A0-8733-7C829024AB73}" dt="2023-08-28T05:21:18.842" v="109" actId="478"/>
          <ac:spMkLst>
            <pc:docMk/>
            <pc:sldMk cId="2080103385" sldId="281"/>
            <ac:spMk id="9" creationId="{F24B0038-9E38-456D-8799-355D25671B71}"/>
          </ac:spMkLst>
        </pc:spChg>
      </pc:sldChg>
      <pc:sldChg chg="delCm modNotesTx">
        <pc:chgData name="Liz Heynes" userId="e5ff50d5-f39a-42f6-9e9f-e790bcc8c38d" providerId="ADAL" clId="{3D21777B-F8C1-46A0-8733-7C829024AB73}" dt="2023-08-23T06:43:26.065" v="102" actId="20577"/>
        <pc:sldMkLst>
          <pc:docMk/>
          <pc:sldMk cId="2788717030" sldId="282"/>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3D21777B-F8C1-46A0-8733-7C829024AB73}" dt="2023-08-23T05:48:19.706" v="68"/>
              <pc2:cmMkLst xmlns:pc2="http://schemas.microsoft.com/office/powerpoint/2019/9/main/command">
                <pc:docMk/>
                <pc:sldMk cId="2788717030" sldId="282"/>
                <pc2:cmMk id="{FB70F544-6037-4202-986E-59642EE92CD2}"/>
              </pc2:cmMkLst>
            </pc226:cmChg>
          </p:ext>
        </pc:extLst>
      </pc:sldChg>
      <pc:sldChg chg="modNotesTx">
        <pc:chgData name="Liz Heynes" userId="e5ff50d5-f39a-42f6-9e9f-e790bcc8c38d" providerId="ADAL" clId="{3D21777B-F8C1-46A0-8733-7C829024AB73}" dt="2023-08-28T05:36:20.537" v="129" actId="20577"/>
        <pc:sldMkLst>
          <pc:docMk/>
          <pc:sldMk cId="3334894480" sldId="283"/>
        </pc:sldMkLst>
      </pc:sldChg>
      <pc:sldChg chg="delSp mod modNotesTx">
        <pc:chgData name="Liz Heynes" userId="e5ff50d5-f39a-42f6-9e9f-e790bcc8c38d" providerId="ADAL" clId="{3D21777B-F8C1-46A0-8733-7C829024AB73}" dt="2023-08-28T05:21:11.815" v="106" actId="478"/>
        <pc:sldMkLst>
          <pc:docMk/>
          <pc:sldMk cId="2539650571" sldId="286"/>
        </pc:sldMkLst>
        <pc:spChg chg="del">
          <ac:chgData name="Liz Heynes" userId="e5ff50d5-f39a-42f6-9e9f-e790bcc8c38d" providerId="ADAL" clId="{3D21777B-F8C1-46A0-8733-7C829024AB73}" dt="2023-08-28T05:21:11.815" v="106" actId="478"/>
          <ac:spMkLst>
            <pc:docMk/>
            <pc:sldMk cId="2539650571" sldId="286"/>
            <ac:spMk id="7" creationId="{AF8A88B0-77E8-43D4-92C8-11FEE102F84D}"/>
          </ac:spMkLst>
        </pc:spChg>
      </pc:sldChg>
      <pc:sldChg chg="modSp mod">
        <pc:chgData name="Liz Heynes" userId="e5ff50d5-f39a-42f6-9e9f-e790bcc8c38d" providerId="ADAL" clId="{3D21777B-F8C1-46A0-8733-7C829024AB73}" dt="2023-08-28T05:30:55.325" v="118" actId="20577"/>
        <pc:sldMkLst>
          <pc:docMk/>
          <pc:sldMk cId="4292008902" sldId="314"/>
        </pc:sldMkLst>
        <pc:spChg chg="mod">
          <ac:chgData name="Liz Heynes" userId="e5ff50d5-f39a-42f6-9e9f-e790bcc8c38d" providerId="ADAL" clId="{3D21777B-F8C1-46A0-8733-7C829024AB73}" dt="2023-08-28T05:30:55.325" v="118" actId="20577"/>
          <ac:spMkLst>
            <pc:docMk/>
            <pc:sldMk cId="4292008902" sldId="314"/>
            <ac:spMk id="7" creationId="{59470811-F8A4-4AC9-B032-09E276151540}"/>
          </ac:spMkLst>
        </pc:spChg>
      </pc:sldChg>
      <pc:sldChg chg="modNotesTx">
        <pc:chgData name="Liz Heynes" userId="e5ff50d5-f39a-42f6-9e9f-e790bcc8c38d" providerId="ADAL" clId="{3D21777B-F8C1-46A0-8733-7C829024AB73}" dt="2023-08-23T05:50:01.406" v="78" actId="20577"/>
        <pc:sldMkLst>
          <pc:docMk/>
          <pc:sldMk cId="2020150095" sldId="416"/>
        </pc:sldMkLst>
      </pc:sldChg>
      <pc:sldChg chg="modNotesTx">
        <pc:chgData name="Liz Heynes" userId="e5ff50d5-f39a-42f6-9e9f-e790bcc8c38d" providerId="ADAL" clId="{3D21777B-F8C1-46A0-8733-7C829024AB73}" dt="2023-08-23T05:49:54.336" v="75" actId="20577"/>
        <pc:sldMkLst>
          <pc:docMk/>
          <pc:sldMk cId="3927120620" sldId="417"/>
        </pc:sldMkLst>
      </pc:sldChg>
      <pc:sldChg chg="delSp modSp mod">
        <pc:chgData name="Liz Heynes" userId="e5ff50d5-f39a-42f6-9e9f-e790bcc8c38d" providerId="ADAL" clId="{3D21777B-F8C1-46A0-8733-7C829024AB73}" dt="2023-08-28T05:21:03.412" v="103" actId="478"/>
        <pc:sldMkLst>
          <pc:docMk/>
          <pc:sldMk cId="3013247738" sldId="429"/>
        </pc:sldMkLst>
        <pc:spChg chg="mod">
          <ac:chgData name="Liz Heynes" userId="e5ff50d5-f39a-42f6-9e9f-e790bcc8c38d" providerId="ADAL" clId="{3D21777B-F8C1-46A0-8733-7C829024AB73}" dt="2023-08-17T06:32:52.001" v="3" actId="20577"/>
          <ac:spMkLst>
            <pc:docMk/>
            <pc:sldMk cId="3013247738" sldId="429"/>
            <ac:spMk id="3" creationId="{AE4617B5-9A76-47DD-9238-2B215367E3C5}"/>
          </ac:spMkLst>
        </pc:spChg>
        <pc:spChg chg="mod">
          <ac:chgData name="Liz Heynes" userId="e5ff50d5-f39a-42f6-9e9f-e790bcc8c38d" providerId="ADAL" clId="{3D21777B-F8C1-46A0-8733-7C829024AB73}" dt="2023-08-17T06:38:21.902" v="26" actId="20577"/>
          <ac:spMkLst>
            <pc:docMk/>
            <pc:sldMk cId="3013247738" sldId="429"/>
            <ac:spMk id="4" creationId="{0D1D91B1-5B78-4150-9A3C-916B3706FCE4}"/>
          </ac:spMkLst>
        </pc:spChg>
        <pc:spChg chg="del">
          <ac:chgData name="Liz Heynes" userId="e5ff50d5-f39a-42f6-9e9f-e790bcc8c38d" providerId="ADAL" clId="{3D21777B-F8C1-46A0-8733-7C829024AB73}" dt="2023-08-28T05:21:03.412" v="103" actId="478"/>
          <ac:spMkLst>
            <pc:docMk/>
            <pc:sldMk cId="3013247738" sldId="429"/>
            <ac:spMk id="5" creationId="{92E8DB92-B79D-4635-B2E5-0631364F7B2B}"/>
          </ac:spMkLst>
        </pc:spChg>
        <pc:spChg chg="mod">
          <ac:chgData name="Liz Heynes" userId="e5ff50d5-f39a-42f6-9e9f-e790bcc8c38d" providerId="ADAL" clId="{3D21777B-F8C1-46A0-8733-7C829024AB73}" dt="2023-08-17T06:32:49.195" v="1" actId="20577"/>
          <ac:spMkLst>
            <pc:docMk/>
            <pc:sldMk cId="3013247738" sldId="429"/>
            <ac:spMk id="17" creationId="{B8744681-5D0B-4BF7-BBE8-11427D90C10C}"/>
          </ac:spMkLst>
        </pc:spChg>
      </pc:sldChg>
    </pc:docChg>
  </pc:docChgLst>
  <pc:docChgLst>
    <pc:chgData name="Elaine Stanley" userId="S::elaine.stanley@esa.edu.au::9dfc5ab9-b876-4d2e-b928-2720deac3464" providerId="AD" clId="Web-{30113046-B4F3-C0D0-752B-CAB592E01A51}"/>
    <pc:docChg chg="modSld">
      <pc:chgData name="Elaine Stanley" userId="S::elaine.stanley@esa.edu.au::9dfc5ab9-b876-4d2e-b928-2720deac3464" providerId="AD" clId="Web-{30113046-B4F3-C0D0-752B-CAB592E01A51}" dt="2023-08-10T01:01:40.839" v="25"/>
      <pc:docMkLst>
        <pc:docMk/>
      </pc:docMkLst>
      <pc:sldChg chg="addCm modNotes">
        <pc:chgData name="Elaine Stanley" userId="S::elaine.stanley@esa.edu.au::9dfc5ab9-b876-4d2e-b928-2720deac3464" providerId="AD" clId="Web-{30113046-B4F3-C0D0-752B-CAB592E01A51}" dt="2023-08-10T01:01:40.839" v="25"/>
        <pc:sldMkLst>
          <pc:docMk/>
          <pc:sldMk cId="2937028638" sldId="276"/>
        </pc:sldMkLst>
        <pc:extLst>
          <p:ext xmlns:p="http://schemas.openxmlformats.org/presentationml/2006/main" uri="{D6D511B9-2390-475A-947B-AFAB55BFBCF1}">
            <pc226:cmChg xmlns:pc226="http://schemas.microsoft.com/office/powerpoint/2022/06/main/command" chg="add">
              <pc226:chgData name="Elaine Stanley" userId="S::elaine.stanley@esa.edu.au::9dfc5ab9-b876-4d2e-b928-2720deac3464" providerId="AD" clId="Web-{30113046-B4F3-C0D0-752B-CAB592E01A51}" dt="2023-08-10T01:01:40.839" v="25"/>
              <pc2:cmMkLst xmlns:pc2="http://schemas.microsoft.com/office/powerpoint/2019/9/main/command">
                <pc:docMk/>
                <pc:sldMk cId="2937028638" sldId="276"/>
                <pc2:cmMk id="{BCAB159B-26E1-4484-B69D-05E0B3AF22FD}"/>
              </pc2:cmMkLst>
            </pc226:cmChg>
          </p:ext>
        </pc:extLst>
      </pc:sldChg>
    </pc:docChg>
  </pc:docChgLst>
  <pc:docChgLst>
    <pc:chgData name="Martine Power" userId="S::martine.power@esa.edu.au::f3410e55-3c0b-475c-b0b5-72038337e5c9" providerId="AD" clId="Web-{D8B91546-B9EE-AF6D-64B5-6BB425D92534}"/>
    <pc:docChg chg="modSld">
      <pc:chgData name="Martine Power" userId="S::martine.power@esa.edu.au::f3410e55-3c0b-475c-b0b5-72038337e5c9" providerId="AD" clId="Web-{D8B91546-B9EE-AF6D-64B5-6BB425D92534}" dt="2023-08-15T03:53:07.726" v="698"/>
      <pc:docMkLst>
        <pc:docMk/>
      </pc:docMkLst>
      <pc:sldChg chg="modNotes">
        <pc:chgData name="Martine Power" userId="S::martine.power@esa.edu.au::f3410e55-3c0b-475c-b0b5-72038337e5c9" providerId="AD" clId="Web-{D8B91546-B9EE-AF6D-64B5-6BB425D92534}" dt="2023-08-15T01:02:51.576" v="575"/>
        <pc:sldMkLst>
          <pc:docMk/>
          <pc:sldMk cId="2777539212" sldId="272"/>
        </pc:sldMkLst>
      </pc:sldChg>
      <pc:sldChg chg="modNotes">
        <pc:chgData name="Martine Power" userId="S::martine.power@esa.edu.au::f3410e55-3c0b-475c-b0b5-72038337e5c9" providerId="AD" clId="Web-{D8B91546-B9EE-AF6D-64B5-6BB425D92534}" dt="2023-08-15T01:43:49.474" v="636"/>
        <pc:sldMkLst>
          <pc:docMk/>
          <pc:sldMk cId="2751178438" sldId="273"/>
        </pc:sldMkLst>
      </pc:sldChg>
      <pc:sldChg chg="modNotes">
        <pc:chgData name="Martine Power" userId="S::martine.power@esa.edu.au::f3410e55-3c0b-475c-b0b5-72038337e5c9" providerId="AD" clId="Web-{D8B91546-B9EE-AF6D-64B5-6BB425D92534}" dt="2023-08-15T01:32:22.287" v="588"/>
        <pc:sldMkLst>
          <pc:docMk/>
          <pc:sldMk cId="525691723" sldId="274"/>
        </pc:sldMkLst>
      </pc:sldChg>
      <pc:sldChg chg="modNotes">
        <pc:chgData name="Martine Power" userId="S::martine.power@esa.edu.au::f3410e55-3c0b-475c-b0b5-72038337e5c9" providerId="AD" clId="Web-{D8B91546-B9EE-AF6D-64B5-6BB425D92534}" dt="2023-08-15T00:07:58.848" v="41"/>
        <pc:sldMkLst>
          <pc:docMk/>
          <pc:sldMk cId="1143386547" sldId="275"/>
        </pc:sldMkLst>
      </pc:sldChg>
      <pc:sldChg chg="modSp modNotes">
        <pc:chgData name="Martine Power" userId="S::martine.power@esa.edu.au::f3410e55-3c0b-475c-b0b5-72038337e5c9" providerId="AD" clId="Web-{D8B91546-B9EE-AF6D-64B5-6BB425D92534}" dt="2023-08-15T02:11:56.589" v="656" actId="14100"/>
        <pc:sldMkLst>
          <pc:docMk/>
          <pc:sldMk cId="2937028638" sldId="276"/>
        </pc:sldMkLst>
        <pc:spChg chg="mod">
          <ac:chgData name="Martine Power" userId="S::martine.power@esa.edu.au::f3410e55-3c0b-475c-b0b5-72038337e5c9" providerId="AD" clId="Web-{D8B91546-B9EE-AF6D-64B5-6BB425D92534}" dt="2023-08-15T02:11:56.589" v="656" actId="14100"/>
          <ac:spMkLst>
            <pc:docMk/>
            <pc:sldMk cId="2937028638" sldId="276"/>
            <ac:spMk id="4" creationId="{0D1D91B1-5B78-4150-9A3C-916B3706FCE4}"/>
          </ac:spMkLst>
        </pc:spChg>
      </pc:sldChg>
      <pc:sldChg chg="modNotes">
        <pc:chgData name="Martine Power" userId="S::martine.power@esa.edu.au::f3410e55-3c0b-475c-b0b5-72038337e5c9" providerId="AD" clId="Web-{D8B91546-B9EE-AF6D-64B5-6BB425D92534}" dt="2023-08-15T03:53:07.726" v="698"/>
        <pc:sldMkLst>
          <pc:docMk/>
          <pc:sldMk cId="3099534681" sldId="280"/>
        </pc:sldMkLst>
      </pc:sldChg>
      <pc:sldChg chg="modNotes">
        <pc:chgData name="Martine Power" userId="S::martine.power@esa.edu.au::f3410e55-3c0b-475c-b0b5-72038337e5c9" providerId="AD" clId="Web-{D8B91546-B9EE-AF6D-64B5-6BB425D92534}" dt="2023-08-15T00:20:03.801" v="209"/>
        <pc:sldMkLst>
          <pc:docMk/>
          <pc:sldMk cId="2080103385" sldId="281"/>
        </pc:sldMkLst>
      </pc:sldChg>
      <pc:sldChg chg="modNotes">
        <pc:chgData name="Martine Power" userId="S::martine.power@esa.edu.au::f3410e55-3c0b-475c-b0b5-72038337e5c9" providerId="AD" clId="Web-{D8B91546-B9EE-AF6D-64B5-6BB425D92534}" dt="2023-08-15T01:43:33.317" v="632"/>
        <pc:sldMkLst>
          <pc:docMk/>
          <pc:sldMk cId="2788717030" sldId="282"/>
        </pc:sldMkLst>
      </pc:sldChg>
      <pc:sldChg chg="modNotes">
        <pc:chgData name="Martine Power" userId="S::martine.power@esa.edu.au::f3410e55-3c0b-475c-b0b5-72038337e5c9" providerId="AD" clId="Web-{D8B91546-B9EE-AF6D-64B5-6BB425D92534}" dt="2023-08-15T03:38:02.049" v="659"/>
        <pc:sldMkLst>
          <pc:docMk/>
          <pc:sldMk cId="2539650571" sldId="286"/>
        </pc:sldMkLst>
      </pc:sldChg>
      <pc:sldChg chg="modNotes">
        <pc:chgData name="Martine Power" userId="S::martine.power@esa.edu.au::f3410e55-3c0b-475c-b0b5-72038337e5c9" providerId="AD" clId="Web-{D8B91546-B9EE-AF6D-64B5-6BB425D92534}" dt="2023-08-15T01:39:11.311" v="609"/>
        <pc:sldMkLst>
          <pc:docMk/>
          <pc:sldMk cId="2020150095" sldId="416"/>
        </pc:sldMkLst>
      </pc:sldChg>
      <pc:sldChg chg="modNotes">
        <pc:chgData name="Martine Power" userId="S::martine.power@esa.edu.au::f3410e55-3c0b-475c-b0b5-72038337e5c9" providerId="AD" clId="Web-{D8B91546-B9EE-AF6D-64B5-6BB425D92534}" dt="2023-08-15T00:15:45.733" v="133"/>
        <pc:sldMkLst>
          <pc:docMk/>
          <pc:sldMk cId="3927120620" sldId="417"/>
        </pc:sldMkLst>
      </pc:sldChg>
      <pc:sldChg chg="modNotes">
        <pc:chgData name="Martine Power" userId="S::martine.power@esa.edu.au::f3410e55-3c0b-475c-b0b5-72038337e5c9" providerId="AD" clId="Web-{D8B91546-B9EE-AF6D-64B5-6BB425D92534}" dt="2023-08-15T01:07:38.192" v="585"/>
        <pc:sldMkLst>
          <pc:docMk/>
          <pc:sldMk cId="3013247738" sldId="429"/>
        </pc:sldMkLst>
      </pc:sldChg>
    </pc:docChg>
  </pc:docChgLst>
  <pc:docChgLst>
    <pc:chgData name="Liz Heynes" userId="S::liz.heynes@esa.edu.au::e5ff50d5-f39a-42f6-9e9f-e790bcc8c38d" providerId="AD" clId="Web-{F8907BE1-E99E-918C-5869-9BDF64627D94}"/>
    <pc:docChg chg="mod">
      <pc:chgData name="Liz Heynes" userId="S::liz.heynes@esa.edu.au::e5ff50d5-f39a-42f6-9e9f-e790bcc8c38d" providerId="AD" clId="Web-{F8907BE1-E99E-918C-5869-9BDF64627D94}" dt="2023-08-22T06:42:43.523" v="1"/>
      <pc:docMkLst>
        <pc:docMk/>
      </pc:docMkLst>
      <pc:sldChg chg="modCm">
        <pc:chgData name="Liz Heynes" userId="S::liz.heynes@esa.edu.au::e5ff50d5-f39a-42f6-9e9f-e790bcc8c38d" providerId="AD" clId="Web-{F8907BE1-E99E-918C-5869-9BDF64627D94}" dt="2023-08-22T06:42:43.523" v="1"/>
        <pc:sldMkLst>
          <pc:docMk/>
          <pc:sldMk cId="2788717030" sldId="282"/>
        </pc:sldMkLst>
        <pc:extLst>
          <p:ext xmlns:p="http://schemas.openxmlformats.org/presentationml/2006/main" uri="{D6D511B9-2390-475A-947B-AFAB55BFBCF1}">
            <pc226:cmChg xmlns:pc226="http://schemas.microsoft.com/office/powerpoint/2022/06/main/command" chg="">
              <pc226:chgData name="Liz Heynes" userId="S::liz.heynes@esa.edu.au::e5ff50d5-f39a-42f6-9e9f-e790bcc8c38d" providerId="AD" clId="Web-{F8907BE1-E99E-918C-5869-9BDF64627D94}" dt="2023-08-22T06:42:43.523" v="1"/>
              <pc2:cmMkLst xmlns:pc2="http://schemas.microsoft.com/office/powerpoint/2019/9/main/command">
                <pc:docMk/>
                <pc:sldMk cId="2788717030" sldId="282"/>
                <pc2:cmMk id="{FB70F544-6037-4202-986E-59642EE92CD2}"/>
              </pc2:cmMkLst>
              <pc226:cmRplyChg chg="add">
                <pc226:chgData name="Liz Heynes" userId="S::liz.heynes@esa.edu.au::e5ff50d5-f39a-42f6-9e9f-e790bcc8c38d" providerId="AD" clId="Web-{F8907BE1-E99E-918C-5869-9BDF64627D94}" dt="2023-08-22T06:42:43.523" v="1"/>
                <pc2:cmRplyMkLst xmlns:pc2="http://schemas.microsoft.com/office/powerpoint/2019/9/main/command">
                  <pc:docMk/>
                  <pc:sldMk cId="2788717030" sldId="282"/>
                  <pc2:cmMk id="{FB70F544-6037-4202-986E-59642EE92CD2}"/>
                  <pc2:cmRplyMk id="{C73DFFF2-075E-4E0D-B2EA-38A2D939684A}"/>
                </pc2:cmRplyMkLst>
              </pc226:cmRplyChg>
            </pc226:cmChg>
          </p:ext>
        </pc:extLst>
      </pc:sldChg>
    </pc:docChg>
  </pc:docChgLst>
  <pc:docChgLst>
    <pc:chgData name="Amanda Coleiro" userId="S::amanda.coleiro@esa.edu.au::b30aea03-0fa7-4240-b1c4-13bfd1507b63" providerId="AD" clId="Web-{1DD2C6A6-3A0B-20CE-CF66-08D40AE45BD0}"/>
    <pc:docChg chg="modSld">
      <pc:chgData name="Amanda Coleiro" userId="S::amanda.coleiro@esa.edu.au::b30aea03-0fa7-4240-b1c4-13bfd1507b63" providerId="AD" clId="Web-{1DD2C6A6-3A0B-20CE-CF66-08D40AE45BD0}" dt="2023-08-28T05:12:17.498" v="1" actId="1076"/>
      <pc:docMkLst>
        <pc:docMk/>
      </pc:docMkLst>
      <pc:sldChg chg="modSp">
        <pc:chgData name="Amanda Coleiro" userId="S::amanda.coleiro@esa.edu.au::b30aea03-0fa7-4240-b1c4-13bfd1507b63" providerId="AD" clId="Web-{1DD2C6A6-3A0B-20CE-CF66-08D40AE45BD0}" dt="2023-08-28T05:12:17.498" v="1" actId="1076"/>
        <pc:sldMkLst>
          <pc:docMk/>
          <pc:sldMk cId="2777539212" sldId="272"/>
        </pc:sldMkLst>
        <pc:spChg chg="mod">
          <ac:chgData name="Amanda Coleiro" userId="S::amanda.coleiro@esa.edu.au::b30aea03-0fa7-4240-b1c4-13bfd1507b63" providerId="AD" clId="Web-{1DD2C6A6-3A0B-20CE-CF66-08D40AE45BD0}" dt="2023-08-28T05:12:17.498" v="1" actId="1076"/>
          <ac:spMkLst>
            <pc:docMk/>
            <pc:sldMk cId="2777539212" sldId="272"/>
            <ac:spMk id="4" creationId="{0D1D91B1-5B78-4150-9A3C-916B3706FCE4}"/>
          </ac:spMkLst>
        </pc:spChg>
        <pc:picChg chg="mod">
          <ac:chgData name="Amanda Coleiro" userId="S::amanda.coleiro@esa.edu.au::b30aea03-0fa7-4240-b1c4-13bfd1507b63" providerId="AD" clId="Web-{1DD2C6A6-3A0B-20CE-CF66-08D40AE45BD0}" dt="2023-08-28T05:12:10.451" v="0" actId="1076"/>
          <ac:picMkLst>
            <pc:docMk/>
            <pc:sldMk cId="2777539212" sldId="272"/>
            <ac:picMk id="7" creationId="{28FA6E61-6090-4AA6-9588-3BE6E9A95AA1}"/>
          </ac:picMkLst>
        </pc:picChg>
      </pc:sldChg>
    </pc:docChg>
  </pc:docChgLst>
  <pc:docChgLst>
    <pc:chgData name="Amanda Coleiro" userId="S::amanda.coleiro@esa.edu.au::b30aea03-0fa7-4240-b1c4-13bfd1507b63" providerId="AD" clId="Web-{24B372D8-6393-BB6E-F51F-BE57AC031B89}"/>
    <pc:docChg chg="modSld">
      <pc:chgData name="Amanda Coleiro" userId="S::amanda.coleiro@esa.edu.au::b30aea03-0fa7-4240-b1c4-13bfd1507b63" providerId="AD" clId="Web-{24B372D8-6393-BB6E-F51F-BE57AC031B89}" dt="2023-09-20T04:08:34.772" v="55"/>
      <pc:docMkLst>
        <pc:docMk/>
      </pc:docMkLst>
      <pc:sldChg chg="modNotes">
        <pc:chgData name="Amanda Coleiro" userId="S::amanda.coleiro@esa.edu.au::b30aea03-0fa7-4240-b1c4-13bfd1507b63" providerId="AD" clId="Web-{24B372D8-6393-BB6E-F51F-BE57AC031B89}" dt="2023-09-20T04:08:34.772" v="55"/>
        <pc:sldMkLst>
          <pc:docMk/>
          <pc:sldMk cId="3099534681" sldId="28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9/11/2023</a:t>
            </a:fld>
            <a:endParaRPr lang="en-AU"/>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994B07-5BE4-4153-96B6-72B05AC6F0F3}" type="datetimeFigureOut">
              <a:rPr lang="en-AU" smtClean="0"/>
              <a:t>9/11/2023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94AD-53D1-4F12-B903-2DCC978C763C}" type="slidenum">
              <a:rPr lang="en-AU" smtClean="0"/>
              <a:t>‹#›</a:t>
            </a:fld>
            <a:endParaRPr lang="en-AU"/>
          </a:p>
        </p:txBody>
      </p:sp>
    </p:spTree>
    <p:extLst>
      <p:ext uri="{BB962C8B-B14F-4D97-AF65-F5344CB8AC3E}">
        <p14:creationId xmlns:p14="http://schemas.microsoft.com/office/powerpoint/2010/main" val="2082300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dirty="0">
                <a:cs typeface="Calibri" panose="020F0502020204030204"/>
              </a:rPr>
              <a:t>Teacher script and steps</a:t>
            </a:r>
          </a:p>
          <a:p>
            <a:pPr marL="171450" indent="-171450">
              <a:spcBef>
                <a:spcPts val="100"/>
              </a:spcBef>
              <a:spcAft>
                <a:spcPts val="400"/>
              </a:spcAft>
              <a:buFont typeface="Arial"/>
              <a:buChar char="•"/>
            </a:pPr>
            <a:r>
              <a:rPr lang="en-AU" dirty="0"/>
              <a:t>Read the first base word with the students:</a:t>
            </a:r>
            <a:r>
              <a:rPr lang="en-AU" b="1" dirty="0"/>
              <a:t> pan</a:t>
            </a:r>
            <a:r>
              <a:rPr lang="en-AU" dirty="0"/>
              <a:t>.</a:t>
            </a:r>
            <a:endParaRPr lang="en-AU" dirty="0">
              <a:cs typeface="Calibri"/>
            </a:endParaRPr>
          </a:p>
          <a:p>
            <a:pPr marL="171450" indent="-171450">
              <a:spcBef>
                <a:spcPts val="100"/>
              </a:spcBef>
              <a:spcAft>
                <a:spcPts val="400"/>
              </a:spcAft>
              <a:buFont typeface="Arial"/>
              <a:buChar char="•"/>
            </a:pPr>
            <a:r>
              <a:rPr lang="en-AU" dirty="0"/>
              <a:t>What do we need to do to this word to show the plural? (Students respond: add an -s.)</a:t>
            </a:r>
            <a:endParaRPr lang="en-AU" dirty="0">
              <a:cs typeface="Calibri"/>
            </a:endParaRPr>
          </a:p>
          <a:p>
            <a:pPr marL="171450" indent="-171450">
              <a:spcBef>
                <a:spcPts val="100"/>
              </a:spcBef>
              <a:spcAft>
                <a:spcPts val="400"/>
              </a:spcAft>
              <a:buFont typeface="Arial"/>
              <a:buChar char="•"/>
            </a:pPr>
            <a:r>
              <a:rPr lang="en-AU" dirty="0"/>
              <a:t>Have students complete the first base word on their worksheets.</a:t>
            </a:r>
            <a:endParaRPr lang="en-AU" dirty="0">
              <a:cs typeface="Calibri"/>
            </a:endParaRPr>
          </a:p>
          <a:p>
            <a:pPr marL="171450" indent="-171450">
              <a:spcBef>
                <a:spcPts val="100"/>
              </a:spcBef>
              <a:spcAft>
                <a:spcPts val="400"/>
              </a:spcAft>
              <a:buFont typeface="Arial"/>
              <a:buChar char="•"/>
              <a:defRPr/>
            </a:pPr>
            <a:r>
              <a:rPr lang="en-AU" dirty="0">
                <a:cs typeface="Calibri"/>
              </a:rPr>
              <a:t>Roam the classroom to support students, as needed.</a:t>
            </a:r>
          </a:p>
          <a:p>
            <a:pPr marL="171450" indent="-171450">
              <a:spcBef>
                <a:spcPts val="100"/>
              </a:spcBef>
              <a:spcAft>
                <a:spcPts val="400"/>
              </a:spcAft>
              <a:buFont typeface="Arial"/>
              <a:buChar char="•"/>
            </a:pPr>
            <a:r>
              <a:rPr lang="en-AU" dirty="0"/>
              <a:t>Repeat with the words: </a:t>
            </a:r>
            <a:r>
              <a:rPr lang="en-AU" b="1" dirty="0"/>
              <a:t>cup</a:t>
            </a:r>
            <a:r>
              <a:rPr lang="en-AU" dirty="0"/>
              <a:t> and </a:t>
            </a:r>
            <a:r>
              <a:rPr lang="en-AU" b="1" dirty="0"/>
              <a:t>frog</a:t>
            </a:r>
            <a:r>
              <a:rPr lang="en-AU" dirty="0"/>
              <a:t>.</a:t>
            </a:r>
            <a:endParaRPr lang="en-AU" dirty="0">
              <a:cs typeface="Calibri"/>
            </a:endParaRPr>
          </a:p>
          <a:p>
            <a:pPr marL="171450" indent="-171450">
              <a:spcBef>
                <a:spcPts val="100"/>
              </a:spcBef>
              <a:spcAft>
                <a:spcPts val="400"/>
              </a:spcAft>
              <a:buFont typeface="Arial"/>
              <a:buChar char="•"/>
            </a:pPr>
            <a:r>
              <a:rPr lang="en-AU"/>
              <a:t>Have students may share the meaning of each word with a partner once the -s suffix has been added, for example, ‘Pans: more than one pan.’</a:t>
            </a:r>
            <a:endParaRPr lang="en-AU">
              <a:cs typeface="Calibri"/>
            </a:endParaRPr>
          </a:p>
          <a:p>
            <a:pPr>
              <a:spcBef>
                <a:spcPts val="100"/>
              </a:spcBef>
              <a:spcAft>
                <a:spcPts val="400"/>
              </a:spcAft>
            </a:pPr>
            <a:endParaRPr lang="en-AU" dirty="0">
              <a:cs typeface="Calibri"/>
            </a:endParaRPr>
          </a:p>
          <a:p>
            <a:pPr marL="171450" indent="-171450">
              <a:spcBef>
                <a:spcPts val="100"/>
              </a:spcBef>
              <a:spcAft>
                <a:spcPts val="400"/>
              </a:spcAft>
              <a:buFont typeface="Arial"/>
              <a:buChar char="•"/>
            </a:pPr>
            <a:endParaRPr lang="en-US">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10</a:t>
            </a:fld>
            <a:endParaRPr lang="en-AU"/>
          </a:p>
        </p:txBody>
      </p:sp>
    </p:spTree>
    <p:extLst>
      <p:ext uri="{BB962C8B-B14F-4D97-AF65-F5344CB8AC3E}">
        <p14:creationId xmlns:p14="http://schemas.microsoft.com/office/powerpoint/2010/main" val="183404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steps</a:t>
            </a:r>
            <a:endParaRPr lang="en-US" b="1">
              <a:cs typeface="Calibri"/>
            </a:endParaRPr>
          </a:p>
          <a:p>
            <a:pPr marL="171450" indent="-171450">
              <a:buFont typeface="Arial"/>
              <a:buChar char="•"/>
            </a:pPr>
            <a:r>
              <a:rPr lang="en-US"/>
              <a:t>Model decoding the sentence and then re-reading it for fluency.</a:t>
            </a:r>
            <a:endParaRPr lang="en-US">
              <a:cs typeface="Calibri" panose="020F0502020204030204"/>
            </a:endParaRPr>
          </a:p>
          <a:p>
            <a:pPr marL="171450" indent="-171450" algn="l">
              <a:spcBef>
                <a:spcPts val="100"/>
              </a:spcBef>
              <a:spcAft>
                <a:spcPts val="400"/>
              </a:spcAft>
              <a:buFont typeface="Arial"/>
              <a:buChar char="•"/>
            </a:pPr>
            <a:r>
              <a:rPr lang="en-AU"/>
              <a:t>Explain how the meaning of each word is changed when the -s suffix is added.</a:t>
            </a:r>
            <a:endParaRPr lang="en-AU">
              <a:cs typeface="Calibri" panose="020F0502020204030204"/>
            </a:endParaRPr>
          </a:p>
          <a:p>
            <a:endParaRPr lang="en-AU"/>
          </a:p>
        </p:txBody>
      </p:sp>
      <p:sp>
        <p:nvSpPr>
          <p:cNvPr id="4" name="Slide Number Placeholder 3"/>
          <p:cNvSpPr>
            <a:spLocks noGrp="1"/>
          </p:cNvSpPr>
          <p:nvPr>
            <p:ph type="sldNum" sz="quarter" idx="5"/>
          </p:nvPr>
        </p:nvSpPr>
        <p:spPr/>
        <p:txBody>
          <a:bodyPr/>
          <a:lstStyle/>
          <a:p>
            <a:fld id="{52C394AD-53D1-4F12-B903-2DCC978C763C}" type="slidenum">
              <a:rPr lang="en-AU" smtClean="0"/>
              <a:t>11</a:t>
            </a:fld>
            <a:endParaRPr lang="en-AU"/>
          </a:p>
        </p:txBody>
      </p:sp>
    </p:spTree>
    <p:extLst>
      <p:ext uri="{BB962C8B-B14F-4D97-AF65-F5344CB8AC3E}">
        <p14:creationId xmlns:p14="http://schemas.microsoft.com/office/powerpoint/2010/main" val="2652351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steps</a:t>
            </a:r>
            <a:endParaRPr lang="en-US" b="1">
              <a:cs typeface="Calibri"/>
            </a:endParaRPr>
          </a:p>
          <a:p>
            <a:pPr marL="171450" indent="-171450">
              <a:buFont typeface="Arial"/>
              <a:buChar char="•"/>
            </a:pPr>
            <a:r>
              <a:rPr lang="en-US"/>
              <a:t>With your help, have students decode the sentence, following along with their own copy of worksheet. </a:t>
            </a:r>
            <a:endParaRPr lang="en-US">
              <a:cs typeface="Calibri" panose="020F0502020204030204"/>
            </a:endParaRPr>
          </a:p>
          <a:p>
            <a:pPr marL="171450" indent="-171450" algn="l">
              <a:spcBef>
                <a:spcPts val="100"/>
              </a:spcBef>
              <a:spcAft>
                <a:spcPts val="400"/>
              </a:spcAft>
              <a:buFont typeface="Arial"/>
              <a:buChar char="•"/>
            </a:pPr>
            <a:r>
              <a:rPr lang="en-AU"/>
              <a:t>Discuss how the meaning of each word is changed when the -s suffix is added.</a:t>
            </a:r>
            <a:endParaRPr lang="en-AU">
              <a:cs typeface="Calibri" panose="020F0502020204030204"/>
            </a:endParaRPr>
          </a:p>
          <a:p>
            <a:endParaRPr lang="en-AU"/>
          </a:p>
        </p:txBody>
      </p:sp>
      <p:sp>
        <p:nvSpPr>
          <p:cNvPr id="4" name="Slide Number Placeholder 3"/>
          <p:cNvSpPr>
            <a:spLocks noGrp="1"/>
          </p:cNvSpPr>
          <p:nvPr>
            <p:ph type="sldNum" sz="quarter" idx="5"/>
          </p:nvPr>
        </p:nvSpPr>
        <p:spPr/>
        <p:txBody>
          <a:bodyPr/>
          <a:lstStyle/>
          <a:p>
            <a:fld id="{52C394AD-53D1-4F12-B903-2DCC978C763C}" type="slidenum">
              <a:rPr lang="en-AU" smtClean="0"/>
              <a:t>12</a:t>
            </a:fld>
            <a:endParaRPr lang="en-AU"/>
          </a:p>
        </p:txBody>
      </p:sp>
    </p:spTree>
    <p:extLst>
      <p:ext uri="{BB962C8B-B14F-4D97-AF65-F5344CB8AC3E}">
        <p14:creationId xmlns:p14="http://schemas.microsoft.com/office/powerpoint/2010/main" val="2392313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a:cs typeface="Calibri" panose="020F0502020204030204"/>
              </a:rPr>
              <a:t>Teacher steps</a:t>
            </a:r>
          </a:p>
          <a:p>
            <a:pPr marL="171450" indent="-171450">
              <a:spcBef>
                <a:spcPts val="100"/>
              </a:spcBef>
              <a:spcAft>
                <a:spcPts val="400"/>
              </a:spcAft>
              <a:buFont typeface="Arial"/>
              <a:buChar char="•"/>
            </a:pPr>
            <a:r>
              <a:rPr lang="en-AU"/>
              <a:t>Dictate the following sentence to show example words with -s suffix added: </a:t>
            </a:r>
            <a:r>
              <a:rPr lang="en-AU" b="1"/>
              <a:t>The ants hid in the bins.</a:t>
            </a:r>
            <a:endParaRPr lang="en-AU" b="1">
              <a:cs typeface="Calibri"/>
            </a:endParaRPr>
          </a:p>
          <a:p>
            <a:pPr marL="171450" indent="-171450">
              <a:spcBef>
                <a:spcPts val="100"/>
              </a:spcBef>
              <a:spcAft>
                <a:spcPts val="400"/>
              </a:spcAft>
              <a:buFont typeface="Arial"/>
              <a:buChar char="•"/>
            </a:pPr>
            <a:r>
              <a:rPr lang="en-AU">
                <a:cs typeface="Calibri"/>
              </a:rPr>
              <a:t>Have students write the dictated sentence on their worksheet.</a:t>
            </a:r>
            <a:endParaRPr lang="en-AU"/>
          </a:p>
          <a:p>
            <a:pPr marL="171450" indent="-171450">
              <a:spcBef>
                <a:spcPts val="100"/>
              </a:spcBef>
              <a:spcAft>
                <a:spcPts val="400"/>
              </a:spcAft>
              <a:buFont typeface="Arial"/>
              <a:buChar char="•"/>
            </a:pPr>
            <a:r>
              <a:rPr lang="en-AU">
                <a:cs typeface="Calibri"/>
              </a:rPr>
              <a:t>Optional: have </a:t>
            </a:r>
            <a:r>
              <a:rPr lang="en-AU"/>
              <a:t>students write an additional sentence of their own using words containing the target morpheme from the lesson.</a:t>
            </a:r>
            <a:endParaRPr lang="en-US"/>
          </a:p>
        </p:txBody>
      </p:sp>
      <p:sp>
        <p:nvSpPr>
          <p:cNvPr id="4" name="Slide Number Placeholder 3"/>
          <p:cNvSpPr>
            <a:spLocks noGrp="1"/>
          </p:cNvSpPr>
          <p:nvPr>
            <p:ph type="sldNum" sz="quarter" idx="5"/>
          </p:nvPr>
        </p:nvSpPr>
        <p:spPr/>
        <p:txBody>
          <a:bodyPr/>
          <a:lstStyle/>
          <a:p>
            <a:fld id="{52C394AD-53D1-4F12-B903-2DCC978C763C}" type="slidenum">
              <a:rPr lang="en-AU" smtClean="0"/>
              <a:t>13</a:t>
            </a:fld>
            <a:endParaRPr lang="en-AU"/>
          </a:p>
        </p:txBody>
      </p:sp>
    </p:spTree>
    <p:extLst>
      <p:ext uri="{BB962C8B-B14F-4D97-AF65-F5344CB8AC3E}">
        <p14:creationId xmlns:p14="http://schemas.microsoft.com/office/powerpoint/2010/main" val="3942690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00"/>
              </a:spcBef>
              <a:spcAft>
                <a:spcPts val="400"/>
              </a:spcAft>
              <a:buClrTx/>
              <a:buSzTx/>
              <a:buFontTx/>
              <a:buNone/>
              <a:tabLst/>
              <a:defRPr/>
            </a:pPr>
            <a:r>
              <a:rPr lang="en-AU">
                <a:cs typeface="Calibri" panose="020F0502020204030204"/>
              </a:rPr>
              <a:t>This review slide sets students up for future morphology reviews, by practising the expected student responses when this slide is shown.</a:t>
            </a:r>
          </a:p>
          <a:p>
            <a:pPr>
              <a:spcBef>
                <a:spcPts val="100"/>
              </a:spcBef>
              <a:spcAft>
                <a:spcPts val="400"/>
              </a:spcAft>
              <a:defRPr/>
            </a:pPr>
            <a:endParaRPr lang="en-AU" b="1">
              <a:cs typeface="Calibri" panose="020F0502020204030204"/>
            </a:endParaRPr>
          </a:p>
          <a:p>
            <a:pPr>
              <a:spcBef>
                <a:spcPts val="100"/>
              </a:spcBef>
              <a:spcAft>
                <a:spcPts val="400"/>
              </a:spcAft>
              <a:defRPr/>
            </a:pPr>
            <a:r>
              <a:rPr lang="en-AU" b="1">
                <a:cs typeface="Calibri" panose="020F0502020204030204"/>
              </a:rPr>
              <a:t>Teacher script and steps</a:t>
            </a:r>
            <a:endParaRPr lang="en-US" b="1">
              <a:cs typeface="Calibri" panose="020F0502020204030204"/>
            </a:endParaRPr>
          </a:p>
          <a:p>
            <a:pPr marL="171450" indent="-171450">
              <a:spcBef>
                <a:spcPts val="100"/>
              </a:spcBef>
              <a:spcAft>
                <a:spcPts val="400"/>
              </a:spcAft>
              <a:buFont typeface="Arial"/>
              <a:buChar char="•"/>
              <a:defRPr/>
            </a:pPr>
            <a:r>
              <a:rPr lang="en-AU">
                <a:cs typeface="Calibri" panose="020F0502020204030204"/>
              </a:rPr>
              <a:t>What is the suffix? (Students respond: /s/.) </a:t>
            </a:r>
          </a:p>
          <a:p>
            <a:pPr marL="171450" indent="-171450">
              <a:spcBef>
                <a:spcPts val="100"/>
              </a:spcBef>
              <a:spcAft>
                <a:spcPts val="400"/>
              </a:spcAft>
              <a:buFont typeface="Arial"/>
              <a:buChar char="•"/>
              <a:defRPr/>
            </a:pPr>
            <a:r>
              <a:rPr lang="en-AU">
                <a:cs typeface="Calibri" panose="020F0502020204030204"/>
              </a:rPr>
              <a:t>What does it mean? (Students respond: plural, more than one.)</a:t>
            </a:r>
            <a:endParaRPr lang="en-AU"/>
          </a:p>
          <a:p>
            <a:pPr marL="171450" indent="-171450">
              <a:spcBef>
                <a:spcPts val="100"/>
              </a:spcBef>
              <a:spcAft>
                <a:spcPts val="400"/>
              </a:spcAft>
              <a:buFont typeface="Arial"/>
              <a:buChar char="•"/>
              <a:defRPr/>
            </a:pPr>
            <a:r>
              <a:rPr lang="en-AU">
                <a:cs typeface="Calibri" panose="020F0502020204030204"/>
              </a:rPr>
              <a:t>Your word is 'dog’. Add the suffix. (Students respond: dogs.)</a:t>
            </a:r>
          </a:p>
          <a:p>
            <a:pPr marL="171450" indent="-171450">
              <a:spcBef>
                <a:spcPts val="100"/>
              </a:spcBef>
              <a:spcAft>
                <a:spcPts val="400"/>
              </a:spcAft>
              <a:buFont typeface="Arial"/>
              <a:buChar char="•"/>
              <a:defRPr/>
            </a:pPr>
            <a:r>
              <a:rPr lang="en-AU">
                <a:cs typeface="Calibri" panose="020F0502020204030204"/>
              </a:rPr>
              <a:t>What does it mean? (Students respond: more than one dog.)</a:t>
            </a:r>
          </a:p>
          <a:p>
            <a:pPr marR="0" lvl="0" indent="0" fontAlgn="auto">
              <a:lnSpc>
                <a:spcPct val="100000"/>
              </a:lnSpc>
              <a:spcBef>
                <a:spcPts val="100"/>
              </a:spcBef>
              <a:spcAft>
                <a:spcPts val="400"/>
              </a:spcAft>
              <a:buClrTx/>
              <a:buSzTx/>
              <a:buFont typeface="Arial" panose="020B0604020202020204" pitchFamily="34" charset="0"/>
              <a:buNone/>
              <a:tabLst/>
              <a:defRPr/>
            </a:pPr>
            <a:endParaRPr lang="en-AU">
              <a:cs typeface="Calibri" panose="020F0502020204030204"/>
            </a:endParaRPr>
          </a:p>
          <a:p>
            <a:pPr>
              <a:spcBef>
                <a:spcPts val="100"/>
              </a:spcBef>
              <a:spcAft>
                <a:spcPts val="400"/>
              </a:spcAft>
              <a:defRPr/>
            </a:pPr>
            <a:r>
              <a:rPr lang="en-AU">
                <a:cs typeface="Calibri" panose="020F0502020204030204"/>
              </a:rPr>
              <a:t>Note: once students learn the present continuous verb form, they will also need to provide the following additional response when they see this slide (this will not be needed until they reach Phase 9 of the Literacy Hub phonics progression):</a:t>
            </a:r>
          </a:p>
          <a:p>
            <a:pPr marL="171450" indent="-171450">
              <a:spcBef>
                <a:spcPts val="100"/>
              </a:spcBef>
              <a:spcAft>
                <a:spcPts val="400"/>
              </a:spcAft>
              <a:buFont typeface="Arial"/>
              <a:buChar char="•"/>
              <a:defRPr/>
            </a:pPr>
            <a:r>
              <a:rPr lang="en-AU">
                <a:cs typeface="Calibri" panose="020F0502020204030204"/>
              </a:rPr>
              <a:t>So it means more than one? (Students respond: yes, but it can also means 'an action that can be done'.)</a:t>
            </a:r>
          </a:p>
          <a:p>
            <a:pPr marL="171450" indent="-171450">
              <a:spcBef>
                <a:spcPts val="100"/>
              </a:spcBef>
              <a:spcAft>
                <a:spcPts val="400"/>
              </a:spcAft>
              <a:buFont typeface="Arial"/>
              <a:buChar char="•"/>
              <a:defRPr/>
            </a:pPr>
            <a:r>
              <a:rPr lang="en-AU">
                <a:cs typeface="Calibri" panose="020F0502020204030204"/>
              </a:rPr>
              <a:t>If your action word is 'talk', add the suffix. (Students respond: talks.)</a:t>
            </a:r>
          </a:p>
          <a:p>
            <a:pPr marL="171450" indent="-171450">
              <a:spcBef>
                <a:spcPts val="100"/>
              </a:spcBef>
              <a:spcAft>
                <a:spcPts val="400"/>
              </a:spcAft>
              <a:buFont typeface="Arial"/>
              <a:buChar char="•"/>
              <a:defRPr/>
            </a:pPr>
            <a:r>
              <a:rPr lang="en-AU">
                <a:cs typeface="Calibri" panose="020F0502020204030204"/>
              </a:rPr>
              <a:t>What does that mean? (Students respond: someone talks.)</a:t>
            </a:r>
          </a:p>
        </p:txBody>
      </p:sp>
      <p:sp>
        <p:nvSpPr>
          <p:cNvPr id="4" name="Slide Number Placeholder 3"/>
          <p:cNvSpPr>
            <a:spLocks noGrp="1"/>
          </p:cNvSpPr>
          <p:nvPr>
            <p:ph type="sldNum" sz="quarter" idx="5"/>
          </p:nvPr>
        </p:nvSpPr>
        <p:spPr/>
        <p:txBody>
          <a:bodyPr/>
          <a:lstStyle/>
          <a:p>
            <a:fld id="{B817182C-4625-404C-B159-1198EE46DE26}" type="slidenum">
              <a:rPr lang="en-AU" smtClean="0"/>
              <a:t>14</a:t>
            </a:fld>
            <a:endParaRPr lang="en-AU"/>
          </a:p>
        </p:txBody>
      </p:sp>
    </p:spTree>
    <p:extLst>
      <p:ext uri="{BB962C8B-B14F-4D97-AF65-F5344CB8AC3E}">
        <p14:creationId xmlns:p14="http://schemas.microsoft.com/office/powerpoint/2010/main" val="4177147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sz="1800" b="1">
                <a:latin typeface="Calibri"/>
                <a:cs typeface="Calibri"/>
              </a:rPr>
              <a:t>Teacher script and steps</a:t>
            </a:r>
            <a:endParaRPr lang="en-US" b="1">
              <a:cs typeface="Calibri"/>
            </a:endParaRPr>
          </a:p>
          <a:p>
            <a:pPr marL="285750" indent="-285750">
              <a:spcBef>
                <a:spcPts val="100"/>
              </a:spcBef>
              <a:spcAft>
                <a:spcPts val="400"/>
              </a:spcAft>
              <a:buFont typeface="Arial"/>
              <a:buChar char="•"/>
            </a:pPr>
            <a:r>
              <a:rPr lang="en-AU" sz="1800">
                <a:latin typeface="Calibri"/>
                <a:cs typeface="Calibri"/>
              </a:rPr>
              <a:t>Provide a new word for students to add -s suffix to: </a:t>
            </a:r>
            <a:r>
              <a:rPr lang="en-AU" sz="1800" b="1">
                <a:latin typeface="Calibri"/>
                <a:cs typeface="Calibri"/>
              </a:rPr>
              <a:t>bat</a:t>
            </a:r>
            <a:r>
              <a:rPr lang="en-AU" sz="1800">
                <a:latin typeface="Calibri"/>
                <a:cs typeface="Calibri"/>
              </a:rPr>
              <a:t>.</a:t>
            </a:r>
            <a:endParaRPr lang="en-AU">
              <a:cs typeface="Calibri" panose="020F0502020204030204"/>
            </a:endParaRPr>
          </a:p>
          <a:p>
            <a:pPr marL="285750" indent="-285750">
              <a:spcBef>
                <a:spcPts val="100"/>
              </a:spcBef>
              <a:spcAft>
                <a:spcPts val="400"/>
              </a:spcAft>
              <a:buFont typeface="Arial"/>
              <a:buChar char="•"/>
            </a:pPr>
            <a:r>
              <a:rPr lang="en-AU" sz="1800">
                <a:effectLst/>
                <a:latin typeface="Calibri"/>
                <a:ea typeface="Times New Roman" panose="02020603050405020304" pitchFamily="18" charset="0"/>
                <a:cs typeface="Calibri"/>
              </a:rPr>
              <a:t>Students write the base word on their </a:t>
            </a:r>
            <a:r>
              <a:rPr lang="en-AU" sz="1800">
                <a:latin typeface="Calibri"/>
                <a:ea typeface="Times New Roman" panose="02020603050405020304" pitchFamily="18" charset="0"/>
                <a:cs typeface="Calibri"/>
              </a:rPr>
              <a:t>mini-whiteboard</a:t>
            </a:r>
            <a:r>
              <a:rPr lang="en-AU" sz="1800">
                <a:effectLst/>
                <a:latin typeface="Calibri"/>
                <a:ea typeface="Times New Roman" panose="02020603050405020304" pitchFamily="18" charset="0"/>
                <a:cs typeface="Calibri"/>
              </a:rPr>
              <a:t>, exercise book or equivalent.</a:t>
            </a:r>
            <a:r>
              <a:rPr lang="en-AU" sz="1800">
                <a:latin typeface="Calibri"/>
                <a:ea typeface="Times New Roman" panose="02020603050405020304" pitchFamily="18" charset="0"/>
                <a:cs typeface="Calibri"/>
              </a:rPr>
              <a:t> </a:t>
            </a:r>
            <a:endParaRPr lang="en-AU" sz="1800">
              <a:effectLst/>
              <a:latin typeface="Calibri"/>
              <a:ea typeface="Times New Roman" panose="02020603050405020304" pitchFamily="18" charset="0"/>
              <a:cs typeface="Calibri"/>
            </a:endParaRPr>
          </a:p>
          <a:p>
            <a:pPr marL="285750" indent="-285750">
              <a:spcBef>
                <a:spcPts val="100"/>
              </a:spcBef>
              <a:spcAft>
                <a:spcPts val="400"/>
              </a:spcAft>
              <a:buFont typeface="Arial"/>
              <a:buChar char="•"/>
            </a:pPr>
            <a:r>
              <a:rPr lang="en-AU"/>
              <a:t>What do we need to do to this word to show the plural or more than one bat? (Students respond: add an -s.)</a:t>
            </a:r>
            <a:endParaRPr lang="en-AU" sz="1800">
              <a:effectLst/>
              <a:latin typeface="Calibri"/>
              <a:ea typeface="Times New Roman" panose="02020603050405020304" pitchFamily="18" charset="0"/>
              <a:cs typeface="Calibri"/>
            </a:endParaRPr>
          </a:p>
          <a:p>
            <a:pPr marL="285750" indent="-285750">
              <a:spcBef>
                <a:spcPts val="100"/>
              </a:spcBef>
              <a:spcAft>
                <a:spcPts val="400"/>
              </a:spcAft>
              <a:buFont typeface="Arial"/>
              <a:buChar char="•"/>
            </a:pPr>
            <a:r>
              <a:rPr lang="en-AU">
                <a:latin typeface="Calibri"/>
                <a:ea typeface="Times New Roman" panose="02020603050405020304" pitchFamily="18" charset="0"/>
                <a:cs typeface="Calibri"/>
              </a:rPr>
              <a:t>Do that now, and 'chin it' to show me your word.</a:t>
            </a:r>
          </a:p>
          <a:p>
            <a:pPr marL="285750" indent="-285750">
              <a:spcBef>
                <a:spcPts val="100"/>
              </a:spcBef>
              <a:spcAft>
                <a:spcPts val="400"/>
              </a:spcAft>
              <a:buFont typeface="Arial"/>
              <a:buChar char="•"/>
            </a:pPr>
            <a:r>
              <a:rPr lang="en-AU">
                <a:latin typeface="Calibri"/>
                <a:ea typeface="Times New Roman" panose="02020603050405020304" pitchFamily="18" charset="0"/>
                <a:cs typeface="Calibri"/>
              </a:rPr>
              <a:t>Have students </a:t>
            </a:r>
            <a:r>
              <a:rPr lang="en-AU"/>
              <a:t>explain to a partner what the word with the suffix added means.</a:t>
            </a:r>
          </a:p>
          <a:p>
            <a:pPr marL="285750" indent="-285750">
              <a:spcBef>
                <a:spcPts val="100"/>
              </a:spcBef>
              <a:spcAft>
                <a:spcPts val="400"/>
              </a:spcAft>
              <a:buFont typeface="Arial"/>
              <a:buChar char="•"/>
            </a:pPr>
            <a:r>
              <a:rPr lang="en-AU"/>
              <a:t>Have some students share with the whole class (use pop-sticks with student names to choose some students).</a:t>
            </a:r>
            <a:endParaRPr lang="en-AU">
              <a:latin typeface="Calibri"/>
              <a:ea typeface="Times New Roman" panose="02020603050405020304" pitchFamily="18" charset="0"/>
              <a:cs typeface="Calibri"/>
            </a:endParaRPr>
          </a:p>
          <a:p>
            <a:pPr marL="285750" indent="-285750">
              <a:spcBef>
                <a:spcPts val="100"/>
              </a:spcBef>
              <a:spcAft>
                <a:spcPts val="400"/>
              </a:spcAft>
              <a:buFont typeface="Arial"/>
              <a:buChar char="•"/>
            </a:pPr>
            <a:r>
              <a:rPr lang="en-AU">
                <a:latin typeface="Calibri"/>
                <a:cs typeface="Calibri"/>
              </a:rPr>
              <a:t>Repeat with the base word: </a:t>
            </a:r>
            <a:r>
              <a:rPr lang="en-AU" b="1">
                <a:latin typeface="Calibri"/>
                <a:cs typeface="Calibri"/>
              </a:rPr>
              <a:t>hand</a:t>
            </a:r>
            <a:r>
              <a:rPr lang="en-AU">
                <a:latin typeface="Calibri"/>
                <a:cs typeface="Calibri"/>
              </a:rPr>
              <a:t>.</a:t>
            </a:r>
          </a:p>
        </p:txBody>
      </p:sp>
      <p:sp>
        <p:nvSpPr>
          <p:cNvPr id="4" name="Slide Number Placeholder 3"/>
          <p:cNvSpPr>
            <a:spLocks noGrp="1"/>
          </p:cNvSpPr>
          <p:nvPr>
            <p:ph type="sldNum" sz="quarter" idx="5"/>
          </p:nvPr>
        </p:nvSpPr>
        <p:spPr/>
        <p:txBody>
          <a:bodyPr/>
          <a:lstStyle/>
          <a:p>
            <a:fld id="{52C394AD-53D1-4F12-B903-2DCC978C763C}" type="slidenum">
              <a:rPr lang="en-AU" smtClean="0"/>
              <a:t>15</a:t>
            </a:fld>
            <a:endParaRPr lang="en-AU"/>
          </a:p>
        </p:txBody>
      </p:sp>
    </p:spTree>
    <p:extLst>
      <p:ext uri="{BB962C8B-B14F-4D97-AF65-F5344CB8AC3E}">
        <p14:creationId xmlns:p14="http://schemas.microsoft.com/office/powerpoint/2010/main" val="3264859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230505">
              <a:spcBef>
                <a:spcPts val="100"/>
              </a:spcBef>
              <a:spcAft>
                <a:spcPts val="400"/>
              </a:spcAft>
            </a:pPr>
            <a:r>
              <a:rPr lang="en-US" b="1"/>
              <a:t>Teacher steps</a:t>
            </a:r>
            <a:endParaRPr lang="en-US" b="1">
              <a:cs typeface="Calibri"/>
            </a:endParaRPr>
          </a:p>
          <a:p>
            <a:pPr indent="-230505">
              <a:spcBef>
                <a:spcPts val="100"/>
              </a:spcBef>
              <a:spcAft>
                <a:spcPts val="400"/>
              </a:spcAft>
              <a:buFont typeface="Arial"/>
              <a:buChar char="•"/>
            </a:pPr>
            <a:r>
              <a:rPr lang="en-US"/>
              <a:t>Students</a:t>
            </a:r>
            <a:r>
              <a:rPr lang="en-US" b="0"/>
              <a:t> who </a:t>
            </a:r>
            <a:r>
              <a:rPr lang="en-US"/>
              <a:t>need further instruction (</a:t>
            </a:r>
            <a:r>
              <a:rPr lang="en-US" b="0"/>
              <a:t>identified during the ‘check for understanding’ phase of the lesson</a:t>
            </a:r>
            <a:r>
              <a:rPr lang="en-US"/>
              <a:t>)</a:t>
            </a:r>
            <a:r>
              <a:rPr lang="en-US" b="0"/>
              <a:t> stay with the teacher for small-group targeted instruction.</a:t>
            </a:r>
            <a:endParaRPr lang="en-US">
              <a:cs typeface="Calibri" panose="020F0502020204030204"/>
            </a:endParaRPr>
          </a:p>
          <a:p>
            <a:pPr indent="-230505">
              <a:spcBef>
                <a:spcPts val="100"/>
              </a:spcBef>
              <a:spcAft>
                <a:spcPts val="400"/>
              </a:spcAft>
              <a:buFont typeface="Arial"/>
              <a:buChar char="•"/>
            </a:pPr>
            <a:r>
              <a:rPr lang="en-US" b="0"/>
              <a:t>The remaining students continue independent practice with application tasks that have been taught previously and can be carried out independently.</a:t>
            </a:r>
            <a:r>
              <a:rPr lang="en-US"/>
              <a:t> </a:t>
            </a:r>
            <a:endParaRPr lang="en-AU" b="0">
              <a:cs typeface="Calibri" panose="020F0502020204030204"/>
            </a:endParaRPr>
          </a:p>
          <a:p>
            <a:endParaRPr lang="en-AU"/>
          </a:p>
        </p:txBody>
      </p:sp>
      <p:sp>
        <p:nvSpPr>
          <p:cNvPr id="4" name="Slide Number Placeholder 3"/>
          <p:cNvSpPr>
            <a:spLocks noGrp="1"/>
          </p:cNvSpPr>
          <p:nvPr>
            <p:ph type="sldNum" sz="quarter" idx="5"/>
          </p:nvPr>
        </p:nvSpPr>
        <p:spPr/>
        <p:txBody>
          <a:bodyPr/>
          <a:lstStyle/>
          <a:p>
            <a:fld id="{52C394AD-53D1-4F12-B903-2DCC978C763C}" type="slidenum">
              <a:rPr lang="en-AU" smtClean="0"/>
              <a:t>16</a:t>
            </a:fld>
            <a:endParaRPr lang="en-AU"/>
          </a:p>
        </p:txBody>
      </p:sp>
    </p:spTree>
    <p:extLst>
      <p:ext uri="{BB962C8B-B14F-4D97-AF65-F5344CB8AC3E}">
        <p14:creationId xmlns:p14="http://schemas.microsoft.com/office/powerpoint/2010/main" val="2188140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CC31577-97A4-4887-8789-CF06B159749B}" type="slidenum">
              <a:rPr lang="en-AU" smtClean="0"/>
              <a:t>17</a:t>
            </a:fld>
            <a:endParaRPr lang="en-AU"/>
          </a:p>
        </p:txBody>
      </p:sp>
    </p:spTree>
    <p:extLst>
      <p:ext uri="{BB962C8B-B14F-4D97-AF65-F5344CB8AC3E}">
        <p14:creationId xmlns:p14="http://schemas.microsoft.com/office/powerpoint/2010/main" val="214183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a:t>
            </a:fld>
            <a:endParaRPr lang="en-AU" dirty="0"/>
          </a:p>
        </p:txBody>
      </p:sp>
    </p:spTree>
    <p:extLst>
      <p:ext uri="{BB962C8B-B14F-4D97-AF65-F5344CB8AC3E}">
        <p14:creationId xmlns:p14="http://schemas.microsoft.com/office/powerpoint/2010/main" val="333656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3</a:t>
            </a:fld>
            <a:endParaRPr lang="en-AU" dirty="0"/>
          </a:p>
        </p:txBody>
      </p:sp>
    </p:spTree>
    <p:extLst>
      <p:ext uri="{BB962C8B-B14F-4D97-AF65-F5344CB8AC3E}">
        <p14:creationId xmlns:p14="http://schemas.microsoft.com/office/powerpoint/2010/main" val="2629493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a:t>The concepts presented on this slide are relevant to -s suffix; this material may not be necessary for every morphology lesson.</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a:t>Give the definition of a noun and a verb and ask students to repeat. Talk through the example words.</a:t>
            </a:r>
            <a:endParaRPr lang="en-US">
              <a:cs typeface="Calibri"/>
            </a:endParaRPr>
          </a:p>
          <a:p>
            <a:pPr marL="285750" indent="-285750">
              <a:buFont typeface="Arial"/>
              <a:buChar char="•"/>
            </a:pPr>
            <a:r>
              <a:rPr lang="en-AU"/>
              <a:t>Call out words that are either nouns or verbs (see sample words listed below). </a:t>
            </a:r>
            <a:endParaRPr lang="en-AU">
              <a:cs typeface="Calibri" panose="020F0502020204030204"/>
            </a:endParaRPr>
          </a:p>
          <a:p>
            <a:pPr marL="285750" indent="-285750">
              <a:buFont typeface="Arial"/>
              <a:buChar char="•"/>
            </a:pPr>
            <a:r>
              <a:rPr lang="en-AU"/>
              <a:t>As each word is called out, students </a:t>
            </a:r>
            <a:r>
              <a:rPr lang="en-AU" sz="1800">
                <a:effectLst/>
                <a:latin typeface="Calibri"/>
                <a:ea typeface="Times New Roman" panose="02020603050405020304" pitchFamily="18" charset="0"/>
                <a:cs typeface="Calibri"/>
              </a:rPr>
              <a:t>place hands on head and say ‘</a:t>
            </a:r>
            <a:r>
              <a:rPr lang="en-AU" sz="1800">
                <a:latin typeface="Calibri"/>
                <a:ea typeface="Times New Roman" panose="02020603050405020304" pitchFamily="18" charset="0"/>
                <a:cs typeface="Calibri"/>
              </a:rPr>
              <a:t>noun’,</a:t>
            </a:r>
            <a:r>
              <a:rPr lang="en-AU" sz="1800">
                <a:effectLst/>
                <a:latin typeface="Calibri"/>
                <a:ea typeface="Times New Roman" panose="02020603050405020304" pitchFamily="18" charset="0"/>
                <a:cs typeface="Calibri"/>
              </a:rPr>
              <a:t> or hands on knees and say ‘</a:t>
            </a:r>
            <a:r>
              <a:rPr lang="en-AU" sz="1800">
                <a:latin typeface="Calibri"/>
                <a:ea typeface="Times New Roman" panose="02020603050405020304" pitchFamily="18" charset="0"/>
                <a:cs typeface="Calibri"/>
              </a:rPr>
              <a:t>verb</a:t>
            </a:r>
            <a:r>
              <a:rPr lang="en-AU" sz="1800">
                <a:effectLst/>
                <a:latin typeface="Calibri"/>
                <a:ea typeface="Times New Roman" panose="02020603050405020304" pitchFamily="18" charset="0"/>
                <a:cs typeface="Calibri"/>
              </a:rPr>
              <a:t>’.</a:t>
            </a:r>
          </a:p>
          <a:p>
            <a:pPr marL="285750" indent="-285750">
              <a:buFont typeface="Arial"/>
              <a:buChar char="•"/>
            </a:pPr>
            <a:r>
              <a:rPr lang="en-AU" sz="1800" b="0">
                <a:effectLst/>
                <a:latin typeface="Calibri"/>
                <a:cs typeface="Calibri"/>
              </a:rPr>
              <a:t>Sample nouns: </a:t>
            </a:r>
            <a:r>
              <a:rPr lang="en-AU" sz="2000" b="0">
                <a:effectLst/>
                <a:latin typeface="Calibri"/>
                <a:cs typeface="Calibri"/>
              </a:rPr>
              <a:t>apple, car, city, supermarket.</a:t>
            </a:r>
            <a:endParaRPr lang="en-AU" sz="1800" b="0">
              <a:effectLst/>
              <a:latin typeface="Calibri" panose="020F0502020204030204" pitchFamily="34" charset="0"/>
              <a:cs typeface="Times New Roman" panose="02020603050405020304" pitchFamily="18" charset="0"/>
            </a:endParaRPr>
          </a:p>
          <a:p>
            <a:pPr marL="285750" indent="-285750">
              <a:buFont typeface="Arial"/>
              <a:buChar char="•"/>
            </a:pPr>
            <a:r>
              <a:rPr lang="en-AU" sz="2000" b="0">
                <a:effectLst/>
                <a:latin typeface="Calibri"/>
                <a:cs typeface="Calibri"/>
              </a:rPr>
              <a:t>Sample verbs: read, duck*, </a:t>
            </a:r>
            <a:r>
              <a:rPr lang="en-AU" sz="1800" b="0">
                <a:effectLst/>
                <a:latin typeface="Calibri"/>
                <a:cs typeface="Calibri"/>
              </a:rPr>
              <a:t>jump*, point*.</a:t>
            </a:r>
            <a:r>
              <a:rPr lang="en-AU" sz="1800">
                <a:latin typeface="Calibri"/>
                <a:cs typeface="Calibri"/>
              </a:rPr>
              <a:t> </a:t>
            </a:r>
            <a:endParaRPr lang="en-AU" sz="1800" b="0">
              <a:effectLst/>
              <a:latin typeface="Calibri" panose="020F0502020204030204" pitchFamily="34" charset="0"/>
              <a:cs typeface="Calibri"/>
            </a:endParaRPr>
          </a:p>
          <a:p>
            <a:pPr marL="285750" indent="-285750">
              <a:buFont typeface="Arial"/>
              <a:buChar char="•"/>
            </a:pPr>
            <a:r>
              <a:rPr lang="en-AU" sz="1800">
                <a:effectLst/>
                <a:latin typeface="Calibri"/>
                <a:cs typeface="Calibri"/>
              </a:rPr>
              <a:t>*A talking point for classroom discussion could be that these words can be either nouns or verbs, depending on context.</a:t>
            </a:r>
            <a:endParaRPr lang="en-AU">
              <a:latin typeface="Calibri"/>
              <a:cs typeface="Calibri"/>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4</a:t>
            </a:fld>
            <a:endParaRPr lang="en-AU"/>
          </a:p>
        </p:txBody>
      </p:sp>
    </p:spTree>
    <p:extLst>
      <p:ext uri="{BB962C8B-B14F-4D97-AF65-F5344CB8AC3E}">
        <p14:creationId xmlns:p14="http://schemas.microsoft.com/office/powerpoint/2010/main" val="2633943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kern="1200">
                <a:effectLst/>
                <a:latin typeface="Calibri"/>
                <a:ea typeface="Times New Roman" panose="02020603050405020304" pitchFamily="18" charset="0"/>
                <a:cs typeface="Calibri"/>
              </a:rPr>
              <a:t>The morpheme introduced in this lesson is the suffix -s added to a singular noun to show the plural</a:t>
            </a:r>
            <a:r>
              <a:rPr lang="en-AU" sz="1800">
                <a:latin typeface="Calibri"/>
                <a:ea typeface="Times New Roman" panose="02020603050405020304" pitchFamily="18" charset="0"/>
                <a:cs typeface="Calibri"/>
              </a:rPr>
              <a:t>, for example,</a:t>
            </a:r>
            <a:r>
              <a:rPr lang="en-AU" sz="1800" kern="1200">
                <a:effectLst/>
                <a:latin typeface="Calibri"/>
                <a:ea typeface="Times New Roman" panose="02020603050405020304" pitchFamily="18" charset="0"/>
                <a:cs typeface="Calibri"/>
              </a:rPr>
              <a:t> dogs, cats, pots. </a:t>
            </a:r>
            <a:r>
              <a:rPr lang="en-AU" sz="1800">
                <a:cs typeface="Calibri" panose="020F0502020204030204"/>
              </a:rPr>
              <a:t>If you are following the Literacy Hub phonics progression, this is covered in Phase 6.</a:t>
            </a:r>
            <a:endParaRPr lang="en-AU" sz="1800" kern="1200">
              <a:effectLst/>
              <a:latin typeface="Calibri"/>
              <a:ea typeface="Times New Roman" panose="02020603050405020304" pitchFamily="18" charset="0"/>
              <a:cs typeface="Calibri"/>
            </a:endParaRPr>
          </a:p>
          <a:p>
            <a:endParaRPr lang="en-AU" sz="1800" kern="1200">
              <a:effectLst/>
              <a:latin typeface="Calibri" panose="020F0502020204030204" pitchFamily="34" charset="0"/>
              <a:ea typeface="Times New Roman" panose="02020603050405020304" pitchFamily="18" charset="0"/>
            </a:endParaRPr>
          </a:p>
          <a:p>
            <a:pPr>
              <a:lnSpc>
                <a:spcPct val="90000"/>
              </a:lnSpc>
              <a:spcBef>
                <a:spcPts val="1000"/>
              </a:spcBef>
            </a:pPr>
            <a:r>
              <a:rPr lang="en-US" sz="1800" b="1">
                <a:cs typeface="Calibri" panose="020F0502020204030204"/>
              </a:rPr>
              <a:t>Vocabulary to unpack</a:t>
            </a:r>
          </a:p>
          <a:p>
            <a:pPr marL="285750" indent="-285750">
              <a:lnSpc>
                <a:spcPct val="90000"/>
              </a:lnSpc>
              <a:spcBef>
                <a:spcPts val="1000"/>
              </a:spcBef>
              <a:buFont typeface="Arial"/>
              <a:buChar char="•"/>
            </a:pPr>
            <a:r>
              <a:rPr lang="en-US" sz="1800" b="0"/>
              <a:t>Suffix: a</a:t>
            </a:r>
            <a:r>
              <a:rPr lang="en-US" sz="1800" b="0" i="0"/>
              <a:t> letter or group of letters added to the end of a word to change its meaning. </a:t>
            </a:r>
            <a:endParaRPr lang="en-US" sz="1800" b="0" i="0">
              <a:cs typeface="Calibri"/>
            </a:endParaRPr>
          </a:p>
          <a:p>
            <a:pPr marL="285750" indent="-285750">
              <a:lnSpc>
                <a:spcPct val="90000"/>
              </a:lnSpc>
              <a:spcBef>
                <a:spcPts val="1000"/>
              </a:spcBef>
              <a:buFont typeface="Arial"/>
              <a:buChar char="•"/>
            </a:pPr>
            <a:r>
              <a:rPr lang="en-US" sz="1800" b="0" i="0"/>
              <a:t>Base word: a word that carries meaning on its own.</a:t>
            </a:r>
            <a:endParaRPr lang="en-US" sz="1800" b="0" i="0">
              <a:cs typeface="Calibri"/>
            </a:endParaRPr>
          </a:p>
          <a:p>
            <a:pPr marL="0" indent="0">
              <a:lnSpc>
                <a:spcPct val="90000"/>
              </a:lnSpc>
              <a:spcBef>
                <a:spcPts val="1000"/>
              </a:spcBef>
              <a:buFont typeface="Arial"/>
              <a:buNone/>
            </a:pPr>
            <a:endParaRPr lang="en-US" sz="1800">
              <a:cs typeface="Calibri"/>
            </a:endParaRPr>
          </a:p>
          <a:p>
            <a:pPr marL="0" indent="0">
              <a:lnSpc>
                <a:spcPct val="90000"/>
              </a:lnSpc>
              <a:spcBef>
                <a:spcPts val="1000"/>
              </a:spcBef>
              <a:buFont typeface="Arial"/>
              <a:buNone/>
            </a:pPr>
            <a:endParaRPr lang="en-US" sz="1800">
              <a:cs typeface="Calibri"/>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5</a:t>
            </a:fld>
            <a:endParaRPr lang="en-AU"/>
          </a:p>
        </p:txBody>
      </p:sp>
    </p:spTree>
    <p:extLst>
      <p:ext uri="{BB962C8B-B14F-4D97-AF65-F5344CB8AC3E}">
        <p14:creationId xmlns:p14="http://schemas.microsoft.com/office/powerpoint/2010/main" val="836971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a:t>Teacher steps</a:t>
            </a:r>
            <a:endParaRPr lang="en-US" b="1">
              <a:cs typeface="Calibri"/>
            </a:endParaRPr>
          </a:p>
          <a:p>
            <a:pPr marL="171450" indent="-171450">
              <a:spcBef>
                <a:spcPts val="100"/>
              </a:spcBef>
              <a:spcAft>
                <a:spcPts val="400"/>
              </a:spcAft>
              <a:buFont typeface="Arial"/>
              <a:buChar char="•"/>
            </a:pPr>
            <a:r>
              <a:rPr lang="en-AU"/>
              <a:t>Introduce the -s suffix and explain that when we add -s to a noun, we change the meaning of the word to create a plural, ‘more than one’.</a:t>
            </a:r>
            <a:endParaRPr lang="en-AU">
              <a:cs typeface="Calibri"/>
            </a:endParaRPr>
          </a:p>
          <a:p>
            <a:pPr marL="171450" indent="-171450">
              <a:spcBef>
                <a:spcPts val="100"/>
              </a:spcBef>
              <a:spcAft>
                <a:spcPts val="400"/>
              </a:spcAft>
              <a:buFont typeface="Arial"/>
              <a:buChar char="•"/>
            </a:pPr>
            <a:r>
              <a:rPr lang="en-AU"/>
              <a:t>Talk through the example on the slide.</a:t>
            </a:r>
            <a:endParaRPr lang="en-AU">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6</a:t>
            </a:fld>
            <a:endParaRPr lang="en-AU"/>
          </a:p>
        </p:txBody>
      </p:sp>
    </p:spTree>
    <p:extLst>
      <p:ext uri="{BB962C8B-B14F-4D97-AF65-F5344CB8AC3E}">
        <p14:creationId xmlns:p14="http://schemas.microsoft.com/office/powerpoint/2010/main" val="198966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script and steps</a:t>
            </a:r>
            <a:endParaRPr lang="en-US"/>
          </a:p>
          <a:p>
            <a:pPr marL="171450" indent="-171450">
              <a:buFont typeface="Arial"/>
              <a:buChar char="•"/>
            </a:pPr>
            <a:r>
              <a:rPr lang="en-US"/>
              <a:t>This is the suffix</a:t>
            </a:r>
            <a:r>
              <a:rPr lang="en-US" b="1"/>
              <a:t> </a:t>
            </a:r>
            <a:r>
              <a:rPr lang="en-US"/>
              <a:t>/s/, which means, plural, 'more than one'.</a:t>
            </a:r>
            <a:endParaRPr lang="en-US">
              <a:cs typeface="Calibri" panose="020F0502020204030204"/>
            </a:endParaRP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AU">
                <a:solidFill>
                  <a:srgbClr val="000000"/>
                </a:solidFill>
                <a:latin typeface="Calibri"/>
                <a:cs typeface="Calibri"/>
              </a:rPr>
              <a:t>Students</a:t>
            </a:r>
            <a:r>
              <a:rPr lang="en-AU"/>
              <a:t> follow along on their own copy of the worksheet.</a:t>
            </a:r>
            <a:endParaRPr lang="en-US">
              <a:cs typeface="Calibri" panose="020F0502020204030204"/>
            </a:endParaRPr>
          </a:p>
          <a:p>
            <a:endParaRPr lang="en-US">
              <a:cs typeface="Calibri" panose="020F0502020204030204"/>
            </a:endParaRPr>
          </a:p>
          <a:p>
            <a:endParaRPr lang="en-US">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7</a:t>
            </a:fld>
            <a:endParaRPr lang="en-AU"/>
          </a:p>
        </p:txBody>
      </p:sp>
    </p:spTree>
    <p:extLst>
      <p:ext uri="{BB962C8B-B14F-4D97-AF65-F5344CB8AC3E}">
        <p14:creationId xmlns:p14="http://schemas.microsoft.com/office/powerpoint/2010/main" val="356503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script and steps</a:t>
            </a:r>
            <a:endParaRPr lang="en-US" b="1">
              <a:cs typeface="Calibri"/>
            </a:endParaRPr>
          </a:p>
          <a:p>
            <a:pPr marL="171450" indent="-171450">
              <a:buFont typeface="Arial"/>
              <a:buChar char="•"/>
            </a:pPr>
            <a:r>
              <a:rPr lang="en-US"/>
              <a:t>What</a:t>
            </a:r>
            <a:r>
              <a:rPr lang="en-US" b="0"/>
              <a:t> is </a:t>
            </a:r>
            <a:r>
              <a:rPr lang="en-US"/>
              <a:t>this</a:t>
            </a:r>
            <a:r>
              <a:rPr lang="en-US" b="0"/>
              <a:t> suffix? </a:t>
            </a:r>
            <a:r>
              <a:rPr lang="en-US"/>
              <a:t>(</a:t>
            </a:r>
            <a:r>
              <a:rPr lang="en-US" b="0"/>
              <a:t>Students respond: /s</a:t>
            </a:r>
            <a:r>
              <a:rPr lang="en-US"/>
              <a:t>/.)</a:t>
            </a:r>
            <a:endParaRPr lang="en-US">
              <a:cs typeface="Calibri"/>
            </a:endParaRPr>
          </a:p>
          <a:p>
            <a:pPr marL="171450" indent="-171450">
              <a:buFont typeface="Arial"/>
              <a:buChar char="•"/>
            </a:pPr>
            <a:r>
              <a:rPr lang="en-US"/>
              <a:t>What</a:t>
            </a:r>
            <a:r>
              <a:rPr lang="en-US" b="0"/>
              <a:t> is the meaning? </a:t>
            </a:r>
            <a:r>
              <a:rPr lang="en-US"/>
              <a:t>(</a:t>
            </a:r>
            <a:r>
              <a:rPr lang="en-US" b="0"/>
              <a:t>Students respond: plural, more than one</a:t>
            </a:r>
            <a:r>
              <a:rPr lang="en-US"/>
              <a:t>.)</a:t>
            </a:r>
            <a:r>
              <a:rPr lang="en-US" b="0"/>
              <a:t> </a:t>
            </a:r>
            <a:endParaRPr lang="en-US" b="0">
              <a:cs typeface="Calibri" panose="020F0502020204030204"/>
            </a:endParaRPr>
          </a:p>
          <a:p>
            <a:endParaRPr lang="en-US">
              <a:cs typeface="Calibri"/>
            </a:endParaRPr>
          </a:p>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8</a:t>
            </a:fld>
            <a:endParaRPr lang="en-AU"/>
          </a:p>
        </p:txBody>
      </p:sp>
    </p:spTree>
    <p:extLst>
      <p:ext uri="{BB962C8B-B14F-4D97-AF65-F5344CB8AC3E}">
        <p14:creationId xmlns:p14="http://schemas.microsoft.com/office/powerpoint/2010/main" val="1596747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a:t>Teacher steps</a:t>
            </a:r>
            <a:endParaRPr lang="en-US" b="1">
              <a:cs typeface="Calibri"/>
            </a:endParaRPr>
          </a:p>
          <a:p>
            <a:pPr marL="171450" indent="-171450">
              <a:spcBef>
                <a:spcPts val="100"/>
              </a:spcBef>
              <a:spcAft>
                <a:spcPts val="400"/>
              </a:spcAft>
              <a:buFont typeface="Arial"/>
              <a:buChar char="•"/>
            </a:pPr>
            <a:r>
              <a:rPr lang="en-AU"/>
              <a:t>Model adding -s suffix to base words on the whiteboard: hat, hats; pig, pigs; lock, locks.</a:t>
            </a:r>
            <a:endParaRPr lang="en-AU">
              <a:cs typeface="Calibri" panose="020F0502020204030204"/>
            </a:endParaRPr>
          </a:p>
          <a:p>
            <a:pPr marL="171450" indent="-171450" algn="l">
              <a:spcBef>
                <a:spcPts val="100"/>
              </a:spcBef>
              <a:spcAft>
                <a:spcPts val="400"/>
              </a:spcAft>
              <a:buFont typeface="Arial"/>
              <a:buChar char="•"/>
            </a:pPr>
            <a:r>
              <a:rPr lang="en-AU"/>
              <a:t>Discuss how the meaning of each word changes when the -s is added.</a:t>
            </a:r>
            <a:endParaRPr lang="en-AU">
              <a:cs typeface="Calibri" panose="020F0502020204030204"/>
            </a:endParaRPr>
          </a:p>
          <a:p>
            <a:endParaRPr lang="en-AU"/>
          </a:p>
        </p:txBody>
      </p:sp>
      <p:sp>
        <p:nvSpPr>
          <p:cNvPr id="4" name="Slide Number Placeholder 3"/>
          <p:cNvSpPr>
            <a:spLocks noGrp="1"/>
          </p:cNvSpPr>
          <p:nvPr>
            <p:ph type="sldNum" sz="quarter" idx="5"/>
          </p:nvPr>
        </p:nvSpPr>
        <p:spPr/>
        <p:txBody>
          <a:bodyPr/>
          <a:lstStyle/>
          <a:p>
            <a:fld id="{52C394AD-53D1-4F12-B903-2DCC978C763C}" type="slidenum">
              <a:rPr lang="en-AU" smtClean="0"/>
              <a:t>9</a:t>
            </a:fld>
            <a:endParaRPr lang="en-AU"/>
          </a:p>
        </p:txBody>
      </p:sp>
    </p:spTree>
    <p:extLst>
      <p:ext uri="{BB962C8B-B14F-4D97-AF65-F5344CB8AC3E}">
        <p14:creationId xmlns:p14="http://schemas.microsoft.com/office/powerpoint/2010/main" val="1814700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Master" Target="../slideMasters/slideMaster1.xml"/><Relationship Id="rId4" Type="http://schemas.openxmlformats.org/officeDocument/2006/relationships/image" Target="../media/image19.sv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2B1C28E-FB69-42DD-A813-12C2D71F09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99E0EEF7-D1A0-48DB-B220-EA22026259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7558EE98-527A-424D-B46E-8381939CAE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E4B3051-68CF-4D98-BC9A-4CAB54EEC3EF}"/>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5" name="Footer Placeholder 4">
            <a:extLst>
              <a:ext uri="{FF2B5EF4-FFF2-40B4-BE49-F238E27FC236}">
                <a16:creationId xmlns:a16="http://schemas.microsoft.com/office/drawing/2014/main" id="{FE8B91A4-B8D1-417D-B87A-B8B4E91F2814}"/>
              </a:ext>
            </a:extLst>
          </p:cNvPr>
          <p:cNvSpPr>
            <a:spLocks noGrp="1"/>
          </p:cNvSpPr>
          <p:nvPr>
            <p:ph type="ftr" sz="quarter" idx="11"/>
          </p:nvPr>
        </p:nvSpPr>
        <p:spPr>
          <a:xfrm>
            <a:off x="4038600" y="6356350"/>
            <a:ext cx="4114800" cy="365125"/>
          </a:xfrm>
        </p:spPr>
        <p:txBody>
          <a:bodyPr/>
          <a:lstStyle/>
          <a:p>
            <a:r>
              <a:rPr lang="en-US"/>
              <a:t>© 2021 Commonwealth of Australia, unless otherwise indicated. Creative Commons Attribution 4.0, unless otherwise indicated.</a:t>
            </a:r>
            <a:endParaRPr lang="en-AU"/>
          </a:p>
        </p:txBody>
      </p:sp>
      <p:sp>
        <p:nvSpPr>
          <p:cNvPr id="6" name="Slide Number Placeholder 5">
            <a:extLst>
              <a:ext uri="{FF2B5EF4-FFF2-40B4-BE49-F238E27FC236}">
                <a16:creationId xmlns:a16="http://schemas.microsoft.com/office/drawing/2014/main" id="{F3A9D037-9917-4ECE-BE1C-A60EC5485751}"/>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874427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305159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888153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50310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9/11/2023</a:t>
            </a:fld>
            <a:endParaRPr lang="en-AU"/>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576178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9/11/2023</a:t>
            </a:fld>
            <a:endParaRPr lang="en-AU"/>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117954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99587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4215728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5D8B2B-8BF3-4976-9D34-E496D396FE05}"/>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F5F838B9-B286-477E-A18F-42DDEDFC399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C9F1FC6-9F50-4A4B-81D8-645A31663736}"/>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BCF79453-AC35-4621-96F2-84C5FF43C768}"/>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
        <p:nvSpPr>
          <p:cNvPr id="19" name="Footer Placeholder 4">
            <a:extLst>
              <a:ext uri="{FF2B5EF4-FFF2-40B4-BE49-F238E27FC236}">
                <a16:creationId xmlns:a16="http://schemas.microsoft.com/office/drawing/2014/main" id="{65C347AD-9238-422B-93EE-05B5F56E36C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20" name="Picture 19">
            <a:extLst>
              <a:ext uri="{FF2B5EF4-FFF2-40B4-BE49-F238E27FC236}">
                <a16:creationId xmlns:a16="http://schemas.microsoft.com/office/drawing/2014/main" id="{36363808-97E6-46C9-8A85-FC5E891F710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E089F554-6D36-4F2B-AB8E-A5E676A58E82}"/>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FE93ADFF-F197-4E30-AC2F-74685B2555C8}"/>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147797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90041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203134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3365495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2172980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23278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190348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9/11/2023</a:t>
            </a:fld>
            <a:endParaRPr lang="en-AU"/>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Commonwealth of Australia, unless otherwise indicated. Creative Commons Attribution 4.0, unless otherwise indicated.</a:t>
            </a:r>
            <a:endParaRPr lang="en-AU"/>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52" r:id="rId5"/>
    <p:sldLayoutId id="2147483663" r:id="rId6"/>
    <p:sldLayoutId id="2147483670" r:id="rId7"/>
    <p:sldLayoutId id="2147483668" r:id="rId8"/>
    <p:sldLayoutId id="2147483667" r:id="rId9"/>
    <p:sldLayoutId id="2147483666" r:id="rId10"/>
    <p:sldLayoutId id="2147483665" r:id="rId11"/>
    <p:sldLayoutId id="2147483653" r:id="rId12"/>
    <p:sldLayoutId id="2147483654" r:id="rId13"/>
    <p:sldLayoutId id="2147483655" r:id="rId14"/>
    <p:sldLayoutId id="2147483669" r:id="rId15"/>
    <p:sldLayoutId id="2147483660" r:id="rId16"/>
    <p:sldLayoutId id="2147483664" r:id="rId17"/>
    <p:sldLayoutId id="2147483656" r:id="rId18"/>
    <p:sldLayoutId id="2147483657" r:id="rId19"/>
    <p:sldLayoutId id="2147483658" r:id="rId20"/>
    <p:sldLayoutId id="2147483659" r:id="rId21"/>
    <p:sldLayoutId id="2147483671" r:id="rId22"/>
    <p:sldLayoutId id="2147483672" r:id="rId23"/>
    <p:sldLayoutId id="2147483673"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image" Target="../media/image21.svg"/></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0.xml"/><Relationship Id="rId1" Type="http://schemas.openxmlformats.org/officeDocument/2006/relationships/slideLayout" Target="../slideLayouts/slideLayout2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51.svg"/></Relationships>
</file>

<file path=ppt/slides/_rels/slide11.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11.xml"/><Relationship Id="rId1" Type="http://schemas.openxmlformats.org/officeDocument/2006/relationships/slideLayout" Target="../slideLayouts/slideLayout22.xml"/><Relationship Id="rId4" Type="http://schemas.openxmlformats.org/officeDocument/2006/relationships/image" Target="../media/image49.svg"/></Relationships>
</file>

<file path=ppt/slides/_rels/slide1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2.xml"/><Relationship Id="rId1" Type="http://schemas.openxmlformats.org/officeDocument/2006/relationships/slideLayout" Target="../slideLayouts/slideLayout22.xml"/><Relationship Id="rId4" Type="http://schemas.openxmlformats.org/officeDocument/2006/relationships/image" Target="../media/image51.svg"/></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3.xml"/><Relationship Id="rId1" Type="http://schemas.openxmlformats.org/officeDocument/2006/relationships/slideLayout" Target="../slideLayouts/slideLayout2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51.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8" Type="http://schemas.openxmlformats.org/officeDocument/2006/relationships/image" Target="../media/image57.svg"/><Relationship Id="rId3" Type="http://schemas.openxmlformats.org/officeDocument/2006/relationships/image" Target="../media/image52.png"/><Relationship Id="rId7" Type="http://schemas.openxmlformats.org/officeDocument/2006/relationships/image" Target="../media/image56.png"/><Relationship Id="rId12" Type="http://schemas.openxmlformats.org/officeDocument/2006/relationships/image" Target="../media/image33.svg"/><Relationship Id="rId2" Type="http://schemas.openxmlformats.org/officeDocument/2006/relationships/notesSlide" Target="../notesSlides/notesSlide15.xml"/><Relationship Id="rId1" Type="http://schemas.openxmlformats.org/officeDocument/2006/relationships/slideLayout" Target="../slideLayouts/slideLayout22.xml"/><Relationship Id="rId6" Type="http://schemas.openxmlformats.org/officeDocument/2006/relationships/image" Target="../media/image55.svg"/><Relationship Id="rId11" Type="http://schemas.openxmlformats.org/officeDocument/2006/relationships/image" Target="../media/image32.png"/><Relationship Id="rId5" Type="http://schemas.openxmlformats.org/officeDocument/2006/relationships/image" Target="../media/image54.png"/><Relationship Id="rId10" Type="http://schemas.openxmlformats.org/officeDocument/2006/relationships/image" Target="../media/image31.svg"/><Relationship Id="rId4" Type="http://schemas.openxmlformats.org/officeDocument/2006/relationships/image" Target="../media/image53.svg"/><Relationship Id="rId9" Type="http://schemas.openxmlformats.org/officeDocument/2006/relationships/image" Target="../media/image30.png"/></Relationships>
</file>

<file path=ppt/slides/_rels/slide16.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notesSlide" Target="../notesSlides/notesSlide16.xml"/><Relationship Id="rId1" Type="http://schemas.openxmlformats.org/officeDocument/2006/relationships/slideLayout" Target="../slideLayouts/slideLayout22.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17.xml.rels><?xml version="1.0" encoding="UTF-8" standalone="yes"?>
<Relationships xmlns="http://schemas.openxmlformats.org/package/2006/relationships"><Relationship Id="rId3" Type="http://schemas.openxmlformats.org/officeDocument/2006/relationships/hyperlink" Target="http://www.literacyhub.edu.au/" TargetMode="External"/><Relationship Id="rId2" Type="http://schemas.openxmlformats.org/officeDocument/2006/relationships/notesSlide" Target="../notesSlides/notesSlide17.xml"/><Relationship Id="rId1" Type="http://schemas.openxmlformats.org/officeDocument/2006/relationships/slideLayout" Target="../slideLayouts/slideLayout22.xml"/><Relationship Id="rId4" Type="http://schemas.openxmlformats.org/officeDocument/2006/relationships/image" Target="../media/image6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hyperlink" Target="https://tinyurl.com/yc6sm6w8" TargetMode="External"/><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3.svg"/></Relationships>
</file>

<file path=ppt/slides/_rels/slide4.xml.rels><?xml version="1.0" encoding="UTF-8" standalone="yes"?>
<Relationships xmlns="http://schemas.openxmlformats.org/package/2006/relationships"><Relationship Id="rId8" Type="http://schemas.openxmlformats.org/officeDocument/2006/relationships/image" Target="../media/image39.svg"/><Relationship Id="rId13" Type="http://schemas.openxmlformats.org/officeDocument/2006/relationships/image" Target="../media/image44.png"/><Relationship Id="rId3" Type="http://schemas.openxmlformats.org/officeDocument/2006/relationships/image" Target="../media/image34.png"/><Relationship Id="rId7" Type="http://schemas.openxmlformats.org/officeDocument/2006/relationships/image" Target="../media/image38.png"/><Relationship Id="rId12" Type="http://schemas.openxmlformats.org/officeDocument/2006/relationships/image" Target="../media/image43.svg"/><Relationship Id="rId2" Type="http://schemas.openxmlformats.org/officeDocument/2006/relationships/notesSlide" Target="../notesSlides/notesSlide4.xml"/><Relationship Id="rId1" Type="http://schemas.openxmlformats.org/officeDocument/2006/relationships/slideLayout" Target="../slideLayouts/slideLayout22.xml"/><Relationship Id="rId6" Type="http://schemas.openxmlformats.org/officeDocument/2006/relationships/image" Target="../media/image37.svg"/><Relationship Id="rId11" Type="http://schemas.openxmlformats.org/officeDocument/2006/relationships/image" Target="../media/image42.png"/><Relationship Id="rId5" Type="http://schemas.openxmlformats.org/officeDocument/2006/relationships/image" Target="../media/image36.png"/><Relationship Id="rId10" Type="http://schemas.openxmlformats.org/officeDocument/2006/relationships/image" Target="../media/image41.svg"/><Relationship Id="rId4" Type="http://schemas.openxmlformats.org/officeDocument/2006/relationships/image" Target="../media/image35.svg"/><Relationship Id="rId9" Type="http://schemas.openxmlformats.org/officeDocument/2006/relationships/image" Target="../media/image40.png"/><Relationship Id="rId14" Type="http://schemas.openxmlformats.org/officeDocument/2006/relationships/image" Target="../media/image4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6.xml"/><Relationship Id="rId1" Type="http://schemas.openxmlformats.org/officeDocument/2006/relationships/slideLayout" Target="../slideLayouts/slideLayout22.xml"/><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slides/_rels/slide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7.xml"/><Relationship Id="rId1" Type="http://schemas.openxmlformats.org/officeDocument/2006/relationships/slideLayout" Target="../slideLayouts/slideLayout22.xml"/><Relationship Id="rId4" Type="http://schemas.openxmlformats.org/officeDocument/2006/relationships/image" Target="../media/image49.svg"/></Relationships>
</file>

<file path=ppt/slides/_rels/slide8.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8.xml"/><Relationship Id="rId1" Type="http://schemas.openxmlformats.org/officeDocument/2006/relationships/slideLayout" Target="../slideLayouts/slideLayout22.xml"/><Relationship Id="rId4" Type="http://schemas.openxmlformats.org/officeDocument/2006/relationships/image" Target="../media/image51.svg"/></Relationships>
</file>

<file path=ppt/slides/_rels/slide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9.xml"/><Relationship Id="rId1" Type="http://schemas.openxmlformats.org/officeDocument/2006/relationships/slideLayout" Target="../slideLayouts/slideLayout22.xml"/><Relationship Id="rId4" Type="http://schemas.openxmlformats.org/officeDocument/2006/relationships/image" Target="../media/image4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a:solidFill>
                  <a:srgbClr val="0E1E42"/>
                </a:solidFill>
                <a:latin typeface="+mn-lt"/>
              </a:rPr>
              <a:t>Morphology</a:t>
            </a:r>
          </a:p>
        </p:txBody>
      </p:sp>
      <p:sp>
        <p:nvSpPr>
          <p:cNvPr id="7" name="Subtitle 2">
            <a:extLst>
              <a:ext uri="{FF2B5EF4-FFF2-40B4-BE49-F238E27FC236}">
                <a16:creationId xmlns:a16="http://schemas.microsoft.com/office/drawing/2014/main" id="{59470811-F8A4-4AC9-B032-09E276151540}"/>
              </a:ext>
            </a:extLst>
          </p:cNvPr>
          <p:cNvSpPr txBox="1">
            <a:spLocks/>
          </p:cNvSpPr>
          <p:nvPr/>
        </p:nvSpPr>
        <p:spPr>
          <a:xfrm>
            <a:off x="350518" y="3602038"/>
            <a:ext cx="10866121" cy="775597"/>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a:solidFill>
                  <a:srgbClr val="002060"/>
                </a:solidFill>
                <a:latin typeface="+mj-lt"/>
              </a:rPr>
              <a:t>Sample lesson: -s suffix</a:t>
            </a:r>
            <a:br>
              <a:rPr lang="en-US" sz="3600">
                <a:solidFill>
                  <a:srgbClr val="002060"/>
                </a:solidFill>
                <a:latin typeface="+mj-lt"/>
              </a:rPr>
            </a:br>
            <a:r>
              <a:rPr lang="en-US" sz="2000">
                <a:solidFill>
                  <a:srgbClr val="002060"/>
                </a:solidFill>
                <a:latin typeface="+mj-lt"/>
              </a:rPr>
              <a:t>Aligns with Phase 6 of the Literacy Hub phonics progression</a:t>
            </a: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TextBox 1">
            <a:extLst>
              <a:ext uri="{FF2B5EF4-FFF2-40B4-BE49-F238E27FC236}">
                <a16:creationId xmlns:a16="http://schemas.microsoft.com/office/drawing/2014/main" id="{1BCF71E8-9277-6457-3391-43D0331D37A0}"/>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AD44E46-F52C-4F92-B81E-CC0DB6845FD8}"/>
              </a:ext>
            </a:extLst>
          </p:cNvPr>
          <p:cNvGraphicFramePr>
            <a:graphicFrameLocks noGrp="1"/>
          </p:cNvGraphicFramePr>
          <p:nvPr>
            <p:extLst>
              <p:ext uri="{D42A27DB-BD31-4B8C-83A1-F6EECF244321}">
                <p14:modId xmlns:p14="http://schemas.microsoft.com/office/powerpoint/2010/main" val="3130138711"/>
              </p:ext>
            </p:extLst>
          </p:nvPr>
        </p:nvGraphicFramePr>
        <p:xfrm>
          <a:off x="838199" y="1719072"/>
          <a:ext cx="10515599" cy="3111511"/>
        </p:xfrm>
        <a:graphic>
          <a:graphicData uri="http://schemas.openxmlformats.org/drawingml/2006/table">
            <a:tbl>
              <a:tblPr firstRow="1" firstCol="1" bandRow="1">
                <a:tableStyleId>{5C22544A-7EE6-4342-B048-85BDC9FD1C3A}</a:tableStyleId>
              </a:tblPr>
              <a:tblGrid>
                <a:gridCol w="2102667">
                  <a:extLst>
                    <a:ext uri="{9D8B030D-6E8A-4147-A177-3AD203B41FA5}">
                      <a16:colId xmlns:a16="http://schemas.microsoft.com/office/drawing/2014/main" val="1261948045"/>
                    </a:ext>
                  </a:extLst>
                </a:gridCol>
                <a:gridCol w="2803808">
                  <a:extLst>
                    <a:ext uri="{9D8B030D-6E8A-4147-A177-3AD203B41FA5}">
                      <a16:colId xmlns:a16="http://schemas.microsoft.com/office/drawing/2014/main" val="984351696"/>
                    </a:ext>
                  </a:extLst>
                </a:gridCol>
                <a:gridCol w="2804562">
                  <a:extLst>
                    <a:ext uri="{9D8B030D-6E8A-4147-A177-3AD203B41FA5}">
                      <a16:colId xmlns:a16="http://schemas.microsoft.com/office/drawing/2014/main" val="1816133748"/>
                    </a:ext>
                  </a:extLst>
                </a:gridCol>
                <a:gridCol w="2804562">
                  <a:extLst>
                    <a:ext uri="{9D8B030D-6E8A-4147-A177-3AD203B41FA5}">
                      <a16:colId xmlns:a16="http://schemas.microsoft.com/office/drawing/2014/main" val="2090795197"/>
                    </a:ext>
                  </a:extLst>
                </a:gridCol>
              </a:tblGrid>
              <a:tr h="1633728">
                <a:tc>
                  <a:txBody>
                    <a:bodyPr/>
                    <a:lstStyle/>
                    <a:p>
                      <a:pPr lvl="0" algn="ctr">
                        <a:lnSpc>
                          <a:spcPct val="107000"/>
                        </a:lnSpc>
                        <a:spcAft>
                          <a:spcPts val="800"/>
                        </a:spcAft>
                      </a:pPr>
                      <a:r>
                        <a:rPr lang="en-AU" sz="2800" b="0">
                          <a:solidFill>
                            <a:schemeClr val="tx1"/>
                          </a:solidFill>
                          <a:effectLst/>
                        </a:rPr>
                        <a:t>Base word</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cup</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frog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8425269"/>
                  </a:ext>
                </a:extLst>
              </a:tr>
              <a:tr h="1477783">
                <a:tc>
                  <a:txBody>
                    <a:bodyPr/>
                    <a:lstStyle/>
                    <a:p>
                      <a:pPr algn="ctr">
                        <a:lnSpc>
                          <a:spcPct val="107000"/>
                        </a:lnSpc>
                        <a:spcAft>
                          <a:spcPts val="800"/>
                        </a:spcAft>
                      </a:pPr>
                      <a:r>
                        <a:rPr lang="en-AU" sz="2800" b="0">
                          <a:solidFill>
                            <a:schemeClr val="tx1"/>
                          </a:solidFill>
                          <a:effectLst/>
                        </a:rPr>
                        <a:t>Base word with suffix added</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a:solidFill>
                            <a:schemeClr val="tx1"/>
                          </a:solidFill>
                          <a:effectLst/>
                        </a:rPr>
                        <a:t> </a:t>
                      </a:r>
                    </a:p>
                    <a:p>
                      <a:pPr algn="ctr">
                        <a:lnSpc>
                          <a:spcPct val="107000"/>
                        </a:lnSpc>
                        <a:spcAft>
                          <a:spcPts val="800"/>
                        </a:spcAft>
                      </a:pPr>
                      <a:r>
                        <a:rPr lang="en-AU" sz="2800" b="0">
                          <a:solidFill>
                            <a:schemeClr val="tx1"/>
                          </a:solidFill>
                          <a:effectLst/>
                        </a:rPr>
                        <a:t> </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a:solidFill>
                            <a:schemeClr val="tx1"/>
                          </a:solidFill>
                          <a:effectLst/>
                        </a:rPr>
                        <a:t> </a:t>
                      </a:r>
                    </a:p>
                    <a:p>
                      <a:pPr algn="ctr">
                        <a:lnSpc>
                          <a:spcPct val="107000"/>
                        </a:lnSpc>
                        <a:spcAft>
                          <a:spcPts val="800"/>
                        </a:spcAft>
                      </a:pPr>
                      <a:r>
                        <a:rPr lang="en-AU" sz="2800" b="0">
                          <a:solidFill>
                            <a:schemeClr val="tx1"/>
                          </a:solidFill>
                          <a:effectLst/>
                        </a:rPr>
                        <a:t> </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a:solidFill>
                            <a:schemeClr val="tx1"/>
                          </a:solidFill>
                          <a:effectLst/>
                        </a:rPr>
                        <a:t> </a:t>
                      </a:r>
                    </a:p>
                    <a:p>
                      <a:pPr algn="ctr">
                        <a:lnSpc>
                          <a:spcPct val="107000"/>
                        </a:lnSpc>
                        <a:spcAft>
                          <a:spcPts val="800"/>
                        </a:spcAft>
                      </a:pPr>
                      <a:r>
                        <a:rPr lang="en-AU" sz="2800" b="0">
                          <a:solidFill>
                            <a:schemeClr val="tx1"/>
                          </a:solidFill>
                          <a:effectLst/>
                        </a:rPr>
                        <a:t> </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3960553"/>
                  </a:ext>
                </a:extLst>
              </a:tr>
            </a:tbl>
          </a:graphicData>
        </a:graphic>
      </p:graphicFrame>
      <p:sp>
        <p:nvSpPr>
          <p:cNvPr id="4" name="Rectangle: Rounded Corners 3">
            <a:extLst>
              <a:ext uri="{FF2B5EF4-FFF2-40B4-BE49-F238E27FC236}">
                <a16:creationId xmlns:a16="http://schemas.microsoft.com/office/drawing/2014/main" id="{FFF5C380-4F6C-6639-9A13-C3F3592DAD87}"/>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Classroom outline">
            <a:extLst>
              <a:ext uri="{FF2B5EF4-FFF2-40B4-BE49-F238E27FC236}">
                <a16:creationId xmlns:a16="http://schemas.microsoft.com/office/drawing/2014/main" id="{4F40CA2D-7009-0E15-B47E-9ABD6BC08B5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
        <p:nvSpPr>
          <p:cNvPr id="6" name="Rectangle: Rounded Corners 5">
            <a:extLst>
              <a:ext uri="{FF2B5EF4-FFF2-40B4-BE49-F238E27FC236}">
                <a16:creationId xmlns:a16="http://schemas.microsoft.com/office/drawing/2014/main" id="{27ECBE88-67E2-7E65-855E-19A651905DA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Pencil outline">
            <a:extLst>
              <a:ext uri="{FF2B5EF4-FFF2-40B4-BE49-F238E27FC236}">
                <a16:creationId xmlns:a16="http://schemas.microsoft.com/office/drawing/2014/main" id="{D4D6CEF3-4080-A3A4-6634-B4641D08D25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2245" y="5758672"/>
            <a:ext cx="395930" cy="395929"/>
          </a:xfrm>
          <a:prstGeom prst="rect">
            <a:avLst/>
          </a:prstGeom>
        </p:spPr>
      </p:pic>
      <p:sp>
        <p:nvSpPr>
          <p:cNvPr id="10" name="Title 1">
            <a:extLst>
              <a:ext uri="{FF2B5EF4-FFF2-40B4-BE49-F238E27FC236}">
                <a16:creationId xmlns:a16="http://schemas.microsoft.com/office/drawing/2014/main" id="{78834CB1-6B69-5BE0-CEE7-8DF56EEABC3C}"/>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We do… </a:t>
            </a:r>
            <a:endParaRPr lang="en-AU" b="1">
              <a:latin typeface="+mn-lt"/>
              <a:cs typeface="Calibri" panose="020F0502020204030204" pitchFamily="34" charset="0"/>
            </a:endParaRPr>
          </a:p>
        </p:txBody>
      </p:sp>
    </p:spTree>
    <p:extLst>
      <p:ext uri="{BB962C8B-B14F-4D97-AF65-F5344CB8AC3E}">
        <p14:creationId xmlns:p14="http://schemas.microsoft.com/office/powerpoint/2010/main" val="3099534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CB871-3A65-8330-61FB-D9340B5E88B6}"/>
              </a:ext>
            </a:extLst>
          </p:cNvPr>
          <p:cNvSpPr>
            <a:spLocks noGrp="1"/>
          </p:cNvSpPr>
          <p:nvPr>
            <p:ph type="title"/>
          </p:nvPr>
        </p:nvSpPr>
        <p:spPr>
          <a:xfrm>
            <a:off x="838200" y="2351271"/>
            <a:ext cx="10515600" cy="1198744"/>
          </a:xfrm>
        </p:spPr>
        <p:txBody>
          <a:bodyPr>
            <a:noAutofit/>
          </a:bodyPr>
          <a:lstStyle/>
          <a:p>
            <a:r>
              <a:rPr lang="en-US" sz="7200" b="0">
                <a:solidFill>
                  <a:schemeClr val="tx1"/>
                </a:solidFill>
                <a:ea typeface="+mn-ea"/>
                <a:cs typeface="+mn-cs"/>
              </a:rPr>
              <a:t>My hats are on the pegs.</a:t>
            </a:r>
            <a:endParaRPr lang="en-AU" sz="7200" b="0">
              <a:solidFill>
                <a:schemeClr val="tx1"/>
              </a:solidFill>
              <a:ea typeface="+mn-ea"/>
              <a:cs typeface="+mn-cs"/>
            </a:endParaRPr>
          </a:p>
        </p:txBody>
      </p:sp>
      <p:sp>
        <p:nvSpPr>
          <p:cNvPr id="3" name="Title 1">
            <a:extLst>
              <a:ext uri="{FF2B5EF4-FFF2-40B4-BE49-F238E27FC236}">
                <a16:creationId xmlns:a16="http://schemas.microsoft.com/office/drawing/2014/main" id="{DDCAA237-1159-83CC-6275-4A2607D91D07}"/>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I do… </a:t>
            </a:r>
            <a:endParaRPr lang="en-AU" b="1">
              <a:latin typeface="+mn-lt"/>
              <a:cs typeface="Calibri" panose="020F0502020204030204" pitchFamily="34" charset="0"/>
            </a:endParaRPr>
          </a:p>
        </p:txBody>
      </p:sp>
      <p:sp>
        <p:nvSpPr>
          <p:cNvPr id="4" name="Rectangle: Rounded Corners 3">
            <a:extLst>
              <a:ext uri="{FF2B5EF4-FFF2-40B4-BE49-F238E27FC236}">
                <a16:creationId xmlns:a16="http://schemas.microsoft.com/office/drawing/2014/main" id="{CBE1BD7A-D567-256B-59F0-7A4505A93D34}"/>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Teacher outline">
            <a:extLst>
              <a:ext uri="{FF2B5EF4-FFF2-40B4-BE49-F238E27FC236}">
                <a16:creationId xmlns:a16="http://schemas.microsoft.com/office/drawing/2014/main" id="{639C22A3-B2D7-0640-0764-7B3018FE5BB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3927120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CB871-3A65-8330-61FB-D9340B5E88B6}"/>
              </a:ext>
            </a:extLst>
          </p:cNvPr>
          <p:cNvSpPr>
            <a:spLocks noGrp="1"/>
          </p:cNvSpPr>
          <p:nvPr>
            <p:ph type="title"/>
          </p:nvPr>
        </p:nvSpPr>
        <p:spPr>
          <a:xfrm>
            <a:off x="838200" y="2351271"/>
            <a:ext cx="10515600" cy="1198744"/>
          </a:xfrm>
        </p:spPr>
        <p:txBody>
          <a:bodyPr>
            <a:noAutofit/>
          </a:bodyPr>
          <a:lstStyle/>
          <a:p>
            <a:r>
              <a:rPr lang="en-US" sz="7200" b="0">
                <a:solidFill>
                  <a:schemeClr val="tx1"/>
                </a:solidFill>
              </a:rPr>
              <a:t>The dogs are on the logs.</a:t>
            </a:r>
            <a:endParaRPr lang="en-AU" sz="7200" b="0">
              <a:solidFill>
                <a:schemeClr val="tx1"/>
              </a:solidFill>
            </a:endParaRPr>
          </a:p>
        </p:txBody>
      </p:sp>
      <p:sp>
        <p:nvSpPr>
          <p:cNvPr id="3" name="Title 1">
            <a:extLst>
              <a:ext uri="{FF2B5EF4-FFF2-40B4-BE49-F238E27FC236}">
                <a16:creationId xmlns:a16="http://schemas.microsoft.com/office/drawing/2014/main" id="{DDCAA237-1159-83CC-6275-4A2607D91D07}"/>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We do… </a:t>
            </a:r>
            <a:endParaRPr lang="en-AU" b="1">
              <a:latin typeface="+mn-lt"/>
              <a:cs typeface="Calibri" panose="020F0502020204030204" pitchFamily="34" charset="0"/>
            </a:endParaRPr>
          </a:p>
        </p:txBody>
      </p:sp>
      <p:sp>
        <p:nvSpPr>
          <p:cNvPr id="4" name="Rectangle: Rounded Corners 3">
            <a:extLst>
              <a:ext uri="{FF2B5EF4-FFF2-40B4-BE49-F238E27FC236}">
                <a16:creationId xmlns:a16="http://schemas.microsoft.com/office/drawing/2014/main" id="{B4B1BDD1-53B2-8068-2445-32B399FF4EBB}"/>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Classroom outline">
            <a:extLst>
              <a:ext uri="{FF2B5EF4-FFF2-40B4-BE49-F238E27FC236}">
                <a16:creationId xmlns:a16="http://schemas.microsoft.com/office/drawing/2014/main" id="{E3B859D0-BBD8-9E60-90A6-28FD0DA6762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Tree>
    <p:extLst>
      <p:ext uri="{BB962C8B-B14F-4D97-AF65-F5344CB8AC3E}">
        <p14:creationId xmlns:p14="http://schemas.microsoft.com/office/powerpoint/2010/main" val="2020150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6F55EAC-F7E1-4238-9382-8C9166CDCA4D}"/>
              </a:ext>
            </a:extLst>
          </p:cNvPr>
          <p:cNvSpPr txBox="1"/>
          <p:nvPr/>
        </p:nvSpPr>
        <p:spPr>
          <a:xfrm>
            <a:off x="4932218" y="1607128"/>
            <a:ext cx="1801091" cy="13303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sz="8000">
              <a:cs typeface="Calibri"/>
            </a:endParaRPr>
          </a:p>
        </p:txBody>
      </p:sp>
      <p:graphicFrame>
        <p:nvGraphicFramePr>
          <p:cNvPr id="6" name="Table 5">
            <a:extLst>
              <a:ext uri="{FF2B5EF4-FFF2-40B4-BE49-F238E27FC236}">
                <a16:creationId xmlns:a16="http://schemas.microsoft.com/office/drawing/2014/main" id="{6D75BE19-C4E8-4B4D-ABBC-6AF8815F5FC0}"/>
              </a:ext>
            </a:extLst>
          </p:cNvPr>
          <p:cNvGraphicFramePr>
            <a:graphicFrameLocks noGrp="1"/>
          </p:cNvGraphicFramePr>
          <p:nvPr>
            <p:extLst>
              <p:ext uri="{D42A27DB-BD31-4B8C-83A1-F6EECF244321}">
                <p14:modId xmlns:p14="http://schemas.microsoft.com/office/powerpoint/2010/main" val="2152803178"/>
              </p:ext>
            </p:extLst>
          </p:nvPr>
        </p:nvGraphicFramePr>
        <p:xfrm>
          <a:off x="838201" y="1838728"/>
          <a:ext cx="10515599" cy="3179042"/>
        </p:xfrm>
        <a:graphic>
          <a:graphicData uri="http://schemas.openxmlformats.org/drawingml/2006/table">
            <a:tbl>
              <a:tblPr firstRow="1" firstCol="1" bandRow="1">
                <a:tableStyleId>{5C22544A-7EE6-4342-B048-85BDC9FD1C3A}</a:tableStyleId>
              </a:tblPr>
              <a:tblGrid>
                <a:gridCol w="2830974">
                  <a:extLst>
                    <a:ext uri="{9D8B030D-6E8A-4147-A177-3AD203B41FA5}">
                      <a16:colId xmlns:a16="http://schemas.microsoft.com/office/drawing/2014/main" val="2128830986"/>
                    </a:ext>
                  </a:extLst>
                </a:gridCol>
                <a:gridCol w="7684625">
                  <a:extLst>
                    <a:ext uri="{9D8B030D-6E8A-4147-A177-3AD203B41FA5}">
                      <a16:colId xmlns:a16="http://schemas.microsoft.com/office/drawing/2014/main" val="2003281432"/>
                    </a:ext>
                  </a:extLst>
                </a:gridCol>
              </a:tblGrid>
              <a:tr h="1550515">
                <a:tc>
                  <a:txBody>
                    <a:bodyPr/>
                    <a:lstStyle/>
                    <a:p>
                      <a:pPr algn="ctr">
                        <a:lnSpc>
                          <a:spcPct val="107000"/>
                        </a:lnSpc>
                        <a:spcAft>
                          <a:spcPts val="800"/>
                        </a:spcAft>
                      </a:pPr>
                      <a:r>
                        <a:rPr lang="en-AU" sz="2800" b="0">
                          <a:solidFill>
                            <a:schemeClr val="tx1"/>
                          </a:solidFill>
                          <a:effectLst/>
                        </a:rPr>
                        <a:t>Dictated sentence </a:t>
                      </a:r>
                      <a:endParaRPr lang="en-AU"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endParaRPr lang="en-AU" sz="1100">
                        <a:solidFill>
                          <a:schemeClr val="tx1"/>
                        </a:solidFill>
                        <a:effectLst/>
                      </a:endParaRPr>
                    </a:p>
                    <a:p>
                      <a:pPr>
                        <a:lnSpc>
                          <a:spcPct val="107000"/>
                        </a:lnSpc>
                        <a:spcAft>
                          <a:spcPts val="800"/>
                        </a:spcAft>
                      </a:pPr>
                      <a:endParaRPr lang="en-AU" sz="1100">
                        <a:solidFill>
                          <a:schemeClr val="tx1"/>
                        </a:solidFill>
                        <a:effectLst/>
                      </a:endParaRPr>
                    </a:p>
                    <a:p>
                      <a:pPr>
                        <a:lnSpc>
                          <a:spcPct val="107000"/>
                        </a:lnSpc>
                        <a:spcAft>
                          <a:spcPts val="800"/>
                        </a:spcAft>
                      </a:pPr>
                      <a:endParaRPr lang="en-AU"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4923788"/>
                  </a:ext>
                </a:extLst>
              </a:tr>
              <a:tr h="1628527">
                <a:tc>
                  <a:txBody>
                    <a:bodyPr/>
                    <a:lstStyle/>
                    <a:p>
                      <a:pPr marL="0" algn="ctr" defTabSz="914400" rtl="0" eaLnBrk="1" latinLnBrk="0" hangingPunct="1">
                        <a:lnSpc>
                          <a:spcPct val="107000"/>
                        </a:lnSpc>
                        <a:spcAft>
                          <a:spcPts val="800"/>
                        </a:spcAft>
                      </a:pPr>
                      <a:r>
                        <a:rPr lang="en-AU" sz="2800" b="0" kern="1200">
                          <a:solidFill>
                            <a:schemeClr val="tx1"/>
                          </a:solidFill>
                          <a:effectLst/>
                          <a:latin typeface="+mn-lt"/>
                          <a:ea typeface="+mn-ea"/>
                          <a:cs typeface="+mn-cs"/>
                        </a:rPr>
                        <a:t>My own sentence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1800">
                          <a:solidFill>
                            <a:schemeClr val="tx1"/>
                          </a:solidFill>
                          <a:effectLst/>
                        </a:rPr>
                        <a:t> </a:t>
                      </a:r>
                      <a:endParaRPr lang="en-AU" sz="1100">
                        <a:solidFill>
                          <a:schemeClr val="tx1"/>
                        </a:solidFill>
                        <a:effectLst/>
                      </a:endParaRPr>
                    </a:p>
                    <a:p>
                      <a:pPr>
                        <a:lnSpc>
                          <a:spcPct val="107000"/>
                        </a:lnSpc>
                        <a:spcAft>
                          <a:spcPts val="800"/>
                        </a:spcAft>
                      </a:pPr>
                      <a:r>
                        <a:rPr lang="en-AU" sz="1800">
                          <a:solidFill>
                            <a:schemeClr val="tx1"/>
                          </a:solidFill>
                          <a:effectLst/>
                        </a:rPr>
                        <a:t> </a:t>
                      </a:r>
                      <a:endParaRPr lang="en-AU"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2488149"/>
                  </a:ext>
                </a:extLst>
              </a:tr>
            </a:tbl>
          </a:graphicData>
        </a:graphic>
      </p:graphicFrame>
      <p:sp>
        <p:nvSpPr>
          <p:cNvPr id="4" name="Rectangle: Rounded Corners 3">
            <a:extLst>
              <a:ext uri="{FF2B5EF4-FFF2-40B4-BE49-F238E27FC236}">
                <a16:creationId xmlns:a16="http://schemas.microsoft.com/office/drawing/2014/main" id="{008A406E-D3C1-52BB-0C94-974B135EB0B9}"/>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Classroom outline">
            <a:extLst>
              <a:ext uri="{FF2B5EF4-FFF2-40B4-BE49-F238E27FC236}">
                <a16:creationId xmlns:a16="http://schemas.microsoft.com/office/drawing/2014/main" id="{35598421-946F-0C4C-F1D7-F01F35071F0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
        <p:nvSpPr>
          <p:cNvPr id="7" name="Rectangle: Rounded Corners 6">
            <a:extLst>
              <a:ext uri="{FF2B5EF4-FFF2-40B4-BE49-F238E27FC236}">
                <a16:creationId xmlns:a16="http://schemas.microsoft.com/office/drawing/2014/main" id="{AB10EB72-7085-F355-ECE6-2E2CDBC31650}"/>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Pencil outline">
            <a:extLst>
              <a:ext uri="{FF2B5EF4-FFF2-40B4-BE49-F238E27FC236}">
                <a16:creationId xmlns:a16="http://schemas.microsoft.com/office/drawing/2014/main" id="{6DED0413-32F5-6EC8-67E7-7FCDFA233D2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2245" y="5758672"/>
            <a:ext cx="395930" cy="395929"/>
          </a:xfrm>
          <a:prstGeom prst="rect">
            <a:avLst/>
          </a:prstGeom>
        </p:spPr>
      </p:pic>
      <p:sp>
        <p:nvSpPr>
          <p:cNvPr id="11" name="Title 1">
            <a:extLst>
              <a:ext uri="{FF2B5EF4-FFF2-40B4-BE49-F238E27FC236}">
                <a16:creationId xmlns:a16="http://schemas.microsoft.com/office/drawing/2014/main" id="{4539E74A-E035-A236-EC79-89DA3FDA7626}"/>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We do… </a:t>
            </a:r>
            <a:endParaRPr lang="en-AU" b="1">
              <a:latin typeface="+mn-lt"/>
              <a:cs typeface="Calibri" panose="020F0502020204030204" pitchFamily="34" charset="0"/>
            </a:endParaRPr>
          </a:p>
        </p:txBody>
      </p:sp>
    </p:spTree>
    <p:extLst>
      <p:ext uri="{BB962C8B-B14F-4D97-AF65-F5344CB8AC3E}">
        <p14:creationId xmlns:p14="http://schemas.microsoft.com/office/powerpoint/2010/main" val="2080103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7730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-s</a:t>
            </a:r>
            <a:endParaRPr lang="en-AU" sz="30000">
              <a:latin typeface="Arial"/>
              <a:cs typeface="Arial"/>
            </a:endParaRPr>
          </a:p>
        </p:txBody>
      </p:sp>
      <p:sp>
        <p:nvSpPr>
          <p:cNvPr id="2" name="TextBox 1">
            <a:extLst>
              <a:ext uri="{FF2B5EF4-FFF2-40B4-BE49-F238E27FC236}">
                <a16:creationId xmlns:a16="http://schemas.microsoft.com/office/drawing/2014/main" id="{97BAD786-6235-C95B-FCE6-4E2B81D89451}"/>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788717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61C11D5A-9E6D-4F65-8E4E-561857475C24}"/>
              </a:ext>
            </a:extLst>
          </p:cNvPr>
          <p:cNvSpPr/>
          <p:nvPr/>
        </p:nvSpPr>
        <p:spPr>
          <a:xfrm>
            <a:off x="838200" y="1711207"/>
            <a:ext cx="4941710" cy="35089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9E044D6-C743-44AF-BFC0-FB8A350C00C2}"/>
              </a:ext>
            </a:extLst>
          </p:cNvPr>
          <p:cNvSpPr/>
          <p:nvPr/>
        </p:nvSpPr>
        <p:spPr>
          <a:xfrm>
            <a:off x="6412089" y="1711207"/>
            <a:ext cx="4941710" cy="35089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itle 1">
            <a:extLst>
              <a:ext uri="{FF2B5EF4-FFF2-40B4-BE49-F238E27FC236}">
                <a16:creationId xmlns:a16="http://schemas.microsoft.com/office/drawing/2014/main" id="{2A7A51C3-C34F-4ADA-9309-57DAEF684D3C}"/>
              </a:ext>
            </a:extLst>
          </p:cNvPr>
          <p:cNvSpPr txBox="1">
            <a:spLocks/>
          </p:cNvSpPr>
          <p:nvPr/>
        </p:nvSpPr>
        <p:spPr>
          <a:xfrm>
            <a:off x="838200" y="551815"/>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Check for understanding</a:t>
            </a:r>
            <a:endParaRPr lang="en-AU">
              <a:highlight>
                <a:srgbClr val="FFFF00"/>
              </a:highlight>
              <a:latin typeface="+mn-lt"/>
              <a:cs typeface="Calibri" panose="020F0502020204030204" pitchFamily="34" charset="0"/>
            </a:endParaRPr>
          </a:p>
        </p:txBody>
      </p:sp>
      <p:sp>
        <p:nvSpPr>
          <p:cNvPr id="35" name="Arrow: Right 34">
            <a:extLst>
              <a:ext uri="{FF2B5EF4-FFF2-40B4-BE49-F238E27FC236}">
                <a16:creationId xmlns:a16="http://schemas.microsoft.com/office/drawing/2014/main" id="{97362EF1-BDE3-4A93-BFF6-B3F68C105561}"/>
              </a:ext>
            </a:extLst>
          </p:cNvPr>
          <p:cNvSpPr/>
          <p:nvPr/>
        </p:nvSpPr>
        <p:spPr>
          <a:xfrm>
            <a:off x="2565159" y="3580199"/>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E669B344-E125-4DBD-9288-55D637F7BD43}"/>
              </a:ext>
            </a:extLst>
          </p:cNvPr>
          <p:cNvSpPr/>
          <p:nvPr/>
        </p:nvSpPr>
        <p:spPr>
          <a:xfrm>
            <a:off x="8035063" y="3619493"/>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239908D-D58B-9AB8-B95D-7D3E26E203D5}"/>
              </a:ext>
            </a:extLst>
          </p:cNvPr>
          <p:cNvSpPr txBox="1"/>
          <p:nvPr/>
        </p:nvSpPr>
        <p:spPr>
          <a:xfrm>
            <a:off x="1045049" y="1937248"/>
            <a:ext cx="936025" cy="769441"/>
          </a:xfrm>
          <a:prstGeom prst="rect">
            <a:avLst/>
          </a:prstGeom>
          <a:noFill/>
        </p:spPr>
        <p:txBody>
          <a:bodyPr wrap="none" rtlCol="0">
            <a:spAutoFit/>
          </a:bodyPr>
          <a:lstStyle/>
          <a:p>
            <a:r>
              <a:rPr lang="en-US" sz="4400"/>
              <a:t>bat</a:t>
            </a:r>
            <a:endParaRPr lang="en-AU" sz="4400"/>
          </a:p>
        </p:txBody>
      </p:sp>
      <p:sp>
        <p:nvSpPr>
          <p:cNvPr id="27" name="TextBox 26">
            <a:extLst>
              <a:ext uri="{FF2B5EF4-FFF2-40B4-BE49-F238E27FC236}">
                <a16:creationId xmlns:a16="http://schemas.microsoft.com/office/drawing/2014/main" id="{14AF4F12-F6DD-C3E6-6A36-340FD1FC302E}"/>
              </a:ext>
            </a:extLst>
          </p:cNvPr>
          <p:cNvSpPr txBox="1"/>
          <p:nvPr/>
        </p:nvSpPr>
        <p:spPr>
          <a:xfrm>
            <a:off x="6492042" y="1937248"/>
            <a:ext cx="1345240" cy="769441"/>
          </a:xfrm>
          <a:prstGeom prst="rect">
            <a:avLst/>
          </a:prstGeom>
          <a:noFill/>
        </p:spPr>
        <p:txBody>
          <a:bodyPr wrap="none" rtlCol="0">
            <a:spAutoFit/>
          </a:bodyPr>
          <a:lstStyle/>
          <a:p>
            <a:r>
              <a:rPr lang="en-US" sz="4400"/>
              <a:t>hand</a:t>
            </a:r>
            <a:endParaRPr lang="en-AU" sz="4400"/>
          </a:p>
        </p:txBody>
      </p:sp>
      <p:pic>
        <p:nvPicPr>
          <p:cNvPr id="15" name="Graphic 14" descr="Bats outline">
            <a:extLst>
              <a:ext uri="{FF2B5EF4-FFF2-40B4-BE49-F238E27FC236}">
                <a16:creationId xmlns:a16="http://schemas.microsoft.com/office/drawing/2014/main" id="{0E915BF5-38F6-0C5B-EBFC-EB569205451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85101" y="3002959"/>
            <a:ext cx="1791434" cy="1791434"/>
          </a:xfrm>
          <a:prstGeom prst="rect">
            <a:avLst/>
          </a:prstGeom>
        </p:spPr>
      </p:pic>
      <p:grpSp>
        <p:nvGrpSpPr>
          <p:cNvPr id="18" name="Group 17">
            <a:extLst>
              <a:ext uri="{FF2B5EF4-FFF2-40B4-BE49-F238E27FC236}">
                <a16:creationId xmlns:a16="http://schemas.microsoft.com/office/drawing/2014/main" id="{4B8C4577-5845-3242-E60E-7F59547826F9}"/>
              </a:ext>
            </a:extLst>
          </p:cNvPr>
          <p:cNvGrpSpPr/>
          <p:nvPr/>
        </p:nvGrpSpPr>
        <p:grpSpPr>
          <a:xfrm>
            <a:off x="1017036" y="2996031"/>
            <a:ext cx="1791434" cy="1791434"/>
            <a:chOff x="1017036" y="2996031"/>
            <a:chExt cx="1791434" cy="1791434"/>
          </a:xfrm>
        </p:grpSpPr>
        <p:pic>
          <p:nvPicPr>
            <p:cNvPr id="16" name="Graphic 15" descr="Bats outline">
              <a:extLst>
                <a:ext uri="{FF2B5EF4-FFF2-40B4-BE49-F238E27FC236}">
                  <a16:creationId xmlns:a16="http://schemas.microsoft.com/office/drawing/2014/main" id="{D275ACC0-65E1-CEC1-3609-0951265F54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7036" y="2996031"/>
              <a:ext cx="1791434" cy="1791434"/>
            </a:xfrm>
            <a:prstGeom prst="rect">
              <a:avLst/>
            </a:prstGeom>
          </p:spPr>
        </p:pic>
        <p:sp>
          <p:nvSpPr>
            <p:cNvPr id="17" name="Rectangle 16">
              <a:extLst>
                <a:ext uri="{FF2B5EF4-FFF2-40B4-BE49-F238E27FC236}">
                  <a16:creationId xmlns:a16="http://schemas.microsoft.com/office/drawing/2014/main" id="{BA11E5E9-DC81-91C4-E00D-12A1D4B1B751}"/>
                </a:ext>
              </a:extLst>
            </p:cNvPr>
            <p:cNvSpPr/>
            <p:nvPr/>
          </p:nvSpPr>
          <p:spPr>
            <a:xfrm>
              <a:off x="1513061" y="4001694"/>
              <a:ext cx="1295409" cy="7857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pSp>
      <p:pic>
        <p:nvPicPr>
          <p:cNvPr id="23" name="Graphic 22" descr="Raised hand outline">
            <a:extLst>
              <a:ext uri="{FF2B5EF4-FFF2-40B4-BE49-F238E27FC236}">
                <a16:creationId xmlns:a16="http://schemas.microsoft.com/office/drawing/2014/main" id="{016BAA3D-623D-ED31-BC67-49E806C2C7B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22376" y="3101381"/>
            <a:ext cx="1095825" cy="1095825"/>
          </a:xfrm>
          <a:prstGeom prst="rect">
            <a:avLst/>
          </a:prstGeom>
        </p:spPr>
      </p:pic>
      <p:pic>
        <p:nvPicPr>
          <p:cNvPr id="24" name="Graphic 23" descr="Raised hand outline">
            <a:extLst>
              <a:ext uri="{FF2B5EF4-FFF2-40B4-BE49-F238E27FC236}">
                <a16:creationId xmlns:a16="http://schemas.microsoft.com/office/drawing/2014/main" id="{C8ED22C5-7E77-D472-0A87-1A2728B9A5A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169102" y="3101381"/>
            <a:ext cx="1095825" cy="1095825"/>
          </a:xfrm>
          <a:prstGeom prst="rect">
            <a:avLst/>
          </a:prstGeom>
        </p:spPr>
      </p:pic>
      <p:pic>
        <p:nvPicPr>
          <p:cNvPr id="39" name="Graphic 38" descr="Hand outline">
            <a:extLst>
              <a:ext uri="{FF2B5EF4-FFF2-40B4-BE49-F238E27FC236}">
                <a16:creationId xmlns:a16="http://schemas.microsoft.com/office/drawing/2014/main" id="{4C32606C-B021-7575-39B6-B128C94FDEE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186124" y="3129748"/>
            <a:ext cx="1039090" cy="1039090"/>
          </a:xfrm>
          <a:prstGeom prst="rect">
            <a:avLst/>
          </a:prstGeom>
        </p:spPr>
      </p:pic>
      <p:sp>
        <p:nvSpPr>
          <p:cNvPr id="9" name="Rectangle: Rounded Corners 8">
            <a:extLst>
              <a:ext uri="{FF2B5EF4-FFF2-40B4-BE49-F238E27FC236}">
                <a16:creationId xmlns:a16="http://schemas.microsoft.com/office/drawing/2014/main" id="{9D29BFF4-1B6A-F143-D1F1-F8373D403436}"/>
              </a:ext>
            </a:extLst>
          </p:cNvPr>
          <p:cNvSpPr/>
          <p:nvPr/>
        </p:nvSpPr>
        <p:spPr>
          <a:xfrm>
            <a:off x="335900" y="5591419"/>
            <a:ext cx="921400" cy="839171"/>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School boy outline">
            <a:extLst>
              <a:ext uri="{FF2B5EF4-FFF2-40B4-BE49-F238E27FC236}">
                <a16:creationId xmlns:a16="http://schemas.microsoft.com/office/drawing/2014/main" id="{323DE9A7-C78E-7891-6C7A-AAC728D7B5C1}"/>
              </a:ext>
            </a:extLst>
          </p:cNvPr>
          <p:cNvPicPr>
            <a:picLocks noChangeAspect="1"/>
          </p:cNvPicPr>
          <p:nvPr/>
        </p:nvPicPr>
        <p:blipFill rotWithShape="1">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rcRect b="24762"/>
          <a:stretch/>
        </p:blipFill>
        <p:spPr>
          <a:xfrm>
            <a:off x="514641" y="5597734"/>
            <a:ext cx="616927" cy="439963"/>
          </a:xfrm>
          <a:prstGeom prst="rect">
            <a:avLst/>
          </a:prstGeom>
        </p:spPr>
      </p:pic>
      <p:pic>
        <p:nvPicPr>
          <p:cNvPr id="11" name="Graphic 10" descr="Blackboard with solid fill">
            <a:extLst>
              <a:ext uri="{FF2B5EF4-FFF2-40B4-BE49-F238E27FC236}">
                <a16:creationId xmlns:a16="http://schemas.microsoft.com/office/drawing/2014/main" id="{E7EC4356-E335-B5A1-D740-8BED2CEDD187}"/>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99382" y="5891741"/>
            <a:ext cx="464165" cy="439964"/>
          </a:xfrm>
          <a:prstGeom prst="rect">
            <a:avLst/>
          </a:prstGeom>
        </p:spPr>
      </p:pic>
    </p:spTree>
    <p:extLst>
      <p:ext uri="{BB962C8B-B14F-4D97-AF65-F5344CB8AC3E}">
        <p14:creationId xmlns:p14="http://schemas.microsoft.com/office/powerpoint/2010/main" val="2751178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F26D2C38-1697-380C-BE04-6DF5D25AFE9B}"/>
              </a:ext>
            </a:extLst>
          </p:cNvPr>
          <p:cNvSpPr/>
          <p:nvPr/>
        </p:nvSpPr>
        <p:spPr>
          <a:xfrm>
            <a:off x="3352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E4617B5-9A76-47DD-9238-2B215367E3C5}"/>
              </a:ext>
            </a:extLst>
          </p:cNvPr>
          <p:cNvSpPr>
            <a:spLocks noGrp="1"/>
          </p:cNvSpPr>
          <p:nvPr>
            <p:ph sz="half" idx="4294967295"/>
          </p:nvPr>
        </p:nvSpPr>
        <p:spPr>
          <a:xfrm>
            <a:off x="0" y="1825625"/>
            <a:ext cx="5181600" cy="4351338"/>
          </a:xfrm>
        </p:spPr>
        <p:txBody>
          <a:bodyPr vert="horz" lIns="91440" tIns="45720" rIns="91440" bIns="45720" rtlCol="0" anchor="t">
            <a:normAutofit/>
          </a:bodyPr>
          <a:lstStyle/>
          <a:p>
            <a:pPr marL="0" indent="0" algn="ctr">
              <a:buNone/>
            </a:pPr>
            <a:r>
              <a:rPr lang="en-AU">
                <a:cs typeface="Calibri"/>
              </a:rPr>
              <a:t>Focused teaching group</a:t>
            </a:r>
            <a:endParaRPr lang="en-US"/>
          </a:p>
        </p:txBody>
      </p:sp>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6173449" y="1825625"/>
            <a:ext cx="5181600" cy="4351338"/>
          </a:xfrm>
        </p:spPr>
        <p:txBody>
          <a:bodyPr vert="horz" lIns="91440" tIns="45720" rIns="91440" bIns="45720" rtlCol="0" anchor="t">
            <a:normAutofit/>
          </a:bodyPr>
          <a:lstStyle/>
          <a:p>
            <a:pPr marL="0" indent="0" algn="ctr">
              <a:buNone/>
            </a:pPr>
            <a:r>
              <a:rPr lang="en-AU">
                <a:cs typeface="Calibri" panose="020F0502020204030204"/>
              </a:rPr>
              <a:t>Independent practice</a:t>
            </a:r>
            <a:endParaRPr lang="en-US"/>
          </a:p>
        </p:txBody>
      </p:sp>
      <p:pic>
        <p:nvPicPr>
          <p:cNvPr id="7" name="Graphic 7" descr="Social network outline">
            <a:extLst>
              <a:ext uri="{FF2B5EF4-FFF2-40B4-BE49-F238E27FC236}">
                <a16:creationId xmlns:a16="http://schemas.microsoft.com/office/drawing/2014/main" id="{28FA6E61-6090-4AA6-9588-3BE6E9A95A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07385" y="2747785"/>
            <a:ext cx="2325510" cy="2325510"/>
          </a:xfrm>
          <a:prstGeom prst="rect">
            <a:avLst/>
          </a:prstGeom>
        </p:spPr>
      </p:pic>
      <p:pic>
        <p:nvPicPr>
          <p:cNvPr id="9" name="Graphic 9" descr="Storytelling with solid fill">
            <a:extLst>
              <a:ext uri="{FF2B5EF4-FFF2-40B4-BE49-F238E27FC236}">
                <a16:creationId xmlns:a16="http://schemas.microsoft.com/office/drawing/2014/main" id="{5A7CAD22-3FEA-4E34-BB87-F92FA0BFD0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40133" y="3000022"/>
            <a:ext cx="1836325" cy="1826918"/>
          </a:xfrm>
          <a:prstGeom prst="rect">
            <a:avLst/>
          </a:prstGeom>
        </p:spPr>
      </p:pic>
      <p:sp>
        <p:nvSpPr>
          <p:cNvPr id="10" name="Title 1">
            <a:extLst>
              <a:ext uri="{FF2B5EF4-FFF2-40B4-BE49-F238E27FC236}">
                <a16:creationId xmlns:a16="http://schemas.microsoft.com/office/drawing/2014/main" id="{BCDC5649-67A9-4A5B-A405-7E080EBB40AA}"/>
              </a:ext>
            </a:extLst>
          </p:cNvPr>
          <p:cNvSpPr txBox="1">
            <a:spLocks/>
          </p:cNvSpPr>
          <p:nvPr/>
        </p:nvSpPr>
        <p:spPr>
          <a:xfrm>
            <a:off x="838200" y="709448"/>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You do… </a:t>
            </a:r>
            <a:endParaRPr lang="en-AU" b="1">
              <a:latin typeface="+mn-lt"/>
              <a:cs typeface="Calibri" panose="020F0502020204030204" pitchFamily="34" charset="0"/>
            </a:endParaRPr>
          </a:p>
        </p:txBody>
      </p:sp>
      <p:pic>
        <p:nvPicPr>
          <p:cNvPr id="5" name="Graphic 13" descr="Users outline">
            <a:extLst>
              <a:ext uri="{FF2B5EF4-FFF2-40B4-BE49-F238E27FC236}">
                <a16:creationId xmlns:a16="http://schemas.microsoft.com/office/drawing/2014/main" id="{A00482E8-904E-3CA4-4BB9-B69B90DB4D5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77844" y="5706771"/>
            <a:ext cx="499733" cy="499733"/>
          </a:xfrm>
          <a:prstGeom prst="rect">
            <a:avLst/>
          </a:prstGeom>
        </p:spPr>
      </p:pic>
    </p:spTree>
    <p:extLst>
      <p:ext uri="{BB962C8B-B14F-4D97-AF65-F5344CB8AC3E}">
        <p14:creationId xmlns:p14="http://schemas.microsoft.com/office/powerpoint/2010/main" val="2777539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application, Teams&#10;&#10;Description automatically generated">
            <a:hlinkClick r:id="rId3"/>
            <a:extLst>
              <a:ext uri="{FF2B5EF4-FFF2-40B4-BE49-F238E27FC236}">
                <a16:creationId xmlns:a16="http://schemas.microsoft.com/office/drawing/2014/main" id="{AA752E93-8F96-BE70-0F83-59DC3E7528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131" y="2220676"/>
            <a:ext cx="10501737" cy="1826389"/>
          </a:xfrm>
          <a:prstGeom prst="rect">
            <a:avLst/>
          </a:prstGeom>
        </p:spPr>
      </p:pic>
    </p:spTree>
    <p:extLst>
      <p:ext uri="{BB962C8B-B14F-4D97-AF65-F5344CB8AC3E}">
        <p14:creationId xmlns:p14="http://schemas.microsoft.com/office/powerpoint/2010/main" val="1601217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05083" y="1505590"/>
            <a:ext cx="5309947" cy="3650200"/>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rgbClr val="0E1D42"/>
                </a:solidFill>
                <a:cs typeface="Calibri"/>
              </a:rPr>
              <a:t>1. Set learning intention and success criteria with students. (Slide 5)</a:t>
            </a:r>
            <a:endParaRPr lang="en-US" sz="1400" dirty="0">
              <a:cs typeface="Calibri"/>
            </a:endParaRPr>
          </a:p>
          <a:p>
            <a:pPr marL="0" indent="0">
              <a:buNone/>
            </a:pPr>
            <a:r>
              <a:rPr lang="en-US" sz="1400" dirty="0">
                <a:solidFill>
                  <a:srgbClr val="0E1D42"/>
                </a:solidFill>
                <a:cs typeface="Calibri"/>
              </a:rPr>
              <a:t>2.</a:t>
            </a:r>
            <a:r>
              <a:rPr lang="en-GB" sz="1400" dirty="0">
                <a:solidFill>
                  <a:srgbClr val="0E1D42"/>
                </a:solidFill>
                <a:cs typeface="Calibri"/>
              </a:rPr>
              <a:t> I do: the teacher introduces the target morpheme and shows how the meaning of a base word is altered when the morpheme is added. </a:t>
            </a:r>
            <a:br>
              <a:rPr lang="en-GB" sz="1400" dirty="0">
                <a:solidFill>
                  <a:srgbClr val="0E1D42"/>
                </a:solidFill>
                <a:cs typeface="Calibri"/>
              </a:rPr>
            </a:br>
            <a:r>
              <a:rPr lang="en-GB" sz="1400" dirty="0">
                <a:solidFill>
                  <a:srgbClr val="0E1D42"/>
                </a:solidFill>
                <a:cs typeface="Calibri"/>
              </a:rPr>
              <a:t>(Slide 6)</a:t>
            </a:r>
          </a:p>
          <a:p>
            <a:pPr marL="0" indent="0">
              <a:buNone/>
            </a:pPr>
            <a:r>
              <a:rPr lang="en-GB" sz="1400" dirty="0">
                <a:solidFill>
                  <a:srgbClr val="0E1D42"/>
                </a:solidFill>
                <a:cs typeface="Calibri"/>
              </a:rPr>
              <a:t>3. I do: the teacher states the target morpheme and its meaning. (Slide 7)</a:t>
            </a:r>
          </a:p>
          <a:p>
            <a:pPr marL="0" indent="0">
              <a:buNone/>
            </a:pPr>
            <a:r>
              <a:rPr lang="en-GB" sz="1400" dirty="0">
                <a:solidFill>
                  <a:srgbClr val="0E1D42"/>
                </a:solidFill>
                <a:cs typeface="Calibri"/>
              </a:rPr>
              <a:t>4. We do: the teacher and students state the target morpheme and its meaning. (Slide 8)</a:t>
            </a:r>
          </a:p>
          <a:p>
            <a:pPr marL="0" indent="0">
              <a:buNone/>
            </a:pPr>
            <a:r>
              <a:rPr lang="en-GB" sz="1400" dirty="0">
                <a:solidFill>
                  <a:srgbClr val="0E1D42"/>
                </a:solidFill>
                <a:cs typeface="Calibri"/>
              </a:rPr>
              <a:t>5. I do: the teacher models decoding sample base words, writing each word and then adding the target morpheme to alter meaning. (Slide 9)</a:t>
            </a:r>
          </a:p>
          <a:p>
            <a:pPr marL="0" indent="0">
              <a:buNone/>
            </a:pPr>
            <a:r>
              <a:rPr lang="en-GB" sz="1400" dirty="0">
                <a:solidFill>
                  <a:srgbClr val="0E1D42"/>
                </a:solidFill>
                <a:cs typeface="Calibri"/>
              </a:rPr>
              <a:t>6. We do: the teacher and students decode sample base words, write each base word and then add the target morpheme to alter meaning. (Slide 10)</a:t>
            </a:r>
          </a:p>
          <a:p>
            <a:pPr marL="0" indent="0">
              <a:buNone/>
            </a:pPr>
            <a:r>
              <a:rPr lang="en-GB" sz="1400" dirty="0"/>
              <a:t>7. I do: the teacher models decoding a sentence containing words with the target morpheme. (Slide 11)</a:t>
            </a:r>
            <a:endParaRPr lang="en-GB" sz="1400" dirty="0">
              <a:solidFill>
                <a:srgbClr val="0E1D42"/>
              </a:solidFill>
              <a:cs typeface="Calibri"/>
            </a:endParaRPr>
          </a:p>
        </p:txBody>
      </p:sp>
      <p:sp>
        <p:nvSpPr>
          <p:cNvPr id="2" name="Title 1">
            <a:extLst>
              <a:ext uri="{FF2B5EF4-FFF2-40B4-BE49-F238E27FC236}">
                <a16:creationId xmlns:a16="http://schemas.microsoft.com/office/drawing/2014/main" id="{F57542FE-4F5E-7158-184E-E3FCF36F278E}"/>
              </a:ext>
            </a:extLst>
          </p:cNvPr>
          <p:cNvSpPr txBox="1">
            <a:spLocks/>
          </p:cNvSpPr>
          <p:nvPr/>
        </p:nvSpPr>
        <p:spPr>
          <a:xfrm>
            <a:off x="604993" y="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E1E42"/>
                </a:solidFill>
                <a:latin typeface="+mn-lt"/>
                <a:ea typeface="+mj-lt"/>
                <a:cs typeface="+mj-lt"/>
              </a:rPr>
              <a:t>Notes for teachers</a:t>
            </a:r>
            <a:endParaRPr lang="en-US" sz="4000" dirty="0">
              <a:solidFill>
                <a:srgbClr val="00BB70"/>
              </a:solidFill>
            </a:endParaRPr>
          </a:p>
        </p:txBody>
      </p:sp>
      <p:sp>
        <p:nvSpPr>
          <p:cNvPr id="5" name="TextBox 4">
            <a:extLst>
              <a:ext uri="{FF2B5EF4-FFF2-40B4-BE49-F238E27FC236}">
                <a16:creationId xmlns:a16="http://schemas.microsoft.com/office/drawing/2014/main" id="{31EB3C7A-CF55-429E-416B-470557744E03}"/>
              </a:ext>
            </a:extLst>
          </p:cNvPr>
          <p:cNvSpPr txBox="1"/>
          <p:nvPr/>
        </p:nvSpPr>
        <p:spPr>
          <a:xfrm>
            <a:off x="508711" y="943139"/>
            <a:ext cx="10999347" cy="338554"/>
          </a:xfrm>
          <a:prstGeom prst="rect">
            <a:avLst/>
          </a:prstGeom>
          <a:noFill/>
        </p:spPr>
        <p:txBody>
          <a:bodyPr wrap="square" lIns="91440" tIns="45720" rIns="91440" bIns="45720" anchor="t">
            <a:spAutoFit/>
          </a:bodyPr>
          <a:lstStyle/>
          <a:p>
            <a:r>
              <a:rPr lang="en-US" sz="1600" dirty="0">
                <a:solidFill>
                  <a:srgbClr val="0E1D42"/>
                </a:solidFill>
                <a:cs typeface="Calibri"/>
              </a:rPr>
              <a:t>These slides show a sample morphology lesson. The slides contain the following steps, aligned with an explicit instruction model:</a:t>
            </a:r>
          </a:p>
        </p:txBody>
      </p:sp>
      <p:sp>
        <p:nvSpPr>
          <p:cNvPr id="4" name="TextBox 3">
            <a:extLst>
              <a:ext uri="{FF2B5EF4-FFF2-40B4-BE49-F238E27FC236}">
                <a16:creationId xmlns:a16="http://schemas.microsoft.com/office/drawing/2014/main" id="{57D7EC55-7941-C96F-1DC2-D9837B93B02E}"/>
              </a:ext>
            </a:extLst>
          </p:cNvPr>
          <p:cNvSpPr txBox="1"/>
          <p:nvPr/>
        </p:nvSpPr>
        <p:spPr>
          <a:xfrm>
            <a:off x="6275495" y="1416375"/>
            <a:ext cx="5311422" cy="32008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sz="1400" dirty="0"/>
              <a:t>8. We do: the teacher and students decode a sentence containing words with the target morpheme. (Slide 12)</a:t>
            </a:r>
          </a:p>
          <a:p>
            <a:pPr>
              <a:spcAft>
                <a:spcPts val="600"/>
              </a:spcAft>
            </a:pPr>
            <a:r>
              <a:rPr lang="en-GB" sz="1400" dirty="0"/>
              <a:t>9. We do: the teacher dictates a sentence with the target morpheme. Students write the sentence with teacher assistance. (Slide 13)</a:t>
            </a:r>
            <a:endParaRPr lang="en-GB" sz="1400" dirty="0">
              <a:ea typeface="Calibri"/>
              <a:cs typeface="Calibri"/>
            </a:endParaRPr>
          </a:p>
          <a:p>
            <a:pPr>
              <a:spcAft>
                <a:spcPts val="600"/>
              </a:spcAft>
            </a:pPr>
            <a:r>
              <a:rPr lang="en-GB" sz="1400" dirty="0"/>
              <a:t>10. We do: the teacher introduces a review slide for the target morpheme. The teacher and students practise using the review slide together. (Slide 14)</a:t>
            </a:r>
            <a:endParaRPr lang="en-GB" sz="1400" dirty="0">
              <a:ea typeface="Calibri"/>
              <a:cs typeface="Calibri"/>
            </a:endParaRPr>
          </a:p>
          <a:p>
            <a:pPr>
              <a:spcAft>
                <a:spcPts val="600"/>
              </a:spcAft>
            </a:pPr>
            <a:r>
              <a:rPr lang="en-GB" sz="1400" dirty="0"/>
              <a:t>11. Check for understanding: students demonstrate their understanding by completing a task on a whiteboard or worksheet using the skills they have just learned. The teacher monitors to ensure understanding. (Slide 15)</a:t>
            </a:r>
            <a:endParaRPr lang="en-GB" sz="1400" dirty="0">
              <a:ea typeface="Calibri"/>
              <a:cs typeface="Calibri"/>
            </a:endParaRPr>
          </a:p>
          <a:p>
            <a:pPr>
              <a:spcAft>
                <a:spcPts val="600"/>
              </a:spcAft>
            </a:pPr>
            <a:r>
              <a:rPr lang="en-GB" sz="1400" dirty="0"/>
              <a:t>12. You do: students complete an independent activity to apply the skills they have just learned. (Slide 16) </a:t>
            </a:r>
            <a:endParaRPr lang="en-US" sz="1400" dirty="0">
              <a:cs typeface="Calibri"/>
            </a:endParaRPr>
          </a:p>
        </p:txBody>
      </p:sp>
    </p:spTree>
    <p:extLst>
      <p:ext uri="{BB962C8B-B14F-4D97-AF65-F5344CB8AC3E}">
        <p14:creationId xmlns:p14="http://schemas.microsoft.com/office/powerpoint/2010/main" val="1661032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A051A96-3795-E058-2054-6DDFC382505F}"/>
              </a:ext>
            </a:extLst>
          </p:cNvPr>
          <p:cNvSpPr/>
          <p:nvPr/>
        </p:nvSpPr>
        <p:spPr>
          <a:xfrm>
            <a:off x="5913540" y="4664912"/>
            <a:ext cx="5943180" cy="799396"/>
          </a:xfrm>
          <a:prstGeom prst="roundRect">
            <a:avLst/>
          </a:prstGeom>
          <a:solidFill>
            <a:srgbClr val="CDECE8"/>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itle 1">
            <a:extLst>
              <a:ext uri="{FF2B5EF4-FFF2-40B4-BE49-F238E27FC236}">
                <a16:creationId xmlns:a16="http://schemas.microsoft.com/office/drawing/2014/main" id="{E7962974-B1A4-4F98-A6A9-7733FB4B3EF7}"/>
              </a:ext>
            </a:extLst>
          </p:cNvPr>
          <p:cNvSpPr>
            <a:spLocks noGrp="1"/>
          </p:cNvSpPr>
          <p:nvPr>
            <p:ph type="title"/>
          </p:nvPr>
        </p:nvSpPr>
        <p:spPr/>
        <p:txBody>
          <a:bodyPr/>
          <a:lstStyle/>
          <a:p>
            <a:r>
              <a:rPr lang="en-US" b="1" dirty="0">
                <a:solidFill>
                  <a:srgbClr val="0E1D42"/>
                </a:solidFill>
                <a:latin typeface="+mn-lt"/>
                <a:cs typeface="Calibri" panose="020F0502020204030204" pitchFamily="34" charset="0"/>
              </a:rPr>
              <a:t>When you see these icons…</a:t>
            </a:r>
            <a:endParaRPr lang="en-AU" b="1" dirty="0">
              <a:solidFill>
                <a:srgbClr val="0E1D42"/>
              </a:solidFill>
              <a:latin typeface="+mn-lt"/>
              <a:cs typeface="Calibri" panose="020F0502020204030204" pitchFamily="34" charset="0"/>
            </a:endParaRPr>
          </a:p>
        </p:txBody>
      </p:sp>
      <p:sp>
        <p:nvSpPr>
          <p:cNvPr id="19" name="Content Placeholder 2">
            <a:extLst>
              <a:ext uri="{FF2B5EF4-FFF2-40B4-BE49-F238E27FC236}">
                <a16:creationId xmlns:a16="http://schemas.microsoft.com/office/drawing/2014/main" id="{FA6B0327-8092-41CA-93F1-5AF958956962}"/>
              </a:ext>
            </a:extLst>
          </p:cNvPr>
          <p:cNvSpPr txBox="1">
            <a:spLocks/>
          </p:cNvSpPr>
          <p:nvPr/>
        </p:nvSpPr>
        <p:spPr>
          <a:xfrm>
            <a:off x="1669283" y="2005011"/>
            <a:ext cx="339801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explicitly teaches and models (I do).</a:t>
            </a:r>
          </a:p>
        </p:txBody>
      </p:sp>
      <p:grpSp>
        <p:nvGrpSpPr>
          <p:cNvPr id="20" name="Group 19">
            <a:extLst>
              <a:ext uri="{FF2B5EF4-FFF2-40B4-BE49-F238E27FC236}">
                <a16:creationId xmlns:a16="http://schemas.microsoft.com/office/drawing/2014/main" id="{77275656-CC7F-4703-95EE-0E19032F2943}"/>
              </a:ext>
            </a:extLst>
          </p:cNvPr>
          <p:cNvGrpSpPr/>
          <p:nvPr/>
        </p:nvGrpSpPr>
        <p:grpSpPr>
          <a:xfrm>
            <a:off x="335280" y="1766014"/>
            <a:ext cx="1082040" cy="1102079"/>
            <a:chOff x="335280" y="1766014"/>
            <a:chExt cx="1082040" cy="1102079"/>
          </a:xfrm>
        </p:grpSpPr>
        <p:sp>
          <p:nvSpPr>
            <p:cNvPr id="21" name="Rectangle: Rounded Corners 20">
              <a:extLst>
                <a:ext uri="{FF2B5EF4-FFF2-40B4-BE49-F238E27FC236}">
                  <a16:creationId xmlns:a16="http://schemas.microsoft.com/office/drawing/2014/main" id="{18856980-BE11-467F-8C39-02EB38B94625}"/>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Graphic 9" descr="Teacher outline">
              <a:extLst>
                <a:ext uri="{FF2B5EF4-FFF2-40B4-BE49-F238E27FC236}">
                  <a16:creationId xmlns:a16="http://schemas.microsoft.com/office/drawing/2014/main" id="{9C6D3F71-F70C-44EF-A048-4A077CBC9C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23" name="Group 22">
            <a:extLst>
              <a:ext uri="{FF2B5EF4-FFF2-40B4-BE49-F238E27FC236}">
                <a16:creationId xmlns:a16="http://schemas.microsoft.com/office/drawing/2014/main" id="{A7780B8F-B41F-4E1D-A69E-353D04FC7D4C}"/>
              </a:ext>
            </a:extLst>
          </p:cNvPr>
          <p:cNvGrpSpPr/>
          <p:nvPr/>
        </p:nvGrpSpPr>
        <p:grpSpPr>
          <a:xfrm>
            <a:off x="335280" y="3121087"/>
            <a:ext cx="1082040" cy="1102079"/>
            <a:chOff x="335280" y="3121087"/>
            <a:chExt cx="1082040" cy="1102079"/>
          </a:xfrm>
        </p:grpSpPr>
        <p:sp>
          <p:nvSpPr>
            <p:cNvPr id="24" name="Rectangle: Rounded Corners 23">
              <a:extLst>
                <a:ext uri="{FF2B5EF4-FFF2-40B4-BE49-F238E27FC236}">
                  <a16:creationId xmlns:a16="http://schemas.microsoft.com/office/drawing/2014/main" id="{D691806A-DBBB-458C-B411-4BCEA05C719C}"/>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Classroom outline">
              <a:extLst>
                <a:ext uri="{FF2B5EF4-FFF2-40B4-BE49-F238E27FC236}">
                  <a16:creationId xmlns:a16="http://schemas.microsoft.com/office/drawing/2014/main" id="{960A1213-1867-4123-9AA3-DFBC1D04F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grpSp>
        <p:nvGrpSpPr>
          <p:cNvPr id="26" name="Group 25">
            <a:extLst>
              <a:ext uri="{FF2B5EF4-FFF2-40B4-BE49-F238E27FC236}">
                <a16:creationId xmlns:a16="http://schemas.microsoft.com/office/drawing/2014/main" id="{AC40AF13-6A72-42B4-8B13-5DD5AD761B03}"/>
              </a:ext>
            </a:extLst>
          </p:cNvPr>
          <p:cNvGrpSpPr/>
          <p:nvPr/>
        </p:nvGrpSpPr>
        <p:grpSpPr>
          <a:xfrm>
            <a:off x="6471742" y="1766013"/>
            <a:ext cx="1082040" cy="1102079"/>
            <a:chOff x="6471742" y="1766013"/>
            <a:chExt cx="1082040" cy="1102079"/>
          </a:xfrm>
        </p:grpSpPr>
        <p:sp>
          <p:nvSpPr>
            <p:cNvPr id="27" name="Rectangle: Rounded Corners 26">
              <a:extLst>
                <a:ext uri="{FF2B5EF4-FFF2-40B4-BE49-F238E27FC236}">
                  <a16:creationId xmlns:a16="http://schemas.microsoft.com/office/drawing/2014/main" id="{424AA494-EE46-455E-9AEC-AC6F82AE0F38}"/>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Graphic 27" descr="Pencil outline">
              <a:extLst>
                <a:ext uri="{FF2B5EF4-FFF2-40B4-BE49-F238E27FC236}">
                  <a16:creationId xmlns:a16="http://schemas.microsoft.com/office/drawing/2014/main" id="{98A11F92-B843-4A9E-A41A-C109F24BE46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9839" y="2044129"/>
              <a:ext cx="545844" cy="545844"/>
            </a:xfrm>
            <a:prstGeom prst="rect">
              <a:avLst/>
            </a:prstGeom>
          </p:spPr>
        </p:pic>
      </p:grpSp>
      <p:grpSp>
        <p:nvGrpSpPr>
          <p:cNvPr id="29" name="Group 28">
            <a:extLst>
              <a:ext uri="{FF2B5EF4-FFF2-40B4-BE49-F238E27FC236}">
                <a16:creationId xmlns:a16="http://schemas.microsoft.com/office/drawing/2014/main" id="{B80E6339-96AE-4DDF-8B9C-C96B89659725}"/>
              </a:ext>
            </a:extLst>
          </p:cNvPr>
          <p:cNvGrpSpPr/>
          <p:nvPr/>
        </p:nvGrpSpPr>
        <p:grpSpPr>
          <a:xfrm>
            <a:off x="335280" y="4476161"/>
            <a:ext cx="1082040" cy="1102079"/>
            <a:chOff x="335280" y="4476161"/>
            <a:chExt cx="1082040" cy="1102079"/>
          </a:xfrm>
        </p:grpSpPr>
        <p:sp>
          <p:nvSpPr>
            <p:cNvPr id="30" name="Rectangle: Rounded Corners 29">
              <a:extLst>
                <a:ext uri="{FF2B5EF4-FFF2-40B4-BE49-F238E27FC236}">
                  <a16:creationId xmlns:a16="http://schemas.microsoft.com/office/drawing/2014/main" id="{E59B80D3-90BC-4544-81BE-D9DE37962E2F}"/>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Graphic 13" descr="Users outline">
              <a:extLst>
                <a:ext uri="{FF2B5EF4-FFF2-40B4-BE49-F238E27FC236}">
                  <a16:creationId xmlns:a16="http://schemas.microsoft.com/office/drawing/2014/main" id="{56A2C8B8-63C4-401F-BACC-077EBC436F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1824" y="4682724"/>
              <a:ext cx="688952" cy="688952"/>
            </a:xfrm>
            <a:prstGeom prst="rect">
              <a:avLst/>
            </a:prstGeom>
          </p:spPr>
        </p:pic>
      </p:grpSp>
      <p:sp>
        <p:nvSpPr>
          <p:cNvPr id="32" name="Content Placeholder 2">
            <a:extLst>
              <a:ext uri="{FF2B5EF4-FFF2-40B4-BE49-F238E27FC236}">
                <a16:creationId xmlns:a16="http://schemas.microsoft.com/office/drawing/2014/main" id="{C8CE033C-53D9-40A4-8CC3-7289F3CC0695}"/>
              </a:ext>
            </a:extLst>
          </p:cNvPr>
          <p:cNvSpPr txBox="1">
            <a:spLocks/>
          </p:cNvSpPr>
          <p:nvPr/>
        </p:nvSpPr>
        <p:spPr>
          <a:xfrm>
            <a:off x="1669283" y="3376660"/>
            <a:ext cx="390855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guides students and provides immediate feedback (We do).</a:t>
            </a:r>
          </a:p>
        </p:txBody>
      </p:sp>
      <p:sp>
        <p:nvSpPr>
          <p:cNvPr id="33" name="Content Placeholder 2">
            <a:extLst>
              <a:ext uri="{FF2B5EF4-FFF2-40B4-BE49-F238E27FC236}">
                <a16:creationId xmlns:a16="http://schemas.microsoft.com/office/drawing/2014/main" id="{AE322734-841D-4C05-82AF-1BF493C3F8A6}"/>
              </a:ext>
            </a:extLst>
          </p:cNvPr>
          <p:cNvSpPr txBox="1">
            <a:spLocks/>
          </p:cNvSpPr>
          <p:nvPr/>
        </p:nvSpPr>
        <p:spPr>
          <a:xfrm>
            <a:off x="1613864" y="4731734"/>
            <a:ext cx="4103132"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apply their knowledge independently (You do).</a:t>
            </a:r>
          </a:p>
        </p:txBody>
      </p:sp>
      <p:sp>
        <p:nvSpPr>
          <p:cNvPr id="34" name="Content Placeholder 2">
            <a:extLst>
              <a:ext uri="{FF2B5EF4-FFF2-40B4-BE49-F238E27FC236}">
                <a16:creationId xmlns:a16="http://schemas.microsoft.com/office/drawing/2014/main" id="{61B8ED68-42DD-4295-9DC9-8A8960112179}"/>
              </a:ext>
            </a:extLst>
          </p:cNvPr>
          <p:cNvSpPr txBox="1">
            <a:spLocks/>
          </p:cNvSpPr>
          <p:nvPr/>
        </p:nvSpPr>
        <p:spPr>
          <a:xfrm>
            <a:off x="7791449" y="1986484"/>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have something to fill out/write/draw.</a:t>
            </a:r>
          </a:p>
        </p:txBody>
      </p:sp>
      <p:sp>
        <p:nvSpPr>
          <p:cNvPr id="41" name="Content Placeholder 2">
            <a:extLst>
              <a:ext uri="{FF2B5EF4-FFF2-40B4-BE49-F238E27FC236}">
                <a16:creationId xmlns:a16="http://schemas.microsoft.com/office/drawing/2014/main" id="{7B0AB016-6683-4328-A2ED-68E1EA28F184}"/>
              </a:ext>
            </a:extLst>
          </p:cNvPr>
          <p:cNvSpPr txBox="1">
            <a:spLocks/>
          </p:cNvSpPr>
          <p:nvPr/>
        </p:nvSpPr>
        <p:spPr>
          <a:xfrm>
            <a:off x="7791449" y="3032078"/>
            <a:ext cx="4103132" cy="1338828"/>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‘Chin it’: students apply their learning by writing on a mini-whiteboard or worksheet or equivalent. They hold this under their chins so the teacher can monitor for student understanding.</a:t>
            </a:r>
          </a:p>
        </p:txBody>
      </p:sp>
      <p:grpSp>
        <p:nvGrpSpPr>
          <p:cNvPr id="42" name="Group 41">
            <a:extLst>
              <a:ext uri="{FF2B5EF4-FFF2-40B4-BE49-F238E27FC236}">
                <a16:creationId xmlns:a16="http://schemas.microsoft.com/office/drawing/2014/main" id="{8755855E-597A-4DAC-A918-DF8EDC345B01}"/>
              </a:ext>
            </a:extLst>
          </p:cNvPr>
          <p:cNvGrpSpPr/>
          <p:nvPr/>
        </p:nvGrpSpPr>
        <p:grpSpPr>
          <a:xfrm>
            <a:off x="6471742" y="3227653"/>
            <a:ext cx="1082040" cy="1102079"/>
            <a:chOff x="6471742" y="3121087"/>
            <a:chExt cx="1082040" cy="1102079"/>
          </a:xfrm>
        </p:grpSpPr>
        <p:sp>
          <p:nvSpPr>
            <p:cNvPr id="43" name="Rectangle: Rounded Corners 42">
              <a:extLst>
                <a:ext uri="{FF2B5EF4-FFF2-40B4-BE49-F238E27FC236}">
                  <a16:creationId xmlns:a16="http://schemas.microsoft.com/office/drawing/2014/main" id="{982FA486-0A0C-4CDF-9099-0B72E784CDD9}"/>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a:extLst>
                <a:ext uri="{FF2B5EF4-FFF2-40B4-BE49-F238E27FC236}">
                  <a16:creationId xmlns:a16="http://schemas.microsoft.com/office/drawing/2014/main" id="{3D529FF1-E288-4BB8-83F9-6941C8618E06}"/>
                </a:ext>
              </a:extLst>
            </p:cNvPr>
            <p:cNvGrpSpPr/>
            <p:nvPr/>
          </p:nvGrpSpPr>
          <p:grpSpPr>
            <a:xfrm>
              <a:off x="6689203" y="3294376"/>
              <a:ext cx="647118" cy="755501"/>
              <a:chOff x="1733006" y="4059633"/>
              <a:chExt cx="914400" cy="1126270"/>
            </a:xfrm>
            <a:solidFill>
              <a:srgbClr val="4557AD"/>
            </a:solidFill>
          </p:grpSpPr>
          <p:pic>
            <p:nvPicPr>
              <p:cNvPr id="45" name="Graphic 44" descr="School boy outline">
                <a:extLst>
                  <a:ext uri="{FF2B5EF4-FFF2-40B4-BE49-F238E27FC236}">
                    <a16:creationId xmlns:a16="http://schemas.microsoft.com/office/drawing/2014/main" id="{3FB89FC8-AC14-41EE-919B-893F52500B38}"/>
                  </a:ext>
                </a:extLst>
              </p:cNvPr>
              <p:cNvPicPr>
                <a:picLocks noChangeAspect="1"/>
              </p:cNvPicPr>
              <p:nvPr/>
            </p:nvPicPr>
            <p:blipFill rotWithShape="1">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rcRect b="24762"/>
              <a:stretch/>
            </p:blipFill>
            <p:spPr>
              <a:xfrm>
                <a:off x="1733006" y="4059633"/>
                <a:ext cx="914400" cy="687976"/>
              </a:xfrm>
              <a:prstGeom prst="rect">
                <a:avLst/>
              </a:prstGeom>
            </p:spPr>
          </p:pic>
          <p:pic>
            <p:nvPicPr>
              <p:cNvPr id="46" name="Graphic 45" descr="Blackboard with solid fill">
                <a:extLst>
                  <a:ext uri="{FF2B5EF4-FFF2-40B4-BE49-F238E27FC236}">
                    <a16:creationId xmlns:a16="http://schemas.microsoft.com/office/drawing/2014/main" id="{C79977B5-03C9-4DB6-ABCD-CDEEDF1BE9A4}"/>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52748" y="4497925"/>
                <a:ext cx="687978" cy="687978"/>
              </a:xfrm>
              <a:prstGeom prst="rect">
                <a:avLst/>
              </a:prstGeom>
            </p:spPr>
          </p:pic>
        </p:grpSp>
      </p:grpSp>
      <p:sp>
        <p:nvSpPr>
          <p:cNvPr id="2" name="Content Placeholder 2">
            <a:extLst>
              <a:ext uri="{FF2B5EF4-FFF2-40B4-BE49-F238E27FC236}">
                <a16:creationId xmlns:a16="http://schemas.microsoft.com/office/drawing/2014/main" id="{F49F2BB5-0F86-9074-8EB2-A1D84B53EFB5}"/>
              </a:ext>
            </a:extLst>
          </p:cNvPr>
          <p:cNvSpPr txBox="1">
            <a:spLocks/>
          </p:cNvSpPr>
          <p:nvPr/>
        </p:nvSpPr>
        <p:spPr>
          <a:xfrm>
            <a:off x="6096000" y="4724375"/>
            <a:ext cx="5760720"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cs typeface="Calibri"/>
              </a:rPr>
              <a:t>Print a class set of worksheets to accompany this lesson:</a:t>
            </a:r>
            <a:br>
              <a:rPr lang="en-US" sz="1800" dirty="0">
                <a:cs typeface="Calibri"/>
              </a:rPr>
            </a:br>
            <a:r>
              <a:rPr lang="en-US" sz="1800" dirty="0">
                <a:cs typeface="Calibri"/>
                <a:hlinkClick r:id="rId15"/>
              </a:rPr>
              <a:t>https://tinyurl.com/yc6sm6w8</a:t>
            </a:r>
            <a:endParaRPr lang="en-US" dirty="0"/>
          </a:p>
        </p:txBody>
      </p:sp>
    </p:spTree>
    <p:extLst>
      <p:ext uri="{BB962C8B-B14F-4D97-AF65-F5344CB8AC3E}">
        <p14:creationId xmlns:p14="http://schemas.microsoft.com/office/powerpoint/2010/main" val="4263334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4617B5-9A76-47DD-9238-2B215367E3C5}"/>
              </a:ext>
            </a:extLst>
          </p:cNvPr>
          <p:cNvSpPr>
            <a:spLocks noGrp="1"/>
          </p:cNvSpPr>
          <p:nvPr>
            <p:ph sz="half" idx="4294967295"/>
          </p:nvPr>
        </p:nvSpPr>
        <p:spPr>
          <a:xfrm>
            <a:off x="481631" y="1606731"/>
            <a:ext cx="4922838" cy="3471862"/>
          </a:xfrm>
          <a:ln>
            <a:noFill/>
          </a:ln>
        </p:spPr>
        <p:txBody>
          <a:bodyPr/>
          <a:lstStyle/>
          <a:p>
            <a:pPr marL="0" indent="0">
              <a:buNone/>
            </a:pPr>
            <a:r>
              <a:rPr lang="en-US"/>
              <a:t>Definition: a </a:t>
            </a:r>
            <a:r>
              <a:rPr lang="en-US" b="1"/>
              <a:t>noun </a:t>
            </a:r>
            <a:r>
              <a:rPr lang="en-US"/>
              <a:t>is the name of a person, place or thing</a:t>
            </a:r>
          </a:p>
          <a:p>
            <a:pPr marL="0" indent="0">
              <a:buNone/>
            </a:pPr>
            <a:endParaRPr lang="en-US"/>
          </a:p>
          <a:p>
            <a:pPr marL="0" indent="0">
              <a:buNone/>
            </a:pPr>
            <a:r>
              <a:rPr lang="en-US"/>
              <a:t>Examples: teacher, school, desk</a:t>
            </a:r>
          </a:p>
          <a:p>
            <a:endParaRPr lang="en-AU" sz="2400"/>
          </a:p>
        </p:txBody>
      </p:sp>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6764090" y="1603556"/>
            <a:ext cx="4922837" cy="3475037"/>
          </a:xfrm>
          <a:ln>
            <a:noFill/>
          </a:ln>
        </p:spPr>
        <p:txBody>
          <a:bodyPr vert="horz" lIns="91440" tIns="45720" rIns="91440" bIns="45720" rtlCol="0" anchor="t">
            <a:normAutofit/>
          </a:bodyPr>
          <a:lstStyle/>
          <a:p>
            <a:pPr marL="0" indent="0">
              <a:buNone/>
            </a:pPr>
            <a:r>
              <a:rPr lang="en-US"/>
              <a:t>Definition: a </a:t>
            </a:r>
            <a:r>
              <a:rPr lang="en-US" b="1"/>
              <a:t>verb </a:t>
            </a:r>
            <a:r>
              <a:rPr lang="en-US"/>
              <a:t>is an action or ‘doing’ word</a:t>
            </a:r>
          </a:p>
          <a:p>
            <a:pPr marL="0" indent="0">
              <a:buNone/>
            </a:pPr>
            <a:endParaRPr lang="en-US"/>
          </a:p>
          <a:p>
            <a:pPr marL="0" indent="0">
              <a:buNone/>
            </a:pPr>
            <a:r>
              <a:rPr lang="en-US"/>
              <a:t>Examples: jump, run, write</a:t>
            </a:r>
            <a:endParaRPr lang="en-US">
              <a:cs typeface="Calibri"/>
            </a:endParaRPr>
          </a:p>
          <a:p>
            <a:pPr marL="0" indent="0">
              <a:buNone/>
            </a:pPr>
            <a:endParaRPr lang="en-AU" sz="2400"/>
          </a:p>
        </p:txBody>
      </p:sp>
      <p:pic>
        <p:nvPicPr>
          <p:cNvPr id="8" name="Graphic 7" descr="Classroom with solid fill">
            <a:extLst>
              <a:ext uri="{FF2B5EF4-FFF2-40B4-BE49-F238E27FC236}">
                <a16:creationId xmlns:a16="http://schemas.microsoft.com/office/drawing/2014/main" id="{39156914-048F-44E6-B0D1-F3943DFAFE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7828" y="3865550"/>
            <a:ext cx="1386544" cy="1386544"/>
          </a:xfrm>
          <a:prstGeom prst="rect">
            <a:avLst/>
          </a:prstGeom>
        </p:spPr>
      </p:pic>
      <p:pic>
        <p:nvPicPr>
          <p:cNvPr id="11" name="Graphic 10" descr="Schoolhouse with solid fill">
            <a:extLst>
              <a:ext uri="{FF2B5EF4-FFF2-40B4-BE49-F238E27FC236}">
                <a16:creationId xmlns:a16="http://schemas.microsoft.com/office/drawing/2014/main" id="{FE5D292D-A1CC-42C5-80CA-859DC8EFC8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95086" y="3809419"/>
            <a:ext cx="1386544" cy="1386544"/>
          </a:xfrm>
          <a:prstGeom prst="rect">
            <a:avLst/>
          </a:prstGeom>
        </p:spPr>
      </p:pic>
      <p:pic>
        <p:nvPicPr>
          <p:cNvPr id="6" name="Graphic 6" descr="Skipping Rope with solid fill">
            <a:extLst>
              <a:ext uri="{FF2B5EF4-FFF2-40B4-BE49-F238E27FC236}">
                <a16:creationId xmlns:a16="http://schemas.microsoft.com/office/drawing/2014/main" id="{3542BE6D-B4C4-412C-9760-6DA3D224A26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22096" y="3865550"/>
            <a:ext cx="1185554" cy="1185554"/>
          </a:xfrm>
          <a:prstGeom prst="rect">
            <a:avLst/>
          </a:prstGeom>
        </p:spPr>
      </p:pic>
      <p:pic>
        <p:nvPicPr>
          <p:cNvPr id="13" name="Graphic 12" descr="Desk with solid fill">
            <a:extLst>
              <a:ext uri="{FF2B5EF4-FFF2-40B4-BE49-F238E27FC236}">
                <a16:creationId xmlns:a16="http://schemas.microsoft.com/office/drawing/2014/main" id="{BB82AE25-045B-4B0F-BF88-90CE88A3528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11782" y="3864725"/>
            <a:ext cx="1386544" cy="1386544"/>
          </a:xfrm>
          <a:prstGeom prst="rect">
            <a:avLst/>
          </a:prstGeom>
        </p:spPr>
      </p:pic>
      <p:pic>
        <p:nvPicPr>
          <p:cNvPr id="7" name="Graphic 8" descr="Run with solid fill">
            <a:extLst>
              <a:ext uri="{FF2B5EF4-FFF2-40B4-BE49-F238E27FC236}">
                <a16:creationId xmlns:a16="http://schemas.microsoft.com/office/drawing/2014/main" id="{65F28A05-E6AA-47A3-A3D0-A909AD8465E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334550" y="3865550"/>
            <a:ext cx="1185554" cy="1185554"/>
          </a:xfrm>
          <a:prstGeom prst="rect">
            <a:avLst/>
          </a:prstGeom>
        </p:spPr>
      </p:pic>
      <p:pic>
        <p:nvPicPr>
          <p:cNvPr id="9" name="Graphic 9" descr="Signature with solid fill">
            <a:extLst>
              <a:ext uri="{FF2B5EF4-FFF2-40B4-BE49-F238E27FC236}">
                <a16:creationId xmlns:a16="http://schemas.microsoft.com/office/drawing/2014/main" id="{57DB6FB6-B58A-476F-89F1-7733C0DDCA7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flipH="1">
            <a:off x="9901267" y="3865551"/>
            <a:ext cx="1254412" cy="1185554"/>
          </a:xfrm>
          <a:prstGeom prst="rect">
            <a:avLst/>
          </a:prstGeom>
        </p:spPr>
      </p:pic>
      <p:cxnSp>
        <p:nvCxnSpPr>
          <p:cNvPr id="12" name="Straight Connector 11">
            <a:extLst>
              <a:ext uri="{FF2B5EF4-FFF2-40B4-BE49-F238E27FC236}">
                <a16:creationId xmlns:a16="http://schemas.microsoft.com/office/drawing/2014/main" id="{32BEADA7-3F0D-41BA-90E4-F68D72526B51}"/>
              </a:ext>
            </a:extLst>
          </p:cNvPr>
          <p:cNvCxnSpPr>
            <a:cxnSpLocks/>
          </p:cNvCxnSpPr>
          <p:nvPr/>
        </p:nvCxnSpPr>
        <p:spPr>
          <a:xfrm>
            <a:off x="6096000" y="1606731"/>
            <a:ext cx="0" cy="3690982"/>
          </a:xfrm>
          <a:prstGeom prst="line">
            <a:avLst/>
          </a:prstGeom>
          <a:ln w="95250">
            <a:solidFill>
              <a:srgbClr val="4656AD"/>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B8744681-5D0B-4BF7-BBE8-11427D90C10C}"/>
              </a:ext>
            </a:extLst>
          </p:cNvPr>
          <p:cNvSpPr txBox="1">
            <a:spLocks/>
          </p:cNvSpPr>
          <p:nvPr/>
        </p:nvSpPr>
        <p:spPr>
          <a:xfrm>
            <a:off x="481631" y="44052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Review: nouns and verbs</a:t>
            </a:r>
            <a:endParaRPr lang="en-AU" b="1">
              <a:latin typeface="+mn-lt"/>
              <a:cs typeface="Calibri" panose="020F0502020204030204" pitchFamily="34" charset="0"/>
            </a:endParaRPr>
          </a:p>
        </p:txBody>
      </p:sp>
    </p:spTree>
    <p:extLst>
      <p:ext uri="{BB962C8B-B14F-4D97-AF65-F5344CB8AC3E}">
        <p14:creationId xmlns:p14="http://schemas.microsoft.com/office/powerpoint/2010/main" val="301324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6788E9-AD98-4DC8-8458-7F04698CA380}"/>
              </a:ext>
            </a:extLst>
          </p:cNvPr>
          <p:cNvSpPr>
            <a:spLocks noGrp="1"/>
          </p:cNvSpPr>
          <p:nvPr>
            <p:ph type="title"/>
          </p:nvPr>
        </p:nvSpPr>
        <p:spPr>
          <a:xfrm>
            <a:off x="335280" y="1741178"/>
            <a:ext cx="11186160" cy="424732"/>
          </a:xfrm>
          <a:ln>
            <a:noFill/>
          </a:ln>
        </p:spPr>
        <p:txBody>
          <a:bodyPr wrap="square">
            <a:spAutoFit/>
          </a:bodyPr>
          <a:lstStyle/>
          <a:p>
            <a:r>
              <a:rPr lang="en-GB" sz="2400" b="0">
                <a:solidFill>
                  <a:schemeClr val="tx1"/>
                </a:solidFill>
                <a:latin typeface="+mn-lt"/>
                <a:ea typeface="+mj-lt"/>
                <a:cs typeface="+mj-lt"/>
              </a:rPr>
              <a:t>We are learning to add an -s suffix to a base word to show a plural, ‘more than one’. </a:t>
            </a:r>
            <a:endParaRPr lang="en-US" sz="2400" b="0">
              <a:solidFill>
                <a:schemeClr val="tx1"/>
              </a:solidFill>
              <a:latin typeface="+mn-lt"/>
              <a:ea typeface="+mj-lt"/>
              <a:cs typeface="+mj-lt"/>
            </a:endParaRPr>
          </a:p>
        </p:txBody>
      </p:sp>
      <p:sp>
        <p:nvSpPr>
          <p:cNvPr id="10" name="TextBox 9">
            <a:extLst>
              <a:ext uri="{FF2B5EF4-FFF2-40B4-BE49-F238E27FC236}">
                <a16:creationId xmlns:a16="http://schemas.microsoft.com/office/drawing/2014/main" id="{6424663C-24C3-43E9-B305-4BA826D0F46D}"/>
              </a:ext>
            </a:extLst>
          </p:cNvPr>
          <p:cNvSpPr txBox="1"/>
          <p:nvPr/>
        </p:nvSpPr>
        <p:spPr>
          <a:xfrm>
            <a:off x="335280" y="3633403"/>
            <a:ext cx="9902952" cy="1569660"/>
          </a:xfrm>
          <a:prstGeom prst="rect">
            <a:avLst/>
          </a:prstGeom>
          <a:noFill/>
        </p:spPr>
        <p:txBody>
          <a:bodyPr wrap="square" rtlCol="0">
            <a:spAutoFit/>
          </a:bodyPr>
          <a:lstStyle/>
          <a:p>
            <a:r>
              <a:rPr lang="en-GB" sz="2400"/>
              <a:t>I will know I have been successful if I can:</a:t>
            </a:r>
          </a:p>
          <a:p>
            <a:r>
              <a:rPr lang="en-GB" sz="2400"/>
              <a:t>- add an -s suffix to a base word</a:t>
            </a:r>
            <a:br>
              <a:rPr lang="en-GB" sz="2400"/>
            </a:br>
            <a:r>
              <a:rPr lang="en-GB" sz="2400"/>
              <a:t>- explain the meaning of the word when -s suffix is added.</a:t>
            </a:r>
          </a:p>
          <a:p>
            <a:endParaRPr lang="en-US" sz="2400"/>
          </a:p>
        </p:txBody>
      </p:sp>
      <p:sp>
        <p:nvSpPr>
          <p:cNvPr id="11" name="Title 1">
            <a:extLst>
              <a:ext uri="{FF2B5EF4-FFF2-40B4-BE49-F238E27FC236}">
                <a16:creationId xmlns:a16="http://schemas.microsoft.com/office/drawing/2014/main" id="{83C64F75-6798-4D82-A9C5-7205C071E026}"/>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Learning intention</a:t>
            </a:r>
          </a:p>
        </p:txBody>
      </p:sp>
      <p:sp>
        <p:nvSpPr>
          <p:cNvPr id="12" name="Title 1">
            <a:extLst>
              <a:ext uri="{FF2B5EF4-FFF2-40B4-BE49-F238E27FC236}">
                <a16:creationId xmlns:a16="http://schemas.microsoft.com/office/drawing/2014/main" id="{C5FCB3F3-6D12-4C20-9D27-CBF5DBADE1FE}"/>
              </a:ext>
            </a:extLst>
          </p:cNvPr>
          <p:cNvSpPr txBox="1">
            <a:spLocks/>
          </p:cNvSpPr>
          <p:nvPr/>
        </p:nvSpPr>
        <p:spPr>
          <a:xfrm>
            <a:off x="335280" y="24193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solidFill>
                  <a:schemeClr val="tx1"/>
                </a:solidFill>
              </a:rPr>
              <a:t>Success criteria</a:t>
            </a:r>
          </a:p>
        </p:txBody>
      </p:sp>
    </p:spTree>
    <p:extLst>
      <p:ext uri="{BB962C8B-B14F-4D97-AF65-F5344CB8AC3E}">
        <p14:creationId xmlns:p14="http://schemas.microsoft.com/office/powerpoint/2010/main" val="333489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5189219" y="1180015"/>
            <a:ext cx="5903210" cy="1556615"/>
          </a:xfrm>
        </p:spPr>
        <p:txBody>
          <a:bodyPr vert="horz" lIns="91440" tIns="45720" rIns="91440" bIns="45720" rtlCol="0" anchor="t">
            <a:normAutofit/>
          </a:bodyPr>
          <a:lstStyle/>
          <a:p>
            <a:pPr marL="0" indent="0">
              <a:buNone/>
            </a:pPr>
            <a:r>
              <a:rPr lang="en-US" b="1"/>
              <a:t>When we add an -s suffix to a noun:</a:t>
            </a:r>
            <a:r>
              <a:rPr lang="en-US"/>
              <a:t> </a:t>
            </a:r>
            <a:br>
              <a:rPr lang="en-US"/>
            </a:br>
            <a:r>
              <a:rPr lang="en-US"/>
              <a:t>We change the meaning of the word to plural, ‘more than one’.</a:t>
            </a:r>
            <a:endParaRPr lang="en-AU">
              <a:highlight>
                <a:srgbClr val="FFFF00"/>
              </a:highlight>
              <a:cs typeface="Calibri"/>
            </a:endParaRPr>
          </a:p>
        </p:txBody>
      </p:sp>
      <p:sp>
        <p:nvSpPr>
          <p:cNvPr id="14" name="Arrow: Right 13">
            <a:extLst>
              <a:ext uri="{FF2B5EF4-FFF2-40B4-BE49-F238E27FC236}">
                <a16:creationId xmlns:a16="http://schemas.microsoft.com/office/drawing/2014/main" id="{90D0AB03-56B6-4B7F-8073-C348ED575368}"/>
              </a:ext>
            </a:extLst>
          </p:cNvPr>
          <p:cNvSpPr/>
          <p:nvPr/>
        </p:nvSpPr>
        <p:spPr>
          <a:xfrm>
            <a:off x="5184680" y="3535781"/>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09B8EF1D-66EA-4ECD-A468-F05F5BE51BBD}"/>
              </a:ext>
            </a:extLst>
          </p:cNvPr>
          <p:cNvSpPr txBox="1"/>
          <p:nvPr/>
        </p:nvSpPr>
        <p:spPr>
          <a:xfrm>
            <a:off x="1574966" y="3477490"/>
            <a:ext cx="1580902" cy="369332"/>
          </a:xfrm>
          <a:prstGeom prst="rect">
            <a:avLst/>
          </a:prstGeom>
          <a:noFill/>
        </p:spPr>
        <p:txBody>
          <a:bodyPr wrap="square" rtlCol="0">
            <a:spAutoFit/>
          </a:bodyPr>
          <a:lstStyle/>
          <a:p>
            <a:endParaRPr lang="en-AU"/>
          </a:p>
        </p:txBody>
      </p:sp>
      <p:sp>
        <p:nvSpPr>
          <p:cNvPr id="15" name="Rectangle 14">
            <a:extLst>
              <a:ext uri="{FF2B5EF4-FFF2-40B4-BE49-F238E27FC236}">
                <a16:creationId xmlns:a16="http://schemas.microsoft.com/office/drawing/2014/main" id="{681265A3-B7C0-413D-A200-1F50E8A21569}"/>
              </a:ext>
            </a:extLst>
          </p:cNvPr>
          <p:cNvSpPr/>
          <p:nvPr/>
        </p:nvSpPr>
        <p:spPr>
          <a:xfrm>
            <a:off x="838201" y="1424420"/>
            <a:ext cx="9314584" cy="17041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FF520AD5-D064-4FDD-8106-B3691269ABFC}"/>
              </a:ext>
            </a:extLst>
          </p:cNvPr>
          <p:cNvSpPr txBox="1"/>
          <p:nvPr/>
        </p:nvSpPr>
        <p:spPr>
          <a:xfrm>
            <a:off x="2365416" y="1184390"/>
            <a:ext cx="2778083" cy="1455259"/>
          </a:xfrm>
          <a:prstGeom prst="rect">
            <a:avLst/>
          </a:prstGeom>
          <a:solidFill>
            <a:srgbClr val="EBE3FA"/>
          </a:solidFill>
        </p:spPr>
        <p:txBody>
          <a:bodyPr wrap="square" rtlCol="0">
            <a:spAutoFit/>
          </a:bodyPr>
          <a:lstStyle/>
          <a:p>
            <a:pPr algn="ctr"/>
            <a:r>
              <a:rPr lang="en-US" sz="8800"/>
              <a:t>-s</a:t>
            </a:r>
            <a:endParaRPr lang="en-AU" sz="8800"/>
          </a:p>
        </p:txBody>
      </p:sp>
      <p:sp>
        <p:nvSpPr>
          <p:cNvPr id="2" name="TextBox 1">
            <a:extLst>
              <a:ext uri="{FF2B5EF4-FFF2-40B4-BE49-F238E27FC236}">
                <a16:creationId xmlns:a16="http://schemas.microsoft.com/office/drawing/2014/main" id="{764A2A53-CAB8-6C67-4FFF-5EB19458A426}"/>
              </a:ext>
            </a:extLst>
          </p:cNvPr>
          <p:cNvSpPr txBox="1"/>
          <p:nvPr/>
        </p:nvSpPr>
        <p:spPr>
          <a:xfrm>
            <a:off x="2742392" y="3018123"/>
            <a:ext cx="1903085" cy="1446550"/>
          </a:xfrm>
          <a:prstGeom prst="rect">
            <a:avLst/>
          </a:prstGeom>
          <a:noFill/>
        </p:spPr>
        <p:txBody>
          <a:bodyPr wrap="none" rtlCol="0">
            <a:spAutoFit/>
          </a:bodyPr>
          <a:lstStyle/>
          <a:p>
            <a:r>
              <a:rPr lang="en-US" sz="8800"/>
              <a:t>dog</a:t>
            </a:r>
            <a:endParaRPr lang="en-AU" sz="8800"/>
          </a:p>
        </p:txBody>
      </p:sp>
      <p:sp>
        <p:nvSpPr>
          <p:cNvPr id="11" name="TextBox 10">
            <a:extLst>
              <a:ext uri="{FF2B5EF4-FFF2-40B4-BE49-F238E27FC236}">
                <a16:creationId xmlns:a16="http://schemas.microsoft.com/office/drawing/2014/main" id="{480882AC-BE7E-A2BA-EA2B-FA1D039D0A48}"/>
              </a:ext>
            </a:extLst>
          </p:cNvPr>
          <p:cNvSpPr txBox="1"/>
          <p:nvPr/>
        </p:nvSpPr>
        <p:spPr>
          <a:xfrm>
            <a:off x="6474217" y="2954853"/>
            <a:ext cx="2343911" cy="1446550"/>
          </a:xfrm>
          <a:prstGeom prst="rect">
            <a:avLst/>
          </a:prstGeom>
          <a:noFill/>
        </p:spPr>
        <p:txBody>
          <a:bodyPr wrap="none" rtlCol="0">
            <a:spAutoFit/>
          </a:bodyPr>
          <a:lstStyle/>
          <a:p>
            <a:r>
              <a:rPr lang="en-US" sz="8800"/>
              <a:t>dogs</a:t>
            </a:r>
            <a:endParaRPr lang="en-AU" sz="8800"/>
          </a:p>
        </p:txBody>
      </p:sp>
      <p:pic>
        <p:nvPicPr>
          <p:cNvPr id="3" name="Graphic 2" descr="Dog outline">
            <a:extLst>
              <a:ext uri="{FF2B5EF4-FFF2-40B4-BE49-F238E27FC236}">
                <a16:creationId xmlns:a16="http://schemas.microsoft.com/office/drawing/2014/main" id="{0BFACAD9-4D60-FEE5-CE4B-B2E8D2A2B7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4537" y="4280246"/>
            <a:ext cx="1288124" cy="1288124"/>
          </a:xfrm>
          <a:prstGeom prst="rect">
            <a:avLst/>
          </a:prstGeom>
        </p:spPr>
      </p:pic>
      <p:pic>
        <p:nvPicPr>
          <p:cNvPr id="7" name="Graphic 6" descr="Dog outline">
            <a:extLst>
              <a:ext uri="{FF2B5EF4-FFF2-40B4-BE49-F238E27FC236}">
                <a16:creationId xmlns:a16="http://schemas.microsoft.com/office/drawing/2014/main" id="{FFA98773-56DC-2642-9B0E-88F1AF6D6F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55729" y="4025890"/>
            <a:ext cx="1288124" cy="1288124"/>
          </a:xfrm>
          <a:prstGeom prst="rect">
            <a:avLst/>
          </a:prstGeom>
        </p:spPr>
      </p:pic>
      <p:pic>
        <p:nvPicPr>
          <p:cNvPr id="8" name="Graphic 7" descr="Dog outline">
            <a:extLst>
              <a:ext uri="{FF2B5EF4-FFF2-40B4-BE49-F238E27FC236}">
                <a16:creationId xmlns:a16="http://schemas.microsoft.com/office/drawing/2014/main" id="{5AFE7FA0-D835-0EA7-73CE-3D0016E6A3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37057" y="4072545"/>
            <a:ext cx="1105880" cy="1105880"/>
          </a:xfrm>
          <a:prstGeom prst="rect">
            <a:avLst/>
          </a:prstGeom>
        </p:spPr>
      </p:pic>
      <p:sp>
        <p:nvSpPr>
          <p:cNvPr id="9" name="TextBox 8">
            <a:extLst>
              <a:ext uri="{FF2B5EF4-FFF2-40B4-BE49-F238E27FC236}">
                <a16:creationId xmlns:a16="http://schemas.microsoft.com/office/drawing/2014/main" id="{4FEE1DCF-9DC0-93C4-AA48-C3DCD7EB6824}"/>
              </a:ext>
            </a:extLst>
          </p:cNvPr>
          <p:cNvSpPr txBox="1"/>
          <p:nvPr/>
        </p:nvSpPr>
        <p:spPr>
          <a:xfrm>
            <a:off x="6225595" y="5126484"/>
            <a:ext cx="3131050" cy="523220"/>
          </a:xfrm>
          <a:prstGeom prst="rect">
            <a:avLst/>
          </a:prstGeom>
          <a:noFill/>
        </p:spPr>
        <p:txBody>
          <a:bodyPr wrap="none" rtlCol="0">
            <a:spAutoFit/>
          </a:bodyPr>
          <a:lstStyle/>
          <a:p>
            <a:r>
              <a:rPr lang="en-US" sz="2800"/>
              <a:t>‘more than one dog</a:t>
            </a:r>
            <a:r>
              <a:rPr lang="en-US" sz="2000"/>
              <a:t>’</a:t>
            </a:r>
            <a:endParaRPr lang="en-AU" sz="2000">
              <a:solidFill>
                <a:srgbClr val="7E35B5"/>
              </a:solidFill>
            </a:endParaRPr>
          </a:p>
        </p:txBody>
      </p:sp>
      <p:sp>
        <p:nvSpPr>
          <p:cNvPr id="6" name="Rectangle: Rounded Corners 5">
            <a:extLst>
              <a:ext uri="{FF2B5EF4-FFF2-40B4-BE49-F238E27FC236}">
                <a16:creationId xmlns:a16="http://schemas.microsoft.com/office/drawing/2014/main" id="{89545AFD-C1D6-D3A4-B4BD-8A3B134B5718}"/>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Teacher outline">
            <a:extLst>
              <a:ext uri="{FF2B5EF4-FFF2-40B4-BE49-F238E27FC236}">
                <a16:creationId xmlns:a16="http://schemas.microsoft.com/office/drawing/2014/main" id="{0732608F-0D48-E55D-5208-A8D504E0F4E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
        <p:nvSpPr>
          <p:cNvPr id="13" name="Oval 12">
            <a:extLst>
              <a:ext uri="{FF2B5EF4-FFF2-40B4-BE49-F238E27FC236}">
                <a16:creationId xmlns:a16="http://schemas.microsoft.com/office/drawing/2014/main" id="{F8461FC7-8E16-8A61-A0DB-08E2E96D4978}"/>
              </a:ext>
            </a:extLst>
          </p:cNvPr>
          <p:cNvSpPr/>
          <p:nvPr/>
        </p:nvSpPr>
        <p:spPr>
          <a:xfrm>
            <a:off x="8258607" y="3272111"/>
            <a:ext cx="444210" cy="1017873"/>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7" name="Graphic 16" descr="Dog outline">
            <a:extLst>
              <a:ext uri="{FF2B5EF4-FFF2-40B4-BE49-F238E27FC236}">
                <a16:creationId xmlns:a16="http://schemas.microsoft.com/office/drawing/2014/main" id="{0F81799C-6836-F90C-DD74-E66408F36C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7980" y="4349462"/>
            <a:ext cx="900135" cy="900135"/>
          </a:xfrm>
          <a:prstGeom prst="rect">
            <a:avLst/>
          </a:prstGeom>
        </p:spPr>
      </p:pic>
      <p:pic>
        <p:nvPicPr>
          <p:cNvPr id="18" name="Graphic 17" descr="Dog outline">
            <a:extLst>
              <a:ext uri="{FF2B5EF4-FFF2-40B4-BE49-F238E27FC236}">
                <a16:creationId xmlns:a16="http://schemas.microsoft.com/office/drawing/2014/main" id="{73E65838-67F4-C238-1411-40F4A3F103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04331" y="4380635"/>
            <a:ext cx="900135" cy="900135"/>
          </a:xfrm>
          <a:prstGeom prst="rect">
            <a:avLst/>
          </a:prstGeom>
        </p:spPr>
      </p:pic>
      <p:sp>
        <p:nvSpPr>
          <p:cNvPr id="24" name="Title 1">
            <a:extLst>
              <a:ext uri="{FF2B5EF4-FFF2-40B4-BE49-F238E27FC236}">
                <a16:creationId xmlns:a16="http://schemas.microsoft.com/office/drawing/2014/main" id="{6C9C2BFE-05E7-1F53-76AA-B72CDC59748B}"/>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I do… </a:t>
            </a:r>
            <a:endParaRPr lang="en-AU" b="1">
              <a:latin typeface="+mn-lt"/>
              <a:cs typeface="Calibri" panose="020F0502020204030204" pitchFamily="34" charset="0"/>
            </a:endParaRPr>
          </a:p>
        </p:txBody>
      </p:sp>
    </p:spTree>
    <p:extLst>
      <p:ext uri="{BB962C8B-B14F-4D97-AF65-F5344CB8AC3E}">
        <p14:creationId xmlns:p14="http://schemas.microsoft.com/office/powerpoint/2010/main" val="2937028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9191696-FA51-4B06-A678-3A01F6B82EE1}"/>
              </a:ext>
            </a:extLst>
          </p:cNvPr>
          <p:cNvGraphicFramePr>
            <a:graphicFrameLocks noGrp="1"/>
          </p:cNvGraphicFramePr>
          <p:nvPr>
            <p:extLst>
              <p:ext uri="{D42A27DB-BD31-4B8C-83A1-F6EECF244321}">
                <p14:modId xmlns:p14="http://schemas.microsoft.com/office/powerpoint/2010/main" val="3087202000"/>
              </p:ext>
            </p:extLst>
          </p:nvPr>
        </p:nvGraphicFramePr>
        <p:xfrm>
          <a:off x="2266657" y="1724493"/>
          <a:ext cx="7658686" cy="3045654"/>
        </p:xfrm>
        <a:graphic>
          <a:graphicData uri="http://schemas.openxmlformats.org/drawingml/2006/table">
            <a:tbl>
              <a:tblPr>
                <a:tableStyleId>{5C22544A-7EE6-4342-B048-85BDC9FD1C3A}</a:tableStyleId>
              </a:tblPr>
              <a:tblGrid>
                <a:gridCol w="2587338">
                  <a:extLst>
                    <a:ext uri="{9D8B030D-6E8A-4147-A177-3AD203B41FA5}">
                      <a16:colId xmlns:a16="http://schemas.microsoft.com/office/drawing/2014/main" val="1174973447"/>
                    </a:ext>
                  </a:extLst>
                </a:gridCol>
                <a:gridCol w="5071348">
                  <a:extLst>
                    <a:ext uri="{9D8B030D-6E8A-4147-A177-3AD203B41FA5}">
                      <a16:colId xmlns:a16="http://schemas.microsoft.com/office/drawing/2014/main" val="2314007287"/>
                    </a:ext>
                  </a:extLst>
                </a:gridCol>
              </a:tblGrid>
              <a:tr h="1250002">
                <a:tc>
                  <a:txBody>
                    <a:bodyPr/>
                    <a:lstStyle/>
                    <a:p>
                      <a:pPr algn="ctr">
                        <a:lnSpc>
                          <a:spcPct val="107000"/>
                        </a:lnSpc>
                        <a:spcAft>
                          <a:spcPts val="800"/>
                        </a:spcAft>
                      </a:pPr>
                      <a:r>
                        <a:rPr lang="en-AU" sz="4400" b="1">
                          <a:solidFill>
                            <a:schemeClr val="tx1"/>
                          </a:solidFill>
                          <a:effectLst/>
                        </a:rPr>
                        <a:t>Suffix</a:t>
                      </a:r>
                      <a:endParaRPr lang="en-AU" sz="4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tc>
                  <a:txBody>
                    <a:bodyPr/>
                    <a:lstStyle/>
                    <a:p>
                      <a:pPr algn="ctr">
                        <a:lnSpc>
                          <a:spcPct val="107000"/>
                        </a:lnSpc>
                        <a:spcAft>
                          <a:spcPts val="800"/>
                        </a:spcAft>
                      </a:pPr>
                      <a:r>
                        <a:rPr lang="en-AU" sz="4400" b="1">
                          <a:solidFill>
                            <a:schemeClr val="tx1"/>
                          </a:solidFill>
                          <a:effectLst/>
                        </a:rPr>
                        <a: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extLst>
                  <a:ext uri="{0D108BD9-81ED-4DB2-BD59-A6C34878D82A}">
                    <a16:rowId xmlns:a16="http://schemas.microsoft.com/office/drawing/2014/main" val="2980528011"/>
                  </a:ext>
                </a:extLst>
              </a:tr>
              <a:tr h="1795652">
                <a:tc>
                  <a:txBody>
                    <a:bodyPr/>
                    <a:lstStyle/>
                    <a:p>
                      <a:pPr marL="0" algn="ctr" defTabSz="914400" rtl="0" eaLnBrk="1" latinLnBrk="0" hangingPunct="1">
                        <a:lnSpc>
                          <a:spcPct val="107000"/>
                        </a:lnSpc>
                        <a:spcAft>
                          <a:spcPts val="800"/>
                        </a:spcAft>
                      </a:pPr>
                      <a:r>
                        <a:rPr lang="en-AU" sz="4400" b="0" kern="1200">
                          <a:solidFill>
                            <a:schemeClr val="tx1"/>
                          </a:solidFill>
                          <a:effectLst/>
                          <a:latin typeface="+mn-lt"/>
                          <a:ea typeface="+mn-ea"/>
                          <a:cs typeface="+mn-cs"/>
                        </a:rPr>
                        <a:t>Meaning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a:solidFill>
                            <a:schemeClr val="tx1"/>
                          </a:solidFill>
                          <a:effectLst/>
                        </a:rPr>
                        <a:t>plural, </a:t>
                      </a:r>
                      <a:br>
                        <a:rPr lang="en-AU" sz="4400" b="0">
                          <a:solidFill>
                            <a:srgbClr val="000000"/>
                          </a:solidFill>
                          <a:effectLst/>
                        </a:rPr>
                      </a:br>
                      <a:r>
                        <a:rPr lang="en-AU" sz="4400" b="0">
                          <a:solidFill>
                            <a:schemeClr val="tx1"/>
                          </a:solidFill>
                          <a:effectLst/>
                        </a:rPr>
                        <a:t>‘more than one’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4435688"/>
                  </a:ext>
                </a:extLst>
              </a:tr>
            </a:tbl>
          </a:graphicData>
        </a:graphic>
      </p:graphicFrame>
      <p:sp>
        <p:nvSpPr>
          <p:cNvPr id="11" name="Title 1">
            <a:extLst>
              <a:ext uri="{FF2B5EF4-FFF2-40B4-BE49-F238E27FC236}">
                <a16:creationId xmlns:a16="http://schemas.microsoft.com/office/drawing/2014/main" id="{EB5D1407-E0E7-4DA2-AB8C-AFFC47995FC1}"/>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I do… </a:t>
            </a:r>
            <a:endParaRPr lang="en-AU" b="1">
              <a:latin typeface="+mn-lt"/>
              <a:cs typeface="Calibri" panose="020F0502020204030204" pitchFamily="34" charset="0"/>
            </a:endParaRPr>
          </a:p>
        </p:txBody>
      </p:sp>
      <p:sp>
        <p:nvSpPr>
          <p:cNvPr id="2" name="Rectangle: Rounded Corners 1">
            <a:extLst>
              <a:ext uri="{FF2B5EF4-FFF2-40B4-BE49-F238E27FC236}">
                <a16:creationId xmlns:a16="http://schemas.microsoft.com/office/drawing/2014/main" id="{FBFE27F3-8596-C27F-6B93-B4AB1D73AC8A}"/>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Teacher outline">
            <a:extLst>
              <a:ext uri="{FF2B5EF4-FFF2-40B4-BE49-F238E27FC236}">
                <a16:creationId xmlns:a16="http://schemas.microsoft.com/office/drawing/2014/main" id="{549AF5ED-A761-870F-11AA-F0427D8B63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525691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C868D72C-1E1B-3CBE-D4B9-5E80144B0608}"/>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Classroom outline">
            <a:extLst>
              <a:ext uri="{FF2B5EF4-FFF2-40B4-BE49-F238E27FC236}">
                <a16:creationId xmlns:a16="http://schemas.microsoft.com/office/drawing/2014/main" id="{858C9D92-F115-1D9D-7F81-1C6C7E26A48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graphicFrame>
        <p:nvGraphicFramePr>
          <p:cNvPr id="8" name="Table 7">
            <a:extLst>
              <a:ext uri="{FF2B5EF4-FFF2-40B4-BE49-F238E27FC236}">
                <a16:creationId xmlns:a16="http://schemas.microsoft.com/office/drawing/2014/main" id="{AABD7283-165E-C08F-B6BF-8A22FD281AC6}"/>
              </a:ext>
            </a:extLst>
          </p:cNvPr>
          <p:cNvGraphicFramePr>
            <a:graphicFrameLocks noGrp="1"/>
          </p:cNvGraphicFramePr>
          <p:nvPr>
            <p:extLst>
              <p:ext uri="{D42A27DB-BD31-4B8C-83A1-F6EECF244321}">
                <p14:modId xmlns:p14="http://schemas.microsoft.com/office/powerpoint/2010/main" val="3863683710"/>
              </p:ext>
            </p:extLst>
          </p:nvPr>
        </p:nvGraphicFramePr>
        <p:xfrm>
          <a:off x="2266657" y="1724493"/>
          <a:ext cx="7658686" cy="3045654"/>
        </p:xfrm>
        <a:graphic>
          <a:graphicData uri="http://schemas.openxmlformats.org/drawingml/2006/table">
            <a:tbl>
              <a:tblPr>
                <a:tableStyleId>{5C22544A-7EE6-4342-B048-85BDC9FD1C3A}</a:tableStyleId>
              </a:tblPr>
              <a:tblGrid>
                <a:gridCol w="2587338">
                  <a:extLst>
                    <a:ext uri="{9D8B030D-6E8A-4147-A177-3AD203B41FA5}">
                      <a16:colId xmlns:a16="http://schemas.microsoft.com/office/drawing/2014/main" val="1174973447"/>
                    </a:ext>
                  </a:extLst>
                </a:gridCol>
                <a:gridCol w="5071348">
                  <a:extLst>
                    <a:ext uri="{9D8B030D-6E8A-4147-A177-3AD203B41FA5}">
                      <a16:colId xmlns:a16="http://schemas.microsoft.com/office/drawing/2014/main" val="2314007287"/>
                    </a:ext>
                  </a:extLst>
                </a:gridCol>
              </a:tblGrid>
              <a:tr h="1250002">
                <a:tc>
                  <a:txBody>
                    <a:bodyPr/>
                    <a:lstStyle/>
                    <a:p>
                      <a:pPr algn="ctr">
                        <a:lnSpc>
                          <a:spcPct val="107000"/>
                        </a:lnSpc>
                        <a:spcAft>
                          <a:spcPts val="800"/>
                        </a:spcAft>
                      </a:pPr>
                      <a:r>
                        <a:rPr lang="en-AU" sz="4400" b="1">
                          <a:solidFill>
                            <a:schemeClr val="tx1"/>
                          </a:solidFill>
                          <a:effectLst/>
                        </a:rPr>
                        <a:t>Suffix</a:t>
                      </a:r>
                      <a:endParaRPr lang="en-AU" sz="4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tc>
                  <a:txBody>
                    <a:bodyPr/>
                    <a:lstStyle/>
                    <a:p>
                      <a:pPr algn="ctr">
                        <a:lnSpc>
                          <a:spcPct val="107000"/>
                        </a:lnSpc>
                        <a:spcAft>
                          <a:spcPts val="800"/>
                        </a:spcAft>
                      </a:pPr>
                      <a:r>
                        <a:rPr lang="en-AU" sz="4400" b="1">
                          <a:solidFill>
                            <a:schemeClr val="tx1"/>
                          </a:solidFill>
                          <a:effectLst/>
                        </a:rPr>
                        <a: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extLst>
                  <a:ext uri="{0D108BD9-81ED-4DB2-BD59-A6C34878D82A}">
                    <a16:rowId xmlns:a16="http://schemas.microsoft.com/office/drawing/2014/main" val="2980528011"/>
                  </a:ext>
                </a:extLst>
              </a:tr>
              <a:tr h="1795652">
                <a:tc>
                  <a:txBody>
                    <a:bodyPr/>
                    <a:lstStyle/>
                    <a:p>
                      <a:pPr marL="0" algn="ctr" defTabSz="914400" rtl="0" eaLnBrk="1" latinLnBrk="0" hangingPunct="1">
                        <a:lnSpc>
                          <a:spcPct val="107000"/>
                        </a:lnSpc>
                        <a:spcAft>
                          <a:spcPts val="800"/>
                        </a:spcAft>
                      </a:pPr>
                      <a:r>
                        <a:rPr lang="en-AU" sz="4400" b="0" kern="1200">
                          <a:solidFill>
                            <a:schemeClr val="tx1"/>
                          </a:solidFill>
                          <a:effectLst/>
                          <a:latin typeface="+mn-lt"/>
                          <a:ea typeface="+mn-ea"/>
                          <a:cs typeface="+mn-cs"/>
                        </a:rPr>
                        <a:t>Meaning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a:solidFill>
                            <a:schemeClr val="tx1"/>
                          </a:solidFill>
                          <a:effectLst/>
                        </a:rPr>
                        <a:t>plural, </a:t>
                      </a:r>
                      <a:br>
                        <a:rPr lang="en-AU" sz="4400" b="0">
                          <a:solidFill>
                            <a:srgbClr val="000000"/>
                          </a:solidFill>
                          <a:effectLst/>
                        </a:rPr>
                      </a:br>
                      <a:r>
                        <a:rPr lang="en-AU" sz="4400" b="0">
                          <a:solidFill>
                            <a:schemeClr val="tx1"/>
                          </a:solidFill>
                          <a:effectLst/>
                        </a:rPr>
                        <a:t>‘more than one’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4435688"/>
                  </a:ext>
                </a:extLst>
              </a:tr>
            </a:tbl>
          </a:graphicData>
        </a:graphic>
      </p:graphicFrame>
      <p:sp>
        <p:nvSpPr>
          <p:cNvPr id="10" name="Title 1">
            <a:extLst>
              <a:ext uri="{FF2B5EF4-FFF2-40B4-BE49-F238E27FC236}">
                <a16:creationId xmlns:a16="http://schemas.microsoft.com/office/drawing/2014/main" id="{3BB20403-EAC6-6AB3-BBE3-CA731164570A}"/>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We do… </a:t>
            </a:r>
            <a:endParaRPr lang="en-AU" b="1">
              <a:latin typeface="+mn-lt"/>
              <a:cs typeface="Calibri" panose="020F0502020204030204" pitchFamily="34" charset="0"/>
            </a:endParaRPr>
          </a:p>
        </p:txBody>
      </p:sp>
    </p:spTree>
    <p:extLst>
      <p:ext uri="{BB962C8B-B14F-4D97-AF65-F5344CB8AC3E}">
        <p14:creationId xmlns:p14="http://schemas.microsoft.com/office/powerpoint/2010/main" val="2539650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47DADEF-7D71-45F8-ABA0-AFC4469E8044}"/>
              </a:ext>
            </a:extLst>
          </p:cNvPr>
          <p:cNvSpPr txBox="1"/>
          <p:nvPr/>
        </p:nvSpPr>
        <p:spPr>
          <a:xfrm>
            <a:off x="6659880" y="1536174"/>
            <a:ext cx="4130040" cy="3770263"/>
          </a:xfrm>
          <a:prstGeom prst="rect">
            <a:avLst/>
          </a:prstGeom>
          <a:solidFill>
            <a:srgbClr val="EBE3FA"/>
          </a:solidFill>
        </p:spPr>
        <p:txBody>
          <a:bodyPr wrap="square" rtlCol="0">
            <a:spAutoFit/>
          </a:bodyPr>
          <a:lstStyle/>
          <a:p>
            <a:pPr algn="ctr"/>
            <a:r>
              <a:rPr lang="en-US" sz="23900"/>
              <a:t>-s</a:t>
            </a:r>
            <a:endParaRPr lang="en-AU"/>
          </a:p>
        </p:txBody>
      </p:sp>
      <p:sp>
        <p:nvSpPr>
          <p:cNvPr id="3" name="TextBox 2">
            <a:extLst>
              <a:ext uri="{FF2B5EF4-FFF2-40B4-BE49-F238E27FC236}">
                <a16:creationId xmlns:a16="http://schemas.microsoft.com/office/drawing/2014/main" id="{EE513DB6-D47E-4CA5-AABA-B1B4786A7C25}"/>
              </a:ext>
            </a:extLst>
          </p:cNvPr>
          <p:cNvSpPr txBox="1"/>
          <p:nvPr/>
        </p:nvSpPr>
        <p:spPr>
          <a:xfrm>
            <a:off x="2402732" y="1536174"/>
            <a:ext cx="3031938" cy="3785652"/>
          </a:xfrm>
          <a:prstGeom prst="rect">
            <a:avLst/>
          </a:prstGeom>
          <a:solidFill>
            <a:srgbClr val="F2F2F2"/>
          </a:solidFill>
        </p:spPr>
        <p:txBody>
          <a:bodyPr wrap="square" rtlCol="0">
            <a:spAutoFit/>
          </a:bodyPr>
          <a:lstStyle/>
          <a:p>
            <a:r>
              <a:rPr lang="en-US" sz="8000"/>
              <a:t>hat</a:t>
            </a:r>
          </a:p>
          <a:p>
            <a:r>
              <a:rPr lang="en-US" sz="8000"/>
              <a:t>pig</a:t>
            </a:r>
          </a:p>
          <a:p>
            <a:r>
              <a:rPr lang="en-US" sz="8000"/>
              <a:t>lock</a:t>
            </a:r>
          </a:p>
        </p:txBody>
      </p:sp>
      <p:sp>
        <p:nvSpPr>
          <p:cNvPr id="4" name="Rectangle: Rounded Corners 3">
            <a:extLst>
              <a:ext uri="{FF2B5EF4-FFF2-40B4-BE49-F238E27FC236}">
                <a16:creationId xmlns:a16="http://schemas.microsoft.com/office/drawing/2014/main" id="{B855CFAC-8CE6-D8EA-B41B-D1D89670E88D}"/>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Teacher outline">
            <a:extLst>
              <a:ext uri="{FF2B5EF4-FFF2-40B4-BE49-F238E27FC236}">
                <a16:creationId xmlns:a16="http://schemas.microsoft.com/office/drawing/2014/main" id="{0DEFA994-F7DF-9BFD-99B5-7F1020CD7C2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
        <p:nvSpPr>
          <p:cNvPr id="6" name="Title 1">
            <a:extLst>
              <a:ext uri="{FF2B5EF4-FFF2-40B4-BE49-F238E27FC236}">
                <a16:creationId xmlns:a16="http://schemas.microsoft.com/office/drawing/2014/main" id="{FFB95BF5-88D7-5F7F-009F-8EA9A9B9B449}"/>
              </a:ext>
            </a:extLst>
          </p:cNvPr>
          <p:cNvSpPr txBox="1">
            <a:spLocks/>
          </p:cNvSpPr>
          <p:nvPr/>
        </p:nvSpPr>
        <p:spPr>
          <a:xfrm>
            <a:off x="476233"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latin typeface="+mn-lt"/>
                <a:cs typeface="Calibri" panose="020F0502020204030204" pitchFamily="34" charset="0"/>
              </a:rPr>
              <a:t>I do… </a:t>
            </a:r>
            <a:endParaRPr lang="en-AU" b="1">
              <a:latin typeface="+mn-lt"/>
              <a:cs typeface="Calibri" panose="020F0502020204030204" pitchFamily="34" charset="0"/>
            </a:endParaRPr>
          </a:p>
        </p:txBody>
      </p:sp>
    </p:spTree>
    <p:extLst>
      <p:ext uri="{BB962C8B-B14F-4D97-AF65-F5344CB8AC3E}">
        <p14:creationId xmlns:p14="http://schemas.microsoft.com/office/powerpoint/2010/main" val="1143386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1544FD-9AA2-4DFE-8F99-20E5C1CBC227}">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8D2FF6D-0E7C-45C2-87F9-BD1C136D3F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1677</Words>
  <Application>Microsoft Office PowerPoint</Application>
  <PresentationFormat>Widescreen</PresentationFormat>
  <Paragraphs>171</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When you see these icons…</vt:lpstr>
      <vt:lpstr>PowerPoint Presentation</vt:lpstr>
      <vt:lpstr>We are learning to add an -s suffix to a base word to show a plural, ‘more than one’. </vt:lpstr>
      <vt:lpstr>PowerPoint Presentation</vt:lpstr>
      <vt:lpstr>PowerPoint Presentation</vt:lpstr>
      <vt:lpstr>PowerPoint Presentation</vt:lpstr>
      <vt:lpstr>PowerPoint Presentation</vt:lpstr>
      <vt:lpstr>PowerPoint Presentation</vt:lpstr>
      <vt:lpstr>My hats are on the pegs.</vt:lpstr>
      <vt:lpstr>The dogs are on the logs.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Booth</dc:creator>
  <cp:lastModifiedBy>Liz Heynes</cp:lastModifiedBy>
  <cp:revision>15</cp:revision>
  <dcterms:created xsi:type="dcterms:W3CDTF">2021-01-11T06:19:08Z</dcterms:created>
  <dcterms:modified xsi:type="dcterms:W3CDTF">2023-11-09T05:52:49Z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