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3"/>
  </p:notesMasterIdLst>
  <p:handoutMasterIdLst>
    <p:handoutMasterId r:id="rId24"/>
  </p:handoutMasterIdLst>
  <p:sldIdLst>
    <p:sldId id="314" r:id="rId5"/>
    <p:sldId id="429" r:id="rId6"/>
    <p:sldId id="428" r:id="rId7"/>
    <p:sldId id="261" r:id="rId8"/>
    <p:sldId id="283" r:id="rId9"/>
    <p:sldId id="276" r:id="rId10"/>
    <p:sldId id="286" r:id="rId11"/>
    <p:sldId id="416" r:id="rId12"/>
    <p:sldId id="287" r:id="rId13"/>
    <p:sldId id="275" r:id="rId14"/>
    <p:sldId id="280" r:id="rId15"/>
    <p:sldId id="423" r:id="rId16"/>
    <p:sldId id="422" r:id="rId17"/>
    <p:sldId id="281" r:id="rId18"/>
    <p:sldId id="282" r:id="rId19"/>
    <p:sldId id="273" r:id="rId20"/>
    <p:sldId id="272" r:id="rId21"/>
    <p:sldId id="415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1996C2B-4B8D-F32D-8E78-516B68DF89F7}" name="Sarah Gerring" initials="SG" userId="55d9408fe0fd8945" providerId="Windows Live"/>
  <p188:author id="{F728863A-C0C4-092D-1229-B9CC6C4FAC29}" name="Elaine Stanley" initials="ES" userId="S::Elaine.Stanley@esa.edu.au::9dfc5ab9-b876-4d2e-b928-2720deac3464" providerId="AD"/>
  <p188:author id="{F2AA16A7-A401-F1E4-AE7E-451003CA81B3}" name="Elaine Stanley" initials="ES" userId="S::elaine.stanley@esa.edu.au::9dfc5ab9-b876-4d2e-b928-2720deac3464" providerId="AD"/>
  <p188:author id="{AC1A14C9-5C87-F7A0-98A6-59A8A750B5A3}" name="Liz Heynes" initials="LH" userId="S::Liz.Heynes@esa.edu.au::e5ff50d5-f39a-42f6-9e9f-e790bcc8c38d" providerId="AD"/>
  <p188:author id="{953796DC-BC6B-FF39-049E-CEDF9411EF5E}" name="Martine Power" initials="MP" userId="S::martine.power@esa.edu.au::f3410e55-3c0b-475c-b0b5-72038337e5c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56AD"/>
    <a:srgbClr val="7E35B5"/>
    <a:srgbClr val="E8D1FF"/>
    <a:srgbClr val="018F88"/>
    <a:srgbClr val="D1D5EB"/>
    <a:srgbClr val="E1CCF0"/>
    <a:srgbClr val="EBE3FA"/>
    <a:srgbClr val="F2F2F2"/>
    <a:srgbClr val="AD21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8F03E3-89CE-ED53-744F-BBEF6B16D74F}" v="1" dt="2023-11-09T02:46:59.198"/>
    <p1510:client id="{7988CD4F-1D40-493D-A662-00B6E142D72D}" v="5" dt="2023-11-09T05:48:16.1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0980" autoAdjust="0"/>
  </p:normalViewPr>
  <p:slideViewPr>
    <p:cSldViewPr snapToGrid="0">
      <p:cViewPr varScale="1">
        <p:scale>
          <a:sx n="75" d="100"/>
          <a:sy n="75" d="100"/>
        </p:scale>
        <p:origin x="1308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aine Stanley" userId="S::elaine.stanley@esa.edu.au::9dfc5ab9-b876-4d2e-b928-2720deac3464" providerId="AD" clId="Web-{678F03E3-89CE-ED53-744F-BBEF6B16D74F}"/>
    <pc:docChg chg="">
      <pc:chgData name="Elaine Stanley" userId="S::elaine.stanley@esa.edu.au::9dfc5ab9-b876-4d2e-b928-2720deac3464" providerId="AD" clId="Web-{678F03E3-89CE-ED53-744F-BBEF6B16D74F}" dt="2023-11-09T02:46:59.198" v="0"/>
      <pc:docMkLst>
        <pc:docMk/>
      </pc:docMkLst>
      <pc:sldChg chg="addCm">
        <pc:chgData name="Elaine Stanley" userId="S::elaine.stanley@esa.edu.au::9dfc5ab9-b876-4d2e-b928-2720deac3464" providerId="AD" clId="Web-{678F03E3-89CE-ED53-744F-BBEF6B16D74F}" dt="2023-11-09T02:46:59.198" v="0"/>
        <pc:sldMkLst>
          <pc:docMk/>
          <pc:sldMk cId="2788717030" sldId="28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Elaine Stanley" userId="S::elaine.stanley@esa.edu.au::9dfc5ab9-b876-4d2e-b928-2720deac3464" providerId="AD" clId="Web-{678F03E3-89CE-ED53-744F-BBEF6B16D74F}" dt="2023-11-09T02:46:59.198" v="0"/>
              <pc2:cmMkLst xmlns:pc2="http://schemas.microsoft.com/office/powerpoint/2019/9/main/command">
                <pc:docMk/>
                <pc:sldMk cId="2788717030" sldId="282"/>
                <pc2:cmMk id="{B7A04210-D45F-4CE4-A716-646C7DB1936B}"/>
              </pc2:cmMkLst>
            </pc226:cmChg>
          </p:ext>
        </pc:extLst>
      </pc:sldChg>
    </pc:docChg>
  </pc:docChgLst>
  <pc:docChgLst>
    <pc:chgData name="Elaine Stanley" userId="S::elaine.stanley@esa.edu.au::9dfc5ab9-b876-4d2e-b928-2720deac3464" providerId="AD" clId="Web-{44049D07-63D9-1722-F225-44871578B494}"/>
    <pc:docChg chg="modSld">
      <pc:chgData name="Elaine Stanley" userId="S::elaine.stanley@esa.edu.au::9dfc5ab9-b876-4d2e-b928-2720deac3464" providerId="AD" clId="Web-{44049D07-63D9-1722-F225-44871578B494}" dt="2023-08-15T04:28:11.329" v="9"/>
      <pc:docMkLst>
        <pc:docMk/>
      </pc:docMkLst>
      <pc:sldChg chg="modNotes">
        <pc:chgData name="Elaine Stanley" userId="S::elaine.stanley@esa.edu.au::9dfc5ab9-b876-4d2e-b928-2720deac3464" providerId="AD" clId="Web-{44049D07-63D9-1722-F225-44871578B494}" dt="2023-08-15T04:28:11.329" v="9"/>
        <pc:sldMkLst>
          <pc:docMk/>
          <pc:sldMk cId="3822545810" sldId="287"/>
        </pc:sldMkLst>
      </pc:sldChg>
    </pc:docChg>
  </pc:docChgLst>
  <pc:docChgLst>
    <pc:chgData name="Elaine Stanley" userId="9dfc5ab9-b876-4d2e-b928-2720deac3464" providerId="ADAL" clId="{57CB0A74-0770-4A16-8464-55801E6265B3}"/>
    <pc:docChg chg="custSel addSld delSld modSld sldOrd">
      <pc:chgData name="Elaine Stanley" userId="9dfc5ab9-b876-4d2e-b928-2720deac3464" providerId="ADAL" clId="{57CB0A74-0770-4A16-8464-55801E6265B3}" dt="2023-08-08T02:04:30.848" v="1792" actId="20577"/>
      <pc:docMkLst>
        <pc:docMk/>
      </pc:docMkLst>
      <pc:sldChg chg="addCm">
        <pc:chgData name="Elaine Stanley" userId="9dfc5ab9-b876-4d2e-b928-2720deac3464" providerId="ADAL" clId="{57CB0A74-0770-4A16-8464-55801E6265B3}" dt="2023-08-07T05:05:10.463" v="171"/>
        <pc:sldMkLst>
          <pc:docMk/>
          <pc:sldMk cId="2751178438" sldId="273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Elaine Stanley" userId="9dfc5ab9-b876-4d2e-b928-2720deac3464" providerId="ADAL" clId="{57CB0A74-0770-4A16-8464-55801E6265B3}" dt="2023-08-07T05:05:10.463" v="171"/>
              <pc2:cmMkLst xmlns:pc2="http://schemas.microsoft.com/office/powerpoint/2019/9/main/command">
                <pc:docMk/>
                <pc:sldMk cId="2751178438" sldId="273"/>
                <pc2:cmMk id="{05599A8D-5A6B-429A-ABFB-C5EF808CC425}"/>
              </pc2:cmMkLst>
            </pc226:cmChg>
          </p:ext>
        </pc:extLst>
      </pc:sldChg>
      <pc:sldChg chg="addCm">
        <pc:chgData name="Elaine Stanley" userId="9dfc5ab9-b876-4d2e-b928-2720deac3464" providerId="ADAL" clId="{57CB0A74-0770-4A16-8464-55801E6265B3}" dt="2023-08-07T05:04:25.600" v="170"/>
        <pc:sldMkLst>
          <pc:docMk/>
          <pc:sldMk cId="3099534681" sldId="280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Elaine Stanley" userId="9dfc5ab9-b876-4d2e-b928-2720deac3464" providerId="ADAL" clId="{57CB0A74-0770-4A16-8464-55801E6265B3}" dt="2023-08-07T05:04:25.600" v="170"/>
              <pc2:cmMkLst xmlns:pc2="http://schemas.microsoft.com/office/powerpoint/2019/9/main/command">
                <pc:docMk/>
                <pc:sldMk cId="3099534681" sldId="280"/>
                <pc2:cmMk id="{E9FF4D1E-E799-437A-907A-A36B66210A1E}"/>
              </pc2:cmMkLst>
            </pc226:cmChg>
          </p:ext>
        </pc:extLst>
      </pc:sldChg>
      <pc:sldChg chg="modSp mod modCm modNotesTx">
        <pc:chgData name="Elaine Stanley" userId="9dfc5ab9-b876-4d2e-b928-2720deac3464" providerId="ADAL" clId="{57CB0A74-0770-4A16-8464-55801E6265B3}" dt="2023-08-08T02:04:30.848" v="1792" actId="20577"/>
        <pc:sldMkLst>
          <pc:docMk/>
          <pc:sldMk cId="3334894480" sldId="283"/>
        </pc:sldMkLst>
        <pc:spChg chg="mod">
          <ac:chgData name="Elaine Stanley" userId="9dfc5ab9-b876-4d2e-b928-2720deac3464" providerId="ADAL" clId="{57CB0A74-0770-4A16-8464-55801E6265B3}" dt="2023-08-08T02:00:59.208" v="1507" actId="20577"/>
          <ac:spMkLst>
            <pc:docMk/>
            <pc:sldMk cId="3334894480" sldId="283"/>
            <ac:spMk id="10" creationId="{6424663C-24C3-43E9-B305-4BA826D0F46D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Elaine Stanley" userId="9dfc5ab9-b876-4d2e-b928-2720deac3464" providerId="ADAL" clId="{57CB0A74-0770-4A16-8464-55801E6265B3}" dt="2023-08-07T05:01:52.404" v="168"/>
              <pc2:cmMkLst xmlns:pc2="http://schemas.microsoft.com/office/powerpoint/2019/9/main/command">
                <pc:docMk/>
                <pc:sldMk cId="3334894480" sldId="283"/>
                <pc2:cmMk id="{BD8AB92C-13BA-4A03-B405-1431E1AB7836}"/>
              </pc2:cmMkLst>
              <pc226:cmRplyChg chg="add">
                <pc226:chgData name="Elaine Stanley" userId="9dfc5ab9-b876-4d2e-b928-2720deac3464" providerId="ADAL" clId="{57CB0A74-0770-4A16-8464-55801E6265B3}" dt="2023-08-07T05:01:52.404" v="168"/>
                <pc2:cmRplyMkLst xmlns:pc2="http://schemas.microsoft.com/office/powerpoint/2019/9/main/command">
                  <pc:docMk/>
                  <pc:sldMk cId="3334894480" sldId="283"/>
                  <pc2:cmMk id="{BD8AB92C-13BA-4A03-B405-1431E1AB7836}"/>
                  <pc2:cmRplyMk id="{4B135FCD-E20F-4655-B8B2-79601F94F6DC}"/>
                </pc2:cmRplyMkLst>
              </pc226:cmRplyChg>
            </pc226:cmChg>
          </p:ext>
        </pc:extLst>
      </pc:sldChg>
      <pc:sldChg chg="modCm">
        <pc:chgData name="Elaine Stanley" userId="9dfc5ab9-b876-4d2e-b928-2720deac3464" providerId="ADAL" clId="{57CB0A74-0770-4A16-8464-55801E6265B3}" dt="2023-08-07T05:02:04.508" v="169"/>
        <pc:sldMkLst>
          <pc:docMk/>
          <pc:sldMk cId="821524552" sldId="285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Elaine Stanley" userId="9dfc5ab9-b876-4d2e-b928-2720deac3464" providerId="ADAL" clId="{57CB0A74-0770-4A16-8464-55801E6265B3}" dt="2023-08-07T05:02:04.508" v="169"/>
              <pc2:cmMkLst xmlns:pc2="http://schemas.microsoft.com/office/powerpoint/2019/9/main/command">
                <pc:docMk/>
                <pc:sldMk cId="821524552" sldId="285"/>
                <pc2:cmMk id="{8E8A0AB3-6E29-4AA5-BDE5-4757CA25B042}"/>
              </pc2:cmMkLst>
              <pc226:cmRplyChg chg="add">
                <pc226:chgData name="Elaine Stanley" userId="9dfc5ab9-b876-4d2e-b928-2720deac3464" providerId="ADAL" clId="{57CB0A74-0770-4A16-8464-55801E6265B3}" dt="2023-08-07T05:02:04.508" v="169"/>
                <pc2:cmRplyMkLst xmlns:pc2="http://schemas.microsoft.com/office/powerpoint/2019/9/main/command">
                  <pc:docMk/>
                  <pc:sldMk cId="821524552" sldId="285"/>
                  <pc2:cmMk id="{8E8A0AB3-6E29-4AA5-BDE5-4757CA25B042}"/>
                  <pc2:cmRplyMk id="{A60DD519-6A2B-4153-82F3-DC2F394652A8}"/>
                </pc2:cmRplyMkLst>
              </pc226:cmRplyChg>
            </pc226:cmChg>
          </p:ext>
        </pc:extLst>
      </pc:sldChg>
      <pc:sldChg chg="ord addCm modCm">
        <pc:chgData name="Elaine Stanley" userId="9dfc5ab9-b876-4d2e-b928-2720deac3464" providerId="ADAL" clId="{57CB0A74-0770-4A16-8464-55801E6265B3}" dt="2023-08-07T05:23:25.257" v="173"/>
        <pc:sldMkLst>
          <pc:docMk/>
          <pc:sldMk cId="3822545810" sldId="28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Elaine Stanley" userId="9dfc5ab9-b876-4d2e-b928-2720deac3464" providerId="ADAL" clId="{57CB0A74-0770-4A16-8464-55801E6265B3}" dt="2023-08-07T05:23:25.257" v="173"/>
              <pc2:cmMkLst xmlns:pc2="http://schemas.microsoft.com/office/powerpoint/2019/9/main/command">
                <pc:docMk/>
                <pc:sldMk cId="3822545810" sldId="287"/>
                <pc2:cmMk id="{D3FEC1FF-3CB3-4BDA-B486-C7FED6DED4AE}"/>
              </pc2:cmMkLst>
            </pc226:cmChg>
          </p:ext>
        </pc:extLst>
      </pc:sldChg>
      <pc:sldChg chg="modSp mod modCm">
        <pc:chgData name="Elaine Stanley" userId="9dfc5ab9-b876-4d2e-b928-2720deac3464" providerId="ADAL" clId="{57CB0A74-0770-4A16-8464-55801E6265B3}" dt="2023-08-07T04:56:27.045" v="17"/>
        <pc:sldMkLst>
          <pc:docMk/>
          <pc:sldMk cId="2640779679" sldId="416"/>
        </pc:sldMkLst>
        <pc:graphicFrameChg chg="modGraphic">
          <ac:chgData name="Elaine Stanley" userId="9dfc5ab9-b876-4d2e-b928-2720deac3464" providerId="ADAL" clId="{57CB0A74-0770-4A16-8464-55801E6265B3}" dt="2023-08-03T01:21:30.179" v="13" actId="13926"/>
          <ac:graphicFrameMkLst>
            <pc:docMk/>
            <pc:sldMk cId="2640779679" sldId="416"/>
            <ac:graphicFrameMk id="2" creationId="{7D0E40CD-0261-2FDB-B001-507A84B3A367}"/>
          </ac:graphicFrameMkLst>
        </pc:graphicFrameChg>
        <pc:cxnChg chg="mod">
          <ac:chgData name="Elaine Stanley" userId="9dfc5ab9-b876-4d2e-b928-2720deac3464" providerId="ADAL" clId="{57CB0A74-0770-4A16-8464-55801E6265B3}" dt="2023-08-03T01:17:06.694" v="0" actId="1076"/>
          <ac:cxnSpMkLst>
            <pc:docMk/>
            <pc:sldMk cId="2640779679" sldId="416"/>
            <ac:cxnSpMk id="4" creationId="{8F089F51-8450-684B-7434-ED29292B06CF}"/>
          </ac:cxnSpMkLst>
        </pc:cxnChg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Elaine Stanley" userId="9dfc5ab9-b876-4d2e-b928-2720deac3464" providerId="ADAL" clId="{57CB0A74-0770-4A16-8464-55801E6265B3}" dt="2023-08-07T04:56:27.045" v="17"/>
              <pc2:cmMkLst xmlns:pc2="http://schemas.microsoft.com/office/powerpoint/2019/9/main/command">
                <pc:docMk/>
                <pc:sldMk cId="2640779679" sldId="416"/>
                <pc2:cmMk id="{B97548B3-65B6-4471-8C4A-FA9F274F1789}"/>
              </pc2:cmMkLst>
              <pc226:cmRplyChg chg="add">
                <pc226:chgData name="Elaine Stanley" userId="9dfc5ab9-b876-4d2e-b928-2720deac3464" providerId="ADAL" clId="{57CB0A74-0770-4A16-8464-55801E6265B3}" dt="2023-08-07T04:56:27.045" v="17"/>
                <pc2:cmRplyMkLst xmlns:pc2="http://schemas.microsoft.com/office/powerpoint/2019/9/main/command">
                  <pc:docMk/>
                  <pc:sldMk cId="2640779679" sldId="416"/>
                  <pc2:cmMk id="{B97548B3-65B6-4471-8C4A-FA9F274F1789}"/>
                  <pc2:cmRplyMk id="{4495665D-3177-4E9A-806B-FF29D02D1082}"/>
                </pc2:cmRplyMkLst>
              </pc226:cmRplyChg>
              <pc226:cmRplyChg chg="add">
                <pc226:chgData name="Elaine Stanley" userId="9dfc5ab9-b876-4d2e-b928-2720deac3464" providerId="ADAL" clId="{57CB0A74-0770-4A16-8464-55801E6265B3}" dt="2023-08-07T04:55:35.882" v="16"/>
                <pc2:cmRplyMkLst xmlns:pc2="http://schemas.microsoft.com/office/powerpoint/2019/9/main/command">
                  <pc:docMk/>
                  <pc:sldMk cId="2640779679" sldId="416"/>
                  <pc2:cmMk id="{B97548B3-65B6-4471-8C4A-FA9F274F1789}"/>
                  <pc2:cmRplyMk id="{BFFDC8A6-A81F-427F-8B85-3D081E045C60}"/>
                </pc2:cmRplyMkLst>
              </pc226:cmRplyChg>
            </pc226:cmChg>
          </p:ext>
        </pc:extLst>
      </pc:sldChg>
      <pc:sldChg chg="modCm">
        <pc:chgData name="Elaine Stanley" userId="9dfc5ab9-b876-4d2e-b928-2720deac3464" providerId="ADAL" clId="{57CB0A74-0770-4A16-8464-55801E6265B3}" dt="2023-08-07T04:58:23.612" v="20"/>
        <pc:sldMkLst>
          <pc:docMk/>
          <pc:sldMk cId="619608042" sldId="42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Elaine Stanley" userId="9dfc5ab9-b876-4d2e-b928-2720deac3464" providerId="ADAL" clId="{57CB0A74-0770-4A16-8464-55801E6265B3}" dt="2023-08-07T04:58:23.612" v="20"/>
              <pc2:cmMkLst xmlns:pc2="http://schemas.microsoft.com/office/powerpoint/2019/9/main/command">
                <pc:docMk/>
                <pc:sldMk cId="619608042" sldId="421"/>
                <pc2:cmMk id="{4E99C65F-22AF-44DD-923F-A2329522EF08}"/>
              </pc2:cmMkLst>
              <pc226:cmRplyChg chg="add">
                <pc226:chgData name="Elaine Stanley" userId="9dfc5ab9-b876-4d2e-b928-2720deac3464" providerId="ADAL" clId="{57CB0A74-0770-4A16-8464-55801E6265B3}" dt="2023-08-07T04:58:23.612" v="20"/>
                <pc2:cmRplyMkLst xmlns:pc2="http://schemas.microsoft.com/office/powerpoint/2019/9/main/command">
                  <pc:docMk/>
                  <pc:sldMk cId="619608042" sldId="421"/>
                  <pc2:cmMk id="{4E99C65F-22AF-44DD-923F-A2329522EF08}"/>
                  <pc2:cmRplyMk id="{CF094C0D-BC61-41FE-8A89-B698ABEB1DA5}"/>
                </pc2:cmRplyMkLst>
              </pc226:cmRplyChg>
              <pc226:cmRplyChg chg="add">
                <pc226:chgData name="Elaine Stanley" userId="9dfc5ab9-b876-4d2e-b928-2720deac3464" providerId="ADAL" clId="{57CB0A74-0770-4A16-8464-55801E6265B3}" dt="2023-08-07T04:57:41.471" v="19"/>
                <pc2:cmRplyMkLst xmlns:pc2="http://schemas.microsoft.com/office/powerpoint/2019/9/main/command">
                  <pc:docMk/>
                  <pc:sldMk cId="619608042" sldId="421"/>
                  <pc2:cmMk id="{4E99C65F-22AF-44DD-923F-A2329522EF08}"/>
                  <pc2:cmRplyMk id="{1F78AE66-6875-4277-AF1E-2F554067325D}"/>
                </pc2:cmRplyMkLst>
              </pc226:cmRplyChg>
            </pc226:cmChg>
          </p:ext>
        </pc:extLst>
      </pc:sldChg>
      <pc:sldChg chg="addSp delSp modSp new mod modNotesTx">
        <pc:chgData name="Elaine Stanley" userId="9dfc5ab9-b876-4d2e-b928-2720deac3464" providerId="ADAL" clId="{57CB0A74-0770-4A16-8464-55801E6265B3}" dt="2023-08-08T01:28:31.445" v="1298" actId="20577"/>
        <pc:sldMkLst>
          <pc:docMk/>
          <pc:sldMk cId="3221826487" sldId="422"/>
        </pc:sldMkLst>
        <pc:spChg chg="del">
          <ac:chgData name="Elaine Stanley" userId="9dfc5ab9-b876-4d2e-b928-2720deac3464" providerId="ADAL" clId="{57CB0A74-0770-4A16-8464-55801E6265B3}" dt="2023-08-07T23:40:21.616" v="175"/>
          <ac:spMkLst>
            <pc:docMk/>
            <pc:sldMk cId="3221826487" sldId="422"/>
            <ac:spMk id="2" creationId="{E2365CA9-8D4F-0C14-29F0-81576163D86D}"/>
          </ac:spMkLst>
        </pc:spChg>
        <pc:spChg chg="add mod">
          <ac:chgData name="Elaine Stanley" userId="9dfc5ab9-b876-4d2e-b928-2720deac3464" providerId="ADAL" clId="{57CB0A74-0770-4A16-8464-55801E6265B3}" dt="2023-08-07T23:51:15.701" v="536" actId="20577"/>
          <ac:spMkLst>
            <pc:docMk/>
            <pc:sldMk cId="3221826487" sldId="422"/>
            <ac:spMk id="3" creationId="{55AF6370-AA3A-8DB9-6F3C-CA15D07F4A7C}"/>
          </ac:spMkLst>
        </pc:spChg>
        <pc:spChg chg="add mod">
          <ac:chgData name="Elaine Stanley" userId="9dfc5ab9-b876-4d2e-b928-2720deac3464" providerId="ADAL" clId="{57CB0A74-0770-4A16-8464-55801E6265B3}" dt="2023-08-07T23:50:57.671" v="526" actId="20577"/>
          <ac:spMkLst>
            <pc:docMk/>
            <pc:sldMk cId="3221826487" sldId="422"/>
            <ac:spMk id="4" creationId="{4610178D-4D22-6090-D1CF-472378D5C33A}"/>
          </ac:spMkLst>
        </pc:spChg>
      </pc:sldChg>
      <pc:sldChg chg="del">
        <pc:chgData name="Elaine Stanley" userId="9dfc5ab9-b876-4d2e-b928-2720deac3464" providerId="ADAL" clId="{57CB0A74-0770-4A16-8464-55801E6265B3}" dt="2023-08-07T04:56:46.826" v="18" actId="2696"/>
        <pc:sldMkLst>
          <pc:docMk/>
          <pc:sldMk cId="3353707805" sldId="422"/>
        </pc:sldMkLst>
      </pc:sldChg>
      <pc:sldChg chg="modSp add mod ord modNotesTx">
        <pc:chgData name="Elaine Stanley" userId="9dfc5ab9-b876-4d2e-b928-2720deac3464" providerId="ADAL" clId="{57CB0A74-0770-4A16-8464-55801E6265B3}" dt="2023-08-08T01:31:16.671" v="1312" actId="20577"/>
        <pc:sldMkLst>
          <pc:docMk/>
          <pc:sldMk cId="1397142323" sldId="423"/>
        </pc:sldMkLst>
        <pc:spChg chg="mod">
          <ac:chgData name="Elaine Stanley" userId="9dfc5ab9-b876-4d2e-b928-2720deac3464" providerId="ADAL" clId="{57CB0A74-0770-4A16-8464-55801E6265B3}" dt="2023-08-07T23:51:11.237" v="533" actId="20577"/>
          <ac:spMkLst>
            <pc:docMk/>
            <pc:sldMk cId="1397142323" sldId="423"/>
            <ac:spMk id="3" creationId="{55AF6370-AA3A-8DB9-6F3C-CA15D07F4A7C}"/>
          </ac:spMkLst>
        </pc:spChg>
        <pc:spChg chg="mod">
          <ac:chgData name="Elaine Stanley" userId="9dfc5ab9-b876-4d2e-b928-2720deac3464" providerId="ADAL" clId="{57CB0A74-0770-4A16-8464-55801E6265B3}" dt="2023-08-07T23:49:53.006" v="488" actId="20577"/>
          <ac:spMkLst>
            <pc:docMk/>
            <pc:sldMk cId="1397142323" sldId="423"/>
            <ac:spMk id="4" creationId="{4610178D-4D22-6090-D1CF-472378D5C33A}"/>
          </ac:spMkLst>
        </pc:spChg>
      </pc:sldChg>
    </pc:docChg>
  </pc:docChgLst>
  <pc:docChgLst>
    <pc:chgData name="Martine Power" userId="S::martine.power@esa.edu.au::f3410e55-3c0b-475c-b0b5-72038337e5c9" providerId="AD" clId="Web-{7F6A4DBD-8A43-44CB-58ED-861167952DE5}"/>
    <pc:docChg chg="modSld">
      <pc:chgData name="Martine Power" userId="S::martine.power@esa.edu.au::f3410e55-3c0b-475c-b0b5-72038337e5c9" providerId="AD" clId="Web-{7F6A4DBD-8A43-44CB-58ED-861167952DE5}" dt="2023-08-17T01:39:23.499" v="7"/>
      <pc:docMkLst>
        <pc:docMk/>
      </pc:docMkLst>
      <pc:sldChg chg="modNotes">
        <pc:chgData name="Martine Power" userId="S::martine.power@esa.edu.au::f3410e55-3c0b-475c-b0b5-72038337e5c9" providerId="AD" clId="Web-{7F6A4DBD-8A43-44CB-58ED-861167952DE5}" dt="2023-08-17T01:39:23.499" v="7"/>
        <pc:sldMkLst>
          <pc:docMk/>
          <pc:sldMk cId="2177325358" sldId="261"/>
        </pc:sldMkLst>
      </pc:sldChg>
      <pc:sldChg chg="modNotes">
        <pc:chgData name="Martine Power" userId="S::martine.power@esa.edu.au::f3410e55-3c0b-475c-b0b5-72038337e5c9" providerId="AD" clId="Web-{7F6A4DBD-8A43-44CB-58ED-861167952DE5}" dt="2023-08-17T01:35:02.979" v="4"/>
        <pc:sldMkLst>
          <pc:docMk/>
          <pc:sldMk cId="2788717030" sldId="282"/>
        </pc:sldMkLst>
      </pc:sldChg>
    </pc:docChg>
  </pc:docChgLst>
  <pc:docChgLst>
    <pc:chgData name="Martine Power" userId="S::martine.power@esa.edu.au::f3410e55-3c0b-475c-b0b5-72038337e5c9" providerId="AD" clId="Web-{646BA64E-8EF4-4C4E-13E6-E38D617B1B40}"/>
    <pc:docChg chg="mod modSld">
      <pc:chgData name="Martine Power" userId="S::martine.power@esa.edu.au::f3410e55-3c0b-475c-b0b5-72038337e5c9" providerId="AD" clId="Web-{646BA64E-8EF4-4C4E-13E6-E38D617B1B40}" dt="2023-08-15T04:28:31.929" v="566"/>
      <pc:docMkLst>
        <pc:docMk/>
      </pc:docMkLst>
      <pc:sldChg chg="modNotes">
        <pc:chgData name="Martine Power" userId="S::martine.power@esa.edu.au::f3410e55-3c0b-475c-b0b5-72038337e5c9" providerId="AD" clId="Web-{646BA64E-8EF4-4C4E-13E6-E38D617B1B40}" dt="2023-08-15T02:06:07.072" v="15"/>
        <pc:sldMkLst>
          <pc:docMk/>
          <pc:sldMk cId="2177325358" sldId="261"/>
        </pc:sldMkLst>
      </pc:sldChg>
      <pc:sldChg chg="modNotes">
        <pc:chgData name="Martine Power" userId="S::martine.power@esa.edu.au::f3410e55-3c0b-475c-b0b5-72038337e5c9" providerId="AD" clId="Web-{646BA64E-8EF4-4C4E-13E6-E38D617B1B40}" dt="2023-08-15T04:02:19.199" v="564"/>
        <pc:sldMkLst>
          <pc:docMk/>
          <pc:sldMk cId="2777539212" sldId="272"/>
        </pc:sldMkLst>
      </pc:sldChg>
      <pc:sldChg chg="modNotes">
        <pc:chgData name="Martine Power" userId="S::martine.power@esa.edu.au::f3410e55-3c0b-475c-b0b5-72038337e5c9" providerId="AD" clId="Web-{646BA64E-8EF4-4C4E-13E6-E38D617B1B40}" dt="2023-08-15T04:01:55.980" v="563"/>
        <pc:sldMkLst>
          <pc:docMk/>
          <pc:sldMk cId="2751178438" sldId="273"/>
        </pc:sldMkLst>
      </pc:sldChg>
      <pc:sldChg chg="modNotes">
        <pc:chgData name="Martine Power" userId="S::martine.power@esa.edu.au::f3410e55-3c0b-475c-b0b5-72038337e5c9" providerId="AD" clId="Web-{646BA64E-8EF4-4C4E-13E6-E38D617B1B40}" dt="2023-08-15T03:35:12.843" v="191"/>
        <pc:sldMkLst>
          <pc:docMk/>
          <pc:sldMk cId="1143386547" sldId="275"/>
        </pc:sldMkLst>
      </pc:sldChg>
      <pc:sldChg chg="modNotes">
        <pc:chgData name="Martine Power" userId="S::martine.power@esa.edu.au::f3410e55-3c0b-475c-b0b5-72038337e5c9" providerId="AD" clId="Web-{646BA64E-8EF4-4C4E-13E6-E38D617B1B40}" dt="2023-08-15T02:09:25.875" v="42"/>
        <pc:sldMkLst>
          <pc:docMk/>
          <pc:sldMk cId="2937028638" sldId="276"/>
        </pc:sldMkLst>
      </pc:sldChg>
      <pc:sldChg chg="modNotes">
        <pc:chgData name="Martine Power" userId="S::martine.power@esa.edu.au::f3410e55-3c0b-475c-b0b5-72038337e5c9" providerId="AD" clId="Web-{646BA64E-8EF4-4C4E-13E6-E38D617B1B40}" dt="2023-08-15T03:45:32.229" v="308"/>
        <pc:sldMkLst>
          <pc:docMk/>
          <pc:sldMk cId="3099534681" sldId="280"/>
        </pc:sldMkLst>
      </pc:sldChg>
      <pc:sldChg chg="modNotes">
        <pc:chgData name="Martine Power" userId="S::martine.power@esa.edu.au::f3410e55-3c0b-475c-b0b5-72038337e5c9" providerId="AD" clId="Web-{646BA64E-8EF4-4C4E-13E6-E38D617B1B40}" dt="2023-08-15T03:47:36.496" v="319"/>
        <pc:sldMkLst>
          <pc:docMk/>
          <pc:sldMk cId="2080103385" sldId="281"/>
        </pc:sldMkLst>
      </pc:sldChg>
      <pc:sldChg chg="addCm modCm modNotes">
        <pc:chgData name="Martine Power" userId="S::martine.power@esa.edu.au::f3410e55-3c0b-475c-b0b5-72038337e5c9" providerId="AD" clId="Web-{646BA64E-8EF4-4C4E-13E6-E38D617B1B40}" dt="2023-08-15T03:58:43.445" v="514"/>
        <pc:sldMkLst>
          <pc:docMk/>
          <pc:sldMk cId="2788717030" sldId="28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artine Power" userId="S::martine.power@esa.edu.au::f3410e55-3c0b-475c-b0b5-72038337e5c9" providerId="AD" clId="Web-{646BA64E-8EF4-4C4E-13E6-E38D617B1B40}" dt="2023-08-15T03:57:51.382" v="498"/>
              <pc2:cmMkLst xmlns:pc2="http://schemas.microsoft.com/office/powerpoint/2019/9/main/command">
                <pc:docMk/>
                <pc:sldMk cId="2788717030" sldId="282"/>
                <pc2:cmMk id="{AA220E74-B678-4266-AADC-16F4D1670324}"/>
              </pc2:cmMkLst>
              <pc226:cmRplyChg chg="add">
                <pc226:chgData name="Martine Power" userId="S::martine.power@esa.edu.au::f3410e55-3c0b-475c-b0b5-72038337e5c9" providerId="AD" clId="Web-{646BA64E-8EF4-4C4E-13E6-E38D617B1B40}" dt="2023-08-15T03:57:51.382" v="498"/>
                <pc2:cmRplyMkLst xmlns:pc2="http://schemas.microsoft.com/office/powerpoint/2019/9/main/command">
                  <pc:docMk/>
                  <pc:sldMk cId="2788717030" sldId="282"/>
                  <pc2:cmMk id="{AA220E74-B678-4266-AADC-16F4D1670324}"/>
                  <pc2:cmRplyMk id="{B598C914-66B5-48FC-989C-0B73749A1B51}"/>
                </pc2:cmRplyMkLst>
              </pc226:cmRplyChg>
            </pc226:cmChg>
          </p:ext>
        </pc:extLst>
      </pc:sldChg>
      <pc:sldChg chg="modNotes">
        <pc:chgData name="Martine Power" userId="S::martine.power@esa.edu.au::f3410e55-3c0b-475c-b0b5-72038337e5c9" providerId="AD" clId="Web-{646BA64E-8EF4-4C4E-13E6-E38D617B1B40}" dt="2023-08-15T02:07:47.997" v="32"/>
        <pc:sldMkLst>
          <pc:docMk/>
          <pc:sldMk cId="3334894480" sldId="283"/>
        </pc:sldMkLst>
      </pc:sldChg>
      <pc:sldChg chg="modSp modNotes">
        <pc:chgData name="Martine Power" userId="S::martine.power@esa.edu.au::f3410e55-3c0b-475c-b0b5-72038337e5c9" providerId="AD" clId="Web-{646BA64E-8EF4-4C4E-13E6-E38D617B1B40}" dt="2023-08-15T02:13:02.117" v="50" actId="20577"/>
        <pc:sldMkLst>
          <pc:docMk/>
          <pc:sldMk cId="2420747253" sldId="286"/>
        </pc:sldMkLst>
        <pc:spChg chg="mod">
          <ac:chgData name="Martine Power" userId="S::martine.power@esa.edu.au::f3410e55-3c0b-475c-b0b5-72038337e5c9" providerId="AD" clId="Web-{646BA64E-8EF4-4C4E-13E6-E38D617B1B40}" dt="2023-08-15T02:13:02.117" v="50" actId="20577"/>
          <ac:spMkLst>
            <pc:docMk/>
            <pc:sldMk cId="2420747253" sldId="286"/>
            <ac:spMk id="4" creationId="{0D1D91B1-5B78-4150-9A3C-916B3706FCE4}"/>
          </ac:spMkLst>
        </pc:spChg>
      </pc:sldChg>
      <pc:sldChg chg="addCm modNotes">
        <pc:chgData name="Martine Power" userId="S::martine.power@esa.edu.au::f3410e55-3c0b-475c-b0b5-72038337e5c9" providerId="AD" clId="Web-{646BA64E-8EF4-4C4E-13E6-E38D617B1B40}" dt="2023-08-15T03:24:30.770" v="154"/>
        <pc:sldMkLst>
          <pc:docMk/>
          <pc:sldMk cId="3822545810" sldId="28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artine Power" userId="S::martine.power@esa.edu.au::f3410e55-3c0b-475c-b0b5-72038337e5c9" providerId="AD" clId="Web-{646BA64E-8EF4-4C4E-13E6-E38D617B1B40}" dt="2023-08-15T03:24:30.770" v="154"/>
              <pc2:cmMkLst xmlns:pc2="http://schemas.microsoft.com/office/powerpoint/2019/9/main/command">
                <pc:docMk/>
                <pc:sldMk cId="3822545810" sldId="287"/>
                <pc2:cmMk id="{55EB08DC-B839-4B4B-BADF-CD13DF61E0EF}"/>
              </pc2:cmMkLst>
            </pc226:cmChg>
          </p:ext>
        </pc:extLst>
      </pc:sldChg>
      <pc:sldChg chg="addCm modNotes">
        <pc:chgData name="Martine Power" userId="S::martine.power@esa.edu.au::f3410e55-3c0b-475c-b0b5-72038337e5c9" providerId="AD" clId="Web-{646BA64E-8EF4-4C4E-13E6-E38D617B1B40}" dt="2023-08-15T03:25:26.396" v="155"/>
        <pc:sldMkLst>
          <pc:docMk/>
          <pc:sldMk cId="2640779679" sldId="41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artine Power" userId="S::martine.power@esa.edu.au::f3410e55-3c0b-475c-b0b5-72038337e5c9" providerId="AD" clId="Web-{646BA64E-8EF4-4C4E-13E6-E38D617B1B40}" dt="2023-08-15T03:25:26.396" v="155"/>
              <pc2:cmMkLst xmlns:pc2="http://schemas.microsoft.com/office/powerpoint/2019/9/main/command">
                <pc:docMk/>
                <pc:sldMk cId="2640779679" sldId="416"/>
                <pc2:cmMk id="{86734A6D-9673-472C-8EBB-7F80A3A0FAEF}"/>
              </pc2:cmMkLst>
            </pc226:cmChg>
          </p:ext>
        </pc:extLst>
      </pc:sldChg>
      <pc:sldChg chg="modNotes">
        <pc:chgData name="Martine Power" userId="S::martine.power@esa.edu.au::f3410e55-3c0b-475c-b0b5-72038337e5c9" providerId="AD" clId="Web-{646BA64E-8EF4-4C4E-13E6-E38D617B1B40}" dt="2023-08-15T04:28:31.929" v="566"/>
        <pc:sldMkLst>
          <pc:docMk/>
          <pc:sldMk cId="3221826487" sldId="422"/>
        </pc:sldMkLst>
      </pc:sldChg>
      <pc:sldChg chg="modNotes">
        <pc:chgData name="Martine Power" userId="S::martine.power@esa.edu.au::f3410e55-3c0b-475c-b0b5-72038337e5c9" providerId="AD" clId="Web-{646BA64E-8EF4-4C4E-13E6-E38D617B1B40}" dt="2023-08-15T03:36:05.953" v="207"/>
        <pc:sldMkLst>
          <pc:docMk/>
          <pc:sldMk cId="1397142323" sldId="423"/>
        </pc:sldMkLst>
      </pc:sldChg>
    </pc:docChg>
  </pc:docChgLst>
  <pc:docChgLst>
    <pc:chgData name="Liz Heynes" userId="e5ff50d5-f39a-42f6-9e9f-e790bcc8c38d" providerId="ADAL" clId="{7988CD4F-1D40-493D-A662-00B6E142D72D}"/>
    <pc:docChg chg="addSld modSld">
      <pc:chgData name="Liz Heynes" userId="e5ff50d5-f39a-42f6-9e9f-e790bcc8c38d" providerId="ADAL" clId="{7988CD4F-1D40-493D-A662-00B6E142D72D}" dt="2023-11-09T05:48:16.167" v="5"/>
      <pc:docMkLst>
        <pc:docMk/>
      </pc:docMkLst>
      <pc:sldChg chg="delCm modNotesTx">
        <pc:chgData name="Liz Heynes" userId="e5ff50d5-f39a-42f6-9e9f-e790bcc8c38d" providerId="ADAL" clId="{7988CD4F-1D40-493D-A662-00B6E142D72D}" dt="2023-11-09T05:47:48.384" v="4" actId="20577"/>
        <pc:sldMkLst>
          <pc:docMk/>
          <pc:sldMk cId="2788717030" sldId="28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Liz Heynes" userId="e5ff50d5-f39a-42f6-9e9f-e790bcc8c38d" providerId="ADAL" clId="{7988CD4F-1D40-493D-A662-00B6E142D72D}" dt="2023-11-09T05:47:17.252" v="2"/>
              <pc2:cmMkLst xmlns:pc2="http://schemas.microsoft.com/office/powerpoint/2019/9/main/command">
                <pc:docMk/>
                <pc:sldMk cId="2788717030" sldId="282"/>
                <pc2:cmMk id="{B7A04210-D45F-4CE4-A716-646C7DB1936B}"/>
              </pc2:cmMkLst>
            </pc226:cmChg>
          </p:ext>
        </pc:extLst>
      </pc:sldChg>
      <pc:sldChg chg="addSp modSp">
        <pc:chgData name="Liz Heynes" userId="e5ff50d5-f39a-42f6-9e9f-e790bcc8c38d" providerId="ADAL" clId="{7988CD4F-1D40-493D-A662-00B6E142D72D}" dt="2023-11-09T05:48:16.167" v="5"/>
        <pc:sldMkLst>
          <pc:docMk/>
          <pc:sldMk cId="4292008902" sldId="314"/>
        </pc:sldMkLst>
        <pc:spChg chg="add mod">
          <ac:chgData name="Liz Heynes" userId="e5ff50d5-f39a-42f6-9e9f-e790bcc8c38d" providerId="ADAL" clId="{7988CD4F-1D40-493D-A662-00B6E142D72D}" dt="2023-11-09T05:48:16.167" v="5"/>
          <ac:spMkLst>
            <pc:docMk/>
            <pc:sldMk cId="4292008902" sldId="314"/>
            <ac:spMk id="2" creationId="{D3A6AED6-FD98-891B-BA15-14E65FF40C15}"/>
          </ac:spMkLst>
        </pc:spChg>
      </pc:sldChg>
      <pc:sldChg chg="add">
        <pc:chgData name="Liz Heynes" userId="e5ff50d5-f39a-42f6-9e9f-e790bcc8c38d" providerId="ADAL" clId="{7988CD4F-1D40-493D-A662-00B6E142D72D}" dt="2023-11-09T05:45:17.075" v="0"/>
        <pc:sldMkLst>
          <pc:docMk/>
          <pc:sldMk cId="1661032281" sldId="429"/>
        </pc:sldMkLst>
      </pc:sldChg>
    </pc:docChg>
  </pc:docChgLst>
  <pc:docChgLst>
    <pc:chgData name="Amanda Coleiro" userId="S::amanda.coleiro@esa.edu.au::b30aea03-0fa7-4240-b1c4-13bfd1507b63" providerId="AD" clId="Web-{A98FD71E-24F7-2ECC-63A0-1FECBC0C30A7}"/>
    <pc:docChg chg="modSld">
      <pc:chgData name="Amanda Coleiro" userId="S::amanda.coleiro@esa.edu.au::b30aea03-0fa7-4240-b1c4-13bfd1507b63" providerId="AD" clId="Web-{A98FD71E-24F7-2ECC-63A0-1FECBC0C30A7}" dt="2023-08-28T05:17:29.182" v="3" actId="20577"/>
      <pc:docMkLst>
        <pc:docMk/>
      </pc:docMkLst>
      <pc:sldChg chg="modSp">
        <pc:chgData name="Amanda Coleiro" userId="S::amanda.coleiro@esa.edu.au::b30aea03-0fa7-4240-b1c4-13bfd1507b63" providerId="AD" clId="Web-{A98FD71E-24F7-2ECC-63A0-1FECBC0C30A7}" dt="2023-08-28T05:17:29.182" v="3" actId="20577"/>
        <pc:sldMkLst>
          <pc:docMk/>
          <pc:sldMk cId="2177325358" sldId="261"/>
        </pc:sldMkLst>
        <pc:spChg chg="mod">
          <ac:chgData name="Amanda Coleiro" userId="S::amanda.coleiro@esa.edu.au::b30aea03-0fa7-4240-b1c4-13bfd1507b63" providerId="AD" clId="Web-{A98FD71E-24F7-2ECC-63A0-1FECBC0C30A7}" dt="2023-08-28T05:17:29.182" v="3" actId="20577"/>
          <ac:spMkLst>
            <pc:docMk/>
            <pc:sldMk cId="2177325358" sldId="261"/>
            <ac:spMk id="5" creationId="{92E8DB92-B79D-4635-B2E5-0631364F7B2B}"/>
          </ac:spMkLst>
        </pc:spChg>
      </pc:sldChg>
      <pc:sldChg chg="modSp">
        <pc:chgData name="Amanda Coleiro" userId="S::amanda.coleiro@esa.edu.au::b30aea03-0fa7-4240-b1c4-13bfd1507b63" providerId="AD" clId="Web-{A98FD71E-24F7-2ECC-63A0-1FECBC0C30A7}" dt="2023-08-28T04:57:51.021" v="1" actId="1076"/>
        <pc:sldMkLst>
          <pc:docMk/>
          <pc:sldMk cId="2777539212" sldId="272"/>
        </pc:sldMkLst>
        <pc:spChg chg="mod">
          <ac:chgData name="Amanda Coleiro" userId="S::amanda.coleiro@esa.edu.au::b30aea03-0fa7-4240-b1c4-13bfd1507b63" providerId="AD" clId="Web-{A98FD71E-24F7-2ECC-63A0-1FECBC0C30A7}" dt="2023-08-28T04:57:51.021" v="1" actId="1076"/>
          <ac:spMkLst>
            <pc:docMk/>
            <pc:sldMk cId="2777539212" sldId="272"/>
            <ac:spMk id="4" creationId="{0D1D91B1-5B78-4150-9A3C-916B3706FCE4}"/>
          </ac:spMkLst>
        </pc:spChg>
        <pc:picChg chg="mod">
          <ac:chgData name="Amanda Coleiro" userId="S::amanda.coleiro@esa.edu.au::b30aea03-0fa7-4240-b1c4-13bfd1507b63" providerId="AD" clId="Web-{A98FD71E-24F7-2ECC-63A0-1FECBC0C30A7}" dt="2023-08-28T04:57:40.067" v="0" actId="1076"/>
          <ac:picMkLst>
            <pc:docMk/>
            <pc:sldMk cId="2777539212" sldId="272"/>
            <ac:picMk id="7" creationId="{28FA6E61-6090-4AA6-9588-3BE6E9A95AA1}"/>
          </ac:picMkLst>
        </pc:picChg>
      </pc:sldChg>
    </pc:docChg>
  </pc:docChgLst>
  <pc:docChgLst>
    <pc:chgData name="Elaine Stanley" userId="S::elaine.stanley@esa.edu.au::9dfc5ab9-b876-4d2e-b928-2720deac3464" providerId="AD" clId="Web-{D1D5B2DF-1DBA-31B5-5AF2-7C86C04CF577}"/>
    <pc:docChg chg="mod">
      <pc:chgData name="Elaine Stanley" userId="S::elaine.stanley@esa.edu.au::9dfc5ab9-b876-4d2e-b928-2720deac3464" providerId="AD" clId="Web-{D1D5B2DF-1DBA-31B5-5AF2-7C86C04CF577}" dt="2023-08-10T00:46:25.211" v="1"/>
      <pc:docMkLst>
        <pc:docMk/>
      </pc:docMkLst>
      <pc:sldChg chg="modCm">
        <pc:chgData name="Elaine Stanley" userId="S::elaine.stanley@esa.edu.au::9dfc5ab9-b876-4d2e-b928-2720deac3464" providerId="AD" clId="Web-{D1D5B2DF-1DBA-31B5-5AF2-7C86C04CF577}" dt="2023-08-10T00:46:25.211" v="1"/>
        <pc:sldMkLst>
          <pc:docMk/>
          <pc:sldMk cId="2937028638" sldId="27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Elaine Stanley" userId="S::elaine.stanley@esa.edu.au::9dfc5ab9-b876-4d2e-b928-2720deac3464" providerId="AD" clId="Web-{D1D5B2DF-1DBA-31B5-5AF2-7C86C04CF577}" dt="2023-08-10T00:46:25.211" v="1"/>
              <pc2:cmMkLst xmlns:pc2="http://schemas.microsoft.com/office/powerpoint/2019/9/main/command">
                <pc:docMk/>
                <pc:sldMk cId="2937028638" sldId="276"/>
                <pc2:cmMk id="{43A87ABA-043E-458D-9AA0-B9CB0AEEBE19}"/>
              </pc2:cmMkLst>
              <pc226:cmRplyChg chg="add">
                <pc226:chgData name="Elaine Stanley" userId="S::elaine.stanley@esa.edu.au::9dfc5ab9-b876-4d2e-b928-2720deac3464" providerId="AD" clId="Web-{D1D5B2DF-1DBA-31B5-5AF2-7C86C04CF577}" dt="2023-08-10T00:46:25.211" v="1"/>
                <pc2:cmRplyMkLst xmlns:pc2="http://schemas.microsoft.com/office/powerpoint/2019/9/main/command">
                  <pc:docMk/>
                  <pc:sldMk cId="2937028638" sldId="276"/>
                  <pc2:cmMk id="{43A87ABA-043E-458D-9AA0-B9CB0AEEBE19}"/>
                  <pc2:cmRplyMk id="{D3AC162F-4226-4F14-9E97-CDCCC6F86161}"/>
                </pc2:cmRplyMkLst>
              </pc226:cmRplyChg>
            </pc226:cmChg>
          </p:ext>
        </pc:extLst>
      </pc:sldChg>
    </pc:docChg>
  </pc:docChgLst>
  <pc:docChgLst>
    <pc:chgData name="Liz Heynes" userId="e5ff50d5-f39a-42f6-9e9f-e790bcc8c38d" providerId="ADAL" clId="{DD32F6E2-0B6F-479E-A419-50A86E60D547}"/>
    <pc:docChg chg="custSel modSld sldOrd">
      <pc:chgData name="Liz Heynes" userId="e5ff50d5-f39a-42f6-9e9f-e790bcc8c38d" providerId="ADAL" clId="{DD32F6E2-0B6F-479E-A419-50A86E60D547}" dt="2023-08-28T05:30:06.252" v="1432" actId="20577"/>
      <pc:docMkLst>
        <pc:docMk/>
      </pc:docMkLst>
      <pc:sldChg chg="modSp mod">
        <pc:chgData name="Liz Heynes" userId="e5ff50d5-f39a-42f6-9e9f-e790bcc8c38d" providerId="ADAL" clId="{DD32F6E2-0B6F-479E-A419-50A86E60D547}" dt="2023-08-17T06:38:44.029" v="15" actId="20577"/>
        <pc:sldMkLst>
          <pc:docMk/>
          <pc:sldMk cId="2177325358" sldId="261"/>
        </pc:sldMkLst>
        <pc:spChg chg="mod">
          <ac:chgData name="Liz Heynes" userId="e5ff50d5-f39a-42f6-9e9f-e790bcc8c38d" providerId="ADAL" clId="{DD32F6E2-0B6F-479E-A419-50A86E60D547}" dt="2023-08-17T06:31:06.448" v="7" actId="20577"/>
          <ac:spMkLst>
            <pc:docMk/>
            <pc:sldMk cId="2177325358" sldId="261"/>
            <ac:spMk id="3" creationId="{AE4617B5-9A76-47DD-9238-2B215367E3C5}"/>
          </ac:spMkLst>
        </pc:spChg>
        <pc:spChg chg="mod">
          <ac:chgData name="Liz Heynes" userId="e5ff50d5-f39a-42f6-9e9f-e790bcc8c38d" providerId="ADAL" clId="{DD32F6E2-0B6F-479E-A419-50A86E60D547}" dt="2023-08-17T06:38:44.029" v="15" actId="20577"/>
          <ac:spMkLst>
            <pc:docMk/>
            <pc:sldMk cId="2177325358" sldId="261"/>
            <ac:spMk id="4" creationId="{0D1D91B1-5B78-4150-9A3C-916B3706FCE4}"/>
          </ac:spMkLst>
        </pc:spChg>
        <pc:spChg chg="mod">
          <ac:chgData name="Liz Heynes" userId="e5ff50d5-f39a-42f6-9e9f-e790bcc8c38d" providerId="ADAL" clId="{DD32F6E2-0B6F-479E-A419-50A86E60D547}" dt="2023-08-17T06:31:02.955" v="5" actId="20577"/>
          <ac:spMkLst>
            <pc:docMk/>
            <pc:sldMk cId="2177325358" sldId="261"/>
            <ac:spMk id="17" creationId="{B8744681-5D0B-4BF7-BBE8-11427D90C10C}"/>
          </ac:spMkLst>
        </pc:spChg>
      </pc:sldChg>
      <pc:sldChg chg="delSp mod modNotesTx">
        <pc:chgData name="Liz Heynes" userId="e5ff50d5-f39a-42f6-9e9f-e790bcc8c38d" providerId="ADAL" clId="{DD32F6E2-0B6F-479E-A419-50A86E60D547}" dt="2023-08-28T05:20:33.733" v="1423" actId="478"/>
        <pc:sldMkLst>
          <pc:docMk/>
          <pc:sldMk cId="2777539212" sldId="272"/>
        </pc:sldMkLst>
        <pc:spChg chg="del">
          <ac:chgData name="Liz Heynes" userId="e5ff50d5-f39a-42f6-9e9f-e790bcc8c38d" providerId="ADAL" clId="{DD32F6E2-0B6F-479E-A419-50A86E60D547}" dt="2023-08-28T05:20:33.733" v="1423" actId="478"/>
          <ac:spMkLst>
            <pc:docMk/>
            <pc:sldMk cId="2777539212" sldId="272"/>
            <ac:spMk id="8" creationId="{9E313EF4-F517-46F4-973E-CD5D1F2642CF}"/>
          </ac:spMkLst>
        </pc:spChg>
      </pc:sldChg>
      <pc:sldChg chg="delSp mod modNotesTx">
        <pc:chgData name="Liz Heynes" userId="e5ff50d5-f39a-42f6-9e9f-e790bcc8c38d" providerId="ADAL" clId="{DD32F6E2-0B6F-479E-A419-50A86E60D547}" dt="2023-08-28T05:20:30.803" v="1422" actId="478"/>
        <pc:sldMkLst>
          <pc:docMk/>
          <pc:sldMk cId="2751178438" sldId="273"/>
        </pc:sldMkLst>
        <pc:spChg chg="del">
          <ac:chgData name="Liz Heynes" userId="e5ff50d5-f39a-42f6-9e9f-e790bcc8c38d" providerId="ADAL" clId="{DD32F6E2-0B6F-479E-A419-50A86E60D547}" dt="2023-08-28T05:20:30.803" v="1422" actId="478"/>
          <ac:spMkLst>
            <pc:docMk/>
            <pc:sldMk cId="2751178438" sldId="273"/>
            <ac:spMk id="19" creationId="{65F02FA7-3690-48C5-94D5-821D9E128073}"/>
          </ac:spMkLst>
        </pc:spChg>
      </pc:sldChg>
      <pc:sldChg chg="delSp mod modNotesTx">
        <pc:chgData name="Liz Heynes" userId="e5ff50d5-f39a-42f6-9e9f-e790bcc8c38d" providerId="ADAL" clId="{DD32F6E2-0B6F-479E-A419-50A86E60D547}" dt="2023-08-28T05:20:21.010" v="1419" actId="478"/>
        <pc:sldMkLst>
          <pc:docMk/>
          <pc:sldMk cId="1143386547" sldId="275"/>
        </pc:sldMkLst>
        <pc:spChg chg="del">
          <ac:chgData name="Liz Heynes" userId="e5ff50d5-f39a-42f6-9e9f-e790bcc8c38d" providerId="ADAL" clId="{DD32F6E2-0B6F-479E-A419-50A86E60D547}" dt="2023-08-28T05:20:21.010" v="1419" actId="478"/>
          <ac:spMkLst>
            <pc:docMk/>
            <pc:sldMk cId="1143386547" sldId="275"/>
            <ac:spMk id="8" creationId="{2286D4D0-68E2-48BF-8C0F-9379F27221F6}"/>
          </ac:spMkLst>
        </pc:spChg>
      </pc:sldChg>
      <pc:sldChg chg="delSp mod delCm modNotesTx">
        <pc:chgData name="Liz Heynes" userId="e5ff50d5-f39a-42f6-9e9f-e790bcc8c38d" providerId="ADAL" clId="{DD32F6E2-0B6F-479E-A419-50A86E60D547}" dt="2023-08-28T05:20:05.841" v="1415" actId="478"/>
        <pc:sldMkLst>
          <pc:docMk/>
          <pc:sldMk cId="2937028638" sldId="276"/>
        </pc:sldMkLst>
        <pc:spChg chg="del">
          <ac:chgData name="Liz Heynes" userId="e5ff50d5-f39a-42f6-9e9f-e790bcc8c38d" providerId="ADAL" clId="{DD32F6E2-0B6F-479E-A419-50A86E60D547}" dt="2023-08-28T05:20:05.841" v="1415" actId="478"/>
          <ac:spMkLst>
            <pc:docMk/>
            <pc:sldMk cId="2937028638" sldId="276"/>
            <ac:spMk id="19" creationId="{BA8050DD-5761-4A75-83FF-AB93FE062AA2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Liz Heynes" userId="e5ff50d5-f39a-42f6-9e9f-e790bcc8c38d" providerId="ADAL" clId="{DD32F6E2-0B6F-479E-A419-50A86E60D547}" dt="2023-08-17T06:30:00.921" v="0"/>
              <pc2:cmMkLst xmlns:pc2="http://schemas.microsoft.com/office/powerpoint/2019/9/main/command">
                <pc:docMk/>
                <pc:sldMk cId="2937028638" sldId="276"/>
                <pc2:cmMk id="{43A87ABA-043E-458D-9AA0-B9CB0AEEBE19}"/>
              </pc2:cmMkLst>
            </pc226:cmChg>
          </p:ext>
        </pc:extLst>
      </pc:sldChg>
      <pc:sldChg chg="delSp mod ord modNotesTx">
        <pc:chgData name="Liz Heynes" userId="e5ff50d5-f39a-42f6-9e9f-e790bcc8c38d" providerId="ADAL" clId="{DD32F6E2-0B6F-479E-A419-50A86E60D547}" dt="2023-08-28T05:20:24.777" v="1420" actId="478"/>
        <pc:sldMkLst>
          <pc:docMk/>
          <pc:sldMk cId="3099534681" sldId="280"/>
        </pc:sldMkLst>
        <pc:spChg chg="del">
          <ac:chgData name="Liz Heynes" userId="e5ff50d5-f39a-42f6-9e9f-e790bcc8c38d" providerId="ADAL" clId="{DD32F6E2-0B6F-479E-A419-50A86E60D547}" dt="2023-08-28T05:20:24.777" v="1420" actId="478"/>
          <ac:spMkLst>
            <pc:docMk/>
            <pc:sldMk cId="3099534681" sldId="280"/>
            <ac:spMk id="7" creationId="{AF416FA6-E12D-41FF-B6DA-7631DB523374}"/>
          </ac:spMkLst>
        </pc:spChg>
      </pc:sldChg>
      <pc:sldChg chg="delSp mod modNotesTx">
        <pc:chgData name="Liz Heynes" userId="e5ff50d5-f39a-42f6-9e9f-e790bcc8c38d" providerId="ADAL" clId="{DD32F6E2-0B6F-479E-A419-50A86E60D547}" dt="2023-08-28T05:20:27.599" v="1421" actId="478"/>
        <pc:sldMkLst>
          <pc:docMk/>
          <pc:sldMk cId="2080103385" sldId="281"/>
        </pc:sldMkLst>
        <pc:spChg chg="del">
          <ac:chgData name="Liz Heynes" userId="e5ff50d5-f39a-42f6-9e9f-e790bcc8c38d" providerId="ADAL" clId="{DD32F6E2-0B6F-479E-A419-50A86E60D547}" dt="2023-08-28T05:20:27.599" v="1421" actId="478"/>
          <ac:spMkLst>
            <pc:docMk/>
            <pc:sldMk cId="2080103385" sldId="281"/>
            <ac:spMk id="9" creationId="{F24B0038-9E38-456D-8799-355D25671B71}"/>
          </ac:spMkLst>
        </pc:spChg>
      </pc:sldChg>
      <pc:sldChg chg="delSp modSp mod delCm modCm modNotesTx">
        <pc:chgData name="Liz Heynes" userId="e5ff50d5-f39a-42f6-9e9f-e790bcc8c38d" providerId="ADAL" clId="{DD32F6E2-0B6F-479E-A419-50A86E60D547}" dt="2023-08-28T05:19:53.988" v="1414" actId="478"/>
        <pc:sldMkLst>
          <pc:docMk/>
          <pc:sldMk cId="2788717030" sldId="282"/>
        </pc:sldMkLst>
        <pc:spChg chg="del mod">
          <ac:chgData name="Liz Heynes" userId="e5ff50d5-f39a-42f6-9e9f-e790bcc8c38d" providerId="ADAL" clId="{DD32F6E2-0B6F-479E-A419-50A86E60D547}" dt="2023-08-28T05:19:53.988" v="1414" actId="478"/>
          <ac:spMkLst>
            <pc:docMk/>
            <pc:sldMk cId="2788717030" sldId="282"/>
            <ac:spMk id="3" creationId="{25270862-ADCB-43BD-BC11-CF8CEF2EF796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Liz Heynes" userId="e5ff50d5-f39a-42f6-9e9f-e790bcc8c38d" providerId="ADAL" clId="{DD32F6E2-0B6F-479E-A419-50A86E60D547}" dt="2023-08-17T06:30:50.142" v="3"/>
              <pc2:cmMkLst xmlns:pc2="http://schemas.microsoft.com/office/powerpoint/2019/9/main/command">
                <pc:docMk/>
                <pc:sldMk cId="2788717030" sldId="282"/>
                <pc2:cmMk id="{AA220E74-B678-4266-AADC-16F4D1670324}"/>
              </pc2:cmMkLst>
            </pc226:cmChg>
            <pc226:cmChg xmlns:pc226="http://schemas.microsoft.com/office/powerpoint/2022/06/main/command" chg="del">
              <pc226:chgData name="Liz Heynes" userId="e5ff50d5-f39a-42f6-9e9f-e790bcc8c38d" providerId="ADAL" clId="{DD32F6E2-0B6F-479E-A419-50A86E60D547}" dt="2023-08-24T00:43:56.527" v="1358"/>
              <pc2:cmMkLst xmlns:pc2="http://schemas.microsoft.com/office/powerpoint/2019/9/main/command">
                <pc:docMk/>
                <pc:sldMk cId="2788717030" sldId="282"/>
                <pc2:cmMk id="{CAD65ADC-0B4F-48B2-8CBD-7E0E6BB04A2D}"/>
              </pc2:cmMkLst>
              <pc226:cmRplyChg chg="add">
                <pc226:chgData name="Liz Heynes" userId="e5ff50d5-f39a-42f6-9e9f-e790bcc8c38d" providerId="ADAL" clId="{DD32F6E2-0B6F-479E-A419-50A86E60D547}" dt="2023-08-23T06:50:53.585" v="1225"/>
                <pc2:cmRplyMkLst xmlns:pc2="http://schemas.microsoft.com/office/powerpoint/2019/9/main/command">
                  <pc:docMk/>
                  <pc:sldMk cId="2788717030" sldId="282"/>
                  <pc2:cmMk id="{CAD65ADC-0B4F-48B2-8CBD-7E0E6BB04A2D}"/>
                  <pc2:cmRplyMk id="{31B08D63-8F16-4D1F-9BD3-BE49B6072FBF}"/>
                </pc2:cmRplyMkLst>
              </pc226:cmRplyChg>
              <pc226:cmRplyChg chg="add">
                <pc226:chgData name="Liz Heynes" userId="e5ff50d5-f39a-42f6-9e9f-e790bcc8c38d" providerId="ADAL" clId="{DD32F6E2-0B6F-479E-A419-50A86E60D547}" dt="2023-08-23T05:46:44.521" v="774"/>
                <pc2:cmRplyMkLst xmlns:pc2="http://schemas.microsoft.com/office/powerpoint/2019/9/main/command">
                  <pc:docMk/>
                  <pc:sldMk cId="2788717030" sldId="282"/>
                  <pc2:cmMk id="{CAD65ADC-0B4F-48B2-8CBD-7E0E6BB04A2D}"/>
                  <pc2:cmRplyMk id="{853F4B8E-C532-42BE-9B94-7B80CF004220}"/>
                </pc2:cmRplyMkLst>
              </pc226:cmRplyChg>
            </pc226:cmChg>
          </p:ext>
        </pc:extLst>
      </pc:sldChg>
      <pc:sldChg chg="modNotesTx">
        <pc:chgData name="Liz Heynes" userId="e5ff50d5-f39a-42f6-9e9f-e790bcc8c38d" providerId="ADAL" clId="{DD32F6E2-0B6F-479E-A419-50A86E60D547}" dt="2023-08-28T05:09:20.476" v="1408" actId="20577"/>
        <pc:sldMkLst>
          <pc:docMk/>
          <pc:sldMk cId="3334894480" sldId="283"/>
        </pc:sldMkLst>
      </pc:sldChg>
      <pc:sldChg chg="delSp mod delCm modNotesTx">
        <pc:chgData name="Liz Heynes" userId="e5ff50d5-f39a-42f6-9e9f-e790bcc8c38d" providerId="ADAL" clId="{DD32F6E2-0B6F-479E-A419-50A86E60D547}" dt="2023-08-28T05:20:10.426" v="1416" actId="478"/>
        <pc:sldMkLst>
          <pc:docMk/>
          <pc:sldMk cId="2420747253" sldId="286"/>
        </pc:sldMkLst>
        <pc:spChg chg="del">
          <ac:chgData name="Liz Heynes" userId="e5ff50d5-f39a-42f6-9e9f-e790bcc8c38d" providerId="ADAL" clId="{DD32F6E2-0B6F-479E-A419-50A86E60D547}" dt="2023-08-28T05:20:10.426" v="1416" actId="478"/>
          <ac:spMkLst>
            <pc:docMk/>
            <pc:sldMk cId="2420747253" sldId="286"/>
            <ac:spMk id="19" creationId="{BA8050DD-5761-4A75-83FF-AB93FE062AA2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Liz Heynes" userId="e5ff50d5-f39a-42f6-9e9f-e790bcc8c38d" providerId="ADAL" clId="{DD32F6E2-0B6F-479E-A419-50A86E60D547}" dt="2023-08-17T06:30:07.749" v="1"/>
              <pc2:cmMkLst xmlns:pc2="http://schemas.microsoft.com/office/powerpoint/2019/9/main/command">
                <pc:docMk/>
                <pc:sldMk cId="2420747253" sldId="286"/>
                <pc2:cmMk id="{095C8CA1-67E6-4A4C-B1D5-378F9C72A7EC}"/>
              </pc2:cmMkLst>
            </pc226:cmChg>
          </p:ext>
        </pc:extLst>
      </pc:sldChg>
      <pc:sldChg chg="delSp mod delCm modNotesTx">
        <pc:chgData name="Liz Heynes" userId="e5ff50d5-f39a-42f6-9e9f-e790bcc8c38d" providerId="ADAL" clId="{DD32F6E2-0B6F-479E-A419-50A86E60D547}" dt="2023-08-28T05:20:17.672" v="1418" actId="478"/>
        <pc:sldMkLst>
          <pc:docMk/>
          <pc:sldMk cId="3822545810" sldId="287"/>
        </pc:sldMkLst>
        <pc:spChg chg="del">
          <ac:chgData name="Liz Heynes" userId="e5ff50d5-f39a-42f6-9e9f-e790bcc8c38d" providerId="ADAL" clId="{DD32F6E2-0B6F-479E-A419-50A86E60D547}" dt="2023-08-28T05:20:17.672" v="1418" actId="478"/>
          <ac:spMkLst>
            <pc:docMk/>
            <pc:sldMk cId="3822545810" sldId="287"/>
            <ac:spMk id="7" creationId="{AF8A88B0-77E8-43D4-92C8-11FEE102F84D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Liz Heynes" userId="e5ff50d5-f39a-42f6-9e9f-e790bcc8c38d" providerId="ADAL" clId="{DD32F6E2-0B6F-479E-A419-50A86E60D547}" dt="2023-08-17T06:30:18.463" v="2"/>
              <pc2:cmMkLst xmlns:pc2="http://schemas.microsoft.com/office/powerpoint/2019/9/main/command">
                <pc:docMk/>
                <pc:sldMk cId="3822545810" sldId="287"/>
                <pc2:cmMk id="{55EB08DC-B839-4B4B-BADF-CD13DF61E0EF}"/>
              </pc2:cmMkLst>
            </pc226:cmChg>
          </p:ext>
        </pc:extLst>
      </pc:sldChg>
      <pc:sldChg chg="modSp mod">
        <pc:chgData name="Liz Heynes" userId="e5ff50d5-f39a-42f6-9e9f-e790bcc8c38d" providerId="ADAL" clId="{DD32F6E2-0B6F-479E-A419-50A86E60D547}" dt="2023-08-28T05:30:06.252" v="1432" actId="20577"/>
        <pc:sldMkLst>
          <pc:docMk/>
          <pc:sldMk cId="4292008902" sldId="314"/>
        </pc:sldMkLst>
        <pc:spChg chg="mod">
          <ac:chgData name="Liz Heynes" userId="e5ff50d5-f39a-42f6-9e9f-e790bcc8c38d" providerId="ADAL" clId="{DD32F6E2-0B6F-479E-A419-50A86E60D547}" dt="2023-08-28T05:30:06.252" v="1432" actId="20577"/>
          <ac:spMkLst>
            <pc:docMk/>
            <pc:sldMk cId="4292008902" sldId="314"/>
            <ac:spMk id="7" creationId="{59470811-F8A4-4AC9-B032-09E276151540}"/>
          </ac:spMkLst>
        </pc:spChg>
      </pc:sldChg>
      <pc:sldChg chg="delSp mod delCm modNotesTx">
        <pc:chgData name="Liz Heynes" userId="e5ff50d5-f39a-42f6-9e9f-e790bcc8c38d" providerId="ADAL" clId="{DD32F6E2-0B6F-479E-A419-50A86E60D547}" dt="2023-08-28T05:20:14.390" v="1417" actId="478"/>
        <pc:sldMkLst>
          <pc:docMk/>
          <pc:sldMk cId="2640779679" sldId="416"/>
        </pc:sldMkLst>
        <pc:spChg chg="del">
          <ac:chgData name="Liz Heynes" userId="e5ff50d5-f39a-42f6-9e9f-e790bcc8c38d" providerId="ADAL" clId="{DD32F6E2-0B6F-479E-A419-50A86E60D547}" dt="2023-08-28T05:20:14.390" v="1417" actId="478"/>
          <ac:spMkLst>
            <pc:docMk/>
            <pc:sldMk cId="2640779679" sldId="416"/>
            <ac:spMk id="7" creationId="{AF8A88B0-77E8-43D4-92C8-11FEE102F84D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Liz Heynes" userId="e5ff50d5-f39a-42f6-9e9f-e790bcc8c38d" providerId="ADAL" clId="{DD32F6E2-0B6F-479E-A419-50A86E60D547}" dt="2023-08-17T06:32:02.494" v="14"/>
              <pc2:cmMkLst xmlns:pc2="http://schemas.microsoft.com/office/powerpoint/2019/9/main/command">
                <pc:docMk/>
                <pc:sldMk cId="2640779679" sldId="416"/>
                <pc2:cmMk id="{86734A6D-9673-472C-8EBB-7F80A3A0FAEF}"/>
              </pc2:cmMkLst>
            </pc226:cmChg>
          </p:ext>
        </pc:extLst>
      </pc:sldChg>
      <pc:sldChg chg="modNotesTx">
        <pc:chgData name="Liz Heynes" userId="e5ff50d5-f39a-42f6-9e9f-e790bcc8c38d" providerId="ADAL" clId="{DD32F6E2-0B6F-479E-A419-50A86E60D547}" dt="2023-08-23T05:53:05.086" v="783" actId="20577"/>
        <pc:sldMkLst>
          <pc:docMk/>
          <pc:sldMk cId="3221826487" sldId="422"/>
        </pc:sldMkLst>
      </pc:sldChg>
      <pc:sldChg chg="modNotesTx">
        <pc:chgData name="Liz Heynes" userId="e5ff50d5-f39a-42f6-9e9f-e790bcc8c38d" providerId="ADAL" clId="{DD32F6E2-0B6F-479E-A419-50A86E60D547}" dt="2023-08-23T05:53:01.106" v="782" actId="20577"/>
        <pc:sldMkLst>
          <pc:docMk/>
          <pc:sldMk cId="1397142323" sldId="423"/>
        </pc:sldMkLst>
      </pc:sldChg>
    </pc:docChg>
  </pc:docChgLst>
  <pc:docChgLst>
    <pc:chgData name="Elaine Stanley" userId="S::elaine.stanley@esa.edu.au::9dfc5ab9-b876-4d2e-b928-2720deac3464" providerId="AD" clId="Web-{6F420943-B407-3323-70BD-3C3E2423653C}"/>
    <pc:docChg chg="">
      <pc:chgData name="Elaine Stanley" userId="S::elaine.stanley@esa.edu.au::9dfc5ab9-b876-4d2e-b928-2720deac3464" providerId="AD" clId="Web-{6F420943-B407-3323-70BD-3C3E2423653C}" dt="2023-08-15T22:38:39.934" v="0"/>
      <pc:docMkLst>
        <pc:docMk/>
      </pc:docMkLst>
      <pc:sldChg chg="modCm">
        <pc:chgData name="Elaine Stanley" userId="S::elaine.stanley@esa.edu.au::9dfc5ab9-b876-4d2e-b928-2720deac3464" providerId="AD" clId="Web-{6F420943-B407-3323-70BD-3C3E2423653C}" dt="2023-08-15T22:38:39.934" v="0"/>
        <pc:sldMkLst>
          <pc:docMk/>
          <pc:sldMk cId="2640779679" sldId="41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Elaine Stanley" userId="S::elaine.stanley@esa.edu.au::9dfc5ab9-b876-4d2e-b928-2720deac3464" providerId="AD" clId="Web-{6F420943-B407-3323-70BD-3C3E2423653C}" dt="2023-08-15T22:38:39.934" v="0"/>
              <pc2:cmMkLst xmlns:pc2="http://schemas.microsoft.com/office/powerpoint/2019/9/main/command">
                <pc:docMk/>
                <pc:sldMk cId="2640779679" sldId="416"/>
                <pc2:cmMk id="{86734A6D-9673-472C-8EBB-7F80A3A0FAEF}"/>
              </pc2:cmMkLst>
            </pc226:cmChg>
          </p:ext>
        </pc:extLst>
      </pc:sldChg>
    </pc:docChg>
  </pc:docChgLst>
  <pc:docChgLst>
    <pc:chgData name="Elaine Stanley" userId="S::elaine.stanley@esa.edu.au::9dfc5ab9-b876-4d2e-b928-2720deac3464" providerId="AD" clId="Web-{F155487B-EF61-FD48-2A25-947CD17DC2E7}"/>
    <pc:docChg chg="">
      <pc:chgData name="Elaine Stanley" userId="S::elaine.stanley@esa.edu.au::9dfc5ab9-b876-4d2e-b928-2720deac3464" providerId="AD" clId="Web-{F155487B-EF61-FD48-2A25-947CD17DC2E7}" dt="2023-08-15T22:39:26.982" v="0"/>
      <pc:docMkLst>
        <pc:docMk/>
      </pc:docMkLst>
      <pc:sldChg chg="modCm">
        <pc:chgData name="Elaine Stanley" userId="S::elaine.stanley@esa.edu.au::9dfc5ab9-b876-4d2e-b928-2720deac3464" providerId="AD" clId="Web-{F155487B-EF61-FD48-2A25-947CD17DC2E7}" dt="2023-08-15T22:39:26.982" v="0"/>
        <pc:sldMkLst>
          <pc:docMk/>
          <pc:sldMk cId="2788717030" sldId="28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Elaine Stanley" userId="S::elaine.stanley@esa.edu.au::9dfc5ab9-b876-4d2e-b928-2720deac3464" providerId="AD" clId="Web-{F155487B-EF61-FD48-2A25-947CD17DC2E7}" dt="2023-08-15T22:39:26.982" v="0"/>
              <pc2:cmMkLst xmlns:pc2="http://schemas.microsoft.com/office/powerpoint/2019/9/main/command">
                <pc:docMk/>
                <pc:sldMk cId="2788717030" sldId="282"/>
                <pc2:cmMk id="{AA220E74-B678-4266-AADC-16F4D1670324}"/>
              </pc2:cmMkLst>
            </pc226:cmChg>
          </p:ext>
        </pc:extLst>
      </pc:sldChg>
    </pc:docChg>
  </pc:docChgLst>
  <pc:docChgLst>
    <pc:chgData name="Elaine Stanley" userId="S::elaine.stanley@esa.edu.au::9dfc5ab9-b876-4d2e-b928-2720deac3464" providerId="AD" clId="Web-{6AC0B5BC-3713-7B60-38D4-D0F832B5F8BB}"/>
    <pc:docChg chg="modSld">
      <pc:chgData name="Elaine Stanley" userId="S::elaine.stanley@esa.edu.au::9dfc5ab9-b876-4d2e-b928-2720deac3464" providerId="AD" clId="Web-{6AC0B5BC-3713-7B60-38D4-D0F832B5F8BB}" dt="2023-08-15T22:36:42.493" v="2"/>
      <pc:docMkLst>
        <pc:docMk/>
      </pc:docMkLst>
      <pc:sldChg chg="modCm modNotes">
        <pc:chgData name="Elaine Stanley" userId="S::elaine.stanley@esa.edu.au::9dfc5ab9-b876-4d2e-b928-2720deac3464" providerId="AD" clId="Web-{6AC0B5BC-3713-7B60-38D4-D0F832B5F8BB}" dt="2023-08-15T22:36:42.493" v="2"/>
        <pc:sldMkLst>
          <pc:docMk/>
          <pc:sldMk cId="3822545810" sldId="28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Elaine Stanley" userId="S::elaine.stanley@esa.edu.au::9dfc5ab9-b876-4d2e-b928-2720deac3464" providerId="AD" clId="Web-{6AC0B5BC-3713-7B60-38D4-D0F832B5F8BB}" dt="2023-08-15T22:36:42.336" v="1"/>
              <pc2:cmMkLst xmlns:pc2="http://schemas.microsoft.com/office/powerpoint/2019/9/main/command">
                <pc:docMk/>
                <pc:sldMk cId="3822545810" sldId="287"/>
                <pc2:cmMk id="{55EB08DC-B839-4B4B-BADF-CD13DF61E0EF}"/>
              </pc2:cmMkLst>
              <pc226:cmRplyChg chg="add">
                <pc226:chgData name="Elaine Stanley" userId="S::elaine.stanley@esa.edu.au::9dfc5ab9-b876-4d2e-b928-2720deac3464" providerId="AD" clId="Web-{6AC0B5BC-3713-7B60-38D4-D0F832B5F8BB}" dt="2023-08-15T22:36:42.336" v="1"/>
                <pc2:cmRplyMkLst xmlns:pc2="http://schemas.microsoft.com/office/powerpoint/2019/9/main/command">
                  <pc:docMk/>
                  <pc:sldMk cId="3822545810" sldId="287"/>
                  <pc2:cmMk id="{55EB08DC-B839-4B4B-BADF-CD13DF61E0EF}"/>
                  <pc2:cmRplyMk id="{C9EAD972-5FA7-4DBC-B519-56BF374467D1}"/>
                </pc2:cmRplyMkLst>
              </pc226:cmRplyChg>
            </pc226:cmChg>
          </p:ext>
        </pc:extLst>
      </pc:sldChg>
    </pc:docChg>
  </pc:docChgLst>
  <pc:docChgLst>
    <pc:chgData name="Elaine Stanley" userId="S::elaine.stanley@esa.edu.au::9dfc5ab9-b876-4d2e-b928-2720deac3464" providerId="AD" clId="Web-{3A76B715-DC3E-E94C-DBC9-695C07E658D6}"/>
    <pc:docChg chg="">
      <pc:chgData name="Elaine Stanley" userId="S::elaine.stanley@esa.edu.au::9dfc5ab9-b876-4d2e-b928-2720deac3464" providerId="AD" clId="Web-{3A76B715-DC3E-E94C-DBC9-695C07E658D6}" dt="2023-08-10T00:53:48.374" v="0"/>
      <pc:docMkLst>
        <pc:docMk/>
      </pc:docMkLst>
      <pc:sldChg chg="modCm">
        <pc:chgData name="Elaine Stanley" userId="S::elaine.stanley@esa.edu.au::9dfc5ab9-b876-4d2e-b928-2720deac3464" providerId="AD" clId="Web-{3A76B715-DC3E-E94C-DBC9-695C07E658D6}" dt="2023-08-10T00:53:48.374" v="0"/>
        <pc:sldMkLst>
          <pc:docMk/>
          <pc:sldMk cId="2420747253" sldId="28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Elaine Stanley" userId="S::elaine.stanley@esa.edu.au::9dfc5ab9-b876-4d2e-b928-2720deac3464" providerId="AD" clId="Web-{3A76B715-DC3E-E94C-DBC9-695C07E658D6}" dt="2023-08-10T00:53:48.374" v="0"/>
              <pc2:cmMkLst xmlns:pc2="http://schemas.microsoft.com/office/powerpoint/2019/9/main/command">
                <pc:docMk/>
                <pc:sldMk cId="2420747253" sldId="286"/>
                <pc2:cmMk id="{095C8CA1-67E6-4A4C-B1D5-378F9C72A7EC}"/>
              </pc2:cmMkLst>
              <pc226:cmRplyChg chg="add">
                <pc226:chgData name="Elaine Stanley" userId="S::elaine.stanley@esa.edu.au::9dfc5ab9-b876-4d2e-b928-2720deac3464" providerId="AD" clId="Web-{3A76B715-DC3E-E94C-DBC9-695C07E658D6}" dt="2023-08-10T00:53:48.374" v="0"/>
                <pc2:cmRplyMkLst xmlns:pc2="http://schemas.microsoft.com/office/powerpoint/2019/9/main/command">
                  <pc:docMk/>
                  <pc:sldMk cId="2420747253" sldId="286"/>
                  <pc2:cmMk id="{095C8CA1-67E6-4A4C-B1D5-378F9C72A7EC}"/>
                  <pc2:cmRplyMk id="{D5DFE49A-C413-438C-8BD0-CA8BDEF938D4}"/>
                </pc2:cmRplyMkLst>
              </pc226:cmRplyChg>
            </pc226:cmChg>
          </p:ext>
        </pc:extLst>
      </pc:sldChg>
    </pc:docChg>
  </pc:docChgLst>
  <pc:docChgLst>
    <pc:chgData name="Martine Power" userId="S::martine.power@esa.edu.au::f3410e55-3c0b-475c-b0b5-72038337e5c9" providerId="AD" clId="Web-{F83F1710-7155-D0A6-45FE-1D5D41911BFE}"/>
    <pc:docChg chg="modSld">
      <pc:chgData name="Martine Power" userId="S::martine.power@esa.edu.au::f3410e55-3c0b-475c-b0b5-72038337e5c9" providerId="AD" clId="Web-{F83F1710-7155-D0A6-45FE-1D5D41911BFE}" dt="2023-08-15T05:16:46.519" v="3" actId="20577"/>
      <pc:docMkLst>
        <pc:docMk/>
      </pc:docMkLst>
      <pc:sldChg chg="modSp">
        <pc:chgData name="Martine Power" userId="S::martine.power@esa.edu.au::f3410e55-3c0b-475c-b0b5-72038337e5c9" providerId="AD" clId="Web-{F83F1710-7155-D0A6-45FE-1D5D41911BFE}" dt="2023-08-15T05:16:46.519" v="3" actId="20577"/>
        <pc:sldMkLst>
          <pc:docMk/>
          <pc:sldMk cId="4292008902" sldId="314"/>
        </pc:sldMkLst>
        <pc:spChg chg="mod">
          <ac:chgData name="Martine Power" userId="S::martine.power@esa.edu.au::f3410e55-3c0b-475c-b0b5-72038337e5c9" providerId="AD" clId="Web-{F83F1710-7155-D0A6-45FE-1D5D41911BFE}" dt="2023-08-15T05:16:46.519" v="3" actId="20577"/>
          <ac:spMkLst>
            <pc:docMk/>
            <pc:sldMk cId="4292008902" sldId="314"/>
            <ac:spMk id="7" creationId="{59470811-F8A4-4AC9-B032-09E276151540}"/>
          </ac:spMkLst>
        </pc:spChg>
      </pc:sldChg>
    </pc:docChg>
  </pc:docChgLst>
  <pc:docChgLst>
    <pc:chgData name="Elaine Stanley" userId="9dfc5ab9-b876-4d2e-b928-2720deac3464" providerId="ADAL" clId="{3F795968-3AB0-4E6C-8EA6-98AB20788172}"/>
    <pc:docChg chg="">
      <pc:chgData name="Elaine Stanley" userId="9dfc5ab9-b876-4d2e-b928-2720deac3464" providerId="ADAL" clId="{3F795968-3AB0-4E6C-8EA6-98AB20788172}" dt="2023-08-22T06:21:47.518" v="0"/>
      <pc:docMkLst>
        <pc:docMk/>
      </pc:docMkLst>
      <pc:sldChg chg="addCm">
        <pc:chgData name="Elaine Stanley" userId="9dfc5ab9-b876-4d2e-b928-2720deac3464" providerId="ADAL" clId="{3F795968-3AB0-4E6C-8EA6-98AB20788172}" dt="2023-08-22T06:21:47.518" v="0"/>
        <pc:sldMkLst>
          <pc:docMk/>
          <pc:sldMk cId="2788717030" sldId="28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Elaine Stanley" userId="9dfc5ab9-b876-4d2e-b928-2720deac3464" providerId="ADAL" clId="{3F795968-3AB0-4E6C-8EA6-98AB20788172}" dt="2023-08-22T06:21:47.518" v="0"/>
              <pc2:cmMkLst xmlns:pc2="http://schemas.microsoft.com/office/powerpoint/2019/9/main/command">
                <pc:docMk/>
                <pc:sldMk cId="2788717030" sldId="282"/>
                <pc2:cmMk id="{CAD65ADC-0B4F-48B2-8CBD-7E0E6BB04A2D}"/>
              </pc2:cmMkLst>
            </pc226:cmChg>
          </p:ext>
        </pc:extLst>
      </pc:sldChg>
    </pc:docChg>
  </pc:docChgLst>
  <pc:docChgLst>
    <pc:chgData name="Amanda Coleiro" userId="b30aea03-0fa7-4240-b1c4-13bfd1507b63" providerId="ADAL" clId="{94AB3CCA-E7B3-409D-A41B-753149740132}"/>
    <pc:docChg chg="modSld">
      <pc:chgData name="Amanda Coleiro" userId="b30aea03-0fa7-4240-b1c4-13bfd1507b63" providerId="ADAL" clId="{94AB3CCA-E7B3-409D-A41B-753149740132}" dt="2023-08-28T05:18:57.259" v="2" actId="14100"/>
      <pc:docMkLst>
        <pc:docMk/>
      </pc:docMkLst>
      <pc:sldChg chg="modSp mod">
        <pc:chgData name="Amanda Coleiro" userId="b30aea03-0fa7-4240-b1c4-13bfd1507b63" providerId="ADAL" clId="{94AB3CCA-E7B3-409D-A41B-753149740132}" dt="2023-08-28T05:18:57.259" v="2" actId="14100"/>
        <pc:sldMkLst>
          <pc:docMk/>
          <pc:sldMk cId="2177325358" sldId="261"/>
        </pc:sldMkLst>
        <pc:spChg chg="mod">
          <ac:chgData name="Amanda Coleiro" userId="b30aea03-0fa7-4240-b1c4-13bfd1507b63" providerId="ADAL" clId="{94AB3CCA-E7B3-409D-A41B-753149740132}" dt="2023-08-28T05:18:57.259" v="2" actId="14100"/>
          <ac:spMkLst>
            <pc:docMk/>
            <pc:sldMk cId="2177325358" sldId="261"/>
            <ac:spMk id="5" creationId="{92E8DB92-B79D-4635-B2E5-0631364F7B2B}"/>
          </ac:spMkLst>
        </pc:spChg>
      </pc:sldChg>
    </pc:docChg>
  </pc:docChgLst>
  <pc:docChgLst>
    <pc:chgData name="Amanda Coleiro" userId="S::amanda.coleiro@esa.edu.au::b30aea03-0fa7-4240-b1c4-13bfd1507b63" providerId="AD" clId="Web-{CF0B0D0E-E885-5A5A-84C2-B72EED3F64D0}"/>
    <pc:docChg chg="modSld">
      <pc:chgData name="Amanda Coleiro" userId="S::amanda.coleiro@esa.edu.au::b30aea03-0fa7-4240-b1c4-13bfd1507b63" providerId="AD" clId="Web-{CF0B0D0E-E885-5A5A-84C2-B72EED3F64D0}" dt="2023-09-20T06:32:29.908" v="21" actId="20577"/>
      <pc:docMkLst>
        <pc:docMk/>
      </pc:docMkLst>
      <pc:sldChg chg="modSp delCm modCm">
        <pc:chgData name="Amanda Coleiro" userId="S::amanda.coleiro@esa.edu.au::b30aea03-0fa7-4240-b1c4-13bfd1507b63" providerId="AD" clId="Web-{CF0B0D0E-E885-5A5A-84C2-B72EED3F64D0}" dt="2023-09-20T06:32:29.908" v="21" actId="20577"/>
        <pc:sldMkLst>
          <pc:docMk/>
          <pc:sldMk cId="3694518880" sldId="428"/>
        </pc:sldMkLst>
        <pc:spChg chg="mod">
          <ac:chgData name="Amanda Coleiro" userId="S::amanda.coleiro@esa.edu.au::b30aea03-0fa7-4240-b1c4-13bfd1507b63" providerId="AD" clId="Web-{CF0B0D0E-E885-5A5A-84C2-B72EED3F64D0}" dt="2023-09-20T06:32:29.908" v="21" actId="20577"/>
          <ac:spMkLst>
            <pc:docMk/>
            <pc:sldMk cId="3694518880" sldId="428"/>
            <ac:spMk id="2" creationId="{F49F2BB5-0F86-9074-8EB2-A1D84B53EFB5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del mod">
              <pc226:chgData name="Amanda Coleiro" userId="S::amanda.coleiro@esa.edu.au::b30aea03-0fa7-4240-b1c4-13bfd1507b63" providerId="AD" clId="Web-{CF0B0D0E-E885-5A5A-84C2-B72EED3F64D0}" dt="2023-09-20T06:31:29.951" v="6"/>
              <pc2:cmMkLst xmlns:pc2="http://schemas.microsoft.com/office/powerpoint/2019/9/main/command">
                <pc:docMk/>
                <pc:sldMk cId="3694518880" sldId="428"/>
                <pc2:cmMk id="{36E6754D-7AA8-4547-8A18-8F0AE0A1B459}"/>
              </pc2:cmMkLst>
            </pc226:cmChg>
          </p:ext>
        </pc:extLst>
      </pc:sldChg>
    </pc:docChg>
  </pc:docChgLst>
  <pc:docChgLst>
    <pc:chgData name="Liz Heynes" userId="e5ff50d5-f39a-42f6-9e9f-e790bcc8c38d" providerId="ADAL" clId="{20BCF99D-2FFE-49F2-B5C6-23049C67611F}"/>
    <pc:docChg chg="undo custSel addSld delSld modSld">
      <pc:chgData name="Liz Heynes" userId="e5ff50d5-f39a-42f6-9e9f-e790bcc8c38d" providerId="ADAL" clId="{20BCF99D-2FFE-49F2-B5C6-23049C67611F}" dt="2023-08-09T05:18:43.912" v="933" actId="478"/>
      <pc:docMkLst>
        <pc:docMk/>
      </pc:docMkLst>
      <pc:sldChg chg="del">
        <pc:chgData name="Liz Heynes" userId="e5ff50d5-f39a-42f6-9e9f-e790bcc8c38d" providerId="ADAL" clId="{20BCF99D-2FFE-49F2-B5C6-23049C67611F}" dt="2023-08-04T04:14:36.805" v="34" actId="47"/>
        <pc:sldMkLst>
          <pc:docMk/>
          <pc:sldMk cId="1861414753" sldId="257"/>
        </pc:sldMkLst>
      </pc:sldChg>
      <pc:sldChg chg="add del modNotesTx">
        <pc:chgData name="Liz Heynes" userId="e5ff50d5-f39a-42f6-9e9f-e790bcc8c38d" providerId="ADAL" clId="{20BCF99D-2FFE-49F2-B5C6-23049C67611F}" dt="2023-08-09T04:36:16.980" v="683" actId="20577"/>
        <pc:sldMkLst>
          <pc:docMk/>
          <pc:sldMk cId="2177325358" sldId="261"/>
        </pc:sldMkLst>
      </pc:sldChg>
      <pc:sldChg chg="del">
        <pc:chgData name="Liz Heynes" userId="e5ff50d5-f39a-42f6-9e9f-e790bcc8c38d" providerId="ADAL" clId="{20BCF99D-2FFE-49F2-B5C6-23049C67611F}" dt="2023-08-09T03:21:10.036" v="626" actId="47"/>
        <pc:sldMkLst>
          <pc:docMk/>
          <pc:sldMk cId="4248662152" sldId="264"/>
        </pc:sldMkLst>
      </pc:sldChg>
      <pc:sldChg chg="del">
        <pc:chgData name="Liz Heynes" userId="e5ff50d5-f39a-42f6-9e9f-e790bcc8c38d" providerId="ADAL" clId="{20BCF99D-2FFE-49F2-B5C6-23049C67611F}" dt="2023-08-09T03:21:10.036" v="626" actId="47"/>
        <pc:sldMkLst>
          <pc:docMk/>
          <pc:sldMk cId="3335377412" sldId="266"/>
        </pc:sldMkLst>
      </pc:sldChg>
      <pc:sldChg chg="del">
        <pc:chgData name="Liz Heynes" userId="e5ff50d5-f39a-42f6-9e9f-e790bcc8c38d" providerId="ADAL" clId="{20BCF99D-2FFE-49F2-B5C6-23049C67611F}" dt="2023-08-09T03:21:10.036" v="626" actId="47"/>
        <pc:sldMkLst>
          <pc:docMk/>
          <pc:sldMk cId="2709793713" sldId="267"/>
        </pc:sldMkLst>
      </pc:sldChg>
      <pc:sldChg chg="del">
        <pc:chgData name="Liz Heynes" userId="e5ff50d5-f39a-42f6-9e9f-e790bcc8c38d" providerId="ADAL" clId="{20BCF99D-2FFE-49F2-B5C6-23049C67611F}" dt="2023-08-09T03:21:10.036" v="626" actId="47"/>
        <pc:sldMkLst>
          <pc:docMk/>
          <pc:sldMk cId="3904399280" sldId="269"/>
        </pc:sldMkLst>
      </pc:sldChg>
      <pc:sldChg chg="addSp delSp modSp mod modClrScheme chgLayout modNotesTx">
        <pc:chgData name="Liz Heynes" userId="e5ff50d5-f39a-42f6-9e9f-e790bcc8c38d" providerId="ADAL" clId="{20BCF99D-2FFE-49F2-B5C6-23049C67611F}" dt="2023-08-04T04:45:25.534" v="618"/>
        <pc:sldMkLst>
          <pc:docMk/>
          <pc:sldMk cId="2777539212" sldId="272"/>
        </pc:sldMkLst>
        <pc:spChg chg="add del mod ord">
          <ac:chgData name="Liz Heynes" userId="e5ff50d5-f39a-42f6-9e9f-e790bcc8c38d" providerId="ADAL" clId="{20BCF99D-2FFE-49F2-B5C6-23049C67611F}" dt="2023-08-04T04:18:42.395" v="63" actId="478"/>
          <ac:spMkLst>
            <pc:docMk/>
            <pc:sldMk cId="2777539212" sldId="272"/>
            <ac:spMk id="2" creationId="{3960B6DF-E722-9FDA-B22A-6C25D75BBCD5}"/>
          </ac:spMkLst>
        </pc:spChg>
        <pc:spChg chg="mod ord">
          <ac:chgData name="Liz Heynes" userId="e5ff50d5-f39a-42f6-9e9f-e790bcc8c38d" providerId="ADAL" clId="{20BCF99D-2FFE-49F2-B5C6-23049C67611F}" dt="2023-08-04T04:18:04.747" v="53" actId="700"/>
          <ac:spMkLst>
            <pc:docMk/>
            <pc:sldMk cId="2777539212" sldId="272"/>
            <ac:spMk id="3" creationId="{AE4617B5-9A76-47DD-9238-2B215367E3C5}"/>
          </ac:spMkLst>
        </pc:spChg>
        <pc:spChg chg="mod ord">
          <ac:chgData name="Liz Heynes" userId="e5ff50d5-f39a-42f6-9e9f-e790bcc8c38d" providerId="ADAL" clId="{20BCF99D-2FFE-49F2-B5C6-23049C67611F}" dt="2023-08-04T04:18:04.747" v="53" actId="700"/>
          <ac:spMkLst>
            <pc:docMk/>
            <pc:sldMk cId="2777539212" sldId="272"/>
            <ac:spMk id="4" creationId="{0D1D91B1-5B78-4150-9A3C-916B3706FCE4}"/>
          </ac:spMkLst>
        </pc:spChg>
        <pc:spChg chg="mod ord">
          <ac:chgData name="Liz Heynes" userId="e5ff50d5-f39a-42f6-9e9f-e790bcc8c38d" providerId="ADAL" clId="{20BCF99D-2FFE-49F2-B5C6-23049C67611F}" dt="2023-08-04T04:18:04.747" v="53" actId="700"/>
          <ac:spMkLst>
            <pc:docMk/>
            <pc:sldMk cId="2777539212" sldId="272"/>
            <ac:spMk id="8" creationId="{9E313EF4-F517-46F4-973E-CD5D1F2642CF}"/>
          </ac:spMkLst>
        </pc:spChg>
      </pc:sldChg>
      <pc:sldChg chg="addSp delSp modSp mod modClrScheme delCm chgLayout">
        <pc:chgData name="Liz Heynes" userId="e5ff50d5-f39a-42f6-9e9f-e790bcc8c38d" providerId="ADAL" clId="{20BCF99D-2FFE-49F2-B5C6-23049C67611F}" dt="2023-08-09T04:59:19.073" v="732"/>
        <pc:sldMkLst>
          <pc:docMk/>
          <pc:sldMk cId="2751178438" sldId="273"/>
        </pc:sldMkLst>
        <pc:spChg chg="add del mod ord">
          <ac:chgData name="Liz Heynes" userId="e5ff50d5-f39a-42f6-9e9f-e790bcc8c38d" providerId="ADAL" clId="{20BCF99D-2FFE-49F2-B5C6-23049C67611F}" dt="2023-08-04T04:18:38.956" v="62" actId="478"/>
          <ac:spMkLst>
            <pc:docMk/>
            <pc:sldMk cId="2751178438" sldId="273"/>
            <ac:spMk id="2" creationId="{30EB285D-7231-FF71-EE14-CABA3FE0C716}"/>
          </ac:spMkLst>
        </pc:spChg>
        <pc:spChg chg="add del mod">
          <ac:chgData name="Liz Heynes" userId="e5ff50d5-f39a-42f6-9e9f-e790bcc8c38d" providerId="ADAL" clId="{20BCF99D-2FFE-49F2-B5C6-23049C67611F}" dt="2023-08-09T04:59:18.269" v="731" actId="478"/>
          <ac:spMkLst>
            <pc:docMk/>
            <pc:sldMk cId="2751178438" sldId="273"/>
            <ac:spMk id="2" creationId="{BFBB841E-0515-4695-F195-224E77AE826F}"/>
          </ac:spMkLst>
        </pc:spChg>
        <pc:spChg chg="add mod">
          <ac:chgData name="Liz Heynes" userId="e5ff50d5-f39a-42f6-9e9f-e790bcc8c38d" providerId="ADAL" clId="{20BCF99D-2FFE-49F2-B5C6-23049C67611F}" dt="2023-08-09T04:59:19.073" v="732"/>
          <ac:spMkLst>
            <pc:docMk/>
            <pc:sldMk cId="2751178438" sldId="273"/>
            <ac:spMk id="5" creationId="{CF12D9F6-B3B6-EC44-4D5C-3BD5B669A8C5}"/>
          </ac:spMkLst>
        </pc:spChg>
        <pc:spChg chg="mod ord">
          <ac:chgData name="Liz Heynes" userId="e5ff50d5-f39a-42f6-9e9f-e790bcc8c38d" providerId="ADAL" clId="{20BCF99D-2FFE-49F2-B5C6-23049C67611F}" dt="2023-08-04T04:18:04.747" v="53" actId="700"/>
          <ac:spMkLst>
            <pc:docMk/>
            <pc:sldMk cId="2751178438" sldId="273"/>
            <ac:spMk id="19" creationId="{65F02FA7-3690-48C5-94D5-821D9E128073}"/>
          </ac:spMkLst>
        </pc:spChg>
        <pc:grpChg chg="del">
          <ac:chgData name="Liz Heynes" userId="e5ff50d5-f39a-42f6-9e9f-e790bcc8c38d" providerId="ADAL" clId="{20BCF99D-2FFE-49F2-B5C6-23049C67611F}" dt="2023-08-09T04:58:42.108" v="729" actId="478"/>
          <ac:grpSpMkLst>
            <pc:docMk/>
            <pc:sldMk cId="2751178438" sldId="273"/>
            <ac:grpSpMk id="31" creationId="{67B5E51B-4704-4DF6-A569-4327AD840B16}"/>
          </ac:grpSpMkLst>
        </pc:grpChg>
        <pc:picChg chg="add del mod">
          <ac:chgData name="Liz Heynes" userId="e5ff50d5-f39a-42f6-9e9f-e790bcc8c38d" providerId="ADAL" clId="{20BCF99D-2FFE-49F2-B5C6-23049C67611F}" dt="2023-08-09T04:59:18.269" v="731" actId="478"/>
          <ac:picMkLst>
            <pc:docMk/>
            <pc:sldMk cId="2751178438" sldId="273"/>
            <ac:picMk id="3" creationId="{09DF289B-F855-12D5-150B-A0FDDB05F8F2}"/>
          </ac:picMkLst>
        </pc:picChg>
        <pc:picChg chg="add mod">
          <ac:chgData name="Liz Heynes" userId="e5ff50d5-f39a-42f6-9e9f-e790bcc8c38d" providerId="ADAL" clId="{20BCF99D-2FFE-49F2-B5C6-23049C67611F}" dt="2023-08-09T04:59:19.073" v="732"/>
          <ac:picMkLst>
            <pc:docMk/>
            <pc:sldMk cId="2751178438" sldId="273"/>
            <ac:picMk id="6" creationId="{A007A304-8BB6-1BD8-7812-26A7EB30F3F2}"/>
          </ac:picMkLst>
        </pc:picChg>
        <pc:picChg chg="add mod">
          <ac:chgData name="Liz Heynes" userId="e5ff50d5-f39a-42f6-9e9f-e790bcc8c38d" providerId="ADAL" clId="{20BCF99D-2FFE-49F2-B5C6-23049C67611F}" dt="2023-08-09T04:59:19.073" v="732"/>
          <ac:picMkLst>
            <pc:docMk/>
            <pc:sldMk cId="2751178438" sldId="273"/>
            <ac:picMk id="7" creationId="{8F1408FF-0748-F4B0-3644-8F309D51676C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Liz Heynes" userId="e5ff50d5-f39a-42f6-9e9f-e790bcc8c38d" providerId="ADAL" clId="{20BCF99D-2FFE-49F2-B5C6-23049C67611F}" dt="2023-08-09T04:55:38.601" v="720"/>
              <pc2:cmMkLst xmlns:pc2="http://schemas.microsoft.com/office/powerpoint/2019/9/main/command">
                <pc:docMk/>
                <pc:sldMk cId="2751178438" sldId="273"/>
                <pc2:cmMk id="{05599A8D-5A6B-429A-ABFB-C5EF808CC425}"/>
              </pc2:cmMkLst>
            </pc226:cmChg>
          </p:ext>
        </pc:extLst>
      </pc:sldChg>
      <pc:sldChg chg="del">
        <pc:chgData name="Liz Heynes" userId="e5ff50d5-f39a-42f6-9e9f-e790bcc8c38d" providerId="ADAL" clId="{20BCF99D-2FFE-49F2-B5C6-23049C67611F}" dt="2023-08-09T03:21:10.036" v="626" actId="47"/>
        <pc:sldMkLst>
          <pc:docMk/>
          <pc:sldMk cId="2756143785" sldId="274"/>
        </pc:sldMkLst>
      </pc:sldChg>
      <pc:sldChg chg="addSp delSp modSp mod modClrScheme chgLayout">
        <pc:chgData name="Liz Heynes" userId="e5ff50d5-f39a-42f6-9e9f-e790bcc8c38d" providerId="ADAL" clId="{20BCF99D-2FFE-49F2-B5C6-23049C67611F}" dt="2023-08-04T04:36:16.040" v="308" actId="1076"/>
        <pc:sldMkLst>
          <pc:docMk/>
          <pc:sldMk cId="1143386547" sldId="275"/>
        </pc:sldMkLst>
        <pc:spChg chg="add del mod ord">
          <ac:chgData name="Liz Heynes" userId="e5ff50d5-f39a-42f6-9e9f-e790bcc8c38d" providerId="ADAL" clId="{20BCF99D-2FFE-49F2-B5C6-23049C67611F}" dt="2023-08-04T04:18:22.180" v="57" actId="478"/>
          <ac:spMkLst>
            <pc:docMk/>
            <pc:sldMk cId="1143386547" sldId="275"/>
            <ac:spMk id="2" creationId="{292141F7-B8DF-B464-CBCF-3C44403A065D}"/>
          </ac:spMkLst>
        </pc:spChg>
        <pc:spChg chg="mod">
          <ac:chgData name="Liz Heynes" userId="e5ff50d5-f39a-42f6-9e9f-e790bcc8c38d" providerId="ADAL" clId="{20BCF99D-2FFE-49F2-B5C6-23049C67611F}" dt="2023-08-04T04:36:11.688" v="307" actId="1076"/>
          <ac:spMkLst>
            <pc:docMk/>
            <pc:sldMk cId="1143386547" sldId="275"/>
            <ac:spMk id="3" creationId="{EE513DB6-D47E-4CA5-AABA-B1B4786A7C25}"/>
          </ac:spMkLst>
        </pc:spChg>
        <pc:spChg chg="add mod">
          <ac:chgData name="Liz Heynes" userId="e5ff50d5-f39a-42f6-9e9f-e790bcc8c38d" providerId="ADAL" clId="{20BCF99D-2FFE-49F2-B5C6-23049C67611F}" dt="2023-08-04T04:19:38.838" v="75"/>
          <ac:spMkLst>
            <pc:docMk/>
            <pc:sldMk cId="1143386547" sldId="275"/>
            <ac:spMk id="4" creationId="{4D90FFFB-2E9C-B164-AD72-7D7160A3830F}"/>
          </ac:spMkLst>
        </pc:spChg>
        <pc:spChg chg="add mod">
          <ac:chgData name="Liz Heynes" userId="e5ff50d5-f39a-42f6-9e9f-e790bcc8c38d" providerId="ADAL" clId="{20BCF99D-2FFE-49F2-B5C6-23049C67611F}" dt="2023-08-04T04:20:55.206" v="90"/>
          <ac:spMkLst>
            <pc:docMk/>
            <pc:sldMk cId="1143386547" sldId="275"/>
            <ac:spMk id="5" creationId="{66C1B8EB-BF3E-02D3-C1BB-85B4AFF4E78E}"/>
          </ac:spMkLst>
        </pc:spChg>
        <pc:spChg chg="mod">
          <ac:chgData name="Liz Heynes" userId="e5ff50d5-f39a-42f6-9e9f-e790bcc8c38d" providerId="ADAL" clId="{20BCF99D-2FFE-49F2-B5C6-23049C67611F}" dt="2023-08-04T04:36:16.040" v="308" actId="1076"/>
          <ac:spMkLst>
            <pc:docMk/>
            <pc:sldMk cId="1143386547" sldId="275"/>
            <ac:spMk id="7" creationId="{447DADEF-7D71-45F8-ABA0-AFC4469E8044}"/>
          </ac:spMkLst>
        </pc:spChg>
        <pc:spChg chg="mod ord">
          <ac:chgData name="Liz Heynes" userId="e5ff50d5-f39a-42f6-9e9f-e790bcc8c38d" providerId="ADAL" clId="{20BCF99D-2FFE-49F2-B5C6-23049C67611F}" dt="2023-08-04T04:18:04.747" v="53" actId="700"/>
          <ac:spMkLst>
            <pc:docMk/>
            <pc:sldMk cId="1143386547" sldId="275"/>
            <ac:spMk id="8" creationId="{2286D4D0-68E2-48BF-8C0F-9379F27221F6}"/>
          </ac:spMkLst>
        </pc:spChg>
        <pc:spChg chg="del">
          <ac:chgData name="Liz Heynes" userId="e5ff50d5-f39a-42f6-9e9f-e790bcc8c38d" providerId="ADAL" clId="{20BCF99D-2FFE-49F2-B5C6-23049C67611F}" dt="2023-08-04T04:19:38.595" v="74" actId="478"/>
          <ac:spMkLst>
            <pc:docMk/>
            <pc:sldMk cId="1143386547" sldId="275"/>
            <ac:spMk id="10" creationId="{B612CCB2-9C9D-4056-ABDA-8B1127ADD804}"/>
          </ac:spMkLst>
        </pc:spChg>
        <pc:picChg chg="add mod">
          <ac:chgData name="Liz Heynes" userId="e5ff50d5-f39a-42f6-9e9f-e790bcc8c38d" providerId="ADAL" clId="{20BCF99D-2FFE-49F2-B5C6-23049C67611F}" dt="2023-08-04T04:20:55.206" v="90"/>
          <ac:picMkLst>
            <pc:docMk/>
            <pc:sldMk cId="1143386547" sldId="275"/>
            <ac:picMk id="6" creationId="{BA4916E8-5026-EB1C-4E92-755380D274AC}"/>
          </ac:picMkLst>
        </pc:picChg>
        <pc:picChg chg="del">
          <ac:chgData name="Liz Heynes" userId="e5ff50d5-f39a-42f6-9e9f-e790bcc8c38d" providerId="ADAL" clId="{20BCF99D-2FFE-49F2-B5C6-23049C67611F}" dt="2023-08-04T04:20:54.976" v="89" actId="478"/>
          <ac:picMkLst>
            <pc:docMk/>
            <pc:sldMk cId="1143386547" sldId="275"/>
            <ac:picMk id="11" creationId="{B86B435F-CCE9-4230-8D80-3E4131F7A559}"/>
          </ac:picMkLst>
        </pc:picChg>
      </pc:sldChg>
      <pc:sldChg chg="addSp delSp modSp mod modClrScheme addCm chgLayout modNotesTx">
        <pc:chgData name="Liz Heynes" userId="e5ff50d5-f39a-42f6-9e9f-e790bcc8c38d" providerId="ADAL" clId="{20BCF99D-2FFE-49F2-B5C6-23049C67611F}" dt="2023-08-09T05:15:37.374" v="929"/>
        <pc:sldMkLst>
          <pc:docMk/>
          <pc:sldMk cId="2937028638" sldId="276"/>
        </pc:sldMkLst>
        <pc:spChg chg="mod">
          <ac:chgData name="Liz Heynes" userId="e5ff50d5-f39a-42f6-9e9f-e790bcc8c38d" providerId="ADAL" clId="{20BCF99D-2FFE-49F2-B5C6-23049C67611F}" dt="2023-08-04T04:32:48.856" v="272" actId="1076"/>
          <ac:spMkLst>
            <pc:docMk/>
            <pc:sldMk cId="2937028638" sldId="276"/>
            <ac:spMk id="2" creationId="{764A2A53-CAB8-6C67-4FFF-5EB19458A426}"/>
          </ac:spMkLst>
        </pc:spChg>
        <pc:spChg chg="add del mod ord">
          <ac:chgData name="Liz Heynes" userId="e5ff50d5-f39a-42f6-9e9f-e790bcc8c38d" providerId="ADAL" clId="{20BCF99D-2FFE-49F2-B5C6-23049C67611F}" dt="2023-08-04T04:18:10.909" v="54" actId="478"/>
          <ac:spMkLst>
            <pc:docMk/>
            <pc:sldMk cId="2937028638" sldId="276"/>
            <ac:spMk id="3" creationId="{1AF93591-85D2-92C9-062C-85DE5C7633BA}"/>
          </ac:spMkLst>
        </pc:spChg>
        <pc:spChg chg="mod ord">
          <ac:chgData name="Liz Heynes" userId="e5ff50d5-f39a-42f6-9e9f-e790bcc8c38d" providerId="ADAL" clId="{20BCF99D-2FFE-49F2-B5C6-23049C67611F}" dt="2023-08-04T04:33:46.393" v="285" actId="20577"/>
          <ac:spMkLst>
            <pc:docMk/>
            <pc:sldMk cId="2937028638" sldId="276"/>
            <ac:spMk id="4" creationId="{0D1D91B1-5B78-4150-9A3C-916B3706FCE4}"/>
          </ac:spMkLst>
        </pc:spChg>
        <pc:spChg chg="add mod">
          <ac:chgData name="Liz Heynes" userId="e5ff50d5-f39a-42f6-9e9f-e790bcc8c38d" providerId="ADAL" clId="{20BCF99D-2FFE-49F2-B5C6-23049C67611F}" dt="2023-08-04T04:20:47.265" v="88"/>
          <ac:spMkLst>
            <pc:docMk/>
            <pc:sldMk cId="2937028638" sldId="276"/>
            <ac:spMk id="5" creationId="{085EF95C-697A-0BB9-2639-7044B32BEC15}"/>
          </ac:spMkLst>
        </pc:spChg>
        <pc:spChg chg="add mod">
          <ac:chgData name="Liz Heynes" userId="e5ff50d5-f39a-42f6-9e9f-e790bcc8c38d" providerId="ADAL" clId="{20BCF99D-2FFE-49F2-B5C6-23049C67611F}" dt="2023-08-04T04:32:56.984" v="274" actId="1076"/>
          <ac:spMkLst>
            <pc:docMk/>
            <pc:sldMk cId="2937028638" sldId="276"/>
            <ac:spMk id="9" creationId="{7135719C-C70C-840D-8B54-DE034CD2F58A}"/>
          </ac:spMkLst>
        </pc:spChg>
        <pc:spChg chg="mod">
          <ac:chgData name="Liz Heynes" userId="e5ff50d5-f39a-42f6-9e9f-e790bcc8c38d" providerId="ADAL" clId="{20BCF99D-2FFE-49F2-B5C6-23049C67611F}" dt="2023-08-04T04:33:32.273" v="283" actId="1076"/>
          <ac:spMkLst>
            <pc:docMk/>
            <pc:sldMk cId="2937028638" sldId="276"/>
            <ac:spMk id="10" creationId="{ED4E556D-0904-C113-6253-24EF93C1E8EB}"/>
          </ac:spMkLst>
        </pc:spChg>
        <pc:spChg chg="del">
          <ac:chgData name="Liz Heynes" userId="e5ff50d5-f39a-42f6-9e9f-e790bcc8c38d" providerId="ADAL" clId="{20BCF99D-2FFE-49F2-B5C6-23049C67611F}" dt="2023-08-04T04:32:23.385" v="264" actId="478"/>
          <ac:spMkLst>
            <pc:docMk/>
            <pc:sldMk cId="2937028638" sldId="276"/>
            <ac:spMk id="11" creationId="{480882AC-BE7E-A2BA-EA2B-FA1D039D0A48}"/>
          </ac:spMkLst>
        </pc:spChg>
        <pc:spChg chg="add del mod">
          <ac:chgData name="Liz Heynes" userId="e5ff50d5-f39a-42f6-9e9f-e790bcc8c38d" providerId="ADAL" clId="{20BCF99D-2FFE-49F2-B5C6-23049C67611F}" dt="2023-08-04T04:32:59.484" v="276"/>
          <ac:spMkLst>
            <pc:docMk/>
            <pc:sldMk cId="2937028638" sldId="276"/>
            <ac:spMk id="12" creationId="{494E8536-5F0E-3A05-C0F4-D0C80F3B8123}"/>
          </ac:spMkLst>
        </pc:spChg>
        <pc:spChg chg="add mod">
          <ac:chgData name="Liz Heynes" userId="e5ff50d5-f39a-42f6-9e9f-e790bcc8c38d" providerId="ADAL" clId="{20BCF99D-2FFE-49F2-B5C6-23049C67611F}" dt="2023-08-04T04:33:14.873" v="281" actId="14100"/>
          <ac:spMkLst>
            <pc:docMk/>
            <pc:sldMk cId="2937028638" sldId="276"/>
            <ac:spMk id="13" creationId="{7CDCB133-4DBB-42E8-FCF0-56BA7E6CB75F}"/>
          </ac:spMkLst>
        </pc:spChg>
        <pc:spChg chg="mod">
          <ac:chgData name="Liz Heynes" userId="e5ff50d5-f39a-42f6-9e9f-e790bcc8c38d" providerId="ADAL" clId="{20BCF99D-2FFE-49F2-B5C6-23049C67611F}" dt="2023-08-04T04:32:53.465" v="273" actId="1076"/>
          <ac:spMkLst>
            <pc:docMk/>
            <pc:sldMk cId="2937028638" sldId="276"/>
            <ac:spMk id="14" creationId="{90D0AB03-56B6-4B7F-8073-C348ED575368}"/>
          </ac:spMkLst>
        </pc:spChg>
        <pc:spChg chg="mod">
          <ac:chgData name="Liz Heynes" userId="e5ff50d5-f39a-42f6-9e9f-e790bcc8c38d" providerId="ADAL" clId="{20BCF99D-2FFE-49F2-B5C6-23049C67611F}" dt="2023-08-04T04:34:39.692" v="294" actId="1037"/>
          <ac:spMkLst>
            <pc:docMk/>
            <pc:sldMk cId="2937028638" sldId="276"/>
            <ac:spMk id="16" creationId="{FF520AD5-D064-4FDD-8106-B3691269ABFC}"/>
          </ac:spMkLst>
        </pc:spChg>
        <pc:spChg chg="mod ord">
          <ac:chgData name="Liz Heynes" userId="e5ff50d5-f39a-42f6-9e9f-e790bcc8c38d" providerId="ADAL" clId="{20BCF99D-2FFE-49F2-B5C6-23049C67611F}" dt="2023-08-04T04:18:04.747" v="53" actId="700"/>
          <ac:spMkLst>
            <pc:docMk/>
            <pc:sldMk cId="2937028638" sldId="276"/>
            <ac:spMk id="19" creationId="{BA8050DD-5761-4A75-83FF-AB93FE062AA2}"/>
          </ac:spMkLst>
        </pc:spChg>
        <pc:spChg chg="mod">
          <ac:chgData name="Liz Heynes" userId="e5ff50d5-f39a-42f6-9e9f-e790bcc8c38d" providerId="ADAL" clId="{20BCF99D-2FFE-49F2-B5C6-23049C67611F}" dt="2023-08-04T04:19:09.540" v="66" actId="1076"/>
          <ac:spMkLst>
            <pc:docMk/>
            <pc:sldMk cId="2937028638" sldId="276"/>
            <ac:spMk id="22" creationId="{5266C994-BF32-44F7-949D-B9DF1A747CCA}"/>
          </ac:spMkLst>
        </pc:spChg>
        <pc:picChg chg="add mod">
          <ac:chgData name="Liz Heynes" userId="e5ff50d5-f39a-42f6-9e9f-e790bcc8c38d" providerId="ADAL" clId="{20BCF99D-2FFE-49F2-B5C6-23049C67611F}" dt="2023-08-04T04:20:47.265" v="88"/>
          <ac:picMkLst>
            <pc:docMk/>
            <pc:sldMk cId="2937028638" sldId="276"/>
            <ac:picMk id="6" creationId="{D022D409-CFAB-9344-F634-BC1F36FC7B93}"/>
          </ac:picMkLst>
        </pc:picChg>
        <pc:picChg chg="del">
          <ac:chgData name="Liz Heynes" userId="e5ff50d5-f39a-42f6-9e9f-e790bcc8c38d" providerId="ADAL" clId="{20BCF99D-2FFE-49F2-B5C6-23049C67611F}" dt="2023-08-04T04:20:46.921" v="87" actId="478"/>
          <ac:picMkLst>
            <pc:docMk/>
            <pc:sldMk cId="2937028638" sldId="276"/>
            <ac:picMk id="26" creationId="{556AD5DC-3080-4850-9C4C-FC55D8687089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Liz Heynes" userId="e5ff50d5-f39a-42f6-9e9f-e790bcc8c38d" providerId="ADAL" clId="{20BCF99D-2FFE-49F2-B5C6-23049C67611F}" dt="2023-08-09T05:15:37.374" v="929"/>
              <pc2:cmMkLst xmlns:pc2="http://schemas.microsoft.com/office/powerpoint/2019/9/main/command">
                <pc:docMk/>
                <pc:sldMk cId="2937028638" sldId="276"/>
                <pc2:cmMk id="{43A87ABA-043E-458D-9AA0-B9CB0AEEBE19}"/>
              </pc2:cmMkLst>
            </pc226:cmChg>
          </p:ext>
        </pc:extLst>
      </pc:sldChg>
      <pc:sldChg chg="del">
        <pc:chgData name="Liz Heynes" userId="e5ff50d5-f39a-42f6-9e9f-e790bcc8c38d" providerId="ADAL" clId="{20BCF99D-2FFE-49F2-B5C6-23049C67611F}" dt="2023-08-04T04:17:05.391" v="51" actId="47"/>
        <pc:sldMkLst>
          <pc:docMk/>
          <pc:sldMk cId="2689695376" sldId="277"/>
        </pc:sldMkLst>
      </pc:sldChg>
      <pc:sldChg chg="del">
        <pc:chgData name="Liz Heynes" userId="e5ff50d5-f39a-42f6-9e9f-e790bcc8c38d" providerId="ADAL" clId="{20BCF99D-2FFE-49F2-B5C6-23049C67611F}" dt="2023-08-04T04:14:56.565" v="36" actId="47"/>
        <pc:sldMkLst>
          <pc:docMk/>
          <pc:sldMk cId="1885080832" sldId="279"/>
        </pc:sldMkLst>
      </pc:sldChg>
      <pc:sldChg chg="addSp delSp modSp mod modClrScheme delCm chgLayout">
        <pc:chgData name="Liz Heynes" userId="e5ff50d5-f39a-42f6-9e9f-e790bcc8c38d" providerId="ADAL" clId="{20BCF99D-2FFE-49F2-B5C6-23049C67611F}" dt="2023-08-09T04:55:26.284" v="719"/>
        <pc:sldMkLst>
          <pc:docMk/>
          <pc:sldMk cId="3099534681" sldId="280"/>
        </pc:sldMkLst>
        <pc:spChg chg="add del mod ord">
          <ac:chgData name="Liz Heynes" userId="e5ff50d5-f39a-42f6-9e9f-e790bcc8c38d" providerId="ADAL" clId="{20BCF99D-2FFE-49F2-B5C6-23049C67611F}" dt="2023-08-04T04:18:29.099" v="59" actId="478"/>
          <ac:spMkLst>
            <pc:docMk/>
            <pc:sldMk cId="3099534681" sldId="280"/>
            <ac:spMk id="2" creationId="{585648B9-8B45-0176-94E6-04DCFA249A2C}"/>
          </ac:spMkLst>
        </pc:spChg>
        <pc:spChg chg="add mod">
          <ac:chgData name="Liz Heynes" userId="e5ff50d5-f39a-42f6-9e9f-e790bcc8c38d" providerId="ADAL" clId="{20BCF99D-2FFE-49F2-B5C6-23049C67611F}" dt="2023-08-04T04:19:52.842" v="82"/>
          <ac:spMkLst>
            <pc:docMk/>
            <pc:sldMk cId="3099534681" sldId="280"/>
            <ac:spMk id="4" creationId="{9CB47D0B-9977-AC3C-DDD5-E4D5D3E9422C}"/>
          </ac:spMkLst>
        </pc:spChg>
        <pc:spChg chg="add mod">
          <ac:chgData name="Liz Heynes" userId="e5ff50d5-f39a-42f6-9e9f-e790bcc8c38d" providerId="ADAL" clId="{20BCF99D-2FFE-49F2-B5C6-23049C67611F}" dt="2023-08-04T04:21:35.843" v="96"/>
          <ac:spMkLst>
            <pc:docMk/>
            <pc:sldMk cId="3099534681" sldId="280"/>
            <ac:spMk id="5" creationId="{17B108ED-724A-55E4-1B80-2F06EAF12E23}"/>
          </ac:spMkLst>
        </pc:spChg>
        <pc:spChg chg="mod ord">
          <ac:chgData name="Liz Heynes" userId="e5ff50d5-f39a-42f6-9e9f-e790bcc8c38d" providerId="ADAL" clId="{20BCF99D-2FFE-49F2-B5C6-23049C67611F}" dt="2023-08-04T04:18:04.747" v="53" actId="700"/>
          <ac:spMkLst>
            <pc:docMk/>
            <pc:sldMk cId="3099534681" sldId="280"/>
            <ac:spMk id="7" creationId="{AF416FA6-E12D-41FF-B6DA-7631DB523374}"/>
          </ac:spMkLst>
        </pc:spChg>
        <pc:spChg chg="add mod">
          <ac:chgData name="Liz Heynes" userId="e5ff50d5-f39a-42f6-9e9f-e790bcc8c38d" providerId="ADAL" clId="{20BCF99D-2FFE-49F2-B5C6-23049C67611F}" dt="2023-08-04T04:21:35.843" v="96"/>
          <ac:spMkLst>
            <pc:docMk/>
            <pc:sldMk cId="3099534681" sldId="280"/>
            <ac:spMk id="8" creationId="{19FB99AE-CDE5-52C1-1DA0-13F30E11E91F}"/>
          </ac:spMkLst>
        </pc:spChg>
        <pc:spChg chg="del">
          <ac:chgData name="Liz Heynes" userId="e5ff50d5-f39a-42f6-9e9f-e790bcc8c38d" providerId="ADAL" clId="{20BCF99D-2FFE-49F2-B5C6-23049C67611F}" dt="2023-08-04T04:19:52.541" v="81" actId="478"/>
          <ac:spMkLst>
            <pc:docMk/>
            <pc:sldMk cId="3099534681" sldId="280"/>
            <ac:spMk id="11" creationId="{6A261EE1-9BF3-4181-ABB5-CD855C8361D9}"/>
          </ac:spMkLst>
        </pc:spChg>
        <pc:picChg chg="add mod">
          <ac:chgData name="Liz Heynes" userId="e5ff50d5-f39a-42f6-9e9f-e790bcc8c38d" providerId="ADAL" clId="{20BCF99D-2FFE-49F2-B5C6-23049C67611F}" dt="2023-08-04T04:21:35.843" v="96"/>
          <ac:picMkLst>
            <pc:docMk/>
            <pc:sldMk cId="3099534681" sldId="280"/>
            <ac:picMk id="6" creationId="{7C77B84F-3F3C-31CA-6B72-5EC73B420DCB}"/>
          </ac:picMkLst>
        </pc:picChg>
        <pc:picChg chg="del">
          <ac:chgData name="Liz Heynes" userId="e5ff50d5-f39a-42f6-9e9f-e790bcc8c38d" providerId="ADAL" clId="{20BCF99D-2FFE-49F2-B5C6-23049C67611F}" dt="2023-08-04T04:21:31.225" v="94" actId="478"/>
          <ac:picMkLst>
            <pc:docMk/>
            <pc:sldMk cId="3099534681" sldId="280"/>
            <ac:picMk id="9" creationId="{4986A63C-7660-4205-8237-020BC06DCAE8}"/>
          </ac:picMkLst>
        </pc:picChg>
        <pc:picChg chg="add mod">
          <ac:chgData name="Liz Heynes" userId="e5ff50d5-f39a-42f6-9e9f-e790bcc8c38d" providerId="ADAL" clId="{20BCF99D-2FFE-49F2-B5C6-23049C67611F}" dt="2023-08-04T04:21:35.843" v="96"/>
          <ac:picMkLst>
            <pc:docMk/>
            <pc:sldMk cId="3099534681" sldId="280"/>
            <ac:picMk id="10" creationId="{07B66403-086B-AA0E-3CD3-5705A26BBE25}"/>
          </ac:picMkLst>
        </pc:picChg>
        <pc:picChg chg="del">
          <ac:chgData name="Liz Heynes" userId="e5ff50d5-f39a-42f6-9e9f-e790bcc8c38d" providerId="ADAL" clId="{20BCF99D-2FFE-49F2-B5C6-23049C67611F}" dt="2023-08-04T04:21:33.800" v="95" actId="478"/>
          <ac:picMkLst>
            <pc:docMk/>
            <pc:sldMk cId="3099534681" sldId="280"/>
            <ac:picMk id="12" creationId="{7F28DB0A-4253-4873-B827-669F7186967D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Liz Heynes" userId="e5ff50d5-f39a-42f6-9e9f-e790bcc8c38d" providerId="ADAL" clId="{20BCF99D-2FFE-49F2-B5C6-23049C67611F}" dt="2023-08-09T04:55:26.284" v="719"/>
              <pc2:cmMkLst xmlns:pc2="http://schemas.microsoft.com/office/powerpoint/2019/9/main/command">
                <pc:docMk/>
                <pc:sldMk cId="3099534681" sldId="280"/>
                <pc2:cmMk id="{E9FF4D1E-E799-437A-907A-A36B66210A1E}"/>
              </pc2:cmMkLst>
            </pc226:cmChg>
          </p:ext>
        </pc:extLst>
      </pc:sldChg>
      <pc:sldChg chg="addSp delSp modSp mod modClrScheme chgLayout">
        <pc:chgData name="Liz Heynes" userId="e5ff50d5-f39a-42f6-9e9f-e790bcc8c38d" providerId="ADAL" clId="{20BCF99D-2FFE-49F2-B5C6-23049C67611F}" dt="2023-08-04T04:21:25.094" v="93"/>
        <pc:sldMkLst>
          <pc:docMk/>
          <pc:sldMk cId="2080103385" sldId="281"/>
        </pc:sldMkLst>
        <pc:spChg chg="add del mod ord">
          <ac:chgData name="Liz Heynes" userId="e5ff50d5-f39a-42f6-9e9f-e790bcc8c38d" providerId="ADAL" clId="{20BCF99D-2FFE-49F2-B5C6-23049C67611F}" dt="2023-08-04T04:18:32.659" v="60" actId="478"/>
          <ac:spMkLst>
            <pc:docMk/>
            <pc:sldMk cId="2080103385" sldId="281"/>
            <ac:spMk id="2" creationId="{E2C3137F-E784-89AF-4EAE-90D834D964EE}"/>
          </ac:spMkLst>
        </pc:spChg>
        <pc:spChg chg="add mod">
          <ac:chgData name="Liz Heynes" userId="e5ff50d5-f39a-42f6-9e9f-e790bcc8c38d" providerId="ADAL" clId="{20BCF99D-2FFE-49F2-B5C6-23049C67611F}" dt="2023-08-04T04:19:56.961" v="84"/>
          <ac:spMkLst>
            <pc:docMk/>
            <pc:sldMk cId="2080103385" sldId="281"/>
            <ac:spMk id="4" creationId="{4C673ECE-55B8-5C66-68FB-E3C2CE17B821}"/>
          </ac:spMkLst>
        </pc:spChg>
        <pc:spChg chg="add mod">
          <ac:chgData name="Liz Heynes" userId="e5ff50d5-f39a-42f6-9e9f-e790bcc8c38d" providerId="ADAL" clId="{20BCF99D-2FFE-49F2-B5C6-23049C67611F}" dt="2023-08-04T04:21:25.094" v="93"/>
          <ac:spMkLst>
            <pc:docMk/>
            <pc:sldMk cId="2080103385" sldId="281"/>
            <ac:spMk id="5" creationId="{FDAFF71A-9397-DC2F-40B1-28598F925BCF}"/>
          </ac:spMkLst>
        </pc:spChg>
        <pc:spChg chg="add mod">
          <ac:chgData name="Liz Heynes" userId="e5ff50d5-f39a-42f6-9e9f-e790bcc8c38d" providerId="ADAL" clId="{20BCF99D-2FFE-49F2-B5C6-23049C67611F}" dt="2023-08-04T04:21:25.094" v="93"/>
          <ac:spMkLst>
            <pc:docMk/>
            <pc:sldMk cId="2080103385" sldId="281"/>
            <ac:spMk id="8" creationId="{FCE6FA54-952E-4FAD-06EB-0E0B331A4068}"/>
          </ac:spMkLst>
        </pc:spChg>
        <pc:spChg chg="mod ord">
          <ac:chgData name="Liz Heynes" userId="e5ff50d5-f39a-42f6-9e9f-e790bcc8c38d" providerId="ADAL" clId="{20BCF99D-2FFE-49F2-B5C6-23049C67611F}" dt="2023-08-04T04:18:04.747" v="53" actId="700"/>
          <ac:spMkLst>
            <pc:docMk/>
            <pc:sldMk cId="2080103385" sldId="281"/>
            <ac:spMk id="9" creationId="{F24B0038-9E38-456D-8799-355D25671B71}"/>
          </ac:spMkLst>
        </pc:spChg>
        <pc:spChg chg="del">
          <ac:chgData name="Liz Heynes" userId="e5ff50d5-f39a-42f6-9e9f-e790bcc8c38d" providerId="ADAL" clId="{20BCF99D-2FFE-49F2-B5C6-23049C67611F}" dt="2023-08-04T04:19:56.688" v="83" actId="478"/>
          <ac:spMkLst>
            <pc:docMk/>
            <pc:sldMk cId="2080103385" sldId="281"/>
            <ac:spMk id="13" creationId="{148FFD10-2B36-4819-97B6-A28004B48507}"/>
          </ac:spMkLst>
        </pc:spChg>
        <pc:picChg chg="del">
          <ac:chgData name="Liz Heynes" userId="e5ff50d5-f39a-42f6-9e9f-e790bcc8c38d" providerId="ADAL" clId="{20BCF99D-2FFE-49F2-B5C6-23049C67611F}" dt="2023-08-04T04:21:22.891" v="92" actId="478"/>
          <ac:picMkLst>
            <pc:docMk/>
            <pc:sldMk cId="2080103385" sldId="281"/>
            <ac:picMk id="3" creationId="{27427ED4-4D82-4E37-9F20-EE06229D2001}"/>
          </ac:picMkLst>
        </pc:picChg>
        <pc:picChg chg="add mod">
          <ac:chgData name="Liz Heynes" userId="e5ff50d5-f39a-42f6-9e9f-e790bcc8c38d" providerId="ADAL" clId="{20BCF99D-2FFE-49F2-B5C6-23049C67611F}" dt="2023-08-04T04:21:25.094" v="93"/>
          <ac:picMkLst>
            <pc:docMk/>
            <pc:sldMk cId="2080103385" sldId="281"/>
            <ac:picMk id="7" creationId="{C96836C3-105C-EB6E-DF69-88975EB5CB01}"/>
          </ac:picMkLst>
        </pc:picChg>
        <pc:picChg chg="add mod">
          <ac:chgData name="Liz Heynes" userId="e5ff50d5-f39a-42f6-9e9f-e790bcc8c38d" providerId="ADAL" clId="{20BCF99D-2FFE-49F2-B5C6-23049C67611F}" dt="2023-08-04T04:21:25.094" v="93"/>
          <ac:picMkLst>
            <pc:docMk/>
            <pc:sldMk cId="2080103385" sldId="281"/>
            <ac:picMk id="11" creationId="{75C93AB4-E4E4-4282-318F-DE0EAAA92AB1}"/>
          </ac:picMkLst>
        </pc:picChg>
        <pc:picChg chg="del">
          <ac:chgData name="Liz Heynes" userId="e5ff50d5-f39a-42f6-9e9f-e790bcc8c38d" providerId="ADAL" clId="{20BCF99D-2FFE-49F2-B5C6-23049C67611F}" dt="2023-08-04T04:21:20.713" v="91" actId="478"/>
          <ac:picMkLst>
            <pc:docMk/>
            <pc:sldMk cId="2080103385" sldId="281"/>
            <ac:picMk id="12" creationId="{A5CB15CD-3119-440E-ABCD-6685AD2EBAA6}"/>
          </ac:picMkLst>
        </pc:picChg>
      </pc:sldChg>
      <pc:sldChg chg="addSp delSp modSp mod modClrScheme chgLayout modNotesTx">
        <pc:chgData name="Liz Heynes" userId="e5ff50d5-f39a-42f6-9e9f-e790bcc8c38d" providerId="ADAL" clId="{20BCF99D-2FFE-49F2-B5C6-23049C67611F}" dt="2023-08-09T04:51:40.198" v="711" actId="20577"/>
        <pc:sldMkLst>
          <pc:docMk/>
          <pc:sldMk cId="2788717030" sldId="282"/>
        </pc:sldMkLst>
        <pc:spChg chg="add mod">
          <ac:chgData name="Liz Heynes" userId="e5ff50d5-f39a-42f6-9e9f-e790bcc8c38d" providerId="ADAL" clId="{20BCF99D-2FFE-49F2-B5C6-23049C67611F}" dt="2023-08-09T04:50:53.128" v="705"/>
          <ac:spMkLst>
            <pc:docMk/>
            <pc:sldMk cId="2788717030" sldId="282"/>
            <ac:spMk id="2" creationId="{C54F088A-84A0-5664-A246-72F4FF488C35}"/>
          </ac:spMkLst>
        </pc:spChg>
        <pc:spChg chg="add del mod ord">
          <ac:chgData name="Liz Heynes" userId="e5ff50d5-f39a-42f6-9e9f-e790bcc8c38d" providerId="ADAL" clId="{20BCF99D-2FFE-49F2-B5C6-23049C67611F}" dt="2023-08-04T04:18:36.069" v="61" actId="478"/>
          <ac:spMkLst>
            <pc:docMk/>
            <pc:sldMk cId="2788717030" sldId="282"/>
            <ac:spMk id="2" creationId="{E8670749-A394-A3FA-261A-54306614925C}"/>
          </ac:spMkLst>
        </pc:spChg>
        <pc:spChg chg="mod ord">
          <ac:chgData name="Liz Heynes" userId="e5ff50d5-f39a-42f6-9e9f-e790bcc8c38d" providerId="ADAL" clId="{20BCF99D-2FFE-49F2-B5C6-23049C67611F}" dt="2023-08-04T04:18:04.747" v="53" actId="700"/>
          <ac:spMkLst>
            <pc:docMk/>
            <pc:sldMk cId="2788717030" sldId="282"/>
            <ac:spMk id="3" creationId="{25270862-ADCB-43BD-BC11-CF8CEF2EF796}"/>
          </ac:spMkLst>
        </pc:spChg>
        <pc:picChg chg="del">
          <ac:chgData name="Liz Heynes" userId="e5ff50d5-f39a-42f6-9e9f-e790bcc8c38d" providerId="ADAL" clId="{20BCF99D-2FFE-49F2-B5C6-23049C67611F}" dt="2023-08-09T04:50:52.558" v="704" actId="478"/>
          <ac:picMkLst>
            <pc:docMk/>
            <pc:sldMk cId="2788717030" sldId="282"/>
            <ac:picMk id="4" creationId="{F53494C4-A3AE-4189-8739-CCB43222DBD4}"/>
          </ac:picMkLst>
        </pc:picChg>
      </pc:sldChg>
      <pc:sldChg chg="modSp add mod addCm delCm modNotesTx">
        <pc:chgData name="Liz Heynes" userId="e5ff50d5-f39a-42f6-9e9f-e790bcc8c38d" providerId="ADAL" clId="{20BCF99D-2FFE-49F2-B5C6-23049C67611F}" dt="2023-08-09T04:57:11.899" v="723"/>
        <pc:sldMkLst>
          <pc:docMk/>
          <pc:sldMk cId="3334894480" sldId="283"/>
        </pc:sldMkLst>
        <pc:spChg chg="mod">
          <ac:chgData name="Liz Heynes" userId="e5ff50d5-f39a-42f6-9e9f-e790bcc8c38d" providerId="ADAL" clId="{20BCF99D-2FFE-49F2-B5C6-23049C67611F}" dt="2023-08-04T04:15:37.203" v="43" actId="20577"/>
          <ac:spMkLst>
            <pc:docMk/>
            <pc:sldMk cId="3334894480" sldId="283"/>
            <ac:spMk id="9" creationId="{8D6788E9-AD98-4DC8-8458-7F04698CA380}"/>
          </ac:spMkLst>
        </pc:spChg>
        <pc:spChg chg="mod">
          <ac:chgData name="Liz Heynes" userId="e5ff50d5-f39a-42f6-9e9f-e790bcc8c38d" providerId="ADAL" clId="{20BCF99D-2FFE-49F2-B5C6-23049C67611F}" dt="2023-08-09T04:39:19.826" v="702" actId="6549"/>
          <ac:spMkLst>
            <pc:docMk/>
            <pc:sldMk cId="3334894480" sldId="283"/>
            <ac:spMk id="10" creationId="{6424663C-24C3-43E9-B305-4BA826D0F46D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del">
              <pc226:chgData name="Liz Heynes" userId="e5ff50d5-f39a-42f6-9e9f-e790bcc8c38d" providerId="ADAL" clId="{20BCF99D-2FFE-49F2-B5C6-23049C67611F}" dt="2023-08-09T04:57:11.899" v="723"/>
              <pc2:cmMkLst xmlns:pc2="http://schemas.microsoft.com/office/powerpoint/2019/9/main/command">
                <pc:docMk/>
                <pc:sldMk cId="3334894480" sldId="283"/>
                <pc2:cmMk id="{BD8AB92C-13BA-4A03-B405-1431E1AB7836}"/>
              </pc2:cmMkLst>
            </pc226:cmChg>
          </p:ext>
        </pc:extLst>
      </pc:sldChg>
      <pc:sldChg chg="del addCm">
        <pc:chgData name="Liz Heynes" userId="e5ff50d5-f39a-42f6-9e9f-e790bcc8c38d" providerId="ADAL" clId="{20BCF99D-2FFE-49F2-B5C6-23049C67611F}" dt="2023-08-09T03:21:10.036" v="626" actId="47"/>
        <pc:sldMkLst>
          <pc:docMk/>
          <pc:sldMk cId="821524552" sldId="285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Liz Heynes" userId="e5ff50d5-f39a-42f6-9e9f-e790bcc8c38d" providerId="ADAL" clId="{20BCF99D-2FFE-49F2-B5C6-23049C67611F}" dt="2023-08-04T04:17:35.049" v="52"/>
              <pc2:cmMkLst xmlns:pc2="http://schemas.microsoft.com/office/powerpoint/2019/9/main/command">
                <pc:docMk/>
                <pc:sldMk cId="821524552" sldId="285"/>
                <pc2:cmMk id="{8E8A0AB3-6E29-4AA5-BDE5-4757CA25B042}"/>
              </pc2:cmMkLst>
            </pc226:cmChg>
          </p:ext>
        </pc:extLst>
      </pc:sldChg>
      <pc:sldChg chg="addSp delSp modSp mod modClrScheme addCm chgLayout modNotesTx">
        <pc:chgData name="Liz Heynes" userId="e5ff50d5-f39a-42f6-9e9f-e790bcc8c38d" providerId="ADAL" clId="{20BCF99D-2FFE-49F2-B5C6-23049C67611F}" dt="2023-08-09T05:15:48.867" v="930"/>
        <pc:sldMkLst>
          <pc:docMk/>
          <pc:sldMk cId="2420747253" sldId="286"/>
        </pc:sldMkLst>
        <pc:spChg chg="mod">
          <ac:chgData name="Liz Heynes" userId="e5ff50d5-f39a-42f6-9e9f-e790bcc8c38d" providerId="ADAL" clId="{20BCF99D-2FFE-49F2-B5C6-23049C67611F}" dt="2023-08-04T04:30:29.521" v="246" actId="1036"/>
          <ac:spMkLst>
            <pc:docMk/>
            <pc:sldMk cId="2420747253" sldId="286"/>
            <ac:spMk id="2" creationId="{764A2A53-CAB8-6C67-4FFF-5EB19458A426}"/>
          </ac:spMkLst>
        </pc:spChg>
        <pc:spChg chg="add del mod ord">
          <ac:chgData name="Liz Heynes" userId="e5ff50d5-f39a-42f6-9e9f-e790bcc8c38d" providerId="ADAL" clId="{20BCF99D-2FFE-49F2-B5C6-23049C67611F}" dt="2023-08-04T04:18:14.745" v="55" actId="478"/>
          <ac:spMkLst>
            <pc:docMk/>
            <pc:sldMk cId="2420747253" sldId="286"/>
            <ac:spMk id="3" creationId="{7C8AF973-3253-8BC2-B399-C3B1DC901D09}"/>
          </ac:spMkLst>
        </pc:spChg>
        <pc:spChg chg="mod ord">
          <ac:chgData name="Liz Heynes" userId="e5ff50d5-f39a-42f6-9e9f-e790bcc8c38d" providerId="ADAL" clId="{20BCF99D-2FFE-49F2-B5C6-23049C67611F}" dt="2023-08-09T05:14:15.788" v="813" actId="20577"/>
          <ac:spMkLst>
            <pc:docMk/>
            <pc:sldMk cId="2420747253" sldId="286"/>
            <ac:spMk id="4" creationId="{0D1D91B1-5B78-4150-9A3C-916B3706FCE4}"/>
          </ac:spMkLst>
        </pc:spChg>
        <pc:spChg chg="add mod">
          <ac:chgData name="Liz Heynes" userId="e5ff50d5-f39a-42f6-9e9f-e790bcc8c38d" providerId="ADAL" clId="{20BCF99D-2FFE-49F2-B5C6-23049C67611F}" dt="2023-08-04T04:19:15.256" v="68"/>
          <ac:spMkLst>
            <pc:docMk/>
            <pc:sldMk cId="2420747253" sldId="286"/>
            <ac:spMk id="5" creationId="{1AB37246-CAB6-082E-5868-005B763CEC23}"/>
          </ac:spMkLst>
        </pc:spChg>
        <pc:spChg chg="add mod">
          <ac:chgData name="Liz Heynes" userId="e5ff50d5-f39a-42f6-9e9f-e790bcc8c38d" providerId="ADAL" clId="{20BCF99D-2FFE-49F2-B5C6-23049C67611F}" dt="2023-08-04T04:20:44.010" v="86"/>
          <ac:spMkLst>
            <pc:docMk/>
            <pc:sldMk cId="2420747253" sldId="286"/>
            <ac:spMk id="6" creationId="{635704EF-880D-DF2C-825A-B74E4B53AC06}"/>
          </ac:spMkLst>
        </pc:spChg>
        <pc:spChg chg="add mod">
          <ac:chgData name="Liz Heynes" userId="e5ff50d5-f39a-42f6-9e9f-e790bcc8c38d" providerId="ADAL" clId="{20BCF99D-2FFE-49F2-B5C6-23049C67611F}" dt="2023-08-04T04:31:08.607" v="255" actId="113"/>
          <ac:spMkLst>
            <pc:docMk/>
            <pc:sldMk cId="2420747253" sldId="286"/>
            <ac:spMk id="8" creationId="{D7936A07-EC2E-F651-D853-BFC2D0579DDD}"/>
          </ac:spMkLst>
        </pc:spChg>
        <pc:spChg chg="add mod">
          <ac:chgData name="Liz Heynes" userId="e5ff50d5-f39a-42f6-9e9f-e790bcc8c38d" providerId="ADAL" clId="{20BCF99D-2FFE-49F2-B5C6-23049C67611F}" dt="2023-08-09T05:15:10.528" v="928" actId="1036"/>
          <ac:spMkLst>
            <pc:docMk/>
            <pc:sldMk cId="2420747253" sldId="286"/>
            <ac:spMk id="10" creationId="{0CE30B5A-0C2C-B9A7-58C5-B81762062063}"/>
          </ac:spMkLst>
        </pc:spChg>
        <pc:spChg chg="mod">
          <ac:chgData name="Liz Heynes" userId="e5ff50d5-f39a-42f6-9e9f-e790bcc8c38d" providerId="ADAL" clId="{20BCF99D-2FFE-49F2-B5C6-23049C67611F}" dt="2023-08-04T04:31:04.929" v="253" actId="1076"/>
          <ac:spMkLst>
            <pc:docMk/>
            <pc:sldMk cId="2420747253" sldId="286"/>
            <ac:spMk id="12" creationId="{3EAD58D9-7936-0A8C-0280-6EB1956DE692}"/>
          </ac:spMkLst>
        </pc:spChg>
        <pc:spChg chg="mod">
          <ac:chgData name="Liz Heynes" userId="e5ff50d5-f39a-42f6-9e9f-e790bcc8c38d" providerId="ADAL" clId="{20BCF99D-2FFE-49F2-B5C6-23049C67611F}" dt="2023-08-04T04:30:29.521" v="246" actId="1036"/>
          <ac:spMkLst>
            <pc:docMk/>
            <pc:sldMk cId="2420747253" sldId="286"/>
            <ac:spMk id="14" creationId="{90D0AB03-56B6-4B7F-8073-C348ED575368}"/>
          </ac:spMkLst>
        </pc:spChg>
        <pc:spChg chg="mod">
          <ac:chgData name="Liz Heynes" userId="e5ff50d5-f39a-42f6-9e9f-e790bcc8c38d" providerId="ADAL" clId="{20BCF99D-2FFE-49F2-B5C6-23049C67611F}" dt="2023-08-04T04:34:09.987" v="291" actId="1038"/>
          <ac:spMkLst>
            <pc:docMk/>
            <pc:sldMk cId="2420747253" sldId="286"/>
            <ac:spMk id="16" creationId="{FF520AD5-D064-4FDD-8106-B3691269ABFC}"/>
          </ac:spMkLst>
        </pc:spChg>
        <pc:spChg chg="del mod">
          <ac:chgData name="Liz Heynes" userId="e5ff50d5-f39a-42f6-9e9f-e790bcc8c38d" providerId="ADAL" clId="{20BCF99D-2FFE-49F2-B5C6-23049C67611F}" dt="2023-08-04T04:29:56.200" v="189" actId="478"/>
          <ac:spMkLst>
            <pc:docMk/>
            <pc:sldMk cId="2420747253" sldId="286"/>
            <ac:spMk id="18" creationId="{E52E8319-4B98-0395-4130-3DAB86D44C9B}"/>
          </ac:spMkLst>
        </pc:spChg>
        <pc:spChg chg="mod ord">
          <ac:chgData name="Liz Heynes" userId="e5ff50d5-f39a-42f6-9e9f-e790bcc8c38d" providerId="ADAL" clId="{20BCF99D-2FFE-49F2-B5C6-23049C67611F}" dt="2023-08-04T04:18:04.747" v="53" actId="700"/>
          <ac:spMkLst>
            <pc:docMk/>
            <pc:sldMk cId="2420747253" sldId="286"/>
            <ac:spMk id="19" creationId="{BA8050DD-5761-4A75-83FF-AB93FE062AA2}"/>
          </ac:spMkLst>
        </pc:spChg>
        <pc:spChg chg="del">
          <ac:chgData name="Liz Heynes" userId="e5ff50d5-f39a-42f6-9e9f-e790bcc8c38d" providerId="ADAL" clId="{20BCF99D-2FFE-49F2-B5C6-23049C67611F}" dt="2023-08-04T04:19:14.989" v="67" actId="478"/>
          <ac:spMkLst>
            <pc:docMk/>
            <pc:sldMk cId="2420747253" sldId="286"/>
            <ac:spMk id="22" creationId="{5266C994-BF32-44F7-949D-B9DF1A747CCA}"/>
          </ac:spMkLst>
        </pc:spChg>
        <pc:picChg chg="add mod">
          <ac:chgData name="Liz Heynes" userId="e5ff50d5-f39a-42f6-9e9f-e790bcc8c38d" providerId="ADAL" clId="{20BCF99D-2FFE-49F2-B5C6-23049C67611F}" dt="2023-08-04T04:20:44.010" v="86"/>
          <ac:picMkLst>
            <pc:docMk/>
            <pc:sldMk cId="2420747253" sldId="286"/>
            <ac:picMk id="7" creationId="{103FD67D-BA27-C130-D543-D1ED0A96821D}"/>
          </ac:picMkLst>
        </pc:picChg>
        <pc:picChg chg="add mod">
          <ac:chgData name="Liz Heynes" userId="e5ff50d5-f39a-42f6-9e9f-e790bcc8c38d" providerId="ADAL" clId="{20BCF99D-2FFE-49F2-B5C6-23049C67611F}" dt="2023-08-04T04:30:51.922" v="251" actId="1076"/>
          <ac:picMkLst>
            <pc:docMk/>
            <pc:sldMk cId="2420747253" sldId="286"/>
            <ac:picMk id="9" creationId="{28660311-A605-DE6A-3059-02610862024E}"/>
          </ac:picMkLst>
        </pc:picChg>
        <pc:picChg chg="del">
          <ac:chgData name="Liz Heynes" userId="e5ff50d5-f39a-42f6-9e9f-e790bcc8c38d" providerId="ADAL" clId="{20BCF99D-2FFE-49F2-B5C6-23049C67611F}" dt="2023-08-04T04:20:43.546" v="85" actId="478"/>
          <ac:picMkLst>
            <pc:docMk/>
            <pc:sldMk cId="2420747253" sldId="286"/>
            <ac:picMk id="26" creationId="{556AD5DC-3080-4850-9C4C-FC55D8687089}"/>
          </ac:picMkLst>
        </pc:picChg>
        <pc:picChg chg="mod">
          <ac:chgData name="Liz Heynes" userId="e5ff50d5-f39a-42f6-9e9f-e790bcc8c38d" providerId="ADAL" clId="{20BCF99D-2FFE-49F2-B5C6-23049C67611F}" dt="2023-08-04T04:30:40.201" v="248" actId="14100"/>
          <ac:picMkLst>
            <pc:docMk/>
            <pc:sldMk cId="2420747253" sldId="286"/>
            <ac:picMk id="46" creationId="{FF2D7E85-5570-34E1-0798-696D619C0346}"/>
          </ac:picMkLst>
        </pc:picChg>
        <pc:picChg chg="del">
          <ac:chgData name="Liz Heynes" userId="e5ff50d5-f39a-42f6-9e9f-e790bcc8c38d" providerId="ADAL" clId="{20BCF99D-2FFE-49F2-B5C6-23049C67611F}" dt="2023-08-04T04:30:44.047" v="249" actId="478"/>
          <ac:picMkLst>
            <pc:docMk/>
            <pc:sldMk cId="2420747253" sldId="286"/>
            <ac:picMk id="47" creationId="{9EEE8330-6E35-8062-70C5-48A53C5FC1CF}"/>
          </ac:picMkLst>
        </pc:picChg>
        <pc:cxnChg chg="del">
          <ac:chgData name="Liz Heynes" userId="e5ff50d5-f39a-42f6-9e9f-e790bcc8c38d" providerId="ADAL" clId="{20BCF99D-2FFE-49F2-B5C6-23049C67611F}" dt="2023-08-04T04:30:08.256" v="192" actId="478"/>
          <ac:cxnSpMkLst>
            <pc:docMk/>
            <pc:sldMk cId="2420747253" sldId="286"/>
            <ac:cxnSpMk id="50" creationId="{BD970074-33DF-7821-C18D-87A3D0ED3CD3}"/>
          </ac:cxnSpMkLst>
        </pc:cxn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Liz Heynes" userId="e5ff50d5-f39a-42f6-9e9f-e790bcc8c38d" providerId="ADAL" clId="{20BCF99D-2FFE-49F2-B5C6-23049C67611F}" dt="2023-08-09T05:15:48.867" v="930"/>
              <pc2:cmMkLst xmlns:pc2="http://schemas.microsoft.com/office/powerpoint/2019/9/main/command">
                <pc:docMk/>
                <pc:sldMk cId="2420747253" sldId="286"/>
                <pc2:cmMk id="{095C8CA1-67E6-4A4C-B1D5-378F9C72A7EC}"/>
              </pc2:cmMkLst>
            </pc226:cmChg>
          </p:ext>
        </pc:extLst>
      </pc:sldChg>
      <pc:sldChg chg="addSp delSp modSp mod modClrScheme delCm chgLayout">
        <pc:chgData name="Liz Heynes" userId="e5ff50d5-f39a-42f6-9e9f-e790bcc8c38d" providerId="ADAL" clId="{20BCF99D-2FFE-49F2-B5C6-23049C67611F}" dt="2023-08-09T04:58:16.415" v="728"/>
        <pc:sldMkLst>
          <pc:docMk/>
          <pc:sldMk cId="3822545810" sldId="287"/>
        </pc:sldMkLst>
        <pc:spChg chg="add del mod ord">
          <ac:chgData name="Liz Heynes" userId="e5ff50d5-f39a-42f6-9e9f-e790bcc8c38d" providerId="ADAL" clId="{20BCF99D-2FFE-49F2-B5C6-23049C67611F}" dt="2023-08-04T04:18:25.766" v="58" actId="478"/>
          <ac:spMkLst>
            <pc:docMk/>
            <pc:sldMk cId="3822545810" sldId="287"/>
            <ac:spMk id="5" creationId="{478E2B4A-691E-5808-01A5-6A4660BBA7E6}"/>
          </ac:spMkLst>
        </pc:spChg>
        <pc:spChg chg="mod ord">
          <ac:chgData name="Liz Heynes" userId="e5ff50d5-f39a-42f6-9e9f-e790bcc8c38d" providerId="ADAL" clId="{20BCF99D-2FFE-49F2-B5C6-23049C67611F}" dt="2023-08-04T04:18:04.747" v="53" actId="700"/>
          <ac:spMkLst>
            <pc:docMk/>
            <pc:sldMk cId="3822545810" sldId="287"/>
            <ac:spMk id="7" creationId="{AF8A88B0-77E8-43D4-92C8-11FEE102F84D}"/>
          </ac:spMkLst>
        </pc:spChg>
        <pc:spChg chg="add mod">
          <ac:chgData name="Liz Heynes" userId="e5ff50d5-f39a-42f6-9e9f-e790bcc8c38d" providerId="ADAL" clId="{20BCF99D-2FFE-49F2-B5C6-23049C67611F}" dt="2023-08-04T04:19:46.406" v="80" actId="20577"/>
          <ac:spMkLst>
            <pc:docMk/>
            <pc:sldMk cId="3822545810" sldId="287"/>
            <ac:spMk id="8" creationId="{0F03165C-7BE2-60B4-DFF9-1134015F8AAF}"/>
          </ac:spMkLst>
        </pc:spChg>
        <pc:spChg chg="del">
          <ac:chgData name="Liz Heynes" userId="e5ff50d5-f39a-42f6-9e9f-e790bcc8c38d" providerId="ADAL" clId="{20BCF99D-2FFE-49F2-B5C6-23049C67611F}" dt="2023-08-04T04:24:10.202" v="105" actId="478"/>
          <ac:spMkLst>
            <pc:docMk/>
            <pc:sldMk cId="3822545810" sldId="287"/>
            <ac:spMk id="9" creationId="{A4590B31-EA51-418C-BBD4-C8CD1EB7763B}"/>
          </ac:spMkLst>
        </pc:spChg>
        <pc:spChg chg="add mod">
          <ac:chgData name="Liz Heynes" userId="e5ff50d5-f39a-42f6-9e9f-e790bcc8c38d" providerId="ADAL" clId="{20BCF99D-2FFE-49F2-B5C6-23049C67611F}" dt="2023-08-04T04:21:45.994" v="99"/>
          <ac:spMkLst>
            <pc:docMk/>
            <pc:sldMk cId="3822545810" sldId="287"/>
            <ac:spMk id="10" creationId="{E0D8FB01-9E4C-E504-95CC-1334BFF5FB33}"/>
          </ac:spMkLst>
        </pc:spChg>
        <pc:spChg chg="del">
          <ac:chgData name="Liz Heynes" userId="e5ff50d5-f39a-42f6-9e9f-e790bcc8c38d" providerId="ADAL" clId="{20BCF99D-2FFE-49F2-B5C6-23049C67611F}" dt="2023-08-04T04:19:43.191" v="76" actId="478"/>
          <ac:spMkLst>
            <pc:docMk/>
            <pc:sldMk cId="3822545810" sldId="287"/>
            <ac:spMk id="11" creationId="{EB5D1407-E0E7-4DA2-AB8C-AFFC47995FC1}"/>
          </ac:spMkLst>
        </pc:spChg>
        <pc:spChg chg="add mod">
          <ac:chgData name="Liz Heynes" userId="e5ff50d5-f39a-42f6-9e9f-e790bcc8c38d" providerId="ADAL" clId="{20BCF99D-2FFE-49F2-B5C6-23049C67611F}" dt="2023-08-04T04:21:45.994" v="99"/>
          <ac:spMkLst>
            <pc:docMk/>
            <pc:sldMk cId="3822545810" sldId="287"/>
            <ac:spMk id="14" creationId="{E4EEA46E-DCD3-38E3-8B20-113F9B9509C4}"/>
          </ac:spMkLst>
        </pc:spChg>
        <pc:spChg chg="add mod">
          <ac:chgData name="Liz Heynes" userId="e5ff50d5-f39a-42f6-9e9f-e790bcc8c38d" providerId="ADAL" clId="{20BCF99D-2FFE-49F2-B5C6-23049C67611F}" dt="2023-08-04T04:28:00.275" v="176" actId="14100"/>
          <ac:spMkLst>
            <pc:docMk/>
            <pc:sldMk cId="3822545810" sldId="287"/>
            <ac:spMk id="17" creationId="{8F86CE51-B8BE-DF7C-EC17-8D609EE80ECF}"/>
          </ac:spMkLst>
        </pc:spChg>
        <pc:spChg chg="add mod">
          <ac:chgData name="Liz Heynes" userId="e5ff50d5-f39a-42f6-9e9f-e790bcc8c38d" providerId="ADAL" clId="{20BCF99D-2FFE-49F2-B5C6-23049C67611F}" dt="2023-08-04T04:27:32.994" v="171" actId="1076"/>
          <ac:spMkLst>
            <pc:docMk/>
            <pc:sldMk cId="3822545810" sldId="287"/>
            <ac:spMk id="18" creationId="{2794455C-89C9-8062-1B79-A3DAD30DFE35}"/>
          </ac:spMkLst>
        </pc:spChg>
        <pc:graphicFrameChg chg="del ord">
          <ac:chgData name="Liz Heynes" userId="e5ff50d5-f39a-42f6-9e9f-e790bcc8c38d" providerId="ADAL" clId="{20BCF99D-2FFE-49F2-B5C6-23049C67611F}" dt="2023-08-04T04:26:09.586" v="154" actId="478"/>
          <ac:graphicFrameMkLst>
            <pc:docMk/>
            <pc:sldMk cId="3822545810" sldId="287"/>
            <ac:graphicFrameMk id="2" creationId="{7D0E40CD-0261-2FDB-B001-507A84B3A367}"/>
          </ac:graphicFrameMkLst>
        </pc:graphicFrameChg>
        <pc:graphicFrameChg chg="add mod modGraphic">
          <ac:chgData name="Liz Heynes" userId="e5ff50d5-f39a-42f6-9e9f-e790bcc8c38d" providerId="ADAL" clId="{20BCF99D-2FFE-49F2-B5C6-23049C67611F}" dt="2023-08-04T04:35:35.907" v="305" actId="20577"/>
          <ac:graphicFrameMkLst>
            <pc:docMk/>
            <pc:sldMk cId="3822545810" sldId="287"/>
            <ac:graphicFrameMk id="16" creationId="{747CCAAA-6822-E514-52EA-4A9AB00C62DC}"/>
          </ac:graphicFrameMkLst>
        </pc:graphicFrameChg>
        <pc:picChg chg="del">
          <ac:chgData name="Liz Heynes" userId="e5ff50d5-f39a-42f6-9e9f-e790bcc8c38d" providerId="ADAL" clId="{20BCF99D-2FFE-49F2-B5C6-23049C67611F}" dt="2023-08-04T04:21:41.609" v="97" actId="478"/>
          <ac:picMkLst>
            <pc:docMk/>
            <pc:sldMk cId="3822545810" sldId="287"/>
            <ac:picMk id="6" creationId="{AFC6EA6B-D257-46BF-B5CD-24C81ED9B0F3}"/>
          </ac:picMkLst>
        </pc:picChg>
        <pc:picChg chg="del">
          <ac:chgData name="Liz Heynes" userId="e5ff50d5-f39a-42f6-9e9f-e790bcc8c38d" providerId="ADAL" clId="{20BCF99D-2FFE-49F2-B5C6-23049C67611F}" dt="2023-08-04T04:21:43.952" v="98" actId="478"/>
          <ac:picMkLst>
            <pc:docMk/>
            <pc:sldMk cId="3822545810" sldId="287"/>
            <ac:picMk id="12" creationId="{03232B7C-2B95-4D28-844A-4016663FB2EB}"/>
          </ac:picMkLst>
        </pc:picChg>
        <pc:picChg chg="add mod">
          <ac:chgData name="Liz Heynes" userId="e5ff50d5-f39a-42f6-9e9f-e790bcc8c38d" providerId="ADAL" clId="{20BCF99D-2FFE-49F2-B5C6-23049C67611F}" dt="2023-08-04T04:21:45.994" v="99"/>
          <ac:picMkLst>
            <pc:docMk/>
            <pc:sldMk cId="3822545810" sldId="287"/>
            <ac:picMk id="13" creationId="{8757D67C-AABB-03B9-4131-B242C0AE1F94}"/>
          </ac:picMkLst>
        </pc:picChg>
        <pc:picChg chg="add mod">
          <ac:chgData name="Liz Heynes" userId="e5ff50d5-f39a-42f6-9e9f-e790bcc8c38d" providerId="ADAL" clId="{20BCF99D-2FFE-49F2-B5C6-23049C67611F}" dt="2023-08-04T04:21:45.994" v="99"/>
          <ac:picMkLst>
            <pc:docMk/>
            <pc:sldMk cId="3822545810" sldId="287"/>
            <ac:picMk id="15" creationId="{65FEC470-3A07-BD35-D0F1-A93921689792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Liz Heynes" userId="e5ff50d5-f39a-42f6-9e9f-e790bcc8c38d" providerId="ADAL" clId="{20BCF99D-2FFE-49F2-B5C6-23049C67611F}" dt="2023-08-09T04:58:16.415" v="728"/>
              <pc2:cmMkLst xmlns:pc2="http://schemas.microsoft.com/office/powerpoint/2019/9/main/command">
                <pc:docMk/>
                <pc:sldMk cId="3822545810" sldId="287"/>
                <pc2:cmMk id="{D3FEC1FF-3CB3-4BDA-B486-C7FED6DED4AE}"/>
              </pc2:cmMkLst>
            </pc226:cmChg>
          </p:ext>
        </pc:extLst>
      </pc:sldChg>
      <pc:sldChg chg="del">
        <pc:chgData name="Liz Heynes" userId="e5ff50d5-f39a-42f6-9e9f-e790bcc8c38d" providerId="ADAL" clId="{20BCF99D-2FFE-49F2-B5C6-23049C67611F}" dt="2023-08-09T03:21:10.036" v="626" actId="47"/>
        <pc:sldMkLst>
          <pc:docMk/>
          <pc:sldMk cId="192199499" sldId="305"/>
        </pc:sldMkLst>
      </pc:sldChg>
      <pc:sldChg chg="del">
        <pc:chgData name="Liz Heynes" userId="e5ff50d5-f39a-42f6-9e9f-e790bcc8c38d" providerId="ADAL" clId="{20BCF99D-2FFE-49F2-B5C6-23049C67611F}" dt="2023-08-09T03:21:10.036" v="626" actId="47"/>
        <pc:sldMkLst>
          <pc:docMk/>
          <pc:sldMk cId="3097816862" sldId="306"/>
        </pc:sldMkLst>
      </pc:sldChg>
      <pc:sldChg chg="modSp add mod">
        <pc:chgData name="Liz Heynes" userId="e5ff50d5-f39a-42f6-9e9f-e790bcc8c38d" providerId="ADAL" clId="{20BCF99D-2FFE-49F2-B5C6-23049C67611F}" dt="2023-08-04T04:14:33.196" v="33" actId="20577"/>
        <pc:sldMkLst>
          <pc:docMk/>
          <pc:sldMk cId="4292008902" sldId="314"/>
        </pc:sldMkLst>
        <pc:spChg chg="mod">
          <ac:chgData name="Liz Heynes" userId="e5ff50d5-f39a-42f6-9e9f-e790bcc8c38d" providerId="ADAL" clId="{20BCF99D-2FFE-49F2-B5C6-23049C67611F}" dt="2023-08-04T04:14:33.196" v="33" actId="20577"/>
          <ac:spMkLst>
            <pc:docMk/>
            <pc:sldMk cId="4292008902" sldId="314"/>
            <ac:spMk id="7" creationId="{59470811-F8A4-4AC9-B032-09E276151540}"/>
          </ac:spMkLst>
        </pc:spChg>
      </pc:sldChg>
      <pc:sldChg chg="delSp modSp add del mod delCm">
        <pc:chgData name="Liz Heynes" userId="e5ff50d5-f39a-42f6-9e9f-e790bcc8c38d" providerId="ADAL" clId="{20BCF99D-2FFE-49F2-B5C6-23049C67611F}" dt="2023-08-09T04:32:52.021" v="675" actId="47"/>
        <pc:sldMkLst>
          <pc:docMk/>
          <pc:sldMk cId="3671715320" sldId="315"/>
        </pc:sldMkLst>
        <pc:spChg chg="mod">
          <ac:chgData name="Liz Heynes" userId="e5ff50d5-f39a-42f6-9e9f-e790bcc8c38d" providerId="ADAL" clId="{20BCF99D-2FFE-49F2-B5C6-23049C67611F}" dt="2023-08-09T04:29:26.376" v="673" actId="1035"/>
          <ac:spMkLst>
            <pc:docMk/>
            <pc:sldMk cId="3671715320" sldId="315"/>
            <ac:spMk id="41" creationId="{7B0AB016-6683-4328-A2ED-68E1EA28F184}"/>
          </ac:spMkLst>
        </pc:spChg>
        <pc:spChg chg="del">
          <ac:chgData name="Liz Heynes" userId="e5ff50d5-f39a-42f6-9e9f-e790bcc8c38d" providerId="ADAL" clId="{20BCF99D-2FFE-49F2-B5C6-23049C67611F}" dt="2023-08-09T04:29:20.312" v="638" actId="478"/>
          <ac:spMkLst>
            <pc:docMk/>
            <pc:sldMk cId="3671715320" sldId="315"/>
            <ac:spMk id="47" creationId="{B27D9AAB-FBE7-42F4-ACE9-337954F83FE7}"/>
          </ac:spMkLst>
        </pc:spChg>
        <pc:grpChg chg="mod">
          <ac:chgData name="Liz Heynes" userId="e5ff50d5-f39a-42f6-9e9f-e790bcc8c38d" providerId="ADAL" clId="{20BCF99D-2FFE-49F2-B5C6-23049C67611F}" dt="2023-08-09T04:29:26.376" v="673" actId="1035"/>
          <ac:grpSpMkLst>
            <pc:docMk/>
            <pc:sldMk cId="3671715320" sldId="315"/>
            <ac:grpSpMk id="42" creationId="{8755855E-597A-4DAC-A918-DF8EDC345B01}"/>
          </ac:grpSpMkLst>
        </pc:grpChg>
        <pc:grpChg chg="del">
          <ac:chgData name="Liz Heynes" userId="e5ff50d5-f39a-42f6-9e9f-e790bcc8c38d" providerId="ADAL" clId="{20BCF99D-2FFE-49F2-B5C6-23049C67611F}" dt="2023-08-09T04:29:18.660" v="637" actId="478"/>
          <ac:grpSpMkLst>
            <pc:docMk/>
            <pc:sldMk cId="3671715320" sldId="315"/>
            <ac:grpSpMk id="49" creationId="{0F4F6D4F-A946-44FF-9A53-40E1EF37D11E}"/>
          </ac:grpSpMkLst>
        </pc:grp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Liz Heynes" userId="e5ff50d5-f39a-42f6-9e9f-e790bcc8c38d" providerId="ADAL" clId="{20BCF99D-2FFE-49F2-B5C6-23049C67611F}" dt="2023-08-09T04:29:15.591" v="636"/>
              <pc2:cmMkLst xmlns:pc2="http://schemas.microsoft.com/office/powerpoint/2019/9/main/command">
                <pc:docMk/>
                <pc:sldMk cId="3671715320" sldId="315"/>
                <pc2:cmMk id="{A31E6DD0-CBFE-40C0-A1E5-E125ADCE5C20}"/>
              </pc2:cmMkLst>
            </pc226:cmChg>
          </p:ext>
        </pc:extLst>
      </pc:sldChg>
      <pc:sldChg chg="del">
        <pc:chgData name="Liz Heynes" userId="e5ff50d5-f39a-42f6-9e9f-e790bcc8c38d" providerId="ADAL" clId="{20BCF99D-2FFE-49F2-B5C6-23049C67611F}" dt="2023-08-09T03:21:10.036" v="626" actId="47"/>
        <pc:sldMkLst>
          <pc:docMk/>
          <pc:sldMk cId="2035404402" sldId="324"/>
        </pc:sldMkLst>
      </pc:sldChg>
      <pc:sldChg chg="del">
        <pc:chgData name="Liz Heynes" userId="e5ff50d5-f39a-42f6-9e9f-e790bcc8c38d" providerId="ADAL" clId="{20BCF99D-2FFE-49F2-B5C6-23049C67611F}" dt="2023-08-09T03:21:10.036" v="626" actId="47"/>
        <pc:sldMkLst>
          <pc:docMk/>
          <pc:sldMk cId="1776061978" sldId="326"/>
        </pc:sldMkLst>
      </pc:sldChg>
      <pc:sldChg chg="del">
        <pc:chgData name="Liz Heynes" userId="e5ff50d5-f39a-42f6-9e9f-e790bcc8c38d" providerId="ADAL" clId="{20BCF99D-2FFE-49F2-B5C6-23049C67611F}" dt="2023-08-09T03:21:10.036" v="626" actId="47"/>
        <pc:sldMkLst>
          <pc:docMk/>
          <pc:sldMk cId="3953974604" sldId="327"/>
        </pc:sldMkLst>
      </pc:sldChg>
      <pc:sldChg chg="addSp delSp modSp mod modClrScheme chgLayout">
        <pc:chgData name="Liz Heynes" userId="e5ff50d5-f39a-42f6-9e9f-e790bcc8c38d" providerId="ADAL" clId="{20BCF99D-2FFE-49F2-B5C6-23049C67611F}" dt="2023-08-04T04:18:45.966" v="64" actId="478"/>
        <pc:sldMkLst>
          <pc:docMk/>
          <pc:sldMk cId="1601217834" sldId="415"/>
        </pc:sldMkLst>
        <pc:spChg chg="add del mod ord">
          <ac:chgData name="Liz Heynes" userId="e5ff50d5-f39a-42f6-9e9f-e790bcc8c38d" providerId="ADAL" clId="{20BCF99D-2FFE-49F2-B5C6-23049C67611F}" dt="2023-08-04T04:18:45.966" v="64" actId="478"/>
          <ac:spMkLst>
            <pc:docMk/>
            <pc:sldMk cId="1601217834" sldId="415"/>
            <ac:spMk id="2" creationId="{733500FC-9B84-590A-2749-5B6DC1E2157F}"/>
          </ac:spMkLst>
        </pc:spChg>
      </pc:sldChg>
      <pc:sldChg chg="addSp delSp modSp mod modClrScheme addCm delCm chgLayout">
        <pc:chgData name="Liz Heynes" userId="e5ff50d5-f39a-42f6-9e9f-e790bcc8c38d" providerId="ADAL" clId="{20BCF99D-2FFE-49F2-B5C6-23049C67611F}" dt="2023-08-09T04:58:04.496" v="727"/>
        <pc:sldMkLst>
          <pc:docMk/>
          <pc:sldMk cId="2640779679" sldId="416"/>
        </pc:sldMkLst>
        <pc:spChg chg="add mod">
          <ac:chgData name="Liz Heynes" userId="e5ff50d5-f39a-42f6-9e9f-e790bcc8c38d" providerId="ADAL" clId="{20BCF99D-2FFE-49F2-B5C6-23049C67611F}" dt="2023-08-09T04:58:00.794" v="726"/>
          <ac:spMkLst>
            <pc:docMk/>
            <pc:sldMk cId="2640779679" sldId="416"/>
            <ac:spMk id="2" creationId="{729B57BC-C0FC-8A2B-D287-E2C8F128625A}"/>
          </ac:spMkLst>
        </pc:spChg>
        <pc:spChg chg="del">
          <ac:chgData name="Liz Heynes" userId="e5ff50d5-f39a-42f6-9e9f-e790bcc8c38d" providerId="ADAL" clId="{20BCF99D-2FFE-49F2-B5C6-23049C67611F}" dt="2023-08-04T04:28:29.138" v="179" actId="478"/>
          <ac:spMkLst>
            <pc:docMk/>
            <pc:sldMk cId="2640779679" sldId="416"/>
            <ac:spMk id="3" creationId="{9A415B4C-C957-EEBF-CD2C-A7EBBB7D67EC}"/>
          </ac:spMkLst>
        </pc:spChg>
        <pc:spChg chg="add del mod ord">
          <ac:chgData name="Liz Heynes" userId="e5ff50d5-f39a-42f6-9e9f-e790bcc8c38d" providerId="ADAL" clId="{20BCF99D-2FFE-49F2-B5C6-23049C67611F}" dt="2023-08-04T04:18:18.774" v="56" actId="478"/>
          <ac:spMkLst>
            <pc:docMk/>
            <pc:sldMk cId="2640779679" sldId="416"/>
            <ac:spMk id="5" creationId="{DD7F8767-E34D-D0A0-F591-9C649DA33498}"/>
          </ac:spMkLst>
        </pc:spChg>
        <pc:spChg chg="mod ord">
          <ac:chgData name="Liz Heynes" userId="e5ff50d5-f39a-42f6-9e9f-e790bcc8c38d" providerId="ADAL" clId="{20BCF99D-2FFE-49F2-B5C6-23049C67611F}" dt="2023-08-04T04:18:04.747" v="53" actId="700"/>
          <ac:spMkLst>
            <pc:docMk/>
            <pc:sldMk cId="2640779679" sldId="416"/>
            <ac:spMk id="7" creationId="{AF8A88B0-77E8-43D4-92C8-11FEE102F84D}"/>
          </ac:spMkLst>
        </pc:spChg>
        <pc:spChg chg="add mod">
          <ac:chgData name="Liz Heynes" userId="e5ff50d5-f39a-42f6-9e9f-e790bcc8c38d" providerId="ADAL" clId="{20BCF99D-2FFE-49F2-B5C6-23049C67611F}" dt="2023-08-07T06:26:30.135" v="624" actId="20577"/>
          <ac:spMkLst>
            <pc:docMk/>
            <pc:sldMk cId="2640779679" sldId="416"/>
            <ac:spMk id="8" creationId="{3C99B230-068F-2066-8439-FAA936ABB6B8}"/>
          </ac:spMkLst>
        </pc:spChg>
        <pc:spChg chg="del">
          <ac:chgData name="Liz Heynes" userId="e5ff50d5-f39a-42f6-9e9f-e790bcc8c38d" providerId="ADAL" clId="{20BCF99D-2FFE-49F2-B5C6-23049C67611F}" dt="2023-08-04T04:28:23.706" v="177" actId="478"/>
          <ac:spMkLst>
            <pc:docMk/>
            <pc:sldMk cId="2640779679" sldId="416"/>
            <ac:spMk id="9" creationId="{A4590B31-EA51-418C-BBD4-C8CD1EB7763B}"/>
          </ac:spMkLst>
        </pc:spChg>
        <pc:spChg chg="add del mod">
          <ac:chgData name="Liz Heynes" userId="e5ff50d5-f39a-42f6-9e9f-e790bcc8c38d" providerId="ADAL" clId="{20BCF99D-2FFE-49F2-B5C6-23049C67611F}" dt="2023-08-09T04:57:52.651" v="725" actId="478"/>
          <ac:spMkLst>
            <pc:docMk/>
            <pc:sldMk cId="2640779679" sldId="416"/>
            <ac:spMk id="10" creationId="{8D1B7C5E-C2B0-6FBA-5DBC-6EC546211C3C}"/>
          </ac:spMkLst>
        </pc:spChg>
        <pc:spChg chg="del">
          <ac:chgData name="Liz Heynes" userId="e5ff50d5-f39a-42f6-9e9f-e790bcc8c38d" providerId="ADAL" clId="{20BCF99D-2FFE-49F2-B5C6-23049C67611F}" dt="2023-08-04T04:19:20.104" v="69" actId="478"/>
          <ac:spMkLst>
            <pc:docMk/>
            <pc:sldMk cId="2640779679" sldId="416"/>
            <ac:spMk id="11" creationId="{EB5D1407-E0E7-4DA2-AB8C-AFFC47995FC1}"/>
          </ac:spMkLst>
        </pc:spChg>
        <pc:spChg chg="add mod">
          <ac:chgData name="Liz Heynes" userId="e5ff50d5-f39a-42f6-9e9f-e790bcc8c38d" providerId="ADAL" clId="{20BCF99D-2FFE-49F2-B5C6-23049C67611F}" dt="2023-08-04T04:21:52.879" v="101"/>
          <ac:spMkLst>
            <pc:docMk/>
            <pc:sldMk cId="2640779679" sldId="416"/>
            <ac:spMk id="14" creationId="{1CF63930-EA31-9967-856A-4CFD96394F00}"/>
          </ac:spMkLst>
        </pc:spChg>
        <pc:spChg chg="add mod">
          <ac:chgData name="Liz Heynes" userId="e5ff50d5-f39a-42f6-9e9f-e790bcc8c38d" providerId="ADAL" clId="{20BCF99D-2FFE-49F2-B5C6-23049C67611F}" dt="2023-08-04T04:28:31.764" v="181"/>
          <ac:spMkLst>
            <pc:docMk/>
            <pc:sldMk cId="2640779679" sldId="416"/>
            <ac:spMk id="17" creationId="{A8B43398-2736-A61D-1FB3-BC9DBB03EA73}"/>
          </ac:spMkLst>
        </pc:spChg>
        <pc:spChg chg="add mod">
          <ac:chgData name="Liz Heynes" userId="e5ff50d5-f39a-42f6-9e9f-e790bcc8c38d" providerId="ADAL" clId="{20BCF99D-2FFE-49F2-B5C6-23049C67611F}" dt="2023-08-04T04:28:31.764" v="181"/>
          <ac:spMkLst>
            <pc:docMk/>
            <pc:sldMk cId="2640779679" sldId="416"/>
            <ac:spMk id="19" creationId="{BB4159A0-CD96-C1ED-17AE-6505CA01EAA9}"/>
          </ac:spMkLst>
        </pc:spChg>
        <pc:spChg chg="add mod">
          <ac:chgData name="Liz Heynes" userId="e5ff50d5-f39a-42f6-9e9f-e790bcc8c38d" providerId="ADAL" clId="{20BCF99D-2FFE-49F2-B5C6-23049C67611F}" dt="2023-08-04T04:28:31.764" v="181"/>
          <ac:spMkLst>
            <pc:docMk/>
            <pc:sldMk cId="2640779679" sldId="416"/>
            <ac:spMk id="20" creationId="{C72CCEAD-6842-174B-B402-DFB07A7837A8}"/>
          </ac:spMkLst>
        </pc:spChg>
        <pc:graphicFrameChg chg="del">
          <ac:chgData name="Liz Heynes" userId="e5ff50d5-f39a-42f6-9e9f-e790bcc8c38d" providerId="ADAL" clId="{20BCF99D-2FFE-49F2-B5C6-23049C67611F}" dt="2023-08-04T04:28:26.768" v="178" actId="478"/>
          <ac:graphicFrameMkLst>
            <pc:docMk/>
            <pc:sldMk cId="2640779679" sldId="416"/>
            <ac:graphicFrameMk id="2" creationId="{7D0E40CD-0261-2FDB-B001-507A84B3A367}"/>
          </ac:graphicFrameMkLst>
        </pc:graphicFrameChg>
        <pc:graphicFrameChg chg="add mod modGraphic">
          <ac:chgData name="Liz Heynes" userId="e5ff50d5-f39a-42f6-9e9f-e790bcc8c38d" providerId="ADAL" clId="{20BCF99D-2FFE-49F2-B5C6-23049C67611F}" dt="2023-08-07T06:25:47.270" v="622" actId="20577"/>
          <ac:graphicFrameMkLst>
            <pc:docMk/>
            <pc:sldMk cId="2640779679" sldId="416"/>
            <ac:graphicFrameMk id="18" creationId="{CD4A21C6-4F25-B11C-0E1B-44BC34BAA763}"/>
          </ac:graphicFrameMkLst>
        </pc:graphicFrameChg>
        <pc:picChg chg="add mod">
          <ac:chgData name="Liz Heynes" userId="e5ff50d5-f39a-42f6-9e9f-e790bcc8c38d" providerId="ADAL" clId="{20BCF99D-2FFE-49F2-B5C6-23049C67611F}" dt="2023-08-09T04:58:00.794" v="726"/>
          <ac:picMkLst>
            <pc:docMk/>
            <pc:sldMk cId="2640779679" sldId="416"/>
            <ac:picMk id="3" creationId="{F0296AC4-22DC-8351-63CC-B68F1801D7EF}"/>
          </ac:picMkLst>
        </pc:picChg>
        <pc:picChg chg="del">
          <ac:chgData name="Liz Heynes" userId="e5ff50d5-f39a-42f6-9e9f-e790bcc8c38d" providerId="ADAL" clId="{20BCF99D-2FFE-49F2-B5C6-23049C67611F}" dt="2023-08-04T04:21:52.531" v="100" actId="478"/>
          <ac:picMkLst>
            <pc:docMk/>
            <pc:sldMk cId="2640779679" sldId="416"/>
            <ac:picMk id="6" creationId="{AFC6EA6B-D257-46BF-B5CD-24C81ED9B0F3}"/>
          </ac:picMkLst>
        </pc:picChg>
        <pc:picChg chg="del">
          <ac:chgData name="Liz Heynes" userId="e5ff50d5-f39a-42f6-9e9f-e790bcc8c38d" providerId="ADAL" clId="{20BCF99D-2FFE-49F2-B5C6-23049C67611F}" dt="2023-08-04T04:22:01.064" v="102" actId="478"/>
          <ac:picMkLst>
            <pc:docMk/>
            <pc:sldMk cId="2640779679" sldId="416"/>
            <ac:picMk id="12" creationId="{03232B7C-2B95-4D28-844A-4016663FB2EB}"/>
          </ac:picMkLst>
        </pc:picChg>
        <pc:picChg chg="add del mod">
          <ac:chgData name="Liz Heynes" userId="e5ff50d5-f39a-42f6-9e9f-e790bcc8c38d" providerId="ADAL" clId="{20BCF99D-2FFE-49F2-B5C6-23049C67611F}" dt="2023-08-09T04:57:51.150" v="724" actId="478"/>
          <ac:picMkLst>
            <pc:docMk/>
            <pc:sldMk cId="2640779679" sldId="416"/>
            <ac:picMk id="13" creationId="{B40B97F0-5083-BBA3-6CE1-12BE45E711CA}"/>
          </ac:picMkLst>
        </pc:picChg>
        <pc:picChg chg="add mod">
          <ac:chgData name="Liz Heynes" userId="e5ff50d5-f39a-42f6-9e9f-e790bcc8c38d" providerId="ADAL" clId="{20BCF99D-2FFE-49F2-B5C6-23049C67611F}" dt="2023-08-04T04:21:52.879" v="101"/>
          <ac:picMkLst>
            <pc:docMk/>
            <pc:sldMk cId="2640779679" sldId="416"/>
            <ac:picMk id="15" creationId="{76F2D228-E95A-84C3-B042-42033DB2D944}"/>
          </ac:picMkLst>
        </pc:picChg>
        <pc:cxnChg chg="del">
          <ac:chgData name="Liz Heynes" userId="e5ff50d5-f39a-42f6-9e9f-e790bcc8c38d" providerId="ADAL" clId="{20BCF99D-2FFE-49F2-B5C6-23049C67611F}" dt="2023-08-04T04:28:31.493" v="180" actId="478"/>
          <ac:cxnSpMkLst>
            <pc:docMk/>
            <pc:sldMk cId="2640779679" sldId="416"/>
            <ac:cxnSpMk id="4" creationId="{8F089F51-8450-684B-7434-ED29292B06CF}"/>
          </ac:cxnSpMkLst>
        </pc:cxnChg>
        <pc:cxnChg chg="add mod">
          <ac:chgData name="Liz Heynes" userId="e5ff50d5-f39a-42f6-9e9f-e790bcc8c38d" providerId="ADAL" clId="{20BCF99D-2FFE-49F2-B5C6-23049C67611F}" dt="2023-08-04T04:28:31.764" v="181"/>
          <ac:cxnSpMkLst>
            <pc:docMk/>
            <pc:sldMk cId="2640779679" sldId="416"/>
            <ac:cxnSpMk id="16" creationId="{0E2B838A-9679-7B9D-CB6C-F9BC8CAF0384}"/>
          </ac:cxnSpMkLst>
        </pc:cxnChg>
        <pc:extLst>
          <p:ext xmlns:p="http://schemas.openxmlformats.org/presentationml/2006/main" uri="{D6D511B9-2390-475A-947B-AFAB55BFBCF1}">
            <pc226:cmChg xmlns:pc226="http://schemas.microsoft.com/office/powerpoint/2022/06/main/command" chg="add del">
              <pc226:chgData name="Liz Heynes" userId="e5ff50d5-f39a-42f6-9e9f-e790bcc8c38d" providerId="ADAL" clId="{20BCF99D-2FFE-49F2-B5C6-23049C67611F}" dt="2023-08-07T06:25:55.285" v="623"/>
              <pc2:cmMkLst xmlns:pc2="http://schemas.microsoft.com/office/powerpoint/2019/9/main/command">
                <pc:docMk/>
                <pc:sldMk cId="2640779679" sldId="416"/>
                <pc2:cmMk id="{B97548B3-65B6-4471-8C4A-FA9F274F1789}"/>
              </pc2:cmMkLst>
            </pc226:cmChg>
            <pc226:cmChg xmlns:pc226="http://schemas.microsoft.com/office/powerpoint/2022/06/main/command" chg="add del">
              <pc226:chgData name="Liz Heynes" userId="e5ff50d5-f39a-42f6-9e9f-e790bcc8c38d" providerId="ADAL" clId="{20BCF99D-2FFE-49F2-B5C6-23049C67611F}" dt="2023-08-09T04:58:04.496" v="727"/>
              <pc2:cmMkLst xmlns:pc2="http://schemas.microsoft.com/office/powerpoint/2019/9/main/command">
                <pc:docMk/>
                <pc:sldMk cId="2640779679" sldId="416"/>
                <pc2:cmMk id="{8468D2BC-95F3-46DC-9EEA-B554BA814781}"/>
              </pc2:cmMkLst>
            </pc226:cmChg>
          </p:ext>
        </pc:extLst>
      </pc:sldChg>
      <pc:sldChg chg="del">
        <pc:chgData name="Liz Heynes" userId="e5ff50d5-f39a-42f6-9e9f-e790bcc8c38d" providerId="ADAL" clId="{20BCF99D-2FFE-49F2-B5C6-23049C67611F}" dt="2023-08-09T03:21:10.036" v="626" actId="47"/>
        <pc:sldMkLst>
          <pc:docMk/>
          <pc:sldMk cId="1601732042" sldId="417"/>
        </pc:sldMkLst>
      </pc:sldChg>
      <pc:sldChg chg="del">
        <pc:chgData name="Liz Heynes" userId="e5ff50d5-f39a-42f6-9e9f-e790bcc8c38d" providerId="ADAL" clId="{20BCF99D-2FFE-49F2-B5C6-23049C67611F}" dt="2023-08-09T03:21:10.036" v="626" actId="47"/>
        <pc:sldMkLst>
          <pc:docMk/>
          <pc:sldMk cId="731919613" sldId="418"/>
        </pc:sldMkLst>
      </pc:sldChg>
      <pc:sldChg chg="del">
        <pc:chgData name="Liz Heynes" userId="e5ff50d5-f39a-42f6-9e9f-e790bcc8c38d" providerId="ADAL" clId="{20BCF99D-2FFE-49F2-B5C6-23049C67611F}" dt="2023-08-09T03:21:10.036" v="626" actId="47"/>
        <pc:sldMkLst>
          <pc:docMk/>
          <pc:sldMk cId="3247534125" sldId="419"/>
        </pc:sldMkLst>
      </pc:sldChg>
      <pc:sldChg chg="addSp modSp del mod modClrScheme chgLayout">
        <pc:chgData name="Liz Heynes" userId="e5ff50d5-f39a-42f6-9e9f-e790bcc8c38d" providerId="ADAL" clId="{20BCF99D-2FFE-49F2-B5C6-23049C67611F}" dt="2023-08-09T03:21:10.036" v="626" actId="47"/>
        <pc:sldMkLst>
          <pc:docMk/>
          <pc:sldMk cId="810399158" sldId="420"/>
        </pc:sldMkLst>
        <pc:spChg chg="add mod ord">
          <ac:chgData name="Liz Heynes" userId="e5ff50d5-f39a-42f6-9e9f-e790bcc8c38d" providerId="ADAL" clId="{20BCF99D-2FFE-49F2-B5C6-23049C67611F}" dt="2023-08-04T04:18:04.747" v="53" actId="700"/>
          <ac:spMkLst>
            <pc:docMk/>
            <pc:sldMk cId="810399158" sldId="420"/>
            <ac:spMk id="3" creationId="{FB242299-B52A-A32A-72F8-81E9DC79763C}"/>
          </ac:spMkLst>
        </pc:spChg>
        <pc:spChg chg="mod ord">
          <ac:chgData name="Liz Heynes" userId="e5ff50d5-f39a-42f6-9e9f-e790bcc8c38d" providerId="ADAL" clId="{20BCF99D-2FFE-49F2-B5C6-23049C67611F}" dt="2023-08-04T04:18:04.747" v="53" actId="700"/>
          <ac:spMkLst>
            <pc:docMk/>
            <pc:sldMk cId="810399158" sldId="420"/>
            <ac:spMk id="4" creationId="{9783812A-A723-425B-B21C-2CC6BC648FB7}"/>
          </ac:spMkLst>
        </pc:spChg>
      </pc:sldChg>
      <pc:sldChg chg="modSp add del mod addCm delCm modCm">
        <pc:chgData name="Liz Heynes" userId="e5ff50d5-f39a-42f6-9e9f-e790bcc8c38d" providerId="ADAL" clId="{20BCF99D-2FFE-49F2-B5C6-23049C67611F}" dt="2023-08-09T04:35:37.699" v="679" actId="47"/>
        <pc:sldMkLst>
          <pc:docMk/>
          <pc:sldMk cId="619608042" sldId="421"/>
        </pc:sldMkLst>
        <pc:spChg chg="mod">
          <ac:chgData name="Liz Heynes" userId="e5ff50d5-f39a-42f6-9e9f-e790bcc8c38d" providerId="ADAL" clId="{20BCF99D-2FFE-49F2-B5C6-23049C67611F}" dt="2023-08-09T04:28:38.816" v="635" actId="20577"/>
          <ac:spMkLst>
            <pc:docMk/>
            <pc:sldMk cId="619608042" sldId="421"/>
            <ac:spMk id="4" creationId="{0D1D91B1-5B78-4150-9A3C-916B3706FCE4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del mod">
              <pc226:chgData name="Liz Heynes" userId="e5ff50d5-f39a-42f6-9e9f-e790bcc8c38d" providerId="ADAL" clId="{20BCF99D-2FFE-49F2-B5C6-23049C67611F}" dt="2023-08-09T04:28:35.196" v="631"/>
              <pc2:cmMkLst xmlns:pc2="http://schemas.microsoft.com/office/powerpoint/2019/9/main/command">
                <pc:docMk/>
                <pc:sldMk cId="619608042" sldId="421"/>
                <pc2:cmMk id="{4E99C65F-22AF-44DD-923F-A2329522EF08}"/>
              </pc2:cmMkLst>
            </pc226:cmChg>
          </p:ext>
        </pc:extLst>
      </pc:sldChg>
      <pc:sldChg chg="addSp delSp modSp mod">
        <pc:chgData name="Liz Heynes" userId="e5ff50d5-f39a-42f6-9e9f-e790bcc8c38d" providerId="ADAL" clId="{20BCF99D-2FFE-49F2-B5C6-23049C67611F}" dt="2023-08-09T04:56:03.396" v="722" actId="1076"/>
        <pc:sldMkLst>
          <pc:docMk/>
          <pc:sldMk cId="3221826487" sldId="422"/>
        </pc:sldMkLst>
        <pc:spChg chg="del">
          <ac:chgData name="Liz Heynes" userId="e5ff50d5-f39a-42f6-9e9f-e790bcc8c38d" providerId="ADAL" clId="{20BCF99D-2FFE-49F2-B5C6-23049C67611F}" dt="2023-08-09T04:54:46.131" v="715" actId="478"/>
          <ac:spMkLst>
            <pc:docMk/>
            <pc:sldMk cId="3221826487" sldId="422"/>
            <ac:spMk id="3" creationId="{55AF6370-AA3A-8DB9-6F3C-CA15D07F4A7C}"/>
          </ac:spMkLst>
        </pc:spChg>
        <pc:spChg chg="mod">
          <ac:chgData name="Liz Heynes" userId="e5ff50d5-f39a-42f6-9e9f-e790bcc8c38d" providerId="ADAL" clId="{20BCF99D-2FFE-49F2-B5C6-23049C67611F}" dt="2023-08-09T04:56:03.396" v="722" actId="1076"/>
          <ac:spMkLst>
            <pc:docMk/>
            <pc:sldMk cId="3221826487" sldId="422"/>
            <ac:spMk id="4" creationId="{4610178D-4D22-6090-D1CF-472378D5C33A}"/>
          </ac:spMkLst>
        </pc:spChg>
        <pc:spChg chg="add del mod">
          <ac:chgData name="Liz Heynes" userId="e5ff50d5-f39a-42f6-9e9f-e790bcc8c38d" providerId="ADAL" clId="{20BCF99D-2FFE-49F2-B5C6-23049C67611F}" dt="2023-08-09T04:54:50.947" v="716" actId="478"/>
          <ac:spMkLst>
            <pc:docMk/>
            <pc:sldMk cId="3221826487" sldId="422"/>
            <ac:spMk id="5" creationId="{A8296172-F8A4-0065-C836-03D5F8427C06}"/>
          </ac:spMkLst>
        </pc:spChg>
        <pc:spChg chg="add mod">
          <ac:chgData name="Liz Heynes" userId="e5ff50d5-f39a-42f6-9e9f-e790bcc8c38d" providerId="ADAL" clId="{20BCF99D-2FFE-49F2-B5C6-23049C67611F}" dt="2023-08-09T04:55:05.995" v="717"/>
          <ac:spMkLst>
            <pc:docMk/>
            <pc:sldMk cId="3221826487" sldId="422"/>
            <ac:spMk id="6" creationId="{F5DD4753-D735-696B-FE9C-54D96E346644}"/>
          </ac:spMkLst>
        </pc:spChg>
        <pc:spChg chg="add mod">
          <ac:chgData name="Liz Heynes" userId="e5ff50d5-f39a-42f6-9e9f-e790bcc8c38d" providerId="ADAL" clId="{20BCF99D-2FFE-49F2-B5C6-23049C67611F}" dt="2023-08-09T04:55:18.753" v="718"/>
          <ac:spMkLst>
            <pc:docMk/>
            <pc:sldMk cId="3221826487" sldId="422"/>
            <ac:spMk id="7" creationId="{874D38B5-919A-36E2-3D1A-5DFF7D15E1EB}"/>
          </ac:spMkLst>
        </pc:spChg>
        <pc:picChg chg="add mod">
          <ac:chgData name="Liz Heynes" userId="e5ff50d5-f39a-42f6-9e9f-e790bcc8c38d" providerId="ADAL" clId="{20BCF99D-2FFE-49F2-B5C6-23049C67611F}" dt="2023-08-09T04:55:18.753" v="718"/>
          <ac:picMkLst>
            <pc:docMk/>
            <pc:sldMk cId="3221826487" sldId="422"/>
            <ac:picMk id="8" creationId="{2CE9E897-2BE2-929E-D4EB-E1A047212015}"/>
          </ac:picMkLst>
        </pc:picChg>
      </pc:sldChg>
      <pc:sldChg chg="add">
        <pc:chgData name="Liz Heynes" userId="e5ff50d5-f39a-42f6-9e9f-e790bcc8c38d" providerId="ADAL" clId="{20BCF99D-2FFE-49F2-B5C6-23049C67611F}" dt="2023-08-04T04:23:14.108" v="103"/>
        <pc:sldMkLst>
          <pc:docMk/>
          <pc:sldMk cId="3353707805" sldId="422"/>
        </pc:sldMkLst>
      </pc:sldChg>
      <pc:sldChg chg="addSp delSp modSp mod">
        <pc:chgData name="Liz Heynes" userId="e5ff50d5-f39a-42f6-9e9f-e790bcc8c38d" providerId="ADAL" clId="{20BCF99D-2FFE-49F2-B5C6-23049C67611F}" dt="2023-08-09T04:55:54.878" v="721" actId="1076"/>
        <pc:sldMkLst>
          <pc:docMk/>
          <pc:sldMk cId="1397142323" sldId="423"/>
        </pc:sldMkLst>
        <pc:spChg chg="del">
          <ac:chgData name="Liz Heynes" userId="e5ff50d5-f39a-42f6-9e9f-e790bcc8c38d" providerId="ADAL" clId="{20BCF99D-2FFE-49F2-B5C6-23049C67611F}" dt="2023-08-09T04:54:35.439" v="712" actId="478"/>
          <ac:spMkLst>
            <pc:docMk/>
            <pc:sldMk cId="1397142323" sldId="423"/>
            <ac:spMk id="3" creationId="{55AF6370-AA3A-8DB9-6F3C-CA15D07F4A7C}"/>
          </ac:spMkLst>
        </pc:spChg>
        <pc:spChg chg="mod">
          <ac:chgData name="Liz Heynes" userId="e5ff50d5-f39a-42f6-9e9f-e790bcc8c38d" providerId="ADAL" clId="{20BCF99D-2FFE-49F2-B5C6-23049C67611F}" dt="2023-08-09T04:55:54.878" v="721" actId="1076"/>
          <ac:spMkLst>
            <pc:docMk/>
            <pc:sldMk cId="1397142323" sldId="423"/>
            <ac:spMk id="4" creationId="{4610178D-4D22-6090-D1CF-472378D5C33A}"/>
          </ac:spMkLst>
        </pc:spChg>
        <pc:spChg chg="add del mod">
          <ac:chgData name="Liz Heynes" userId="e5ff50d5-f39a-42f6-9e9f-e790bcc8c38d" providerId="ADAL" clId="{20BCF99D-2FFE-49F2-B5C6-23049C67611F}" dt="2023-08-09T04:54:38.761" v="713" actId="478"/>
          <ac:spMkLst>
            <pc:docMk/>
            <pc:sldMk cId="1397142323" sldId="423"/>
            <ac:spMk id="5" creationId="{DA7FDCBA-990B-39C9-BB6F-A4C035421168}"/>
          </ac:spMkLst>
        </pc:spChg>
        <pc:spChg chg="add mod">
          <ac:chgData name="Liz Heynes" userId="e5ff50d5-f39a-42f6-9e9f-e790bcc8c38d" providerId="ADAL" clId="{20BCF99D-2FFE-49F2-B5C6-23049C67611F}" dt="2023-08-09T04:54:39.263" v="714"/>
          <ac:spMkLst>
            <pc:docMk/>
            <pc:sldMk cId="1397142323" sldId="423"/>
            <ac:spMk id="6" creationId="{E6D0D4C2-ECB8-FE32-9EDD-69A80F6CD03E}"/>
          </ac:spMkLst>
        </pc:spChg>
        <pc:spChg chg="add mod">
          <ac:chgData name="Liz Heynes" userId="e5ff50d5-f39a-42f6-9e9f-e790bcc8c38d" providerId="ADAL" clId="{20BCF99D-2FFE-49F2-B5C6-23049C67611F}" dt="2023-08-09T04:54:39.263" v="714"/>
          <ac:spMkLst>
            <pc:docMk/>
            <pc:sldMk cId="1397142323" sldId="423"/>
            <ac:spMk id="7" creationId="{C87BC284-1C99-EEFB-616E-BFDA67226F64}"/>
          </ac:spMkLst>
        </pc:spChg>
        <pc:picChg chg="add mod">
          <ac:chgData name="Liz Heynes" userId="e5ff50d5-f39a-42f6-9e9f-e790bcc8c38d" providerId="ADAL" clId="{20BCF99D-2FFE-49F2-B5C6-23049C67611F}" dt="2023-08-09T04:54:39.263" v="714"/>
          <ac:picMkLst>
            <pc:docMk/>
            <pc:sldMk cId="1397142323" sldId="423"/>
            <ac:picMk id="8" creationId="{B035D00A-4AA6-4E69-5E7D-919562674263}"/>
          </ac:picMkLst>
        </pc:picChg>
      </pc:sldChg>
      <pc:sldChg chg="modSp add del mod">
        <pc:chgData name="Liz Heynes" userId="e5ff50d5-f39a-42f6-9e9f-e790bcc8c38d" providerId="ADAL" clId="{20BCF99D-2FFE-49F2-B5C6-23049C67611F}" dt="2023-08-04T04:35:39.176" v="306" actId="47"/>
        <pc:sldMkLst>
          <pc:docMk/>
          <pc:sldMk cId="2539650571" sldId="423"/>
        </pc:sldMkLst>
        <pc:graphicFrameChg chg="modGraphic">
          <ac:chgData name="Liz Heynes" userId="e5ff50d5-f39a-42f6-9e9f-e790bcc8c38d" providerId="ADAL" clId="{20BCF99D-2FFE-49F2-B5C6-23049C67611F}" dt="2023-08-04T04:35:28.973" v="301" actId="20577"/>
          <ac:graphicFrameMkLst>
            <pc:docMk/>
            <pc:sldMk cId="2539650571" sldId="423"/>
            <ac:graphicFrameMk id="8" creationId="{AABD7283-165E-C08F-B6BF-8A22FD281AC6}"/>
          </ac:graphicFrameMkLst>
        </pc:graphicFrameChg>
      </pc:sldChg>
      <pc:sldChg chg="add del">
        <pc:chgData name="Liz Heynes" userId="e5ff50d5-f39a-42f6-9e9f-e790bcc8c38d" providerId="ADAL" clId="{20BCF99D-2FFE-49F2-B5C6-23049C67611F}" dt="2023-08-09T04:34:16.339" v="677" actId="47"/>
        <pc:sldMkLst>
          <pc:docMk/>
          <pc:sldMk cId="2423887158" sldId="424"/>
        </pc:sldMkLst>
      </pc:sldChg>
      <pc:sldChg chg="delSp add mod">
        <pc:chgData name="Liz Heynes" userId="e5ff50d5-f39a-42f6-9e9f-e790bcc8c38d" providerId="ADAL" clId="{20BCF99D-2FFE-49F2-B5C6-23049C67611F}" dt="2023-08-09T05:18:43.912" v="933" actId="478"/>
        <pc:sldMkLst>
          <pc:docMk/>
          <pc:sldMk cId="3694518880" sldId="428"/>
        </pc:sldMkLst>
        <pc:grpChg chg="del">
          <ac:chgData name="Liz Heynes" userId="e5ff50d5-f39a-42f6-9e9f-e790bcc8c38d" providerId="ADAL" clId="{20BCF99D-2FFE-49F2-B5C6-23049C67611F}" dt="2023-08-09T05:18:41.942" v="931" actId="478"/>
          <ac:grpSpMkLst>
            <pc:docMk/>
            <pc:sldMk cId="3694518880" sldId="428"/>
            <ac:grpSpMk id="35" creationId="{CE095194-AE7C-CD83-D266-81F8DF6A87D4}"/>
          </ac:grpSpMkLst>
        </pc:grpChg>
        <pc:grpChg chg="del">
          <ac:chgData name="Liz Heynes" userId="e5ff50d5-f39a-42f6-9e9f-e790bcc8c38d" providerId="ADAL" clId="{20BCF99D-2FFE-49F2-B5C6-23049C67611F}" dt="2023-08-09T05:18:42.942" v="932" actId="478"/>
          <ac:grpSpMkLst>
            <pc:docMk/>
            <pc:sldMk cId="3694518880" sldId="428"/>
            <ac:grpSpMk id="39" creationId="{13BB1695-EDF3-44C9-610E-119D8AE82198}"/>
          </ac:grpSpMkLst>
        </pc:grpChg>
        <pc:grpChg chg="del">
          <ac:chgData name="Liz Heynes" userId="e5ff50d5-f39a-42f6-9e9f-e790bcc8c38d" providerId="ADAL" clId="{20BCF99D-2FFE-49F2-B5C6-23049C67611F}" dt="2023-08-09T05:18:43.912" v="933" actId="478"/>
          <ac:grpSpMkLst>
            <pc:docMk/>
            <pc:sldMk cId="3694518880" sldId="428"/>
            <ac:grpSpMk id="51" creationId="{F80C01B0-22F5-4058-A556-43EFCC906BFA}"/>
          </ac:grpSpMkLst>
        </pc:gr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A64F4B7-307B-460A-9216-CC21E96F22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897C1B-43FC-4D09-8B0C-C5FC5D8B1A5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0C8173-52BC-4F8E-A1DB-073827CA7B9E}" type="datetimeFigureOut">
              <a:rPr lang="en-AU" smtClean="0"/>
              <a:t>9/11/2023</a:t>
            </a:fld>
            <a:endParaRPr lang="en-AU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5A003B-9AFC-40BD-9E27-3767AF8D2BB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18DC3A-9E06-4EC9-94DD-1749B9ECC69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0E9432-9770-41A6-ACDC-B313F45D28C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070671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94B07-5BE4-4153-96B6-72B05AC6F0F3}" type="datetimeFigureOut">
              <a:rPr lang="en-AU" smtClean="0"/>
              <a:t>9/11/2023</a:t>
            </a:fld>
            <a:endParaRPr lang="en-A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C394AD-53D1-4F12-B903-2DCC978C763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82300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44A9DE-4760-4494-A2B3-6554A63B8D88}" type="slidenum">
              <a:rPr lang="en-AU" smtClean="0"/>
              <a:t>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476525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100"/>
              </a:spcBef>
              <a:spcAft>
                <a:spcPts val="400"/>
              </a:spcAft>
            </a:pPr>
            <a:r>
              <a:rPr lang="en-AU" b="1" dirty="0">
                <a:cs typeface="Calibri" panose="020F0502020204030204"/>
              </a:rPr>
              <a:t>Teacher steps and script</a:t>
            </a:r>
          </a:p>
          <a:p>
            <a:pPr marL="171450" indent="-171450">
              <a:spcBef>
                <a:spcPts val="100"/>
              </a:spcBef>
              <a:spcAft>
                <a:spcPts val="400"/>
              </a:spcAft>
              <a:buFont typeface="Arial"/>
              <a:buChar char="•"/>
            </a:pPr>
            <a:r>
              <a:rPr lang="en-AU" dirty="0">
                <a:cs typeface="Calibri" panose="020F0502020204030204"/>
              </a:rPr>
              <a:t>Model adding -ing suffix to base words on whiteboard: rub, skip, grab.</a:t>
            </a:r>
          </a:p>
          <a:p>
            <a:pPr marL="171450" indent="-171450">
              <a:spcBef>
                <a:spcPts val="100"/>
              </a:spcBef>
              <a:spcAft>
                <a:spcPts val="400"/>
              </a:spcAft>
              <a:buFont typeface="Arial"/>
              <a:buChar char="•"/>
            </a:pPr>
            <a:r>
              <a:rPr lang="en-AU" dirty="0">
                <a:cs typeface="Calibri" panose="020F0502020204030204"/>
              </a:rPr>
              <a:t>Double the final consonant, then add -ing.</a:t>
            </a:r>
          </a:p>
          <a:p>
            <a:pPr marL="171450" indent="-171450">
              <a:spcBef>
                <a:spcPts val="100"/>
              </a:spcBef>
              <a:spcAft>
                <a:spcPts val="400"/>
              </a:spcAft>
              <a:buFont typeface="Arial"/>
              <a:buChar char="•"/>
            </a:pPr>
            <a:r>
              <a:rPr lang="en-AU" dirty="0">
                <a:cs typeface="Calibri" panose="020F0502020204030204"/>
              </a:rPr>
              <a:t>Discuss how the meaning of each word changes when the -ing is added.</a:t>
            </a:r>
          </a:p>
          <a:p>
            <a:pPr marL="171450" indent="-171450">
              <a:buFont typeface="Arial"/>
              <a:buChar char="•"/>
            </a:pPr>
            <a:endParaRPr lang="en-AU" dirty="0">
              <a:cs typeface="Calibri" panose="020F050202020403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394AD-53D1-4F12-B903-2DCC978C763C}" type="slidenum">
              <a:rPr lang="en-AU" smtClean="0"/>
              <a:t>10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147008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100"/>
              </a:spcBef>
              <a:spcAft>
                <a:spcPts val="400"/>
              </a:spcAft>
            </a:pPr>
            <a:r>
              <a:rPr lang="en-AU" b="1" dirty="0"/>
              <a:t>Teacher steps and script</a:t>
            </a:r>
            <a:endParaRPr lang="en-US" b="1" dirty="0">
              <a:cs typeface="Calibri"/>
            </a:endParaRPr>
          </a:p>
          <a:p>
            <a:pPr marL="171450" indent="-171450">
              <a:spcBef>
                <a:spcPts val="100"/>
              </a:spcBef>
              <a:spcAft>
                <a:spcPts val="400"/>
              </a:spcAft>
              <a:buFont typeface="Arial"/>
              <a:buChar char="•"/>
            </a:pPr>
            <a:r>
              <a:rPr lang="en-AU" dirty="0"/>
              <a:t>Have students read the first base word: </a:t>
            </a:r>
            <a:r>
              <a:rPr lang="en-AU" b="1" dirty="0"/>
              <a:t>win</a:t>
            </a:r>
            <a:r>
              <a:rPr lang="en-AU" dirty="0"/>
              <a:t>.</a:t>
            </a:r>
            <a:endParaRPr lang="en-AU" dirty="0">
              <a:cs typeface="Calibri" panose="020F0502020204030204"/>
            </a:endParaRPr>
          </a:p>
          <a:p>
            <a:pPr marL="171450" indent="-171450">
              <a:spcBef>
                <a:spcPts val="100"/>
              </a:spcBef>
              <a:spcAft>
                <a:spcPts val="400"/>
              </a:spcAft>
              <a:buFont typeface="Arial"/>
              <a:buChar char="•"/>
            </a:pPr>
            <a:r>
              <a:rPr lang="en-AU" dirty="0"/>
              <a:t>What do we need to do to this word to show it is happening now? (Students respond: Double the final consonant, then add -ing.)</a:t>
            </a:r>
            <a:endParaRPr lang="en-AU" dirty="0">
              <a:cs typeface="Calibri" panose="020F0502020204030204"/>
            </a:endParaRPr>
          </a:p>
          <a:p>
            <a:pPr marL="171450" indent="-171450">
              <a:spcBef>
                <a:spcPts val="100"/>
              </a:spcBef>
              <a:spcAft>
                <a:spcPts val="400"/>
              </a:spcAft>
              <a:buFont typeface="Arial,Sans-Serif"/>
              <a:buChar char="•"/>
            </a:pPr>
            <a:r>
              <a:rPr lang="en-AU" dirty="0"/>
              <a:t>Have students complete the first base word on their worksheets.</a:t>
            </a:r>
            <a:endParaRPr lang="en-AU" dirty="0">
              <a:cs typeface="Calibri"/>
            </a:endParaRPr>
          </a:p>
          <a:p>
            <a:pPr marL="171450" indent="-171450">
              <a:spcBef>
                <a:spcPts val="100"/>
              </a:spcBef>
              <a:spcAft>
                <a:spcPts val="400"/>
              </a:spcAft>
              <a:buFont typeface="Arial,Sans-Serif"/>
              <a:buChar char="•"/>
            </a:pPr>
            <a:r>
              <a:rPr lang="en-AU" dirty="0"/>
              <a:t>Roam the classroom to support students, as needed.</a:t>
            </a:r>
            <a:endParaRPr lang="en-AU" dirty="0">
              <a:cs typeface="Calibri"/>
            </a:endParaRPr>
          </a:p>
          <a:p>
            <a:pPr marL="171450" indent="-171450" algn="l">
              <a:spcBef>
                <a:spcPts val="100"/>
              </a:spcBef>
              <a:spcAft>
                <a:spcPts val="400"/>
              </a:spcAft>
              <a:buFont typeface="Arial"/>
              <a:buChar char="•"/>
            </a:pPr>
            <a:r>
              <a:rPr lang="en-AU" dirty="0"/>
              <a:t>Repeat with words: </a:t>
            </a:r>
            <a:r>
              <a:rPr lang="en-AU" b="1" dirty="0"/>
              <a:t>hug</a:t>
            </a:r>
            <a:r>
              <a:rPr lang="en-AU" dirty="0"/>
              <a:t> and</a:t>
            </a:r>
            <a:r>
              <a:rPr lang="en-AU" b="1" dirty="0"/>
              <a:t> shop</a:t>
            </a:r>
            <a:r>
              <a:rPr lang="en-AU" dirty="0"/>
              <a:t>.</a:t>
            </a:r>
            <a:endParaRPr lang="en-AU" dirty="0">
              <a:cs typeface="Calibri" panose="020F0502020204030204"/>
            </a:endParaRPr>
          </a:p>
          <a:p>
            <a:pPr marL="171450" indent="-171450">
              <a:spcBef>
                <a:spcPts val="100"/>
              </a:spcBef>
              <a:spcAft>
                <a:spcPts val="400"/>
              </a:spcAft>
              <a:buFont typeface="Arial"/>
              <a:buChar char="•"/>
            </a:pPr>
            <a:r>
              <a:rPr lang="en-AU" dirty="0"/>
              <a:t>Have students share the meaning of each word with a partner once the -ing suffix has been added, for example, ‘He is winning the race.’</a:t>
            </a:r>
            <a:endParaRPr lang="en-US" dirty="0">
              <a:cs typeface="Calibri" panose="020F050202020403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394AD-53D1-4F12-B903-2DCC978C763C}" type="slidenum">
              <a:rPr lang="en-AU" smtClean="0"/>
              <a:t>11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340422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Teacher steps</a:t>
            </a:r>
            <a:endParaRPr lang="en-US" b="1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dirty="0"/>
              <a:t>Model decoding the sentence and re-reading for fluency.</a:t>
            </a:r>
            <a:endParaRPr lang="en-US" dirty="0">
              <a:cs typeface="Calibri" panose="020F0502020204030204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40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dirty="0"/>
              <a:t>Explain what happens to each word with final consonant after a short vowel when the -ing suffix is added and how adding the suffix alters the meaning.</a:t>
            </a:r>
            <a:endParaRPr lang="en-US" dirty="0">
              <a:cs typeface="Calibri" panose="020F0502020204030204"/>
            </a:endParaRPr>
          </a:p>
          <a:p>
            <a:pPr algn="l">
              <a:spcBef>
                <a:spcPts val="100"/>
              </a:spcBef>
              <a:spcAft>
                <a:spcPts val="400"/>
              </a:spcAft>
            </a:pPr>
            <a:endParaRPr lang="en-AU" sz="1200" dirty="0">
              <a:solidFill>
                <a:srgbClr val="404040"/>
              </a:solidFill>
              <a:effectLst/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394AD-53D1-4F12-B903-2DCC978C763C}" type="slidenum">
              <a:rPr lang="en-AU" smtClean="0"/>
              <a:t>12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671547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cs typeface="Calibri"/>
              </a:rPr>
              <a:t>Teacher steps</a:t>
            </a:r>
          </a:p>
          <a:p>
            <a:pPr marL="171450" indent="-171450">
              <a:buFont typeface="Arial"/>
              <a:buChar char="•"/>
            </a:pPr>
            <a:r>
              <a:rPr lang="en-US" dirty="0"/>
              <a:t>Help students decode the sentence, following along on their own copy of the worksheet.</a:t>
            </a:r>
            <a:endParaRPr lang="en-US" dirty="0">
              <a:cs typeface="Calibri" panose="020F0502020204030204"/>
            </a:endParaRPr>
          </a:p>
          <a:p>
            <a:pPr marL="171450" indent="-171450">
              <a:spcBef>
                <a:spcPts val="100"/>
              </a:spcBef>
              <a:spcAft>
                <a:spcPts val="400"/>
              </a:spcAft>
              <a:buFont typeface="Arial"/>
              <a:buChar char="•"/>
            </a:pPr>
            <a:r>
              <a:rPr lang="en-AU" dirty="0"/>
              <a:t>Discuss how the -ing suffix is added to words with final consonant after a short vowel and how adding the suffix alters the meaning.</a:t>
            </a:r>
            <a:endParaRPr lang="en-AU" dirty="0">
              <a:cs typeface="Calibri" panose="020F0502020204030204"/>
            </a:endParaRPr>
          </a:p>
          <a:p>
            <a:pPr marL="171450" indent="-171450">
              <a:buFont typeface="Arial"/>
              <a:buChar char="•"/>
            </a:pPr>
            <a:endParaRPr lang="en-AU" dirty="0">
              <a:cs typeface="Calibri" panose="020F050202020403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394AD-53D1-4F12-B903-2DCC978C763C}" type="slidenum">
              <a:rPr lang="en-AU" smtClean="0"/>
              <a:t>13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449745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100"/>
              </a:spcBef>
              <a:spcAft>
                <a:spcPts val="400"/>
              </a:spcAft>
            </a:pPr>
            <a:r>
              <a:rPr lang="en-AU" b="1" dirty="0"/>
              <a:t>Teacher steps</a:t>
            </a:r>
            <a:endParaRPr lang="en-US" dirty="0"/>
          </a:p>
          <a:p>
            <a:pPr marL="171450" indent="-171450">
              <a:spcBef>
                <a:spcPts val="100"/>
              </a:spcBef>
              <a:spcAft>
                <a:spcPts val="400"/>
              </a:spcAft>
              <a:buFont typeface="Arial,Sans-Serif"/>
              <a:buChar char="•"/>
            </a:pPr>
            <a:r>
              <a:rPr lang="en-AU" dirty="0"/>
              <a:t>Dictate the following sentence to show example words with -ing suffix added: </a:t>
            </a:r>
            <a:r>
              <a:rPr lang="en-AU" b="1" dirty="0"/>
              <a:t>He is napping and chatting at the same time.</a:t>
            </a:r>
            <a:endParaRPr lang="en-AU" dirty="0"/>
          </a:p>
          <a:p>
            <a:pPr marL="171450" indent="-171450">
              <a:spcBef>
                <a:spcPts val="100"/>
              </a:spcBef>
              <a:spcAft>
                <a:spcPts val="400"/>
              </a:spcAft>
              <a:buFont typeface="Arial,Sans-Serif"/>
              <a:buChar char="•"/>
            </a:pPr>
            <a:r>
              <a:rPr lang="en-AU" dirty="0"/>
              <a:t>Have students write the dictated sentence on their worksheet.</a:t>
            </a:r>
            <a:endParaRPr lang="en-AU" dirty="0">
              <a:cs typeface="Calibri" panose="020F0502020204030204"/>
            </a:endParaRPr>
          </a:p>
          <a:p>
            <a:pPr marL="171450" indent="-171450">
              <a:spcBef>
                <a:spcPts val="100"/>
              </a:spcBef>
              <a:spcAft>
                <a:spcPts val="400"/>
              </a:spcAft>
              <a:buFont typeface="Arial,Sans-Serif"/>
              <a:buChar char="•"/>
            </a:pPr>
            <a:r>
              <a:rPr lang="en-AU" dirty="0"/>
              <a:t>Optional: have students write an additional sentence using one of the other example words.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394AD-53D1-4F12-B903-2DCC978C763C}" type="slidenum">
              <a:rPr lang="en-AU" smtClean="0"/>
              <a:t>14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426903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This review slide sets students up for future morphology reviews, by practising the expected student responses when this slide is shown. </a:t>
            </a:r>
            <a:endParaRPr lang="en-US" dirty="0">
              <a:cs typeface="Calibri"/>
            </a:endParaRPr>
          </a:p>
          <a:p>
            <a:pPr>
              <a:spcBef>
                <a:spcPts val="100"/>
              </a:spcBef>
              <a:spcAft>
                <a:spcPts val="400"/>
              </a:spcAft>
              <a:defRPr/>
            </a:pPr>
            <a:endParaRPr lang="en-AU" dirty="0"/>
          </a:p>
          <a:p>
            <a:pPr>
              <a:spcBef>
                <a:spcPts val="100"/>
              </a:spcBef>
              <a:spcAft>
                <a:spcPts val="400"/>
              </a:spcAft>
              <a:defRPr/>
            </a:pPr>
            <a:r>
              <a:rPr lang="en-AU" dirty="0"/>
              <a:t>If you are following the Literacy Hub phonics progression and are using these lesson slides to support instruction of morphology in Phase 14, students will have already learned and reviewed adding -ing to simple base words (Phase 10) and adding -ing to words with a silent e (Phase 13). This slide reviews all three uses, finishing with the one covered in this lesson </a:t>
            </a:r>
            <a:r>
              <a:rPr lang="en-AU" b="0" dirty="0"/>
              <a:t>(adding -ing then double the final consonant).</a:t>
            </a:r>
            <a:endParaRPr lang="en-AU" b="1" dirty="0"/>
          </a:p>
          <a:p>
            <a:pPr>
              <a:spcBef>
                <a:spcPts val="100"/>
              </a:spcBef>
              <a:spcAft>
                <a:spcPts val="400"/>
              </a:spcAft>
              <a:defRPr/>
            </a:pPr>
            <a:endParaRPr lang="en-AU" b="1" dirty="0"/>
          </a:p>
          <a:p>
            <a:pPr>
              <a:spcBef>
                <a:spcPts val="100"/>
              </a:spcBef>
              <a:spcAft>
                <a:spcPts val="400"/>
              </a:spcAft>
              <a:defRPr/>
            </a:pPr>
            <a:r>
              <a:rPr lang="en-AU" b="1" dirty="0"/>
              <a:t>Teacher steps and script</a:t>
            </a:r>
            <a:endParaRPr lang="en-AU" b="1" dirty="0">
              <a:cs typeface="Calibri"/>
            </a:endParaRPr>
          </a:p>
          <a:p>
            <a:pPr marL="171450" indent="-171450">
              <a:spcBef>
                <a:spcPts val="100"/>
              </a:spcBef>
              <a:spcAft>
                <a:spcPts val="400"/>
              </a:spcAft>
              <a:buFont typeface="Arial,Sans-Serif"/>
              <a:buChar char="•"/>
              <a:defRPr/>
            </a:pPr>
            <a:r>
              <a:rPr lang="en-AU" dirty="0"/>
              <a:t>What is this suffix? (Students respond: -in</a:t>
            </a:r>
            <a:r>
              <a:rPr lang="en-US" dirty="0"/>
              <a:t>g.) </a:t>
            </a:r>
            <a:endParaRPr lang="en-AU" dirty="0"/>
          </a:p>
          <a:p>
            <a:pPr marL="171450" indent="-171450">
              <a:spcBef>
                <a:spcPts val="100"/>
              </a:spcBef>
              <a:spcAft>
                <a:spcPts val="400"/>
              </a:spcAft>
              <a:buFont typeface="Arial,Sans-Serif"/>
              <a:buChar char="•"/>
              <a:defRPr/>
            </a:pPr>
            <a:r>
              <a:rPr lang="en-AU" dirty="0"/>
              <a:t>What does it mean? (Students respond:</a:t>
            </a:r>
            <a:r>
              <a:rPr lang="en-US" dirty="0">
                <a:sym typeface="Wingdings" panose="05000000000000000000" pitchFamily="2" charset="2"/>
              </a:rPr>
              <a:t> happening now.)</a:t>
            </a:r>
            <a:endParaRPr lang="en-AU" dirty="0">
              <a:cs typeface="Calibri"/>
            </a:endParaRPr>
          </a:p>
          <a:p>
            <a:pPr marL="171450" indent="-171450">
              <a:spcBef>
                <a:spcPts val="100"/>
              </a:spcBef>
              <a:spcAft>
                <a:spcPts val="400"/>
              </a:spcAft>
              <a:buFont typeface="Arial,Sans-Serif"/>
              <a:buChar char="•"/>
              <a:defRPr/>
            </a:pPr>
            <a:r>
              <a:rPr lang="en-US" dirty="0">
                <a:cs typeface="Calibri"/>
              </a:rPr>
              <a:t>Your word is ‘jump’. Add the suffix. (Students respond: jumping.)</a:t>
            </a:r>
          </a:p>
          <a:p>
            <a:pPr marL="171450" indent="-171450">
              <a:spcBef>
                <a:spcPts val="100"/>
              </a:spcBef>
              <a:spcAft>
                <a:spcPts val="400"/>
              </a:spcAft>
              <a:buFont typeface="Arial,Sans-Serif"/>
              <a:buChar char="•"/>
              <a:defRPr/>
            </a:pPr>
            <a:r>
              <a:rPr lang="en-US" dirty="0">
                <a:cs typeface="Calibri"/>
              </a:rPr>
              <a:t>What does it mean? (Students respond: jumping now.)</a:t>
            </a:r>
          </a:p>
          <a:p>
            <a:pPr marL="0" marR="0" lvl="0" indent="0" fontAlgn="auto">
              <a:lnSpc>
                <a:spcPct val="100000"/>
              </a:lnSpc>
              <a:spcBef>
                <a:spcPts val="100"/>
              </a:spcBef>
              <a:spcAft>
                <a:spcPts val="400"/>
              </a:spcAft>
              <a:buClrTx/>
              <a:buSzTx/>
              <a:buFont typeface="Arial,Sans-Serif"/>
              <a:buNone/>
              <a:tabLst/>
              <a:defRPr/>
            </a:pPr>
            <a:endParaRPr lang="en-AU" dirty="0"/>
          </a:p>
          <a:p>
            <a:pPr marL="0" marR="0" lvl="0" indent="0" fontAlgn="auto">
              <a:lnSpc>
                <a:spcPct val="100000"/>
              </a:lnSpc>
              <a:spcBef>
                <a:spcPts val="100"/>
              </a:spcBef>
              <a:spcAft>
                <a:spcPts val="400"/>
              </a:spcAft>
              <a:buClrTx/>
              <a:buSzTx/>
              <a:buFont typeface="Arial,Sans-Serif"/>
              <a:buNone/>
              <a:tabLst/>
              <a:defRPr/>
            </a:pPr>
            <a:r>
              <a:rPr lang="en-AU" dirty="0"/>
              <a:t>To review the other concepts of adding -ing, follow the prompts below. </a:t>
            </a:r>
            <a:endParaRPr lang="en-AU" dirty="0">
              <a:cs typeface="Calibri"/>
            </a:endParaRPr>
          </a:p>
          <a:p>
            <a:pPr>
              <a:spcBef>
                <a:spcPts val="100"/>
              </a:spcBef>
              <a:spcAft>
                <a:spcPts val="400"/>
              </a:spcAft>
              <a:defRPr/>
            </a:pPr>
            <a:endParaRPr lang="en-AU" b="1" dirty="0"/>
          </a:p>
          <a:p>
            <a:pPr>
              <a:spcBef>
                <a:spcPts val="100"/>
              </a:spcBef>
              <a:spcAft>
                <a:spcPts val="400"/>
              </a:spcAft>
              <a:defRPr/>
            </a:pPr>
            <a:r>
              <a:rPr lang="en-AU" b="1" dirty="0"/>
              <a:t>Adding -ing to silent e words</a:t>
            </a:r>
            <a:endParaRPr lang="en-AU" b="1" dirty="0">
              <a:cs typeface="Calibri" panose="020F0502020204030204"/>
            </a:endParaRPr>
          </a:p>
          <a:p>
            <a:pPr marL="171450" indent="-171450">
              <a:spcBef>
                <a:spcPts val="100"/>
              </a:spcBef>
              <a:spcAft>
                <a:spcPts val="400"/>
              </a:spcAft>
              <a:buFont typeface="Arial,Sans-Serif"/>
              <a:buChar char="•"/>
              <a:defRPr/>
            </a:pPr>
            <a:r>
              <a:rPr lang="en-AU" dirty="0"/>
              <a:t>The word is glide. Write the word on your mini-whiteboard, then add the suffix to show it happening now. Then 'chin it'.</a:t>
            </a:r>
            <a:endParaRPr lang="en-AU" dirty="0">
              <a:cs typeface="Calibri"/>
            </a:endParaRPr>
          </a:p>
          <a:p>
            <a:pPr>
              <a:spcBef>
                <a:spcPts val="100"/>
              </a:spcBef>
              <a:spcAft>
                <a:spcPts val="400"/>
              </a:spcAft>
              <a:defRPr/>
            </a:pPr>
            <a:endParaRPr lang="en-AU" b="1" dirty="0"/>
          </a:p>
          <a:p>
            <a:pPr>
              <a:spcBef>
                <a:spcPts val="100"/>
              </a:spcBef>
              <a:spcAft>
                <a:spcPts val="400"/>
              </a:spcAft>
              <a:defRPr/>
            </a:pPr>
            <a:r>
              <a:rPr lang="en-AU" b="1" dirty="0"/>
              <a:t>Adding –ing then double the final consonant</a:t>
            </a:r>
            <a:endParaRPr lang="en-AU" b="1" dirty="0">
              <a:cs typeface="Calibri" panose="020F0502020204030204"/>
            </a:endParaRPr>
          </a:p>
          <a:p>
            <a:pPr marL="171450" indent="-171450">
              <a:spcBef>
                <a:spcPts val="100"/>
              </a:spcBef>
              <a:spcAft>
                <a:spcPts val="400"/>
              </a:spcAft>
              <a:buFont typeface="Arial,Sans-Serif"/>
              <a:buChar char="•"/>
              <a:defRPr/>
            </a:pPr>
            <a:r>
              <a:rPr lang="en-AU" dirty="0"/>
              <a:t>The word is nap. Write the word on your mini-whiteboard, then add the suffix to show it happening now. Then 'chin it’.</a:t>
            </a:r>
            <a:endParaRPr lang="en-AU" dirty="0">
              <a:cs typeface="Calibri"/>
            </a:endParaRPr>
          </a:p>
          <a:p>
            <a:pPr>
              <a:spcBef>
                <a:spcPts val="100"/>
              </a:spcBef>
              <a:spcAft>
                <a:spcPts val="400"/>
              </a:spcAft>
              <a:defRPr/>
            </a:pPr>
            <a:endParaRPr lang="en-AU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17182C-4625-404C-B159-1198EE46DE26}" type="slidenum">
              <a:rPr lang="en-AU" smtClean="0"/>
              <a:t>15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771475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b="1" dirty="0"/>
              <a:t>Teacher steps and script</a:t>
            </a:r>
            <a:endParaRPr lang="en-AU" dirty="0"/>
          </a:p>
          <a:p>
            <a:pPr marL="285750" indent="-285750">
              <a:spcBef>
                <a:spcPts val="100"/>
              </a:spcBef>
              <a:spcAft>
                <a:spcPts val="400"/>
              </a:spcAft>
              <a:buFont typeface="Arial,Sans-Serif"/>
              <a:buChar char="•"/>
            </a:pPr>
            <a:r>
              <a:rPr lang="en-AU" dirty="0"/>
              <a:t>Give the students a new word to add -ing suffix to:</a:t>
            </a:r>
            <a:r>
              <a:rPr lang="en-AU" b="1" dirty="0"/>
              <a:t> cut</a:t>
            </a:r>
            <a:r>
              <a:rPr lang="en-AU" dirty="0"/>
              <a:t>.</a:t>
            </a:r>
            <a:endParaRPr lang="en-AU" dirty="0">
              <a:cs typeface="Calibri"/>
            </a:endParaRPr>
          </a:p>
          <a:p>
            <a:pPr marL="285750" indent="-285750">
              <a:spcBef>
                <a:spcPts val="100"/>
              </a:spcBef>
              <a:spcAft>
                <a:spcPts val="400"/>
              </a:spcAft>
              <a:buFont typeface="Arial,Sans-Serif"/>
              <a:buChar char="•"/>
            </a:pPr>
            <a:r>
              <a:rPr lang="en-AU" dirty="0"/>
              <a:t>Students write the base word on their mini-whiteboard, paper or equivalent.</a:t>
            </a:r>
            <a:endParaRPr lang="en-US" dirty="0"/>
          </a:p>
          <a:p>
            <a:pPr marL="285750" indent="-285750">
              <a:spcBef>
                <a:spcPts val="100"/>
              </a:spcBef>
              <a:spcAft>
                <a:spcPts val="400"/>
              </a:spcAft>
              <a:buFont typeface="Arial,Sans-Serif"/>
              <a:buChar char="•"/>
            </a:pPr>
            <a:r>
              <a:rPr lang="en-AU" dirty="0"/>
              <a:t>What do we need to do to this word to show this word is happening now? (Students respond: double the final consonant, then add -ing.)</a:t>
            </a:r>
            <a:endParaRPr lang="en-US" dirty="0">
              <a:cs typeface="Calibri" panose="020F0502020204030204"/>
            </a:endParaRPr>
          </a:p>
          <a:p>
            <a:pPr marL="285750" indent="-285750">
              <a:buFont typeface="Arial,Sans-Serif"/>
              <a:buChar char="•"/>
            </a:pPr>
            <a:r>
              <a:rPr lang="en-AU" dirty="0"/>
              <a:t>Do that now and ‘chin it’ to show me your word.</a:t>
            </a:r>
            <a:endParaRPr lang="en-US" dirty="0"/>
          </a:p>
          <a:p>
            <a:pPr marL="285750" indent="-285750">
              <a:buFont typeface="Arial,Sans-Serif"/>
              <a:buChar char="•"/>
            </a:pPr>
            <a:r>
              <a:rPr lang="en-AU" dirty="0"/>
              <a:t>Have each student explain to a partner what the word with the suffix added means.</a:t>
            </a:r>
            <a:endParaRPr lang="en-US" dirty="0"/>
          </a:p>
          <a:p>
            <a:pPr marL="285750" indent="-285750">
              <a:spcBef>
                <a:spcPts val="100"/>
              </a:spcBef>
              <a:spcAft>
                <a:spcPts val="400"/>
              </a:spcAft>
              <a:buFont typeface="Arial,Sans-Serif"/>
              <a:buChar char="•"/>
            </a:pPr>
            <a:r>
              <a:rPr lang="en-AU" dirty="0"/>
              <a:t>Have some students share with the whole class (use pop-sticks with student names to choose some students).</a:t>
            </a:r>
            <a:endParaRPr lang="en-AU" dirty="0">
              <a:cs typeface="Calibri"/>
            </a:endParaRPr>
          </a:p>
          <a:p>
            <a:pPr marL="285750" indent="-285750">
              <a:buFont typeface="Arial,Sans-Serif"/>
              <a:buChar char="•"/>
            </a:pPr>
            <a:r>
              <a:rPr lang="en-AU" dirty="0"/>
              <a:t>Repeat with base word: </a:t>
            </a:r>
            <a:r>
              <a:rPr lang="en-AU" b="1" dirty="0"/>
              <a:t>swim</a:t>
            </a:r>
            <a:r>
              <a:rPr lang="en-AU" dirty="0"/>
              <a:t>.</a:t>
            </a:r>
            <a:endParaRPr lang="en-AU" dirty="0">
              <a:cs typeface="Calibri"/>
            </a:endParaRPr>
          </a:p>
          <a:p>
            <a:pPr>
              <a:spcBef>
                <a:spcPts val="100"/>
              </a:spcBef>
              <a:spcAft>
                <a:spcPts val="400"/>
              </a:spcAft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394AD-53D1-4F12-B903-2DCC978C763C}" type="slidenum">
              <a:rPr lang="en-AU" smtClean="0"/>
              <a:t>16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6485943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-230505">
              <a:spcBef>
                <a:spcPts val="100"/>
              </a:spcBef>
              <a:spcAft>
                <a:spcPts val="400"/>
              </a:spcAft>
            </a:pPr>
            <a:r>
              <a:rPr lang="en-US" b="1" dirty="0"/>
              <a:t>Teacher steps</a:t>
            </a:r>
            <a:endParaRPr lang="en-US" dirty="0"/>
          </a:p>
          <a:p>
            <a:pPr marL="171450" indent="-230505">
              <a:spcBef>
                <a:spcPts val="100"/>
              </a:spcBef>
              <a:spcAft>
                <a:spcPts val="400"/>
              </a:spcAft>
              <a:buFont typeface="Arial,Sans-Serif"/>
              <a:buChar char="•"/>
            </a:pPr>
            <a:r>
              <a:rPr lang="en-US" b="0" dirty="0"/>
              <a:t>Students who </a:t>
            </a:r>
            <a:r>
              <a:rPr lang="en-US" dirty="0"/>
              <a:t>need further instruction (</a:t>
            </a:r>
            <a:r>
              <a:rPr lang="en-US" b="0" dirty="0"/>
              <a:t>identified during the ‘check for understanding’ phase of the lesson</a:t>
            </a:r>
            <a:r>
              <a:rPr lang="en-US" dirty="0"/>
              <a:t>)</a:t>
            </a:r>
            <a:r>
              <a:rPr lang="en-US" b="0" dirty="0"/>
              <a:t> stay with the teacher for small-group targeted instruction.</a:t>
            </a:r>
          </a:p>
          <a:p>
            <a:pPr marL="171450" indent="-230505">
              <a:spcBef>
                <a:spcPts val="100"/>
              </a:spcBef>
              <a:spcAft>
                <a:spcPts val="400"/>
              </a:spcAft>
              <a:buFont typeface="Arial,Sans-Serif"/>
              <a:buChar char="•"/>
            </a:pPr>
            <a:r>
              <a:rPr lang="en-US" b="0" dirty="0"/>
              <a:t>The remaining students continue independent practice with application tasks that have been taught previously and can be carried out independently.</a:t>
            </a:r>
            <a:r>
              <a:rPr lang="en-US" dirty="0"/>
              <a:t> </a:t>
            </a:r>
            <a:endParaRPr lang="en-AU" b="0" dirty="0"/>
          </a:p>
          <a:p>
            <a:pPr indent="-230505">
              <a:spcBef>
                <a:spcPts val="100"/>
              </a:spcBef>
              <a:spcAft>
                <a:spcPts val="400"/>
              </a:spcAft>
            </a:pPr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394AD-53D1-4F12-B903-2DCC978C763C}" type="slidenum">
              <a:rPr lang="en-AU" smtClean="0"/>
              <a:t>17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581146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C31577-97A4-4887-8789-CF06B159749B}" type="slidenum">
              <a:rPr lang="en-AU" smtClean="0"/>
              <a:t>18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418380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44A9DE-4760-4494-A2B3-6554A63B8D88}" type="slidenum">
              <a:rPr lang="en-AU" smtClean="0"/>
              <a:t>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36563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44A9DE-4760-4494-A2B3-6554A63B8D88}" type="slidenum">
              <a:rPr lang="en-AU" smtClean="0"/>
              <a:t>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294938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/>
              <a:buChar char="•"/>
              <a:defRPr/>
            </a:pPr>
            <a:r>
              <a:rPr lang="en-US" dirty="0"/>
              <a:t>The concepts presented on this slide are relevant to the -ing suffix; this material may not be necessary for every morphology lesson.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dirty="0"/>
              <a:t>Give the definition of a noun and a verb and ask students to repeat. Talk through the example words.</a:t>
            </a:r>
            <a:endParaRPr lang="en-US" dirty="0">
              <a:cs typeface="Calibri" panose="020F0502020204030204"/>
            </a:endParaRPr>
          </a:p>
          <a:p>
            <a:pPr marL="285750" indent="-285750">
              <a:buFont typeface="Arial"/>
              <a:buChar char="•"/>
            </a:pPr>
            <a:r>
              <a:rPr lang="en-AU" dirty="0"/>
              <a:t>Call out words that are either nouns or verbs (see sample words listed below). </a:t>
            </a:r>
            <a:endParaRPr lang="en-AU" dirty="0">
              <a:cs typeface="Calibri" panose="020F0502020204030204"/>
            </a:endParaRPr>
          </a:p>
          <a:p>
            <a:pPr marL="285750" indent="-285750">
              <a:buFont typeface="Arial"/>
              <a:buChar char="•"/>
            </a:pPr>
            <a:r>
              <a:rPr lang="en-AU" dirty="0"/>
              <a:t>As each word is called out, students </a:t>
            </a:r>
            <a:r>
              <a:rPr lang="en-AU" sz="18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place hands on head and say ‘</a:t>
            </a:r>
            <a:r>
              <a:rPr lang="en-AU" sz="1800" dirty="0">
                <a:latin typeface="Calibri"/>
                <a:ea typeface="Times New Roman" panose="02020603050405020304" pitchFamily="18" charset="0"/>
                <a:cs typeface="Calibri"/>
              </a:rPr>
              <a:t>noun’,</a:t>
            </a:r>
            <a:r>
              <a:rPr lang="en-AU" sz="18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 or hands on knees and say ‘</a:t>
            </a:r>
            <a:r>
              <a:rPr lang="en-AU" sz="1800" dirty="0">
                <a:latin typeface="Calibri"/>
                <a:ea typeface="Times New Roman" panose="02020603050405020304" pitchFamily="18" charset="0"/>
                <a:cs typeface="Calibri"/>
              </a:rPr>
              <a:t>verb</a:t>
            </a:r>
            <a:r>
              <a:rPr lang="en-AU" sz="18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’.</a:t>
            </a:r>
          </a:p>
          <a:p>
            <a:pPr marL="285750" indent="-285750">
              <a:buFont typeface="Arial"/>
              <a:buChar char="•"/>
            </a:pPr>
            <a:r>
              <a:rPr lang="en-AU" sz="1800" b="0" dirty="0">
                <a:effectLst/>
                <a:latin typeface="Calibri"/>
                <a:cs typeface="Calibri"/>
              </a:rPr>
              <a:t>Sample nouns: </a:t>
            </a:r>
            <a:r>
              <a:rPr lang="en-AU" sz="2000" b="0" dirty="0">
                <a:effectLst/>
                <a:latin typeface="Calibri"/>
                <a:cs typeface="Calibri"/>
              </a:rPr>
              <a:t>apple, car, city, supermarket.</a:t>
            </a:r>
            <a:endParaRPr lang="en-AU" sz="1800" b="0" dirty="0">
              <a:effectLst/>
              <a:latin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AU" sz="2000" b="0" dirty="0">
                <a:effectLst/>
                <a:latin typeface="Calibri"/>
                <a:cs typeface="Calibri"/>
              </a:rPr>
              <a:t>Sample verbs: read, duck*, </a:t>
            </a:r>
            <a:r>
              <a:rPr lang="en-AU" sz="1800" b="0" dirty="0">
                <a:effectLst/>
                <a:latin typeface="Calibri"/>
                <a:cs typeface="Calibri"/>
              </a:rPr>
              <a:t>jump*, point*.</a:t>
            </a:r>
            <a:r>
              <a:rPr lang="en-AU" sz="1800" dirty="0">
                <a:latin typeface="Calibri"/>
                <a:cs typeface="Calibri"/>
              </a:rPr>
              <a:t> </a:t>
            </a:r>
            <a:endParaRPr lang="en-AU" sz="1800" b="0" dirty="0">
              <a:effectLst/>
              <a:latin typeface="Calibri" panose="020F0502020204030204" pitchFamily="34" charset="0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AU" sz="1800" dirty="0">
                <a:effectLst/>
                <a:latin typeface="Calibri"/>
                <a:cs typeface="Calibri"/>
              </a:rPr>
              <a:t>*A talking point for classroom discussion could be that these words can be either nouns or verbs, depending on context.</a:t>
            </a:r>
            <a:endParaRPr lang="en-AU" dirty="0">
              <a:latin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394AD-53D1-4F12-B903-2DCC978C763C}" type="slidenum">
              <a:rPr lang="en-AU" smtClean="0"/>
              <a:t>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50722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1800" b="0" dirty="0">
                <a:cs typeface="Calibri" panose="020F0502020204030204"/>
              </a:rPr>
              <a:t>In this lesson</a:t>
            </a:r>
            <a:r>
              <a:rPr lang="en-US" sz="1800" dirty="0">
                <a:cs typeface="Calibri" panose="020F0502020204030204"/>
              </a:rPr>
              <a:t>,</a:t>
            </a:r>
            <a:r>
              <a:rPr lang="en-US" sz="1800" b="0" dirty="0">
                <a:cs typeface="Calibri" panose="020F0502020204030204"/>
              </a:rPr>
              <a:t> the suffix </a:t>
            </a:r>
            <a:r>
              <a:rPr lang="en-US" sz="1800" dirty="0">
                <a:cs typeface="Calibri" panose="020F0502020204030204"/>
              </a:rPr>
              <a:t>-</a:t>
            </a:r>
            <a:r>
              <a:rPr lang="en-US" sz="1800" b="0" dirty="0">
                <a:cs typeface="Calibri" panose="020F0502020204030204"/>
              </a:rPr>
              <a:t>ing is added to base words containing one final consonant after a short vowel sound. </a:t>
            </a:r>
            <a:r>
              <a:rPr lang="en-AU" sz="1800" dirty="0">
                <a:cs typeface="Calibri" panose="020F0502020204030204"/>
              </a:rPr>
              <a:t>If you are following the Literacy Hub phonics progression, this is covered in Phase 14.</a:t>
            </a:r>
            <a:endParaRPr lang="en-US" sz="1800" b="0" dirty="0">
              <a:cs typeface="Calibri" panose="020F0502020204030204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1800" b="0" dirty="0">
              <a:cs typeface="Calibri" panose="020F0502020204030204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1800" b="0" dirty="0">
                <a:cs typeface="Calibri" panose="020F0502020204030204"/>
              </a:rPr>
              <a:t>When we add a suffix to these words, we double the final consonant before adding the </a:t>
            </a:r>
            <a:r>
              <a:rPr lang="en-US" sz="1800" dirty="0">
                <a:cs typeface="Calibri" panose="020F0502020204030204"/>
              </a:rPr>
              <a:t>-</a:t>
            </a:r>
            <a:r>
              <a:rPr lang="en-US" sz="1800" b="0" dirty="0">
                <a:cs typeface="Calibri" panose="020F0502020204030204"/>
              </a:rPr>
              <a:t>ing suffix</a:t>
            </a:r>
            <a:r>
              <a:rPr lang="en-US" sz="1800" dirty="0">
                <a:cs typeface="Calibri" panose="020F0502020204030204"/>
              </a:rPr>
              <a:t>, for example,</a:t>
            </a:r>
            <a:r>
              <a:rPr lang="en-US" sz="1800" b="0" dirty="0">
                <a:cs typeface="Calibri" panose="020F0502020204030204"/>
              </a:rPr>
              <a:t> skipping, mapping, spotting</a:t>
            </a:r>
            <a:r>
              <a:rPr lang="en-US" sz="1800" dirty="0">
                <a:cs typeface="Calibri" panose="020F0502020204030204"/>
              </a:rPr>
              <a:t>.</a:t>
            </a:r>
            <a:endParaRPr lang="en-US" sz="1800" b="0" dirty="0">
              <a:cs typeface="Calibri" panose="020F0502020204030204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1800" dirty="0">
              <a:cs typeface="Calibri" panose="020F0502020204030204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1800" b="1" i="0" dirty="0">
                <a:cs typeface="Calibri" panose="020F0502020204030204"/>
              </a:rPr>
              <a:t>Vocabulary to unpack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1800" i="0" dirty="0"/>
              <a:t>Suffix: a letter or group of letters added to the end of a word to change its meaning</a:t>
            </a:r>
            <a:r>
              <a:rPr lang="en-US" sz="1800" dirty="0"/>
              <a:t>.</a:t>
            </a:r>
            <a:endParaRPr lang="en-US" sz="1800" i="0" dirty="0">
              <a:cs typeface="Calibri"/>
            </a:endParaRP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1800" i="0" dirty="0"/>
              <a:t>Base word: a word that carries meaning on its own</a:t>
            </a:r>
            <a:r>
              <a:rPr lang="en-US" sz="1800" dirty="0"/>
              <a:t>.</a:t>
            </a:r>
            <a:endParaRPr lang="en-US" sz="1800" i="0" dirty="0">
              <a:cs typeface="Calibri" panose="020F0502020204030204"/>
            </a:endParaRP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endParaRPr lang="en-US" sz="18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44A9DE-4760-4494-A2B3-6554A63B8D88}" type="slidenum">
              <a:rPr lang="en-AU" smtClean="0"/>
              <a:t>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369718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AU" sz="1800" b="1" dirty="0">
                <a:cs typeface="Calibri" panose="020F0502020204030204"/>
              </a:rPr>
              <a:t>Teacher steps</a:t>
            </a:r>
            <a:endParaRPr lang="en-US" b="1" dirty="0">
              <a:cs typeface="Calibri"/>
            </a:endParaRPr>
          </a:p>
          <a:p>
            <a:pPr marL="285750" indent="-285750">
              <a:buFont typeface="Arial"/>
              <a:buChar char="•"/>
              <a:defRPr/>
            </a:pPr>
            <a:r>
              <a:rPr lang="en-AU" sz="1800" dirty="0">
                <a:cs typeface="Calibri" panose="020F0502020204030204"/>
              </a:rPr>
              <a:t>Review the concept of adding the -ing suffix to a simple base word to show something that is ‘happening now’. (If you are following the Literacy Hub phonics progression, this was covered in Phase 10.)</a:t>
            </a:r>
            <a:endParaRPr lang="en-AU" dirty="0">
              <a:cs typeface="Calibri" panose="020F0502020204030204"/>
            </a:endParaRPr>
          </a:p>
          <a:p>
            <a:pPr marL="285750" indent="-285750">
              <a:buFont typeface="Arial"/>
              <a:buChar char="•"/>
            </a:pPr>
            <a:r>
              <a:rPr lang="en-AU" sz="1800" dirty="0">
                <a:cs typeface="Calibri" panose="020F0502020204030204"/>
              </a:rPr>
              <a:t>Talk through the example on the slide.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sz="1800" dirty="0">
              <a:cs typeface="Calibri" panose="020F050202020403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394AD-53D1-4F12-B903-2DCC978C763C}" type="slidenum">
              <a:rPr lang="en-AU" smtClean="0"/>
              <a:t>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89661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b="1" dirty="0"/>
              <a:t>Teacher steps</a:t>
            </a:r>
            <a:endParaRPr lang="en-AU" dirty="0"/>
          </a:p>
          <a:p>
            <a:pPr marL="285750" indent="-285750">
              <a:spcBef>
                <a:spcPts val="100"/>
              </a:spcBef>
              <a:spcAft>
                <a:spcPts val="400"/>
              </a:spcAft>
              <a:buFont typeface="Arial"/>
              <a:buChar char="•"/>
              <a:defRPr/>
            </a:pPr>
            <a:r>
              <a:rPr lang="en-AU" sz="1800" dirty="0">
                <a:cs typeface="Calibri" panose="020F0502020204030204"/>
              </a:rPr>
              <a:t>Explain that when we add -ing to a base word with one final consonant after a short vowel, we double the final consonant, then add -ing. </a:t>
            </a:r>
          </a:p>
          <a:p>
            <a:pPr marL="285750" indent="-285750">
              <a:buFont typeface="Arial"/>
              <a:buChar char="•"/>
              <a:defRPr/>
            </a:pPr>
            <a:r>
              <a:rPr lang="en-AU" sz="1800" dirty="0">
                <a:cs typeface="Calibri" panose="020F0502020204030204"/>
              </a:rPr>
              <a:t>Talk through the example on the slide.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sz="1800" u="sng" dirty="0">
              <a:solidFill>
                <a:srgbClr val="404040"/>
              </a:solidFill>
              <a:effectLst/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394AD-53D1-4F12-B903-2DCC978C763C}" type="slidenum">
              <a:rPr lang="en-AU" smtClean="0"/>
              <a:t>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548664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Teacher script and steps</a:t>
            </a:r>
            <a:endParaRPr lang="en-US" dirty="0">
              <a:cs typeface="Calibri" panose="020F0502020204030204"/>
            </a:endParaRPr>
          </a:p>
          <a:p>
            <a:pPr marL="171450" indent="-171450">
              <a:buFont typeface="Arial,Sans-Serif" panose="020B0604020202020204" pitchFamily="34" charset="0"/>
              <a:buChar char="•"/>
            </a:pPr>
            <a:r>
              <a:rPr lang="en-US" dirty="0"/>
              <a:t>This is the suffix</a:t>
            </a:r>
            <a:r>
              <a:rPr lang="en-US" b="1" dirty="0"/>
              <a:t> </a:t>
            </a:r>
            <a:r>
              <a:rPr lang="en-US" dirty="0"/>
              <a:t>-ing, which means 'happening now'.</a:t>
            </a:r>
            <a:endParaRPr lang="en-US" dirty="0">
              <a:cs typeface="Calibri"/>
            </a:endParaRPr>
          </a:p>
          <a:p>
            <a:pPr marL="171450" indent="-171450">
              <a:buFont typeface="Arial,Sans-Serif" panose="020B0604020202020204" pitchFamily="34" charset="0"/>
              <a:buChar char="•"/>
            </a:pPr>
            <a:r>
              <a:rPr lang="en-AU" dirty="0"/>
              <a:t>Students follow along on their own copy of the worksheet.</a:t>
            </a:r>
            <a:endParaRPr lang="en-AU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AU" dirty="0">
              <a:solidFill>
                <a:srgbClr val="404040"/>
              </a:solidFill>
              <a:latin typeface="Verdana"/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AU" sz="1200" u="none" dirty="0">
              <a:solidFill>
                <a:srgbClr val="404040"/>
              </a:solidFill>
              <a:effectLst/>
              <a:latin typeface="Verdana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394AD-53D1-4F12-B903-2DCC978C763C}" type="slidenum">
              <a:rPr lang="en-AU" smtClean="0"/>
              <a:t>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843605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cs typeface="Calibri" panose="020F0502020204030204"/>
              </a:rPr>
              <a:t>Teacher script and steps</a:t>
            </a:r>
          </a:p>
          <a:p>
            <a:pPr marL="171450" indent="-171450">
              <a:buFont typeface="Arial"/>
              <a:buChar char="•"/>
            </a:pPr>
            <a:r>
              <a:rPr lang="en-US" dirty="0">
                <a:cs typeface="Calibri" panose="020F0502020204030204"/>
              </a:rPr>
              <a:t>What is the suffix? (Students respond: -ing)</a:t>
            </a:r>
            <a:endParaRPr lang="en-US" b="1" dirty="0">
              <a:cs typeface="Calibri" panose="020F0502020204030204"/>
            </a:endParaRPr>
          </a:p>
          <a:p>
            <a:pPr marL="171450" indent="-171450">
              <a:buFont typeface="Arial"/>
              <a:buChar char="•"/>
            </a:pPr>
            <a:r>
              <a:rPr lang="en-US" dirty="0">
                <a:cs typeface="Calibri"/>
              </a:rPr>
              <a:t>What does it mean? (Students respond: happening now.)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How</a:t>
            </a:r>
            <a:r>
              <a:rPr lang="en-US" b="0" dirty="0"/>
              <a:t> do we add </a:t>
            </a:r>
            <a:r>
              <a:rPr lang="en-US" dirty="0"/>
              <a:t>-</a:t>
            </a:r>
            <a:r>
              <a:rPr lang="en-US" b="0" dirty="0"/>
              <a:t>ing to a </a:t>
            </a:r>
            <a:r>
              <a:rPr lang="en-US" dirty="0"/>
              <a:t>word that ends with one consonant after a short vowel? (Students respond: Double the final consonant, then add -ing.)</a:t>
            </a:r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394AD-53D1-4F12-B903-2DCC978C763C}" type="slidenum">
              <a:rPr lang="en-AU" smtClean="0"/>
              <a:t>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55420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9.svg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2B1C28E-FB69-42DD-A813-12C2D71F091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85649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9E0EEF7-D1A0-48DB-B220-EA22026259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58EE98-527A-424D-B46E-8381939CAE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4B3051-68CF-4D98-BC9A-4CAB54EEC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5DAE1-7B8B-4C7C-83FF-3DD6341096D6}" type="datetimeFigureOut">
              <a:rPr lang="en-AU" smtClean="0"/>
              <a:t>9/11/2023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8B91A4-B8D1-417D-B87A-B8B4E91F2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© 2021 Commonwealth of Australia, unless otherwise indicated. Creative Commons Attribution 4.0, unless otherwise indicated.</a:t>
            </a:r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A9D037-9917-4ECE-BE1C-A60EC5485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705A-9875-450F-9AE0-9789426F280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32320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2F08234-8EB3-4EA8-B4C4-2DAB6256F1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157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35B2FE8-866F-4C62-9E92-B728C82F1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8084E7-D6B7-40A7-BEC9-535774869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91CAE0-DA0C-461C-9D64-C54BEE9D4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AB0705A-9875-450F-9AE0-9789426F280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90F5BED-8BAD-407D-A8F5-63568D8885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EA8FD315-0047-4427-B40B-57FEDF63F1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25410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5D294C5-08BE-4D51-8498-FCC11B09BA8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85649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2FFDBC2-6846-4C94-8B96-A05BD974C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F55586-495E-410C-81E5-C2ECA9B3FD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43562F-8283-4BD6-AD1B-0B6CA23019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F07EF0-8687-4D97-B712-397ACCFF8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351802-3006-4D21-93DD-78337EB85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AB0705A-9875-450F-9AE0-9789426F280F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744275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A085A-F675-448C-BA16-A6B0AA4C7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49CB2C-A91C-482F-AA77-2A0A63C5C5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60FFA0-9B70-41C3-977B-02071B2AFE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408C7C-FF23-4BCE-8CB8-8094AF2C08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48E2C8-E34A-419E-A59E-3DC8FF73F7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94558A-8AFF-4109-B9D4-649AD17D3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5DAE1-7B8B-4C7C-83FF-3DD6341096D6}" type="datetimeFigureOut">
              <a:rPr lang="en-AU" smtClean="0"/>
              <a:t>9/11/2023</a:t>
            </a:fld>
            <a:endParaRPr lang="en-AU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575B91-8E5E-4A69-BC9F-5815423CA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DE3833-86B4-4338-A2E9-96029BB02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705A-9875-450F-9AE0-9789426F280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051599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3FD6D-6A63-4C70-92DB-08A9A48C4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EB3569-7319-4ABB-B17F-9C21C00D5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5DAE1-7B8B-4C7C-83FF-3DD6341096D6}" type="datetimeFigureOut">
              <a:rPr lang="en-AU" smtClean="0"/>
              <a:t>9/11/2023</a:t>
            </a:fld>
            <a:endParaRPr lang="en-AU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DB46C7-D3A0-4205-907A-27F1974ED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E99B6B-FA0B-4E74-B030-BF4FC637C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705A-9875-450F-9AE0-9789426F280F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857540D-68A3-4396-BEB8-E8E4B0634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615805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62B7C04-A10C-4037-93E5-3E543E56034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81"/>
            <a:ext cx="12192000" cy="6861574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5FC609-86E5-4A9F-BA7C-9BDA333BE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106B97-9BD8-4648-87A6-01816D60F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705A-9875-450F-9AE0-9789426F280F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00B304B-AB5D-48E2-A5D1-8B4F1DAB8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4BFECE4-1DCA-45E1-B91B-EDB4F4EB03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720288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0915AC2-E264-478E-B81E-320A6FF291A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1" y="0"/>
            <a:ext cx="12185649" cy="6858000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5FC609-86E5-4A9F-BA7C-9BDA333BE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106B97-9BD8-4648-87A6-01816D60F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AB0705A-9875-450F-9AE0-9789426F280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00B304B-AB5D-48E2-A5D1-8B4F1DAB8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4BFECE4-1DCA-45E1-B91B-EDB4F4EB03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52990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6F2A050-8B86-4DEF-85D0-A649C0A70D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157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9F6C18D-6395-41E2-BED8-D563CA611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4ABAFD-E178-44EF-A789-121993098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B3D4BC-70D2-49C3-B874-7F843C0E3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705A-9875-450F-9AE0-9789426F280F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55E446E-87CA-433F-AC2E-E50D7CC7DE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13323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75DD409-11D5-4735-A70F-002418AEBE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157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9F6C18D-6395-41E2-BED8-D563CA611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4ABAFD-E178-44EF-A789-121993098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B3D4BC-70D2-49C3-B874-7F843C0E3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AB0705A-9875-450F-9AE0-9789426F280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EED529D-EBC5-40CC-8E42-57C26105C1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507267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6CCAC-BA8F-4322-A54B-C6069CC90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1616B-A691-4652-BC99-C4484DEB81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87085D-3AC4-4C18-9476-6E25201F15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53BAF2-F4E9-47B3-81B5-F5CB43412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5DAE1-7B8B-4C7C-83FF-3DD6341096D6}" type="datetimeFigureOut">
              <a:rPr lang="en-AU" smtClean="0"/>
              <a:t>9/11/2023</a:t>
            </a:fld>
            <a:endParaRPr lang="en-A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388018-EAC1-4C2D-AAE5-8B7BE607F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A84F6C-0C21-45E7-A020-98388C020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705A-9875-450F-9AE0-9789426F280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881530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24A26-0751-4BAA-8A70-3327A0E4F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82BEA4-0DE5-4F3C-A27B-A696AA284C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57B709-0C58-4B67-87E0-3D8A0D160B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49DD68-F58A-4226-B58B-AC6CE574B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5DAE1-7B8B-4C7C-83FF-3DD6341096D6}" type="datetimeFigureOut">
              <a:rPr lang="en-AU" smtClean="0"/>
              <a:t>9/11/2023</a:t>
            </a:fld>
            <a:endParaRPr lang="en-A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1FD2DE-ECC4-45D2-BB77-8A6EA9AC5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0EFB28-E32D-4BCD-8D01-39DDA152A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705A-9875-450F-9AE0-9789426F280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03100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18035B3-D866-4D0F-B8DD-C4AD2A7437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1574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21491E-E5B1-4D28-A7CE-FE1125842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595DAE1-7B8B-4C7C-83FF-3DD6341096D6}" type="datetimeFigureOut">
              <a:rPr lang="en-AU" smtClean="0"/>
              <a:pPr/>
              <a:t>9/11/2023</a:t>
            </a:fld>
            <a:endParaRPr lang="en-AU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BC8ED4-F856-4816-88C2-97FF58DD6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B0C4E3-657D-41B2-80E9-18BEC91D5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AB0705A-9875-450F-9AE0-9789426F280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57E2338-9A27-4BFC-A72C-BEDE1FBFC2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D617FF8B-957B-4063-A554-027BC0C89E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98754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F1173-4B8F-45CA-BE72-795A728B1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5B326E-DDDC-4832-A788-99A8CC7031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C5D84-3C8C-4DC9-9967-1D8C8E71B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5DAE1-7B8B-4C7C-83FF-3DD6341096D6}" type="datetimeFigureOut">
              <a:rPr lang="en-AU" smtClean="0"/>
              <a:t>9/11/2023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C2439E-860F-422A-95F5-098B84619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712F1F-1509-40E3-86BE-5203C8F96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705A-9875-450F-9AE0-9789426F280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761782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0D4FE89-1412-4EF2-96EB-52BA7DFCD4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9DCCE7-BD15-4998-8A38-56F92DB214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BEFF8B-B7CD-4DCC-A167-15C1F9948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5DAE1-7B8B-4C7C-83FF-3DD6341096D6}" type="datetimeFigureOut">
              <a:rPr lang="en-AU" smtClean="0"/>
              <a:t>9/11/2023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5111DF-7830-47E4-8AE8-45C9392EA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DB3553-5613-4AAB-B18C-D0BEAD2E1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705A-9875-450F-9AE0-9789426F280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79546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5DD94739-AF8B-EFA4-AF09-86F887057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6"/>
            <a:ext cx="10515600" cy="1198744"/>
          </a:xfrm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AU" sz="4400" b="1" kern="1200">
                <a:solidFill>
                  <a:srgbClr val="0E1D42"/>
                </a:solidFill>
                <a:latin typeface="+mn-lt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4EB6B64-2E38-04BA-BDA1-9348D020C482}"/>
              </a:ext>
            </a:extLst>
          </p:cNvPr>
          <p:cNvSpPr/>
          <p:nvPr userDrawn="1"/>
        </p:nvSpPr>
        <p:spPr>
          <a:xfrm>
            <a:off x="0" y="5950021"/>
            <a:ext cx="12192000" cy="907979"/>
          </a:xfrm>
          <a:prstGeom prst="rect">
            <a:avLst/>
          </a:prstGeom>
          <a:solidFill>
            <a:srgbClr val="0E1D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C3B9433-C63E-7483-993F-C5CA614D26FC}"/>
              </a:ext>
            </a:extLst>
          </p:cNvPr>
          <p:cNvSpPr/>
          <p:nvPr userDrawn="1"/>
        </p:nvSpPr>
        <p:spPr>
          <a:xfrm>
            <a:off x="10272713" y="6376787"/>
            <a:ext cx="438149" cy="597299"/>
          </a:xfrm>
          <a:prstGeom prst="roundRect">
            <a:avLst>
              <a:gd name="adj" fmla="val 1390"/>
            </a:avLst>
          </a:prstGeom>
          <a:solidFill>
            <a:srgbClr val="80DD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0BE2EFD-1327-7826-C6D5-587834F60457}"/>
              </a:ext>
            </a:extLst>
          </p:cNvPr>
          <p:cNvSpPr/>
          <p:nvPr userDrawn="1"/>
        </p:nvSpPr>
        <p:spPr>
          <a:xfrm>
            <a:off x="10934700" y="5762626"/>
            <a:ext cx="438149" cy="1133474"/>
          </a:xfrm>
          <a:prstGeom prst="roundRect">
            <a:avLst>
              <a:gd name="adj" fmla="val 1390"/>
            </a:avLst>
          </a:prstGeom>
          <a:solidFill>
            <a:srgbClr val="A2AB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33085947-B258-0317-65DA-7DA497329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AB0705A-9875-450F-9AE0-9789426F280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2EA1F991-183C-3009-0C1A-7B29C644FEFD}"/>
              </a:ext>
            </a:extLst>
          </p:cNvPr>
          <p:cNvSpPr txBox="1">
            <a:spLocks/>
          </p:cNvSpPr>
          <p:nvPr userDrawn="1"/>
        </p:nvSpPr>
        <p:spPr>
          <a:xfrm>
            <a:off x="342604" y="6492875"/>
            <a:ext cx="7224665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/>
              <a:t>© 2023 Commonwealth of Australia, unless otherwise indicated. Creative Commons Attribution 4.0, unless otherwise indicated.</a:t>
            </a:r>
            <a:endParaRPr lang="en-AU" sz="1000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102738F-8824-7191-B3E4-5569E5C16A57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7473" y="6566689"/>
            <a:ext cx="549796" cy="199390"/>
          </a:xfrm>
          <a:prstGeom prst="rect">
            <a:avLst/>
          </a:prstGeom>
        </p:spPr>
      </p:pic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7A5C77F5-23CB-0C59-DD6E-0C1D45F19D3B}"/>
              </a:ext>
            </a:extLst>
          </p:cNvPr>
          <p:cNvSpPr/>
          <p:nvPr userDrawn="1"/>
        </p:nvSpPr>
        <p:spPr>
          <a:xfrm rot="20855960">
            <a:off x="11444534" y="6074692"/>
            <a:ext cx="438149" cy="892637"/>
          </a:xfrm>
          <a:prstGeom prst="roundRect">
            <a:avLst>
              <a:gd name="adj" fmla="val 1390"/>
            </a:avLst>
          </a:prstGeom>
          <a:solidFill>
            <a:srgbClr val="80DD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5194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BFAA804-1217-4880-989F-48364C9BB392}"/>
              </a:ext>
            </a:extLst>
          </p:cNvPr>
          <p:cNvSpPr/>
          <p:nvPr userDrawn="1"/>
        </p:nvSpPr>
        <p:spPr>
          <a:xfrm>
            <a:off x="10272713" y="6376787"/>
            <a:ext cx="438149" cy="597299"/>
          </a:xfrm>
          <a:prstGeom prst="roundRect">
            <a:avLst>
              <a:gd name="adj" fmla="val 1390"/>
            </a:avLst>
          </a:prstGeom>
          <a:solidFill>
            <a:srgbClr val="80DD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7B973347-E103-44F4-935A-8C21D1032AE2}"/>
              </a:ext>
            </a:extLst>
          </p:cNvPr>
          <p:cNvSpPr/>
          <p:nvPr userDrawn="1"/>
        </p:nvSpPr>
        <p:spPr>
          <a:xfrm>
            <a:off x="10934700" y="5762626"/>
            <a:ext cx="438149" cy="1133474"/>
          </a:xfrm>
          <a:prstGeom prst="roundRect">
            <a:avLst>
              <a:gd name="adj" fmla="val 1390"/>
            </a:avLst>
          </a:prstGeom>
          <a:solidFill>
            <a:srgbClr val="A2AB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lide Number Placeholder 4">
            <a:extLst>
              <a:ext uri="{FF2B5EF4-FFF2-40B4-BE49-F238E27FC236}">
                <a16:creationId xmlns:a16="http://schemas.microsoft.com/office/drawing/2014/main" id="{94988C15-EA2C-43AD-A195-99098E830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AB0705A-9875-450F-9AE0-9789426F280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CDAC046B-4180-4DCC-8C7C-C19F71F912F7}"/>
              </a:ext>
            </a:extLst>
          </p:cNvPr>
          <p:cNvSpPr txBox="1">
            <a:spLocks/>
          </p:cNvSpPr>
          <p:nvPr userDrawn="1"/>
        </p:nvSpPr>
        <p:spPr>
          <a:xfrm>
            <a:off x="342604" y="6492875"/>
            <a:ext cx="7224665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/>
              <a:t>© 2023 Commonwealth of Australia, unless otherwise indicated. Creative Commons Attribution 4.0, unless otherwise indicated.</a:t>
            </a:r>
            <a:endParaRPr lang="en-AU" sz="10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836F800-B80D-435F-ACCC-6C45868FF2FC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7473" y="6566689"/>
            <a:ext cx="549796" cy="199390"/>
          </a:xfrm>
          <a:prstGeom prst="rect">
            <a:avLst/>
          </a:prstGeom>
        </p:spPr>
      </p:pic>
      <p:pic>
        <p:nvPicPr>
          <p:cNvPr id="14" name="Graphic 37">
            <a:extLst>
              <a:ext uri="{FF2B5EF4-FFF2-40B4-BE49-F238E27FC236}">
                <a16:creationId xmlns:a16="http://schemas.microsoft.com/office/drawing/2014/main" id="{61F736AD-F879-4C6D-B2AA-B196F9C038A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24326" y="288390"/>
            <a:ext cx="2535555" cy="705865"/>
          </a:xfrm>
          <a:prstGeom prst="rect">
            <a:avLst/>
          </a:prstGeom>
        </p:spPr>
      </p:pic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5E91E0E9-5947-4DE1-BF87-BD3CFCE3E66E}"/>
              </a:ext>
            </a:extLst>
          </p:cNvPr>
          <p:cNvSpPr/>
          <p:nvPr userDrawn="1"/>
        </p:nvSpPr>
        <p:spPr>
          <a:xfrm rot="20855960">
            <a:off x="11444534" y="6074692"/>
            <a:ext cx="438149" cy="892637"/>
          </a:xfrm>
          <a:prstGeom prst="roundRect">
            <a:avLst>
              <a:gd name="adj" fmla="val 1390"/>
            </a:avLst>
          </a:prstGeom>
          <a:solidFill>
            <a:srgbClr val="80DD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419035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55D8B2B-8BF3-4976-9D34-E496D396FE05}"/>
              </a:ext>
            </a:extLst>
          </p:cNvPr>
          <p:cNvSpPr/>
          <p:nvPr userDrawn="1"/>
        </p:nvSpPr>
        <p:spPr>
          <a:xfrm>
            <a:off x="0" y="5950021"/>
            <a:ext cx="12192000" cy="907979"/>
          </a:xfrm>
          <a:prstGeom prst="rect">
            <a:avLst/>
          </a:prstGeom>
          <a:solidFill>
            <a:srgbClr val="0E1D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F5F838B9-B286-477E-A18F-42DDEDFC3998}"/>
              </a:ext>
            </a:extLst>
          </p:cNvPr>
          <p:cNvSpPr/>
          <p:nvPr userDrawn="1"/>
        </p:nvSpPr>
        <p:spPr>
          <a:xfrm>
            <a:off x="10272713" y="6376787"/>
            <a:ext cx="438149" cy="597299"/>
          </a:xfrm>
          <a:prstGeom prst="roundRect">
            <a:avLst>
              <a:gd name="adj" fmla="val 1390"/>
            </a:avLst>
          </a:prstGeom>
          <a:solidFill>
            <a:srgbClr val="80DD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BC9F1FC6-9F50-4A4B-81D8-645A31663736}"/>
              </a:ext>
            </a:extLst>
          </p:cNvPr>
          <p:cNvSpPr/>
          <p:nvPr userDrawn="1"/>
        </p:nvSpPr>
        <p:spPr>
          <a:xfrm>
            <a:off x="10934700" y="5762626"/>
            <a:ext cx="438149" cy="1133474"/>
          </a:xfrm>
          <a:prstGeom prst="roundRect">
            <a:avLst>
              <a:gd name="adj" fmla="val 1390"/>
            </a:avLst>
          </a:prstGeom>
          <a:solidFill>
            <a:srgbClr val="A2AB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Slide Number Placeholder 4">
            <a:extLst>
              <a:ext uri="{FF2B5EF4-FFF2-40B4-BE49-F238E27FC236}">
                <a16:creationId xmlns:a16="http://schemas.microsoft.com/office/drawing/2014/main" id="{BCF79453-AC35-4621-96F2-84C5FF43C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AB0705A-9875-450F-9AE0-9789426F280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65C347AD-9238-422B-93EE-05B5F56E36CD}"/>
              </a:ext>
            </a:extLst>
          </p:cNvPr>
          <p:cNvSpPr txBox="1">
            <a:spLocks/>
          </p:cNvSpPr>
          <p:nvPr userDrawn="1"/>
        </p:nvSpPr>
        <p:spPr>
          <a:xfrm>
            <a:off x="342604" y="6492875"/>
            <a:ext cx="7224665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/>
              <a:t>© 2023 Commonwealth of Australia, unless otherwise indicated. Creative Commons Attribution 4.0, unless otherwise indicated.</a:t>
            </a:r>
            <a:endParaRPr lang="en-AU" sz="1000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36363808-97E6-46C9-8A85-FC5E891F7107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7473" y="6566689"/>
            <a:ext cx="549796" cy="199390"/>
          </a:xfrm>
          <a:prstGeom prst="rect">
            <a:avLst/>
          </a:prstGeom>
        </p:spPr>
      </p:pic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E089F554-6D36-4F2B-AB8E-A5E676A58E82}"/>
              </a:ext>
            </a:extLst>
          </p:cNvPr>
          <p:cNvSpPr/>
          <p:nvPr userDrawn="1"/>
        </p:nvSpPr>
        <p:spPr>
          <a:xfrm rot="20855960">
            <a:off x="11444534" y="6074692"/>
            <a:ext cx="438149" cy="892637"/>
          </a:xfrm>
          <a:prstGeom prst="roundRect">
            <a:avLst>
              <a:gd name="adj" fmla="val 1390"/>
            </a:avLst>
          </a:prstGeom>
          <a:solidFill>
            <a:srgbClr val="80DD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FE93ADFF-F197-4E30-AC2F-74685B255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280" y="365125"/>
            <a:ext cx="10515600" cy="1325563"/>
          </a:xfr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AU" sz="4400" b="1" kern="1200">
                <a:solidFill>
                  <a:srgbClr val="0E1D42"/>
                </a:solidFill>
                <a:latin typeface="+mn-lt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99824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4401674-083B-4F98-A6C2-8F426076A3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157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1708BEE-34E8-4722-A8AE-09E1C9E32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03223-2C56-435F-9E6A-66B81A8A02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E26669-6D91-487D-B426-07A74D6AB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7524F-8852-42E6-B3B0-6299EF6A1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705A-9875-450F-9AE0-9789426F280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00417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1DB9A95-5C8A-40EA-A9BB-0CDFAF21EC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4"/>
            <a:ext cx="12192000" cy="686157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1708BEE-34E8-4722-A8AE-09E1C9E32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03223-2C56-435F-9E6A-66B81A8A02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E26669-6D91-487D-B426-07A74D6AB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7524F-8852-42E6-B3B0-6299EF6A1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AB0705A-9875-450F-9AE0-9789426F280F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31348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CDB7A80-ABB3-4E86-9F95-D66BE3ADAB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1"/>
            <a:ext cx="12192000" cy="686157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2FFDBC2-6846-4C94-8B96-A05BD974C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F07EF0-8687-4D97-B712-397ACCFF8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351802-3006-4D21-93DD-78337EB85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705A-9875-450F-9AE0-9789426F280F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6EFA8E5F-4E41-43A5-B099-24E6A526D6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1031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1959DBA-8239-4403-8D71-43594E683B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573"/>
            <a:ext cx="12192000" cy="686157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2FFDBC2-6846-4C94-8B96-A05BD974C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F55586-495E-410C-81E5-C2ECA9B3FD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43562F-8283-4BD6-AD1B-0B6CA23019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14493DB2-B38F-47A3-80A4-465C8C925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en-AU" dirty="0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ADCAB1B0-5A79-4388-B40D-C9D3879FB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AB0705A-9875-450F-9AE0-9789426F280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65495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5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24A44F9-63C4-4E8C-869C-C27DE3E162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157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2FFDBC2-6846-4C94-8B96-A05BD974C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F55586-495E-410C-81E5-C2ECA9B3FD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43562F-8283-4BD6-AD1B-0B6CA23019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F07EF0-8687-4D97-B712-397ACCFF8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351802-3006-4D21-93DD-78337EB85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AB0705A-9875-450F-9AE0-9789426F280F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72980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4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8182957-047A-4364-9E4F-9EE0B5BE37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157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2FFDBC2-6846-4C94-8B96-A05BD974C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F55586-495E-410C-81E5-C2ECA9B3FD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43562F-8283-4BD6-AD1B-0B6CA23019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C98E8B6F-7A73-4901-942C-1A4DF40B7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en-AU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3CB34FF-D338-4E0F-B7EA-A08B2BB60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AB0705A-9875-450F-9AE0-9789426F280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32789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14D37DA-C34A-4166-B5C2-316902D67C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157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2FFDBC2-6846-4C94-8B96-A05BD974C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F55586-495E-410C-81E5-C2ECA9B3FD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43562F-8283-4BD6-AD1B-0B6CA23019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F07EF0-8687-4D97-B712-397ACCFF8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351802-3006-4D21-93DD-78337EB85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AB0705A-9875-450F-9AE0-9789426F280F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03480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E8AE92-0213-437C-B940-E546331FD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9BF950-B261-4035-8EDE-B2D5DCADC8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F18C0A-A42C-4D0E-94B9-3FDF9E1FE5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5DAE1-7B8B-4C7C-83FF-3DD6341096D6}" type="datetimeFigureOut">
              <a:rPr lang="en-AU" smtClean="0"/>
              <a:t>9/11/2023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F79769-F158-4776-B700-9935E348B1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2021 Commonwealth of Australia, unless otherwise indicated. Creative Commons Attribution 4.0, unless otherwise indicated.</a:t>
            </a:r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6AE215-8FC2-4F79-B2ED-DF41FC3171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B0705A-9875-450F-9AE0-9789426F280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34081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2" r:id="rId4"/>
    <p:sldLayoutId id="2147483652" r:id="rId5"/>
    <p:sldLayoutId id="2147483663" r:id="rId6"/>
    <p:sldLayoutId id="2147483670" r:id="rId7"/>
    <p:sldLayoutId id="2147483668" r:id="rId8"/>
    <p:sldLayoutId id="2147483667" r:id="rId9"/>
    <p:sldLayoutId id="2147483666" r:id="rId10"/>
    <p:sldLayoutId id="2147483665" r:id="rId11"/>
    <p:sldLayoutId id="2147483653" r:id="rId12"/>
    <p:sldLayoutId id="2147483654" r:id="rId13"/>
    <p:sldLayoutId id="2147483655" r:id="rId14"/>
    <p:sldLayoutId id="2147483669" r:id="rId15"/>
    <p:sldLayoutId id="2147483660" r:id="rId16"/>
    <p:sldLayoutId id="2147483664" r:id="rId17"/>
    <p:sldLayoutId id="2147483656" r:id="rId18"/>
    <p:sldLayoutId id="2147483657" r:id="rId19"/>
    <p:sldLayoutId id="2147483658" r:id="rId20"/>
    <p:sldLayoutId id="2147483659" r:id="rId21"/>
    <p:sldLayoutId id="2147483671" r:id="rId22"/>
    <p:sldLayoutId id="2147483672" r:id="rId23"/>
    <p:sldLayoutId id="2147483673" r:id="rId2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21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47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27.svg"/><Relationship Id="rId5" Type="http://schemas.openxmlformats.org/officeDocument/2006/relationships/image" Target="../media/image26.png"/><Relationship Id="rId4" Type="http://schemas.openxmlformats.org/officeDocument/2006/relationships/image" Target="../media/image49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47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49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27.svg"/><Relationship Id="rId5" Type="http://schemas.openxmlformats.org/officeDocument/2006/relationships/image" Target="../media/image26.png"/><Relationship Id="rId4" Type="http://schemas.openxmlformats.org/officeDocument/2006/relationships/image" Target="../media/image49.sv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svg"/><Relationship Id="rId3" Type="http://schemas.openxmlformats.org/officeDocument/2006/relationships/image" Target="../media/image50.png"/><Relationship Id="rId7" Type="http://schemas.openxmlformats.org/officeDocument/2006/relationships/image" Target="../media/image3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53.svg"/><Relationship Id="rId5" Type="http://schemas.openxmlformats.org/officeDocument/2006/relationships/image" Target="../media/image52.png"/><Relationship Id="rId10" Type="http://schemas.openxmlformats.org/officeDocument/2006/relationships/image" Target="../media/image33.svg"/><Relationship Id="rId4" Type="http://schemas.openxmlformats.org/officeDocument/2006/relationships/image" Target="../media/image51.svg"/><Relationship Id="rId9" Type="http://schemas.openxmlformats.org/officeDocument/2006/relationships/image" Target="../media/image32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svg"/><Relationship Id="rId3" Type="http://schemas.openxmlformats.org/officeDocument/2006/relationships/image" Target="../media/image54.png"/><Relationship Id="rId7" Type="http://schemas.openxmlformats.org/officeDocument/2006/relationships/image" Target="../media/image5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57.svg"/><Relationship Id="rId5" Type="http://schemas.openxmlformats.org/officeDocument/2006/relationships/image" Target="../media/image56.png"/><Relationship Id="rId4" Type="http://schemas.openxmlformats.org/officeDocument/2006/relationships/image" Target="../media/image55.sv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teracyhub.edu.au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6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svg"/><Relationship Id="rId13" Type="http://schemas.openxmlformats.org/officeDocument/2006/relationships/image" Target="../media/image32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12" Type="http://schemas.openxmlformats.org/officeDocument/2006/relationships/image" Target="../media/image31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25.svg"/><Relationship Id="rId11" Type="http://schemas.openxmlformats.org/officeDocument/2006/relationships/image" Target="../media/image30.png"/><Relationship Id="rId5" Type="http://schemas.openxmlformats.org/officeDocument/2006/relationships/image" Target="../media/image24.png"/><Relationship Id="rId15" Type="http://schemas.openxmlformats.org/officeDocument/2006/relationships/hyperlink" Target="https://tinyurl.com/mwayzd2y" TargetMode="External"/><Relationship Id="rId10" Type="http://schemas.openxmlformats.org/officeDocument/2006/relationships/image" Target="../media/image29.svg"/><Relationship Id="rId4" Type="http://schemas.openxmlformats.org/officeDocument/2006/relationships/image" Target="../media/image23.svg"/><Relationship Id="rId9" Type="http://schemas.openxmlformats.org/officeDocument/2006/relationships/image" Target="../media/image28.png"/><Relationship Id="rId14" Type="http://schemas.openxmlformats.org/officeDocument/2006/relationships/image" Target="../media/image33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svg"/><Relationship Id="rId13" Type="http://schemas.openxmlformats.org/officeDocument/2006/relationships/image" Target="../media/image44.pn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12" Type="http://schemas.openxmlformats.org/officeDocument/2006/relationships/image" Target="../media/image43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37.svg"/><Relationship Id="rId11" Type="http://schemas.openxmlformats.org/officeDocument/2006/relationships/image" Target="../media/image42.png"/><Relationship Id="rId5" Type="http://schemas.openxmlformats.org/officeDocument/2006/relationships/image" Target="../media/image36.png"/><Relationship Id="rId10" Type="http://schemas.openxmlformats.org/officeDocument/2006/relationships/image" Target="../media/image41.svg"/><Relationship Id="rId4" Type="http://schemas.openxmlformats.org/officeDocument/2006/relationships/image" Target="../media/image35.svg"/><Relationship Id="rId9" Type="http://schemas.openxmlformats.org/officeDocument/2006/relationships/image" Target="../media/image40.png"/><Relationship Id="rId14" Type="http://schemas.openxmlformats.org/officeDocument/2006/relationships/image" Target="../media/image45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47.svg"/><Relationship Id="rId5" Type="http://schemas.openxmlformats.org/officeDocument/2006/relationships/image" Target="../media/image46.png"/><Relationship Id="rId4" Type="http://schemas.openxmlformats.org/officeDocument/2006/relationships/image" Target="../media/image39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47.svg"/><Relationship Id="rId5" Type="http://schemas.openxmlformats.org/officeDocument/2006/relationships/image" Target="../media/image46.png"/><Relationship Id="rId4" Type="http://schemas.openxmlformats.org/officeDocument/2006/relationships/image" Target="../media/image43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47.svg"/><Relationship Id="rId5" Type="http://schemas.openxmlformats.org/officeDocument/2006/relationships/image" Target="../media/image46.png"/><Relationship Id="rId4" Type="http://schemas.openxmlformats.org/officeDocument/2006/relationships/image" Target="../media/image27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27.svg"/><Relationship Id="rId5" Type="http://schemas.openxmlformats.org/officeDocument/2006/relationships/image" Target="../media/image26.png"/><Relationship Id="rId4" Type="http://schemas.openxmlformats.org/officeDocument/2006/relationships/image" Target="../media/image4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C62297A-B85B-4573-A7E3-7A69F52A5879}"/>
              </a:ext>
            </a:extLst>
          </p:cNvPr>
          <p:cNvSpPr txBox="1"/>
          <p:nvPr/>
        </p:nvSpPr>
        <p:spPr>
          <a:xfrm>
            <a:off x="963609" y="5101003"/>
            <a:ext cx="3821751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Instructions for teachers are included in the ‘notes’ section under each slide.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B73CF64-384D-4D01-BD19-5440EE8937C1}"/>
              </a:ext>
            </a:extLst>
          </p:cNvPr>
          <p:cNvSpPr txBox="1">
            <a:spLocks/>
          </p:cNvSpPr>
          <p:nvPr/>
        </p:nvSpPr>
        <p:spPr>
          <a:xfrm>
            <a:off x="350520" y="2189575"/>
            <a:ext cx="6469380" cy="1329595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AU" sz="9600" b="1" dirty="0">
                <a:solidFill>
                  <a:srgbClr val="0E1E42"/>
                </a:solidFill>
                <a:latin typeface="+mn-lt"/>
              </a:rPr>
              <a:t>Morphology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59470811-F8A4-4AC9-B032-09E276151540}"/>
              </a:ext>
            </a:extLst>
          </p:cNvPr>
          <p:cNvSpPr txBox="1">
            <a:spLocks/>
          </p:cNvSpPr>
          <p:nvPr/>
        </p:nvSpPr>
        <p:spPr>
          <a:xfrm>
            <a:off x="350518" y="3602038"/>
            <a:ext cx="10866121" cy="140243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002060"/>
                </a:solidFill>
                <a:latin typeface="+mj-lt"/>
              </a:rPr>
              <a:t>Sample lesson: -ing suffix double the final consonant</a:t>
            </a:r>
            <a:br>
              <a:rPr lang="en-US" sz="3600" dirty="0">
                <a:solidFill>
                  <a:srgbClr val="002060"/>
                </a:solidFill>
                <a:latin typeface="+mj-lt"/>
              </a:rPr>
            </a:br>
            <a:r>
              <a:rPr lang="en-US" sz="2000" dirty="0">
                <a:solidFill>
                  <a:srgbClr val="002060"/>
                </a:solidFill>
                <a:latin typeface="+mj-lt"/>
              </a:rPr>
              <a:t>Aligns with Phase 14 of the Literacy Hub phonics progression</a:t>
            </a:r>
          </a:p>
          <a:p>
            <a:pPr marL="0" indent="0">
              <a:buNone/>
            </a:pPr>
            <a:endParaRPr lang="en-US" sz="3600" dirty="0">
              <a:solidFill>
                <a:srgbClr val="002060"/>
              </a:solidFill>
              <a:latin typeface="+mj-lt"/>
            </a:endParaRPr>
          </a:p>
        </p:txBody>
      </p:sp>
      <p:pic>
        <p:nvPicPr>
          <p:cNvPr id="12" name="Graphic 11" descr="Circle with left arrow outline">
            <a:extLst>
              <a:ext uri="{FF2B5EF4-FFF2-40B4-BE49-F238E27FC236}">
                <a16:creationId xmlns:a16="http://schemas.microsoft.com/office/drawing/2014/main" id="{0B3D330E-4890-476B-A349-33F52542322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308581" y="5101003"/>
            <a:ext cx="624548" cy="62454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3A6AED6-FD98-891B-BA15-14E65FF40C15}"/>
              </a:ext>
            </a:extLst>
          </p:cNvPr>
          <p:cNvSpPr txBox="1"/>
          <p:nvPr/>
        </p:nvSpPr>
        <p:spPr>
          <a:xfrm>
            <a:off x="11019418" y="157948"/>
            <a:ext cx="117258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800" dirty="0">
                <a:solidFill>
                  <a:schemeClr val="bg1">
                    <a:lumMod val="75000"/>
                  </a:schemeClr>
                </a:solidFill>
              </a:rPr>
              <a:t>Version 2, Oct 2023</a:t>
            </a:r>
          </a:p>
        </p:txBody>
      </p:sp>
    </p:spTree>
    <p:extLst>
      <p:ext uri="{BB962C8B-B14F-4D97-AF65-F5344CB8AC3E}">
        <p14:creationId xmlns:p14="http://schemas.microsoft.com/office/powerpoint/2010/main" val="42920089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447DADEF-7D71-45F8-ABA0-AFC4469E8044}"/>
              </a:ext>
            </a:extLst>
          </p:cNvPr>
          <p:cNvSpPr txBox="1"/>
          <p:nvPr/>
        </p:nvSpPr>
        <p:spPr>
          <a:xfrm>
            <a:off x="5093539" y="1232220"/>
            <a:ext cx="5004899" cy="3770263"/>
          </a:xfrm>
          <a:prstGeom prst="rect">
            <a:avLst/>
          </a:prstGeom>
          <a:solidFill>
            <a:srgbClr val="EBE3FA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3900" dirty="0"/>
              <a:t>-ing</a:t>
            </a:r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513DB6-D47E-4CA5-AABA-B1B4786A7C25}"/>
              </a:ext>
            </a:extLst>
          </p:cNvPr>
          <p:cNvSpPr txBox="1"/>
          <p:nvPr/>
        </p:nvSpPr>
        <p:spPr>
          <a:xfrm>
            <a:off x="1736305" y="1232220"/>
            <a:ext cx="3031938" cy="3785652"/>
          </a:xfrm>
          <a:prstGeom prst="rect">
            <a:avLst/>
          </a:prstGeom>
          <a:solidFill>
            <a:srgbClr val="F2F2F2"/>
          </a:solidFill>
        </p:spPr>
        <p:txBody>
          <a:bodyPr wrap="square" rtlCol="0">
            <a:spAutoFit/>
          </a:bodyPr>
          <a:lstStyle/>
          <a:p>
            <a:r>
              <a:rPr lang="en-US" sz="8000" dirty="0"/>
              <a:t>rub</a:t>
            </a:r>
          </a:p>
          <a:p>
            <a:r>
              <a:rPr lang="en-US" sz="8000" dirty="0"/>
              <a:t>skip</a:t>
            </a:r>
          </a:p>
          <a:p>
            <a:r>
              <a:rPr lang="en-US" sz="8000" dirty="0"/>
              <a:t>grab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D90FFFB-2E9C-B164-AD72-7D7160A3830F}"/>
              </a:ext>
            </a:extLst>
          </p:cNvPr>
          <p:cNvSpPr txBox="1">
            <a:spLocks/>
          </p:cNvSpPr>
          <p:nvPr/>
        </p:nvSpPr>
        <p:spPr>
          <a:xfrm>
            <a:off x="249054" y="138329"/>
            <a:ext cx="10515600" cy="1045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+mn-lt"/>
                <a:cs typeface="Calibri" panose="020F0502020204030204" pitchFamily="34" charset="0"/>
              </a:rPr>
              <a:t>I do…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6C1B8EB-BF3E-02D3-C1BB-85B4AFF4E78E}"/>
              </a:ext>
            </a:extLst>
          </p:cNvPr>
          <p:cNvSpPr/>
          <p:nvPr/>
        </p:nvSpPr>
        <p:spPr>
          <a:xfrm>
            <a:off x="335281" y="5556940"/>
            <a:ext cx="784860" cy="79939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368300" sx="90000" sy="90000" algn="ctr" rotWithShape="0">
              <a:prstClr val="black">
                <a:alpha val="2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Graphic 5" descr="Teacher outline">
            <a:extLst>
              <a:ext uri="{FF2B5EF4-FFF2-40B4-BE49-F238E27FC236}">
                <a16:creationId xmlns:a16="http://schemas.microsoft.com/office/drawing/2014/main" id="{BA4916E8-5026-EB1C-4E92-755380D274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48722" y="5685752"/>
            <a:ext cx="499733" cy="499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3865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AD44E46-F52C-4F92-B81E-CC0DB6845F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627373"/>
              </p:ext>
            </p:extLst>
          </p:nvPr>
        </p:nvGraphicFramePr>
        <p:xfrm>
          <a:off x="838199" y="1719072"/>
          <a:ext cx="10515599" cy="31115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2667">
                  <a:extLst>
                    <a:ext uri="{9D8B030D-6E8A-4147-A177-3AD203B41FA5}">
                      <a16:colId xmlns:a16="http://schemas.microsoft.com/office/drawing/2014/main" val="1261948045"/>
                    </a:ext>
                  </a:extLst>
                </a:gridCol>
                <a:gridCol w="2803808">
                  <a:extLst>
                    <a:ext uri="{9D8B030D-6E8A-4147-A177-3AD203B41FA5}">
                      <a16:colId xmlns:a16="http://schemas.microsoft.com/office/drawing/2014/main" val="984351696"/>
                    </a:ext>
                  </a:extLst>
                </a:gridCol>
                <a:gridCol w="2804562">
                  <a:extLst>
                    <a:ext uri="{9D8B030D-6E8A-4147-A177-3AD203B41FA5}">
                      <a16:colId xmlns:a16="http://schemas.microsoft.com/office/drawing/2014/main" val="1816133748"/>
                    </a:ext>
                  </a:extLst>
                </a:gridCol>
                <a:gridCol w="2804562">
                  <a:extLst>
                    <a:ext uri="{9D8B030D-6E8A-4147-A177-3AD203B41FA5}">
                      <a16:colId xmlns:a16="http://schemas.microsoft.com/office/drawing/2014/main" val="2090795197"/>
                    </a:ext>
                  </a:extLst>
                </a:gridCol>
              </a:tblGrid>
              <a:tr h="1633728"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800" b="0" dirty="0">
                          <a:solidFill>
                            <a:schemeClr val="tx1"/>
                          </a:solidFill>
                          <a:effectLst/>
                        </a:rPr>
                        <a:t>Base word</a:t>
                      </a:r>
                      <a:endParaRPr lang="en-AU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win</a:t>
                      </a:r>
                      <a:endParaRPr lang="en-AU" sz="4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44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44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shop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8425269"/>
                  </a:ext>
                </a:extLst>
              </a:tr>
              <a:tr h="14777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800" b="0" dirty="0">
                          <a:solidFill>
                            <a:schemeClr val="tx1"/>
                          </a:solidFill>
                          <a:effectLst/>
                        </a:rPr>
                        <a:t>Base word with suffix added</a:t>
                      </a:r>
                      <a:endParaRPr lang="en-AU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AU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AU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AU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3960553"/>
                  </a:ext>
                </a:extLst>
              </a:tr>
            </a:tbl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9CB47D0B-9977-AC3C-DDD5-E4D5D3E9422C}"/>
              </a:ext>
            </a:extLst>
          </p:cNvPr>
          <p:cNvSpPr txBox="1">
            <a:spLocks/>
          </p:cNvSpPr>
          <p:nvPr/>
        </p:nvSpPr>
        <p:spPr>
          <a:xfrm>
            <a:off x="249054" y="138329"/>
            <a:ext cx="10515600" cy="1045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+mn-lt"/>
                <a:cs typeface="Calibri" panose="020F0502020204030204" pitchFamily="34" charset="0"/>
              </a:rPr>
              <a:t>We do…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7B108ED-724A-55E4-1B80-2F06EAF12E23}"/>
              </a:ext>
            </a:extLst>
          </p:cNvPr>
          <p:cNvSpPr/>
          <p:nvPr/>
        </p:nvSpPr>
        <p:spPr>
          <a:xfrm>
            <a:off x="335280" y="5556941"/>
            <a:ext cx="784860" cy="799395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368300" sx="90000" sy="90000" algn="ctr" rotWithShape="0">
              <a:prstClr val="black">
                <a:alpha val="2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Graphic 5" descr="Classroom outline">
            <a:extLst>
              <a:ext uri="{FF2B5EF4-FFF2-40B4-BE49-F238E27FC236}">
                <a16:creationId xmlns:a16="http://schemas.microsoft.com/office/drawing/2014/main" id="{7C77B84F-3F3C-31CA-6B72-5EC73B420DC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76233" y="5705162"/>
            <a:ext cx="502954" cy="502954"/>
          </a:xfrm>
          <a:prstGeom prst="rect">
            <a:avLst/>
          </a:prstGeom>
        </p:spPr>
      </p:pic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19FB99AE-CDE5-52C1-1DA0-13F30E11E91F}"/>
              </a:ext>
            </a:extLst>
          </p:cNvPr>
          <p:cNvSpPr/>
          <p:nvPr/>
        </p:nvSpPr>
        <p:spPr>
          <a:xfrm>
            <a:off x="1287780" y="5556940"/>
            <a:ext cx="784861" cy="79939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368300" sx="90000" sy="90000" algn="ctr" rotWithShape="0">
              <a:prstClr val="black">
                <a:alpha val="2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Graphic 9" descr="Pencil outline">
            <a:extLst>
              <a:ext uri="{FF2B5EF4-FFF2-40B4-BE49-F238E27FC236}">
                <a16:creationId xmlns:a16="http://schemas.microsoft.com/office/drawing/2014/main" id="{07B66403-086B-AA0E-3CD3-5705A26BBE2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482245" y="5758672"/>
            <a:ext cx="395930" cy="395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5346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610178D-4D22-6090-D1CF-472378D5C33A}"/>
              </a:ext>
            </a:extLst>
          </p:cNvPr>
          <p:cNvSpPr txBox="1"/>
          <p:nvPr/>
        </p:nvSpPr>
        <p:spPr>
          <a:xfrm>
            <a:off x="1580821" y="1918705"/>
            <a:ext cx="903035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/>
              <a:t>Nan’s head is nodding </a:t>
            </a:r>
          </a:p>
          <a:p>
            <a:r>
              <a:rPr lang="en-US" sz="7200" dirty="0"/>
              <a:t>because she is napping.</a:t>
            </a:r>
            <a:endParaRPr lang="en-AU" sz="72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6D0D4C2-ECB8-FE32-9EDD-69A80F6CD03E}"/>
              </a:ext>
            </a:extLst>
          </p:cNvPr>
          <p:cNvSpPr txBox="1">
            <a:spLocks/>
          </p:cNvSpPr>
          <p:nvPr/>
        </p:nvSpPr>
        <p:spPr>
          <a:xfrm>
            <a:off x="249054" y="138329"/>
            <a:ext cx="10515600" cy="1045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+mn-lt"/>
                <a:cs typeface="Calibri" panose="020F0502020204030204" pitchFamily="34" charset="0"/>
              </a:rPr>
              <a:t>I do…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C87BC284-1C99-EEFB-616E-BFDA67226F64}"/>
              </a:ext>
            </a:extLst>
          </p:cNvPr>
          <p:cNvSpPr/>
          <p:nvPr/>
        </p:nvSpPr>
        <p:spPr>
          <a:xfrm>
            <a:off x="335281" y="5556940"/>
            <a:ext cx="784860" cy="79939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368300" sx="90000" sy="90000" algn="ctr" rotWithShape="0">
              <a:prstClr val="black">
                <a:alpha val="2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Graphic 7" descr="Teacher outline">
            <a:extLst>
              <a:ext uri="{FF2B5EF4-FFF2-40B4-BE49-F238E27FC236}">
                <a16:creationId xmlns:a16="http://schemas.microsoft.com/office/drawing/2014/main" id="{B035D00A-4AA6-4E69-5E7D-9195626742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48722" y="5685752"/>
            <a:ext cx="499733" cy="499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1423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610178D-4D22-6090-D1CF-472378D5C33A}"/>
              </a:ext>
            </a:extLst>
          </p:cNvPr>
          <p:cNvSpPr txBox="1"/>
          <p:nvPr/>
        </p:nvSpPr>
        <p:spPr>
          <a:xfrm>
            <a:off x="1288726" y="1763721"/>
            <a:ext cx="998837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/>
              <a:t>I am running to get to the </a:t>
            </a:r>
          </a:p>
          <a:p>
            <a:r>
              <a:rPr lang="en-US" sz="7200" dirty="0"/>
              <a:t>next bus stop in time.</a:t>
            </a:r>
            <a:endParaRPr lang="en-AU" sz="72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5DD4753-D735-696B-FE9C-54D96E346644}"/>
              </a:ext>
            </a:extLst>
          </p:cNvPr>
          <p:cNvSpPr txBox="1">
            <a:spLocks/>
          </p:cNvSpPr>
          <p:nvPr/>
        </p:nvSpPr>
        <p:spPr>
          <a:xfrm>
            <a:off x="249054" y="138329"/>
            <a:ext cx="10515600" cy="1045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+mn-lt"/>
                <a:cs typeface="Calibri" panose="020F0502020204030204" pitchFamily="34" charset="0"/>
              </a:rPr>
              <a:t>We do…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74D38B5-919A-36E2-3D1A-5DFF7D15E1EB}"/>
              </a:ext>
            </a:extLst>
          </p:cNvPr>
          <p:cNvSpPr/>
          <p:nvPr/>
        </p:nvSpPr>
        <p:spPr>
          <a:xfrm>
            <a:off x="335280" y="5556941"/>
            <a:ext cx="784860" cy="799395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368300" sx="90000" sy="90000" algn="ctr" rotWithShape="0">
              <a:prstClr val="black">
                <a:alpha val="2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Graphic 7" descr="Classroom outline">
            <a:extLst>
              <a:ext uri="{FF2B5EF4-FFF2-40B4-BE49-F238E27FC236}">
                <a16:creationId xmlns:a16="http://schemas.microsoft.com/office/drawing/2014/main" id="{2CE9E897-2BE2-929E-D4EB-E1A04721201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76233" y="5705162"/>
            <a:ext cx="502954" cy="502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8264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66F55EAC-F7E1-4238-9382-8C9166CDCA4D}"/>
              </a:ext>
            </a:extLst>
          </p:cNvPr>
          <p:cNvSpPr txBox="1"/>
          <p:nvPr/>
        </p:nvSpPr>
        <p:spPr>
          <a:xfrm>
            <a:off x="4932218" y="1607128"/>
            <a:ext cx="1801091" cy="133036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 sz="8000" dirty="0">
              <a:cs typeface="Calibri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D75BE19-C4E8-4B4D-ABBC-6AF8815F5F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8497109"/>
              </p:ext>
            </p:extLst>
          </p:nvPr>
        </p:nvGraphicFramePr>
        <p:xfrm>
          <a:off x="838201" y="2272311"/>
          <a:ext cx="10515599" cy="26009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30974">
                  <a:extLst>
                    <a:ext uri="{9D8B030D-6E8A-4147-A177-3AD203B41FA5}">
                      <a16:colId xmlns:a16="http://schemas.microsoft.com/office/drawing/2014/main" val="2128830986"/>
                    </a:ext>
                  </a:extLst>
                </a:gridCol>
                <a:gridCol w="7684625">
                  <a:extLst>
                    <a:ext uri="{9D8B030D-6E8A-4147-A177-3AD203B41FA5}">
                      <a16:colId xmlns:a16="http://schemas.microsoft.com/office/drawing/2014/main" val="2003281432"/>
                    </a:ext>
                  </a:extLst>
                </a:gridCol>
              </a:tblGrid>
              <a:tr h="12685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800" b="0" dirty="0">
                          <a:solidFill>
                            <a:schemeClr val="tx1"/>
                          </a:solidFill>
                          <a:effectLst/>
                        </a:rPr>
                        <a:t>Dictated sentence </a:t>
                      </a:r>
                      <a:endParaRPr lang="en-AU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AU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AU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A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4923788"/>
                  </a:ext>
                </a:extLst>
              </a:tr>
              <a:tr h="1332411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My own sentence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AU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A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2488149"/>
                  </a:ext>
                </a:extLst>
              </a:tr>
            </a:tbl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4C673ECE-55B8-5C66-68FB-E3C2CE17B821}"/>
              </a:ext>
            </a:extLst>
          </p:cNvPr>
          <p:cNvSpPr txBox="1">
            <a:spLocks/>
          </p:cNvSpPr>
          <p:nvPr/>
        </p:nvSpPr>
        <p:spPr>
          <a:xfrm>
            <a:off x="249054" y="138329"/>
            <a:ext cx="10515600" cy="1045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+mn-lt"/>
                <a:cs typeface="Calibri" panose="020F0502020204030204" pitchFamily="34" charset="0"/>
              </a:rPr>
              <a:t>We do…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FDAFF71A-9397-DC2F-40B1-28598F925BCF}"/>
              </a:ext>
            </a:extLst>
          </p:cNvPr>
          <p:cNvSpPr/>
          <p:nvPr/>
        </p:nvSpPr>
        <p:spPr>
          <a:xfrm>
            <a:off x="335280" y="5556941"/>
            <a:ext cx="784860" cy="799395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368300" sx="90000" sy="90000" algn="ctr" rotWithShape="0">
              <a:prstClr val="black">
                <a:alpha val="2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Graphic 6" descr="Classroom outline">
            <a:extLst>
              <a:ext uri="{FF2B5EF4-FFF2-40B4-BE49-F238E27FC236}">
                <a16:creationId xmlns:a16="http://schemas.microsoft.com/office/drawing/2014/main" id="{C96836C3-105C-EB6E-DF69-88975EB5CB0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76233" y="5705162"/>
            <a:ext cx="502954" cy="502954"/>
          </a:xfrm>
          <a:prstGeom prst="rect">
            <a:avLst/>
          </a:prstGeom>
        </p:spPr>
      </p:pic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FCE6FA54-952E-4FAD-06EB-0E0B331A4068}"/>
              </a:ext>
            </a:extLst>
          </p:cNvPr>
          <p:cNvSpPr/>
          <p:nvPr/>
        </p:nvSpPr>
        <p:spPr>
          <a:xfrm>
            <a:off x="1287780" y="5556940"/>
            <a:ext cx="784861" cy="79939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368300" sx="90000" sy="90000" algn="ctr" rotWithShape="0">
              <a:prstClr val="black">
                <a:alpha val="2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Graphic 10" descr="Pencil outline">
            <a:extLst>
              <a:ext uri="{FF2B5EF4-FFF2-40B4-BE49-F238E27FC236}">
                <a16:creationId xmlns:a16="http://schemas.microsoft.com/office/drawing/2014/main" id="{75C93AB4-E4E4-4282-318F-DE0EAAA92AB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482245" y="5758672"/>
            <a:ext cx="395930" cy="395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1033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12FF9C8-68BD-4BE5-AABE-DB12ED707897}"/>
              </a:ext>
            </a:extLst>
          </p:cNvPr>
          <p:cNvSpPr txBox="1">
            <a:spLocks/>
          </p:cNvSpPr>
          <p:nvPr/>
        </p:nvSpPr>
        <p:spPr>
          <a:xfrm>
            <a:off x="838200" y="1115942"/>
            <a:ext cx="10515600" cy="4351338"/>
          </a:xfrm>
          <a:prstGeom prst="rect">
            <a:avLst/>
          </a:prstGeom>
          <a:solidFill>
            <a:srgbClr val="EAE3F9"/>
          </a:solidFill>
          <a:ln>
            <a:noFill/>
          </a:ln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0000" dirty="0">
                <a:latin typeface="Arial"/>
                <a:cs typeface="Arial"/>
              </a:rPr>
              <a:t>-ing</a:t>
            </a:r>
            <a:endParaRPr lang="en-AU" sz="30000" dirty="0">
              <a:latin typeface="Arial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54F088A-84A0-5664-A246-72F4FF488C35}"/>
              </a:ext>
            </a:extLst>
          </p:cNvPr>
          <p:cNvSpPr txBox="1"/>
          <p:nvPr/>
        </p:nvSpPr>
        <p:spPr>
          <a:xfrm>
            <a:off x="165340" y="6035356"/>
            <a:ext cx="25361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b="1" dirty="0">
                <a:solidFill>
                  <a:schemeClr val="bg1"/>
                </a:solidFill>
              </a:rPr>
              <a:t>Suffix</a:t>
            </a:r>
          </a:p>
        </p:txBody>
      </p:sp>
    </p:spTree>
    <p:extLst>
      <p:ext uri="{BB962C8B-B14F-4D97-AF65-F5344CB8AC3E}">
        <p14:creationId xmlns:p14="http://schemas.microsoft.com/office/powerpoint/2010/main" val="27887170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61C11D5A-9E6D-4F65-8E4E-561857475C24}"/>
              </a:ext>
            </a:extLst>
          </p:cNvPr>
          <p:cNvSpPr/>
          <p:nvPr/>
        </p:nvSpPr>
        <p:spPr>
          <a:xfrm>
            <a:off x="838200" y="1711207"/>
            <a:ext cx="4941710" cy="35089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9E044D6-C743-44AF-BFC0-FB8A350C00C2}"/>
              </a:ext>
            </a:extLst>
          </p:cNvPr>
          <p:cNvSpPr/>
          <p:nvPr/>
        </p:nvSpPr>
        <p:spPr>
          <a:xfrm>
            <a:off x="6412089" y="1711207"/>
            <a:ext cx="4941710" cy="35089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Title 1">
            <a:extLst>
              <a:ext uri="{FF2B5EF4-FFF2-40B4-BE49-F238E27FC236}">
                <a16:creationId xmlns:a16="http://schemas.microsoft.com/office/drawing/2014/main" id="{2A7A51C3-C34F-4ADA-9309-57DAEF684D3C}"/>
              </a:ext>
            </a:extLst>
          </p:cNvPr>
          <p:cNvSpPr txBox="1">
            <a:spLocks/>
          </p:cNvSpPr>
          <p:nvPr/>
        </p:nvSpPr>
        <p:spPr>
          <a:xfrm>
            <a:off x="838200" y="551815"/>
            <a:ext cx="10515600" cy="1045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+mn-lt"/>
                <a:cs typeface="Calibri" panose="020F0502020204030204" pitchFamily="34" charset="0"/>
              </a:rPr>
              <a:t>Check for understanding</a:t>
            </a:r>
            <a:endParaRPr lang="en-AU" dirty="0">
              <a:highlight>
                <a:srgbClr val="FFFF00"/>
              </a:highlight>
              <a:latin typeface="+mn-lt"/>
              <a:cs typeface="Calibri" panose="020F0502020204030204" pitchFamily="34" charset="0"/>
            </a:endParaRPr>
          </a:p>
        </p:txBody>
      </p:sp>
      <p:sp>
        <p:nvSpPr>
          <p:cNvPr id="35" name="Arrow: Right 34">
            <a:extLst>
              <a:ext uri="{FF2B5EF4-FFF2-40B4-BE49-F238E27FC236}">
                <a16:creationId xmlns:a16="http://schemas.microsoft.com/office/drawing/2014/main" id="{97362EF1-BDE3-4A93-BFF6-B3F68C105561}"/>
              </a:ext>
            </a:extLst>
          </p:cNvPr>
          <p:cNvSpPr/>
          <p:nvPr/>
        </p:nvSpPr>
        <p:spPr>
          <a:xfrm>
            <a:off x="3041138" y="2390324"/>
            <a:ext cx="976745" cy="484909"/>
          </a:xfrm>
          <a:prstGeom prst="rightArrow">
            <a:avLst/>
          </a:prstGeom>
          <a:solidFill>
            <a:srgbClr val="4656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Arrow: Right 35">
            <a:extLst>
              <a:ext uri="{FF2B5EF4-FFF2-40B4-BE49-F238E27FC236}">
                <a16:creationId xmlns:a16="http://schemas.microsoft.com/office/drawing/2014/main" id="{E669B344-E125-4DBD-9288-55D637F7BD43}"/>
              </a:ext>
            </a:extLst>
          </p:cNvPr>
          <p:cNvSpPr/>
          <p:nvPr/>
        </p:nvSpPr>
        <p:spPr>
          <a:xfrm>
            <a:off x="8770583" y="2390324"/>
            <a:ext cx="976745" cy="484909"/>
          </a:xfrm>
          <a:prstGeom prst="rightArrow">
            <a:avLst/>
          </a:prstGeom>
          <a:solidFill>
            <a:srgbClr val="4656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239908D-D58B-9AB8-B95D-7D3E26E203D5}"/>
              </a:ext>
            </a:extLst>
          </p:cNvPr>
          <p:cNvSpPr txBox="1"/>
          <p:nvPr/>
        </p:nvSpPr>
        <p:spPr>
          <a:xfrm>
            <a:off x="1428099" y="2243373"/>
            <a:ext cx="9092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cut</a:t>
            </a:r>
            <a:endParaRPr lang="en-AU" sz="44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4AF4F12-F6DD-C3E6-6A36-340FD1FC302E}"/>
              </a:ext>
            </a:extLst>
          </p:cNvPr>
          <p:cNvSpPr txBox="1"/>
          <p:nvPr/>
        </p:nvSpPr>
        <p:spPr>
          <a:xfrm>
            <a:off x="6864329" y="2243374"/>
            <a:ext cx="138736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swim</a:t>
            </a:r>
            <a:endParaRPr lang="en-AU" sz="4400" dirty="0"/>
          </a:p>
        </p:txBody>
      </p:sp>
      <p:pic>
        <p:nvPicPr>
          <p:cNvPr id="12" name="Graphic 11" descr="Swimming with solid fill">
            <a:extLst>
              <a:ext uri="{FF2B5EF4-FFF2-40B4-BE49-F238E27FC236}">
                <a16:creationId xmlns:a16="http://schemas.microsoft.com/office/drawing/2014/main" id="{C1DB65A5-313F-5976-1305-4E95C3670B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257488" y="2792174"/>
            <a:ext cx="2195384" cy="2195384"/>
          </a:xfrm>
          <a:prstGeom prst="rect">
            <a:avLst/>
          </a:prstGeom>
        </p:spPr>
      </p:pic>
      <p:pic>
        <p:nvPicPr>
          <p:cNvPr id="14" name="Graphic 13" descr="Scissors with solid fill">
            <a:extLst>
              <a:ext uri="{FF2B5EF4-FFF2-40B4-BE49-F238E27FC236}">
                <a16:creationId xmlns:a16="http://schemas.microsoft.com/office/drawing/2014/main" id="{5B7217C1-A9BB-AFA0-F4E5-A22D5A2BAC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281928" y="3027219"/>
            <a:ext cx="1735955" cy="1735955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F12D9F6-B3B6-EC44-4D5C-3BD5B669A8C5}"/>
              </a:ext>
            </a:extLst>
          </p:cNvPr>
          <p:cNvSpPr/>
          <p:nvPr/>
        </p:nvSpPr>
        <p:spPr>
          <a:xfrm>
            <a:off x="335900" y="5591419"/>
            <a:ext cx="921400" cy="839171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368300" sx="90000" sy="90000" algn="ctr" rotWithShape="0">
              <a:prstClr val="black">
                <a:alpha val="2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Graphic 5" descr="School boy outline">
            <a:extLst>
              <a:ext uri="{FF2B5EF4-FFF2-40B4-BE49-F238E27FC236}">
                <a16:creationId xmlns:a16="http://schemas.microsoft.com/office/drawing/2014/main" id="{A007A304-8BB6-1BD8-7812-26A7EB30F3F2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 b="24762"/>
          <a:stretch/>
        </p:blipFill>
        <p:spPr>
          <a:xfrm>
            <a:off x="514641" y="5597734"/>
            <a:ext cx="616927" cy="439963"/>
          </a:xfrm>
          <a:prstGeom prst="rect">
            <a:avLst/>
          </a:prstGeom>
        </p:spPr>
      </p:pic>
      <p:pic>
        <p:nvPicPr>
          <p:cNvPr id="7" name="Graphic 6" descr="Blackboard with solid fill">
            <a:extLst>
              <a:ext uri="{FF2B5EF4-FFF2-40B4-BE49-F238E27FC236}">
                <a16:creationId xmlns:a16="http://schemas.microsoft.com/office/drawing/2014/main" id="{8F1408FF-0748-F4B0-3644-8F309D51676C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99382" y="5891741"/>
            <a:ext cx="464165" cy="439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1784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4617B5-9A76-47DD-9238-2B215367E3C5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0" y="1825625"/>
            <a:ext cx="5181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AU" dirty="0">
                <a:cs typeface="Calibri"/>
              </a:rPr>
              <a:t>Focused teaching group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1D91B1-5B78-4150-9A3C-916B3706FCE4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6261768" y="1825625"/>
            <a:ext cx="5181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AU" dirty="0">
                <a:cs typeface="Calibri" panose="020F0502020204030204"/>
              </a:rPr>
              <a:t>Independent practice</a:t>
            </a:r>
            <a:endParaRPr lang="en-US" dirty="0"/>
          </a:p>
        </p:txBody>
      </p:sp>
      <p:pic>
        <p:nvPicPr>
          <p:cNvPr id="7" name="Graphic 7" descr="Social network outline">
            <a:extLst>
              <a:ext uri="{FF2B5EF4-FFF2-40B4-BE49-F238E27FC236}">
                <a16:creationId xmlns:a16="http://schemas.microsoft.com/office/drawing/2014/main" id="{28FA6E61-6090-4AA6-9588-3BE6E9A95A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98334" y="2747785"/>
            <a:ext cx="2325510" cy="2325510"/>
          </a:xfrm>
          <a:prstGeom prst="rect">
            <a:avLst/>
          </a:prstGeom>
        </p:spPr>
      </p:pic>
      <p:pic>
        <p:nvPicPr>
          <p:cNvPr id="9" name="Graphic 9" descr="Storytelling with solid fill">
            <a:extLst>
              <a:ext uri="{FF2B5EF4-FFF2-40B4-BE49-F238E27FC236}">
                <a16:creationId xmlns:a16="http://schemas.microsoft.com/office/drawing/2014/main" id="{5A7CAD22-3FEA-4E34-BB87-F92FA0BFD09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840133" y="3000022"/>
            <a:ext cx="1836325" cy="1826918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BCDC5649-67A9-4A5B-A405-7E080EBB40AA}"/>
              </a:ext>
            </a:extLst>
          </p:cNvPr>
          <p:cNvSpPr txBox="1">
            <a:spLocks/>
          </p:cNvSpPr>
          <p:nvPr/>
        </p:nvSpPr>
        <p:spPr>
          <a:xfrm>
            <a:off x="838200" y="709448"/>
            <a:ext cx="10515600" cy="1045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+mn-lt"/>
                <a:cs typeface="Calibri" panose="020F0502020204030204" pitchFamily="34" charset="0"/>
              </a:rPr>
              <a:t>You do… </a:t>
            </a:r>
            <a:endParaRPr lang="en-AU" b="1" dirty="0">
              <a:latin typeface="+mn-lt"/>
              <a:cs typeface="Calibri" panose="020F0502020204030204" pitchFamily="34" charset="0"/>
            </a:endParaRPr>
          </a:p>
        </p:txBody>
      </p:sp>
      <p:pic>
        <p:nvPicPr>
          <p:cNvPr id="11" name="Graphic 13" descr="Users outline">
            <a:extLst>
              <a:ext uri="{FF2B5EF4-FFF2-40B4-BE49-F238E27FC236}">
                <a16:creationId xmlns:a16="http://schemas.microsoft.com/office/drawing/2014/main" id="{D91A9691-F8FA-4883-A217-5F35EAED6D1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87180" y="5931773"/>
            <a:ext cx="797239" cy="797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5392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raphical user interface, application, Teams&#10;&#10;Description automatically generated">
            <a:hlinkClick r:id="rId3"/>
            <a:extLst>
              <a:ext uri="{FF2B5EF4-FFF2-40B4-BE49-F238E27FC236}">
                <a16:creationId xmlns:a16="http://schemas.microsoft.com/office/drawing/2014/main" id="{AA752E93-8F96-BE70-0F83-59DC3E75289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31" y="2220676"/>
            <a:ext cx="10501737" cy="1826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217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ACF240A3-978A-4B35-BD35-EA692FE71D29}"/>
              </a:ext>
            </a:extLst>
          </p:cNvPr>
          <p:cNvSpPr txBox="1">
            <a:spLocks/>
          </p:cNvSpPr>
          <p:nvPr/>
        </p:nvSpPr>
        <p:spPr>
          <a:xfrm>
            <a:off x="605083" y="1505590"/>
            <a:ext cx="5309947" cy="36502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dirty="0">
                <a:solidFill>
                  <a:srgbClr val="0E1D42"/>
                </a:solidFill>
                <a:cs typeface="Calibri"/>
              </a:rPr>
              <a:t>1. Set learning intention and success criteria with students. (Slide 5)</a:t>
            </a:r>
            <a:endParaRPr lang="en-US" sz="1400" dirty="0">
              <a:cs typeface="Calibri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0E1D42"/>
                </a:solidFill>
                <a:cs typeface="Calibri"/>
              </a:rPr>
              <a:t>2.</a:t>
            </a:r>
            <a:r>
              <a:rPr lang="en-GB" sz="1400" dirty="0">
                <a:solidFill>
                  <a:srgbClr val="0E1D42"/>
                </a:solidFill>
                <a:cs typeface="Calibri"/>
              </a:rPr>
              <a:t> I do: the teacher introduces the target morpheme and shows how the meaning of a base word is altered when the morpheme is added. </a:t>
            </a:r>
            <a:br>
              <a:rPr lang="en-GB" sz="1400" dirty="0">
                <a:solidFill>
                  <a:srgbClr val="0E1D42"/>
                </a:solidFill>
                <a:cs typeface="Calibri"/>
              </a:rPr>
            </a:br>
            <a:r>
              <a:rPr lang="en-GB" sz="1400" dirty="0">
                <a:solidFill>
                  <a:srgbClr val="0E1D42"/>
                </a:solidFill>
                <a:cs typeface="Calibri"/>
              </a:rPr>
              <a:t>(Slides 6 and 7)</a:t>
            </a:r>
          </a:p>
          <a:p>
            <a:pPr marL="0" indent="0">
              <a:buNone/>
            </a:pPr>
            <a:r>
              <a:rPr lang="en-GB" sz="1400" dirty="0">
                <a:solidFill>
                  <a:srgbClr val="0E1D42"/>
                </a:solidFill>
                <a:cs typeface="Calibri"/>
              </a:rPr>
              <a:t>3. I do: the teacher states the target morpheme and its meaning. (Slide 8)</a:t>
            </a:r>
          </a:p>
          <a:p>
            <a:pPr marL="0" indent="0">
              <a:buNone/>
            </a:pPr>
            <a:r>
              <a:rPr lang="en-GB" sz="1400" dirty="0">
                <a:solidFill>
                  <a:srgbClr val="0E1D42"/>
                </a:solidFill>
                <a:cs typeface="Calibri"/>
              </a:rPr>
              <a:t>4. We do: the teacher and students state the target morpheme and its meaning. (Slide 9)</a:t>
            </a:r>
          </a:p>
          <a:p>
            <a:pPr marL="0" indent="0">
              <a:buNone/>
            </a:pPr>
            <a:r>
              <a:rPr lang="en-GB" sz="1400" dirty="0">
                <a:solidFill>
                  <a:srgbClr val="0E1D42"/>
                </a:solidFill>
                <a:cs typeface="Calibri"/>
              </a:rPr>
              <a:t>5. I do: the teacher models decoding sample base words, writing each word and then adding the target morpheme to alter meaning. (Slide 10)</a:t>
            </a:r>
          </a:p>
          <a:p>
            <a:pPr marL="0" indent="0">
              <a:buNone/>
            </a:pPr>
            <a:r>
              <a:rPr lang="en-GB" sz="1400" dirty="0">
                <a:solidFill>
                  <a:srgbClr val="0E1D42"/>
                </a:solidFill>
                <a:cs typeface="Calibri"/>
              </a:rPr>
              <a:t>6. We do: the teacher and students decode sample base words, write each base word and then add the target morpheme to alter meaning. (Slide 11)</a:t>
            </a:r>
          </a:p>
          <a:p>
            <a:pPr marL="0" indent="0">
              <a:buNone/>
            </a:pPr>
            <a:r>
              <a:rPr lang="en-GB" sz="1400" dirty="0"/>
              <a:t>7. I do: the teacher models decoding a sentence containing words with the target morpheme. (Slide 12)</a:t>
            </a:r>
            <a:endParaRPr lang="en-GB" sz="1400" dirty="0">
              <a:solidFill>
                <a:srgbClr val="0E1D42"/>
              </a:solidFill>
              <a:cs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7542FE-4F5E-7158-184E-E3FCF36F278E}"/>
              </a:ext>
            </a:extLst>
          </p:cNvPr>
          <p:cNvSpPr txBox="1">
            <a:spLocks/>
          </p:cNvSpPr>
          <p:nvPr/>
        </p:nvSpPr>
        <p:spPr>
          <a:xfrm>
            <a:off x="604993" y="0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0E1E42"/>
                </a:solidFill>
                <a:latin typeface="+mn-lt"/>
                <a:ea typeface="+mj-lt"/>
                <a:cs typeface="+mj-lt"/>
              </a:rPr>
              <a:t>Notes for teachers</a:t>
            </a:r>
            <a:endParaRPr lang="en-US" sz="4000" dirty="0">
              <a:solidFill>
                <a:srgbClr val="00BB7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EB3C7A-CF55-429E-416B-470557744E03}"/>
              </a:ext>
            </a:extLst>
          </p:cNvPr>
          <p:cNvSpPr txBox="1"/>
          <p:nvPr/>
        </p:nvSpPr>
        <p:spPr>
          <a:xfrm>
            <a:off x="508711" y="943139"/>
            <a:ext cx="10999347" cy="33855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 dirty="0">
                <a:solidFill>
                  <a:srgbClr val="0E1D42"/>
                </a:solidFill>
                <a:cs typeface="Calibri"/>
              </a:rPr>
              <a:t>These slides show a sample morphology lesson. The slides contain the following steps, aligned with an explicit instruction model: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D7EC55-7941-C96F-1DC2-D9837B93B02E}"/>
              </a:ext>
            </a:extLst>
          </p:cNvPr>
          <p:cNvSpPr txBox="1"/>
          <p:nvPr/>
        </p:nvSpPr>
        <p:spPr>
          <a:xfrm>
            <a:off x="6275495" y="1416375"/>
            <a:ext cx="5311422" cy="320087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600"/>
              </a:spcAft>
            </a:pPr>
            <a:r>
              <a:rPr lang="en-GB" sz="1400" dirty="0"/>
              <a:t>8. We do: the teacher and students decode a sentence containing words with the target morpheme. (Slide 13)</a:t>
            </a:r>
          </a:p>
          <a:p>
            <a:pPr>
              <a:spcAft>
                <a:spcPts val="600"/>
              </a:spcAft>
            </a:pPr>
            <a:r>
              <a:rPr lang="en-GB" sz="1400" dirty="0"/>
              <a:t>9. We do: the teacher dictates a sentence with the target morpheme. Students write the sentence with teacher assistance. (Slide 14)</a:t>
            </a:r>
            <a:endParaRPr lang="en-GB" sz="1400" dirty="0">
              <a:ea typeface="Calibri"/>
              <a:cs typeface="Calibri"/>
            </a:endParaRPr>
          </a:p>
          <a:p>
            <a:pPr>
              <a:spcAft>
                <a:spcPts val="600"/>
              </a:spcAft>
            </a:pPr>
            <a:r>
              <a:rPr lang="en-GB" sz="1400" dirty="0"/>
              <a:t>10. We do: the teacher introduces a review slide for the target morpheme. The teacher and students practise using the review slide together. (Slide 15)</a:t>
            </a:r>
            <a:endParaRPr lang="en-GB" sz="1400" dirty="0">
              <a:ea typeface="Calibri"/>
              <a:cs typeface="Calibri"/>
            </a:endParaRPr>
          </a:p>
          <a:p>
            <a:pPr>
              <a:spcAft>
                <a:spcPts val="600"/>
              </a:spcAft>
            </a:pPr>
            <a:r>
              <a:rPr lang="en-GB" sz="1400" dirty="0"/>
              <a:t>11. Check for understanding: students demonstrate their understanding by completing a task on a whiteboard or worksheet using the skills they have just learned. The teacher monitors to ensure understanding. (Slide 16)</a:t>
            </a:r>
            <a:endParaRPr lang="en-GB" sz="1400" dirty="0">
              <a:ea typeface="Calibri"/>
              <a:cs typeface="Calibri"/>
            </a:endParaRPr>
          </a:p>
          <a:p>
            <a:pPr>
              <a:spcAft>
                <a:spcPts val="600"/>
              </a:spcAft>
            </a:pPr>
            <a:r>
              <a:rPr lang="en-GB" sz="1400" dirty="0"/>
              <a:t>12. You do: students complete an independent activity to apply the skills they have just learned. (Slide 17) </a:t>
            </a:r>
            <a:endParaRPr lang="en-US" sz="1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61032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A051A96-3795-E058-2054-6DDFC382505F}"/>
              </a:ext>
            </a:extLst>
          </p:cNvPr>
          <p:cNvSpPr/>
          <p:nvPr/>
        </p:nvSpPr>
        <p:spPr>
          <a:xfrm>
            <a:off x="5913540" y="4664912"/>
            <a:ext cx="5943180" cy="799396"/>
          </a:xfrm>
          <a:prstGeom prst="roundRect">
            <a:avLst/>
          </a:prstGeom>
          <a:solidFill>
            <a:srgbClr val="CDECE8"/>
          </a:solidFill>
          <a:ln>
            <a:noFill/>
          </a:ln>
          <a:effectLst>
            <a:outerShdw blurRad="368300" sx="90000" sy="90000" algn="ctr" rotWithShape="0">
              <a:prstClr val="black">
                <a:alpha val="2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E7962974-B1A4-4F98-A6A9-7733FB4B3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E1D42"/>
                </a:solidFill>
                <a:latin typeface="+mn-lt"/>
                <a:cs typeface="Calibri" panose="020F0502020204030204" pitchFamily="34" charset="0"/>
              </a:rPr>
              <a:t>When you see these icons…</a:t>
            </a:r>
            <a:endParaRPr lang="en-AU" b="1" dirty="0">
              <a:solidFill>
                <a:srgbClr val="0E1D42"/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FA6B0327-8092-41CA-93F1-5AF958956962}"/>
              </a:ext>
            </a:extLst>
          </p:cNvPr>
          <p:cNvSpPr txBox="1">
            <a:spLocks/>
          </p:cNvSpPr>
          <p:nvPr/>
        </p:nvSpPr>
        <p:spPr>
          <a:xfrm>
            <a:off x="1669283" y="2005011"/>
            <a:ext cx="3398017" cy="590931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>
                <a:cs typeface="Calibri"/>
              </a:rPr>
              <a:t>The teacher explicitly teaches and models (I do).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7275656-CC7F-4703-95EE-0E19032F2943}"/>
              </a:ext>
            </a:extLst>
          </p:cNvPr>
          <p:cNvGrpSpPr/>
          <p:nvPr/>
        </p:nvGrpSpPr>
        <p:grpSpPr>
          <a:xfrm>
            <a:off x="335280" y="1766014"/>
            <a:ext cx="1082040" cy="1102079"/>
            <a:chOff x="335280" y="1766014"/>
            <a:chExt cx="1082040" cy="1102079"/>
          </a:xfrm>
        </p:grpSpPr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18856980-BE11-467F-8C39-02EB38B94625}"/>
                </a:ext>
              </a:extLst>
            </p:cNvPr>
            <p:cNvSpPr/>
            <p:nvPr/>
          </p:nvSpPr>
          <p:spPr>
            <a:xfrm>
              <a:off x="335280" y="1766014"/>
              <a:ext cx="1082040" cy="1102079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outerShdw blurRad="368300" sx="90000" sy="90000" algn="ctr" rotWithShape="0">
                <a:prstClr val="black">
                  <a:alpha val="2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2" name="Graphic 9" descr="Teacher outline">
              <a:extLst>
                <a:ext uri="{FF2B5EF4-FFF2-40B4-BE49-F238E27FC236}">
                  <a16:creationId xmlns:a16="http://schemas.microsoft.com/office/drawing/2014/main" id="{9C6D3F71-F70C-44EF-A048-4A077CBC9C4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91674" y="1943600"/>
              <a:ext cx="688952" cy="688952"/>
            </a:xfrm>
            <a:prstGeom prst="rect">
              <a:avLst/>
            </a:prstGeom>
          </p:spPr>
        </p:pic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7780B8F-B41F-4E1D-A69E-353D04FC7D4C}"/>
              </a:ext>
            </a:extLst>
          </p:cNvPr>
          <p:cNvGrpSpPr/>
          <p:nvPr/>
        </p:nvGrpSpPr>
        <p:grpSpPr>
          <a:xfrm>
            <a:off x="335280" y="3121087"/>
            <a:ext cx="1082040" cy="1102079"/>
            <a:chOff x="335280" y="3121087"/>
            <a:chExt cx="1082040" cy="1102079"/>
          </a:xfrm>
        </p:grpSpPr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D691806A-DBBB-458C-B411-4BCEA05C719C}"/>
                </a:ext>
              </a:extLst>
            </p:cNvPr>
            <p:cNvSpPr/>
            <p:nvPr/>
          </p:nvSpPr>
          <p:spPr>
            <a:xfrm>
              <a:off x="335280" y="3121087"/>
              <a:ext cx="1082040" cy="1102079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outerShdw blurRad="368300" sx="90000" sy="90000" algn="ctr" rotWithShape="0">
                <a:prstClr val="black">
                  <a:alpha val="2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5" name="Graphic 24" descr="Classroom outline">
              <a:extLst>
                <a:ext uri="{FF2B5EF4-FFF2-40B4-BE49-F238E27FC236}">
                  <a16:creationId xmlns:a16="http://schemas.microsoft.com/office/drawing/2014/main" id="{960A1213-1867-4123-9AA3-DFBC1D04F86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29604" y="3325430"/>
              <a:ext cx="693393" cy="693393"/>
            </a:xfrm>
            <a:prstGeom prst="rect">
              <a:avLst/>
            </a:prstGeom>
          </p:spPr>
        </p:pic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AC40AF13-6A72-42B4-8B13-5DD5AD761B03}"/>
              </a:ext>
            </a:extLst>
          </p:cNvPr>
          <p:cNvGrpSpPr/>
          <p:nvPr/>
        </p:nvGrpSpPr>
        <p:grpSpPr>
          <a:xfrm>
            <a:off x="6471742" y="1766013"/>
            <a:ext cx="1082040" cy="1102079"/>
            <a:chOff x="6471742" y="1766013"/>
            <a:chExt cx="1082040" cy="1102079"/>
          </a:xfrm>
        </p:grpSpPr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424AA494-EE46-455E-9AEC-AC6F82AE0F38}"/>
                </a:ext>
              </a:extLst>
            </p:cNvPr>
            <p:cNvSpPr/>
            <p:nvPr/>
          </p:nvSpPr>
          <p:spPr>
            <a:xfrm>
              <a:off x="6471742" y="1766013"/>
              <a:ext cx="1082040" cy="1102079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outerShdw blurRad="368300" sx="90000" sy="90000" algn="ctr" rotWithShape="0">
                <a:prstClr val="black">
                  <a:alpha val="2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8" name="Graphic 27" descr="Pencil outline">
              <a:extLst>
                <a:ext uri="{FF2B5EF4-FFF2-40B4-BE49-F238E27FC236}">
                  <a16:creationId xmlns:a16="http://schemas.microsoft.com/office/drawing/2014/main" id="{98A11F92-B843-4A9E-A41A-C109F24BE46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6739839" y="2044129"/>
              <a:ext cx="545844" cy="545844"/>
            </a:xfrm>
            <a:prstGeom prst="rect">
              <a:avLst/>
            </a:prstGeom>
          </p:spPr>
        </p:pic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B80E6339-96AE-4DDF-8B9C-C96B89659725}"/>
              </a:ext>
            </a:extLst>
          </p:cNvPr>
          <p:cNvGrpSpPr/>
          <p:nvPr/>
        </p:nvGrpSpPr>
        <p:grpSpPr>
          <a:xfrm>
            <a:off x="335280" y="4476161"/>
            <a:ext cx="1082040" cy="1102079"/>
            <a:chOff x="335280" y="4476161"/>
            <a:chExt cx="1082040" cy="1102079"/>
          </a:xfrm>
        </p:grpSpPr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E59B80D3-90BC-4544-81BE-D9DE37962E2F}"/>
                </a:ext>
              </a:extLst>
            </p:cNvPr>
            <p:cNvSpPr/>
            <p:nvPr/>
          </p:nvSpPr>
          <p:spPr>
            <a:xfrm>
              <a:off x="335280" y="4476161"/>
              <a:ext cx="1082040" cy="1102079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outerShdw blurRad="368300" sx="90000" sy="90000" algn="ctr" rotWithShape="0">
                <a:prstClr val="black">
                  <a:alpha val="2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1" name="Graphic 13" descr="Users outline">
              <a:extLst>
                <a:ext uri="{FF2B5EF4-FFF2-40B4-BE49-F238E27FC236}">
                  <a16:creationId xmlns:a16="http://schemas.microsoft.com/office/drawing/2014/main" id="{56A2C8B8-63C4-401F-BACC-077EBC436F18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531824" y="4682724"/>
              <a:ext cx="688952" cy="688952"/>
            </a:xfrm>
            <a:prstGeom prst="rect">
              <a:avLst/>
            </a:prstGeom>
          </p:spPr>
        </p:pic>
      </p:grp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C8CE033C-53D9-40A4-8CC3-7289F3CC0695}"/>
              </a:ext>
            </a:extLst>
          </p:cNvPr>
          <p:cNvSpPr txBox="1">
            <a:spLocks/>
          </p:cNvSpPr>
          <p:nvPr/>
        </p:nvSpPr>
        <p:spPr>
          <a:xfrm>
            <a:off x="1669283" y="3376660"/>
            <a:ext cx="3908557" cy="590931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>
                <a:cs typeface="Calibri"/>
              </a:rPr>
              <a:t>The teacher guides students and provides immediate feedback (We do).</a:t>
            </a:r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AE322734-841D-4C05-82AF-1BF493C3F8A6}"/>
              </a:ext>
            </a:extLst>
          </p:cNvPr>
          <p:cNvSpPr txBox="1">
            <a:spLocks/>
          </p:cNvSpPr>
          <p:nvPr/>
        </p:nvSpPr>
        <p:spPr>
          <a:xfrm>
            <a:off x="1613864" y="4731734"/>
            <a:ext cx="4103132" cy="590931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>
                <a:cs typeface="Calibri"/>
              </a:rPr>
              <a:t>Students apply their knowledge independently (You do).</a:t>
            </a: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61B8ED68-42DD-4295-9DC9-8A8960112179}"/>
              </a:ext>
            </a:extLst>
          </p:cNvPr>
          <p:cNvSpPr txBox="1">
            <a:spLocks/>
          </p:cNvSpPr>
          <p:nvPr/>
        </p:nvSpPr>
        <p:spPr>
          <a:xfrm>
            <a:off x="7791449" y="1986484"/>
            <a:ext cx="2906396" cy="590931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>
                <a:cs typeface="Calibri"/>
              </a:rPr>
              <a:t>Students have something to fill out/write/draw.</a:t>
            </a:r>
          </a:p>
        </p:txBody>
      </p:sp>
      <p:sp>
        <p:nvSpPr>
          <p:cNvPr id="41" name="Content Placeholder 2">
            <a:extLst>
              <a:ext uri="{FF2B5EF4-FFF2-40B4-BE49-F238E27FC236}">
                <a16:creationId xmlns:a16="http://schemas.microsoft.com/office/drawing/2014/main" id="{7B0AB016-6683-4328-A2ED-68E1EA28F184}"/>
              </a:ext>
            </a:extLst>
          </p:cNvPr>
          <p:cNvSpPr txBox="1">
            <a:spLocks/>
          </p:cNvSpPr>
          <p:nvPr/>
        </p:nvSpPr>
        <p:spPr>
          <a:xfrm>
            <a:off x="7791449" y="3032078"/>
            <a:ext cx="4103132" cy="1338828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>
                <a:cs typeface="Calibri"/>
              </a:rPr>
              <a:t>‘Chin it’: students apply their learning by writing on a mini-whiteboard or worksheet or equivalent. They hold this under their chins so the teacher can monitor for student understanding.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8755855E-597A-4DAC-A918-DF8EDC345B01}"/>
              </a:ext>
            </a:extLst>
          </p:cNvPr>
          <p:cNvGrpSpPr/>
          <p:nvPr/>
        </p:nvGrpSpPr>
        <p:grpSpPr>
          <a:xfrm>
            <a:off x="6471742" y="3227653"/>
            <a:ext cx="1082040" cy="1102079"/>
            <a:chOff x="6471742" y="3121087"/>
            <a:chExt cx="1082040" cy="1102079"/>
          </a:xfrm>
        </p:grpSpPr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982FA486-0A0C-4CDF-9099-0B72E784CDD9}"/>
                </a:ext>
              </a:extLst>
            </p:cNvPr>
            <p:cNvSpPr/>
            <p:nvPr/>
          </p:nvSpPr>
          <p:spPr>
            <a:xfrm>
              <a:off x="6471742" y="3121087"/>
              <a:ext cx="1082040" cy="1102079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outerShdw blurRad="368300" sx="90000" sy="90000" algn="ctr" rotWithShape="0">
                <a:prstClr val="black">
                  <a:alpha val="2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3D529FF1-E288-4BB8-83F9-6941C8618E06}"/>
                </a:ext>
              </a:extLst>
            </p:cNvPr>
            <p:cNvGrpSpPr/>
            <p:nvPr/>
          </p:nvGrpSpPr>
          <p:grpSpPr>
            <a:xfrm>
              <a:off x="6689203" y="3294376"/>
              <a:ext cx="647118" cy="755501"/>
              <a:chOff x="1733006" y="4059633"/>
              <a:chExt cx="914400" cy="1126270"/>
            </a:xfrm>
            <a:solidFill>
              <a:srgbClr val="4557AD"/>
            </a:solidFill>
          </p:grpSpPr>
          <p:pic>
            <p:nvPicPr>
              <p:cNvPr id="45" name="Graphic 44" descr="School boy outline">
                <a:extLst>
                  <a:ext uri="{FF2B5EF4-FFF2-40B4-BE49-F238E27FC236}">
                    <a16:creationId xmlns:a16="http://schemas.microsoft.com/office/drawing/2014/main" id="{3FB89FC8-AC14-41EE-919B-893F52500B3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rcRect b="24762"/>
              <a:stretch/>
            </p:blipFill>
            <p:spPr>
              <a:xfrm>
                <a:off x="1733006" y="4059633"/>
                <a:ext cx="914400" cy="687976"/>
              </a:xfrm>
              <a:prstGeom prst="rect">
                <a:avLst/>
              </a:prstGeom>
            </p:spPr>
          </p:pic>
          <p:pic>
            <p:nvPicPr>
              <p:cNvPr id="46" name="Graphic 45" descr="Blackboard with solid fill">
                <a:extLst>
                  <a:ext uri="{FF2B5EF4-FFF2-40B4-BE49-F238E27FC236}">
                    <a16:creationId xmlns:a16="http://schemas.microsoft.com/office/drawing/2014/main" id="{C79977B5-03C9-4DB6-ABCD-CDEEDF1BE9A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4"/>
                  </a:ext>
                </a:extLst>
              </a:blip>
              <a:stretch>
                <a:fillRect/>
              </a:stretch>
            </p:blipFill>
            <p:spPr>
              <a:xfrm>
                <a:off x="1852748" y="4497925"/>
                <a:ext cx="687978" cy="687978"/>
              </a:xfrm>
              <a:prstGeom prst="rect">
                <a:avLst/>
              </a:prstGeom>
            </p:spPr>
          </p:pic>
        </p:grpSp>
      </p:grp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F49F2BB5-0F86-9074-8EB2-A1D84B53EFB5}"/>
              </a:ext>
            </a:extLst>
          </p:cNvPr>
          <p:cNvSpPr txBox="1">
            <a:spLocks/>
          </p:cNvSpPr>
          <p:nvPr/>
        </p:nvSpPr>
        <p:spPr>
          <a:xfrm>
            <a:off x="6096000" y="4724375"/>
            <a:ext cx="5760720" cy="590931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cs typeface="Calibri"/>
              </a:rPr>
              <a:t>Print a class set of worksheets to accompany this lesson:</a:t>
            </a:r>
            <a:br>
              <a:rPr lang="en-US" sz="1800" dirty="0">
                <a:cs typeface="Calibri"/>
              </a:rPr>
            </a:br>
            <a:r>
              <a:rPr lang="en-US" sz="1800" dirty="0">
                <a:cs typeface="Calibri"/>
                <a:hlinkClick r:id="rId15"/>
              </a:rPr>
              <a:t>https://tinyurl.com/mwayzd2y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518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4617B5-9A76-47DD-9238-2B215367E3C5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481631" y="1606731"/>
            <a:ext cx="4922838" cy="3471862"/>
          </a:xfrm>
          <a:ln>
            <a:noFill/>
          </a:ln>
        </p:spPr>
        <p:txBody>
          <a:bodyPr/>
          <a:lstStyle/>
          <a:p>
            <a:pPr marL="0" indent="0">
              <a:buNone/>
            </a:pPr>
            <a:r>
              <a:rPr lang="en-US" dirty="0"/>
              <a:t>Definition: a </a:t>
            </a:r>
            <a:r>
              <a:rPr lang="en-US" b="1" dirty="0"/>
              <a:t>noun </a:t>
            </a:r>
            <a:r>
              <a:rPr lang="en-US" dirty="0"/>
              <a:t>is the name of a person, place or thing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Examples: teacher, school, desk</a:t>
            </a:r>
          </a:p>
          <a:p>
            <a:endParaRPr lang="en-AU" sz="2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1D91B1-5B78-4150-9A3C-916B3706FCE4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6764090" y="1603556"/>
            <a:ext cx="4922837" cy="3475037"/>
          </a:xfrm>
          <a:ln>
            <a:noFill/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Definition: a </a:t>
            </a:r>
            <a:r>
              <a:rPr lang="en-US" b="1" dirty="0"/>
              <a:t>verb </a:t>
            </a:r>
            <a:r>
              <a:rPr lang="en-US" dirty="0"/>
              <a:t>is an action or ‘doing’ word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Examples: jump, run, write</a:t>
            </a:r>
            <a:endParaRPr lang="en-US" dirty="0">
              <a:cs typeface="Calibri"/>
            </a:endParaRPr>
          </a:p>
          <a:p>
            <a:pPr marL="0" indent="0">
              <a:buNone/>
            </a:pPr>
            <a:endParaRPr lang="en-AU" sz="24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E8DB92-B79D-4635-B2E5-0631364F7B2B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1" y="6417478"/>
            <a:ext cx="5598326" cy="237957"/>
          </a:xfrm>
        </p:spPr>
        <p:txBody>
          <a:bodyPr/>
          <a:lstStyle/>
          <a:p>
            <a:endParaRPr lang="en-US" sz="1000" dirty="0">
              <a:cs typeface="Calibri"/>
            </a:endParaRPr>
          </a:p>
        </p:txBody>
      </p:sp>
      <p:pic>
        <p:nvPicPr>
          <p:cNvPr id="8" name="Graphic 7" descr="Classroom with solid fill">
            <a:extLst>
              <a:ext uri="{FF2B5EF4-FFF2-40B4-BE49-F238E27FC236}">
                <a16:creationId xmlns:a16="http://schemas.microsoft.com/office/drawing/2014/main" id="{39156914-048F-44E6-B0D1-F3943DFAFE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27828" y="3865550"/>
            <a:ext cx="1386544" cy="1386544"/>
          </a:xfrm>
          <a:prstGeom prst="rect">
            <a:avLst/>
          </a:prstGeom>
        </p:spPr>
      </p:pic>
      <p:pic>
        <p:nvPicPr>
          <p:cNvPr id="11" name="Graphic 10" descr="Schoolhouse with solid fill">
            <a:extLst>
              <a:ext uri="{FF2B5EF4-FFF2-40B4-BE49-F238E27FC236}">
                <a16:creationId xmlns:a16="http://schemas.microsoft.com/office/drawing/2014/main" id="{FE5D292D-A1CC-42C5-80CA-859DC8EFC83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495086" y="3809419"/>
            <a:ext cx="1386544" cy="1386544"/>
          </a:xfrm>
          <a:prstGeom prst="rect">
            <a:avLst/>
          </a:prstGeom>
        </p:spPr>
      </p:pic>
      <p:pic>
        <p:nvPicPr>
          <p:cNvPr id="6" name="Graphic 6" descr="Skipping Rope with solid fill">
            <a:extLst>
              <a:ext uri="{FF2B5EF4-FFF2-40B4-BE49-F238E27FC236}">
                <a16:creationId xmlns:a16="http://schemas.microsoft.com/office/drawing/2014/main" id="{3542BE6D-B4C4-412C-9760-6DA3D224A26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822096" y="3865550"/>
            <a:ext cx="1185554" cy="1185554"/>
          </a:xfrm>
          <a:prstGeom prst="rect">
            <a:avLst/>
          </a:prstGeom>
        </p:spPr>
      </p:pic>
      <p:pic>
        <p:nvPicPr>
          <p:cNvPr id="13" name="Graphic 12" descr="Desk with solid fill">
            <a:extLst>
              <a:ext uri="{FF2B5EF4-FFF2-40B4-BE49-F238E27FC236}">
                <a16:creationId xmlns:a16="http://schemas.microsoft.com/office/drawing/2014/main" id="{BB82AE25-045B-4B0F-BF88-90CE88A3528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211782" y="3864725"/>
            <a:ext cx="1386544" cy="1386544"/>
          </a:xfrm>
          <a:prstGeom prst="rect">
            <a:avLst/>
          </a:prstGeom>
        </p:spPr>
      </p:pic>
      <p:pic>
        <p:nvPicPr>
          <p:cNvPr id="7" name="Graphic 8" descr="Run with solid fill">
            <a:extLst>
              <a:ext uri="{FF2B5EF4-FFF2-40B4-BE49-F238E27FC236}">
                <a16:creationId xmlns:a16="http://schemas.microsoft.com/office/drawing/2014/main" id="{65F28A05-E6AA-47A3-A3D0-A909AD8465E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334550" y="3865550"/>
            <a:ext cx="1185554" cy="1185554"/>
          </a:xfrm>
          <a:prstGeom prst="rect">
            <a:avLst/>
          </a:prstGeom>
        </p:spPr>
      </p:pic>
      <p:pic>
        <p:nvPicPr>
          <p:cNvPr id="9" name="Graphic 9" descr="Signature with solid fill">
            <a:extLst>
              <a:ext uri="{FF2B5EF4-FFF2-40B4-BE49-F238E27FC236}">
                <a16:creationId xmlns:a16="http://schemas.microsoft.com/office/drawing/2014/main" id="{57DB6FB6-B58A-476F-89F1-7733C0DDCA7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 flipH="1">
            <a:off x="9901267" y="3865551"/>
            <a:ext cx="1254412" cy="1185554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2BEADA7-3F0D-41BA-90E4-F68D72526B51}"/>
              </a:ext>
            </a:extLst>
          </p:cNvPr>
          <p:cNvCxnSpPr>
            <a:cxnSpLocks/>
          </p:cNvCxnSpPr>
          <p:nvPr/>
        </p:nvCxnSpPr>
        <p:spPr>
          <a:xfrm>
            <a:off x="6096000" y="1606731"/>
            <a:ext cx="0" cy="3690982"/>
          </a:xfrm>
          <a:prstGeom prst="line">
            <a:avLst/>
          </a:prstGeom>
          <a:ln w="95250">
            <a:solidFill>
              <a:srgbClr val="4656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1">
            <a:extLst>
              <a:ext uri="{FF2B5EF4-FFF2-40B4-BE49-F238E27FC236}">
                <a16:creationId xmlns:a16="http://schemas.microsoft.com/office/drawing/2014/main" id="{B8744681-5D0B-4BF7-BBE8-11427D90C10C}"/>
              </a:ext>
            </a:extLst>
          </p:cNvPr>
          <p:cNvSpPr txBox="1">
            <a:spLocks/>
          </p:cNvSpPr>
          <p:nvPr/>
        </p:nvSpPr>
        <p:spPr>
          <a:xfrm>
            <a:off x="481631" y="440522"/>
            <a:ext cx="10515600" cy="1045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+mn-lt"/>
                <a:cs typeface="Calibri" panose="020F0502020204030204" pitchFamily="34" charset="0"/>
              </a:rPr>
              <a:t>Review: nouns and verbs</a:t>
            </a:r>
            <a:endParaRPr lang="en-AU" b="1" dirty="0">
              <a:latin typeface="+mn-lt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7325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D6788E9-AD98-4DC8-8458-7F04698CA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279" y="1574979"/>
            <a:ext cx="11319445" cy="757130"/>
          </a:xfrm>
          <a:ln>
            <a:noFill/>
          </a:ln>
        </p:spPr>
        <p:txBody>
          <a:bodyPr wrap="square">
            <a:spAutoFit/>
          </a:bodyPr>
          <a:lstStyle/>
          <a:p>
            <a:r>
              <a:rPr lang="en-GB" sz="2400" b="0" dirty="0">
                <a:solidFill>
                  <a:schemeClr val="tx1"/>
                </a:solidFill>
                <a:latin typeface="+mn-lt"/>
                <a:ea typeface="+mj-lt"/>
                <a:cs typeface="+mj-lt"/>
              </a:rPr>
              <a:t>We are learning to add an -ing suffix to a base word to show something that is </a:t>
            </a:r>
            <a:br>
              <a:rPr lang="en-GB" sz="2400" b="0" dirty="0">
                <a:solidFill>
                  <a:schemeClr val="tx1"/>
                </a:solidFill>
                <a:latin typeface="+mn-lt"/>
                <a:ea typeface="+mj-lt"/>
                <a:cs typeface="+mj-lt"/>
              </a:rPr>
            </a:br>
            <a:r>
              <a:rPr lang="en-GB" sz="2400" b="0" dirty="0">
                <a:solidFill>
                  <a:schemeClr val="tx1"/>
                </a:solidFill>
                <a:latin typeface="+mn-lt"/>
                <a:ea typeface="+mj-lt"/>
                <a:cs typeface="+mj-lt"/>
              </a:rPr>
              <a:t>‘happening now’.</a:t>
            </a:r>
            <a:endParaRPr lang="en-US" sz="2400" b="0" dirty="0">
              <a:solidFill>
                <a:schemeClr val="tx1"/>
              </a:solidFill>
              <a:latin typeface="+mn-lt"/>
              <a:ea typeface="+mj-lt"/>
              <a:cs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424663C-24C3-43E9-B305-4BA826D0F46D}"/>
              </a:ext>
            </a:extLst>
          </p:cNvPr>
          <p:cNvSpPr txBox="1"/>
          <p:nvPr/>
        </p:nvSpPr>
        <p:spPr>
          <a:xfrm>
            <a:off x="335280" y="3633403"/>
            <a:ext cx="109319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I will know I have been successful if I can:</a:t>
            </a:r>
          </a:p>
          <a:p>
            <a:pPr marL="342900" indent="-342900">
              <a:buFontTx/>
              <a:buChar char="-"/>
            </a:pPr>
            <a:r>
              <a:rPr lang="en-GB" sz="2400" dirty="0"/>
              <a:t>add an -ing suffix to a base word that ends with one consonant after a short vowel</a:t>
            </a:r>
          </a:p>
          <a:p>
            <a:pPr marL="342900" indent="-342900">
              <a:buFontTx/>
              <a:buChar char="-"/>
            </a:pPr>
            <a:r>
              <a:rPr lang="en-GB" sz="2400" dirty="0"/>
              <a:t>explain the meaning of the word when the -ing suffix is added.</a:t>
            </a:r>
            <a:endParaRPr lang="en-US" sz="2400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83C64F75-6798-4D82-A9C5-7205C071E026}"/>
              </a:ext>
            </a:extLst>
          </p:cNvPr>
          <p:cNvSpPr txBox="1">
            <a:spLocks/>
          </p:cNvSpPr>
          <p:nvPr/>
        </p:nvSpPr>
        <p:spPr>
          <a:xfrm>
            <a:off x="33528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AU" sz="4400" b="1" kern="1200">
                <a:solidFill>
                  <a:srgbClr val="0E1D42"/>
                </a:solidFill>
                <a:latin typeface="+mn-lt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Learning intention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5FCB3F3-6D12-4C20-9D27-CBF5DBADE1FE}"/>
              </a:ext>
            </a:extLst>
          </p:cNvPr>
          <p:cNvSpPr txBox="1">
            <a:spLocks/>
          </p:cNvSpPr>
          <p:nvPr/>
        </p:nvSpPr>
        <p:spPr>
          <a:xfrm>
            <a:off x="335280" y="241938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AU" sz="4400" b="1" kern="1200">
                <a:solidFill>
                  <a:srgbClr val="0E1D42"/>
                </a:solidFill>
                <a:latin typeface="+mn-lt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Success criteria</a:t>
            </a:r>
          </a:p>
        </p:txBody>
      </p:sp>
    </p:spTree>
    <p:extLst>
      <p:ext uri="{BB962C8B-B14F-4D97-AF65-F5344CB8AC3E}">
        <p14:creationId xmlns:p14="http://schemas.microsoft.com/office/powerpoint/2010/main" val="3334894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1D91B1-5B78-4150-9A3C-916B3706FCE4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4642785" y="911000"/>
            <a:ext cx="6561137" cy="14319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When we add an -ing suffix to a verb, we change the word to show something that is ‘happening now’.</a:t>
            </a:r>
            <a:endParaRPr lang="en-AU" dirty="0">
              <a:highlight>
                <a:srgbClr val="FFFF00"/>
              </a:highlight>
            </a:endParaRPr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90D0AB03-56B6-4B7F-8073-C348ED575368}"/>
              </a:ext>
            </a:extLst>
          </p:cNvPr>
          <p:cNvSpPr/>
          <p:nvPr/>
        </p:nvSpPr>
        <p:spPr>
          <a:xfrm>
            <a:off x="5121084" y="3314676"/>
            <a:ext cx="976745" cy="484909"/>
          </a:xfrm>
          <a:prstGeom prst="rightArrow">
            <a:avLst/>
          </a:prstGeom>
          <a:solidFill>
            <a:srgbClr val="4656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9B8EF1D-66EA-4ECD-A468-F05F5BE51BBD}"/>
              </a:ext>
            </a:extLst>
          </p:cNvPr>
          <p:cNvSpPr txBox="1"/>
          <p:nvPr/>
        </p:nvSpPr>
        <p:spPr>
          <a:xfrm>
            <a:off x="1574966" y="3477490"/>
            <a:ext cx="1580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U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81265A3-B7C0-413D-A200-1F50E8A21569}"/>
              </a:ext>
            </a:extLst>
          </p:cNvPr>
          <p:cNvSpPr/>
          <p:nvPr/>
        </p:nvSpPr>
        <p:spPr>
          <a:xfrm>
            <a:off x="838201" y="1424420"/>
            <a:ext cx="9314584" cy="17041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F520AD5-D064-4FDD-8106-B3691269ABFC}"/>
              </a:ext>
            </a:extLst>
          </p:cNvPr>
          <p:cNvSpPr txBox="1"/>
          <p:nvPr/>
        </p:nvSpPr>
        <p:spPr>
          <a:xfrm>
            <a:off x="1858342" y="888190"/>
            <a:ext cx="2690388" cy="1446550"/>
          </a:xfrm>
          <a:prstGeom prst="rect">
            <a:avLst/>
          </a:prstGeom>
          <a:solidFill>
            <a:srgbClr val="EBE3FA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800" dirty="0"/>
              <a:t>-ing</a:t>
            </a:r>
            <a:endParaRPr lang="en-AU" sz="8800" dirty="0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5266C994-BF32-44F7-949D-B9DF1A747CCA}"/>
              </a:ext>
            </a:extLst>
          </p:cNvPr>
          <p:cNvSpPr txBox="1">
            <a:spLocks/>
          </p:cNvSpPr>
          <p:nvPr/>
        </p:nvSpPr>
        <p:spPr>
          <a:xfrm>
            <a:off x="249054" y="138329"/>
            <a:ext cx="10515600" cy="1045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+mn-lt"/>
                <a:cs typeface="Calibri" panose="020F0502020204030204" pitchFamily="34" charset="0"/>
              </a:rPr>
              <a:t>I do…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64A2A53-CAB8-6C67-4FFF-5EB19458A426}"/>
              </a:ext>
            </a:extLst>
          </p:cNvPr>
          <p:cNvSpPr txBox="1"/>
          <p:nvPr/>
        </p:nvSpPr>
        <p:spPr>
          <a:xfrm>
            <a:off x="2169737" y="2743254"/>
            <a:ext cx="254108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dirty="0"/>
              <a:t>jump</a:t>
            </a:r>
            <a:endParaRPr lang="en-AU" sz="8800" dirty="0"/>
          </a:p>
        </p:txBody>
      </p:sp>
      <p:pic>
        <p:nvPicPr>
          <p:cNvPr id="7" name="Graphic 6" descr="Skipping Rope with solid fill">
            <a:extLst>
              <a:ext uri="{FF2B5EF4-FFF2-40B4-BE49-F238E27FC236}">
                <a16:creationId xmlns:a16="http://schemas.microsoft.com/office/drawing/2014/main" id="{5CB9CDD5-DD5F-2DC7-593C-0046072D8F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836544" y="4189804"/>
            <a:ext cx="1207467" cy="1207467"/>
          </a:xfrm>
          <a:prstGeom prst="rect">
            <a:avLst/>
          </a:prstGeom>
        </p:spPr>
      </p:pic>
      <p:pic>
        <p:nvPicPr>
          <p:cNvPr id="8" name="Graphic 7" descr="Skipping Rope with solid fill">
            <a:extLst>
              <a:ext uri="{FF2B5EF4-FFF2-40B4-BE49-F238E27FC236}">
                <a16:creationId xmlns:a16="http://schemas.microsoft.com/office/drawing/2014/main" id="{B04AAD60-ED4E-C66B-6478-6A5A3A7E8D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39452" y="4202442"/>
            <a:ext cx="1207467" cy="120746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D4E556D-0904-C113-6253-24EF93C1E8EB}"/>
              </a:ext>
            </a:extLst>
          </p:cNvPr>
          <p:cNvSpPr txBox="1"/>
          <p:nvPr/>
        </p:nvSpPr>
        <p:spPr>
          <a:xfrm>
            <a:off x="7983573" y="5397271"/>
            <a:ext cx="10080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‘now’</a:t>
            </a:r>
            <a:endParaRPr lang="en-AU" sz="2800" dirty="0">
              <a:solidFill>
                <a:srgbClr val="7E35B5"/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85EF95C-697A-0BB9-2639-7044B32BEC15}"/>
              </a:ext>
            </a:extLst>
          </p:cNvPr>
          <p:cNvSpPr/>
          <p:nvPr/>
        </p:nvSpPr>
        <p:spPr>
          <a:xfrm>
            <a:off x="335281" y="5556940"/>
            <a:ext cx="784860" cy="79939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368300" sx="90000" sy="90000" algn="ctr" rotWithShape="0">
              <a:prstClr val="black">
                <a:alpha val="2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Graphic 5" descr="Teacher outline">
            <a:extLst>
              <a:ext uri="{FF2B5EF4-FFF2-40B4-BE49-F238E27FC236}">
                <a16:creationId xmlns:a16="http://schemas.microsoft.com/office/drawing/2014/main" id="{D022D409-CFAB-9344-F634-BC1F36FC7B9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48722" y="5685752"/>
            <a:ext cx="499733" cy="49973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135719C-C70C-840D-8B54-DE034CD2F58A}"/>
              </a:ext>
            </a:extLst>
          </p:cNvPr>
          <p:cNvSpPr txBox="1"/>
          <p:nvPr/>
        </p:nvSpPr>
        <p:spPr>
          <a:xfrm>
            <a:off x="6638580" y="2705725"/>
            <a:ext cx="3924472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dirty="0"/>
              <a:t>jumping</a:t>
            </a:r>
            <a:endParaRPr lang="en-AU" sz="8800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CDCB133-4DBB-42E8-FCF0-56BA7E6CB75F}"/>
              </a:ext>
            </a:extLst>
          </p:cNvPr>
          <p:cNvSpPr/>
          <p:nvPr/>
        </p:nvSpPr>
        <p:spPr>
          <a:xfrm>
            <a:off x="8956247" y="2705725"/>
            <a:ext cx="2147556" cy="156357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37028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1D91B1-5B78-4150-9A3C-916B3706FCE4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4791074" y="932857"/>
            <a:ext cx="6562725" cy="14319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dirty="0"/>
              <a:t>For a base word with one final consonant after a short vowel:</a:t>
            </a:r>
          </a:p>
          <a:p>
            <a:pPr marL="0" indent="0">
              <a:buNone/>
            </a:pPr>
            <a:r>
              <a:rPr lang="en-US" dirty="0"/>
              <a:t>Double the final consonant, then add -ing.</a:t>
            </a:r>
            <a:endParaRPr lang="en-AU" dirty="0">
              <a:highlight>
                <a:srgbClr val="FFFF00"/>
              </a:highlight>
            </a:endParaRPr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90D0AB03-56B6-4B7F-8073-C348ED575368}"/>
              </a:ext>
            </a:extLst>
          </p:cNvPr>
          <p:cNvSpPr/>
          <p:nvPr/>
        </p:nvSpPr>
        <p:spPr>
          <a:xfrm>
            <a:off x="4468466" y="3335429"/>
            <a:ext cx="976745" cy="484909"/>
          </a:xfrm>
          <a:prstGeom prst="rightArrow">
            <a:avLst/>
          </a:prstGeom>
          <a:solidFill>
            <a:srgbClr val="4656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9B8EF1D-66EA-4ECD-A468-F05F5BE51BBD}"/>
              </a:ext>
            </a:extLst>
          </p:cNvPr>
          <p:cNvSpPr txBox="1"/>
          <p:nvPr/>
        </p:nvSpPr>
        <p:spPr>
          <a:xfrm>
            <a:off x="1574966" y="3477490"/>
            <a:ext cx="1580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U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81265A3-B7C0-413D-A200-1F50E8A21569}"/>
              </a:ext>
            </a:extLst>
          </p:cNvPr>
          <p:cNvSpPr/>
          <p:nvPr/>
        </p:nvSpPr>
        <p:spPr>
          <a:xfrm>
            <a:off x="838201" y="1424420"/>
            <a:ext cx="9314584" cy="17041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F520AD5-D064-4FDD-8106-B3691269ABFC}"/>
              </a:ext>
            </a:extLst>
          </p:cNvPr>
          <p:cNvSpPr txBox="1"/>
          <p:nvPr/>
        </p:nvSpPr>
        <p:spPr>
          <a:xfrm>
            <a:off x="1841670" y="891783"/>
            <a:ext cx="2690388" cy="1446550"/>
          </a:xfrm>
          <a:prstGeom prst="rect">
            <a:avLst/>
          </a:prstGeom>
          <a:solidFill>
            <a:srgbClr val="EBE3FA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800" dirty="0"/>
              <a:t>-ing</a:t>
            </a:r>
            <a:endParaRPr lang="en-AU" sz="88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64A2A53-CAB8-6C67-4FFF-5EB19458A426}"/>
              </a:ext>
            </a:extLst>
          </p:cNvPr>
          <p:cNvSpPr txBox="1"/>
          <p:nvPr/>
        </p:nvSpPr>
        <p:spPr>
          <a:xfrm>
            <a:off x="2016330" y="2874199"/>
            <a:ext cx="176362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dirty="0"/>
              <a:t>run</a:t>
            </a:r>
            <a:endParaRPr lang="en-AU" sz="88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EAD58D9-7936-0A8C-0280-6EB1956DE692}"/>
              </a:ext>
            </a:extLst>
          </p:cNvPr>
          <p:cNvSpPr txBox="1"/>
          <p:nvPr/>
        </p:nvSpPr>
        <p:spPr>
          <a:xfrm>
            <a:off x="7608578" y="5280810"/>
            <a:ext cx="10080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‘now’</a:t>
            </a:r>
            <a:endParaRPr lang="en-AU" sz="2800" dirty="0">
              <a:solidFill>
                <a:srgbClr val="7E35B5"/>
              </a:solidFill>
            </a:endParaRPr>
          </a:p>
        </p:txBody>
      </p:sp>
      <p:pic>
        <p:nvPicPr>
          <p:cNvPr id="46" name="Graphic 45" descr="Run with solid fill">
            <a:extLst>
              <a:ext uri="{FF2B5EF4-FFF2-40B4-BE49-F238E27FC236}">
                <a16:creationId xmlns:a16="http://schemas.microsoft.com/office/drawing/2014/main" id="{FF2D7E85-5570-34E1-0798-696D619C03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80012" y="4315313"/>
            <a:ext cx="1238047" cy="1238047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1AB37246-CAB6-082E-5868-005B763CEC23}"/>
              </a:ext>
            </a:extLst>
          </p:cNvPr>
          <p:cNvSpPr txBox="1">
            <a:spLocks/>
          </p:cNvSpPr>
          <p:nvPr/>
        </p:nvSpPr>
        <p:spPr>
          <a:xfrm>
            <a:off x="249054" y="138329"/>
            <a:ext cx="10515600" cy="1045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+mn-lt"/>
                <a:cs typeface="Calibri" panose="020F0502020204030204" pitchFamily="34" charset="0"/>
              </a:rPr>
              <a:t>I do…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35704EF-880D-DF2C-825A-B74E4B53AC06}"/>
              </a:ext>
            </a:extLst>
          </p:cNvPr>
          <p:cNvSpPr/>
          <p:nvPr/>
        </p:nvSpPr>
        <p:spPr>
          <a:xfrm>
            <a:off x="335281" y="5556940"/>
            <a:ext cx="784860" cy="79939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368300" sx="90000" sy="90000" algn="ctr" rotWithShape="0">
              <a:prstClr val="black">
                <a:alpha val="2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Graphic 6" descr="Teacher outline">
            <a:extLst>
              <a:ext uri="{FF2B5EF4-FFF2-40B4-BE49-F238E27FC236}">
                <a16:creationId xmlns:a16="http://schemas.microsoft.com/office/drawing/2014/main" id="{103FD67D-BA27-C130-D543-D1ED0A96821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48722" y="5685752"/>
            <a:ext cx="499733" cy="49973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7936A07-EC2E-F651-D853-BFC2D0579DDD}"/>
              </a:ext>
            </a:extLst>
          </p:cNvPr>
          <p:cNvSpPr txBox="1"/>
          <p:nvPr/>
        </p:nvSpPr>
        <p:spPr>
          <a:xfrm>
            <a:off x="6360809" y="2854608"/>
            <a:ext cx="3740126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dirty="0"/>
              <a:t>run</a:t>
            </a:r>
            <a:r>
              <a:rPr lang="en-US" sz="8800" b="1" u="sng" dirty="0"/>
              <a:t>n</a:t>
            </a:r>
            <a:r>
              <a:rPr lang="en-US" sz="8800" dirty="0"/>
              <a:t>ing</a:t>
            </a:r>
            <a:endParaRPr lang="en-AU" sz="8800" dirty="0"/>
          </a:p>
        </p:txBody>
      </p:sp>
      <p:pic>
        <p:nvPicPr>
          <p:cNvPr id="9" name="Graphic 8" descr="Run with solid fill">
            <a:extLst>
              <a:ext uri="{FF2B5EF4-FFF2-40B4-BE49-F238E27FC236}">
                <a16:creationId xmlns:a16="http://schemas.microsoft.com/office/drawing/2014/main" id="{28660311-A605-DE6A-3059-0261086202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493603" y="4108181"/>
            <a:ext cx="1238047" cy="1238047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0CE30B5A-0C2C-B9A7-58C5-B81762062063}"/>
              </a:ext>
            </a:extLst>
          </p:cNvPr>
          <p:cNvSpPr/>
          <p:nvPr/>
        </p:nvSpPr>
        <p:spPr>
          <a:xfrm>
            <a:off x="8585678" y="2729193"/>
            <a:ext cx="1705197" cy="185974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20747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3C99B230-068F-2066-8439-FAA936ABB6B8}"/>
              </a:ext>
            </a:extLst>
          </p:cNvPr>
          <p:cNvSpPr txBox="1">
            <a:spLocks/>
          </p:cNvSpPr>
          <p:nvPr/>
        </p:nvSpPr>
        <p:spPr>
          <a:xfrm>
            <a:off x="249054" y="138329"/>
            <a:ext cx="10515600" cy="1045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+mn-lt"/>
                <a:cs typeface="Calibri" panose="020F0502020204030204" pitchFamily="34" charset="0"/>
              </a:rPr>
              <a:t>I do…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1CF63930-EA31-9967-856A-4CFD96394F00}"/>
              </a:ext>
            </a:extLst>
          </p:cNvPr>
          <p:cNvSpPr/>
          <p:nvPr/>
        </p:nvSpPr>
        <p:spPr>
          <a:xfrm>
            <a:off x="1287780" y="5556940"/>
            <a:ext cx="784861" cy="79939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368300" sx="90000" sy="90000" algn="ctr" rotWithShape="0">
              <a:prstClr val="black">
                <a:alpha val="2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5" name="Graphic 14" descr="Pencil outline">
            <a:extLst>
              <a:ext uri="{FF2B5EF4-FFF2-40B4-BE49-F238E27FC236}">
                <a16:creationId xmlns:a16="http://schemas.microsoft.com/office/drawing/2014/main" id="{76F2D228-E95A-84C3-B042-42033DB2D9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82245" y="5758672"/>
            <a:ext cx="395930" cy="395929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E2B838A-9679-7B9D-CB6C-F9BC8CAF0384}"/>
              </a:ext>
            </a:extLst>
          </p:cNvPr>
          <p:cNvCxnSpPr/>
          <p:nvPr/>
        </p:nvCxnSpPr>
        <p:spPr>
          <a:xfrm flipH="1">
            <a:off x="7703685" y="4740718"/>
            <a:ext cx="19177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Arrow: Right 13">
            <a:extLst>
              <a:ext uri="{FF2B5EF4-FFF2-40B4-BE49-F238E27FC236}">
                <a16:creationId xmlns:a16="http://schemas.microsoft.com/office/drawing/2014/main" id="{A8B43398-2736-A61D-1FB3-BC9DBB03EA73}"/>
              </a:ext>
            </a:extLst>
          </p:cNvPr>
          <p:cNvSpPr/>
          <p:nvPr/>
        </p:nvSpPr>
        <p:spPr>
          <a:xfrm>
            <a:off x="6050912" y="4436629"/>
            <a:ext cx="847724" cy="147502"/>
          </a:xfrm>
          <a:prstGeom prst="rightArrow">
            <a:avLst/>
          </a:prstGeom>
          <a:solidFill>
            <a:srgbClr val="4656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/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CD4A21C6-4F25-B11C-0E1B-44BC34BAA7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1329080"/>
              </p:ext>
            </p:extLst>
          </p:nvPr>
        </p:nvGraphicFramePr>
        <p:xfrm>
          <a:off x="1287780" y="1510201"/>
          <a:ext cx="9720555" cy="36667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83900">
                  <a:extLst>
                    <a:ext uri="{9D8B030D-6E8A-4147-A177-3AD203B41FA5}">
                      <a16:colId xmlns:a16="http://schemas.microsoft.com/office/drawing/2014/main" val="1174973447"/>
                    </a:ext>
                  </a:extLst>
                </a:gridCol>
                <a:gridCol w="6436655">
                  <a:extLst>
                    <a:ext uri="{9D8B030D-6E8A-4147-A177-3AD203B41FA5}">
                      <a16:colId xmlns:a16="http://schemas.microsoft.com/office/drawing/2014/main" val="2314007287"/>
                    </a:ext>
                  </a:extLst>
                </a:gridCol>
              </a:tblGrid>
              <a:tr h="9467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4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Suffix</a:t>
                      </a:r>
                      <a:endParaRPr lang="en-AU" sz="4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3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4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-ing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3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0528011"/>
                  </a:ext>
                </a:extLst>
              </a:tr>
              <a:tr h="136001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4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Meaning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4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‘happening now’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4435688"/>
                  </a:ext>
                </a:extLst>
              </a:tr>
              <a:tr h="136001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4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Rule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4400" dirty="0">
                          <a:effectLst/>
                          <a:latin typeface="+mn-lt"/>
                          <a:ea typeface="Yu Mincho" panose="02020400000000000000" pitchFamily="18" charset="-128"/>
                          <a:cs typeface="Arial" panose="020B0604020202020204" pitchFamily="34" charset="0"/>
                        </a:rPr>
                        <a:t> hop	hop</a:t>
                      </a:r>
                      <a:r>
                        <a:rPr lang="en-AU" sz="4400" b="1" u="sng" dirty="0">
                          <a:effectLst/>
                          <a:latin typeface="+mn-lt"/>
                          <a:ea typeface="Yu Mincho" panose="02020400000000000000" pitchFamily="18" charset="-128"/>
                          <a:cs typeface="Arial" panose="020B0604020202020204" pitchFamily="34" charset="0"/>
                        </a:rPr>
                        <a:t>p</a:t>
                      </a:r>
                      <a:r>
                        <a:rPr lang="en-AU" sz="4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Yu Mincho" panose="02020400000000000000" pitchFamily="18" charset="-128"/>
                          <a:cs typeface="Arial" panose="020B0604020202020204" pitchFamily="34" charset="0"/>
                        </a:rPr>
                        <a:t>ing</a:t>
                      </a:r>
                      <a:r>
                        <a:rPr lang="en-AU" sz="4400" dirty="0">
                          <a:effectLst/>
                          <a:latin typeface="+mn-lt"/>
                        </a:rPr>
                        <a:t> </a:t>
                      </a:r>
                      <a:endParaRPr lang="en-AU" sz="44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702453"/>
                  </a:ext>
                </a:extLst>
              </a:tr>
            </a:tbl>
          </a:graphicData>
        </a:graphic>
      </p:graphicFrame>
      <p:sp>
        <p:nvSpPr>
          <p:cNvPr id="19" name="Oval 18">
            <a:extLst>
              <a:ext uri="{FF2B5EF4-FFF2-40B4-BE49-F238E27FC236}">
                <a16:creationId xmlns:a16="http://schemas.microsoft.com/office/drawing/2014/main" id="{BB4159A0-CD96-C1ED-17AE-6505CA01EAA9}"/>
              </a:ext>
            </a:extLst>
          </p:cNvPr>
          <p:cNvSpPr/>
          <p:nvPr/>
        </p:nvSpPr>
        <p:spPr>
          <a:xfrm>
            <a:off x="8923493" y="3971358"/>
            <a:ext cx="840439" cy="115528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C72CCEAD-6842-174B-B402-DFB07A7837A8}"/>
              </a:ext>
            </a:extLst>
          </p:cNvPr>
          <p:cNvSpPr/>
          <p:nvPr/>
        </p:nvSpPr>
        <p:spPr>
          <a:xfrm>
            <a:off x="7116640" y="4414510"/>
            <a:ext cx="587045" cy="267910"/>
          </a:xfrm>
          <a:prstGeom prst="rightArrow">
            <a:avLst/>
          </a:prstGeom>
          <a:solidFill>
            <a:srgbClr val="4656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29B57BC-C0FC-8A2B-D287-E2C8F128625A}"/>
              </a:ext>
            </a:extLst>
          </p:cNvPr>
          <p:cNvSpPr/>
          <p:nvPr/>
        </p:nvSpPr>
        <p:spPr>
          <a:xfrm>
            <a:off x="335281" y="5556940"/>
            <a:ext cx="784860" cy="79939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368300" sx="90000" sy="90000" algn="ctr" rotWithShape="0">
              <a:prstClr val="black">
                <a:alpha val="2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Graphic 2" descr="Teacher outline">
            <a:extLst>
              <a:ext uri="{FF2B5EF4-FFF2-40B4-BE49-F238E27FC236}">
                <a16:creationId xmlns:a16="http://schemas.microsoft.com/office/drawing/2014/main" id="{F0296AC4-22DC-8351-63CC-B68F1801D7E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48722" y="5685752"/>
            <a:ext cx="499733" cy="499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779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F089F51-8450-684B-7434-ED29292B06CF}"/>
              </a:ext>
            </a:extLst>
          </p:cNvPr>
          <p:cNvCxnSpPr/>
          <p:nvPr/>
        </p:nvCxnSpPr>
        <p:spPr>
          <a:xfrm flipH="1">
            <a:off x="7703685" y="4740718"/>
            <a:ext cx="19177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rrow: Right 13">
            <a:extLst>
              <a:ext uri="{FF2B5EF4-FFF2-40B4-BE49-F238E27FC236}">
                <a16:creationId xmlns:a16="http://schemas.microsoft.com/office/drawing/2014/main" id="{EA05481E-D366-8B07-E626-4ED3C13924E7}"/>
              </a:ext>
            </a:extLst>
          </p:cNvPr>
          <p:cNvSpPr/>
          <p:nvPr/>
        </p:nvSpPr>
        <p:spPr>
          <a:xfrm>
            <a:off x="6050912" y="4436629"/>
            <a:ext cx="847724" cy="147502"/>
          </a:xfrm>
          <a:prstGeom prst="rightArrow">
            <a:avLst/>
          </a:prstGeom>
          <a:solidFill>
            <a:srgbClr val="4656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F03165C-7BE2-60B4-DFF9-1134015F8AAF}"/>
              </a:ext>
            </a:extLst>
          </p:cNvPr>
          <p:cNvSpPr txBox="1">
            <a:spLocks/>
          </p:cNvSpPr>
          <p:nvPr/>
        </p:nvSpPr>
        <p:spPr>
          <a:xfrm>
            <a:off x="249054" y="138329"/>
            <a:ext cx="10515600" cy="1045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+mn-lt"/>
                <a:cs typeface="Calibri" panose="020F0502020204030204" pitchFamily="34" charset="0"/>
              </a:rPr>
              <a:t>We do…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0D8FB01-9E4C-E504-95CC-1334BFF5FB33}"/>
              </a:ext>
            </a:extLst>
          </p:cNvPr>
          <p:cNvSpPr/>
          <p:nvPr/>
        </p:nvSpPr>
        <p:spPr>
          <a:xfrm>
            <a:off x="335280" y="5556941"/>
            <a:ext cx="784860" cy="799395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368300" sx="90000" sy="90000" algn="ctr" rotWithShape="0">
              <a:prstClr val="black">
                <a:alpha val="2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Graphic 12" descr="Classroom outline">
            <a:extLst>
              <a:ext uri="{FF2B5EF4-FFF2-40B4-BE49-F238E27FC236}">
                <a16:creationId xmlns:a16="http://schemas.microsoft.com/office/drawing/2014/main" id="{8757D67C-AABB-03B9-4131-B242C0AE1F9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76233" y="5705162"/>
            <a:ext cx="502954" cy="502954"/>
          </a:xfrm>
          <a:prstGeom prst="rect">
            <a:avLst/>
          </a:prstGeom>
        </p:spPr>
      </p:pic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4EEA46E-DCD3-38E3-8B20-113F9B9509C4}"/>
              </a:ext>
            </a:extLst>
          </p:cNvPr>
          <p:cNvSpPr/>
          <p:nvPr/>
        </p:nvSpPr>
        <p:spPr>
          <a:xfrm>
            <a:off x="1287780" y="5556940"/>
            <a:ext cx="784861" cy="79939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368300" sx="90000" sy="90000" algn="ctr" rotWithShape="0">
              <a:prstClr val="black">
                <a:alpha val="2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5" name="Graphic 14" descr="Pencil outline">
            <a:extLst>
              <a:ext uri="{FF2B5EF4-FFF2-40B4-BE49-F238E27FC236}">
                <a16:creationId xmlns:a16="http://schemas.microsoft.com/office/drawing/2014/main" id="{65FEC470-3A07-BD35-D0F1-A9392168979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482245" y="5758672"/>
            <a:ext cx="395930" cy="395929"/>
          </a:xfrm>
          <a:prstGeom prst="rect">
            <a:avLst/>
          </a:prstGeom>
        </p:spPr>
      </p:pic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747CCAAA-6822-E514-52EA-4A9AB00C62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2999842"/>
              </p:ext>
            </p:extLst>
          </p:nvPr>
        </p:nvGraphicFramePr>
        <p:xfrm>
          <a:off x="1287780" y="1510201"/>
          <a:ext cx="9720555" cy="36667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83900">
                  <a:extLst>
                    <a:ext uri="{9D8B030D-6E8A-4147-A177-3AD203B41FA5}">
                      <a16:colId xmlns:a16="http://schemas.microsoft.com/office/drawing/2014/main" val="1174973447"/>
                    </a:ext>
                  </a:extLst>
                </a:gridCol>
                <a:gridCol w="6436655">
                  <a:extLst>
                    <a:ext uri="{9D8B030D-6E8A-4147-A177-3AD203B41FA5}">
                      <a16:colId xmlns:a16="http://schemas.microsoft.com/office/drawing/2014/main" val="2314007287"/>
                    </a:ext>
                  </a:extLst>
                </a:gridCol>
              </a:tblGrid>
              <a:tr h="9467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4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Suffix</a:t>
                      </a:r>
                      <a:endParaRPr lang="en-AU" sz="4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3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4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-ing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3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0528011"/>
                  </a:ext>
                </a:extLst>
              </a:tr>
              <a:tr h="136001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4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Meaning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4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‘happening now’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4435688"/>
                  </a:ext>
                </a:extLst>
              </a:tr>
              <a:tr h="136001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4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Rule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4400" dirty="0">
                          <a:effectLst/>
                          <a:latin typeface="+mn-lt"/>
                          <a:ea typeface="Yu Mincho" panose="02020400000000000000" pitchFamily="18" charset="-128"/>
                          <a:cs typeface="Arial" panose="020B0604020202020204" pitchFamily="34" charset="0"/>
                        </a:rPr>
                        <a:t> hop	hop</a:t>
                      </a:r>
                      <a:r>
                        <a:rPr lang="en-AU" sz="4400" b="1" u="sng" dirty="0">
                          <a:effectLst/>
                          <a:latin typeface="+mn-lt"/>
                          <a:ea typeface="Yu Mincho" panose="02020400000000000000" pitchFamily="18" charset="-128"/>
                          <a:cs typeface="Arial" panose="020B0604020202020204" pitchFamily="34" charset="0"/>
                        </a:rPr>
                        <a:t>p</a:t>
                      </a:r>
                      <a:r>
                        <a:rPr lang="en-AU" sz="4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Yu Mincho" panose="02020400000000000000" pitchFamily="18" charset="-128"/>
                          <a:cs typeface="Arial" panose="020B0604020202020204" pitchFamily="34" charset="0"/>
                        </a:rPr>
                        <a:t>ing</a:t>
                      </a:r>
                      <a:r>
                        <a:rPr lang="en-AU" sz="4400" dirty="0">
                          <a:effectLst/>
                          <a:latin typeface="+mn-lt"/>
                        </a:rPr>
                        <a:t> </a:t>
                      </a:r>
                      <a:endParaRPr lang="en-AU" sz="44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702453"/>
                  </a:ext>
                </a:extLst>
              </a:tr>
            </a:tbl>
          </a:graphicData>
        </a:graphic>
      </p:graphicFrame>
      <p:sp>
        <p:nvSpPr>
          <p:cNvPr id="17" name="Oval 16">
            <a:extLst>
              <a:ext uri="{FF2B5EF4-FFF2-40B4-BE49-F238E27FC236}">
                <a16:creationId xmlns:a16="http://schemas.microsoft.com/office/drawing/2014/main" id="{8F86CE51-B8BE-DF7C-EC17-8D609EE80ECF}"/>
              </a:ext>
            </a:extLst>
          </p:cNvPr>
          <p:cNvSpPr/>
          <p:nvPr/>
        </p:nvSpPr>
        <p:spPr>
          <a:xfrm>
            <a:off x="8923493" y="3971358"/>
            <a:ext cx="840439" cy="115528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2794455C-89C9-8062-1B79-A3DAD30DFE35}"/>
              </a:ext>
            </a:extLst>
          </p:cNvPr>
          <p:cNvSpPr/>
          <p:nvPr/>
        </p:nvSpPr>
        <p:spPr>
          <a:xfrm>
            <a:off x="7116640" y="4414510"/>
            <a:ext cx="587045" cy="267910"/>
          </a:xfrm>
          <a:prstGeom prst="rightArrow">
            <a:avLst/>
          </a:prstGeom>
          <a:solidFill>
            <a:srgbClr val="4656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545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10856600FD2D4391AFDDFCF33A69BD" ma:contentTypeVersion="18" ma:contentTypeDescription="Create a new document." ma:contentTypeScope="" ma:versionID="b680b4b856be39f608b7ceb587a17530">
  <xsd:schema xmlns:xsd="http://www.w3.org/2001/XMLSchema" xmlns:xs="http://www.w3.org/2001/XMLSchema" xmlns:p="http://schemas.microsoft.com/office/2006/metadata/properties" xmlns:ns2="64eff3df-e3d6-48ed-978f-45ff25640900" xmlns:ns3="ff236c08-9611-4854-a4bb-16d44b7327b6" targetNamespace="http://schemas.microsoft.com/office/2006/metadata/properties" ma:root="true" ma:fieldsID="14ca5e140cd97ac881496bb03f21dd89" ns2:_="" ns3:_="">
    <xsd:import namespace="64eff3df-e3d6-48ed-978f-45ff25640900"/>
    <xsd:import namespace="ff236c08-9611-4854-a4bb-16d44b7327b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Comments" minOccurs="0"/>
                <xsd:element ref="ns3:lcf76f155ced4ddcb4097134ff3c332f" minOccurs="0"/>
                <xsd:element ref="ns2:TaxCatchAll" minOccurs="0"/>
                <xsd:element ref="ns3:MediaServiceLocation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eff3df-e3d6-48ed-978f-45ff2564090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7267be2-ffe6-46cd-94d9-2cfd9b1e6422}" ma:internalName="TaxCatchAll" ma:showField="CatchAllData" ma:web="64eff3df-e3d6-48ed-978f-45ff256409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236c08-9611-4854-a4bb-16d44b7327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Comments" ma:index="20" nillable="true" ma:displayName="Comments" ma:format="Dropdown" ma:internalName="Comments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f7212af-5298-4b34-9fde-95afa33fa15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ff236c08-9611-4854-a4bb-16d44b7327b6" xsi:nil="true"/>
    <lcf76f155ced4ddcb4097134ff3c332f xmlns="ff236c08-9611-4854-a4bb-16d44b7327b6">
      <Terms xmlns="http://schemas.microsoft.com/office/infopath/2007/PartnerControls"/>
    </lcf76f155ced4ddcb4097134ff3c332f>
    <TaxCatchAll xmlns="64eff3df-e3d6-48ed-978f-45ff2564090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9742E56-B334-4D39-BD3B-12FAC02D53EB}">
  <ds:schemaRefs>
    <ds:schemaRef ds:uri="64eff3df-e3d6-48ed-978f-45ff25640900"/>
    <ds:schemaRef ds:uri="ff236c08-9611-4854-a4bb-16d44b7327b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34B6B44C-FE25-47D4-AD61-028CF4DE9483}">
  <ds:schemaRefs>
    <ds:schemaRef ds:uri="64eff3df-e3d6-48ed-978f-45ff25640900"/>
    <ds:schemaRef ds:uri="ff236c08-9611-4854-a4bb-16d44b7327b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8D2FF6D-0E7C-45C2-87F9-BD1C136D3F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1912</Words>
  <Application>Microsoft Office PowerPoint</Application>
  <PresentationFormat>Widescreen</PresentationFormat>
  <Paragraphs>198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Arial,Sans-Serif</vt:lpstr>
      <vt:lpstr>Calibri</vt:lpstr>
      <vt:lpstr>Calibri Light</vt:lpstr>
      <vt:lpstr>Verdana</vt:lpstr>
      <vt:lpstr>Office Theme</vt:lpstr>
      <vt:lpstr>PowerPoint Presentation</vt:lpstr>
      <vt:lpstr>PowerPoint Presentation</vt:lpstr>
      <vt:lpstr>When you see these icons…</vt:lpstr>
      <vt:lpstr>PowerPoint Presentation</vt:lpstr>
      <vt:lpstr>We are learning to add an -ing suffix to a base word to show something that is  ‘happening now’.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Lucy Booth</dc:creator>
  <cp:lastModifiedBy>Liz Heynes</cp:lastModifiedBy>
  <cp:revision>10</cp:revision>
  <dcterms:created xsi:type="dcterms:W3CDTF">2021-01-11T06:19:08Z</dcterms:created>
  <dcterms:modified xsi:type="dcterms:W3CDTF">2023-11-09T05:48:18Z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0x0101000810856600FD2D4391AFDDFCF33A69BD</vt:lpwstr>
  </property>
  <property fmtid="{D5CDD505-2E9C-101B-9397-08002B2CF9AE}" pid="3" name="MediaServiceImageTags">
    <vt:lpwstr/>
  </property>
</Properties>
</file>