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tags/tag27.xml" ContentType="application/vnd.openxmlformats-officedocument.presentationml.tags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tags/tag30.xml" ContentType="application/vnd.openxmlformats-officedocument.presentationml.tags+xml"/>
  <Override PartName="/ppt/notesSlides/notesSlide35.xml" ContentType="application/vnd.openxmlformats-officedocument.presentationml.notesSlide+xml"/>
  <Override PartName="/ppt/tags/tag31.xml" ContentType="application/vnd.openxmlformats-officedocument.presentationml.tags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520" r:id="rId5"/>
    <p:sldId id="619" r:id="rId6"/>
    <p:sldId id="500" r:id="rId7"/>
    <p:sldId id="596" r:id="rId8"/>
    <p:sldId id="541" r:id="rId9"/>
    <p:sldId id="552" r:id="rId10"/>
    <p:sldId id="580" r:id="rId11"/>
    <p:sldId id="587" r:id="rId12"/>
    <p:sldId id="562" r:id="rId13"/>
    <p:sldId id="563" r:id="rId14"/>
    <p:sldId id="514" r:id="rId15"/>
    <p:sldId id="515" r:id="rId16"/>
    <p:sldId id="516" r:id="rId17"/>
    <p:sldId id="498" r:id="rId18"/>
    <p:sldId id="522" r:id="rId19"/>
    <p:sldId id="546" r:id="rId20"/>
    <p:sldId id="474" r:id="rId21"/>
    <p:sldId id="475" r:id="rId22"/>
    <p:sldId id="476" r:id="rId23"/>
    <p:sldId id="589" r:id="rId24"/>
    <p:sldId id="477" r:id="rId25"/>
    <p:sldId id="478" r:id="rId26"/>
    <p:sldId id="479" r:id="rId27"/>
    <p:sldId id="590" r:id="rId28"/>
    <p:sldId id="618" r:id="rId29"/>
    <p:sldId id="480" r:id="rId30"/>
    <p:sldId id="481" r:id="rId31"/>
    <p:sldId id="482" r:id="rId32"/>
    <p:sldId id="483" r:id="rId33"/>
    <p:sldId id="484" r:id="rId34"/>
    <p:sldId id="485" r:id="rId35"/>
    <p:sldId id="489" r:id="rId36"/>
    <p:sldId id="617" r:id="rId37"/>
    <p:sldId id="490" r:id="rId38"/>
    <p:sldId id="491" r:id="rId39"/>
    <p:sldId id="492" r:id="rId40"/>
    <p:sldId id="493" r:id="rId41"/>
    <p:sldId id="494" r:id="rId42"/>
    <p:sldId id="499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590"/>
    <a:srgbClr val="4557AD"/>
    <a:srgbClr val="776AAA"/>
    <a:srgbClr val="D9ECF6"/>
    <a:srgbClr val="007FC2"/>
    <a:srgbClr val="EBE9F2"/>
    <a:srgbClr val="0E1E42"/>
    <a:srgbClr val="FFFFFF"/>
    <a:srgbClr val="686E63"/>
    <a:srgbClr val="E8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54B0B7-A7BB-4D7B-9523-284D52A99CD6}" v="8" dt="2026-03-03T00:19:53.3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69455" autoAdjust="0"/>
  </p:normalViewPr>
  <p:slideViewPr>
    <p:cSldViewPr snapToGrid="0">
      <p:cViewPr varScale="1">
        <p:scale>
          <a:sx n="77" d="100"/>
          <a:sy n="77" d="100"/>
        </p:scale>
        <p:origin x="121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3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modMainMaster">
      <pc:chgData name="Kerrie Shanahan" userId="ae473d9f-76e9-476f-892f-2674ea963afc" providerId="ADAL" clId="{1C2628FB-1F07-4B48-8FB3-27553585B1CA}" dt="2026-03-03T00:19:47.569" v="6149" actId="790"/>
      <pc:docMkLst>
        <pc:docMk/>
      </pc:docMkLst>
      <pc:sldChg chg="addSp modSp mod">
        <pc:chgData name="Kerrie Shanahan" userId="ae473d9f-76e9-476f-892f-2674ea963afc" providerId="ADAL" clId="{1C2628FB-1F07-4B48-8FB3-27553585B1CA}" dt="2026-02-24T23:13:31.682" v="5977" actId="962"/>
        <pc:sldMkLst>
          <pc:docMk/>
          <pc:sldMk cId="3342199426" sldId="478"/>
        </pc:sldMkLst>
        <pc:spChg chg="mod">
          <ac:chgData name="Kerrie Shanahan" userId="ae473d9f-76e9-476f-892f-2674ea963afc" providerId="ADAL" clId="{1C2628FB-1F07-4B48-8FB3-27553585B1CA}" dt="2026-02-24T22:34:33.996" v="5755" actId="207"/>
          <ac:spMkLst>
            <pc:docMk/>
            <pc:sldMk cId="3342199426" sldId="478"/>
            <ac:spMk id="6" creationId="{846D0376-7BAC-F482-1390-19B8BB5FB293}"/>
          </ac:spMkLst>
        </pc:spChg>
        <pc:cxnChg chg="add mod">
          <ac:chgData name="Kerrie Shanahan" userId="ae473d9f-76e9-476f-892f-2674ea963afc" providerId="ADAL" clId="{1C2628FB-1F07-4B48-8FB3-27553585B1CA}" dt="2026-02-24T23:13:31.682" v="5977" actId="962"/>
          <ac:cxnSpMkLst>
            <pc:docMk/>
            <pc:sldMk cId="3342199426" sldId="478"/>
            <ac:cxnSpMk id="4" creationId="{B8C6781C-9063-8683-57E7-0EE6B95B60B6}"/>
          </ac:cxnSpMkLst>
        </pc:cxnChg>
      </pc:sldChg>
      <pc:sldChg chg="addSp modSp mod">
        <pc:chgData name="Kerrie Shanahan" userId="ae473d9f-76e9-476f-892f-2674ea963afc" providerId="ADAL" clId="{1C2628FB-1F07-4B48-8FB3-27553585B1CA}" dt="2026-02-24T23:13:32.660" v="5978" actId="962"/>
        <pc:sldMkLst>
          <pc:docMk/>
          <pc:sldMk cId="1061470866" sldId="479"/>
        </pc:sldMkLst>
        <pc:spChg chg="mod">
          <ac:chgData name="Kerrie Shanahan" userId="ae473d9f-76e9-476f-892f-2674ea963afc" providerId="ADAL" clId="{1C2628FB-1F07-4B48-8FB3-27553585B1CA}" dt="2026-02-24T22:32:33.635" v="5737" actId="115"/>
          <ac:spMkLst>
            <pc:docMk/>
            <pc:sldMk cId="1061470866" sldId="479"/>
            <ac:spMk id="6" creationId="{1D5B314F-47DD-216B-3EF6-BFC621EFDBD4}"/>
          </ac:spMkLst>
        </pc:spChg>
        <pc:cxnChg chg="add mod">
          <ac:chgData name="Kerrie Shanahan" userId="ae473d9f-76e9-476f-892f-2674ea963afc" providerId="ADAL" clId="{1C2628FB-1F07-4B48-8FB3-27553585B1CA}" dt="2026-02-24T23:13:32.660" v="5978" actId="962"/>
          <ac:cxnSpMkLst>
            <pc:docMk/>
            <pc:sldMk cId="1061470866" sldId="479"/>
            <ac:cxnSpMk id="2" creationId="{74D3F5AD-FF38-6218-9AF1-DF42FC60140F}"/>
          </ac:cxnSpMkLst>
        </pc:cxnChg>
      </pc:sldChg>
      <pc:sldChg chg="delSp modSp mod">
        <pc:chgData name="Kerrie Shanahan" userId="ae473d9f-76e9-476f-892f-2674ea963afc" providerId="ADAL" clId="{1C2628FB-1F07-4B48-8FB3-27553585B1CA}" dt="2026-03-03T00:19:15.629" v="6144" actId="962"/>
        <pc:sldMkLst>
          <pc:docMk/>
          <pc:sldMk cId="3426776120" sldId="480"/>
        </pc:sldMkLst>
        <pc:grpChg chg="del">
          <ac:chgData name="Kerrie Shanahan" userId="ae473d9f-76e9-476f-892f-2674ea963afc" providerId="ADAL" clId="{1C2628FB-1F07-4B48-8FB3-27553585B1CA}" dt="2026-03-03T00:18:20.481" v="6105" actId="165"/>
          <ac:grpSpMkLst>
            <pc:docMk/>
            <pc:sldMk cId="3426776120" sldId="480"/>
            <ac:grpSpMk id="9" creationId="{2230C8EB-E734-2BBA-CB4F-C320DB9A0483}"/>
          </ac:grpSpMkLst>
        </pc:grpChg>
        <pc:picChg chg="mod topLvl">
          <ac:chgData name="Kerrie Shanahan" userId="ae473d9f-76e9-476f-892f-2674ea963afc" providerId="ADAL" clId="{1C2628FB-1F07-4B48-8FB3-27553585B1CA}" dt="2026-03-03T00:18:29.315" v="6117" actId="962"/>
          <ac:picMkLst>
            <pc:docMk/>
            <pc:sldMk cId="3426776120" sldId="480"/>
            <ac:picMk id="5" creationId="{0782BB80-419B-BA11-450A-B46855B6227D}"/>
          </ac:picMkLst>
        </pc:picChg>
        <pc:cxnChg chg="mod topLvl">
          <ac:chgData name="Kerrie Shanahan" userId="ae473d9f-76e9-476f-892f-2674ea963afc" providerId="ADAL" clId="{1C2628FB-1F07-4B48-8FB3-27553585B1CA}" dt="2026-03-03T00:19:15.629" v="6144" actId="962"/>
          <ac:cxnSpMkLst>
            <pc:docMk/>
            <pc:sldMk cId="3426776120" sldId="480"/>
            <ac:cxnSpMk id="8" creationId="{46B70F41-F55F-D297-1640-EF96CDA86EB4}"/>
          </ac:cxnSpMkLst>
        </pc:cxnChg>
      </pc:sldChg>
      <pc:sldChg chg="delSp modSp mod">
        <pc:chgData name="Kerrie Shanahan" userId="ae473d9f-76e9-476f-892f-2674ea963afc" providerId="ADAL" clId="{1C2628FB-1F07-4B48-8FB3-27553585B1CA}" dt="2026-03-03T00:19:20.047" v="6145" actId="962"/>
        <pc:sldMkLst>
          <pc:docMk/>
          <pc:sldMk cId="2954135154" sldId="481"/>
        </pc:sldMkLst>
        <pc:grpChg chg="del mod topLvl">
          <ac:chgData name="Kerrie Shanahan" userId="ae473d9f-76e9-476f-892f-2674ea963afc" providerId="ADAL" clId="{1C2628FB-1F07-4B48-8FB3-27553585B1CA}" dt="2026-03-03T00:18:14.321" v="6104" actId="165"/>
          <ac:grpSpMkLst>
            <pc:docMk/>
            <pc:sldMk cId="2954135154" sldId="481"/>
            <ac:grpSpMk id="3" creationId="{B025654B-83F4-4B9B-AAA8-29723082B0C7}"/>
          </ac:grpSpMkLst>
        </pc:grpChg>
        <pc:grpChg chg="del mod">
          <ac:chgData name="Kerrie Shanahan" userId="ae473d9f-76e9-476f-892f-2674ea963afc" providerId="ADAL" clId="{1C2628FB-1F07-4B48-8FB3-27553585B1CA}" dt="2026-03-03T00:18:08.180" v="6103" actId="165"/>
          <ac:grpSpMkLst>
            <pc:docMk/>
            <pc:sldMk cId="2954135154" sldId="481"/>
            <ac:grpSpMk id="11" creationId="{0F9EC52B-7EF2-C5E2-BE1B-9561743209C2}"/>
          </ac:grpSpMkLst>
        </pc:grpChg>
        <pc:picChg chg="mod topLvl">
          <ac:chgData name="Kerrie Shanahan" userId="ae473d9f-76e9-476f-892f-2674ea963afc" providerId="ADAL" clId="{1C2628FB-1F07-4B48-8FB3-27553585B1CA}" dt="2026-03-03T00:18:36.441" v="6129" actId="962"/>
          <ac:picMkLst>
            <pc:docMk/>
            <pc:sldMk cId="2954135154" sldId="481"/>
            <ac:picMk id="7" creationId="{7371CDF1-C117-A08D-EFA1-764AC2055A2B}"/>
          </ac:picMkLst>
        </pc:picChg>
        <pc:picChg chg="mod topLvl">
          <ac:chgData name="Kerrie Shanahan" userId="ae473d9f-76e9-476f-892f-2674ea963afc" providerId="ADAL" clId="{1C2628FB-1F07-4B48-8FB3-27553585B1CA}" dt="2026-03-03T00:18:44.320" v="6141" actId="962"/>
          <ac:picMkLst>
            <pc:docMk/>
            <pc:sldMk cId="2954135154" sldId="481"/>
            <ac:picMk id="8" creationId="{55F0EBC0-BD26-1DD0-7B9D-04B84AD64066}"/>
          </ac:picMkLst>
        </pc:picChg>
        <pc:cxnChg chg="mod topLvl">
          <ac:chgData name="Kerrie Shanahan" userId="ae473d9f-76e9-476f-892f-2674ea963afc" providerId="ADAL" clId="{1C2628FB-1F07-4B48-8FB3-27553585B1CA}" dt="2026-03-03T00:19:20.047" v="6145" actId="962"/>
          <ac:cxnSpMkLst>
            <pc:docMk/>
            <pc:sldMk cId="2954135154" sldId="481"/>
            <ac:cxnSpMk id="10" creationId="{F890E730-8218-9BF7-0B6E-E39A81425F58}"/>
          </ac:cxnSpMkLst>
        </pc:cxnChg>
      </pc:sldChg>
      <pc:sldChg chg="delSp modSp mod">
        <pc:chgData name="Kerrie Shanahan" userId="ae473d9f-76e9-476f-892f-2674ea963afc" providerId="ADAL" clId="{1C2628FB-1F07-4B48-8FB3-27553585B1CA}" dt="2026-03-03T00:19:29.244" v="6148"/>
        <pc:sldMkLst>
          <pc:docMk/>
          <pc:sldMk cId="1998018280" sldId="482"/>
        </pc:sldMkLst>
        <pc:grpChg chg="del mod topLvl">
          <ac:chgData name="Kerrie Shanahan" userId="ae473d9f-76e9-476f-892f-2674ea963afc" providerId="ADAL" clId="{1C2628FB-1F07-4B48-8FB3-27553585B1CA}" dt="2026-03-03T00:18:02.139" v="6102" actId="165"/>
          <ac:grpSpMkLst>
            <pc:docMk/>
            <pc:sldMk cId="1998018280" sldId="482"/>
            <ac:grpSpMk id="2" creationId="{B115B64B-6898-117D-71FA-2EB4187B5E8F}"/>
          </ac:grpSpMkLst>
        </pc:grpChg>
        <pc:grpChg chg="del mod">
          <ac:chgData name="Kerrie Shanahan" userId="ae473d9f-76e9-476f-892f-2674ea963afc" providerId="ADAL" clId="{1C2628FB-1F07-4B48-8FB3-27553585B1CA}" dt="2026-03-03T00:17:57.126" v="6101" actId="165"/>
          <ac:grpSpMkLst>
            <pc:docMk/>
            <pc:sldMk cId="1998018280" sldId="482"/>
            <ac:grpSpMk id="9" creationId="{0FD1BF0A-E526-FD3E-4738-775EDF65376D}"/>
          </ac:grpSpMkLst>
        </pc:grpChg>
        <pc:picChg chg="mod">
          <ac:chgData name="Kerrie Shanahan" userId="ae473d9f-76e9-476f-892f-2674ea963afc" providerId="ADAL" clId="{1C2628FB-1F07-4B48-8FB3-27553585B1CA}" dt="2026-02-24T23:14:04.486" v="5987" actId="962"/>
          <ac:picMkLst>
            <pc:docMk/>
            <pc:sldMk cId="1998018280" sldId="482"/>
            <ac:picMk id="3" creationId="{C1C6CE85-7638-6031-4BEA-2E9C0EE71949}"/>
          </ac:picMkLst>
        </pc:picChg>
        <pc:picChg chg="mod topLvl">
          <ac:chgData name="Kerrie Shanahan" userId="ae473d9f-76e9-476f-892f-2674ea963afc" providerId="ADAL" clId="{1C2628FB-1F07-4B48-8FB3-27553585B1CA}" dt="2026-03-03T00:18:49.958" v="6143" actId="962"/>
          <ac:picMkLst>
            <pc:docMk/>
            <pc:sldMk cId="1998018280" sldId="482"/>
            <ac:picMk id="4" creationId="{E955BF18-D634-4BED-6D46-56B18A26AB41}"/>
          </ac:picMkLst>
        </pc:picChg>
        <pc:picChg chg="mod ord topLvl">
          <ac:chgData name="Kerrie Shanahan" userId="ae473d9f-76e9-476f-892f-2674ea963afc" providerId="ADAL" clId="{1C2628FB-1F07-4B48-8FB3-27553585B1CA}" dt="2026-03-03T00:19:29.244" v="6148"/>
          <ac:picMkLst>
            <pc:docMk/>
            <pc:sldMk cId="1998018280" sldId="482"/>
            <ac:picMk id="11" creationId="{1C6DFEBB-3355-7822-36F9-63037C5A6422}"/>
          </ac:picMkLst>
        </pc:picChg>
        <pc:cxnChg chg="mod topLvl">
          <ac:chgData name="Kerrie Shanahan" userId="ae473d9f-76e9-476f-892f-2674ea963afc" providerId="ADAL" clId="{1C2628FB-1F07-4B48-8FB3-27553585B1CA}" dt="2026-03-03T00:19:21.303" v="6146" actId="962"/>
          <ac:cxnSpMkLst>
            <pc:docMk/>
            <pc:sldMk cId="1998018280" sldId="482"/>
            <ac:cxnSpMk id="5" creationId="{F627DAA3-13A6-5CF2-EA85-DD493F8F5FE1}"/>
          </ac:cxnSpMkLst>
        </pc:cxnChg>
      </pc:sldChg>
      <pc:sldChg chg="modSp mod">
        <pc:chgData name="Kerrie Shanahan" userId="ae473d9f-76e9-476f-892f-2674ea963afc" providerId="ADAL" clId="{1C2628FB-1F07-4B48-8FB3-27553585B1CA}" dt="2026-02-24T23:14:09.138" v="5989" actId="962"/>
        <pc:sldMkLst>
          <pc:docMk/>
          <pc:sldMk cId="3587135087" sldId="483"/>
        </pc:sldMkLst>
        <pc:picChg chg="mod">
          <ac:chgData name="Kerrie Shanahan" userId="ae473d9f-76e9-476f-892f-2674ea963afc" providerId="ADAL" clId="{1C2628FB-1F07-4B48-8FB3-27553585B1CA}" dt="2026-02-24T23:14:09.138" v="5989" actId="962"/>
          <ac:picMkLst>
            <pc:docMk/>
            <pc:sldMk cId="3587135087" sldId="483"/>
            <ac:picMk id="5" creationId="{801CBE73-7433-030C-E824-394EA0D16415}"/>
          </ac:picMkLst>
        </pc:picChg>
      </pc:sldChg>
      <pc:sldChg chg="modSp mod">
        <pc:chgData name="Kerrie Shanahan" userId="ae473d9f-76e9-476f-892f-2674ea963afc" providerId="ADAL" clId="{1C2628FB-1F07-4B48-8FB3-27553585B1CA}" dt="2026-02-24T23:15:35.507" v="6011"/>
        <pc:sldMkLst>
          <pc:docMk/>
          <pc:sldMk cId="1827811589" sldId="484"/>
        </pc:sldMkLst>
        <pc:picChg chg="mod ord">
          <ac:chgData name="Kerrie Shanahan" userId="ae473d9f-76e9-476f-892f-2674ea963afc" providerId="ADAL" clId="{1C2628FB-1F07-4B48-8FB3-27553585B1CA}" dt="2026-02-24T23:15:35.507" v="6011"/>
          <ac:picMkLst>
            <pc:docMk/>
            <pc:sldMk cId="1827811589" sldId="484"/>
            <ac:picMk id="2" creationId="{0D4AA6B9-AA3A-B25C-7698-1A3F9622DF47}"/>
          </ac:picMkLst>
        </pc:picChg>
        <pc:picChg chg="mod">
          <ac:chgData name="Kerrie Shanahan" userId="ae473d9f-76e9-476f-892f-2674ea963afc" providerId="ADAL" clId="{1C2628FB-1F07-4B48-8FB3-27553585B1CA}" dt="2026-02-24T23:14:13.885" v="5991" actId="962"/>
          <ac:picMkLst>
            <pc:docMk/>
            <pc:sldMk cId="1827811589" sldId="484"/>
            <ac:picMk id="8" creationId="{2DF9E82F-A7F1-729A-BF25-DCFDE4E8E0A5}"/>
          </ac:picMkLst>
        </pc:picChg>
      </pc:sldChg>
      <pc:sldChg chg="delSp modSp mod">
        <pc:chgData name="Kerrie Shanahan" userId="ae473d9f-76e9-476f-892f-2674ea963afc" providerId="ADAL" clId="{1C2628FB-1F07-4B48-8FB3-27553585B1CA}" dt="2026-03-03T00:17:48.138" v="6100" actId="165"/>
        <pc:sldMkLst>
          <pc:docMk/>
          <pc:sldMk cId="3377584655" sldId="485"/>
        </pc:sldMkLst>
        <pc:grpChg chg="del mod">
          <ac:chgData name="Kerrie Shanahan" userId="ae473d9f-76e9-476f-892f-2674ea963afc" providerId="ADAL" clId="{1C2628FB-1F07-4B48-8FB3-27553585B1CA}" dt="2026-03-03T00:17:48.138" v="6100" actId="165"/>
          <ac:grpSpMkLst>
            <pc:docMk/>
            <pc:sldMk cId="3377584655" sldId="485"/>
            <ac:grpSpMk id="12" creationId="{C554BA39-9D9B-0DC9-15B9-48170735707E}"/>
          </ac:grpSpMkLst>
        </pc:grpChg>
        <pc:picChg chg="mod ord">
          <ac:chgData name="Kerrie Shanahan" userId="ae473d9f-76e9-476f-892f-2674ea963afc" providerId="ADAL" clId="{1C2628FB-1F07-4B48-8FB3-27553585B1CA}" dt="2026-02-24T23:15:51.842" v="6013"/>
          <ac:picMkLst>
            <pc:docMk/>
            <pc:sldMk cId="3377584655" sldId="485"/>
            <ac:picMk id="3" creationId="{A46A2475-D091-0ACC-425F-528BE876C107}"/>
          </ac:picMkLst>
        </pc:picChg>
        <pc:picChg chg="mod topLvl">
          <ac:chgData name="Kerrie Shanahan" userId="ae473d9f-76e9-476f-892f-2674ea963afc" providerId="ADAL" clId="{1C2628FB-1F07-4B48-8FB3-27553585B1CA}" dt="2026-03-03T00:17:48.138" v="6100" actId="165"/>
          <ac:picMkLst>
            <pc:docMk/>
            <pc:sldMk cId="3377584655" sldId="485"/>
            <ac:picMk id="8" creationId="{FA3491FA-7195-556E-EB01-63B1A824281A}"/>
          </ac:picMkLst>
        </pc:picChg>
        <pc:picChg chg="mod topLvl">
          <ac:chgData name="Kerrie Shanahan" userId="ae473d9f-76e9-476f-892f-2674ea963afc" providerId="ADAL" clId="{1C2628FB-1F07-4B48-8FB3-27553585B1CA}" dt="2026-03-03T00:17:48.138" v="6100" actId="165"/>
          <ac:picMkLst>
            <pc:docMk/>
            <pc:sldMk cId="3377584655" sldId="485"/>
            <ac:picMk id="11" creationId="{880375A4-1D1E-6135-75A3-FD578D710CAA}"/>
          </ac:picMkLst>
        </pc:picChg>
      </pc:sldChg>
      <pc:sldChg chg="modNotesTx">
        <pc:chgData name="Kerrie Shanahan" userId="ae473d9f-76e9-476f-892f-2674ea963afc" providerId="ADAL" clId="{1C2628FB-1F07-4B48-8FB3-27553585B1CA}" dt="2026-03-03T00:16:12.028" v="6096" actId="20577"/>
        <pc:sldMkLst>
          <pc:docMk/>
          <pc:sldMk cId="1278329242" sldId="489"/>
        </pc:sldMkLst>
      </pc:sldChg>
      <pc:sldChg chg="modNotesTx">
        <pc:chgData name="Kerrie Shanahan" userId="ae473d9f-76e9-476f-892f-2674ea963afc" providerId="ADAL" clId="{1C2628FB-1F07-4B48-8FB3-27553585B1CA}" dt="2026-03-03T00:17:11.682" v="6099" actId="20577"/>
        <pc:sldMkLst>
          <pc:docMk/>
          <pc:sldMk cId="508572399" sldId="490"/>
        </pc:sldMkLst>
      </pc:sldChg>
      <pc:sldChg chg="modNotesTx">
        <pc:chgData name="Kerrie Shanahan" userId="ae473d9f-76e9-476f-892f-2674ea963afc" providerId="ADAL" clId="{1C2628FB-1F07-4B48-8FB3-27553585B1CA}" dt="2026-02-24T22:53:53.890" v="5955" actId="20577"/>
        <pc:sldMkLst>
          <pc:docMk/>
          <pc:sldMk cId="1157311959" sldId="491"/>
        </pc:sldMkLst>
      </pc:sldChg>
      <pc:sldChg chg="modSp mod">
        <pc:chgData name="Kerrie Shanahan" userId="ae473d9f-76e9-476f-892f-2674ea963afc" providerId="ADAL" clId="{1C2628FB-1F07-4B48-8FB3-27553585B1CA}" dt="2026-02-24T23:14:40.450" v="6002" actId="962"/>
        <pc:sldMkLst>
          <pc:docMk/>
          <pc:sldMk cId="258130066" sldId="492"/>
        </pc:sldMkLst>
        <pc:picChg chg="mod">
          <ac:chgData name="Kerrie Shanahan" userId="ae473d9f-76e9-476f-892f-2674ea963afc" providerId="ADAL" clId="{1C2628FB-1F07-4B48-8FB3-27553585B1CA}" dt="2026-02-24T23:14:35.433" v="6001" actId="962"/>
          <ac:picMkLst>
            <pc:docMk/>
            <pc:sldMk cId="258130066" sldId="492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2-24T23:14:40.450" v="6002" actId="962"/>
          <ac:picMkLst>
            <pc:docMk/>
            <pc:sldMk cId="258130066" sldId="492"/>
            <ac:picMk id="5" creationId="{3698466A-2116-91BD-040A-BB7107B9444F}"/>
          </ac:picMkLst>
        </pc:picChg>
        <pc:picChg chg="mod">
          <ac:chgData name="Kerrie Shanahan" userId="ae473d9f-76e9-476f-892f-2674ea963afc" providerId="ADAL" clId="{1C2628FB-1F07-4B48-8FB3-27553585B1CA}" dt="2026-02-24T23:14:29.935" v="5999" actId="962"/>
          <ac:picMkLst>
            <pc:docMk/>
            <pc:sldMk cId="258130066" sldId="492"/>
            <ac:picMk id="6" creationId="{68F43B59-FD6A-19B4-BDA8-F99638D4C2AF}"/>
          </ac:picMkLst>
        </pc:picChg>
        <pc:picChg chg="mod">
          <ac:chgData name="Kerrie Shanahan" userId="ae473d9f-76e9-476f-892f-2674ea963afc" providerId="ADAL" clId="{1C2628FB-1F07-4B48-8FB3-27553585B1CA}" dt="2026-02-24T23:14:25.061" v="5997" actId="962"/>
          <ac:picMkLst>
            <pc:docMk/>
            <pc:sldMk cId="258130066" sldId="492"/>
            <ac:picMk id="7" creationId="{51C3F29B-273B-A73B-7CA5-E25A903EA4CE}"/>
          </ac:picMkLst>
        </pc:picChg>
      </pc:sldChg>
      <pc:sldChg chg="modSp mod">
        <pc:chgData name="Kerrie Shanahan" userId="ae473d9f-76e9-476f-892f-2674ea963afc" providerId="ADAL" clId="{1C2628FB-1F07-4B48-8FB3-27553585B1CA}" dt="2026-02-24T23:14:56.603" v="6004" actId="962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2-24T23:14:56.603" v="6004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NotesTx">
        <pc:chgData name="Kerrie Shanahan" userId="ae473d9f-76e9-476f-892f-2674ea963afc" providerId="ADAL" clId="{1C2628FB-1F07-4B48-8FB3-27553585B1CA}" dt="2026-02-24T22:31:37.584" v="5735" actId="20577"/>
        <pc:sldMkLst>
          <pc:docMk/>
          <pc:sldMk cId="1759574190" sldId="498"/>
        </pc:sldMkLst>
      </pc:sldChg>
      <pc:sldChg chg="modNotesTx">
        <pc:chgData name="Kerrie Shanahan" userId="ae473d9f-76e9-476f-892f-2674ea963afc" providerId="ADAL" clId="{1C2628FB-1F07-4B48-8FB3-27553585B1CA}" dt="2026-02-24T22:07:27.510" v="5571" actId="20577"/>
        <pc:sldMkLst>
          <pc:docMk/>
          <pc:sldMk cId="1971552586" sldId="515"/>
        </pc:sldMkLst>
      </pc:sldChg>
      <pc:sldChg chg="modSp mod modNotesTx">
        <pc:chgData name="Kerrie Shanahan" userId="ae473d9f-76e9-476f-892f-2674ea963afc" providerId="ADAL" clId="{1C2628FB-1F07-4B48-8FB3-27553585B1CA}" dt="2026-03-03T00:19:47.569" v="6149" actId="790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2-24T23:15:06.212" v="6005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2-24T23:13:28.109" v="5974" actId="962"/>
        <pc:sldMkLst>
          <pc:docMk/>
          <pc:sldMk cId="309290176" sldId="522"/>
        </pc:sldMkLst>
        <pc:spChg chg="mod">
          <ac:chgData name="Kerrie Shanahan" userId="ae473d9f-76e9-476f-892f-2674ea963afc" providerId="ADAL" clId="{1C2628FB-1F07-4B48-8FB3-27553585B1CA}" dt="2026-02-24T23:13:26.486" v="5973" actId="962"/>
          <ac:spMkLst>
            <pc:docMk/>
            <pc:sldMk cId="309290176" sldId="522"/>
            <ac:spMk id="15" creationId="{D11BF06E-407D-56D2-6017-23D07BE9D0D7}"/>
          </ac:spMkLst>
        </pc:spChg>
        <pc:cxnChg chg="mod">
          <ac:chgData name="Kerrie Shanahan" userId="ae473d9f-76e9-476f-892f-2674ea963afc" providerId="ADAL" clId="{1C2628FB-1F07-4B48-8FB3-27553585B1CA}" dt="2026-02-24T23:13:28.109" v="5974" actId="962"/>
          <ac:cxnSpMkLst>
            <pc:docMk/>
            <pc:sldMk cId="309290176" sldId="522"/>
            <ac:cxnSpMk id="17" creationId="{F24CFD6E-24F7-E5DC-FC76-F55AB45BD100}"/>
          </ac:cxnSpMkLst>
        </pc:cxnChg>
      </pc:sldChg>
      <pc:sldChg chg="modSp mod">
        <pc:chgData name="Kerrie Shanahan" userId="ae473d9f-76e9-476f-892f-2674ea963afc" providerId="ADAL" clId="{1C2628FB-1F07-4B48-8FB3-27553585B1CA}" dt="2026-02-24T21:58:28.414" v="5517" actId="20577"/>
        <pc:sldMkLst>
          <pc:docMk/>
          <pc:sldMk cId="1318409677" sldId="541"/>
        </pc:sldMkLst>
        <pc:spChg chg="mod">
          <ac:chgData name="Kerrie Shanahan" userId="ae473d9f-76e9-476f-892f-2674ea963afc" providerId="ADAL" clId="{1C2628FB-1F07-4B48-8FB3-27553585B1CA}" dt="2026-02-24T21:58:28.414" v="5517" actId="20577"/>
          <ac:spMkLst>
            <pc:docMk/>
            <pc:sldMk cId="1318409677" sldId="541"/>
            <ac:spMk id="7" creationId="{EB36D393-7A0A-9837-6303-F02A9B97DAC3}"/>
          </ac:spMkLst>
        </pc:spChg>
      </pc:sldChg>
      <pc:sldChg chg="modSp mod">
        <pc:chgData name="Kerrie Shanahan" userId="ae473d9f-76e9-476f-892f-2674ea963afc" providerId="ADAL" clId="{1C2628FB-1F07-4B48-8FB3-27553585B1CA}" dt="2026-02-24T23:13:30.588" v="5976" actId="962"/>
        <pc:sldMkLst>
          <pc:docMk/>
          <pc:sldMk cId="2396794443" sldId="546"/>
        </pc:sldMkLst>
        <pc:spChg chg="mod">
          <ac:chgData name="Kerrie Shanahan" userId="ae473d9f-76e9-476f-892f-2674ea963afc" providerId="ADAL" clId="{1C2628FB-1F07-4B48-8FB3-27553585B1CA}" dt="2026-02-24T23:13:29.454" v="5975" actId="962"/>
          <ac:spMkLst>
            <pc:docMk/>
            <pc:sldMk cId="2396794443" sldId="546"/>
            <ac:spMk id="12" creationId="{FE4B3FC2-7CE4-833D-48E3-D4C98388B552}"/>
          </ac:spMkLst>
        </pc:spChg>
        <pc:cxnChg chg="mod">
          <ac:chgData name="Kerrie Shanahan" userId="ae473d9f-76e9-476f-892f-2674ea963afc" providerId="ADAL" clId="{1C2628FB-1F07-4B48-8FB3-27553585B1CA}" dt="2026-02-24T23:13:30.588" v="5976" actId="962"/>
          <ac:cxnSpMkLst>
            <pc:docMk/>
            <pc:sldMk cId="2396794443" sldId="546"/>
            <ac:cxnSpMk id="13" creationId="{7D29AD72-2492-9E8E-848E-3265992CB600}"/>
          </ac:cxnSpMkLst>
        </pc:cxnChg>
      </pc:sldChg>
      <pc:sldChg chg="modSp mod modNotesTx">
        <pc:chgData name="Kerrie Shanahan" userId="ae473d9f-76e9-476f-892f-2674ea963afc" providerId="ADAL" clId="{1C2628FB-1F07-4B48-8FB3-27553585B1CA}" dt="2026-02-24T23:15:27.938" v="6010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2-24T23:15:27.938" v="6010"/>
          <ac:picMkLst>
            <pc:docMk/>
            <pc:sldMk cId="1942781684" sldId="552"/>
            <ac:picMk id="3" creationId="{4DC2B831-6D4F-6B21-A8BC-67196759E769}"/>
          </ac:picMkLst>
        </pc:picChg>
        <pc:picChg chg="mod ord">
          <ac:chgData name="Kerrie Shanahan" userId="ae473d9f-76e9-476f-892f-2674ea963afc" providerId="ADAL" clId="{1C2628FB-1F07-4B48-8FB3-27553585B1CA}" dt="2026-02-24T23:15:24.779" v="6007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2-24T23:12:45.364" v="5963" actId="962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2-24T22:00:05.222" v="5531" actId="1076"/>
          <ac:picMkLst>
            <pc:docMk/>
            <pc:sldMk cId="1942781684" sldId="552"/>
            <ac:picMk id="7" creationId="{1574D421-D3D3-3BD3-5639-CD621B5E5658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2-24T23:13:22.781" v="5972" actId="962"/>
        <pc:sldMkLst>
          <pc:docMk/>
          <pc:sldMk cId="3305298057" sldId="562"/>
        </pc:sldMkLst>
        <pc:spChg chg="mod topLvl">
          <ac:chgData name="Kerrie Shanahan" userId="ae473d9f-76e9-476f-892f-2674ea963afc" providerId="ADAL" clId="{1C2628FB-1F07-4B48-8FB3-27553585B1CA}" dt="2026-02-18T01:47:08.358" v="5495" actId="164"/>
          <ac:spMkLst>
            <pc:docMk/>
            <pc:sldMk cId="3305298057" sldId="562"/>
            <ac:spMk id="4" creationId="{0E5C3BA0-9A46-AA00-256E-8345E5621302}"/>
          </ac:spMkLst>
        </pc:spChg>
        <pc:spChg chg="add mod">
          <ac:chgData name="Kerrie Shanahan" userId="ae473d9f-76e9-476f-892f-2674ea963afc" providerId="ADAL" clId="{1C2628FB-1F07-4B48-8FB3-27553585B1CA}" dt="2026-02-24T23:13:04.014" v="5966" actId="164"/>
          <ac:spMkLst>
            <pc:docMk/>
            <pc:sldMk cId="3305298057" sldId="562"/>
            <ac:spMk id="19" creationId="{7DF723C7-D27E-25AD-C39E-DF2F207A63A9}"/>
          </ac:spMkLst>
        </pc:spChg>
        <pc:spChg chg="add mod">
          <ac:chgData name="Kerrie Shanahan" userId="ae473d9f-76e9-476f-892f-2674ea963afc" providerId="ADAL" clId="{1C2628FB-1F07-4B48-8FB3-27553585B1CA}" dt="2026-02-18T01:47:28.900" v="5499" actId="164"/>
          <ac:spMkLst>
            <pc:docMk/>
            <pc:sldMk cId="3305298057" sldId="562"/>
            <ac:spMk id="21" creationId="{292911B8-E26F-5BCD-8C59-55E453C11661}"/>
          </ac:spMkLst>
        </pc:spChg>
        <pc:grpChg chg="add mod">
          <ac:chgData name="Kerrie Shanahan" userId="ae473d9f-76e9-476f-892f-2674ea963afc" providerId="ADAL" clId="{1C2628FB-1F07-4B48-8FB3-27553585B1CA}" dt="2026-02-24T23:13:17.697" v="5970" actId="962"/>
          <ac:grpSpMkLst>
            <pc:docMk/>
            <pc:sldMk cId="3305298057" sldId="562"/>
            <ac:grpSpMk id="3" creationId="{4384535F-CBDC-BFEB-7B84-ABC17F3D041D}"/>
          </ac:grpSpMkLst>
        </pc:grpChg>
        <pc:grpChg chg="add mod">
          <ac:chgData name="Kerrie Shanahan" userId="ae473d9f-76e9-476f-892f-2674ea963afc" providerId="ADAL" clId="{1C2628FB-1F07-4B48-8FB3-27553585B1CA}" dt="2026-02-24T23:13:11.388" v="5968" actId="962"/>
          <ac:grpSpMkLst>
            <pc:docMk/>
            <pc:sldMk cId="3305298057" sldId="562"/>
            <ac:grpSpMk id="22" creationId="{39B4A48E-F68C-693A-1B06-E43DCE721BAC}"/>
          </ac:grpSpMkLst>
        </pc:grpChg>
        <pc:grpChg chg="add mod">
          <ac:chgData name="Kerrie Shanahan" userId="ae473d9f-76e9-476f-892f-2674ea963afc" providerId="ADAL" clId="{1C2628FB-1F07-4B48-8FB3-27553585B1CA}" dt="2026-02-24T23:13:22.781" v="5972" actId="962"/>
          <ac:grpSpMkLst>
            <pc:docMk/>
            <pc:sldMk cId="3305298057" sldId="562"/>
            <ac:grpSpMk id="23" creationId="{3E87A377-6081-FA07-303F-09568E448C43}"/>
          </ac:grpSpMkLst>
        </pc:grpChg>
        <pc:picChg chg="mod">
          <ac:chgData name="Kerrie Shanahan" userId="ae473d9f-76e9-476f-892f-2674ea963afc" providerId="ADAL" clId="{1C2628FB-1F07-4B48-8FB3-27553585B1CA}" dt="2026-02-24T23:13:04.014" v="5966" actId="164"/>
          <ac:picMkLst>
            <pc:docMk/>
            <pc:sldMk cId="3305298057" sldId="562"/>
            <ac:picMk id="7" creationId="{F1F6F99C-463A-B488-D1F0-7E330AB8A4AF}"/>
          </ac:picMkLst>
        </pc:picChg>
        <pc:picChg chg="add mod">
          <ac:chgData name="Kerrie Shanahan" userId="ae473d9f-76e9-476f-892f-2674ea963afc" providerId="ADAL" clId="{1C2628FB-1F07-4B48-8FB3-27553585B1CA}" dt="2026-02-18T01:47:28.900" v="5499" actId="164"/>
          <ac:picMkLst>
            <pc:docMk/>
            <pc:sldMk cId="3305298057" sldId="562"/>
            <ac:picMk id="18" creationId="{2567774E-7CF7-7380-E89F-04937C351D13}"/>
          </ac:picMkLst>
        </pc:picChg>
        <pc:cxnChg chg="mod topLvl">
          <ac:chgData name="Kerrie Shanahan" userId="ae473d9f-76e9-476f-892f-2674ea963afc" providerId="ADAL" clId="{1C2628FB-1F07-4B48-8FB3-27553585B1CA}" dt="2026-02-18T01:47:08.358" v="5495" actId="164"/>
          <ac:cxnSpMkLst>
            <pc:docMk/>
            <pc:sldMk cId="3305298057" sldId="562"/>
            <ac:cxnSpMk id="5" creationId="{88047BD9-A5FF-8343-202B-43E689DD88D6}"/>
          </ac:cxnSpMkLst>
        </pc:cxnChg>
        <pc:cxnChg chg="mod topLvl">
          <ac:chgData name="Kerrie Shanahan" userId="ae473d9f-76e9-476f-892f-2674ea963afc" providerId="ADAL" clId="{1C2628FB-1F07-4B48-8FB3-27553585B1CA}" dt="2026-02-18T01:47:08.358" v="5495" actId="164"/>
          <ac:cxnSpMkLst>
            <pc:docMk/>
            <pc:sldMk cId="3305298057" sldId="562"/>
            <ac:cxnSpMk id="8" creationId="{A399405F-A355-11B8-2EFF-07B5B1E29EAB}"/>
          </ac:cxnSpMkLst>
        </pc:cxnChg>
        <pc:cxnChg chg="mod topLvl">
          <ac:chgData name="Kerrie Shanahan" userId="ae473d9f-76e9-476f-892f-2674ea963afc" providerId="ADAL" clId="{1C2628FB-1F07-4B48-8FB3-27553585B1CA}" dt="2026-02-18T01:47:08.358" v="5495" actId="164"/>
          <ac:cxnSpMkLst>
            <pc:docMk/>
            <pc:sldMk cId="3305298057" sldId="562"/>
            <ac:cxnSpMk id="9" creationId="{FF40E6E8-C3E1-2B0C-3E52-B0B20436FC65}"/>
          </ac:cxnSpMkLst>
        </pc:cxnChg>
        <pc:cxnChg chg="mod topLvl">
          <ac:chgData name="Kerrie Shanahan" userId="ae473d9f-76e9-476f-892f-2674ea963afc" providerId="ADAL" clId="{1C2628FB-1F07-4B48-8FB3-27553585B1CA}" dt="2026-02-18T01:47:08.358" v="5495" actId="164"/>
          <ac:cxnSpMkLst>
            <pc:docMk/>
            <pc:sldMk cId="3305298057" sldId="562"/>
            <ac:cxnSpMk id="10" creationId="{AB351F9A-1CA7-A047-AE48-AFB53C71439E}"/>
          </ac:cxnSpMkLst>
        </pc:cxnChg>
      </pc:sldChg>
      <pc:sldChg chg="modSp mod">
        <pc:chgData name="Kerrie Shanahan" userId="ae473d9f-76e9-476f-892f-2674ea963afc" providerId="ADAL" clId="{1C2628FB-1F07-4B48-8FB3-27553585B1CA}" dt="2026-02-18T00:48:01.373" v="5443" actId="20577"/>
        <pc:sldMkLst>
          <pc:docMk/>
          <pc:sldMk cId="75865197" sldId="587"/>
        </pc:sldMkLst>
        <pc:spChg chg="mod">
          <ac:chgData name="Kerrie Shanahan" userId="ae473d9f-76e9-476f-892f-2674ea963afc" providerId="ADAL" clId="{1C2628FB-1F07-4B48-8FB3-27553585B1CA}" dt="2026-02-18T00:48:01.373" v="5443" actId="20577"/>
          <ac:spMkLst>
            <pc:docMk/>
            <pc:sldMk cId="75865197" sldId="587"/>
            <ac:spMk id="4" creationId="{D161331C-A51E-9896-4289-411E136CFE1F}"/>
          </ac:spMkLst>
        </pc:spChg>
      </pc:sldChg>
      <pc:sldChg chg="addSp modSp mod">
        <pc:chgData name="Kerrie Shanahan" userId="ae473d9f-76e9-476f-892f-2674ea963afc" providerId="ADAL" clId="{1C2628FB-1F07-4B48-8FB3-27553585B1CA}" dt="2026-02-24T23:13:33.471" v="5979" actId="962"/>
        <pc:sldMkLst>
          <pc:docMk/>
          <pc:sldMk cId="3038722942" sldId="590"/>
        </pc:sldMkLst>
        <pc:spChg chg="mod">
          <ac:chgData name="Kerrie Shanahan" userId="ae473d9f-76e9-476f-892f-2674ea963afc" providerId="ADAL" clId="{1C2628FB-1F07-4B48-8FB3-27553585B1CA}" dt="2026-02-24T22:32:38.076" v="5738" actId="115"/>
          <ac:spMkLst>
            <pc:docMk/>
            <pc:sldMk cId="3038722942" sldId="590"/>
            <ac:spMk id="8" creationId="{A55EA3DC-68ED-D923-23DD-A72BCDE741B1}"/>
          </ac:spMkLst>
        </pc:spChg>
        <pc:cxnChg chg="add mod">
          <ac:chgData name="Kerrie Shanahan" userId="ae473d9f-76e9-476f-892f-2674ea963afc" providerId="ADAL" clId="{1C2628FB-1F07-4B48-8FB3-27553585B1CA}" dt="2026-02-24T23:13:33.471" v="5979" actId="962"/>
          <ac:cxnSpMkLst>
            <pc:docMk/>
            <pc:sldMk cId="3038722942" sldId="590"/>
            <ac:cxnSpMk id="4" creationId="{FC617060-954D-2ADD-7D4F-9ACCAA1400C1}"/>
          </ac:cxnSpMkLst>
        </pc:cxnChg>
      </pc:sldChg>
      <pc:sldChg chg="modSp mod">
        <pc:chgData name="Kerrie Shanahan" userId="ae473d9f-76e9-476f-892f-2674ea963afc" providerId="ADAL" clId="{1C2628FB-1F07-4B48-8FB3-27553585B1CA}" dt="2026-02-24T23:13:35.294" v="5981" actId="962"/>
        <pc:sldMkLst>
          <pc:docMk/>
          <pc:sldMk cId="983186461" sldId="618"/>
        </pc:sldMkLst>
        <pc:spChg chg="mod">
          <ac:chgData name="Kerrie Shanahan" userId="ae473d9f-76e9-476f-892f-2674ea963afc" providerId="ADAL" clId="{1C2628FB-1F07-4B48-8FB3-27553585B1CA}" dt="2026-02-24T22:43:57.967" v="5759" actId="14100"/>
          <ac:spMkLst>
            <pc:docMk/>
            <pc:sldMk cId="983186461" sldId="618"/>
            <ac:spMk id="7" creationId="{0CDDA186-D881-874A-EA7A-A8AA81A41A5B}"/>
          </ac:spMkLst>
        </pc:spChg>
        <pc:spChg chg="mod">
          <ac:chgData name="Kerrie Shanahan" userId="ae473d9f-76e9-476f-892f-2674ea963afc" providerId="ADAL" clId="{1C2628FB-1F07-4B48-8FB3-27553585B1CA}" dt="2026-02-24T22:43:53.849" v="5758" actId="14100"/>
          <ac:spMkLst>
            <pc:docMk/>
            <pc:sldMk cId="983186461" sldId="618"/>
            <ac:spMk id="12" creationId="{15174D5F-7CD5-0F54-549C-FDD572495D73}"/>
          </ac:spMkLst>
        </pc:spChg>
        <pc:grpChg chg="mod">
          <ac:chgData name="Kerrie Shanahan" userId="ae473d9f-76e9-476f-892f-2674ea963afc" providerId="ADAL" clId="{1C2628FB-1F07-4B48-8FB3-27553585B1CA}" dt="2026-02-24T23:13:34.669" v="5980" actId="962"/>
          <ac:grpSpMkLst>
            <pc:docMk/>
            <pc:sldMk cId="983186461" sldId="618"/>
            <ac:grpSpMk id="9" creationId="{F1BADC26-77BB-73AD-F5E1-7965A76ABB98}"/>
          </ac:grpSpMkLst>
        </pc:grpChg>
        <pc:grpChg chg="mod">
          <ac:chgData name="Kerrie Shanahan" userId="ae473d9f-76e9-476f-892f-2674ea963afc" providerId="ADAL" clId="{1C2628FB-1F07-4B48-8FB3-27553585B1CA}" dt="2026-02-24T23:13:35.294" v="5981" actId="962"/>
          <ac:grpSpMkLst>
            <pc:docMk/>
            <pc:sldMk cId="983186461" sldId="618"/>
            <ac:grpSpMk id="10" creationId="{40C4FC0F-0E6C-6E40-27EB-1274D2A0BF14}"/>
          </ac:grpSpMkLst>
        </pc:grpChg>
      </pc:sldChg>
      <pc:sldChg chg="modSp mod modNotesTx">
        <pc:chgData name="Kerrie Shanahan" userId="ae473d9f-76e9-476f-892f-2674ea963afc" providerId="ADAL" clId="{1C2628FB-1F07-4B48-8FB3-27553585B1CA}" dt="2026-02-24T23:20:42.680" v="6075" actId="962"/>
        <pc:sldMkLst>
          <pc:docMk/>
          <pc:sldMk cId="941190372" sldId="619"/>
        </pc:sldMkLst>
        <pc:spChg chg="ord">
          <ac:chgData name="Kerrie Shanahan" userId="ae473d9f-76e9-476f-892f-2674ea963afc" providerId="ADAL" clId="{1C2628FB-1F07-4B48-8FB3-27553585B1CA}" dt="2026-02-24T23:15:16.917" v="6006"/>
          <ac:spMkLst>
            <pc:docMk/>
            <pc:sldMk cId="941190372" sldId="619"/>
            <ac:spMk id="14" creationId="{F1E9C860-465C-9587-B1DD-6A1C981169E3}"/>
          </ac:spMkLst>
        </pc:spChg>
        <pc:grpChg chg="mod">
          <ac:chgData name="Kerrie Shanahan" userId="ae473d9f-76e9-476f-892f-2674ea963afc" providerId="ADAL" clId="{1C2628FB-1F07-4B48-8FB3-27553585B1CA}" dt="2026-02-24T23:20:42.680" v="6075" actId="962"/>
          <ac:grpSpMkLst>
            <pc:docMk/>
            <pc:sldMk cId="941190372" sldId="619"/>
            <ac:grpSpMk id="13" creationId="{75248D65-92D2-F737-7558-45B72E8A8FE0}"/>
          </ac:grpSpMkLst>
        </pc:grpChg>
        <pc:picChg chg="mod">
          <ac:chgData name="Kerrie Shanahan" userId="ae473d9f-76e9-476f-892f-2674ea963afc" providerId="ADAL" clId="{1C2628FB-1F07-4B48-8FB3-27553585B1CA}" dt="2026-02-24T23:12:35.078" v="5959" actId="962"/>
          <ac:picMkLst>
            <pc:docMk/>
            <pc:sldMk cId="941190372" sldId="619"/>
            <ac:picMk id="4" creationId="{A42D864F-ACBD-96C1-F827-27D5FECDFC7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13)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 the </a:t>
            </a:r>
            <a:r>
              <a:rPr lang="en-AU" b="1" dirty="0">
                <a:latin typeface="+mn-lt"/>
              </a:rPr>
              <a:t>consonant + l-e </a:t>
            </a:r>
            <a:r>
              <a:rPr lang="en-AU" dirty="0">
                <a:latin typeface="+mn-lt"/>
              </a:rPr>
              <a:t>spelling pattern at the end of multisyllabic words</a:t>
            </a:r>
            <a:r>
              <a:rPr lang="en-AU" sz="1200" i="0" dirty="0">
                <a:latin typeface="+mn-lt"/>
              </a:rPr>
              <a:t> </a:t>
            </a:r>
            <a:r>
              <a:rPr lang="en-AU" sz="1200" dirty="0">
                <a:latin typeface="+mn-lt"/>
              </a:rPr>
              <a:t>(slides 14 to 38) </a:t>
            </a: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37).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15 and 16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38).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/>
          </a:p>
          <a:p>
            <a:r>
              <a:rPr lang="en-AU" dirty="0"/>
              <a:t>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the teacher notes for this lesson, the following notation will be used: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dirty="0"/>
              <a:t>l-e</a:t>
            </a:r>
            <a:r>
              <a:rPr lang="en-US" dirty="0"/>
              <a:t> for the spelling pattern </a:t>
            </a:r>
            <a:r>
              <a:rPr lang="en-US" b="1" dirty="0"/>
              <a:t>consonant + l-e</a:t>
            </a:r>
            <a:r>
              <a:rPr lang="en-US" dirty="0"/>
              <a:t> at the end of a word.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/</a:t>
            </a:r>
            <a:r>
              <a:rPr lang="en-AU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 for the sound pattern /Ə/, /l/ at the end of a word as in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bubble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lesson contains words that some students may not be familiar with. Providing a short, student-friendly definition for these words can be done after the instruction on the relevant slide/s. </a:t>
            </a:r>
            <a:endParaRPr lang="en-US" b="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b/eau/t/i/f/u/l</a:t>
            </a:r>
            <a:r>
              <a:rPr lang="en-US" b="0" dirty="0"/>
              <a:t>,</a:t>
            </a:r>
            <a:r>
              <a:rPr lang="en-US" b="1" dirty="0"/>
              <a:t> beautiful</a:t>
            </a:r>
            <a:r>
              <a:rPr lang="en-US" b="0" dirty="0"/>
              <a:t>,</a:t>
            </a:r>
            <a:r>
              <a:rPr lang="en-US" b="1" dirty="0"/>
              <a:t> b-eau-t-i-f-u-l</a:t>
            </a:r>
            <a:r>
              <a:rPr lang="en-US" b="0" dirty="0"/>
              <a:t> spells </a:t>
            </a:r>
            <a:r>
              <a:rPr lang="en-US" b="1" dirty="0"/>
              <a:t>beautiful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I taught my oldest neighbour how to walk on her tiptoes along the boardwalk.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b="1" dirty="0"/>
              <a:t>Now her favourite thing to do is to walk on her toes under the palm tree on her lawn.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introduces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consonant + l-e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spelling pattern: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l-e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* says the sound pattern /</a:t>
            </a:r>
            <a:r>
              <a:rPr lang="en-AU" sz="1200" b="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Əl/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after a consonant at the end of a multisyllabic word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as in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bubble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waffle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Teacher background knowledge: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l-e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is a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In most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consonant + l-e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words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tells us to say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schwa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sound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</a:rPr>
              <a:t>before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the /l/ 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In words where the consonant before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l-e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is a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or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t 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like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candle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and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turtle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: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final silent 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does not add a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schwa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sound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sounds /d/ /t/ and /l/ are made by placing your tongue behind your top teeth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schwa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sound is left out to make words easier to say. </a:t>
            </a:r>
          </a:p>
          <a:p>
            <a:endParaRPr lang="en-US" dirty="0"/>
          </a:p>
          <a:p>
            <a:r>
              <a:rPr lang="en-US" dirty="0"/>
              <a:t>*In the teacher notes for this lesson, the following notation will be used: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l-e</a:t>
            </a:r>
            <a:r>
              <a:rPr lang="en-US" dirty="0"/>
              <a:t> for the spelling pattern </a:t>
            </a:r>
            <a:r>
              <a:rPr lang="en-US" b="1" dirty="0"/>
              <a:t>consonant + l-e</a:t>
            </a:r>
            <a:r>
              <a:rPr lang="en-US" dirty="0"/>
              <a:t> at the end of a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/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Əl/ for the sound pattern /Ə/, /l/ at the end of a word as in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bubble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 that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 r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epresents the schwa sound (taught in Phase 16)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Today we are learning about </a:t>
            </a:r>
            <a:r>
              <a:rPr lang="en-US" b="1" i="1" dirty="0"/>
              <a:t>l-e</a:t>
            </a:r>
            <a:r>
              <a:rPr lang="en-US" i="1" dirty="0"/>
              <a:t> after a consonant or consonant digraph at the end of a multisyllabic word.*</a:t>
            </a:r>
            <a:r>
              <a:rPr lang="en-US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/>
              <a:t>l-e</a:t>
            </a:r>
            <a:r>
              <a:rPr lang="en-US" i="1" dirty="0"/>
              <a:t> at the end of a multisyllabic word after a consonant sound says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1" dirty="0"/>
              <a:t>/, /l/: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1" dirty="0"/>
              <a:t>l/.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Listen for the sounds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1" dirty="0"/>
              <a:t>/, /l/: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1" dirty="0"/>
              <a:t>l/ at the end of these multisyllabic words: </a:t>
            </a:r>
            <a:r>
              <a:rPr lang="en-US" b="1" i="1" dirty="0"/>
              <a:t>apple</a:t>
            </a:r>
            <a:r>
              <a:rPr lang="en-US" b="0" i="1" dirty="0"/>
              <a:t>,</a:t>
            </a:r>
            <a:r>
              <a:rPr lang="en-US" i="1" dirty="0"/>
              <a:t> </a:t>
            </a:r>
            <a:r>
              <a:rPr lang="en-US" b="1" i="1" dirty="0"/>
              <a:t>vehicle</a:t>
            </a:r>
            <a:r>
              <a:rPr lang="en-US" b="0" i="1" dirty="0"/>
              <a:t>, </a:t>
            </a:r>
            <a:r>
              <a:rPr lang="en-US" b="1" i="1" dirty="0"/>
              <a:t>assemble</a:t>
            </a:r>
            <a:r>
              <a:rPr lang="en-US" b="0" i="1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Explain the role of the </a:t>
            </a:r>
            <a:r>
              <a:rPr lang="en-US" b="1" dirty="0"/>
              <a:t>e</a:t>
            </a:r>
            <a:r>
              <a:rPr lang="en-US" dirty="0"/>
              <a:t> in </a:t>
            </a:r>
            <a:r>
              <a:rPr lang="en-US" b="1" dirty="0"/>
              <a:t>l-e</a:t>
            </a:r>
            <a:r>
              <a:rPr lang="en-US" b="0" dirty="0"/>
              <a:t>. Say: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The </a:t>
            </a:r>
            <a:r>
              <a:rPr lang="en-US" b="1" i="1" dirty="0"/>
              <a:t>e</a:t>
            </a:r>
            <a:r>
              <a:rPr lang="en-US" i="1" dirty="0"/>
              <a:t> in </a:t>
            </a:r>
            <a:r>
              <a:rPr lang="en-US" b="1" i="1" dirty="0"/>
              <a:t>l-e</a:t>
            </a:r>
            <a:r>
              <a:rPr lang="en-US" i="1" dirty="0"/>
              <a:t> is a </a:t>
            </a:r>
            <a:r>
              <a:rPr lang="en-US" b="1" i="1" dirty="0"/>
              <a:t>silent final e</a:t>
            </a:r>
            <a:r>
              <a:rPr lang="en-US" i="1" dirty="0"/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It has an important job, though: it tells us to say the </a:t>
            </a:r>
            <a:r>
              <a:rPr lang="en-US" b="1" i="1" dirty="0"/>
              <a:t>schwa</a:t>
            </a:r>
            <a:r>
              <a:rPr lang="en-US" i="1" dirty="0"/>
              <a:t> sound before /l/.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It does this because every syllable in English needs a vowel or vowel-like </a:t>
            </a:r>
            <a:r>
              <a:rPr lang="en-AU" i="1" dirty="0"/>
              <a:t>sound.</a:t>
            </a:r>
            <a:endParaRPr lang="en-AU" sz="1200" b="0" i="1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l-e </a:t>
            </a:r>
            <a:r>
              <a:rPr lang="en-US" b="0" i="1" dirty="0">
                <a:latin typeface="+mn-lt"/>
              </a:rPr>
              <a:t>says</a:t>
            </a:r>
            <a:r>
              <a:rPr lang="en-US" b="1" i="1" dirty="0">
                <a:latin typeface="+mn-lt"/>
              </a:rPr>
              <a:t> </a:t>
            </a:r>
            <a:r>
              <a:rPr lang="en-US" i="1" dirty="0"/>
              <a:t>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1" dirty="0"/>
              <a:t>l/. </a:t>
            </a:r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Write the letters two more times on the class whiteboard as you say the target sound.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*Note: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Multisyllabic word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may still be a relatively new term for students. Clarify for students that this means ‘a word with more than one syllable’ as needed.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letters in the air, on the carpet or on a mini-whiteboard three times, saying the target sound each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</a:rPr>
              <a:t>l-e </a:t>
            </a:r>
            <a:r>
              <a:rPr lang="en-US" b="0" i="0" dirty="0">
                <a:latin typeface="+mn-lt"/>
              </a:rPr>
              <a:t>says </a:t>
            </a:r>
            <a:r>
              <a:rPr lang="en-US" b="0" i="1" dirty="0">
                <a:latin typeface="+mn-lt"/>
              </a:rPr>
              <a:t>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dirty="0"/>
              <a:t>l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Ask students to recall: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when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l-e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i="0" dirty="0"/>
              <a:t>l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 (after a consonant at the end of a multisyllabic word).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consonant +</a:t>
            </a:r>
            <a:r>
              <a:rPr lang="en-US" dirty="0"/>
              <a:t> </a:t>
            </a:r>
            <a:r>
              <a:rPr lang="en-US" b="1" dirty="0"/>
              <a:t>l-e</a:t>
            </a:r>
            <a:r>
              <a:rPr lang="en-US" dirty="0"/>
              <a:t> pattern at the end of the word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syllable by syllable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You may note that the </a:t>
            </a:r>
            <a:r>
              <a:rPr lang="en-US" b="1" dirty="0"/>
              <a:t>schwa</a:t>
            </a:r>
            <a:r>
              <a:rPr lang="en-US" b="0" dirty="0"/>
              <a:t> sound in 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dirty="0"/>
              <a:t>l/ is often hard to notice when we say the word fluently.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consonant +</a:t>
            </a:r>
            <a:r>
              <a:rPr lang="en-US" dirty="0"/>
              <a:t> </a:t>
            </a:r>
            <a:r>
              <a:rPr lang="en-US" b="1" dirty="0"/>
              <a:t>l-e</a:t>
            </a:r>
            <a:r>
              <a:rPr lang="en-US" dirty="0"/>
              <a:t> pattern at the end of the word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syllable by syllable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You may note that the </a:t>
            </a:r>
            <a:r>
              <a:rPr lang="en-US" b="1" dirty="0"/>
              <a:t>schwa</a:t>
            </a:r>
            <a:r>
              <a:rPr lang="en-US" b="0" dirty="0"/>
              <a:t> sound in 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dirty="0"/>
              <a:t>l/ is often hard to notice when we say the word fluently.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consonant +</a:t>
            </a:r>
            <a:r>
              <a:rPr lang="en-US" dirty="0"/>
              <a:t> </a:t>
            </a:r>
            <a:r>
              <a:rPr lang="en-US" b="1" dirty="0"/>
              <a:t>l-e</a:t>
            </a:r>
            <a:r>
              <a:rPr lang="en-US" dirty="0"/>
              <a:t> pattern at the end of the word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syllable by syllable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You may note that the </a:t>
            </a:r>
            <a:r>
              <a:rPr lang="en-US" b="1" dirty="0"/>
              <a:t>schwa</a:t>
            </a:r>
            <a:r>
              <a:rPr lang="en-US" b="0" dirty="0"/>
              <a:t> sound in 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dirty="0"/>
              <a:t>l/ is often hard to notice when we say the word fluently.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DEED-601F-1716-519F-4248158D3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9167C-9DD8-2B58-6A76-EC0FCFDE2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5A3D8-81F1-D81A-97E5-16A75B4B0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j-lt"/>
              </a:rPr>
              <a:t>Review</a:t>
            </a:r>
          </a:p>
          <a:p>
            <a:endParaRPr lang="en-US" sz="1200" b="0" dirty="0">
              <a:latin typeface="+mj-lt"/>
            </a:endParaRPr>
          </a:p>
          <a:p>
            <a:r>
              <a:rPr lang="en-US" sz="1200" b="0" dirty="0">
                <a:latin typeface="+mj-lt"/>
              </a:rPr>
              <a:t>The review of this letter</a:t>
            </a:r>
            <a:r>
              <a:rPr lang="en-AU" sz="1200" dirty="0">
                <a:latin typeface="+mj-lt"/>
              </a:rPr>
              <a:t>–</a:t>
            </a:r>
            <a:r>
              <a:rPr lang="en-US" sz="1200" b="0" dirty="0">
                <a:latin typeface="+mj-lt"/>
              </a:rPr>
              <a:t>sound correspondence focuses on the taught sounds as well as the spelling generalisation for their use.</a:t>
            </a:r>
          </a:p>
          <a:p>
            <a:endParaRPr lang="en-US" sz="1200" b="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Point to the </a:t>
            </a:r>
            <a:r>
              <a:rPr lang="en-US" sz="1200" b="1" dirty="0">
                <a:latin typeface="+mj-lt"/>
              </a:rPr>
              <a:t>aw </a:t>
            </a:r>
            <a:r>
              <a:rPr lang="en-US" sz="1200" b="0" dirty="0">
                <a:latin typeface="+mj-lt"/>
              </a:rPr>
              <a:t>and</a:t>
            </a:r>
            <a:r>
              <a:rPr lang="en-US" sz="1200" b="1" dirty="0">
                <a:latin typeface="+mj-lt"/>
              </a:rPr>
              <a:t> au</a:t>
            </a:r>
            <a:r>
              <a:rPr lang="en-US" sz="1200" b="0" dirty="0">
                <a:latin typeface="+mj-lt"/>
              </a:rPr>
              <a:t> digraphs.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j-lt"/>
              </a:rPr>
              <a:t>Prompt students to say the mnemonic phrase, </a:t>
            </a:r>
            <a:r>
              <a:rPr lang="en-US" sz="1200" b="1" dirty="0">
                <a:latin typeface="+mj-lt"/>
              </a:rPr>
              <a:t>Pr</a:t>
            </a:r>
            <a:r>
              <a:rPr lang="en-US" sz="1200" b="1" u="sng" dirty="0">
                <a:latin typeface="+mj-lt"/>
              </a:rPr>
              <a:t>aw</a:t>
            </a:r>
            <a:r>
              <a:rPr lang="en-US" sz="1200" b="1" dirty="0">
                <a:latin typeface="+mj-lt"/>
              </a:rPr>
              <a:t>ns with s</a:t>
            </a:r>
            <a:r>
              <a:rPr lang="en-US" sz="1200" b="1" u="sng" dirty="0">
                <a:latin typeface="+mj-lt"/>
              </a:rPr>
              <a:t>au</a:t>
            </a:r>
            <a:r>
              <a:rPr lang="en-US" sz="1200" b="1" dirty="0">
                <a:latin typeface="+mj-lt"/>
              </a:rPr>
              <a:t>ce</a:t>
            </a:r>
            <a:r>
              <a:rPr lang="en-US" sz="1200" b="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generalisation for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 dirty="0">
                <a:latin typeface="+mn-lt"/>
              </a:rPr>
              <a:t>aw </a:t>
            </a:r>
            <a:r>
              <a:rPr lang="en-AU" b="0" i="0" dirty="0">
                <a:latin typeface="+mn-lt"/>
              </a:rPr>
              <a:t>says /or/ is the most common so 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ns with s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AU" b="0" i="0" dirty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 dirty="0">
                <a:latin typeface="+mn-lt"/>
              </a:rPr>
              <a:t>au </a:t>
            </a:r>
            <a:r>
              <a:rPr lang="en-AU" b="0" i="0" dirty="0">
                <a:latin typeface="+mn-lt"/>
              </a:rPr>
              <a:t>says /or/ is less common* so 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ns with s</a:t>
            </a:r>
            <a:r>
              <a:rPr lang="en-US" sz="12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A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AU" b="0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dirty="0">
                <a:latin typeface="+mj-lt"/>
              </a:rPr>
              <a:t>Remind students that the order of the spellings </a:t>
            </a:r>
            <a:r>
              <a:rPr lang="en-US" sz="1200" b="1" dirty="0">
                <a:latin typeface="+mj-lt"/>
              </a:rPr>
              <a:t>aw</a:t>
            </a:r>
            <a:r>
              <a:rPr lang="en-US" sz="1200" b="0" dirty="0">
                <a:latin typeface="+mj-lt"/>
              </a:rPr>
              <a:t> and </a:t>
            </a:r>
            <a:r>
              <a:rPr lang="en-US" sz="1200" b="1" dirty="0">
                <a:latin typeface="+mj-lt"/>
              </a:rPr>
              <a:t>au </a:t>
            </a:r>
            <a:r>
              <a:rPr lang="en-US" sz="1200" b="0" dirty="0">
                <a:latin typeface="+mj-lt"/>
              </a:rPr>
              <a:t>in the mnemonic phrase is the same as the order of how common they are.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200" b="1" dirty="0">
              <a:latin typeface="+mj-lt"/>
            </a:endParaRPr>
          </a:p>
          <a:p>
            <a:r>
              <a:rPr lang="en-US" sz="1200" b="1" dirty="0">
                <a:latin typeface="+mj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j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j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*You may also prompt students to recall that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more common than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aw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at the start of a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j-lt"/>
              </a:rPr>
              <a:t>Note: Y</a:t>
            </a:r>
            <a:r>
              <a:rPr lang="en-AU" sz="1200" dirty="0">
                <a:latin typeface="+mj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702BA-57CA-64D7-D8E4-68C0BEF16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41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three words.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reading the new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consonant +</a:t>
            </a:r>
            <a:r>
              <a:rPr lang="en-US" dirty="0"/>
              <a:t> </a:t>
            </a:r>
            <a:r>
              <a:rPr lang="en-US" b="1" dirty="0"/>
              <a:t>l-e</a:t>
            </a:r>
            <a:r>
              <a:rPr lang="en-US" dirty="0"/>
              <a:t> pattern at the end of the word, after the consonant digraph </a:t>
            </a:r>
            <a:r>
              <a:rPr lang="en-US" b="1" dirty="0"/>
              <a:t>zz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syllable by syllable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You may note that the </a:t>
            </a:r>
            <a:r>
              <a:rPr lang="en-US" b="1" dirty="0"/>
              <a:t>schwa</a:t>
            </a:r>
            <a:r>
              <a:rPr lang="en-US" b="0" dirty="0"/>
              <a:t> sound in /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dirty="0"/>
              <a:t>l/ is often hard to notice when we say the word fluently.</a:t>
            </a:r>
            <a:endParaRPr lang="en-US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consonant or consonant digraph before </a:t>
            </a:r>
            <a:r>
              <a:rPr lang="en-US" b="1" dirty="0"/>
              <a:t>l-e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syllable by syllable then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consonant or consonant digraph* before </a:t>
            </a:r>
            <a:r>
              <a:rPr lang="en-US" b="1" dirty="0"/>
              <a:t>l-e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syllable by syllable then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*Point out the </a:t>
            </a:r>
            <a:r>
              <a:rPr lang="en-AU" b="1" dirty="0"/>
              <a:t>gg </a:t>
            </a:r>
            <a:r>
              <a:rPr lang="en-AU" b="0" dirty="0"/>
              <a:t>as a double consonant digraph after a short vowel sound in the first syllable. </a:t>
            </a:r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consonant or consonant digraph before </a:t>
            </a:r>
            <a:r>
              <a:rPr lang="en-US" b="1" dirty="0"/>
              <a:t>l-e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syllable by syllable then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consonant or consonant digraph before </a:t>
            </a:r>
            <a:r>
              <a:rPr lang="en-US" b="1" dirty="0"/>
              <a:t>l-e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syllable by syllable then as a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0C95E-69D1-D28A-B7E6-CD4425F28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4CC4E3-328A-18B1-DC74-9D511DB78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AB10A6-5875-566D-F7D3-B5C150A30B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do, We do</a:t>
            </a:r>
          </a:p>
          <a:p>
            <a:endParaRPr lang="en-US" b="1" dirty="0">
              <a:latin typeface="+mn-lt"/>
            </a:endParaRPr>
          </a:p>
          <a:p>
            <a:r>
              <a:rPr lang="en-US" b="0" dirty="0">
                <a:latin typeface="+mn-lt"/>
              </a:rPr>
              <a:t>Introduce words ending in </a:t>
            </a:r>
            <a:r>
              <a:rPr lang="en-US" b="1" dirty="0">
                <a:latin typeface="+mn-lt"/>
              </a:rPr>
              <a:t>t/d + l-e</a:t>
            </a:r>
            <a:r>
              <a:rPr lang="en-US" b="0" dirty="0">
                <a:latin typeface="+mn-lt"/>
              </a:rPr>
              <a:t> to students.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We are going to look at multisyllabic words ending in</a:t>
            </a:r>
            <a:r>
              <a:rPr lang="en-US" b="1" i="1" dirty="0">
                <a:latin typeface="+mn-lt"/>
              </a:rPr>
              <a:t> t + l-e </a:t>
            </a:r>
            <a:r>
              <a:rPr lang="en-US" b="0" i="1" dirty="0">
                <a:latin typeface="+mn-lt"/>
              </a:rPr>
              <a:t>and </a:t>
            </a:r>
            <a:r>
              <a:rPr lang="en-US" b="1" i="1" dirty="0">
                <a:latin typeface="+mn-lt"/>
              </a:rPr>
              <a:t>d + l-e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1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In these words, </a:t>
            </a:r>
            <a:r>
              <a:rPr lang="en-US" b="1" i="1" dirty="0">
                <a:latin typeface="+mn-lt"/>
              </a:rPr>
              <a:t>l </a:t>
            </a:r>
            <a:r>
              <a:rPr lang="en-US" b="0" i="1" dirty="0">
                <a:latin typeface="+mn-lt"/>
              </a:rPr>
              <a:t>says /l/, and 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silent e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does not add a 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schwa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because we put the tip of our tongues in the same place to say /d/ and /t/ as we do when we say /l/.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adding a 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schwa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sound means we don’t have to use as much effort to say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these words, the /l/ sound acts as a vowel-like sound in the final syllable.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the first two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 + l-e 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words on the list on the left then have students join in to read the second two words.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ask students to pay attention to their tongue placement when they say the final sounds in the words.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Repeat with the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 + l-e</a:t>
            </a:r>
            <a:r>
              <a:rPr lang="en-US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words on the list on the right.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9DEA7-76D8-5F1A-1B42-9ED98DC783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48885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bubble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noting the short vowel sound /u/ before the consonant sound /b/ </a:t>
            </a:r>
            <a:r>
              <a:rPr lang="en-US" b="1" dirty="0"/>
              <a:t>+</a:t>
            </a:r>
            <a:r>
              <a:rPr lang="en-US" dirty="0"/>
              <a:t> </a:t>
            </a:r>
            <a:r>
              <a:rPr lang="en-US" b="1" dirty="0"/>
              <a:t>l-e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reminding students that this means the </a:t>
            </a:r>
            <a:r>
              <a:rPr lang="en-US" b="1" dirty="0"/>
              <a:t>b</a:t>
            </a:r>
            <a:r>
              <a:rPr lang="en-US" dirty="0"/>
              <a:t> will be doubled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syllable by syllable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bubble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bottle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aloud that there is no </a:t>
            </a:r>
            <a:r>
              <a:rPr lang="en-US" b="1" dirty="0"/>
              <a:t>schwa</a:t>
            </a:r>
            <a:r>
              <a:rPr lang="en-US" dirty="0"/>
              <a:t> sound when /d/ comes before </a:t>
            </a:r>
            <a:r>
              <a:rPr lang="en-US" b="1" dirty="0"/>
              <a:t>l-e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syllable by syllable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bubble</a:t>
            </a:r>
            <a:r>
              <a:rPr lang="en-US" b="0" dirty="0">
                <a:latin typeface="+mn-lt"/>
              </a:rPr>
              <a:t>,</a:t>
            </a:r>
            <a:r>
              <a:rPr lang="en-US" dirty="0">
                <a:latin typeface="+mn-lt"/>
              </a:rPr>
              <a:t> </a:t>
            </a:r>
            <a:r>
              <a:rPr lang="en-US" b="1" dirty="0">
                <a:latin typeface="+mn-lt"/>
              </a:rPr>
              <a:t>bottle</a:t>
            </a:r>
            <a:r>
              <a:rPr lang="en-US" b="0" dirty="0"/>
              <a:t>,</a:t>
            </a:r>
            <a:r>
              <a:rPr lang="en-US" b="1" dirty="0"/>
              <a:t> eagle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</a:t>
            </a:r>
            <a:r>
              <a:rPr lang="en-US" b="1" dirty="0"/>
              <a:t> </a:t>
            </a:r>
            <a:r>
              <a:rPr lang="en-AU" b="1" dirty="0"/>
              <a:t>table</a:t>
            </a:r>
            <a:r>
              <a:rPr lang="en-AU" b="0" dirty="0"/>
              <a:t>.</a:t>
            </a:r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spell the word syllable by syllable, recording</a:t>
            </a:r>
            <a:r>
              <a:rPr lang="en-US" dirty="0"/>
              <a:t> the letters that represent the sounds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spelling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oe</a:t>
            </a:r>
            <a:r>
              <a:rPr lang="en-US" b="0" dirty="0">
                <a:latin typeface="+mn-lt"/>
              </a:rPr>
              <a:t> says /ō/ (as in </a:t>
            </a:r>
            <a:r>
              <a:rPr lang="en-US" b="1" dirty="0">
                <a:latin typeface="+mn-lt"/>
              </a:rPr>
              <a:t>toe</a:t>
            </a:r>
            <a:r>
              <a:rPr lang="en-US" b="0" dirty="0">
                <a:latin typeface="+mn-lt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eigh</a:t>
            </a:r>
            <a:r>
              <a:rPr lang="en-US" b="0" dirty="0">
                <a:latin typeface="+mn-lt"/>
              </a:rPr>
              <a:t> says /</a:t>
            </a:r>
            <a:r>
              <a:rPr lang="en-US" b="0" dirty="0">
                <a:latin typeface="Aptos" panose="020B0004020202020204" pitchFamily="34" charset="0"/>
              </a:rPr>
              <a:t>ā/ (as in </a:t>
            </a:r>
            <a:r>
              <a:rPr lang="en-US" b="1" dirty="0">
                <a:latin typeface="Aptos" panose="020B0004020202020204" pitchFamily="34" charset="0"/>
              </a:rPr>
              <a:t>eight</a:t>
            </a:r>
            <a:r>
              <a:rPr lang="en-US" b="0" dirty="0">
                <a:latin typeface="Aptos" panose="020B0004020202020204" pitchFamily="34" charset="0"/>
              </a:rPr>
              <a:t>)</a:t>
            </a:r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kern="1200" dirty="0">
                <a:effectLst/>
                <a:latin typeface="+mn-lt"/>
              </a:rPr>
              <a:t>oar</a:t>
            </a:r>
            <a:r>
              <a:rPr lang="en-AU" sz="1200" b="0" kern="1200" dirty="0">
                <a:effectLst/>
                <a:latin typeface="+mn-lt"/>
              </a:rPr>
              <a:t> says /or/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(</a:t>
            </a:r>
            <a:r>
              <a:rPr lang="en-AU" sz="1200" b="0" kern="1200" dirty="0">
                <a:effectLst/>
                <a:latin typeface="+mn-lt"/>
              </a:rPr>
              <a:t>as in </a:t>
            </a:r>
            <a:r>
              <a:rPr lang="en-AU" sz="1200" b="1" kern="1200" dirty="0">
                <a:effectLst/>
                <a:latin typeface="+mn-lt"/>
              </a:rPr>
              <a:t>hoard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)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 and</a:t>
            </a:r>
            <a:r>
              <a:rPr lang="en-AU" b="1" dirty="0"/>
              <a:t> a-l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word-reading and sentence-reading sections.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</a:t>
            </a:r>
            <a:r>
              <a:rPr lang="en-AU" b="1" dirty="0"/>
              <a:t>table</a:t>
            </a:r>
            <a:r>
              <a:rPr lang="en-AU" b="0" dirty="0"/>
              <a:t>,</a:t>
            </a:r>
            <a:r>
              <a:rPr lang="en-AU" b="1" dirty="0"/>
              <a:t> puddle</a:t>
            </a:r>
            <a:r>
              <a:rPr lang="en-AU" b="0" dirty="0"/>
              <a:t>.</a:t>
            </a:r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notice /d/ before /l/ with no </a:t>
            </a:r>
            <a:r>
              <a:rPr lang="en-US" sz="1200" b="1" u="none" dirty="0">
                <a:latin typeface="+mn-lt"/>
              </a:rPr>
              <a:t>schwa </a:t>
            </a:r>
            <a:r>
              <a:rPr lang="en-US" sz="1200" u="none" dirty="0">
                <a:latin typeface="+mn-lt"/>
              </a:rPr>
              <a:t>sound on the end of the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notice the short vowel sound /u/ before the consonant sound /d/ </a:t>
            </a:r>
            <a:r>
              <a:rPr lang="en-US" sz="1200" b="1" u="none" dirty="0">
                <a:latin typeface="+mn-lt"/>
              </a:rPr>
              <a:t>+</a:t>
            </a:r>
            <a:r>
              <a:rPr lang="en-US" sz="1200" u="none" dirty="0">
                <a:latin typeface="+mn-lt"/>
              </a:rPr>
              <a:t> </a:t>
            </a:r>
            <a:r>
              <a:rPr lang="en-US" sz="1200" b="1" u="none" dirty="0">
                <a:latin typeface="+mn-lt"/>
              </a:rPr>
              <a:t>l-e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spell the word syllable by syllable on their mini-whiteboard or on paper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remember to use </a:t>
            </a:r>
            <a:r>
              <a:rPr lang="en-US" sz="1200" b="1" u="none" dirty="0">
                <a:latin typeface="+mn-lt"/>
              </a:rPr>
              <a:t>dd</a:t>
            </a:r>
            <a:r>
              <a:rPr lang="en-US" sz="1200" u="none" dirty="0">
                <a:latin typeface="+mn-lt"/>
              </a:rPr>
              <a:t> for /d/ before </a:t>
            </a:r>
            <a:r>
              <a:rPr lang="en-US" sz="1200" b="1" u="none" dirty="0">
                <a:latin typeface="+mn-lt"/>
              </a:rPr>
              <a:t>l-e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AU" b="1" dirty="0"/>
              <a:t>table</a:t>
            </a:r>
            <a:r>
              <a:rPr lang="en-AU" b="0" dirty="0"/>
              <a:t>,</a:t>
            </a:r>
            <a:r>
              <a:rPr lang="en-AU" b="1" dirty="0"/>
              <a:t> puddle</a:t>
            </a:r>
            <a:r>
              <a:rPr lang="en-AU" b="0" dirty="0"/>
              <a:t>,</a:t>
            </a:r>
            <a:r>
              <a:rPr lang="en-AU" b="1" dirty="0"/>
              <a:t> ruffle</a:t>
            </a:r>
            <a:r>
              <a:rPr lang="en-AU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notice the short vowel sound /u/ before the consonant sound /f/ </a:t>
            </a:r>
            <a:r>
              <a:rPr lang="en-US" sz="1200" b="1" u="none" dirty="0">
                <a:latin typeface="+mn-lt"/>
              </a:rPr>
              <a:t>+</a:t>
            </a:r>
            <a:r>
              <a:rPr lang="en-US" sz="1200" u="none" dirty="0">
                <a:latin typeface="+mn-lt"/>
              </a:rPr>
              <a:t> </a:t>
            </a:r>
            <a:r>
              <a:rPr lang="en-US" sz="1200" b="1" u="none" dirty="0">
                <a:latin typeface="+mn-lt"/>
              </a:rPr>
              <a:t>l-e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spell the word syllable by syllable on their mini-whiteboard or on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remember to use </a:t>
            </a:r>
            <a:r>
              <a:rPr lang="en-US" sz="1200" b="1" u="none" dirty="0">
                <a:latin typeface="+mn-lt"/>
              </a:rPr>
              <a:t>ff</a:t>
            </a:r>
            <a:r>
              <a:rPr lang="en-US" sz="1200" u="none" dirty="0">
                <a:latin typeface="+mn-lt"/>
              </a:rPr>
              <a:t> for /f/ before </a:t>
            </a:r>
            <a:r>
              <a:rPr lang="en-US" sz="1200" b="1" u="none" dirty="0">
                <a:latin typeface="+mn-lt"/>
              </a:rPr>
              <a:t>l-e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consonant + l-e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You may like to explain to students that the titles of some texts such as books and films can be placed in quotation marks to show that it is a title.</a:t>
            </a: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2F3C-7D24-A5C3-5288-29A3C2DB0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B6D9C-E6BF-195E-D55E-B67A5A465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39C33E-A598-F51B-F321-33DB99AD26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consonant + l-e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E34ED-0E14-81B5-855F-3CE519B29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32772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When </a:t>
            </a:r>
            <a:r>
              <a:rPr lang="en-AU" sz="1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put the maple sauce on the apple crumble it trickled and drizzled on to the table.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Sentence dictation: </a:t>
            </a:r>
            <a:r>
              <a:rPr lang="en-AU" sz="1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 the party I was able to mingle with friends, nibble on crackers, go in a raffle and sample the food.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 pattern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turtle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puzzle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marble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eagle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kettle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bubble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pilot with the dimples put on her goggles and flew at the right angle like a noble eagle.</a:t>
            </a:r>
            <a:r>
              <a:rPr lang="en-US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digraph for /ō/ as in </a:t>
            </a:r>
            <a:r>
              <a:rPr lang="en-AU" sz="1200" b="1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long /ā/ sound as in </a:t>
            </a:r>
            <a:r>
              <a:rPr lang="en-AU" sz="1200" b="1" u="none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eight</a:t>
            </a:r>
            <a:endParaRPr lang="en-US" sz="1200" b="1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sauce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prawn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hoard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 </a:t>
            </a:r>
            <a:r>
              <a:rPr lang="en-AU" b="0" dirty="0"/>
              <a:t>and</a:t>
            </a:r>
            <a:r>
              <a:rPr lang="en-AU" b="1" dirty="0"/>
              <a:t> a-l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seesaw</a:t>
            </a:r>
            <a:r>
              <a:rPr lang="en-US" b="0" dirty="0"/>
              <a:t>,</a:t>
            </a:r>
            <a:r>
              <a:rPr lang="en-US" b="1" dirty="0"/>
              <a:t> palm</a:t>
            </a:r>
            <a:r>
              <a:rPr lang="en-US" b="0" dirty="0"/>
              <a:t>,</a:t>
            </a:r>
            <a:r>
              <a:rPr lang="en-US" b="1" dirty="0"/>
              <a:t> oboe</a:t>
            </a:r>
            <a:r>
              <a:rPr lang="en-US" b="0" dirty="0"/>
              <a:t>,</a:t>
            </a:r>
            <a:r>
              <a:rPr lang="en-US" b="1" dirty="0"/>
              <a:t> keyboard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spelled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Suffix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-est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est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‘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most’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cold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Coldest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‘</a:t>
            </a:r>
            <a:r>
              <a:rPr lang="en-AU" i="1" dirty="0">
                <a:cs typeface="Calibri" panose="020F0502020204030204"/>
              </a:rPr>
              <a:t>the most cold’ compared to the rest.</a:t>
            </a:r>
            <a:endParaRPr lang="en-AU" i="1" dirty="0">
              <a:cs typeface="+mn-cs"/>
            </a:endParaRP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-est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rich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richest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‘the “most” compared to the rest’.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thickest</a:t>
            </a:r>
            <a:r>
              <a:rPr lang="en-US" b="0" dirty="0"/>
              <a:t>,</a:t>
            </a:r>
            <a:r>
              <a:rPr lang="en-US" b="1" dirty="0"/>
              <a:t> shortest, slowest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leaving off the final </a:t>
            </a:r>
            <a:r>
              <a:rPr lang="en-US" b="1" dirty="0"/>
              <a:t>e </a:t>
            </a:r>
            <a:r>
              <a:rPr lang="en-US" b="0" dirty="0"/>
              <a:t>if needed, or doubling the final consonant if needed if it is a 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dirty="0"/>
              <a:t>the “most” compared to the rest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10" Type="http://schemas.openxmlformats.org/officeDocument/2006/relationships/image" Target="../media/image19.tiff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785D3-E65A-C0D4-881D-7EF56DB8A100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6DEA072-F9AB-D08B-714E-88252EDA540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FB9E1E-7105-46B4-F76C-BFE9578BFB5C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1A210B-29E3-B00C-D349-D82E1781EB9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13C9DC-FC7A-7841-6008-60E052B32DC5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A9EF883-AFEF-C180-03E8-2D52E01B820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422BED-8E1B-63DE-3514-BC0AF8063858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2E4A91A-FADE-5D38-E124-90D7C48204C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883F5A-1C6D-8584-7050-DE251121869C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1B526D6-8A59-9964-4368-737DF7AA325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23D1B52-1DAF-A0A0-AB54-28D4FC2B221E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B660C2F-E3DD-4B2C-D915-A7FF52F58D5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CA6C2F-8AB7-2FFD-FBDE-133EEA508689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8340908-24A3-5908-BF38-427A5EE4CE1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990A6D8-8A98-6F9D-B3D0-7DE62B6CF9A9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882356E-D940-7A22-D4BA-5F62CDEC936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1CB7C76-D456-8FCD-E401-0AF56B79B9BF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003A3E-754E-2176-06EE-98C32C1BE2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80A851-7D61-E473-2C0B-F629280D5C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DC0FAAE-19D2-C097-4528-74B5831C77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71A110B-963D-5BF8-31B6-E5A811A198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C4BDC4-8921-CD69-34E9-09339DD476E8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534DFCB-FBFA-7D7E-294D-D8CF32C7D9E1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5F6967-35AC-AD60-D1BA-68F25E156A15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6DDE05D-D4EC-3BB1-46FB-19F20476A1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2ABE0B-F279-9EFA-4BF3-5287DFF985F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4DCC03-44BA-4580-7DD4-BD13348169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3FD9EC-0669-9401-2CAE-78C2704E12E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C994BF9-F8AD-F30C-8712-039551746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3F1A75-7CBC-B436-B639-714A45B26A8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03FCB06-59EB-3529-39DA-8FFE391B4E2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A9C499-FC7A-9F73-1848-778EBABEDB2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A4D78FA-C018-7B34-AB1A-2E8B5F75DDE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6AAE32-E8CA-E8ED-0615-144D9E7A6CF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D2BCC67-7989-2A63-8ED5-BEDC6171CB9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539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557B1-7C29-0BD7-5E06-BA19813A65E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EE5F92-632D-32C0-C29B-27EF0D2D7FF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71F495F-049A-CD59-5DB6-35A7130EB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E2A764F-C7C0-4697-1885-B68EA2D51B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533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A5024F-1823-E58D-4CC1-9C644DC7D2A9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884B84-E556-A974-7B73-68EA1BABEB8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1A6F41-D899-A29A-784E-2BCBF9A2FFBF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3F25286-DCBC-72C0-5EDE-EA76785D0AF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E253D9-5E71-3F8A-8A33-777C4A5C5033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CD58432-4E5B-6E82-3D2A-1E8E493E9E5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we do 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9109624" y="264824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E253D9-5E71-3F8A-8A33-777C4A5C5033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CD58432-4E5B-6E82-3D2A-1E8E493E9E5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E56E2241-F08D-8D04-BD80-9C82180CA88D}"/>
              </a:ext>
            </a:extLst>
          </p:cNvPr>
          <p:cNvSpPr/>
          <p:nvPr userDrawn="1"/>
        </p:nvSpPr>
        <p:spPr>
          <a:xfrm>
            <a:off x="2315432" y="30781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F7B814-4C67-610D-95E9-AA1592EA2176}"/>
              </a:ext>
            </a:extLst>
          </p:cNvPr>
          <p:cNvSpPr txBox="1">
            <a:spLocks/>
          </p:cNvSpPr>
          <p:nvPr userDrawn="1"/>
        </p:nvSpPr>
        <p:spPr>
          <a:xfrm>
            <a:off x="2506910" y="31031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8A9D6B-2A5A-BE3F-7141-EECA1D4D65BE}"/>
              </a:ext>
            </a:extLst>
          </p:cNvPr>
          <p:cNvGrpSpPr/>
          <p:nvPr userDrawn="1"/>
        </p:nvGrpSpPr>
        <p:grpSpPr>
          <a:xfrm>
            <a:off x="10069767" y="299356"/>
            <a:ext cx="876718" cy="645960"/>
            <a:chOff x="11029911" y="291263"/>
            <a:chExt cx="876718" cy="645960"/>
          </a:xfrm>
        </p:grpSpPr>
        <p:sp>
          <p:nvSpPr>
            <p:cNvPr id="11" name="Rounded Rectangle 12">
              <a:extLst>
                <a:ext uri="{FF2B5EF4-FFF2-40B4-BE49-F238E27FC236}">
                  <a16:creationId xmlns:a16="http://schemas.microsoft.com/office/drawing/2014/main" id="{6E58382F-37F3-B8DD-D3D1-1DFDD3E19A3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Graphic 11" descr="Classroom outline">
              <a:extLst>
                <a:ext uri="{FF2B5EF4-FFF2-40B4-BE49-F238E27FC236}">
                  <a16:creationId xmlns:a16="http://schemas.microsoft.com/office/drawing/2014/main" id="{F562BC58-F8ED-D497-3B9D-247E150248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175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EA5D14-A15A-AD01-B369-C5F4FF5DE234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878CCC9-CB92-19E0-41D0-ABC175E9EAC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160E75-49B9-39E2-CDCE-40B3048780ED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DE65A09-4C0B-95AF-D1D3-0E0E5F7900A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D86CA-9164-2D13-1A92-AE0B9A7AAC7B}"/>
              </a:ext>
            </a:extLst>
          </p:cNvPr>
          <p:cNvSpPr/>
          <p:nvPr userDrawn="1"/>
        </p:nvSpPr>
        <p:spPr>
          <a:xfrm>
            <a:off x="0" y="143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145996D-A480-911C-FB66-DC932B7F762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29" r:id="rId6"/>
    <p:sldLayoutId id="2147483704" r:id="rId7"/>
    <p:sldLayoutId id="2147483697" r:id="rId8"/>
    <p:sldLayoutId id="2147483699" r:id="rId9"/>
    <p:sldLayoutId id="2147483702" r:id="rId10"/>
    <p:sldLayoutId id="2147483703" r:id="rId11"/>
    <p:sldLayoutId id="2147483706" r:id="rId12"/>
    <p:sldLayoutId id="2147483698" r:id="rId13"/>
    <p:sldLayoutId id="2147483705" r:id="rId14"/>
    <p:sldLayoutId id="2147483695" r:id="rId15"/>
    <p:sldLayoutId id="2147483692" r:id="rId16"/>
    <p:sldLayoutId id="2147483693" r:id="rId17"/>
    <p:sldLayoutId id="2147483694" r:id="rId18"/>
    <p:sldLayoutId id="2147483716" r:id="rId19"/>
    <p:sldLayoutId id="2147483715" r:id="rId20"/>
    <p:sldLayoutId id="2147483710" r:id="rId21"/>
    <p:sldLayoutId id="2147483711" r:id="rId22"/>
    <p:sldLayoutId id="2147483712" r:id="rId23"/>
    <p:sldLayoutId id="2147483725" r:id="rId24"/>
    <p:sldLayoutId id="2147483727" r:id="rId25"/>
    <p:sldLayoutId id="2147483728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7.sv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Relationship Id="rId6" Type="http://schemas.openxmlformats.org/officeDocument/2006/relationships/image" Target="../media/image6.png"/><Relationship Id="rId11" Type="http://schemas.openxmlformats.org/officeDocument/2006/relationships/image" Target="../media/image48.png"/><Relationship Id="rId5" Type="http://schemas.openxmlformats.org/officeDocument/2006/relationships/image" Target="../media/image5.svg"/><Relationship Id="rId10" Type="http://schemas.openxmlformats.org/officeDocument/2006/relationships/image" Target="../media/image47.png"/><Relationship Id="rId4" Type="http://schemas.openxmlformats.org/officeDocument/2006/relationships/image" Target="../media/image4.png"/><Relationship Id="rId9" Type="http://schemas.openxmlformats.org/officeDocument/2006/relationships/image" Target="../media/image46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19, lesson 5 Explicit teaching le says schwa l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71676-8403-BD27-0BFA-15131B96DC3B}"/>
              </a:ext>
            </a:extLst>
          </p:cNvPr>
          <p:cNvSpPr txBox="1"/>
          <p:nvPr/>
        </p:nvSpPr>
        <p:spPr>
          <a:xfrm>
            <a:off x="275572" y="2982456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2800" noProof="0" dirty="0"/>
              <a:t>oe</a:t>
            </a:r>
            <a:r>
              <a:rPr lang="en-GB" sz="2800" dirty="0"/>
              <a:t>   eigh   au   aw   all   al   oar</a:t>
            </a:r>
          </a:p>
          <a:p>
            <a:pPr algn="ctr"/>
            <a:r>
              <a:rPr lang="en-US" sz="2800" dirty="0"/>
              <a:t>Suffix -est</a:t>
            </a:r>
          </a:p>
          <a:p>
            <a:pPr algn="ctr"/>
            <a:r>
              <a:rPr lang="en-GB" sz="2800" dirty="0"/>
              <a:t>beautiful   caught   taught  favourite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Consonant + le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10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CBCE2C-AE28-AEA4-94D0-0C342FF278BB}"/>
              </a:ext>
            </a:extLst>
          </p:cNvPr>
          <p:cNvSpPr txBox="1">
            <a:spLocks/>
          </p:cNvSpPr>
          <p:nvPr/>
        </p:nvSpPr>
        <p:spPr>
          <a:xfrm>
            <a:off x="866774" y="1922912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beautiful   caught</a:t>
            </a:r>
            <a:endParaRPr lang="en-AU" sz="8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AA85AC3-6337-76DA-BD89-ACD69235F3DC}"/>
              </a:ext>
            </a:extLst>
          </p:cNvPr>
          <p:cNvSpPr txBox="1">
            <a:spLocks/>
          </p:cNvSpPr>
          <p:nvPr/>
        </p:nvSpPr>
        <p:spPr>
          <a:xfrm>
            <a:off x="904874" y="4000845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taught    favourite</a:t>
            </a:r>
            <a:endParaRPr lang="en-AU" sz="8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320325" y="1397050"/>
            <a:ext cx="11871675" cy="47079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 a sunny autumn day, I saw a beautiful hawk soaring in the sky as I walked along the boardwalk. It was the biggest hawk I had ever seen, and it caught its prey in its claws. Hawks are now my favourite bird.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13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14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101065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sounds for le after a consonant at the end of a word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consonant + le words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consonant + le words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15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713FBDD4-B8C7-414F-EE75-073B2E389A3E}"/>
              </a:ext>
            </a:extLst>
          </p:cNvPr>
          <p:cNvSpPr txBox="1">
            <a:spLocks/>
          </p:cNvSpPr>
          <p:nvPr/>
        </p:nvSpPr>
        <p:spPr>
          <a:xfrm>
            <a:off x="3537898" y="1887039"/>
            <a:ext cx="7161946" cy="25853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0" dirty="0">
                <a:solidFill>
                  <a:srgbClr val="33C88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r>
              <a:rPr lang="en-US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le</a:t>
            </a:r>
            <a:endParaRPr lang="en-AU" sz="18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D11BF06E-407D-56D2-6017-23D07BE9D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41159" y="2415425"/>
            <a:ext cx="1505803" cy="1528550"/>
          </a:xfrm>
          <a:prstGeom prst="roundRect">
            <a:avLst>
              <a:gd name="adj" fmla="val 8315"/>
            </a:avLst>
          </a:prstGeom>
          <a:noFill/>
          <a:ln w="5715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24CFD6E-24F7-E5DC-FC76-F55AB45BD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88107" y="4189863"/>
            <a:ext cx="6878472" cy="0"/>
          </a:xfrm>
          <a:prstGeom prst="line">
            <a:avLst/>
          </a:prstGeom>
          <a:ln w="3810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16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E359C0E-D819-104F-D880-03407FAF5546}"/>
              </a:ext>
            </a:extLst>
          </p:cNvPr>
          <p:cNvSpPr txBox="1">
            <a:spLocks/>
          </p:cNvSpPr>
          <p:nvPr/>
        </p:nvSpPr>
        <p:spPr>
          <a:xfrm>
            <a:off x="3537898" y="1887039"/>
            <a:ext cx="7161946" cy="25853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0" dirty="0">
                <a:solidFill>
                  <a:srgbClr val="33C88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r>
              <a:rPr lang="en-US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le</a:t>
            </a:r>
            <a:endParaRPr lang="en-AU" sz="18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ounded Rectangle 13">
            <a:extLst>
              <a:ext uri="{FF2B5EF4-FFF2-40B4-BE49-F238E27FC236}">
                <a16:creationId xmlns:a16="http://schemas.microsoft.com/office/drawing/2014/main" id="{FE4B3FC2-7CE4-833D-48E3-D4C98388B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41159" y="2415425"/>
            <a:ext cx="1505803" cy="1528550"/>
          </a:xfrm>
          <a:prstGeom prst="roundRect">
            <a:avLst>
              <a:gd name="adj" fmla="val 8315"/>
            </a:avLst>
          </a:prstGeom>
          <a:noFill/>
          <a:ln w="5715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29AD72-2492-9E8E-848E-3265992CB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88107" y="4189863"/>
            <a:ext cx="6878472" cy="0"/>
          </a:xfrm>
          <a:prstGeom prst="line">
            <a:avLst/>
          </a:prstGeom>
          <a:ln w="3810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17 I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5D2B45F1-BA8A-6163-CA7A-60AB1A475B11}"/>
              </a:ext>
            </a:extLst>
          </p:cNvPr>
          <p:cNvGrpSpPr/>
          <p:nvPr/>
        </p:nvGrpSpPr>
        <p:grpSpPr>
          <a:xfrm>
            <a:off x="464654" y="1469482"/>
            <a:ext cx="11906250" cy="4196034"/>
            <a:chOff x="464654" y="1469482"/>
            <a:chExt cx="11906250" cy="4196034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86BFBCB-3EEF-CB36-88AC-EAC399CF0C75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6145E6F5-C973-EBA6-77AC-13997AE6050E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      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22B3F-2C3E-AF7C-EF73-9A928BB7E0FB}"/>
              </a:ext>
            </a:extLst>
          </p:cNvPr>
          <p:cNvSpPr txBox="1">
            <a:spLocks/>
          </p:cNvSpPr>
          <p:nvPr/>
        </p:nvSpPr>
        <p:spPr>
          <a:xfrm>
            <a:off x="617054" y="16218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crumble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C1798-58B3-0FFF-027E-B6114E07CA30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crumble   purple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0FFD8C-2B09-E6AA-F922-19CBA6E2435B}"/>
              </a:ext>
            </a:extLst>
          </p:cNvPr>
          <p:cNvSpPr txBox="1">
            <a:spLocks/>
          </p:cNvSpPr>
          <p:nvPr/>
        </p:nvSpPr>
        <p:spPr>
          <a:xfrm>
            <a:off x="464654" y="3911190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obstacle</a:t>
            </a:r>
            <a:endParaRPr lang="en-AU" sz="120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158316A-2790-38FA-E40A-C3CF8D45530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crumble   purple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5B78-FFA7-24F4-7E85-6B376C32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2BE64-0DBF-8634-7C15-CBCEE87622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E9C860-465C-9587-B1DD-6A1C981169E3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 dirty="0">
                <a:solidFill>
                  <a:srgbClr val="4557AD"/>
                </a:solidFill>
                <a:latin typeface="Tenorite" pitchFamily="2" charset="0"/>
                <a:cs typeface="Arial"/>
              </a:rPr>
              <a:t> aw   au</a:t>
            </a:r>
            <a:endParaRPr lang="en-AU" sz="110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grpSp>
        <p:nvGrpSpPr>
          <p:cNvPr id="13" name="Group 12" descr="An image of sauce dripping onto two prawns from a sauce bottle with the words, Prawns with sauce underneath.">
            <a:extLst>
              <a:ext uri="{FF2B5EF4-FFF2-40B4-BE49-F238E27FC236}">
                <a16:creationId xmlns:a16="http://schemas.microsoft.com/office/drawing/2014/main" id="{75248D65-92D2-F737-7558-45B72E8A8FE0}"/>
              </a:ext>
            </a:extLst>
          </p:cNvPr>
          <p:cNvGrpSpPr/>
          <p:nvPr/>
        </p:nvGrpSpPr>
        <p:grpSpPr>
          <a:xfrm>
            <a:off x="0" y="1971118"/>
            <a:ext cx="12322629" cy="4140403"/>
            <a:chOff x="0" y="1259918"/>
            <a:chExt cx="12322629" cy="414040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FDCD37F-C14F-6E96-8D2C-54368C94D1F9}"/>
                </a:ext>
              </a:extLst>
            </p:cNvPr>
            <p:cNvSpPr txBox="1"/>
            <p:nvPr/>
          </p:nvSpPr>
          <p:spPr>
            <a:xfrm>
              <a:off x="0" y="4281714"/>
              <a:ext cx="12322629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</a:t>
              </a:r>
              <a:r>
                <a:rPr lang="en-US" sz="5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aw</a:t>
              </a:r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ns with s</a:t>
              </a:r>
              <a:r>
                <a:rPr lang="en-US" sz="5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au</a:t>
              </a:r>
              <a:r>
                <a:rPr lang="en-US" sz="5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ce</a:t>
              </a:r>
              <a:endParaRPr lang="en-AU" sz="5400" u="sng" dirty="0">
                <a:solidFill>
                  <a:srgbClr val="4557AD"/>
                </a:solidFill>
              </a:endParaRPr>
            </a:p>
          </p:txBody>
        </p:sp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6D782246-3BDE-5DE2-5FBB-BFC748E135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453241" y="1259918"/>
              <a:ext cx="7142561" cy="4140403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pic>
        <p:nvPicPr>
          <p:cNvPr id="4" name="Graphic 3" descr="An image of sauce dripping onto two prawns from a sauce bottle ">
            <a:extLst>
              <a:ext uri="{FF2B5EF4-FFF2-40B4-BE49-F238E27FC236}">
                <a16:creationId xmlns:a16="http://schemas.microsoft.com/office/drawing/2014/main" id="{A42D864F-ACBD-96C1-F827-27D5FECDF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65833" y="2122707"/>
            <a:ext cx="2317376" cy="26749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1190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EF614E5-03C8-24F1-5D1C-3D5640E007F3}"/>
              </a:ext>
            </a:extLst>
          </p:cNvPr>
          <p:cNvSpPr txBox="1">
            <a:spLocks/>
          </p:cNvSpPr>
          <p:nvPr/>
        </p:nvSpPr>
        <p:spPr>
          <a:xfrm>
            <a:off x="464654" y="3911190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obstacle   dri</a:t>
            </a:r>
            <a:r>
              <a:rPr lang="en-US" sz="12000" u="sng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zz</a:t>
            </a:r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le</a:t>
            </a:r>
            <a:endParaRPr lang="en-AU" sz="120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00CED5D-0B99-D896-2A72-14DA2F19FAAE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crumble   purple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0F89E8B-7760-C687-A2F6-A42B417232C6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tumble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We do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46D0376-7BAC-F482-1390-19B8BB5FB29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tumble    giggle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8C6781C-9063-8683-57E7-0EE6B95B6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022567" y="3223808"/>
            <a:ext cx="1535501" cy="0"/>
          </a:xfrm>
          <a:prstGeom prst="line">
            <a:avLst/>
          </a:prstGeom>
          <a:ln w="10160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34199189-5CA0-8193-3B19-E796159EF574}"/>
              </a:ext>
            </a:extLst>
          </p:cNvPr>
          <p:cNvGrpSpPr/>
          <p:nvPr/>
        </p:nvGrpSpPr>
        <p:grpSpPr>
          <a:xfrm>
            <a:off x="464654" y="1469482"/>
            <a:ext cx="11906250" cy="4196034"/>
            <a:chOff x="464654" y="1469482"/>
            <a:chExt cx="11906250" cy="4196034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A8110DB-2290-75A1-EBEB-84BD19E2A53E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pickle</a:t>
              </a:r>
              <a:endParaRPr lang="en-AU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1D5B314F-47DD-216B-3EF6-BFC621EFDBD4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tumble    giggle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4D3F5AD-FF38-6218-9AF1-DF42FC601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022567" y="3223808"/>
            <a:ext cx="1535501" cy="0"/>
          </a:xfrm>
          <a:prstGeom prst="line">
            <a:avLst/>
          </a:prstGeom>
          <a:ln w="10160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</a:t>
            </a:r>
            <a:endParaRPr lang="en-AU" dirty="0"/>
          </a:p>
        </p:txBody>
      </p:sp>
      <p:grpSp>
        <p:nvGrpSpPr>
          <p:cNvPr id="2" name="Group 1" descr="torch, for, morning, corncob">
            <a:extLst>
              <a:ext uri="{FF2B5EF4-FFF2-40B4-BE49-F238E27FC236}">
                <a16:creationId xmlns:a16="http://schemas.microsoft.com/office/drawing/2014/main" id="{EF88BEE9-F0A6-EAB1-82F5-B6014CACE06E}"/>
              </a:ext>
            </a:extLst>
          </p:cNvPr>
          <p:cNvGrpSpPr/>
          <p:nvPr/>
        </p:nvGrpSpPr>
        <p:grpSpPr>
          <a:xfrm>
            <a:off x="464654" y="1469482"/>
            <a:ext cx="11906250" cy="4196034"/>
            <a:chOff x="464654" y="1469482"/>
            <a:chExt cx="11906250" cy="4196034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26EF76F-1F99-6898-173E-6395F091DBD2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pickle      dimple</a:t>
              </a:r>
              <a:endParaRPr lang="en-AU" sz="12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A55EA3DC-68ED-D923-23DD-A72BCDE741B1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tumble    giggle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C617060-954D-2ADD-7D4F-9ACCAA140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022567" y="3223808"/>
            <a:ext cx="1535501" cy="0"/>
          </a:xfrm>
          <a:prstGeom prst="line">
            <a:avLst/>
          </a:prstGeom>
          <a:ln w="10160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F439-0FE7-4DD7-9796-6108FE4B0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EA8EA-E2FC-901B-8207-D1E2E63D6C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I do We do</a:t>
            </a:r>
            <a:endParaRPr lang="en-AU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1BADC26-77BB-73AD-F5E1-7965A76AB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69564" y="389959"/>
            <a:ext cx="4107854" cy="2585323"/>
            <a:chOff x="3073306" y="-1275129"/>
            <a:chExt cx="7323655" cy="5350878"/>
          </a:xfrm>
        </p:grpSpPr>
        <p:sp>
          <p:nvSpPr>
            <p:cNvPr id="3" name="Content Placeholder 3">
              <a:extLst>
                <a:ext uri="{FF2B5EF4-FFF2-40B4-BE49-F238E27FC236}">
                  <a16:creationId xmlns:a16="http://schemas.microsoft.com/office/drawing/2014/main" id="{48F3AE74-B5E7-8522-1CD4-4E9EA2709D34}"/>
                </a:ext>
              </a:extLst>
            </p:cNvPr>
            <p:cNvSpPr txBox="1">
              <a:spLocks/>
            </p:cNvSpPr>
            <p:nvPr/>
          </p:nvSpPr>
          <p:spPr>
            <a:xfrm>
              <a:off x="3235014" y="-1275129"/>
              <a:ext cx="7161947" cy="535087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8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</a:t>
              </a:r>
              <a:r>
                <a:rPr lang="en-US" sz="80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le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ounded Rectangle 13">
              <a:extLst>
                <a:ext uri="{FF2B5EF4-FFF2-40B4-BE49-F238E27FC236}">
                  <a16:creationId xmlns:a16="http://schemas.microsoft.com/office/drawing/2014/main" id="{0CDDA186-D881-874A-EA7A-A8AA81A41A5B}"/>
                </a:ext>
              </a:extLst>
            </p:cNvPr>
            <p:cNvSpPr/>
            <p:nvPr/>
          </p:nvSpPr>
          <p:spPr>
            <a:xfrm>
              <a:off x="5932229" y="1095821"/>
              <a:ext cx="1505803" cy="1804792"/>
            </a:xfrm>
            <a:prstGeom prst="roundRect">
              <a:avLst>
                <a:gd name="adj" fmla="val 8315"/>
              </a:avLst>
            </a:prstGeom>
            <a:noFill/>
            <a:ln w="5715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C3224BC-C111-D719-D453-5E02A30C97E2}"/>
                </a:ext>
              </a:extLst>
            </p:cNvPr>
            <p:cNvCxnSpPr>
              <a:cxnSpLocks/>
            </p:cNvCxnSpPr>
            <p:nvPr/>
          </p:nvCxnSpPr>
          <p:spPr>
            <a:xfrm>
              <a:off x="3073306" y="3146501"/>
              <a:ext cx="6084342" cy="0"/>
            </a:xfrm>
            <a:prstGeom prst="line">
              <a:avLst/>
            </a:prstGeom>
            <a:ln w="38100">
              <a:solidFill>
                <a:srgbClr val="455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0C4FC0F-0E6C-6E40-27EB-1274D2A0B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460748" y="389959"/>
            <a:ext cx="4017152" cy="2585323"/>
            <a:chOff x="3073305" y="-1253902"/>
            <a:chExt cx="7161947" cy="5350878"/>
          </a:xfrm>
        </p:grpSpPr>
        <p:sp>
          <p:nvSpPr>
            <p:cNvPr id="11" name="Content Placeholder 3">
              <a:extLst>
                <a:ext uri="{FF2B5EF4-FFF2-40B4-BE49-F238E27FC236}">
                  <a16:creationId xmlns:a16="http://schemas.microsoft.com/office/drawing/2014/main" id="{A23EB491-52A8-3DEC-54E8-89359FD60B7A}"/>
                </a:ext>
              </a:extLst>
            </p:cNvPr>
            <p:cNvSpPr txBox="1">
              <a:spLocks/>
            </p:cNvSpPr>
            <p:nvPr/>
          </p:nvSpPr>
          <p:spPr>
            <a:xfrm>
              <a:off x="3073305" y="-1253902"/>
              <a:ext cx="7161947" cy="535087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8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</a:t>
              </a:r>
              <a:r>
                <a:rPr lang="en-US" sz="80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le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Rounded Rectangle 13">
              <a:extLst>
                <a:ext uri="{FF2B5EF4-FFF2-40B4-BE49-F238E27FC236}">
                  <a16:creationId xmlns:a16="http://schemas.microsoft.com/office/drawing/2014/main" id="{15174D5F-7CD5-0F54-549C-FDD572495D73}"/>
                </a:ext>
              </a:extLst>
            </p:cNvPr>
            <p:cNvSpPr/>
            <p:nvPr/>
          </p:nvSpPr>
          <p:spPr>
            <a:xfrm>
              <a:off x="5932228" y="1117048"/>
              <a:ext cx="1505803" cy="1783565"/>
            </a:xfrm>
            <a:prstGeom prst="roundRect">
              <a:avLst>
                <a:gd name="adj" fmla="val 8315"/>
              </a:avLst>
            </a:prstGeom>
            <a:noFill/>
            <a:ln w="5715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276767E-CA80-F8B7-1469-673A8C4FF353}"/>
                </a:ext>
              </a:extLst>
            </p:cNvPr>
            <p:cNvCxnSpPr>
              <a:cxnSpLocks/>
            </p:cNvCxnSpPr>
            <p:nvPr/>
          </p:nvCxnSpPr>
          <p:spPr>
            <a:xfrm>
              <a:off x="3169256" y="3146501"/>
              <a:ext cx="5988391" cy="0"/>
            </a:xfrm>
            <a:prstGeom prst="line">
              <a:avLst/>
            </a:prstGeom>
            <a:ln w="38100">
              <a:solidFill>
                <a:srgbClr val="455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B7D3FAE-C5A9-A7C6-1DF7-1B710B36BA7F}"/>
              </a:ext>
            </a:extLst>
          </p:cNvPr>
          <p:cNvSpPr txBox="1"/>
          <p:nvPr/>
        </p:nvSpPr>
        <p:spPr>
          <a:xfrm>
            <a:off x="1909607" y="2659848"/>
            <a:ext cx="242776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turtle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beetle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ca</a:t>
            </a:r>
            <a:r>
              <a:rPr lang="en-US" sz="5800" u="sng" dirty="0">
                <a:solidFill>
                  <a:srgbClr val="4557AD"/>
                </a:solidFill>
                <a:latin typeface="Tenorite"/>
                <a:ea typeface="Verdana"/>
              </a:rPr>
              <a:t>tt</a:t>
            </a:r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title</a:t>
            </a:r>
            <a:endParaRPr lang="en-AU" sz="5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BB8389-33BA-9D05-5C0B-12BA96503EFD}"/>
              </a:ext>
            </a:extLst>
          </p:cNvPr>
          <p:cNvSpPr txBox="1"/>
          <p:nvPr/>
        </p:nvSpPr>
        <p:spPr>
          <a:xfrm>
            <a:off x="7440879" y="2634856"/>
            <a:ext cx="284151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cu</a:t>
            </a:r>
            <a:r>
              <a:rPr lang="en-US" sz="5800" u="sng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dd</a:t>
            </a:r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handle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ri</a:t>
            </a:r>
            <a:r>
              <a:rPr lang="en-US" sz="5800" u="sng" dirty="0">
                <a:solidFill>
                  <a:srgbClr val="4557AD"/>
                </a:solidFill>
                <a:latin typeface="Tenorite"/>
                <a:ea typeface="Verdana"/>
              </a:rPr>
              <a:t>dd</a:t>
            </a:r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le</a:t>
            </a:r>
          </a:p>
          <a:p>
            <a:r>
              <a:rPr lang="en-US" sz="5800" dirty="0">
                <a:solidFill>
                  <a:srgbClr val="4557AD"/>
                </a:solidFill>
                <a:latin typeface="Tenorite"/>
                <a:ea typeface="Verdana"/>
              </a:rPr>
              <a:t>needle</a:t>
            </a:r>
            <a:endParaRPr lang="en-AU" sz="5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3186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</a:t>
            </a:r>
            <a:endParaRPr lang="en-AU" dirty="0"/>
          </a:p>
        </p:txBody>
      </p:sp>
      <p:pic>
        <p:nvPicPr>
          <p:cNvPr id="5" name="Graphic 1" descr="bubble">
            <a:extLst>
              <a:ext uri="{FF2B5EF4-FFF2-40B4-BE49-F238E27FC236}">
                <a16:creationId xmlns:a16="http://schemas.microsoft.com/office/drawing/2014/main" id="{0782BB80-419B-BA11-450A-B46855B62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208" y="2211872"/>
            <a:ext cx="2302855" cy="2302855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6B70F41-F55F-D297-1640-EF96CDA86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91821" y="1787857"/>
            <a:ext cx="725814" cy="74636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I do</a:t>
            </a:r>
            <a:endParaRPr lang="en-AU" dirty="0"/>
          </a:p>
        </p:txBody>
      </p:sp>
      <p:pic>
        <p:nvPicPr>
          <p:cNvPr id="7" name="Graphic 1" descr="bubble">
            <a:extLst>
              <a:ext uri="{FF2B5EF4-FFF2-40B4-BE49-F238E27FC236}">
                <a16:creationId xmlns:a16="http://schemas.microsoft.com/office/drawing/2014/main" id="{7371CDF1-C117-A08D-EFA1-764AC2055A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208" y="2211872"/>
            <a:ext cx="2302855" cy="2302855"/>
          </a:xfrm>
          <a:prstGeom prst="rect">
            <a:avLst/>
          </a:prstGeom>
        </p:spPr>
      </p:pic>
      <p:pic>
        <p:nvPicPr>
          <p:cNvPr id="8" name="Picture 7" descr="bottle">
            <a:extLst>
              <a:ext uri="{FF2B5EF4-FFF2-40B4-BE49-F238E27FC236}">
                <a16:creationId xmlns:a16="http://schemas.microsoft.com/office/drawing/2014/main" id="{55F0EBC0-BD26-1DD0-7B9D-04B84AD64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4018" y="2077018"/>
            <a:ext cx="2703963" cy="2703963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890E730-8218-9BF7-0B6E-E39A81425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91821" y="1787857"/>
            <a:ext cx="725814" cy="74636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 dirty="0"/>
          </a:p>
        </p:txBody>
      </p:sp>
      <p:pic>
        <p:nvPicPr>
          <p:cNvPr id="4" name="Graphic 1" descr="bubble">
            <a:extLst>
              <a:ext uri="{FF2B5EF4-FFF2-40B4-BE49-F238E27FC236}">
                <a16:creationId xmlns:a16="http://schemas.microsoft.com/office/drawing/2014/main" id="{E955BF18-D634-4BED-6D46-56B18A26A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208" y="2211872"/>
            <a:ext cx="2302855" cy="230285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627DAA3-13A6-5CF2-EA85-DD493F8F5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91821" y="1787857"/>
            <a:ext cx="725814" cy="74636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bottle">
            <a:extLst>
              <a:ext uri="{FF2B5EF4-FFF2-40B4-BE49-F238E27FC236}">
                <a16:creationId xmlns:a16="http://schemas.microsoft.com/office/drawing/2014/main" id="{C1C6CE85-7638-6031-4BEA-2E9C0EE719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4018" y="2077018"/>
            <a:ext cx="2703963" cy="2703963"/>
          </a:xfrm>
          <a:prstGeom prst="rect">
            <a:avLst/>
          </a:prstGeom>
        </p:spPr>
      </p:pic>
      <p:pic>
        <p:nvPicPr>
          <p:cNvPr id="11" name="Picture 10" descr="eagle">
            <a:extLst>
              <a:ext uri="{FF2B5EF4-FFF2-40B4-BE49-F238E27FC236}">
                <a16:creationId xmlns:a16="http://schemas.microsoft.com/office/drawing/2014/main" id="{1C6DFEBB-3355-7822-36F9-63037C5A6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2936" y="2277572"/>
            <a:ext cx="2302855" cy="2302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</a:t>
            </a:r>
            <a:endParaRPr lang="en-AU" dirty="0"/>
          </a:p>
        </p:txBody>
      </p:sp>
      <p:pic>
        <p:nvPicPr>
          <p:cNvPr id="5" name="Graphic 5" descr="table">
            <a:extLst>
              <a:ext uri="{FF2B5EF4-FFF2-40B4-BE49-F238E27FC236}">
                <a16:creationId xmlns:a16="http://schemas.microsoft.com/office/drawing/2014/main" id="{801CBE73-7433-030C-E824-394EA0D16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192316"/>
            <a:ext cx="2692948" cy="26929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5" name="Group 4" descr="the letters ir, ar, or, er, ur">
            <a:extLst>
              <a:ext uri="{FF2B5EF4-FFF2-40B4-BE49-F238E27FC236}">
                <a16:creationId xmlns:a16="http://schemas.microsoft.com/office/drawing/2014/main" id="{35D2D602-055B-688F-D07B-981823959C0C}"/>
              </a:ext>
            </a:extLst>
          </p:cNvPr>
          <p:cNvGrpSpPr/>
          <p:nvPr/>
        </p:nvGrpSpPr>
        <p:grpSpPr>
          <a:xfrm>
            <a:off x="2134386" y="1324792"/>
            <a:ext cx="7183373" cy="1778191"/>
            <a:chOff x="203986" y="1299392"/>
            <a:chExt cx="7183373" cy="1778191"/>
          </a:xfrm>
        </p:grpSpPr>
        <p:sp>
          <p:nvSpPr>
            <p:cNvPr id="9" name="Content Placeholder 3">
              <a:extLst>
                <a:ext uri="{FF2B5EF4-FFF2-40B4-BE49-F238E27FC236}">
                  <a16:creationId xmlns:a16="http://schemas.microsoft.com/office/drawing/2014/main" id="{05A2C5E8-3B61-2706-775F-3BC7608395FB}"/>
                </a:ext>
              </a:extLst>
            </p:cNvPr>
            <p:cNvSpPr txBox="1">
              <a:spLocks/>
            </p:cNvSpPr>
            <p:nvPr/>
          </p:nvSpPr>
          <p:spPr>
            <a:xfrm>
              <a:off x="203986" y="1299392"/>
              <a:ext cx="408305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eigh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29761E27-4967-4FD7-1F4F-FCFA09B0A7BC}"/>
                </a:ext>
              </a:extLst>
            </p:cNvPr>
            <p:cNvSpPr txBox="1">
              <a:spLocks/>
            </p:cNvSpPr>
            <p:nvPr/>
          </p:nvSpPr>
          <p:spPr>
            <a:xfrm>
              <a:off x="4779241" y="1323257"/>
              <a:ext cx="2608118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oe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F14BDBF2-9D2F-481F-B6CC-D978F5D2486B}"/>
              </a:ext>
            </a:extLst>
          </p:cNvPr>
          <p:cNvSpPr txBox="1">
            <a:spLocks/>
          </p:cNvSpPr>
          <p:nvPr/>
        </p:nvSpPr>
        <p:spPr>
          <a:xfrm>
            <a:off x="3860800" y="4050830"/>
            <a:ext cx="3314700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oar</a:t>
            </a:r>
            <a:endParaRPr lang="en-AU" sz="12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We do </a:t>
            </a:r>
            <a:endParaRPr lang="en-AU" dirty="0"/>
          </a:p>
        </p:txBody>
      </p:sp>
      <p:pic>
        <p:nvPicPr>
          <p:cNvPr id="2" name="Graphic 5" descr="table">
            <a:extLst>
              <a:ext uri="{FF2B5EF4-FFF2-40B4-BE49-F238E27FC236}">
                <a16:creationId xmlns:a16="http://schemas.microsoft.com/office/drawing/2014/main" id="{0D4AA6B9-AA3A-B25C-7698-1A3F9622DF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192316"/>
            <a:ext cx="2692948" cy="2692948"/>
          </a:xfrm>
          <a:prstGeom prst="rect">
            <a:avLst/>
          </a:prstGeom>
        </p:spPr>
      </p:pic>
      <p:pic>
        <p:nvPicPr>
          <p:cNvPr id="8" name="Picture 7" descr="puddle">
            <a:extLst>
              <a:ext uri="{FF2B5EF4-FFF2-40B4-BE49-F238E27FC236}">
                <a16:creationId xmlns:a16="http://schemas.microsoft.com/office/drawing/2014/main" id="{2DF9E82F-A7F1-729A-BF25-DCFDE4E8E0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0931" y="2313930"/>
            <a:ext cx="2230138" cy="22301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We do </a:t>
            </a:r>
            <a:endParaRPr lang="en-AU" dirty="0"/>
          </a:p>
        </p:txBody>
      </p:sp>
      <p:pic>
        <p:nvPicPr>
          <p:cNvPr id="3" name="Graphic 5" descr="table">
            <a:extLst>
              <a:ext uri="{FF2B5EF4-FFF2-40B4-BE49-F238E27FC236}">
                <a16:creationId xmlns:a16="http://schemas.microsoft.com/office/drawing/2014/main" id="{A46A2475-D091-0ACC-425F-528BE876C1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192316"/>
            <a:ext cx="2692948" cy="2692948"/>
          </a:xfrm>
          <a:prstGeom prst="rect">
            <a:avLst/>
          </a:prstGeom>
        </p:spPr>
      </p:pic>
      <p:pic>
        <p:nvPicPr>
          <p:cNvPr id="8" name="Picture 7" descr="puddle">
            <a:extLst>
              <a:ext uri="{FF2B5EF4-FFF2-40B4-BE49-F238E27FC236}">
                <a16:creationId xmlns:a16="http://schemas.microsoft.com/office/drawing/2014/main" id="{FA3491FA-7195-556E-EB01-63B1A8242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0931" y="2313930"/>
            <a:ext cx="2230138" cy="2230138"/>
          </a:xfrm>
          <a:prstGeom prst="rect">
            <a:avLst/>
          </a:prstGeom>
        </p:spPr>
      </p:pic>
      <p:pic>
        <p:nvPicPr>
          <p:cNvPr id="11" name="Picture 10" descr="ruffle">
            <a:extLst>
              <a:ext uri="{FF2B5EF4-FFF2-40B4-BE49-F238E27FC236}">
                <a16:creationId xmlns:a16="http://schemas.microsoft.com/office/drawing/2014/main" id="{880375A4-1D1E-6135-75A3-FD578D710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9936" y="2192317"/>
            <a:ext cx="2692947" cy="26929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997A70-FE83-5743-2ECD-F4CFAB94977A}"/>
              </a:ext>
            </a:extLst>
          </p:cNvPr>
          <p:cNvSpPr txBox="1">
            <a:spLocks/>
          </p:cNvSpPr>
          <p:nvPr/>
        </p:nvSpPr>
        <p:spPr>
          <a:xfrm>
            <a:off x="838199" y="1357809"/>
            <a:ext cx="10515601" cy="4750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title of the fable is “A noble tale”. It is about a slow old turtle who plods along in the drizzle with only the light of a candle to follow. On her quest, the turtle must overcome a big obstacle and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 a riddle. 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C153D-AD70-7344-6CB5-3A150A9FD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DF173F-5C28-BCEB-A260-A3ACEF0EBD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6621E4A-889E-8FD1-2FB6-F94FC57E80DA}"/>
              </a:ext>
            </a:extLst>
          </p:cNvPr>
          <p:cNvSpPr txBox="1">
            <a:spLocks/>
          </p:cNvSpPr>
          <p:nvPr/>
        </p:nvSpPr>
        <p:spPr>
          <a:xfrm>
            <a:off x="838199" y="1660314"/>
            <a:ext cx="10515601" cy="42142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was a miracle that I was able to assemble the table because it was not a simple thing to do. At first it was one big puzzle but then I looked at the sample and </a:t>
            </a:r>
          </a:p>
          <a:p>
            <a:pPr algn="l">
              <a:lnSpc>
                <a:spcPct val="80000"/>
              </a:lnSpc>
            </a:pP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worked it out.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06120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366887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sounds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32922" y="3700182"/>
            <a:ext cx="2648801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wiggle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article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middle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turtle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4069" y="3163256"/>
            <a:ext cx="1073852" cy="1073852"/>
          </a:xfrm>
          <a:prstGeom prst="rect">
            <a:avLst/>
          </a:prstGeom>
        </p:spPr>
      </p:pic>
      <p:pic>
        <p:nvPicPr>
          <p:cNvPr id="6" name="Picture 5" descr="puzzle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7003" y="4173928"/>
            <a:ext cx="1058671" cy="1058671"/>
          </a:xfrm>
          <a:prstGeom prst="rect">
            <a:avLst/>
          </a:prstGeom>
        </p:spPr>
      </p:pic>
      <p:pic>
        <p:nvPicPr>
          <p:cNvPr id="2" name="Picture 1" descr="marble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4743" y="5627988"/>
            <a:ext cx="821714" cy="8217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98466A-2116-91BD-040A-BB7107B944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38240" y="4086615"/>
            <a:ext cx="2185727" cy="7271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19, lesson 5 student sheet.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4997" y="476188"/>
            <a:ext cx="4002802" cy="566016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stalking          hallway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neighbourhood     also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seesaw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7231" y="1412387"/>
            <a:ext cx="2256759" cy="2256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palm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8788" y="917214"/>
            <a:ext cx="3783622" cy="3783622"/>
          </a:xfrm>
          <a:prstGeom prst="rect">
            <a:avLst/>
          </a:prstGeom>
        </p:spPr>
      </p:pic>
      <p:pic>
        <p:nvPicPr>
          <p:cNvPr id="4" name="Picture 3" descr="oboe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47038" y="3928506"/>
            <a:ext cx="1732307" cy="173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keyboard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1835" y="3928506"/>
            <a:ext cx="2012280" cy="20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7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-est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256244" y="2680302"/>
            <a:ext cx="11797211" cy="11449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richest    weakest    calmest</a:t>
            </a:r>
            <a:endParaRPr lang="en-AU" sz="7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2" name="Group 21" descr="shortest">
            <a:extLst>
              <a:ext uri="{FF2B5EF4-FFF2-40B4-BE49-F238E27FC236}">
                <a16:creationId xmlns:a16="http://schemas.microsoft.com/office/drawing/2014/main" id="{39B4A48E-F68C-693A-1B06-E43DCE721BAC}"/>
              </a:ext>
            </a:extLst>
          </p:cNvPr>
          <p:cNvGrpSpPr/>
          <p:nvPr/>
        </p:nvGrpSpPr>
        <p:grpSpPr>
          <a:xfrm>
            <a:off x="1073948" y="1584115"/>
            <a:ext cx="1695013" cy="2005575"/>
            <a:chOff x="762579" y="1289263"/>
            <a:chExt cx="1695013" cy="2005575"/>
          </a:xfrm>
        </p:grpSpPr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0E5C3BA0-9A46-AA00-256E-8345E5621302}"/>
                </a:ext>
              </a:extLst>
            </p:cNvPr>
            <p:cNvSpPr/>
            <p:nvPr/>
          </p:nvSpPr>
          <p:spPr>
            <a:xfrm rot="3466440">
              <a:off x="1342625" y="1491908"/>
              <a:ext cx="630678" cy="225388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8047BD9-A5FF-8343-202B-43E689DD88D6}"/>
                </a:ext>
              </a:extLst>
            </p:cNvPr>
            <p:cNvCxnSpPr>
              <a:cxnSpLocks/>
            </p:cNvCxnSpPr>
            <p:nvPr/>
          </p:nvCxnSpPr>
          <p:spPr>
            <a:xfrm>
              <a:off x="1208206" y="1931459"/>
              <a:ext cx="0" cy="136337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399405F-A355-11B8-2EFF-07B5B1E29EAB}"/>
                </a:ext>
              </a:extLst>
            </p:cNvPr>
            <p:cNvCxnSpPr>
              <a:cxnSpLocks/>
            </p:cNvCxnSpPr>
            <p:nvPr/>
          </p:nvCxnSpPr>
          <p:spPr>
            <a:xfrm>
              <a:off x="2457592" y="1931459"/>
              <a:ext cx="0" cy="1363379"/>
            </a:xfrm>
            <a:prstGeom prst="line">
              <a:avLst/>
            </a:prstGeom>
            <a:ln w="304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F40E6E8-C3E1-2B0C-3E52-B0B20436FC65}"/>
                </a:ext>
              </a:extLst>
            </p:cNvPr>
            <p:cNvCxnSpPr>
              <a:cxnSpLocks/>
            </p:cNvCxnSpPr>
            <p:nvPr/>
          </p:nvCxnSpPr>
          <p:spPr>
            <a:xfrm>
              <a:off x="1834598" y="1931459"/>
              <a:ext cx="0" cy="1363379"/>
            </a:xfrm>
            <a:prstGeom prst="line">
              <a:avLst/>
            </a:prstGeom>
            <a:ln w="457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B351F9A-1CA7-A047-AE48-AFB53C71439E}"/>
                </a:ext>
              </a:extLst>
            </p:cNvPr>
            <p:cNvCxnSpPr>
              <a:cxnSpLocks/>
            </p:cNvCxnSpPr>
            <p:nvPr/>
          </p:nvCxnSpPr>
          <p:spPr>
            <a:xfrm>
              <a:off x="762579" y="1914731"/>
              <a:ext cx="0" cy="1359878"/>
            </a:xfrm>
            <a:prstGeom prst="line">
              <a:avLst/>
            </a:prstGeom>
            <a:ln w="152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 descr="shortest">
            <a:extLst>
              <a:ext uri="{FF2B5EF4-FFF2-40B4-BE49-F238E27FC236}">
                <a16:creationId xmlns:a16="http://schemas.microsoft.com/office/drawing/2014/main" id="{4384535F-CBDC-BFEB-7B84-ABC17F3D041D}"/>
              </a:ext>
            </a:extLst>
          </p:cNvPr>
          <p:cNvGrpSpPr/>
          <p:nvPr/>
        </p:nvGrpSpPr>
        <p:grpSpPr>
          <a:xfrm>
            <a:off x="7706772" y="1516287"/>
            <a:ext cx="2563773" cy="2141233"/>
            <a:chOff x="7706772" y="1516287"/>
            <a:chExt cx="2563773" cy="214123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1F6F99C-463A-B488-D1F0-7E330AB8A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80112" y="1516287"/>
              <a:ext cx="2290433" cy="2141233"/>
            </a:xfrm>
            <a:prstGeom prst="rect">
              <a:avLst/>
            </a:prstGeom>
          </p:spPr>
        </p:pic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id="{7DF723C7-D27E-25AD-C39E-DF2F207A63A9}"/>
                </a:ext>
              </a:extLst>
            </p:cNvPr>
            <p:cNvSpPr/>
            <p:nvPr/>
          </p:nvSpPr>
          <p:spPr>
            <a:xfrm rot="3466440">
              <a:off x="7504127" y="2056410"/>
              <a:ext cx="630678" cy="225388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  <p:grpSp>
        <p:nvGrpSpPr>
          <p:cNvPr id="23" name="Group 22" descr="slowest">
            <a:extLst>
              <a:ext uri="{FF2B5EF4-FFF2-40B4-BE49-F238E27FC236}">
                <a16:creationId xmlns:a16="http://schemas.microsoft.com/office/drawing/2014/main" id="{3E87A377-6081-FA07-303F-09568E448C43}"/>
              </a:ext>
            </a:extLst>
          </p:cNvPr>
          <p:cNvGrpSpPr/>
          <p:nvPr/>
        </p:nvGrpSpPr>
        <p:grpSpPr>
          <a:xfrm>
            <a:off x="3795101" y="4597419"/>
            <a:ext cx="4581839" cy="1625006"/>
            <a:chOff x="3795101" y="4597419"/>
            <a:chExt cx="4581839" cy="162500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567774E-7CF7-7380-E89F-04937C351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101" y="4757483"/>
              <a:ext cx="4581839" cy="1464942"/>
            </a:xfrm>
            <a:prstGeom prst="rect">
              <a:avLst/>
            </a:prstGeom>
          </p:spPr>
        </p:pic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292911B8-E26F-5BCD-8C59-55E453C11661}"/>
                </a:ext>
              </a:extLst>
            </p:cNvPr>
            <p:cNvSpPr/>
            <p:nvPr/>
          </p:nvSpPr>
          <p:spPr>
            <a:xfrm rot="3466440">
              <a:off x="3743253" y="4800064"/>
              <a:ext cx="630678" cy="225388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EABA18-35E8-49E1-B199-C23FE8E27C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http://purl.org/dc/terms/"/>
    <ds:schemaRef ds:uri="http://purl.org/dc/dcmitype/"/>
    <ds:schemaRef ds:uri="ff236c08-9611-4854-a4bb-16d44b7327b6"/>
    <ds:schemaRef ds:uri="http://schemas.microsoft.com/office/2006/metadata/properties"/>
    <ds:schemaRef ds:uri="http://www.w3.org/XML/1998/namespace"/>
    <ds:schemaRef ds:uri="64eff3df-e3d6-48ed-978f-45ff256409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4537</Words>
  <Application>Microsoft Office PowerPoint</Application>
  <PresentationFormat>Widescreen</PresentationFormat>
  <Paragraphs>626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Office Theme</vt:lpstr>
      <vt:lpstr>Slide 1 Phase 19, lesson 5 Explicit teaching le says schwa l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Suffix review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</vt:lpstr>
      <vt:lpstr>Slide 14 Learning intention and success criteria</vt:lpstr>
      <vt:lpstr>Slide 15 I do</vt:lpstr>
      <vt:lpstr>Slide 16 We do</vt:lpstr>
      <vt:lpstr>Slide 17 I do</vt:lpstr>
      <vt:lpstr>Slide 18 I do </vt:lpstr>
      <vt:lpstr>Slide 19 I do</vt:lpstr>
      <vt:lpstr>Slide 20 I do</vt:lpstr>
      <vt:lpstr>Slide 21 We do </vt:lpstr>
      <vt:lpstr>Slide 22 We do</vt:lpstr>
      <vt:lpstr>Slide 23 We do</vt:lpstr>
      <vt:lpstr>Slide 24 We do</vt:lpstr>
      <vt:lpstr>Slide 25 I do We do</vt:lpstr>
      <vt:lpstr>Slide 26 I do</vt:lpstr>
      <vt:lpstr>Slide 27 I do</vt:lpstr>
      <vt:lpstr>Slide 28 I do </vt:lpstr>
      <vt:lpstr>Slide 29 We do</vt:lpstr>
      <vt:lpstr>Slide 30 We do </vt:lpstr>
      <vt:lpstr>Slide 31 We do </vt:lpstr>
      <vt:lpstr>Slide 32 We do</vt:lpstr>
      <vt:lpstr>Slide 33 We do</vt:lpstr>
      <vt:lpstr>Slide 34 I do </vt:lpstr>
      <vt:lpstr>Slide 35 We do </vt:lpstr>
      <vt:lpstr>Slide 36 Check for understanding</vt:lpstr>
      <vt:lpstr>Slide 37 Check for understanding </vt:lpstr>
      <vt:lpstr>Slide 38 You do</vt:lpstr>
      <vt:lpstr>Slide 39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2026-03-03T00:19:56Z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