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tiff" ContentType="image/tif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ags/tag8.xml" ContentType="application/vnd.openxmlformats-officedocument.presentationml.tags+xml"/>
  <Override PartName="/ppt/notesSlides/notesSlide2.xml" ContentType="application/vnd.openxmlformats-officedocument.presentationml.notesSlide+xml"/>
  <Override PartName="/ppt/tags/tag9.xml" ContentType="application/vnd.openxmlformats-officedocument.presentationml.tags+xml"/>
  <Override PartName="/ppt/notesSlides/notesSlide3.xml" ContentType="application/vnd.openxmlformats-officedocument.presentationml.notesSlide+xml"/>
  <Override PartName="/ppt/tags/tag10.xml" ContentType="application/vnd.openxmlformats-officedocument.presentationml.tags+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tags/tag11.xml" ContentType="application/vnd.openxmlformats-officedocument.presentationml.tags+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tags/tag12.xml" ContentType="application/vnd.openxmlformats-officedocument.presentationml.tags+xml"/>
  <Override PartName="/ppt/notesSlides/notesSlide16.xml" ContentType="application/vnd.openxmlformats-officedocument.presentationml.notesSlide+xml"/>
  <Override PartName="/ppt/tags/tag13.xml" ContentType="application/vnd.openxmlformats-officedocument.presentationml.tags+xml"/>
  <Override PartName="/ppt/notesSlides/notesSlide17.xml" ContentType="application/vnd.openxmlformats-officedocument.presentationml.notesSlide+xml"/>
  <Override PartName="/ppt/tags/tag14.xml" ContentType="application/vnd.openxmlformats-officedocument.presentationml.tags+xml"/>
  <Override PartName="/ppt/notesSlides/notesSlide18.xml" ContentType="application/vnd.openxmlformats-officedocument.presentationml.notesSlide+xml"/>
  <Override PartName="/ppt/tags/tag15.xml" ContentType="application/vnd.openxmlformats-officedocument.presentationml.tags+xml"/>
  <Override PartName="/ppt/notesSlides/notesSlide19.xml" ContentType="application/vnd.openxmlformats-officedocument.presentationml.notesSlide+xml"/>
  <Override PartName="/ppt/tags/tag16.xml" ContentType="application/vnd.openxmlformats-officedocument.presentationml.tags+xml"/>
  <Override PartName="/ppt/notesSlides/notesSlide20.xml" ContentType="application/vnd.openxmlformats-officedocument.presentationml.notesSlide+xml"/>
  <Override PartName="/ppt/tags/tag17.xml" ContentType="application/vnd.openxmlformats-officedocument.presentationml.tags+xml"/>
  <Override PartName="/ppt/notesSlides/notesSlide21.xml" ContentType="application/vnd.openxmlformats-officedocument.presentationml.notesSlide+xml"/>
  <Override PartName="/ppt/tags/tag18.xml" ContentType="application/vnd.openxmlformats-officedocument.presentationml.tags+xml"/>
  <Override PartName="/ppt/notesSlides/notesSlide22.xml" ContentType="application/vnd.openxmlformats-officedocument.presentationml.notesSlide+xml"/>
  <Override PartName="/ppt/tags/tag19.xml" ContentType="application/vnd.openxmlformats-officedocument.presentationml.tags+xml"/>
  <Override PartName="/ppt/notesSlides/notesSlide23.xml" ContentType="application/vnd.openxmlformats-officedocument.presentationml.notesSlide+xml"/>
  <Override PartName="/ppt/tags/tag20.xml" ContentType="application/vnd.openxmlformats-officedocument.presentationml.tags+xml"/>
  <Override PartName="/ppt/notesSlides/notesSlide24.xml" ContentType="application/vnd.openxmlformats-officedocument.presentationml.notesSlide+xml"/>
  <Override PartName="/ppt/tags/tag21.xml" ContentType="application/vnd.openxmlformats-officedocument.presentationml.tags+xml"/>
  <Override PartName="/ppt/notesSlides/notesSlide25.xml" ContentType="application/vnd.openxmlformats-officedocument.presentationml.notesSlide+xml"/>
  <Override PartName="/ppt/tags/tag22.xml" ContentType="application/vnd.openxmlformats-officedocument.presentationml.tags+xml"/>
  <Override PartName="/ppt/notesSlides/notesSlide26.xml" ContentType="application/vnd.openxmlformats-officedocument.presentationml.notesSlide+xml"/>
  <Override PartName="/ppt/tags/tag23.xml" ContentType="application/vnd.openxmlformats-officedocument.presentationml.tags+xml"/>
  <Override PartName="/ppt/notesSlides/notesSlide27.xml" ContentType="application/vnd.openxmlformats-officedocument.presentationml.notesSlide+xml"/>
  <Override PartName="/ppt/tags/tag24.xml" ContentType="application/vnd.openxmlformats-officedocument.presentationml.tags+xml"/>
  <Override PartName="/ppt/notesSlides/notesSlide28.xml" ContentType="application/vnd.openxmlformats-officedocument.presentationml.notesSlide+xml"/>
  <Override PartName="/ppt/tags/tag25.xml" ContentType="application/vnd.openxmlformats-officedocument.presentationml.tags+xml"/>
  <Override PartName="/ppt/notesSlides/notesSlide29.xml" ContentType="application/vnd.openxmlformats-officedocument.presentationml.notesSlide+xml"/>
  <Override PartName="/ppt/tags/tag26.xml" ContentType="application/vnd.openxmlformats-officedocument.presentationml.tags+xml"/>
  <Override PartName="/ppt/notesSlides/notesSlide30.xml" ContentType="application/vnd.openxmlformats-officedocument.presentationml.notesSlide+xml"/>
  <Override PartName="/ppt/tags/tag27.xml" ContentType="application/vnd.openxmlformats-officedocument.presentationml.tags+xml"/>
  <Override PartName="/ppt/notesSlides/notesSlide31.xml" ContentType="application/vnd.openxmlformats-officedocument.presentationml.notesSlide+xml"/>
  <Override PartName="/ppt/tags/tag28.xml" ContentType="application/vnd.openxmlformats-officedocument.presentationml.tags+xml"/>
  <Override PartName="/ppt/notesSlides/notesSlide32.xml" ContentType="application/vnd.openxmlformats-officedocument.presentationml.notesSlide+xml"/>
  <Override PartName="/ppt/tags/tag29.xml" ContentType="application/vnd.openxmlformats-officedocument.presentationml.tags+xml"/>
  <Override PartName="/ppt/notesSlides/notesSlide33.xml" ContentType="application/vnd.openxmlformats-officedocument.presentationml.notesSlide+xml"/>
  <Override PartName="/ppt/tags/tag30.xml" ContentType="application/vnd.openxmlformats-officedocument.presentationml.tags+xml"/>
  <Override PartName="/ppt/notesSlides/notesSlide34.xml" ContentType="application/vnd.openxmlformats-officedocument.presentationml.notesSlide+xml"/>
  <Override PartName="/ppt/tags/tag31.xml" ContentType="application/vnd.openxmlformats-officedocument.presentationml.tags+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42"/>
  </p:notesMasterIdLst>
  <p:handoutMasterIdLst>
    <p:handoutMasterId r:id="rId43"/>
  </p:handoutMasterIdLst>
  <p:sldIdLst>
    <p:sldId id="520" r:id="rId5"/>
    <p:sldId id="597" r:id="rId6"/>
    <p:sldId id="574" r:id="rId7"/>
    <p:sldId id="615" r:id="rId8"/>
    <p:sldId id="500" r:id="rId9"/>
    <p:sldId id="596" r:id="rId10"/>
    <p:sldId id="541" r:id="rId11"/>
    <p:sldId id="552" r:id="rId12"/>
    <p:sldId id="580" r:id="rId13"/>
    <p:sldId id="587" r:id="rId14"/>
    <p:sldId id="562" r:id="rId15"/>
    <p:sldId id="563" r:id="rId16"/>
    <p:sldId id="514" r:id="rId17"/>
    <p:sldId id="515" r:id="rId18"/>
    <p:sldId id="516" r:id="rId19"/>
    <p:sldId id="498" r:id="rId20"/>
    <p:sldId id="622" r:id="rId21"/>
    <p:sldId id="619" r:id="rId22"/>
    <p:sldId id="620" r:id="rId23"/>
    <p:sldId id="623" r:id="rId24"/>
    <p:sldId id="625" r:id="rId25"/>
    <p:sldId id="626" r:id="rId26"/>
    <p:sldId id="627" r:id="rId27"/>
    <p:sldId id="628" r:id="rId28"/>
    <p:sldId id="632" r:id="rId29"/>
    <p:sldId id="629" r:id="rId30"/>
    <p:sldId id="631" r:id="rId31"/>
    <p:sldId id="633" r:id="rId32"/>
    <p:sldId id="542" r:id="rId33"/>
    <p:sldId id="634" r:id="rId34"/>
    <p:sldId id="489" r:id="rId35"/>
    <p:sldId id="490" r:id="rId36"/>
    <p:sldId id="491" r:id="rId37"/>
    <p:sldId id="492" r:id="rId38"/>
    <p:sldId id="493" r:id="rId39"/>
    <p:sldId id="494" r:id="rId40"/>
    <p:sldId id="499" r:id="rId41"/>
  </p:sldIdLst>
  <p:sldSz cx="12192000" cy="6858000"/>
  <p:notesSz cx="6858000" cy="9144000"/>
  <p:custDataLst>
    <p:tags r:id="rId44"/>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5BC55867-3F67-DC29-6602-F885A9703C4A}" name="Charmaine Kenner" initials="CK" userId="S::charmaine.kenner@esa.edu.au::525cc8d2-224e-44fd-aa57-afaebc349805" providerId="AD"/>
  <p188:author id="{6DCFF56C-C452-04AB-1CC8-788A250198E2}" name="Rebecca McEwan" initials="RM" userId="S::Rebecca.McEwan@esa.edu.au::ff810c5d-fc8a-4cb6-9b96-8b31b958f764" providerId="AD"/>
  <p188:author id="{31FB519C-E53A-3E7D-97B3-82C01CED1935}" name="Kerrie Shanahan" initials="KS" userId="S::Kerrie.Shanahan@esa.edu.au::ae473d9f-76e9-476f-892f-2674ea963afc" providerId="AD"/>
  <p188:author id="{F2AA16A7-A401-F1E4-AE7E-451003CA81B3}" name="Elaine Stanley" initials="ES" userId="S::elaine.stanley@esa.edu.au::9dfc5ab9-b876-4d2e-b928-2720deac3464" providerId="AD"/>
  <p188:author id="{2FD99AAD-B026-24F9-EB68-BBA8E21BBC2C}" name="Kerrie Shanahan" initials="KS" userId="S::kerrie.shanahan@esa.edu.au::ae473d9f-76e9-476f-892f-2674ea963afc" providerId="AD"/>
  <p188:author id="{49F87EAE-6CC1-99D4-8E31-202EF7FA06F2}" name="Trish Wilson" initials="TW" userId="1a8d7cc3620296f7" providerId="Windows Live"/>
  <p188:author id="{AC1A14C9-5C87-F7A0-98A6-59A8A750B5A3}" name="Liz Heynes" initials="LH" userId="S::Liz.Heynes@esa.edu.au::e5ff50d5-f39a-42f6-9e9f-e790bcc8c38d" providerId="AD"/>
  <p188:author id="{71D1F6ED-493F-EB67-A9FF-345D6393CC77}" name="Charmaine Kenner" initials="CK" userId="S::Charmaine.Kenner@esa.edu.au::525cc8d2-224e-44fd-aa57-afaebc349805" providerId="AD"/>
  <p188:author id="{92D011FB-E587-8D1F-64AA-2EC6A225EA05}" name="Martine Power" initials="MP" userId="S::Martine.Power@esa.edu.au::f3410e55-3c0b-475c-b0b5-72038337e5c9"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3C88D"/>
    <a:srgbClr val="4557AD"/>
    <a:srgbClr val="A1AAD5"/>
    <a:srgbClr val="776AAA"/>
    <a:srgbClr val="D9ECF6"/>
    <a:srgbClr val="007FC2"/>
    <a:srgbClr val="EBE9F2"/>
    <a:srgbClr val="0E1E42"/>
    <a:srgbClr val="FFFFFF"/>
    <a:srgbClr val="686E6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782BE72-0FA2-476B-AB77-A5BB95D539C4}" v="48" dt="2026-03-02T23:02:30.36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4587" autoAdjust="0"/>
    <p:restoredTop sz="41404" autoAdjust="0"/>
  </p:normalViewPr>
  <p:slideViewPr>
    <p:cSldViewPr snapToGrid="0">
      <p:cViewPr varScale="1">
        <p:scale>
          <a:sx n="45" d="100"/>
          <a:sy n="45" d="100"/>
        </p:scale>
        <p:origin x="2316" y="78"/>
      </p:cViewPr>
      <p:guideLst>
        <p:guide orient="horz" pos="2160"/>
        <p:guide pos="3840"/>
      </p:guideLst>
    </p:cSldViewPr>
  </p:slideViewPr>
  <p:outlineViewPr>
    <p:cViewPr>
      <p:scale>
        <a:sx n="33" d="100"/>
        <a:sy n="33" d="100"/>
      </p:scale>
      <p:origin x="0" y="-1152"/>
    </p:cViewPr>
  </p:outlin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notesMaster" Target="notesMasters/notesMaster1.xml"/><Relationship Id="rId47" Type="http://schemas.openxmlformats.org/officeDocument/2006/relationships/theme" Target="theme/theme1.xml"/><Relationship Id="rId50" Type="http://schemas.microsoft.com/office/2015/10/relationships/revisionInfo" Target="revisionInfo.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tags" Target="tags/tag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handoutMaster" Target="handoutMasters/handoutMaster1.xml"/><Relationship Id="rId48" Type="http://schemas.openxmlformats.org/officeDocument/2006/relationships/tableStyles" Target="tableStyles.xml"/><Relationship Id="rId8" Type="http://schemas.openxmlformats.org/officeDocument/2006/relationships/slide" Target="slides/slide4.xml"/><Relationship Id="rId51" Type="http://schemas.microsoft.com/office/2018/10/relationships/authors" Target="author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viewProps" Target="viewProps.xml"/><Relationship Id="rId20" Type="http://schemas.openxmlformats.org/officeDocument/2006/relationships/slide" Target="slides/slide16.xml"/><Relationship Id="rId41" Type="http://schemas.openxmlformats.org/officeDocument/2006/relationships/slide" Target="slides/slide37.xml"/><Relationship Id="rId1" Type="http://schemas.openxmlformats.org/officeDocument/2006/relationships/customXml" Target="../customXml/item1.xml"/><Relationship Id="rId6"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errie Shanahan" userId="ae473d9f-76e9-476f-892f-2674ea963afc" providerId="ADAL" clId="{1C2628FB-1F07-4B48-8FB3-27553585B1CA}"/>
    <pc:docChg chg="undo custSel addSld delSld modSld modMainMaster">
      <pc:chgData name="Kerrie Shanahan" userId="ae473d9f-76e9-476f-892f-2674ea963afc" providerId="ADAL" clId="{1C2628FB-1F07-4B48-8FB3-27553585B1CA}" dt="2026-03-02T23:02:21.039" v="4548" actId="790"/>
      <pc:docMkLst>
        <pc:docMk/>
      </pc:docMkLst>
      <pc:sldChg chg="modNotesTx">
        <pc:chgData name="Kerrie Shanahan" userId="ae473d9f-76e9-476f-892f-2674ea963afc" providerId="ADAL" clId="{1C2628FB-1F07-4B48-8FB3-27553585B1CA}" dt="2026-02-23T03:55:56.577" v="4406" actId="20577"/>
        <pc:sldMkLst>
          <pc:docMk/>
          <pc:sldMk cId="1157311959" sldId="491"/>
        </pc:sldMkLst>
      </pc:sldChg>
      <pc:sldChg chg="modSp mod">
        <pc:chgData name="Kerrie Shanahan" userId="ae473d9f-76e9-476f-892f-2674ea963afc" providerId="ADAL" clId="{1C2628FB-1F07-4B48-8FB3-27553585B1CA}" dt="2026-02-24T03:56:24.512" v="4477" actId="962"/>
        <pc:sldMkLst>
          <pc:docMk/>
          <pc:sldMk cId="258130066" sldId="492"/>
        </pc:sldMkLst>
        <pc:picChg chg="mod">
          <ac:chgData name="Kerrie Shanahan" userId="ae473d9f-76e9-476f-892f-2674ea963afc" providerId="ADAL" clId="{1C2628FB-1F07-4B48-8FB3-27553585B1CA}" dt="2026-02-24T03:56:24.512" v="4477" actId="962"/>
          <ac:picMkLst>
            <pc:docMk/>
            <pc:sldMk cId="258130066" sldId="492"/>
            <ac:picMk id="2" creationId="{108BDE09-945B-8032-1561-532E24161CE4}"/>
          </ac:picMkLst>
        </pc:picChg>
        <pc:picChg chg="mod">
          <ac:chgData name="Kerrie Shanahan" userId="ae473d9f-76e9-476f-892f-2674ea963afc" providerId="ADAL" clId="{1C2628FB-1F07-4B48-8FB3-27553585B1CA}" dt="2026-02-24T03:55:21.421" v="4461" actId="962"/>
          <ac:picMkLst>
            <pc:docMk/>
            <pc:sldMk cId="258130066" sldId="492"/>
            <ac:picMk id="6" creationId="{68F43B59-FD6A-19B4-BDA8-F99638D4C2AF}"/>
          </ac:picMkLst>
        </pc:picChg>
        <pc:picChg chg="mod">
          <ac:chgData name="Kerrie Shanahan" userId="ae473d9f-76e9-476f-892f-2674ea963afc" providerId="ADAL" clId="{1C2628FB-1F07-4B48-8FB3-27553585B1CA}" dt="2026-02-24T03:55:20.708" v="4455" actId="962"/>
          <ac:picMkLst>
            <pc:docMk/>
            <pc:sldMk cId="258130066" sldId="492"/>
            <ac:picMk id="7" creationId="{51C3F29B-273B-A73B-7CA5-E25A903EA4CE}"/>
          </ac:picMkLst>
        </pc:picChg>
      </pc:sldChg>
      <pc:sldChg chg="modSp mod modNotesTx">
        <pc:chgData name="Kerrie Shanahan" userId="ae473d9f-76e9-476f-892f-2674ea963afc" providerId="ADAL" clId="{1C2628FB-1F07-4B48-8FB3-27553585B1CA}" dt="2026-02-24T03:56:46" v="4479" actId="962"/>
        <pc:sldMkLst>
          <pc:docMk/>
          <pc:sldMk cId="2389358011" sldId="493"/>
        </pc:sldMkLst>
        <pc:picChg chg="mod">
          <ac:chgData name="Kerrie Shanahan" userId="ae473d9f-76e9-476f-892f-2674ea963afc" providerId="ADAL" clId="{1C2628FB-1F07-4B48-8FB3-27553585B1CA}" dt="2026-02-24T03:56:46" v="4479" actId="962"/>
          <ac:picMkLst>
            <pc:docMk/>
            <pc:sldMk cId="2389358011" sldId="493"/>
            <ac:picMk id="2" creationId="{384FF3A5-9ADD-594A-A96A-78E8B9D9D57E}"/>
          </ac:picMkLst>
        </pc:picChg>
      </pc:sldChg>
      <pc:sldChg chg="modNotesTx">
        <pc:chgData name="Kerrie Shanahan" userId="ae473d9f-76e9-476f-892f-2674ea963afc" providerId="ADAL" clId="{1C2628FB-1F07-4B48-8FB3-27553585B1CA}" dt="2026-02-02T01:36:06.694" v="3641" actId="20577"/>
        <pc:sldMkLst>
          <pc:docMk/>
          <pc:sldMk cId="1759574190" sldId="498"/>
        </pc:sldMkLst>
      </pc:sldChg>
      <pc:sldChg chg="modNotesTx">
        <pc:chgData name="Kerrie Shanahan" userId="ae473d9f-76e9-476f-892f-2674ea963afc" providerId="ADAL" clId="{1C2628FB-1F07-4B48-8FB3-27553585B1CA}" dt="2026-02-23T03:16:15.525" v="3975" actId="20577"/>
        <pc:sldMkLst>
          <pc:docMk/>
          <pc:sldMk cId="1971552586" sldId="515"/>
        </pc:sldMkLst>
      </pc:sldChg>
      <pc:sldChg chg="modSp mod modNotesTx">
        <pc:chgData name="Kerrie Shanahan" userId="ae473d9f-76e9-476f-892f-2674ea963afc" providerId="ADAL" clId="{1C2628FB-1F07-4B48-8FB3-27553585B1CA}" dt="2026-03-02T23:02:21.039" v="4548" actId="790"/>
        <pc:sldMkLst>
          <pc:docMk/>
          <pc:sldMk cId="409148390" sldId="520"/>
        </pc:sldMkLst>
        <pc:spChg chg="ord">
          <ac:chgData name="Kerrie Shanahan" userId="ae473d9f-76e9-476f-892f-2674ea963afc" providerId="ADAL" clId="{1C2628FB-1F07-4B48-8FB3-27553585B1CA}" dt="2026-02-24T03:56:54.886" v="4480"/>
          <ac:spMkLst>
            <pc:docMk/>
            <pc:sldMk cId="409148390" sldId="520"/>
            <ac:spMk id="2" creationId="{21B1014D-4C19-3E79-3BF6-7D5ADF976AAA}"/>
          </ac:spMkLst>
        </pc:spChg>
      </pc:sldChg>
      <pc:sldChg chg="delSp modSp mod">
        <pc:chgData name="Kerrie Shanahan" userId="ae473d9f-76e9-476f-892f-2674ea963afc" providerId="ADAL" clId="{1C2628FB-1F07-4B48-8FB3-27553585B1CA}" dt="2026-02-24T03:59:12.874" v="4495"/>
        <pc:sldMkLst>
          <pc:docMk/>
          <pc:sldMk cId="1942781684" sldId="552"/>
        </pc:sldMkLst>
        <pc:picChg chg="mod ord">
          <ac:chgData name="Kerrie Shanahan" userId="ae473d9f-76e9-476f-892f-2674ea963afc" providerId="ADAL" clId="{1C2628FB-1F07-4B48-8FB3-27553585B1CA}" dt="2026-02-24T03:57:13.011" v="4484"/>
          <ac:picMkLst>
            <pc:docMk/>
            <pc:sldMk cId="1942781684" sldId="552"/>
            <ac:picMk id="3" creationId="{4DC2B831-6D4F-6B21-A8BC-67196759E769}"/>
          </ac:picMkLst>
        </pc:picChg>
        <pc:picChg chg="mod ord">
          <ac:chgData name="Kerrie Shanahan" userId="ae473d9f-76e9-476f-892f-2674ea963afc" providerId="ADAL" clId="{1C2628FB-1F07-4B48-8FB3-27553585B1CA}" dt="2026-02-24T03:59:02.759" v="4494"/>
          <ac:picMkLst>
            <pc:docMk/>
            <pc:sldMk cId="1942781684" sldId="552"/>
            <ac:picMk id="4" creationId="{98C82009-07BA-56C5-095F-9DF8E184E2A9}"/>
          </ac:picMkLst>
        </pc:picChg>
        <pc:picChg chg="mod">
          <ac:chgData name="Kerrie Shanahan" userId="ae473d9f-76e9-476f-892f-2674ea963afc" providerId="ADAL" clId="{1C2628FB-1F07-4B48-8FB3-27553585B1CA}" dt="2026-02-24T03:55:59.797" v="4467" actId="962"/>
          <ac:picMkLst>
            <pc:docMk/>
            <pc:sldMk cId="1942781684" sldId="552"/>
            <ac:picMk id="5" creationId="{9478EC04-FB36-AE33-B128-E483C13CB589}"/>
          </ac:picMkLst>
        </pc:picChg>
        <pc:picChg chg="mod ord">
          <ac:chgData name="Kerrie Shanahan" userId="ae473d9f-76e9-476f-892f-2674ea963afc" providerId="ADAL" clId="{1C2628FB-1F07-4B48-8FB3-27553585B1CA}" dt="2026-02-24T03:59:12.874" v="4495"/>
          <ac:picMkLst>
            <pc:docMk/>
            <pc:sldMk cId="1942781684" sldId="552"/>
            <ac:picMk id="7" creationId="{1574D421-D3D3-3BD3-5639-CD621B5E5658}"/>
          </ac:picMkLst>
        </pc:picChg>
      </pc:sldChg>
      <pc:sldChg chg="addSp delSp modSp mod">
        <pc:chgData name="Kerrie Shanahan" userId="ae473d9f-76e9-476f-892f-2674ea963afc" providerId="ADAL" clId="{1C2628FB-1F07-4B48-8FB3-27553585B1CA}" dt="2026-03-02T22:55:32.720" v="4514" actId="1076"/>
        <pc:sldMkLst>
          <pc:docMk/>
          <pc:sldMk cId="3305298057" sldId="562"/>
        </pc:sldMkLst>
        <pc:spChg chg="mod topLvl">
          <ac:chgData name="Kerrie Shanahan" userId="ae473d9f-76e9-476f-892f-2674ea963afc" providerId="ADAL" clId="{1C2628FB-1F07-4B48-8FB3-27553585B1CA}" dt="2026-03-02T22:55:32.720" v="4514" actId="1076"/>
          <ac:spMkLst>
            <pc:docMk/>
            <pc:sldMk cId="3305298057" sldId="562"/>
            <ac:spMk id="5" creationId="{9991F27A-8E58-B320-ACED-0A9125F321A7}"/>
          </ac:spMkLst>
        </pc:spChg>
        <pc:spChg chg="add mod">
          <ac:chgData name="Kerrie Shanahan" userId="ae473d9f-76e9-476f-892f-2674ea963afc" providerId="ADAL" clId="{1C2628FB-1F07-4B48-8FB3-27553585B1CA}" dt="2026-02-18T00:29:55.518" v="3958" actId="164"/>
          <ac:spMkLst>
            <pc:docMk/>
            <pc:sldMk cId="3305298057" sldId="562"/>
            <ac:spMk id="38" creationId="{158FE784-37BB-0B99-5276-3D085D295480}"/>
          </ac:spMkLst>
        </pc:spChg>
        <pc:grpChg chg="add mod ord">
          <ac:chgData name="Kerrie Shanahan" userId="ae473d9f-76e9-476f-892f-2674ea963afc" providerId="ADAL" clId="{1C2628FB-1F07-4B48-8FB3-27553585B1CA}" dt="2026-03-02T22:55:26.598" v="4513" actId="1076"/>
          <ac:grpSpMkLst>
            <pc:docMk/>
            <pc:sldMk cId="3305298057" sldId="562"/>
            <ac:grpSpMk id="27" creationId="{F08BF158-F0DD-B939-CC82-E39B932D8212}"/>
          </ac:grpSpMkLst>
        </pc:grpChg>
        <pc:grpChg chg="add mod">
          <ac:chgData name="Kerrie Shanahan" userId="ae473d9f-76e9-476f-892f-2674ea963afc" providerId="ADAL" clId="{1C2628FB-1F07-4B48-8FB3-27553585B1CA}" dt="2026-02-24T03:56:15.034" v="4473" actId="962"/>
          <ac:grpSpMkLst>
            <pc:docMk/>
            <pc:sldMk cId="3305298057" sldId="562"/>
            <ac:grpSpMk id="39" creationId="{B0F1F819-8F3F-3FCB-FD45-3C1AC974E77F}"/>
          </ac:grpSpMkLst>
        </pc:grpChg>
        <pc:picChg chg="mod">
          <ac:chgData name="Kerrie Shanahan" userId="ae473d9f-76e9-476f-892f-2674ea963afc" providerId="ADAL" clId="{1C2628FB-1F07-4B48-8FB3-27553585B1CA}" dt="2026-02-24T21:43:05.679" v="4496" actId="962"/>
          <ac:picMkLst>
            <pc:docMk/>
            <pc:sldMk cId="3305298057" sldId="562"/>
            <ac:picMk id="11" creationId="{529832FA-A0D9-4427-F9A0-9B974AED7547}"/>
          </ac:picMkLst>
        </pc:picChg>
        <pc:picChg chg="add mod">
          <ac:chgData name="Kerrie Shanahan" userId="ae473d9f-76e9-476f-892f-2674ea963afc" providerId="ADAL" clId="{1C2628FB-1F07-4B48-8FB3-27553585B1CA}" dt="2026-02-18T00:29:55.518" v="3958" actId="164"/>
          <ac:picMkLst>
            <pc:docMk/>
            <pc:sldMk cId="3305298057" sldId="562"/>
            <ac:picMk id="31" creationId="{2EA13088-20D9-8F94-16AE-FAA99B5A4DD0}"/>
          </ac:picMkLst>
        </pc:picChg>
        <pc:picChg chg="add mod">
          <ac:chgData name="Kerrie Shanahan" userId="ae473d9f-76e9-476f-892f-2674ea963afc" providerId="ADAL" clId="{1C2628FB-1F07-4B48-8FB3-27553585B1CA}" dt="2026-02-18T00:29:55.518" v="3958" actId="164"/>
          <ac:picMkLst>
            <pc:docMk/>
            <pc:sldMk cId="3305298057" sldId="562"/>
            <ac:picMk id="35" creationId="{329D602F-0724-C9EF-DDA5-A4D996BEBF9B}"/>
          </ac:picMkLst>
        </pc:picChg>
        <pc:picChg chg="add mod">
          <ac:chgData name="Kerrie Shanahan" userId="ae473d9f-76e9-476f-892f-2674ea963afc" providerId="ADAL" clId="{1C2628FB-1F07-4B48-8FB3-27553585B1CA}" dt="2026-02-18T00:29:55.518" v="3958" actId="164"/>
          <ac:picMkLst>
            <pc:docMk/>
            <pc:sldMk cId="3305298057" sldId="562"/>
            <ac:picMk id="37" creationId="{5380D590-8554-3903-B1DF-1EFCB5C40C25}"/>
          </ac:picMkLst>
        </pc:picChg>
        <pc:cxnChg chg="add mod">
          <ac:chgData name="Kerrie Shanahan" userId="ae473d9f-76e9-476f-892f-2674ea963afc" providerId="ADAL" clId="{1C2628FB-1F07-4B48-8FB3-27553585B1CA}" dt="2026-02-18T00:13:06.151" v="3915" actId="164"/>
          <ac:cxnSpMkLst>
            <pc:docMk/>
            <pc:sldMk cId="3305298057" sldId="562"/>
            <ac:cxnSpMk id="7" creationId="{5CAFE813-D66B-7589-76CE-FE1A24411F83}"/>
          </ac:cxnSpMkLst>
        </pc:cxnChg>
        <pc:cxnChg chg="add mod">
          <ac:chgData name="Kerrie Shanahan" userId="ae473d9f-76e9-476f-892f-2674ea963afc" providerId="ADAL" clId="{1C2628FB-1F07-4B48-8FB3-27553585B1CA}" dt="2026-02-18T00:13:06.151" v="3915" actId="164"/>
          <ac:cxnSpMkLst>
            <pc:docMk/>
            <pc:sldMk cId="3305298057" sldId="562"/>
            <ac:cxnSpMk id="10" creationId="{B3A348AB-8171-9E80-72D9-17225BE5D856}"/>
          </ac:cxnSpMkLst>
        </pc:cxnChg>
        <pc:cxnChg chg="add mod">
          <ac:chgData name="Kerrie Shanahan" userId="ae473d9f-76e9-476f-892f-2674ea963afc" providerId="ADAL" clId="{1C2628FB-1F07-4B48-8FB3-27553585B1CA}" dt="2026-02-18T00:13:06.151" v="3915" actId="164"/>
          <ac:cxnSpMkLst>
            <pc:docMk/>
            <pc:sldMk cId="3305298057" sldId="562"/>
            <ac:cxnSpMk id="13" creationId="{A3DCF288-870A-9C21-2AA3-5D3B720C1D0B}"/>
          </ac:cxnSpMkLst>
        </pc:cxnChg>
        <pc:cxnChg chg="add mod">
          <ac:chgData name="Kerrie Shanahan" userId="ae473d9f-76e9-476f-892f-2674ea963afc" providerId="ADAL" clId="{1C2628FB-1F07-4B48-8FB3-27553585B1CA}" dt="2026-02-18T00:48:31.121" v="3961" actId="1076"/>
          <ac:cxnSpMkLst>
            <pc:docMk/>
            <pc:sldMk cId="3305298057" sldId="562"/>
            <ac:cxnSpMk id="15" creationId="{FA4E287B-8043-D39F-51D3-1522839A3539}"/>
          </ac:cxnSpMkLst>
        </pc:cxnChg>
      </pc:sldChg>
      <pc:sldChg chg="modSp mod">
        <pc:chgData name="Kerrie Shanahan" userId="ae473d9f-76e9-476f-892f-2674ea963afc" providerId="ADAL" clId="{1C2628FB-1F07-4B48-8FB3-27553585B1CA}" dt="2026-02-24T03:54:27.477" v="4427" actId="962"/>
        <pc:sldMkLst>
          <pc:docMk/>
          <pc:sldMk cId="3738028381" sldId="574"/>
        </pc:sldMkLst>
        <pc:picChg chg="mod">
          <ac:chgData name="Kerrie Shanahan" userId="ae473d9f-76e9-476f-892f-2674ea963afc" providerId="ADAL" clId="{1C2628FB-1F07-4B48-8FB3-27553585B1CA}" dt="2026-02-24T03:54:27.477" v="4427" actId="962"/>
          <ac:picMkLst>
            <pc:docMk/>
            <pc:sldMk cId="3738028381" sldId="574"/>
            <ac:picMk id="8" creationId="{5CCAFC60-F03C-4116-EF4D-D012DF647122}"/>
          </ac:picMkLst>
        </pc:picChg>
      </pc:sldChg>
      <pc:sldChg chg="modSp mod">
        <pc:chgData name="Kerrie Shanahan" userId="ae473d9f-76e9-476f-892f-2674ea963afc" providerId="ADAL" clId="{1C2628FB-1F07-4B48-8FB3-27553585B1CA}" dt="2026-02-17T23:14:43.008" v="3642" actId="255"/>
        <pc:sldMkLst>
          <pc:docMk/>
          <pc:sldMk cId="3993247221" sldId="597"/>
        </pc:sldMkLst>
        <pc:spChg chg="mod">
          <ac:chgData name="Kerrie Shanahan" userId="ae473d9f-76e9-476f-892f-2674ea963afc" providerId="ADAL" clId="{1C2628FB-1F07-4B48-8FB3-27553585B1CA}" dt="2026-02-17T23:14:43.008" v="3642" actId="255"/>
          <ac:spMkLst>
            <pc:docMk/>
            <pc:sldMk cId="3993247221" sldId="597"/>
            <ac:spMk id="4" creationId="{992DD130-C87D-F8B3-EE4E-3AA9C0D323B9}"/>
          </ac:spMkLst>
        </pc:spChg>
      </pc:sldChg>
      <pc:sldChg chg="modSp mod modNotesTx">
        <pc:chgData name="Kerrie Shanahan" userId="ae473d9f-76e9-476f-892f-2674ea963afc" providerId="ADAL" clId="{1C2628FB-1F07-4B48-8FB3-27553585B1CA}" dt="2026-03-02T22:54:34.743" v="4511" actId="20577"/>
        <pc:sldMkLst>
          <pc:docMk/>
          <pc:sldMk cId="1703508100" sldId="615"/>
        </pc:sldMkLst>
        <pc:spChg chg="ord">
          <ac:chgData name="Kerrie Shanahan" userId="ae473d9f-76e9-476f-892f-2674ea963afc" providerId="ADAL" clId="{1C2628FB-1F07-4B48-8FB3-27553585B1CA}" dt="2026-02-24T03:57:03.836" v="4481"/>
          <ac:spMkLst>
            <pc:docMk/>
            <pc:sldMk cId="1703508100" sldId="615"/>
            <ac:spMk id="14" creationId="{F1E9C860-465C-9587-B1DD-6A1C981169E3}"/>
          </ac:spMkLst>
        </pc:spChg>
        <pc:grpChg chg="mod">
          <ac:chgData name="Kerrie Shanahan" userId="ae473d9f-76e9-476f-892f-2674ea963afc" providerId="ADAL" clId="{1C2628FB-1F07-4B48-8FB3-27553585B1CA}" dt="2026-02-24T03:55:08.356" v="4431" actId="962"/>
          <ac:grpSpMkLst>
            <pc:docMk/>
            <pc:sldMk cId="1703508100" sldId="615"/>
            <ac:grpSpMk id="13" creationId="{75248D65-92D2-F737-7558-45B72E8A8FE0}"/>
          </ac:grpSpMkLst>
        </pc:grpChg>
        <pc:picChg chg="mod">
          <ac:chgData name="Kerrie Shanahan" userId="ae473d9f-76e9-476f-892f-2674ea963afc" providerId="ADAL" clId="{1C2628FB-1F07-4B48-8FB3-27553585B1CA}" dt="2026-02-24T03:55:50.976" v="4463" actId="962"/>
          <ac:picMkLst>
            <pc:docMk/>
            <pc:sldMk cId="1703508100" sldId="615"/>
            <ac:picMk id="4" creationId="{A42D864F-ACBD-96C1-F827-27D5FECDFC7B}"/>
          </ac:picMkLst>
        </pc:picChg>
      </pc:sldChg>
      <pc:sldChg chg="modNotesTx">
        <pc:chgData name="Kerrie Shanahan" userId="ae473d9f-76e9-476f-892f-2674ea963afc" providerId="ADAL" clId="{1C2628FB-1F07-4B48-8FB3-27553585B1CA}" dt="2026-02-23T03:34:39.266" v="4343" actId="113"/>
        <pc:sldMkLst>
          <pc:docMk/>
          <pc:sldMk cId="2591964582" sldId="619"/>
        </pc:sldMkLst>
      </pc:sldChg>
      <pc:sldChg chg="modNotesTx">
        <pc:chgData name="Kerrie Shanahan" userId="ae473d9f-76e9-476f-892f-2674ea963afc" providerId="ADAL" clId="{1C2628FB-1F07-4B48-8FB3-27553585B1CA}" dt="2026-03-02T22:56:54.950" v="4543" actId="20577"/>
        <pc:sldMkLst>
          <pc:docMk/>
          <pc:sldMk cId="2691205996" sldId="622"/>
        </pc:sldMkLst>
      </pc:sldChg>
      <pc:sldChg chg="modSp mod">
        <pc:chgData name="Kerrie Shanahan" userId="ae473d9f-76e9-476f-892f-2674ea963afc" providerId="ADAL" clId="{1C2628FB-1F07-4B48-8FB3-27553585B1CA}" dt="2026-02-23T03:36:50.867" v="4346" actId="207"/>
        <pc:sldMkLst>
          <pc:docMk/>
          <pc:sldMk cId="979208292" sldId="623"/>
        </pc:sldMkLst>
        <pc:spChg chg="mod">
          <ac:chgData name="Kerrie Shanahan" userId="ae473d9f-76e9-476f-892f-2674ea963afc" providerId="ADAL" clId="{1C2628FB-1F07-4B48-8FB3-27553585B1CA}" dt="2026-02-23T03:32:07.197" v="4149" actId="113"/>
          <ac:spMkLst>
            <pc:docMk/>
            <pc:sldMk cId="979208292" sldId="623"/>
            <ac:spMk id="4" creationId="{3D584E74-23E8-1DDE-DD8F-6872A7E3FED9}"/>
          </ac:spMkLst>
        </pc:spChg>
        <pc:spChg chg="mod">
          <ac:chgData name="Kerrie Shanahan" userId="ae473d9f-76e9-476f-892f-2674ea963afc" providerId="ADAL" clId="{1C2628FB-1F07-4B48-8FB3-27553585B1CA}" dt="2026-02-23T03:36:50.867" v="4346" actId="207"/>
          <ac:spMkLst>
            <pc:docMk/>
            <pc:sldMk cId="979208292" sldId="623"/>
            <ac:spMk id="7" creationId="{74DA78AD-6265-EBCC-E135-E485F1A5B7E2}"/>
          </ac:spMkLst>
        </pc:spChg>
      </pc:sldChg>
      <pc:sldChg chg="modSp">
        <pc:chgData name="Kerrie Shanahan" userId="ae473d9f-76e9-476f-892f-2674ea963afc" providerId="ADAL" clId="{1C2628FB-1F07-4B48-8FB3-27553585B1CA}" dt="2026-02-23T03:37:33.624" v="4352"/>
        <pc:sldMkLst>
          <pc:docMk/>
          <pc:sldMk cId="4032712112" sldId="625"/>
        </pc:sldMkLst>
        <pc:spChg chg="mod">
          <ac:chgData name="Kerrie Shanahan" userId="ae473d9f-76e9-476f-892f-2674ea963afc" providerId="ADAL" clId="{1C2628FB-1F07-4B48-8FB3-27553585B1CA}" dt="2026-02-23T03:37:21.819" v="4349"/>
          <ac:spMkLst>
            <pc:docMk/>
            <pc:sldMk cId="4032712112" sldId="625"/>
            <ac:spMk id="4" creationId="{883E0BCD-4DFF-BCE7-273B-9DB845C2F59B}"/>
          </ac:spMkLst>
        </pc:spChg>
        <pc:spChg chg="mod">
          <ac:chgData name="Kerrie Shanahan" userId="ae473d9f-76e9-476f-892f-2674ea963afc" providerId="ADAL" clId="{1C2628FB-1F07-4B48-8FB3-27553585B1CA}" dt="2026-02-23T03:37:33.624" v="4352"/>
          <ac:spMkLst>
            <pc:docMk/>
            <pc:sldMk cId="4032712112" sldId="625"/>
            <ac:spMk id="7" creationId="{4E6F50D3-C71D-D6B3-4209-A27DC55D32C7}"/>
          </ac:spMkLst>
        </pc:spChg>
      </pc:sldChg>
      <pc:sldChg chg="modSp mod">
        <pc:chgData name="Kerrie Shanahan" userId="ae473d9f-76e9-476f-892f-2674ea963afc" providerId="ADAL" clId="{1C2628FB-1F07-4B48-8FB3-27553585B1CA}" dt="2026-02-24T03:55:16.388" v="4439" actId="962"/>
        <pc:sldMkLst>
          <pc:docMk/>
          <pc:sldMk cId="123282842" sldId="626"/>
        </pc:sldMkLst>
        <pc:picChg chg="mod">
          <ac:chgData name="Kerrie Shanahan" userId="ae473d9f-76e9-476f-892f-2674ea963afc" providerId="ADAL" clId="{1C2628FB-1F07-4B48-8FB3-27553585B1CA}" dt="2026-02-24T03:55:16.388" v="4439" actId="962"/>
          <ac:picMkLst>
            <pc:docMk/>
            <pc:sldMk cId="123282842" sldId="626"/>
            <ac:picMk id="4" creationId="{D1DFB69A-7765-4FAC-F9F1-EF827A49088A}"/>
          </ac:picMkLst>
        </pc:picChg>
      </pc:sldChg>
      <pc:sldChg chg="modSp">
        <pc:chgData name="Kerrie Shanahan" userId="ae473d9f-76e9-476f-892f-2674ea963afc" providerId="ADAL" clId="{1C2628FB-1F07-4B48-8FB3-27553585B1CA}" dt="2026-02-23T03:40:29.601" v="4353" actId="14826"/>
        <pc:sldMkLst>
          <pc:docMk/>
          <pc:sldMk cId="2008779385" sldId="627"/>
        </pc:sldMkLst>
        <pc:grpChg chg="mod">
          <ac:chgData name="Kerrie Shanahan" userId="ae473d9f-76e9-476f-892f-2674ea963afc" providerId="ADAL" clId="{1C2628FB-1F07-4B48-8FB3-27553585B1CA}" dt="2026-02-23T03:40:29.601" v="4353" actId="14826"/>
          <ac:grpSpMkLst>
            <pc:docMk/>
            <pc:sldMk cId="2008779385" sldId="627"/>
            <ac:grpSpMk id="3" creationId="{E7CDFFBD-C1DB-0499-2FBB-61F3B2099F85}"/>
          </ac:grpSpMkLst>
        </pc:grpChg>
        <pc:picChg chg="mod">
          <ac:chgData name="Kerrie Shanahan" userId="ae473d9f-76e9-476f-892f-2674ea963afc" providerId="ADAL" clId="{1C2628FB-1F07-4B48-8FB3-27553585B1CA}" dt="2026-02-23T03:40:29.601" v="4353" actId="14826"/>
          <ac:picMkLst>
            <pc:docMk/>
            <pc:sldMk cId="2008779385" sldId="627"/>
            <ac:picMk id="4" creationId="{2F5015A3-02F2-89D9-1D77-D4863D3C6D8C}"/>
          </ac:picMkLst>
        </pc:picChg>
        <pc:picChg chg="mod">
          <ac:chgData name="Kerrie Shanahan" userId="ae473d9f-76e9-476f-892f-2674ea963afc" providerId="ADAL" clId="{1C2628FB-1F07-4B48-8FB3-27553585B1CA}" dt="2026-02-23T03:40:29.601" v="4353" actId="14826"/>
          <ac:picMkLst>
            <pc:docMk/>
            <pc:sldMk cId="2008779385" sldId="627"/>
            <ac:picMk id="5" creationId="{48B2DAFD-22D5-7497-942F-60D9D60208DC}"/>
          </ac:picMkLst>
        </pc:picChg>
      </pc:sldChg>
      <pc:sldChg chg="modSp mod">
        <pc:chgData name="Kerrie Shanahan" userId="ae473d9f-76e9-476f-892f-2674ea963afc" providerId="ADAL" clId="{1C2628FB-1F07-4B48-8FB3-27553585B1CA}" dt="2026-03-02T23:00:21.988" v="4547" actId="14826"/>
        <pc:sldMkLst>
          <pc:docMk/>
          <pc:sldMk cId="855279399" sldId="628"/>
        </pc:sldMkLst>
        <pc:grpChg chg="mod">
          <ac:chgData name="Kerrie Shanahan" userId="ae473d9f-76e9-476f-892f-2674ea963afc" providerId="ADAL" clId="{1C2628FB-1F07-4B48-8FB3-27553585B1CA}" dt="2026-03-02T23:00:21.988" v="4547" actId="14826"/>
          <ac:grpSpMkLst>
            <pc:docMk/>
            <pc:sldMk cId="855279399" sldId="628"/>
            <ac:grpSpMk id="3" creationId="{9D0646B8-4C0E-E144-2F03-CA10F3F660E9}"/>
          </ac:grpSpMkLst>
        </pc:grpChg>
        <pc:picChg chg="mod">
          <ac:chgData name="Kerrie Shanahan" userId="ae473d9f-76e9-476f-892f-2674ea963afc" providerId="ADAL" clId="{1C2628FB-1F07-4B48-8FB3-27553585B1CA}" dt="2026-03-02T23:00:21.988" v="4547" actId="14826"/>
          <ac:picMkLst>
            <pc:docMk/>
            <pc:sldMk cId="855279399" sldId="628"/>
            <ac:picMk id="4" creationId="{DE3F3440-D30D-009D-9BF6-F0D07DB64EDC}"/>
          </ac:picMkLst>
        </pc:picChg>
        <pc:picChg chg="mod">
          <ac:chgData name="Kerrie Shanahan" userId="ae473d9f-76e9-476f-892f-2674ea963afc" providerId="ADAL" clId="{1C2628FB-1F07-4B48-8FB3-27553585B1CA}" dt="2026-03-02T23:00:21.988" v="4547" actId="14826"/>
          <ac:picMkLst>
            <pc:docMk/>
            <pc:sldMk cId="855279399" sldId="628"/>
            <ac:picMk id="6" creationId="{ACE1E14B-0067-54BF-DE72-728DB7E07A9A}"/>
          </ac:picMkLst>
        </pc:picChg>
        <pc:picChg chg="mod">
          <ac:chgData name="Kerrie Shanahan" userId="ae473d9f-76e9-476f-892f-2674ea963afc" providerId="ADAL" clId="{1C2628FB-1F07-4B48-8FB3-27553585B1CA}" dt="2026-02-24T03:55:16.643" v="4443" actId="962"/>
          <ac:picMkLst>
            <pc:docMk/>
            <pc:sldMk cId="855279399" sldId="628"/>
            <ac:picMk id="7" creationId="{A6BB6C90-AEDC-F74B-F9EE-022318EBE78A}"/>
          </ac:picMkLst>
        </pc:picChg>
      </pc:sldChg>
      <pc:sldChg chg="addSp delSp modSp mod">
        <pc:chgData name="Kerrie Shanahan" userId="ae473d9f-76e9-476f-892f-2674ea963afc" providerId="ADAL" clId="{1C2628FB-1F07-4B48-8FB3-27553585B1CA}" dt="2026-02-24T03:56:19.394" v="4475" actId="962"/>
        <pc:sldMkLst>
          <pc:docMk/>
          <pc:sldMk cId="2601678255" sldId="629"/>
        </pc:sldMkLst>
        <pc:grpChg chg="add mod">
          <ac:chgData name="Kerrie Shanahan" userId="ae473d9f-76e9-476f-892f-2674ea963afc" providerId="ADAL" clId="{1C2628FB-1F07-4B48-8FB3-27553585B1CA}" dt="2026-02-24T03:56:19.394" v="4475" actId="962"/>
          <ac:grpSpMkLst>
            <pc:docMk/>
            <pc:sldMk cId="2601678255" sldId="629"/>
            <ac:grpSpMk id="3" creationId="{2E7E0AC3-C251-F5CF-235C-1983D90874D8}"/>
          </ac:grpSpMkLst>
        </pc:grpChg>
        <pc:picChg chg="mod">
          <ac:chgData name="Kerrie Shanahan" userId="ae473d9f-76e9-476f-892f-2674ea963afc" providerId="ADAL" clId="{1C2628FB-1F07-4B48-8FB3-27553585B1CA}" dt="2026-02-23T03:50:18.479" v="4380"/>
          <ac:picMkLst>
            <pc:docMk/>
            <pc:sldMk cId="2601678255" sldId="629"/>
            <ac:picMk id="4" creationId="{1401633D-A67C-E2CF-B99F-8478D4A96980}"/>
          </ac:picMkLst>
        </pc:picChg>
        <pc:picChg chg="mod">
          <ac:chgData name="Kerrie Shanahan" userId="ae473d9f-76e9-476f-892f-2674ea963afc" providerId="ADAL" clId="{1C2628FB-1F07-4B48-8FB3-27553585B1CA}" dt="2026-02-24T03:55:19.790" v="4449" actId="962"/>
          <ac:picMkLst>
            <pc:docMk/>
            <pc:sldMk cId="2601678255" sldId="629"/>
            <ac:picMk id="6" creationId="{B1ADB74E-25E2-2A4D-679E-62727C6DABAB}"/>
          </ac:picMkLst>
        </pc:picChg>
        <pc:cxnChg chg="mod">
          <ac:chgData name="Kerrie Shanahan" userId="ae473d9f-76e9-476f-892f-2674ea963afc" providerId="ADAL" clId="{1C2628FB-1F07-4B48-8FB3-27553585B1CA}" dt="2026-02-23T03:50:18.479" v="4380"/>
          <ac:cxnSpMkLst>
            <pc:docMk/>
            <pc:sldMk cId="2601678255" sldId="629"/>
            <ac:cxnSpMk id="7" creationId="{EBAC7E89-946E-6C13-D9C3-6D283C39129F}"/>
          </ac:cxnSpMkLst>
        </pc:cxnChg>
      </pc:sldChg>
      <pc:sldChg chg="addSp delSp modSp mod">
        <pc:chgData name="Kerrie Shanahan" userId="ae473d9f-76e9-476f-892f-2674ea963afc" providerId="ADAL" clId="{1C2628FB-1F07-4B48-8FB3-27553585B1CA}" dt="2026-02-24T03:55:20.264" v="4451" actId="962"/>
        <pc:sldMkLst>
          <pc:docMk/>
          <pc:sldMk cId="2779213344" sldId="631"/>
        </pc:sldMkLst>
        <pc:grpChg chg="mod">
          <ac:chgData name="Kerrie Shanahan" userId="ae473d9f-76e9-476f-892f-2674ea963afc" providerId="ADAL" clId="{1C2628FB-1F07-4B48-8FB3-27553585B1CA}" dt="2026-02-23T03:54:09.034" v="4381" actId="14826"/>
          <ac:grpSpMkLst>
            <pc:docMk/>
            <pc:sldMk cId="2779213344" sldId="631"/>
            <ac:grpSpMk id="3" creationId="{5A7B664B-FD3C-FC75-CBBE-4D0AC8D02D12}"/>
          </ac:grpSpMkLst>
        </pc:grpChg>
        <pc:grpChg chg="add mod">
          <ac:chgData name="Kerrie Shanahan" userId="ae473d9f-76e9-476f-892f-2674ea963afc" providerId="ADAL" clId="{1C2628FB-1F07-4B48-8FB3-27553585B1CA}" dt="2026-02-24T03:55:20.264" v="4451" actId="962"/>
          <ac:grpSpMkLst>
            <pc:docMk/>
            <pc:sldMk cId="2779213344" sldId="631"/>
            <ac:grpSpMk id="12" creationId="{53A28103-EE06-DD08-AE4A-79630B197129}"/>
          </ac:grpSpMkLst>
        </pc:grpChg>
        <pc:picChg chg="mod">
          <ac:chgData name="Kerrie Shanahan" userId="ae473d9f-76e9-476f-892f-2674ea963afc" providerId="ADAL" clId="{1C2628FB-1F07-4B48-8FB3-27553585B1CA}" dt="2026-02-23T03:54:09.034" v="4381" actId="14826"/>
          <ac:picMkLst>
            <pc:docMk/>
            <pc:sldMk cId="2779213344" sldId="631"/>
            <ac:picMk id="4" creationId="{D2F28FE7-A5FC-D8D3-473D-0EAA4FAB88A0}"/>
          </ac:picMkLst>
        </pc:picChg>
        <pc:picChg chg="mod">
          <ac:chgData name="Kerrie Shanahan" userId="ae473d9f-76e9-476f-892f-2674ea963afc" providerId="ADAL" clId="{1C2628FB-1F07-4B48-8FB3-27553585B1CA}" dt="2026-02-23T03:54:18.949" v="4383" actId="1076"/>
          <ac:picMkLst>
            <pc:docMk/>
            <pc:sldMk cId="2779213344" sldId="631"/>
            <ac:picMk id="6" creationId="{71773779-DB43-2AF1-6BCD-47A126BE990D}"/>
          </ac:picMkLst>
        </pc:picChg>
        <pc:picChg chg="add mod">
          <ac:chgData name="Kerrie Shanahan" userId="ae473d9f-76e9-476f-892f-2674ea963afc" providerId="ADAL" clId="{1C2628FB-1F07-4B48-8FB3-27553585B1CA}" dt="2026-02-23T03:50:13.420" v="4378" actId="164"/>
          <ac:picMkLst>
            <pc:docMk/>
            <pc:sldMk cId="2779213344" sldId="631"/>
            <ac:picMk id="7" creationId="{24D38F7A-E845-E139-F3FF-9E2A0F85988C}"/>
          </ac:picMkLst>
        </pc:picChg>
        <pc:cxnChg chg="add mod">
          <ac:chgData name="Kerrie Shanahan" userId="ae473d9f-76e9-476f-892f-2674ea963afc" providerId="ADAL" clId="{1C2628FB-1F07-4B48-8FB3-27553585B1CA}" dt="2026-02-23T03:50:13.420" v="4378" actId="164"/>
          <ac:cxnSpMkLst>
            <pc:docMk/>
            <pc:sldMk cId="2779213344" sldId="631"/>
            <ac:cxnSpMk id="9" creationId="{7315F82C-F23D-45DE-2A73-CEC8EA400F5D}"/>
          </ac:cxnSpMkLst>
        </pc:cxnChg>
      </pc:sldChg>
      <pc:sldChg chg="modSp mod">
        <pc:chgData name="Kerrie Shanahan" userId="ae473d9f-76e9-476f-892f-2674ea963afc" providerId="ADAL" clId="{1C2628FB-1F07-4B48-8FB3-27553585B1CA}" dt="2026-02-24T03:55:16.946" v="4447" actId="962"/>
        <pc:sldMkLst>
          <pc:docMk/>
          <pc:sldMk cId="2668324285" sldId="632"/>
        </pc:sldMkLst>
        <pc:picChg chg="mod">
          <ac:chgData name="Kerrie Shanahan" userId="ae473d9f-76e9-476f-892f-2674ea963afc" providerId="ADAL" clId="{1C2628FB-1F07-4B48-8FB3-27553585B1CA}" dt="2026-02-24T03:55:16.946" v="4447" actId="962"/>
          <ac:picMkLst>
            <pc:docMk/>
            <pc:sldMk cId="2668324285" sldId="632"/>
            <ac:picMk id="3" creationId="{EF401F96-0A2C-66AF-A60D-7A5FC7CD84D5}"/>
          </ac:picMkLst>
        </pc:picChg>
      </pc:sldChg>
      <pc:sldChg chg="modSp mod">
        <pc:chgData name="Kerrie Shanahan" userId="ae473d9f-76e9-476f-892f-2674ea963afc" providerId="ADAL" clId="{1C2628FB-1F07-4B48-8FB3-27553585B1CA}" dt="2026-02-24T21:43:16.069" v="4498"/>
        <pc:sldMkLst>
          <pc:docMk/>
          <pc:sldMk cId="3413308909" sldId="634"/>
        </pc:sldMkLst>
        <pc:spChg chg="ord">
          <ac:chgData name="Kerrie Shanahan" userId="ae473d9f-76e9-476f-892f-2674ea963afc" providerId="ADAL" clId="{1C2628FB-1F07-4B48-8FB3-27553585B1CA}" dt="2026-02-24T21:43:16.069" v="4498"/>
          <ac:spMkLst>
            <pc:docMk/>
            <pc:sldMk cId="3413308909" sldId="634"/>
            <ac:spMk id="2" creationId="{5F47AC86-626B-8F16-B0D3-23B4B57F90FD}"/>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A64F4B7-307B-460A-9216-CC21E96F22F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dirty="0"/>
          </a:p>
        </p:txBody>
      </p:sp>
      <p:sp>
        <p:nvSpPr>
          <p:cNvPr id="3" name="Date Placeholder 2">
            <a:extLst>
              <a:ext uri="{FF2B5EF4-FFF2-40B4-BE49-F238E27FC236}">
                <a16:creationId xmlns:a16="http://schemas.microsoft.com/office/drawing/2014/main" id="{E3897C1B-43FC-4D09-8B0C-C5FC5D8B1A5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340C8173-52BC-4F8E-A1DB-073827CA7B9E}" type="datetimeFigureOut">
              <a:rPr lang="en-AU" smtClean="0"/>
              <a:t>3/03/2026</a:t>
            </a:fld>
            <a:endParaRPr lang="en-AU" dirty="0"/>
          </a:p>
        </p:txBody>
      </p:sp>
      <p:sp>
        <p:nvSpPr>
          <p:cNvPr id="4" name="Footer Placeholder 3">
            <a:extLst>
              <a:ext uri="{FF2B5EF4-FFF2-40B4-BE49-F238E27FC236}">
                <a16:creationId xmlns:a16="http://schemas.microsoft.com/office/drawing/2014/main" id="{485A003B-9AFC-40BD-9E27-3767AF8D2BB9}"/>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dirty="0"/>
          </a:p>
        </p:txBody>
      </p:sp>
      <p:sp>
        <p:nvSpPr>
          <p:cNvPr id="5" name="Slide Number Placeholder 4">
            <a:extLst>
              <a:ext uri="{FF2B5EF4-FFF2-40B4-BE49-F238E27FC236}">
                <a16:creationId xmlns:a16="http://schemas.microsoft.com/office/drawing/2014/main" id="{C818DC3A-9E06-4EC9-94DD-1749B9ECC69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E0E9432-9770-41A6-ACDC-B313F45D28CF}" type="slidenum">
              <a:rPr lang="en-AU" smtClean="0"/>
              <a:t>‹#›</a:t>
            </a:fld>
            <a:endParaRPr lang="en-AU" dirty="0"/>
          </a:p>
        </p:txBody>
      </p:sp>
    </p:spTree>
    <p:extLst>
      <p:ext uri="{BB962C8B-B14F-4D97-AF65-F5344CB8AC3E}">
        <p14:creationId xmlns:p14="http://schemas.microsoft.com/office/powerpoint/2010/main" val="240706717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3653297-7DEE-4CE4-B733-474A3A21B2D8}" type="datetimeFigureOut">
              <a:rPr lang="en-AU" smtClean="0"/>
              <a:t>3/03/2026</a:t>
            </a:fld>
            <a:endParaRPr lang="en-AU"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A44A9DE-4760-4494-A2B3-6554A63B8D88}" type="slidenum">
              <a:rPr lang="en-AU" smtClean="0"/>
              <a:t>‹#›</a:t>
            </a:fld>
            <a:endParaRPr lang="en-AU" dirty="0"/>
          </a:p>
        </p:txBody>
      </p:sp>
    </p:spTree>
    <p:extLst>
      <p:ext uri="{BB962C8B-B14F-4D97-AF65-F5344CB8AC3E}">
        <p14:creationId xmlns:p14="http://schemas.microsoft.com/office/powerpoint/2010/main" val="4193407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r>
              <a:rPr lang="en-US" b="1" dirty="0">
                <a:latin typeface="+mn-lt"/>
              </a:rPr>
              <a:t>Lesson structure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latin typeface="+mn-lt"/>
            </a:endParaRPr>
          </a:p>
          <a:p>
            <a:pPr>
              <a:defRPr/>
            </a:pPr>
            <a:r>
              <a:rPr lang="en-AU" dirty="0">
                <a:latin typeface="+mn-lt"/>
              </a:rPr>
              <a:t>Review of previously learnt content (slides 2 to 15) takes approximately 15 minutes. </a:t>
            </a:r>
            <a:endParaRPr lang="en-AU" dirty="0">
              <a:latin typeface="+mn-lt"/>
              <a:cs typeface="Calibri"/>
            </a:endParaRPr>
          </a:p>
          <a:p>
            <a:pPr>
              <a:defRPr/>
            </a:pPr>
            <a:r>
              <a:rPr lang="en-AU" dirty="0">
                <a:latin typeface="+mn-lt"/>
              </a:rPr>
              <a:t>Explicit teaching of:</a:t>
            </a:r>
          </a:p>
          <a:p>
            <a:pPr marL="171450" indent="-171450">
              <a:buFont typeface="Arial" panose="020B0604020202020204" pitchFamily="34" charset="0"/>
              <a:buChar char="•"/>
              <a:defRPr/>
            </a:pPr>
            <a:r>
              <a:rPr lang="en-AU" sz="1200" kern="1200" dirty="0">
                <a:effectLst/>
                <a:latin typeface="+mn-lt"/>
                <a:ea typeface="Times New Roman" panose="02020603050405020304" pitchFamily="18" charset="0"/>
              </a:rPr>
              <a:t>the spelling pattern </a:t>
            </a:r>
            <a:r>
              <a:rPr lang="en-AU" sz="1200" b="1" kern="1200" dirty="0">
                <a:effectLst/>
                <a:latin typeface="+mn-lt"/>
                <a:ea typeface="Times New Roman" panose="02020603050405020304" pitchFamily="18" charset="0"/>
              </a:rPr>
              <a:t>a-ll </a:t>
            </a:r>
            <a:r>
              <a:rPr lang="en-AU" sz="1200" b="0" kern="1200" dirty="0">
                <a:effectLst/>
                <a:latin typeface="+mn-lt"/>
                <a:ea typeface="Times New Roman" panose="02020603050405020304" pitchFamily="18" charset="0"/>
              </a:rPr>
              <a:t>saying the sound patterns /all/ as in words such as </a:t>
            </a:r>
            <a:r>
              <a:rPr lang="en-AU" sz="1200" b="1" kern="1200" dirty="0">
                <a:effectLst/>
                <a:latin typeface="+mn-lt"/>
                <a:ea typeface="Times New Roman" panose="02020603050405020304" pitchFamily="18" charset="0"/>
              </a:rPr>
              <a:t>install </a:t>
            </a:r>
            <a:r>
              <a:rPr lang="en-AU" sz="1200" b="0" kern="1200" dirty="0">
                <a:effectLst/>
                <a:latin typeface="+mn-lt"/>
                <a:ea typeface="Times New Roman" panose="02020603050405020304" pitchFamily="18" charset="0"/>
              </a:rPr>
              <a:t>and /al/ as in words such as </a:t>
            </a:r>
            <a:r>
              <a:rPr lang="en-AU" sz="1200" b="1" kern="1200" dirty="0">
                <a:effectLst/>
                <a:latin typeface="+mn-lt"/>
                <a:ea typeface="Times New Roman" panose="02020603050405020304" pitchFamily="18" charset="0"/>
              </a:rPr>
              <a:t>allergy</a:t>
            </a:r>
            <a:r>
              <a:rPr lang="en-AU" sz="1200" i="0" dirty="0">
                <a:latin typeface="+mn-lt"/>
              </a:rPr>
              <a:t> </a:t>
            </a:r>
            <a:r>
              <a:rPr lang="en-AU" sz="1200" dirty="0">
                <a:latin typeface="+mn-lt"/>
              </a:rPr>
              <a:t>(slides 16 to 36)</a:t>
            </a:r>
          </a:p>
          <a:p>
            <a:pPr marL="171450" indent="-171450">
              <a:buFont typeface="Arial" panose="020B0604020202020204" pitchFamily="34" charset="0"/>
              <a:buChar char="•"/>
              <a:defRPr/>
            </a:pPr>
            <a:r>
              <a:rPr lang="en-AU" sz="1200" dirty="0">
                <a:latin typeface="+mn-lt"/>
              </a:rPr>
              <a:t>the irregular words </a:t>
            </a:r>
            <a:r>
              <a:rPr lang="en-AU" sz="1200" b="1" dirty="0">
                <a:latin typeface="+mn-lt"/>
              </a:rPr>
              <a:t>caught </a:t>
            </a:r>
            <a:r>
              <a:rPr lang="en-AU" sz="1200" b="0" dirty="0">
                <a:latin typeface="+mn-lt"/>
              </a:rPr>
              <a:t>and</a:t>
            </a:r>
            <a:r>
              <a:rPr lang="en-AU" sz="1200" b="1" dirty="0">
                <a:latin typeface="+mn-lt"/>
              </a:rPr>
              <a:t> taught</a:t>
            </a:r>
            <a:r>
              <a:rPr lang="en-AU" sz="1200" b="0" dirty="0">
                <a:latin typeface="+mn-lt"/>
              </a:rPr>
              <a:t> (slides 28 and 29)</a:t>
            </a:r>
          </a:p>
          <a:p>
            <a:pPr>
              <a:defRPr/>
            </a:pPr>
            <a:r>
              <a:rPr lang="en-AU" sz="1200" b="0" dirty="0">
                <a:latin typeface="+mn-lt"/>
              </a:rPr>
              <a:t>t</a:t>
            </a:r>
            <a:r>
              <a:rPr lang="en-AU" sz="1200" dirty="0">
                <a:latin typeface="+mn-lt"/>
              </a:rPr>
              <a:t>akes approximately 30 minutes. </a:t>
            </a:r>
          </a:p>
          <a:p>
            <a:pPr>
              <a:defRPr/>
            </a:pPr>
            <a:endParaRPr lang="en-AU"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latin typeface="+mn-lt"/>
            </a:endParaRPr>
          </a:p>
          <a:p>
            <a:r>
              <a:rPr lang="en-US" b="1" dirty="0">
                <a:latin typeface="+mn-lt"/>
              </a:rPr>
              <a:t>Lesson preparation</a:t>
            </a:r>
          </a:p>
          <a:p>
            <a:endParaRPr lang="en-US" sz="1200" dirty="0">
              <a:latin typeface="+mn-lt"/>
            </a:endParaRPr>
          </a:p>
          <a:p>
            <a:pPr marL="171450" indent="-171450">
              <a:buFont typeface="Arial" panose="020B0604020202020204" pitchFamily="34" charset="0"/>
              <a:buChar char="•"/>
            </a:pPr>
            <a:r>
              <a:rPr lang="en-US" sz="1200" dirty="0">
                <a:latin typeface="+mn-lt"/>
              </a:rPr>
              <a:t>Go to the download folder for this phase; it includes a Word file for the student sheet for this lesson. </a:t>
            </a:r>
            <a:r>
              <a:rPr lang="en-US" sz="1200" dirty="0">
                <a:effectLst/>
                <a:latin typeface="+mn-lt"/>
              </a:rPr>
              <a:t>Print one student sheet for each student </a:t>
            </a:r>
            <a:r>
              <a:rPr lang="en-AU" sz="1200" u="none" dirty="0">
                <a:latin typeface="+mn-lt"/>
              </a:rPr>
              <a:t>(to be used with slide 35).</a:t>
            </a:r>
            <a:endParaRPr lang="en-AU" sz="1200" u="none" dirty="0">
              <a:latin typeface="+mn-lt"/>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dirty="0">
                <a:solidFill>
                  <a:srgbClr val="000000"/>
                </a:solidFill>
                <a:effectLst/>
                <a:latin typeface="+mn-lt"/>
              </a:rPr>
              <a:t>If desired, edit the letters on slides 17, 18 and 19 to your preferred font.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dirty="0">
                <a:latin typeface="+mn-lt"/>
              </a:rPr>
              <a:t>Prepare application tasks for independent practice (slide 36). For example, you could use the Phonics pair-game templates found on the Literacy Hub (www.literacyhub.edu.au/search/phonics-pair-game-templates) and add words containing letter–sound correspondences students have already learnt. </a:t>
            </a:r>
          </a:p>
          <a:p>
            <a:endParaRPr lang="en-AU" dirty="0"/>
          </a:p>
          <a:p>
            <a:endParaRPr lang="en-AU" dirty="0"/>
          </a:p>
          <a:p>
            <a:r>
              <a:rPr lang="en-AU" dirty="0"/>
              <a:t>Notes:</a:t>
            </a:r>
          </a:p>
          <a:p>
            <a:pPr marL="171450" indent="-171450">
              <a:buFont typeface="Arial" panose="020B0604020202020204" pitchFamily="34" charset="0"/>
              <a:buChar char="•"/>
            </a:pPr>
            <a:r>
              <a:rPr lang="en-US" dirty="0"/>
              <a:t>In the teacher notes for this lesson, the following notation will be used:</a:t>
            </a:r>
          </a:p>
          <a:p>
            <a:pPr marL="628650" marR="0" lvl="1" indent="-171450" algn="l" defTabSz="9144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lang="en-US" b="1" dirty="0"/>
              <a:t>a-</a:t>
            </a:r>
            <a:r>
              <a:rPr lang="en-AU" b="1" noProof="0" dirty="0"/>
              <a:t>ll</a:t>
            </a:r>
            <a:r>
              <a:rPr lang="en-US" b="1" dirty="0"/>
              <a:t> </a:t>
            </a:r>
            <a:r>
              <a:rPr lang="en-US" b="0" dirty="0"/>
              <a:t>f</a:t>
            </a:r>
            <a:r>
              <a:rPr lang="en-US" dirty="0"/>
              <a:t>or the spelling pattern </a:t>
            </a:r>
            <a:r>
              <a:rPr lang="en-US" b="1" dirty="0"/>
              <a:t>all</a:t>
            </a:r>
          </a:p>
          <a:p>
            <a:pPr marL="628650" marR="0" lvl="1" indent="-171450" algn="l" defTabSz="9144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lang="en-US" b="0" dirty="0"/>
              <a:t>/all/ for the sound pattern </a:t>
            </a:r>
            <a:r>
              <a:rPr lang="en-US" dirty="0"/>
              <a:t>/or/, /l/ as in </a:t>
            </a:r>
            <a:r>
              <a:rPr lang="en-US" b="1" dirty="0"/>
              <a:t>install</a:t>
            </a:r>
            <a:endParaRPr lang="en-US" dirty="0"/>
          </a:p>
          <a:p>
            <a:pPr marL="628650" lvl="1" indent="-171450">
              <a:buFont typeface="Courier New" panose="02070309020205020404" pitchFamily="49" charset="0"/>
              <a:buChar char="o"/>
            </a:pPr>
            <a:r>
              <a:rPr lang="en-US" b="0" dirty="0"/>
              <a:t>/al/ for the sound pattern </a:t>
            </a:r>
            <a:r>
              <a:rPr lang="en-US" dirty="0"/>
              <a:t>/a/, /l/ as in </a:t>
            </a:r>
            <a:r>
              <a:rPr lang="en-US" b="1" dirty="0"/>
              <a:t>allergy</a:t>
            </a:r>
            <a:r>
              <a:rPr lang="en-US" b="0" dirty="0"/>
              <a:t>.</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This lesson contains words that some students may not be familiar with. Providing a short, student-friendly definition for these words can be done after the instruction on the relevant slide/s. </a:t>
            </a:r>
            <a:endParaRPr lang="en-AU" dirty="0"/>
          </a:p>
        </p:txBody>
      </p:sp>
      <p:sp>
        <p:nvSpPr>
          <p:cNvPr id="4" name="Slide Number Placeholder 3"/>
          <p:cNvSpPr>
            <a:spLocks noGrp="1"/>
          </p:cNvSpPr>
          <p:nvPr>
            <p:ph type="sldNum" sz="quarter" idx="5"/>
          </p:nvPr>
        </p:nvSpPr>
        <p:spPr/>
        <p:txBody>
          <a:bodyPr/>
          <a:lstStyle/>
          <a:p>
            <a:fld id="{21A532F7-F8D3-48F3-865A-76AF0734EDFB}" type="slidenum">
              <a:rPr lang="en-AU" smtClean="0"/>
              <a:t>1</a:t>
            </a:fld>
            <a:endParaRPr lang="en-AU" dirty="0"/>
          </a:p>
        </p:txBody>
      </p:sp>
    </p:spTree>
    <p:extLst>
      <p:ext uri="{BB962C8B-B14F-4D97-AF65-F5344CB8AC3E}">
        <p14:creationId xmlns:p14="http://schemas.microsoft.com/office/powerpoint/2010/main" val="369181105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latin typeface="+mn-lt"/>
              </a:rPr>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1" dirty="0">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latin typeface="+mn-lt"/>
              </a:rPr>
              <a:t>Ask students to read the words by first reading the base word then reading it with the </a:t>
            </a:r>
            <a:r>
              <a:rPr lang="en-US" sz="1200" b="1" dirty="0">
                <a:latin typeface="+mn-lt"/>
              </a:rPr>
              <a:t>-est </a:t>
            </a:r>
            <a:r>
              <a:rPr lang="en-US" sz="1200" b="0" dirty="0">
                <a:latin typeface="+mn-lt"/>
              </a:rPr>
              <a:t>suffix,</a:t>
            </a:r>
            <a:r>
              <a:rPr lang="en-US" sz="1200" dirty="0">
                <a:latin typeface="+mn-lt"/>
              </a:rPr>
              <a:t> for example, </a:t>
            </a:r>
            <a:r>
              <a:rPr lang="en-US" sz="1200" b="1" dirty="0">
                <a:latin typeface="+mn-lt"/>
              </a:rPr>
              <a:t>hard</a:t>
            </a:r>
            <a:r>
              <a:rPr lang="en-US" sz="1200" b="0" dirty="0">
                <a:latin typeface="+mn-lt"/>
              </a:rPr>
              <a:t>,</a:t>
            </a:r>
            <a:r>
              <a:rPr lang="en-US" sz="1200" b="1" dirty="0">
                <a:latin typeface="+mn-lt"/>
              </a:rPr>
              <a:t> hardest</a:t>
            </a:r>
            <a:r>
              <a:rPr lang="en-US" sz="1200" dirty="0">
                <a:latin typeface="+mn-lt"/>
              </a:rPr>
              <a:t>.</a:t>
            </a:r>
            <a:endParaRPr lang="en-US" sz="1200" dirty="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latin typeface="+mn-lt"/>
              </a:rPr>
              <a:t>You may initially place your hand over the suffix as you ask students to read each word to support this process. </a:t>
            </a:r>
            <a:endParaRPr lang="en-US" sz="1200" dirty="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latin typeface="+mn-lt"/>
              </a:rPr>
              <a:t>Choose some students to tell you what each word means. </a:t>
            </a:r>
            <a:r>
              <a:rPr lang="en-US" dirty="0"/>
              <a:t>Encourage them to use the language from the taught catchphrase: ‘the “most” compared to the rest’.</a:t>
            </a:r>
          </a:p>
          <a:p>
            <a:endParaRPr lang="en-US" sz="1200" b="1" dirty="0">
              <a:latin typeface="+mn-lt"/>
            </a:endParaRPr>
          </a:p>
          <a:p>
            <a:r>
              <a:rPr lang="en-US" sz="1200" b="1" dirty="0">
                <a:latin typeface="+mn-lt"/>
              </a:rPr>
              <a:t>Provide corrective feedback as needed:</a:t>
            </a:r>
            <a:endParaRPr lang="en-US" sz="1200" b="1" dirty="0">
              <a:latin typeface="+mn-lt"/>
              <a:ea typeface="Calibri"/>
              <a:cs typeface="Calibri"/>
            </a:endParaRPr>
          </a:p>
          <a:p>
            <a:r>
              <a:rPr lang="en-US" sz="1200" dirty="0">
                <a:latin typeface="+mn-lt"/>
              </a:rPr>
              <a:t>If any students have difficulty, model this process for them. Then ask students to try again.</a:t>
            </a:r>
            <a:endParaRPr lang="en-US" sz="1200" dirty="0">
              <a:latin typeface="+mn-lt"/>
              <a:ea typeface="Calibri"/>
              <a:cs typeface="Calibri"/>
            </a:endParaRP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10</a:t>
            </a:fld>
            <a:endParaRPr lang="en-AU" dirty="0"/>
          </a:p>
        </p:txBody>
      </p:sp>
    </p:spTree>
    <p:extLst>
      <p:ext uri="{BB962C8B-B14F-4D97-AF65-F5344CB8AC3E}">
        <p14:creationId xmlns:p14="http://schemas.microsoft.com/office/powerpoint/2010/main" val="121487466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latin typeface="+mn-lt"/>
              </a:rPr>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Tell students the word each picture represents (</a:t>
            </a:r>
            <a:r>
              <a:rPr lang="en-US" b="1" dirty="0"/>
              <a:t>safest</a:t>
            </a:r>
            <a:r>
              <a:rPr lang="en-US" b="0" dirty="0"/>
              <a:t>,</a:t>
            </a:r>
            <a:r>
              <a:rPr lang="en-US" b="1" dirty="0"/>
              <a:t> coldest</a:t>
            </a:r>
            <a:r>
              <a:rPr lang="en-US" b="0" dirty="0"/>
              <a:t>,</a:t>
            </a:r>
            <a:r>
              <a:rPr lang="en-US" b="1" dirty="0"/>
              <a:t> thinnest</a:t>
            </a:r>
            <a:r>
              <a:rPr lang="en-US" b="0" dirty="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Ask students to spell each word by: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identifying and spelling the base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leaving off the final </a:t>
            </a:r>
            <a:r>
              <a:rPr lang="en-US" b="1" dirty="0"/>
              <a:t>e </a:t>
            </a:r>
            <a:r>
              <a:rPr lang="en-US" b="0" dirty="0"/>
              <a:t>if needed, or doubling the final consonant if needed if it is a 1-1-1 base word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adding the vowel suffix.</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Then choose a student to explain what each word means. Encourage them to use the language from the taught catchphrase: </a:t>
            </a:r>
            <a:r>
              <a:rPr lang="en-AU" sz="1200" kern="1200" dirty="0">
                <a:solidFill>
                  <a:schemeClr val="tx1"/>
                </a:solidFill>
                <a:effectLst/>
                <a:latin typeface="+mn-lt"/>
                <a:ea typeface="+mn-ea"/>
                <a:cs typeface="+mn-cs"/>
              </a:rPr>
              <a:t>‘the “most” </a:t>
            </a:r>
            <a:r>
              <a:rPr lang="en-US" sz="1200" kern="1200" dirty="0">
                <a:solidFill>
                  <a:schemeClr val="tx1"/>
                </a:solidFill>
                <a:effectLst/>
                <a:latin typeface="+mn-lt"/>
                <a:ea typeface="+mn-ea"/>
                <a:cs typeface="+mn-cs"/>
              </a:rPr>
              <a:t>compared to the rest</a:t>
            </a:r>
            <a:r>
              <a:rPr lang="en-AU" sz="1200" kern="1200" dirty="0">
                <a:solidFill>
                  <a:schemeClr val="tx1"/>
                </a:solidFill>
                <a:effectLst/>
                <a:latin typeface="+mn-lt"/>
                <a:ea typeface="+mn-ea"/>
                <a:cs typeface="+mn-cs"/>
              </a:rPr>
              <a:t>’.</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indent="0">
              <a:buFont typeface="Arial" panose="020B0604020202020204" pitchFamily="34" charset="0"/>
              <a:buNone/>
            </a:pPr>
            <a:r>
              <a:rPr lang="en-US" sz="1200" dirty="0">
                <a:effectLst/>
                <a:latin typeface="+mn-lt"/>
                <a:cs typeface="Times New Roman" panose="02020603050405020304" pitchFamily="18" charset="0"/>
              </a:rPr>
              <a:t>Students show each word they have written by placing their mini-whiteboard underneath their chin for you to check.</a:t>
            </a:r>
          </a:p>
          <a:p>
            <a:pPr marL="0" indent="0">
              <a:buFont typeface="Arial" panose="020B0604020202020204" pitchFamily="34" charset="0"/>
              <a:buNone/>
            </a:pPr>
            <a:endParaRPr lang="en-US" sz="1200" dirty="0">
              <a:effectLst/>
              <a:latin typeface="+mn-lt"/>
              <a:cs typeface="Times New Roman" panose="02020603050405020304" pitchFamily="18" charset="0"/>
            </a:endParaRPr>
          </a:p>
          <a:p>
            <a:r>
              <a:rPr lang="en-US" b="1" dirty="0"/>
              <a:t>Provide corrective feedback as needed:</a:t>
            </a:r>
          </a:p>
          <a:p>
            <a:r>
              <a:rPr lang="en-US" dirty="0"/>
              <a:t>If any students have difficulty, provide scaffolding as required or model the process for them. Then ask students to try again.</a:t>
            </a: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11</a:t>
            </a:fld>
            <a:endParaRPr lang="en-AU" dirty="0"/>
          </a:p>
        </p:txBody>
      </p:sp>
    </p:spTree>
    <p:extLst>
      <p:ext uri="{BB962C8B-B14F-4D97-AF65-F5344CB8AC3E}">
        <p14:creationId xmlns:p14="http://schemas.microsoft.com/office/powerpoint/2010/main" val="201748645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Review</a:t>
            </a:r>
          </a:p>
          <a:p>
            <a:endParaRPr lang="en-US" b="0" dirty="0"/>
          </a:p>
          <a:p>
            <a:r>
              <a:rPr lang="en-US" b="0" dirty="0"/>
              <a:t>Point to each irregular word in random order. As you point, students read the word.</a:t>
            </a:r>
          </a:p>
          <a:p>
            <a:endParaRPr lang="en-US" b="0" dirty="0"/>
          </a:p>
          <a:p>
            <a:r>
              <a:rPr lang="en-US" b="1" dirty="0"/>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If any students do not know the word or say the wrong word, remind them of the sounds in the word, and the spelling of the word, for example, </a:t>
            </a:r>
            <a:r>
              <a:rPr lang="en-US" b="1" dirty="0"/>
              <a:t>h/eigh/t</a:t>
            </a:r>
            <a:r>
              <a:rPr lang="en-US" b="0" dirty="0"/>
              <a:t>,</a:t>
            </a:r>
            <a:r>
              <a:rPr lang="en-US" b="1" dirty="0"/>
              <a:t> height</a:t>
            </a:r>
            <a:r>
              <a:rPr lang="en-US" b="0" dirty="0"/>
              <a:t>,</a:t>
            </a:r>
            <a:r>
              <a:rPr lang="en-US" b="1" dirty="0"/>
              <a:t> h-eigh-t</a:t>
            </a:r>
            <a:r>
              <a:rPr lang="en-US" b="0" dirty="0"/>
              <a:t> spells </a:t>
            </a:r>
            <a:r>
              <a:rPr lang="en-US" b="1" dirty="0"/>
              <a:t>height</a:t>
            </a:r>
            <a:r>
              <a:rPr lang="en-US" b="0" dirty="0"/>
              <a:t>.</a:t>
            </a:r>
            <a:r>
              <a:rPr lang="en-US" b="1" dirty="0"/>
              <a:t> </a:t>
            </a:r>
            <a:r>
              <a:rPr lang="en-US" dirty="0"/>
              <a:t>Then ask students to try again.</a:t>
            </a: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12</a:t>
            </a:fld>
            <a:endParaRPr lang="en-AU" dirty="0"/>
          </a:p>
        </p:txBody>
      </p:sp>
    </p:spTree>
    <p:extLst>
      <p:ext uri="{BB962C8B-B14F-4D97-AF65-F5344CB8AC3E}">
        <p14:creationId xmlns:p14="http://schemas.microsoft.com/office/powerpoint/2010/main" val="182709419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Ask students to read the sentences.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Prompt them to:</a:t>
            </a:r>
          </a:p>
          <a:p>
            <a:pPr marL="172800" lvl="0" indent="-172800">
              <a:lnSpc>
                <a:spcPct val="107000"/>
              </a:lnSpc>
              <a:buFont typeface="Symbol" panose="05050102010706020507" pitchFamily="18" charset="2"/>
              <a:buChar char=""/>
              <a:tabLst>
                <a:tab pos="5731510" algn="r"/>
              </a:tabLst>
            </a:pPr>
            <a:r>
              <a:rPr lang="en-US" sz="1200" kern="1200" dirty="0">
                <a:solidFill>
                  <a:schemeClr val="tx1"/>
                </a:solidFill>
                <a:latin typeface="+mn-lt"/>
                <a:ea typeface="+mn-ea"/>
                <a:cs typeface="+mn-cs"/>
              </a:rPr>
              <a:t>read previously taught irregular words fluently</a:t>
            </a:r>
            <a:endParaRPr lang="en-AU" sz="1200" kern="1200" dirty="0">
              <a:solidFill>
                <a:schemeClr val="tx1"/>
              </a:solidFill>
              <a:latin typeface="+mn-lt"/>
              <a:ea typeface="+mn-ea"/>
              <a:cs typeface="+mn-cs"/>
            </a:endParaRPr>
          </a:p>
          <a:p>
            <a:pPr marL="172800" lvl="0" indent="-172800">
              <a:lnSpc>
                <a:spcPct val="107000"/>
              </a:lnSpc>
              <a:spcAft>
                <a:spcPts val="800"/>
              </a:spcAft>
              <a:buFont typeface="Symbol" panose="05050102010706020507" pitchFamily="18" charset="2"/>
              <a:buChar char=""/>
              <a:tabLst>
                <a:tab pos="5731510" algn="r"/>
              </a:tabLst>
            </a:pPr>
            <a:r>
              <a:rPr lang="en-US" sz="1200" kern="1200" dirty="0">
                <a:solidFill>
                  <a:schemeClr val="tx1"/>
                </a:solidFill>
                <a:latin typeface="+mn-lt"/>
                <a:ea typeface="+mn-ea"/>
                <a:cs typeface="+mn-cs"/>
              </a:rPr>
              <a:t>sound out and blend to read the other words</a:t>
            </a:r>
          </a:p>
          <a:p>
            <a:pPr marL="172800" lvl="0" indent="-172800">
              <a:lnSpc>
                <a:spcPct val="107000"/>
              </a:lnSpc>
              <a:spcAft>
                <a:spcPts val="800"/>
              </a:spcAft>
              <a:buFont typeface="Symbol" panose="05050102010706020507" pitchFamily="18" charset="2"/>
              <a:buChar char=""/>
              <a:tabLst>
                <a:tab pos="5731510" algn="r"/>
              </a:tabLst>
            </a:pPr>
            <a:r>
              <a:rPr lang="en-US" sz="1200" kern="1200" dirty="0">
                <a:solidFill>
                  <a:schemeClr val="tx1"/>
                </a:solidFill>
                <a:latin typeface="+mn-lt"/>
                <a:ea typeface="+mn-ea"/>
                <a:cs typeface="+mn-cs"/>
              </a:rPr>
              <a:t>re-read the sentences with fluency.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b="1" dirty="0"/>
              <a:t>Provide corrective feedback as needed:</a:t>
            </a:r>
          </a:p>
          <a:p>
            <a:r>
              <a:rPr lang="en-US" dirty="0"/>
              <a:t>If any students have difficulty with an aspect of reading the sentences, model the process. Then ask students to try again.</a:t>
            </a: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13</a:t>
            </a:fld>
            <a:endParaRPr lang="en-AU" dirty="0"/>
          </a:p>
        </p:txBody>
      </p:sp>
    </p:spTree>
    <p:extLst>
      <p:ext uri="{BB962C8B-B14F-4D97-AF65-F5344CB8AC3E}">
        <p14:creationId xmlns:p14="http://schemas.microsoft.com/office/powerpoint/2010/main" val="179121688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mn-lt"/>
              </a:rPr>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solidFill>
                  <a:schemeClr val="tx1"/>
                </a:solidFill>
                <a:latin typeface="+mn-lt"/>
              </a:rPr>
              <a:t>Start by reminding students that when they write sentences they should: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solidFill>
                  <a:schemeClr val="tx1"/>
                </a:solidFill>
                <a:latin typeface="+mn-lt"/>
              </a:rPr>
              <a:t>think about irregular words they know</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solidFill>
                  <a:schemeClr val="tx1"/>
                </a:solidFill>
                <a:latin typeface="+mn-lt"/>
              </a:rPr>
              <a:t>stretch words to help with spelling</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solidFill>
                  <a:schemeClr val="tx1"/>
                </a:solidFill>
                <a:latin typeface="+mn-lt"/>
              </a:rPr>
              <a:t>leave spaces between words and use previously taught punctuation.</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dirty="0">
              <a:solidFill>
                <a:schemeClr val="tx1"/>
              </a:solidFill>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solidFill>
                  <a:schemeClr val="tx1"/>
                </a:solidFill>
                <a:latin typeface="+mn-lt"/>
              </a:rPr>
              <a:t>Tell students the sentence they are going to write: </a:t>
            </a:r>
            <a:r>
              <a:rPr lang="en-US" b="1" dirty="0">
                <a:solidFill>
                  <a:schemeClr val="tx1"/>
                </a:solidFill>
                <a:latin typeface="+mn-lt"/>
              </a:rPr>
              <a:t>Dawn paused to get out her key and then went straight inside to meet her newest niece.</a:t>
            </a:r>
            <a:endParaRPr lang="en-US" dirty="0">
              <a:solidFill>
                <a:schemeClr val="tx1"/>
              </a:solidFill>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dirty="0">
              <a:solidFill>
                <a:schemeClr val="tx1"/>
              </a:solidFill>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solidFill>
                  <a:schemeClr val="tx1"/>
                </a:solidFill>
                <a:latin typeface="+mn-lt"/>
              </a:rPr>
              <a:t>Then have students: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solidFill>
                  <a:schemeClr val="tx1"/>
                </a:solidFill>
                <a:latin typeface="+mn-lt"/>
              </a:rPr>
              <a:t>repeat the sentence to you</a:t>
            </a:r>
            <a:endParaRPr lang="en-US" dirty="0">
              <a:solidFill>
                <a:schemeClr val="tx1"/>
              </a:solidFill>
              <a:latin typeface="+mn-lt"/>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solidFill>
                  <a:schemeClr val="tx1"/>
                </a:solidFill>
                <a:latin typeface="+mn-lt"/>
              </a:rPr>
              <a:t>write the sentence on their mini-whiteboard or on paper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solidFill>
                  <a:schemeClr val="tx1"/>
                </a:solidFill>
                <a:effectLst/>
                <a:latin typeface="+mn-lt"/>
                <a:cs typeface="Calibri"/>
              </a:rPr>
              <a:t>show the sentence they have written by placing their mini-whiteboard underneath their chin for you to check.</a:t>
            </a:r>
            <a:endParaRPr lang="en-US" sz="1200" dirty="0">
              <a:solidFill>
                <a:schemeClr val="tx1"/>
              </a:solidFill>
              <a:effectLst/>
              <a:latin typeface="+mn-lt"/>
              <a:ea typeface="Calibri"/>
              <a:cs typeface="Calibri"/>
            </a:endParaRPr>
          </a:p>
          <a:p>
            <a:pPr marL="0" indent="0">
              <a:buFont typeface="Arial" panose="020B0604020202020204" pitchFamily="34" charset="0"/>
              <a:buNone/>
            </a:pPr>
            <a:endParaRPr lang="en-AU" sz="1200" dirty="0">
              <a:solidFill>
                <a:schemeClr val="tx1"/>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kern="1200" dirty="0">
                <a:solidFill>
                  <a:schemeClr val="tx1"/>
                </a:solidFill>
                <a:effectLst/>
                <a:latin typeface="+mn-lt"/>
                <a:ea typeface="+mn-ea"/>
                <a:cs typeface="+mn-cs"/>
              </a:rPr>
              <a:t>As needed, students can be given this additional follow-on sentence: </a:t>
            </a:r>
            <a:r>
              <a:rPr lang="en-US" sz="1200" b="1" kern="1200" dirty="0">
                <a:solidFill>
                  <a:schemeClr val="tx1"/>
                </a:solidFill>
                <a:effectLst/>
                <a:latin typeface="+mn-lt"/>
                <a:ea typeface="+mn-ea"/>
                <a:cs typeface="+mn-cs"/>
              </a:rPr>
              <a:t>Her beautiful niece was eight weeks old and was the sweetest baby Dawn had ever seen.</a:t>
            </a:r>
            <a:endParaRPr lang="en-US" b="1"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AU" sz="1200" dirty="0">
              <a:solidFill>
                <a:schemeClr val="tx1"/>
              </a:solidFill>
              <a:effectLst/>
              <a:latin typeface="+mn-lt"/>
              <a:ea typeface="Calibri" panose="020F0502020204030204" pitchFamily="34" charset="0"/>
              <a:cs typeface="Times New Roman" panose="02020603050405020304" pitchFamily="18" charset="0"/>
            </a:endParaRPr>
          </a:p>
          <a:p>
            <a:r>
              <a:rPr lang="en-US" b="1" dirty="0">
                <a:solidFill>
                  <a:schemeClr val="tx1"/>
                </a:solidFill>
                <a:latin typeface="+mn-lt"/>
              </a:rPr>
              <a:t>Provide corrective feedback as needed:</a:t>
            </a:r>
          </a:p>
          <a:p>
            <a:r>
              <a:rPr lang="en-US" dirty="0">
                <a:solidFill>
                  <a:schemeClr val="tx1"/>
                </a:solidFill>
                <a:latin typeface="+mn-lt"/>
              </a:rPr>
              <a:t>If any students have difficulty with an aspect of writing the sentence, provide scaffolding as required or model the process for them.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latin typeface="+mn-lt"/>
            </a:endParaRP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14</a:t>
            </a:fld>
            <a:endParaRPr lang="en-AU" dirty="0"/>
          </a:p>
        </p:txBody>
      </p:sp>
    </p:spTree>
    <p:extLst>
      <p:ext uri="{BB962C8B-B14F-4D97-AF65-F5344CB8AC3E}">
        <p14:creationId xmlns:p14="http://schemas.microsoft.com/office/powerpoint/2010/main" val="307538956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r>
              <a:rPr lang="en-US" b="1" dirty="0"/>
              <a:t>End of review </a:t>
            </a:r>
          </a:p>
          <a:p>
            <a:endParaRPr lang="en-US" dirty="0"/>
          </a:p>
          <a:p>
            <a:r>
              <a:rPr lang="en-US" dirty="0"/>
              <a:t>The following slides are the </a:t>
            </a:r>
            <a:r>
              <a:rPr lang="en-US" b="1" dirty="0"/>
              <a:t>explicit teaching </a:t>
            </a:r>
            <a:r>
              <a:rPr lang="en-US" dirty="0"/>
              <a:t>part of the lesson where students are taught new skills and knowledge.</a:t>
            </a:r>
          </a:p>
          <a:p>
            <a:endParaRPr lang="en-US" dirty="0"/>
          </a:p>
          <a:p>
            <a:r>
              <a:rPr lang="en-US" dirty="0"/>
              <a:t>You might like to give the students a short break before starting the explicit teaching section.</a:t>
            </a:r>
          </a:p>
          <a:p>
            <a:endParaRPr lang="en-US" dirty="0"/>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15</a:t>
            </a:fld>
            <a:endParaRPr lang="en-AU" dirty="0"/>
          </a:p>
        </p:txBody>
      </p:sp>
    </p:spTree>
    <p:extLst>
      <p:ext uri="{BB962C8B-B14F-4D97-AF65-F5344CB8AC3E}">
        <p14:creationId xmlns:p14="http://schemas.microsoft.com/office/powerpoint/2010/main" val="263903862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r>
              <a:rPr lang="en-AU" sz="1200" b="1" kern="1200" dirty="0">
                <a:effectLst/>
                <a:latin typeface="+mn-lt"/>
                <a:ea typeface="Times New Roman" panose="02020603050405020304" pitchFamily="18" charset="0"/>
              </a:rPr>
              <a:t>Set learning intention and success criteria</a:t>
            </a:r>
          </a:p>
          <a:p>
            <a:endParaRPr lang="en-AU" sz="1200" kern="1200" dirty="0">
              <a:effectLst/>
              <a:latin typeface="+mn-lt"/>
              <a:ea typeface="Times New Roman" panose="02020603050405020304" pitchFamily="18" charset="0"/>
            </a:endParaRPr>
          </a:p>
          <a:p>
            <a:r>
              <a:rPr lang="en-AU" sz="1200" kern="1200" dirty="0">
                <a:effectLst/>
                <a:latin typeface="+mn-lt"/>
                <a:ea typeface="Times New Roman" panose="02020603050405020304" pitchFamily="18" charset="0"/>
              </a:rPr>
              <a:t>This lesson focuses on the spelling pattern </a:t>
            </a:r>
            <a:r>
              <a:rPr lang="en-AU" sz="1200" b="1" kern="1200" dirty="0">
                <a:effectLst/>
                <a:latin typeface="+mn-lt"/>
                <a:ea typeface="Times New Roman" panose="02020603050405020304" pitchFamily="18" charset="0"/>
              </a:rPr>
              <a:t>a-ll</a:t>
            </a:r>
            <a:r>
              <a:rPr lang="en-AU" sz="1200" b="0" kern="1200" dirty="0">
                <a:effectLst/>
                <a:latin typeface="+mn-lt"/>
                <a:ea typeface="Times New Roman" panose="02020603050405020304" pitchFamily="18" charset="0"/>
              </a:rPr>
              <a:t>*,</a:t>
            </a:r>
            <a:r>
              <a:rPr lang="en-AU" sz="1200" b="1" kern="1200" dirty="0">
                <a:effectLst/>
                <a:latin typeface="+mn-lt"/>
                <a:ea typeface="Times New Roman" panose="02020603050405020304" pitchFamily="18" charset="0"/>
              </a:rPr>
              <a:t> </a:t>
            </a:r>
            <a:r>
              <a:rPr lang="en-AU" sz="1200" b="0" kern="1200" dirty="0">
                <a:effectLst/>
                <a:latin typeface="+mn-lt"/>
                <a:ea typeface="Times New Roman" panose="02020603050405020304" pitchFamily="18" charset="0"/>
              </a:rPr>
              <a:t>saying the sound patterns /all/* and /al/* in words such as </a:t>
            </a:r>
            <a:r>
              <a:rPr lang="en-AU" sz="1200" b="1" kern="1200" dirty="0">
                <a:effectLst/>
                <a:latin typeface="+mn-lt"/>
                <a:ea typeface="Times New Roman" panose="02020603050405020304" pitchFamily="18" charset="0"/>
              </a:rPr>
              <a:t>install</a:t>
            </a:r>
            <a:r>
              <a:rPr lang="en-AU" sz="1200" b="0" kern="1200" dirty="0">
                <a:effectLst/>
                <a:latin typeface="+mn-lt"/>
                <a:ea typeface="Times New Roman" panose="02020603050405020304" pitchFamily="18" charset="0"/>
              </a:rPr>
              <a:t> and </a:t>
            </a:r>
            <a:r>
              <a:rPr lang="en-AU" sz="1200" b="1" kern="1200" dirty="0">
                <a:effectLst/>
                <a:latin typeface="+mn-lt"/>
                <a:ea typeface="Times New Roman" panose="02020603050405020304" pitchFamily="18" charset="0"/>
              </a:rPr>
              <a:t>allergy</a:t>
            </a:r>
            <a:r>
              <a:rPr lang="en-AU" sz="1200" b="0" kern="1200" dirty="0">
                <a:effectLst/>
                <a:latin typeface="+mn-lt"/>
                <a:ea typeface="Times New Roman" panose="02020603050405020304" pitchFamily="18" charset="0"/>
              </a:rPr>
              <a:t>. </a:t>
            </a:r>
          </a:p>
          <a:p>
            <a:endParaRPr lang="en-AU" sz="1200" b="0" kern="1200" dirty="0">
              <a:effectLst/>
              <a:latin typeface="+mn-lt"/>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b="0" kern="1200" dirty="0">
                <a:effectLst/>
                <a:latin typeface="+mn-lt"/>
                <a:ea typeface="Times New Roman" panose="02020603050405020304" pitchFamily="18" charset="0"/>
              </a:rPr>
              <a:t>As this lesson introduces a spelling pattern, not an individual letter</a:t>
            </a:r>
            <a:r>
              <a:rPr lang="en-AU" sz="1200" b="0" kern="1200" dirty="0">
                <a:effectLst/>
                <a:latin typeface="Aptos Narrow" panose="020B0004020202020204" pitchFamily="34" charset="0"/>
                <a:ea typeface="Times New Roman" panose="02020603050405020304" pitchFamily="18" charset="0"/>
              </a:rPr>
              <a:t>–</a:t>
            </a:r>
            <a:r>
              <a:rPr lang="en-AU" sz="1200" b="0" kern="1200" dirty="0">
                <a:effectLst/>
                <a:latin typeface="+mn-lt"/>
                <a:ea typeface="Times New Roman" panose="02020603050405020304" pitchFamily="18" charset="0"/>
              </a:rPr>
              <a:t>sound correspondence, you will introduce the sound patterns for </a:t>
            </a:r>
            <a:r>
              <a:rPr lang="en-AU" sz="1200" b="1" kern="1200" dirty="0">
                <a:effectLst/>
                <a:latin typeface="+mn-lt"/>
                <a:ea typeface="Times New Roman" panose="02020603050405020304" pitchFamily="18" charset="0"/>
              </a:rPr>
              <a:t>a-ll</a:t>
            </a:r>
            <a:r>
              <a:rPr lang="en-AU" sz="1200" b="0" kern="1200" dirty="0">
                <a:effectLst/>
                <a:latin typeface="+mn-lt"/>
                <a:ea typeface="Times New Roman" panose="02020603050405020304" pitchFamily="18" charset="0"/>
              </a:rPr>
              <a:t>, /all/ and /al/, as being made up of multiple sounds. </a:t>
            </a:r>
            <a:endParaRPr lang="en-AU" sz="1200" b="0" dirty="0">
              <a:effectLst/>
              <a:latin typeface="+mn-lt"/>
              <a:ea typeface="Times New Roman" panose="02020603050405020304" pitchFamily="18" charset="0"/>
            </a:endParaRPr>
          </a:p>
          <a:p>
            <a:endParaRPr lang="en-US" dirty="0"/>
          </a:p>
          <a:p>
            <a:r>
              <a:rPr lang="en-US" dirty="0"/>
              <a:t>Students have already been introduced to </a:t>
            </a:r>
            <a:r>
              <a:rPr lang="en-US" b="1" dirty="0"/>
              <a:t>all</a:t>
            </a:r>
            <a:r>
              <a:rPr lang="en-US" dirty="0"/>
              <a:t> as an irregular word in </a:t>
            </a:r>
            <a:r>
              <a:rPr lang="en-US" b="1" dirty="0"/>
              <a:t>Lesson 11.2</a:t>
            </a:r>
            <a:r>
              <a:rPr lang="en-US" b="0" dirty="0"/>
              <a:t>.</a:t>
            </a:r>
            <a:r>
              <a:rPr lang="en-US" dirty="0"/>
              <a:t> In the same lesson, students were also shown that </a:t>
            </a:r>
            <a:r>
              <a:rPr lang="en-US" b="1" dirty="0"/>
              <a:t>a-ll</a:t>
            </a:r>
            <a:r>
              <a:rPr lang="en-US" dirty="0"/>
              <a:t> says /all/ on the end of simple words such as </a:t>
            </a:r>
            <a:r>
              <a:rPr lang="en-US" b="1" dirty="0"/>
              <a:t>ball</a:t>
            </a:r>
            <a:r>
              <a:rPr lang="en-US" b="0" dirty="0"/>
              <a:t>,</a:t>
            </a:r>
            <a:r>
              <a:rPr lang="en-US" b="1" dirty="0"/>
              <a:t> small </a:t>
            </a:r>
            <a:r>
              <a:rPr lang="en-US" b="0" dirty="0"/>
              <a:t>and </a:t>
            </a:r>
            <a:r>
              <a:rPr lang="en-US" b="1" dirty="0"/>
              <a:t>call</a:t>
            </a:r>
            <a:r>
              <a:rPr lang="en-US" dirty="0"/>
              <a:t>. </a:t>
            </a:r>
          </a:p>
          <a:p>
            <a:pPr marL="171450" indent="-171450">
              <a:buFont typeface="Arial" panose="020B0604020202020204" pitchFamily="34" charset="0"/>
              <a:buChar cha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kern="1200" dirty="0">
                <a:effectLst/>
                <a:latin typeface="+mn-lt"/>
                <a:ea typeface="Times New Roman" panose="02020603050405020304" pitchFamily="18" charset="0"/>
              </a:rPr>
              <a:t>The irregular words** in this lesson are </a:t>
            </a:r>
            <a:r>
              <a:rPr lang="en-AU" sz="1200" b="1" kern="1200" dirty="0">
                <a:effectLst/>
                <a:latin typeface="+mn-lt"/>
                <a:ea typeface="Times New Roman" panose="02020603050405020304" pitchFamily="18" charset="0"/>
              </a:rPr>
              <a:t>caught </a:t>
            </a:r>
            <a:r>
              <a:rPr lang="en-AU" sz="1200" b="0" kern="1200" dirty="0">
                <a:effectLst/>
                <a:latin typeface="+mn-lt"/>
                <a:ea typeface="Times New Roman" panose="02020603050405020304" pitchFamily="18" charset="0"/>
              </a:rPr>
              <a:t>and</a:t>
            </a:r>
            <a:r>
              <a:rPr lang="en-AU" sz="1200" b="1" kern="1200" dirty="0">
                <a:effectLst/>
                <a:latin typeface="+mn-lt"/>
                <a:ea typeface="Times New Roman" panose="02020603050405020304" pitchFamily="18" charset="0"/>
              </a:rPr>
              <a:t> taught</a:t>
            </a:r>
            <a:r>
              <a:rPr lang="en-AU" sz="1200" kern="1200" dirty="0">
                <a:effectLst/>
                <a:latin typeface="+mn-lt"/>
                <a:ea typeface="Times New Roman" panose="02020603050405020304" pitchFamily="18" charset="0"/>
              </a:rPr>
              <a:t>. </a:t>
            </a:r>
            <a:endParaRPr lang="en-AU" sz="1200" kern="1200" dirty="0">
              <a:effectLst/>
              <a:latin typeface="+mn-lt"/>
              <a:ea typeface="Times New Roman" panose="02020603050405020304" pitchFamily="18" charset="0"/>
              <a:cs typeface="Calibri"/>
            </a:endParaRPr>
          </a:p>
          <a:p>
            <a:endParaRPr lang="en-US" dirty="0"/>
          </a:p>
          <a:p>
            <a:r>
              <a:rPr lang="en-US" dirty="0"/>
              <a:t>*In the teacher notes for this lesson, the following notation will be used: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t>a-ll </a:t>
            </a:r>
            <a:r>
              <a:rPr lang="en-US" b="0" dirty="0"/>
              <a:t>f</a:t>
            </a:r>
            <a:r>
              <a:rPr lang="en-US" dirty="0"/>
              <a:t>or the spelling pattern </a:t>
            </a:r>
            <a:r>
              <a:rPr lang="en-US" b="1" dirty="0"/>
              <a:t>all</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t>/all/ for the sound pattern </a:t>
            </a:r>
            <a:r>
              <a:rPr lang="en-US" dirty="0"/>
              <a:t>/or/, /l/ as in </a:t>
            </a:r>
            <a:r>
              <a:rPr lang="en-US" b="1" dirty="0"/>
              <a:t>install</a:t>
            </a:r>
            <a:endParaRPr lang="en-US" dirty="0"/>
          </a:p>
          <a:p>
            <a:pPr marL="171450" indent="-171450">
              <a:buFont typeface="Arial" panose="020B0604020202020204" pitchFamily="34" charset="0"/>
              <a:buChar char="•"/>
            </a:pPr>
            <a:r>
              <a:rPr lang="en-US" b="0" dirty="0"/>
              <a:t>/al/ for the sound pattern </a:t>
            </a:r>
            <a:r>
              <a:rPr lang="en-US" dirty="0"/>
              <a:t>/a/, /l/ as in </a:t>
            </a:r>
            <a:r>
              <a:rPr lang="en-US" b="1" dirty="0"/>
              <a:t>allergy</a:t>
            </a:r>
            <a:r>
              <a:rPr lang="en-US" b="0" dirty="0"/>
              <a:t>.</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kern="1200" dirty="0">
              <a:effectLst/>
              <a:latin typeface="+mn-lt"/>
              <a:ea typeface="Times New Roman" panose="02020603050405020304" pitchFamily="18" charset="0"/>
            </a:endParaRPr>
          </a:p>
          <a:p>
            <a:r>
              <a:rPr lang="en-AU" sz="1200" kern="1200" dirty="0">
                <a:effectLst/>
                <a:latin typeface="+mn-lt"/>
                <a:ea typeface="Times New Roman" panose="02020603050405020304" pitchFamily="18" charset="0"/>
              </a:rPr>
              <a:t>**</a:t>
            </a:r>
            <a:r>
              <a:rPr lang="en-US" sz="1200" dirty="0">
                <a:effectLst/>
                <a:latin typeface="+mn-lt"/>
                <a:ea typeface="Times New Roman" panose="02020603050405020304" pitchFamily="18" charset="0"/>
              </a:rPr>
              <a:t>Irregular words are words containing letter–sound correspondences that students have not yet learnt, or that are used in very few words, for example, </a:t>
            </a:r>
            <a:r>
              <a:rPr lang="en-US" sz="1200" b="1" dirty="0">
                <a:effectLst/>
                <a:latin typeface="+mn-lt"/>
                <a:ea typeface="Times New Roman" panose="02020603050405020304" pitchFamily="18" charset="0"/>
              </a:rPr>
              <a:t>st</a:t>
            </a:r>
            <a:r>
              <a:rPr lang="en-US" sz="1200" dirty="0">
                <a:effectLst/>
                <a:latin typeface="+mn-lt"/>
                <a:ea typeface="Times New Roman" panose="02020603050405020304" pitchFamily="18" charset="0"/>
              </a:rPr>
              <a:t> in listen. </a:t>
            </a:r>
            <a:r>
              <a:rPr lang="en-US" sz="1200" kern="1200" dirty="0">
                <a:effectLst/>
                <a:latin typeface="+mn-lt"/>
                <a:ea typeface="Times New Roman" panose="02020603050405020304" pitchFamily="18" charset="0"/>
              </a:rPr>
              <a:t>These are taught as irregular words to support students to read and spell these words as they come across and use them in their reading and writing. </a:t>
            </a:r>
            <a:r>
              <a:rPr lang="en-AU" sz="1200" kern="1200" dirty="0">
                <a:effectLst/>
                <a:latin typeface="+mn-lt"/>
                <a:ea typeface="Times New Roman" panose="02020603050405020304" pitchFamily="18" charset="0"/>
              </a:rPr>
              <a:t>The reading and writing of irregular words is not the primary focus for this lesson, so is not included in the success criteria. </a:t>
            </a:r>
          </a:p>
          <a:p>
            <a:r>
              <a:rPr lang="en-US" sz="1200" kern="1200" dirty="0">
                <a:effectLst/>
                <a:latin typeface="+mn-lt"/>
                <a:ea typeface="Times New Roman" panose="02020603050405020304" pitchFamily="18" charset="0"/>
              </a:rPr>
              <a:t> </a:t>
            </a:r>
            <a:endParaRPr lang="en-AU" sz="1200" kern="1200" dirty="0">
              <a:effectLst/>
              <a:latin typeface="+mn-lt"/>
              <a:ea typeface="Times New Roman" panose="02020603050405020304" pitchFamily="18" charset="0"/>
            </a:endParaRPr>
          </a:p>
          <a:p>
            <a:endParaRPr lang="en-AU" sz="1200" kern="1200" dirty="0">
              <a:effectLst/>
              <a:latin typeface="+mn-lt"/>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rPr>
              <a:t>Note: When spelling an irregular word orally, say the letter names aloud, grouping the letter names together according to the sounds in the word, for example, </a:t>
            </a:r>
            <a:r>
              <a:rPr lang="en-US" b="1" dirty="0">
                <a:latin typeface="+mn-lt"/>
              </a:rPr>
              <a:t>c-augh-t </a:t>
            </a:r>
            <a:r>
              <a:rPr lang="en-US" b="0" dirty="0">
                <a:latin typeface="+mn-lt"/>
              </a:rPr>
              <a:t>spells </a:t>
            </a:r>
            <a:r>
              <a:rPr lang="en-US" b="1" dirty="0">
                <a:latin typeface="+mn-lt"/>
              </a:rPr>
              <a:t>caught</a:t>
            </a:r>
            <a:r>
              <a:rPr lang="en-US" b="0" dirty="0">
                <a:latin typeface="+mn-lt"/>
              </a:rPr>
              <a:t>.</a:t>
            </a:r>
          </a:p>
        </p:txBody>
      </p:sp>
      <p:sp>
        <p:nvSpPr>
          <p:cNvPr id="4" name="Slide Number Placeholder 3"/>
          <p:cNvSpPr>
            <a:spLocks noGrp="1"/>
          </p:cNvSpPr>
          <p:nvPr>
            <p:ph type="sldNum" sz="quarter" idx="5"/>
          </p:nvPr>
        </p:nvSpPr>
        <p:spPr/>
        <p:txBody>
          <a:bodyPr/>
          <a:lstStyle/>
          <a:p>
            <a:fld id="{5A44A9DE-4760-4494-A2B3-6554A63B8D88}" type="slidenum">
              <a:rPr lang="en-AU" smtClean="0"/>
              <a:t>16</a:t>
            </a:fld>
            <a:endParaRPr lang="en-AU" dirty="0"/>
          </a:p>
        </p:txBody>
      </p:sp>
    </p:spTree>
    <p:extLst>
      <p:ext uri="{BB962C8B-B14F-4D97-AF65-F5344CB8AC3E}">
        <p14:creationId xmlns:p14="http://schemas.microsoft.com/office/powerpoint/2010/main" val="271747487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F9A18C-9207-4919-68F8-C7DD88E3640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71F2320-683C-8969-19F0-E4FA98C1B1A6}"/>
              </a:ext>
            </a:extLst>
          </p:cNvPr>
          <p:cNvSpPr>
            <a:spLocks noGrp="1" noRot="1" noChangeAspect="1"/>
          </p:cNvSpPr>
          <p:nvPr>
            <p:ph type="sldImg"/>
          </p:nvPr>
        </p:nvSpPr>
        <p:spPr/>
        <p:txBody>
          <a:bodyPr/>
          <a:lstStyle/>
          <a:p>
            <a:endParaRPr lang="en-AU" dirty="0"/>
          </a:p>
        </p:txBody>
      </p:sp>
      <p:sp>
        <p:nvSpPr>
          <p:cNvPr id="3" name="Notes Placeholder 2">
            <a:extLst>
              <a:ext uri="{FF2B5EF4-FFF2-40B4-BE49-F238E27FC236}">
                <a16:creationId xmlns:a16="http://schemas.microsoft.com/office/drawing/2014/main" id="{5141FAD9-EBBA-3080-ABBC-6959290554EE}"/>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mn-lt"/>
              </a:rPr>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i="0" dirty="0">
                <a:latin typeface="+mn-lt"/>
              </a:rPr>
              <a:t>Review what students have already learnt about the </a:t>
            </a:r>
            <a:r>
              <a:rPr lang="en-US" b="1" i="0" dirty="0">
                <a:latin typeface="+mn-lt"/>
              </a:rPr>
              <a:t>a-ll </a:t>
            </a:r>
            <a:r>
              <a:rPr lang="en-US" b="0" i="0" dirty="0">
                <a:latin typeface="+mn-lt"/>
              </a:rPr>
              <a:t>spelling pattern. Say: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1" dirty="0">
                <a:latin typeface="+mn-lt"/>
              </a:rPr>
              <a:t>We have learnt that:</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i="1" dirty="0">
                <a:latin typeface="+mn-lt"/>
              </a:rPr>
              <a:t>a-ll</a:t>
            </a:r>
            <a:r>
              <a:rPr lang="en-US" b="0" i="1" dirty="0">
                <a:latin typeface="+mn-lt"/>
              </a:rPr>
              <a:t> spells the word </a:t>
            </a:r>
            <a:r>
              <a:rPr lang="en-US" b="1" i="1" dirty="0">
                <a:latin typeface="+mn-lt"/>
              </a:rPr>
              <a:t>all</a:t>
            </a:r>
            <a:r>
              <a:rPr lang="en-US" b="0" i="1" dirty="0">
                <a:latin typeface="+mn-lt"/>
              </a:rPr>
              <a:t>,</a:t>
            </a:r>
            <a:r>
              <a:rPr lang="en-US" b="1" i="1" dirty="0">
                <a:latin typeface="+mn-lt"/>
              </a:rPr>
              <a:t> </a:t>
            </a:r>
            <a:r>
              <a:rPr lang="en-US" b="0" i="1" dirty="0">
                <a:latin typeface="+mn-lt"/>
              </a:rPr>
              <a:t>which is made up of the sounds /or/ and /l/</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i="1" dirty="0">
                <a:latin typeface="+mn-lt"/>
              </a:rPr>
              <a:t>a-ll </a:t>
            </a:r>
            <a:r>
              <a:rPr lang="en-US" b="0" i="1" dirty="0">
                <a:latin typeface="+mn-lt"/>
              </a:rPr>
              <a:t>says the sounds /or/, /l/: /all/ at the end of words like </a:t>
            </a:r>
            <a:r>
              <a:rPr lang="en-US" b="1" i="1" dirty="0">
                <a:latin typeface="+mn-lt"/>
              </a:rPr>
              <a:t>ball</a:t>
            </a:r>
            <a:r>
              <a:rPr lang="en-US" b="0" i="1" dirty="0">
                <a:latin typeface="+mn-lt"/>
              </a:rPr>
              <a:t>,</a:t>
            </a:r>
            <a:r>
              <a:rPr lang="en-US" b="1" i="1" dirty="0">
                <a:latin typeface="+mn-lt"/>
              </a:rPr>
              <a:t> call </a:t>
            </a:r>
            <a:r>
              <a:rPr lang="en-US" b="0" i="1" dirty="0">
                <a:latin typeface="+mn-lt"/>
              </a:rPr>
              <a:t>and </a:t>
            </a:r>
            <a:r>
              <a:rPr lang="en-US" b="1" i="1" dirty="0">
                <a:latin typeface="+mn-lt"/>
              </a:rPr>
              <a:t>fall</a:t>
            </a:r>
            <a:r>
              <a:rPr lang="en-US" b="0" i="1" dirty="0">
                <a:latin typeface="+mn-lt"/>
              </a:rPr>
              <a:t>.</a:t>
            </a:r>
            <a:r>
              <a:rPr lang="en-US" b="1" i="1" dirty="0">
                <a:latin typeface="+mn-lt"/>
              </a:rPr>
              <a: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1" dirty="0">
                <a:latin typeface="+mn-lt"/>
              </a:rPr>
              <a:t>Today we will look at the</a:t>
            </a:r>
            <a:r>
              <a:rPr lang="en-US" b="1" i="1" dirty="0">
                <a:latin typeface="+mn-lt"/>
              </a:rPr>
              <a:t> a-ll </a:t>
            </a:r>
            <a:r>
              <a:rPr lang="en-US" b="0" i="1" dirty="0">
                <a:latin typeface="+mn-lt"/>
              </a:rPr>
              <a:t>spelling pattern saying /all/ in multisyllabic words*, that is, words that have more than one syllable.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b="0" i="0"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i="0" dirty="0">
                <a:latin typeface="+mn-lt"/>
              </a:rPr>
              <a:t>Say: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i="1" dirty="0">
                <a:latin typeface="+mn-lt"/>
              </a:rPr>
              <a:t>a-ll</a:t>
            </a:r>
            <a:r>
              <a:rPr lang="en-US" b="0" i="1" dirty="0">
                <a:latin typeface="+mn-lt"/>
              </a:rPr>
              <a:t> also says /all/:</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1" dirty="0">
                <a:latin typeface="+mn-lt"/>
              </a:rPr>
              <a:t>at the end of words with more than one syllable such as </a:t>
            </a:r>
            <a:r>
              <a:rPr lang="en-US" b="1" i="1" dirty="0">
                <a:latin typeface="+mn-lt"/>
              </a:rPr>
              <a:t>inst</a:t>
            </a:r>
            <a:r>
              <a:rPr lang="en-US" b="1" i="1" u="sng" dirty="0">
                <a:latin typeface="+mn-lt"/>
              </a:rPr>
              <a:t>all</a:t>
            </a:r>
            <a:r>
              <a:rPr lang="en-US" b="0" i="1" dirty="0">
                <a:latin typeface="+mn-lt"/>
              </a:rPr>
              <a:t> and </a:t>
            </a:r>
            <a:r>
              <a:rPr lang="en-US" b="1" i="1" dirty="0">
                <a:latin typeface="+mn-lt"/>
              </a:rPr>
              <a:t>rec</a:t>
            </a:r>
            <a:r>
              <a:rPr lang="en-US" b="1" i="1" u="sng" dirty="0">
                <a:latin typeface="+mn-lt"/>
              </a:rPr>
              <a:t>all</a:t>
            </a:r>
            <a:endParaRPr lang="en-US" b="1" i="1" dirty="0">
              <a:latin typeface="+mn-lt"/>
            </a:endParaRP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1" dirty="0">
                <a:latin typeface="+mn-lt"/>
              </a:rPr>
              <a:t>at the end of a base word in a compound word such as </a:t>
            </a:r>
            <a:r>
              <a:rPr lang="en-US" b="1" i="1" dirty="0">
                <a:latin typeface="+mn-lt"/>
              </a:rPr>
              <a:t>waterf</a:t>
            </a:r>
            <a:r>
              <a:rPr lang="en-US" b="1" i="1" u="sng" dirty="0">
                <a:latin typeface="+mn-lt"/>
              </a:rPr>
              <a:t>all</a:t>
            </a:r>
            <a:r>
              <a:rPr lang="en-US" b="0" i="1" dirty="0">
                <a:latin typeface="+mn-lt"/>
              </a:rPr>
              <a:t> and </a:t>
            </a:r>
            <a:r>
              <a:rPr lang="en-US" b="1" i="1" dirty="0">
                <a:latin typeface="+mn-lt"/>
              </a:rPr>
              <a:t>h</a:t>
            </a:r>
            <a:r>
              <a:rPr lang="en-US" b="1" i="1" u="sng" dirty="0">
                <a:latin typeface="+mn-lt"/>
              </a:rPr>
              <a:t>all</a:t>
            </a:r>
            <a:r>
              <a:rPr lang="en-US" b="1" i="1" dirty="0">
                <a:latin typeface="+mn-lt"/>
              </a:rPr>
              <a:t>way</a:t>
            </a:r>
            <a:endParaRPr lang="en-US" b="0" i="1" dirty="0">
              <a:latin typeface="+mn-lt"/>
            </a:endParaRP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1" dirty="0">
                <a:latin typeface="+mn-lt"/>
              </a:rPr>
              <a:t>at the end of a base word before a suffix such as in </a:t>
            </a:r>
            <a:r>
              <a:rPr lang="en-US" b="1" i="1" dirty="0">
                <a:latin typeface="+mn-lt"/>
              </a:rPr>
              <a:t>t</a:t>
            </a:r>
            <a:r>
              <a:rPr lang="en-US" b="1" i="1" u="sng" dirty="0">
                <a:latin typeface="+mn-lt"/>
              </a:rPr>
              <a:t>all</a:t>
            </a:r>
            <a:r>
              <a:rPr lang="en-US" b="1" i="1" dirty="0">
                <a:latin typeface="+mn-lt"/>
              </a:rPr>
              <a:t>er</a:t>
            </a:r>
            <a:r>
              <a:rPr lang="en-US" b="0" i="1" dirty="0">
                <a:latin typeface="+mn-lt"/>
              </a:rPr>
              <a:t> and </a:t>
            </a:r>
            <a:r>
              <a:rPr lang="en-US" b="1" i="1" dirty="0">
                <a:latin typeface="+mn-lt"/>
              </a:rPr>
              <a:t>sm</a:t>
            </a:r>
            <a:r>
              <a:rPr lang="en-US" b="1" i="1" u="sng" dirty="0">
                <a:latin typeface="+mn-lt"/>
              </a:rPr>
              <a:t>all</a:t>
            </a:r>
            <a:r>
              <a:rPr lang="en-US" b="1" i="1" dirty="0">
                <a:latin typeface="+mn-lt"/>
              </a:rPr>
              <a:t>est</a:t>
            </a:r>
            <a:r>
              <a:rPr lang="en-US" b="0" i="1" dirty="0">
                <a:latin typeface="+mn-lt"/>
              </a:rPr>
              <a:t>.</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0" i="0" dirty="0">
              <a:latin typeface="+mn-lt"/>
            </a:endParaRPr>
          </a:p>
          <a:p>
            <a:r>
              <a:rPr lang="en-US" dirty="0">
                <a:latin typeface="+mn-lt"/>
              </a:rPr>
              <a:t>Demonstrate tracing over the spelling pattern on the large screen while saying the target sound pattern.</a:t>
            </a:r>
          </a:p>
          <a:p>
            <a:pPr marL="171450" indent="-171450">
              <a:buFont typeface="Arial" panose="020B0604020202020204" pitchFamily="34" charset="0"/>
              <a:buChar char="•"/>
            </a:pPr>
            <a:r>
              <a:rPr lang="en-US" b="1" i="1" dirty="0">
                <a:latin typeface="+mn-lt"/>
                <a:cs typeface="Arial" panose="020B0604020202020204" pitchFamily="34" charset="0"/>
              </a:rPr>
              <a:t>a-ll</a:t>
            </a:r>
            <a:r>
              <a:rPr lang="en-US" b="0" i="1" dirty="0">
                <a:latin typeface="+mn-lt"/>
                <a:cs typeface="Arial" panose="020B0604020202020204" pitchFamily="34" charset="0"/>
              </a:rPr>
              <a:t> says /or/, /l/: /all/</a:t>
            </a:r>
          </a:p>
          <a:p>
            <a:pPr marL="0" indent="0">
              <a:buFont typeface="Arial" panose="020B0604020202020204" pitchFamily="34" charset="0"/>
              <a:buNone/>
            </a:pPr>
            <a:endParaRPr lang="en-US" b="0" i="0" dirty="0">
              <a:latin typeface="+mn-lt"/>
              <a:cs typeface="Arial" panose="020B0604020202020204" pitchFamily="34" charset="0"/>
            </a:endParaRPr>
          </a:p>
          <a:p>
            <a:r>
              <a:rPr lang="en-US" b="0" i="0" dirty="0">
                <a:latin typeface="+mn-lt"/>
                <a:cs typeface="Arial" panose="020B0604020202020204" pitchFamily="34" charset="0"/>
              </a:rPr>
              <a:t>Write the spelling pattern two more times on the class whiteboard as you say the target sound pattern.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i="0" dirty="0">
              <a:latin typeface="+mn-lt"/>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i="0" dirty="0">
                <a:latin typeface="+mn-lt"/>
                <a:cs typeface="Arial" panose="020B0604020202020204" pitchFamily="34" charset="0"/>
              </a:rPr>
              <a:t>*</a:t>
            </a:r>
            <a:r>
              <a:rPr lang="en-US" dirty="0"/>
              <a:t>This if the first phase that the term </a:t>
            </a:r>
            <a:r>
              <a:rPr lang="en-US" b="1" dirty="0"/>
              <a:t>multisyllabic </a:t>
            </a:r>
            <a:r>
              <a:rPr lang="en-US" b="0" dirty="0"/>
              <a:t>has been introduced to your students</a:t>
            </a:r>
            <a:r>
              <a:rPr lang="en-US" b="1" dirty="0"/>
              <a:t>.</a:t>
            </a:r>
            <a:r>
              <a:rPr lang="en-US" dirty="0"/>
              <a:t> As needed, remind students that it means: </a:t>
            </a:r>
            <a:r>
              <a:rPr lang="en-US" i="1" dirty="0"/>
              <a:t>words that have more than one syllable.</a:t>
            </a:r>
            <a:endParaRPr lang="en-US" b="0" i="1" dirty="0">
              <a:latin typeface="+mn-lt"/>
              <a:cs typeface="Arial" panose="020B0604020202020204" pitchFamily="34" charset="0"/>
            </a:endParaRPr>
          </a:p>
        </p:txBody>
      </p:sp>
      <p:sp>
        <p:nvSpPr>
          <p:cNvPr id="4" name="Slide Number Placeholder 3">
            <a:extLst>
              <a:ext uri="{FF2B5EF4-FFF2-40B4-BE49-F238E27FC236}">
                <a16:creationId xmlns:a16="http://schemas.microsoft.com/office/drawing/2014/main" id="{BADEDE3F-4F26-1043-3BDA-40C1D9FB657E}"/>
              </a:ext>
            </a:extLst>
          </p:cNvPr>
          <p:cNvSpPr>
            <a:spLocks noGrp="1"/>
          </p:cNvSpPr>
          <p:nvPr>
            <p:ph type="sldNum" sz="quarter" idx="5"/>
          </p:nvPr>
        </p:nvSpPr>
        <p:spPr/>
        <p:txBody>
          <a:bodyPr/>
          <a:lstStyle/>
          <a:p>
            <a:fld id="{5A44A9DE-4760-4494-A2B3-6554A63B8D88}" type="slidenum">
              <a:rPr lang="en-AU" smtClean="0"/>
              <a:t>17</a:t>
            </a:fld>
            <a:endParaRPr lang="en-AU" dirty="0"/>
          </a:p>
        </p:txBody>
      </p:sp>
    </p:spTree>
    <p:extLst>
      <p:ext uri="{BB962C8B-B14F-4D97-AF65-F5344CB8AC3E}">
        <p14:creationId xmlns:p14="http://schemas.microsoft.com/office/powerpoint/2010/main" val="16620873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5E722F-35B9-C16C-D6D9-F3E6C71F916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7E30DF6-7ADF-BD7E-2C34-0FC9670E4297}"/>
              </a:ext>
            </a:extLst>
          </p:cNvPr>
          <p:cNvSpPr>
            <a:spLocks noGrp="1" noRot="1" noChangeAspect="1"/>
          </p:cNvSpPr>
          <p:nvPr>
            <p:ph type="sldImg"/>
          </p:nvPr>
        </p:nvSpPr>
        <p:spPr/>
        <p:txBody>
          <a:bodyPr/>
          <a:lstStyle/>
          <a:p>
            <a:endParaRPr lang="en-AU" dirty="0"/>
          </a:p>
        </p:txBody>
      </p:sp>
      <p:sp>
        <p:nvSpPr>
          <p:cNvPr id="3" name="Notes Placeholder 2">
            <a:extLst>
              <a:ext uri="{FF2B5EF4-FFF2-40B4-BE49-F238E27FC236}">
                <a16:creationId xmlns:a16="http://schemas.microsoft.com/office/drawing/2014/main" id="{7CD77857-B1FD-3C80-B0B6-B36CFDEE9F5B}"/>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mn-lt"/>
              </a:rPr>
              <a:t>I do</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0" i="0"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i="0" dirty="0">
                <a:latin typeface="+mn-lt"/>
              </a:rPr>
              <a:t>Say: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1" dirty="0">
                <a:latin typeface="+mn-lt"/>
              </a:rPr>
              <a:t>When the spelling pattern </a:t>
            </a:r>
            <a:r>
              <a:rPr lang="en-US" b="1" i="1" dirty="0">
                <a:latin typeface="+mn-lt"/>
              </a:rPr>
              <a:t>a-ll</a:t>
            </a:r>
            <a:r>
              <a:rPr lang="en-US" b="0" i="1" dirty="0">
                <a:latin typeface="+mn-lt"/>
              </a:rPr>
              <a:t> is at the end of the first syllable of a multisyllabic word, it says a different sound pattern:</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i="1" dirty="0">
                <a:latin typeface="+mn-lt"/>
              </a:rPr>
              <a:t>a </a:t>
            </a:r>
            <a:r>
              <a:rPr lang="en-US" b="0" i="1" dirty="0">
                <a:latin typeface="+mn-lt"/>
              </a:rPr>
              <a:t>says its short vowel sound /a/</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1" dirty="0">
                <a:latin typeface="+mn-lt"/>
              </a:rPr>
              <a:t>the </a:t>
            </a:r>
            <a:r>
              <a:rPr lang="en-US" b="1" i="1" dirty="0">
                <a:latin typeface="+mn-lt"/>
              </a:rPr>
              <a:t>l </a:t>
            </a:r>
            <a:r>
              <a:rPr lang="en-US" b="0" i="1" dirty="0">
                <a:latin typeface="+mn-lt"/>
              </a:rPr>
              <a:t>is doubled to protect the short vowel sound and says /l/.</a:t>
            </a:r>
            <a:endParaRPr lang="en-US" b="1" i="1" dirty="0">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1" dirty="0">
                <a:latin typeface="+mn-lt"/>
              </a:rPr>
              <a:t>Together,</a:t>
            </a:r>
            <a:r>
              <a:rPr lang="en-US" b="1" i="1" dirty="0">
                <a:latin typeface="+mn-lt"/>
              </a:rPr>
              <a:t> a-ll</a:t>
            </a:r>
            <a:r>
              <a:rPr lang="en-US" b="0" i="1" dirty="0">
                <a:latin typeface="+mn-lt"/>
              </a:rPr>
              <a:t> at the end of a first syllable in a word says /al/.</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0" i="0"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i="0" dirty="0">
                <a:latin typeface="+mn-lt"/>
              </a:rPr>
              <a:t>Provide the following word examples, where </a:t>
            </a:r>
            <a:r>
              <a:rPr lang="en-US" b="1" i="0" dirty="0">
                <a:latin typeface="+mn-lt"/>
              </a:rPr>
              <a:t>a-ll</a:t>
            </a:r>
            <a:r>
              <a:rPr lang="en-US" b="0" i="0" dirty="0">
                <a:latin typeface="+mn-lt"/>
              </a:rPr>
              <a:t> says /al/ at the end of the first syllable. Emphasise the position of the sound pattern at the end of the first syllable.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i="0" dirty="0">
                <a:latin typeface="+mn-lt"/>
              </a:rPr>
              <a:t>alligator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i="0" dirty="0">
                <a:latin typeface="+mn-lt"/>
              </a:rPr>
              <a:t>shallow</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i="0" dirty="0">
                <a:latin typeface="+mn-lt"/>
              </a:rPr>
              <a:t>gallop</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b="0" i="0" dirty="0">
              <a:latin typeface="+mn-lt"/>
            </a:endParaRPr>
          </a:p>
          <a:p>
            <a:r>
              <a:rPr lang="en-US" dirty="0">
                <a:latin typeface="+mn-lt"/>
              </a:rPr>
              <a:t>Demonstrate tracing over the spelling pattern on the large screen while saying the target sound pattern.</a:t>
            </a:r>
          </a:p>
          <a:p>
            <a:pPr marL="171450" indent="-171450">
              <a:buFont typeface="Arial" panose="020B0604020202020204" pitchFamily="34" charset="0"/>
              <a:buChar char="•"/>
            </a:pPr>
            <a:r>
              <a:rPr lang="en-US" b="1" i="1" dirty="0">
                <a:latin typeface="+mn-lt"/>
                <a:cs typeface="Arial" panose="020B0604020202020204" pitchFamily="34" charset="0"/>
              </a:rPr>
              <a:t>a-ll</a:t>
            </a:r>
            <a:r>
              <a:rPr lang="en-US" b="0" i="1" dirty="0">
                <a:latin typeface="+mn-lt"/>
                <a:cs typeface="Arial" panose="020B0604020202020204" pitchFamily="34" charset="0"/>
              </a:rPr>
              <a:t> says /a/, /l/: /al/</a:t>
            </a:r>
          </a:p>
          <a:p>
            <a:pPr marL="0" indent="0">
              <a:buFont typeface="Arial" panose="020B0604020202020204" pitchFamily="34" charset="0"/>
              <a:buNone/>
            </a:pPr>
            <a:endParaRPr lang="en-US" b="0" i="0" dirty="0">
              <a:latin typeface="+mn-lt"/>
            </a:endParaRPr>
          </a:p>
          <a:p>
            <a:r>
              <a:rPr lang="en-US" b="0" i="0" dirty="0">
                <a:latin typeface="+mn-lt"/>
                <a:cs typeface="Arial" panose="020B0604020202020204" pitchFamily="34" charset="0"/>
              </a:rPr>
              <a:t>Write the spelling pattern two more times on the class whiteboard as you say the target sound pattern.</a:t>
            </a:r>
          </a:p>
          <a:p>
            <a:endParaRPr lang="en-US" b="0" i="1" dirty="0">
              <a:latin typeface="+mn-lt"/>
              <a:cs typeface="Arial" panose="020B0604020202020204" pitchFamily="34" charset="0"/>
            </a:endParaRPr>
          </a:p>
          <a:p>
            <a:r>
              <a:rPr lang="en-US" b="0" i="0" dirty="0">
                <a:latin typeface="+mn-lt"/>
                <a:cs typeface="Arial" panose="020B0604020202020204" pitchFamily="34" charset="0"/>
              </a:rPr>
              <a:t>Note: You may like to point out to students that the word </a:t>
            </a:r>
            <a:r>
              <a:rPr lang="en-US" b="1" i="0" dirty="0">
                <a:latin typeface="+mn-lt"/>
                <a:cs typeface="Arial" panose="020B0604020202020204" pitchFamily="34" charset="0"/>
              </a:rPr>
              <a:t>allow</a:t>
            </a:r>
            <a:r>
              <a:rPr lang="en-US" b="0" i="0" dirty="0">
                <a:latin typeface="+mn-lt"/>
                <a:cs typeface="Arial" panose="020B0604020202020204" pitchFamily="34" charset="0"/>
              </a:rPr>
              <a:t> has </a:t>
            </a:r>
            <a:r>
              <a:rPr lang="en-US" b="1" i="0" dirty="0">
                <a:latin typeface="+mn-lt"/>
                <a:cs typeface="Arial" panose="020B0604020202020204" pitchFamily="34" charset="0"/>
              </a:rPr>
              <a:t>all </a:t>
            </a:r>
            <a:r>
              <a:rPr lang="en-US" b="0" i="0" dirty="0">
                <a:latin typeface="+mn-lt"/>
                <a:cs typeface="Arial" panose="020B0604020202020204" pitchFamily="34" charset="0"/>
              </a:rPr>
              <a:t>at the end of the first syllable, but it makes a different sound. In </a:t>
            </a:r>
            <a:r>
              <a:rPr lang="en-US" b="1" i="0" dirty="0">
                <a:latin typeface="+mn-lt"/>
                <a:cs typeface="Arial" panose="020B0604020202020204" pitchFamily="34" charset="0"/>
              </a:rPr>
              <a:t>allow</a:t>
            </a:r>
            <a:r>
              <a:rPr lang="en-US" b="0" i="0" dirty="0">
                <a:latin typeface="+mn-lt"/>
                <a:cs typeface="Arial" panose="020B0604020202020204" pitchFamily="34" charset="0"/>
              </a:rPr>
              <a:t> the </a:t>
            </a:r>
            <a:r>
              <a:rPr lang="en-US" b="1" i="0" dirty="0">
                <a:latin typeface="+mn-lt"/>
                <a:cs typeface="Arial" panose="020B0604020202020204" pitchFamily="34" charset="0"/>
              </a:rPr>
              <a:t>a</a:t>
            </a:r>
            <a:r>
              <a:rPr lang="en-US" b="0" i="0" dirty="0">
                <a:latin typeface="+mn-lt"/>
                <a:cs typeface="Arial" panose="020B0604020202020204" pitchFamily="34" charset="0"/>
              </a:rPr>
              <a:t> says the schwa sound.</a:t>
            </a:r>
          </a:p>
        </p:txBody>
      </p:sp>
      <p:sp>
        <p:nvSpPr>
          <p:cNvPr id="4" name="Slide Number Placeholder 3">
            <a:extLst>
              <a:ext uri="{FF2B5EF4-FFF2-40B4-BE49-F238E27FC236}">
                <a16:creationId xmlns:a16="http://schemas.microsoft.com/office/drawing/2014/main" id="{67AA217A-E7B7-3936-6A7B-A48342D1F722}"/>
              </a:ext>
            </a:extLst>
          </p:cNvPr>
          <p:cNvSpPr>
            <a:spLocks noGrp="1"/>
          </p:cNvSpPr>
          <p:nvPr>
            <p:ph type="sldNum" sz="quarter" idx="5"/>
          </p:nvPr>
        </p:nvSpPr>
        <p:spPr/>
        <p:txBody>
          <a:bodyPr/>
          <a:lstStyle/>
          <a:p>
            <a:fld id="{5A44A9DE-4760-4494-A2B3-6554A63B8D88}" type="slidenum">
              <a:rPr lang="en-AU" smtClean="0"/>
              <a:t>18</a:t>
            </a:fld>
            <a:endParaRPr lang="en-AU" dirty="0"/>
          </a:p>
        </p:txBody>
      </p:sp>
    </p:spTree>
    <p:extLst>
      <p:ext uri="{BB962C8B-B14F-4D97-AF65-F5344CB8AC3E}">
        <p14:creationId xmlns:p14="http://schemas.microsoft.com/office/powerpoint/2010/main" val="267199952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B68D65-6B5C-DAF2-93E8-8D6C5DE3004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CA9A990-0A0B-54CB-C0A4-FCD28907BFE1}"/>
              </a:ext>
            </a:extLst>
          </p:cNvPr>
          <p:cNvSpPr>
            <a:spLocks noGrp="1" noRot="1" noChangeAspect="1"/>
          </p:cNvSpPr>
          <p:nvPr>
            <p:ph type="sldImg"/>
          </p:nvPr>
        </p:nvSpPr>
        <p:spPr/>
        <p:txBody>
          <a:bodyPr/>
          <a:lstStyle/>
          <a:p>
            <a:endParaRPr lang="en-AU" dirty="0"/>
          </a:p>
        </p:txBody>
      </p:sp>
      <p:sp>
        <p:nvSpPr>
          <p:cNvPr id="3" name="Notes Placeholder 2">
            <a:extLst>
              <a:ext uri="{FF2B5EF4-FFF2-40B4-BE49-F238E27FC236}">
                <a16:creationId xmlns:a16="http://schemas.microsoft.com/office/drawing/2014/main" id="{FC368D3B-1B60-F0A0-E189-F3752C769CA2}"/>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rPr>
              <a:t>Students write the spelling pattern in the air, on the carpet or on a mini-whiteboard three times, saying the target sound patterns each time.</a:t>
            </a:r>
          </a:p>
          <a:p>
            <a:pPr marL="171450" indent="-171450">
              <a:buFont typeface="Arial" panose="020B0604020202020204" pitchFamily="34" charset="0"/>
              <a:buChar char="•"/>
            </a:pPr>
            <a:r>
              <a:rPr lang="en-US" b="1" i="1" dirty="0">
                <a:latin typeface="+mn-lt"/>
                <a:cs typeface="Arial" panose="020B0604020202020204" pitchFamily="34" charset="0"/>
              </a:rPr>
              <a:t>a-ll</a:t>
            </a:r>
            <a:r>
              <a:rPr lang="en-US" b="0" i="1" dirty="0">
                <a:latin typeface="+mn-lt"/>
                <a:cs typeface="Arial" panose="020B0604020202020204" pitchFamily="34" charset="0"/>
              </a:rPr>
              <a:t> says /all/ and /al/</a:t>
            </a:r>
          </a:p>
          <a:p>
            <a:pPr marL="171450" indent="-171450">
              <a:buFont typeface="Arial" panose="020B0604020202020204" pitchFamily="34" charset="0"/>
              <a:buChar char="•"/>
            </a:pPr>
            <a:endParaRPr lang="en-US" b="0" i="1" dirty="0">
              <a:latin typeface="+mn-lt"/>
              <a:cs typeface="Arial" panose="020B0604020202020204" pitchFamily="34" charset="0"/>
            </a:endParaRPr>
          </a:p>
          <a:p>
            <a:pPr marL="0" indent="0">
              <a:buFont typeface="Arial" panose="020B0604020202020204" pitchFamily="34" charset="0"/>
              <a:buNone/>
            </a:pPr>
            <a:r>
              <a:rPr lang="en-US" b="0" i="0" dirty="0">
                <a:latin typeface="+mn-lt"/>
                <a:cs typeface="Arial" panose="020B0604020202020204" pitchFamily="34" charset="0"/>
              </a:rPr>
              <a:t>Ask students to:</a:t>
            </a:r>
          </a:p>
          <a:p>
            <a:pPr marL="171450" indent="-171450">
              <a:buFont typeface="Arial" panose="020B0604020202020204" pitchFamily="34" charset="0"/>
              <a:buChar char="•"/>
            </a:pPr>
            <a:r>
              <a:rPr lang="en-US" b="0" i="0" dirty="0">
                <a:latin typeface="+mn-lt"/>
                <a:cs typeface="Arial" panose="020B0604020202020204" pitchFamily="34" charset="0"/>
              </a:rPr>
              <a:t>say the sound pattern for</a:t>
            </a:r>
            <a:r>
              <a:rPr lang="en-US" b="1" i="0" dirty="0">
                <a:latin typeface="+mn-lt"/>
                <a:cs typeface="Arial" panose="020B0604020202020204" pitchFamily="34" charset="0"/>
              </a:rPr>
              <a:t> a-ll </a:t>
            </a:r>
            <a:r>
              <a:rPr lang="en-US" b="0" i="0" dirty="0">
                <a:latin typeface="+mn-lt"/>
                <a:cs typeface="Arial" panose="020B0604020202020204" pitchFamily="34" charset="0"/>
              </a:rPr>
              <a:t>at the end of a word or base word: /all/</a:t>
            </a:r>
          </a:p>
          <a:p>
            <a:pPr marL="171450" indent="-171450">
              <a:buFont typeface="Arial" panose="020B0604020202020204" pitchFamily="34" charset="0"/>
              <a:buChar char="•"/>
            </a:pPr>
            <a:r>
              <a:rPr lang="en-US" b="0" i="0" dirty="0">
                <a:latin typeface="+mn-lt"/>
                <a:cs typeface="Arial" panose="020B0604020202020204" pitchFamily="34" charset="0"/>
              </a:rPr>
              <a:t>say the sound pattern for</a:t>
            </a:r>
            <a:r>
              <a:rPr lang="en-US" b="1" i="0" dirty="0">
                <a:latin typeface="+mn-lt"/>
                <a:cs typeface="Arial" panose="020B0604020202020204" pitchFamily="34" charset="0"/>
              </a:rPr>
              <a:t> a-ll </a:t>
            </a:r>
            <a:r>
              <a:rPr lang="en-US" b="0" i="0" dirty="0">
                <a:latin typeface="+mn-lt"/>
                <a:cs typeface="Arial" panose="020B0604020202020204" pitchFamily="34" charset="0"/>
              </a:rPr>
              <a:t>at the end of the first syllable of a multisyllabic word: /al/.</a:t>
            </a:r>
          </a:p>
          <a:p>
            <a:pPr marL="0" indent="0">
              <a:buFont typeface="Arial" panose="020B0604020202020204" pitchFamily="34" charset="0"/>
              <a:buNone/>
            </a:pPr>
            <a:endParaRPr lang="en-US" b="0" i="0" dirty="0">
              <a:latin typeface="+mn-lt"/>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rPr>
              <a:t>Check that students are using the correct entry and exit points for their letter formation and offer feedback.</a:t>
            </a:r>
            <a:endParaRPr lang="en-AU"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p:txBody>
      </p:sp>
      <p:sp>
        <p:nvSpPr>
          <p:cNvPr id="4" name="Slide Number Placeholder 3">
            <a:extLst>
              <a:ext uri="{FF2B5EF4-FFF2-40B4-BE49-F238E27FC236}">
                <a16:creationId xmlns:a16="http://schemas.microsoft.com/office/drawing/2014/main" id="{A9C6FEEB-8042-CB47-8824-86A751C954CD}"/>
              </a:ext>
            </a:extLst>
          </p:cNvPr>
          <p:cNvSpPr>
            <a:spLocks noGrp="1"/>
          </p:cNvSpPr>
          <p:nvPr>
            <p:ph type="sldNum" sz="quarter" idx="5"/>
          </p:nvPr>
        </p:nvSpPr>
        <p:spPr/>
        <p:txBody>
          <a:bodyPr/>
          <a:lstStyle/>
          <a:p>
            <a:fld id="{5A44A9DE-4760-4494-A2B3-6554A63B8D88}" type="slidenum">
              <a:rPr lang="en-AU" smtClean="0"/>
              <a:t>19</a:t>
            </a:fld>
            <a:endParaRPr lang="en-AU" dirty="0"/>
          </a:p>
        </p:txBody>
      </p:sp>
    </p:spTree>
    <p:extLst>
      <p:ext uri="{BB962C8B-B14F-4D97-AF65-F5344CB8AC3E}">
        <p14:creationId xmlns:p14="http://schemas.microsoft.com/office/powerpoint/2010/main" val="195448853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r>
              <a:rPr lang="en-US" b="1" dirty="0">
                <a:latin typeface="+mn-lt"/>
              </a:rPr>
              <a:t>Review</a:t>
            </a:r>
          </a:p>
          <a:p>
            <a:endParaRPr lang="en-US" b="0" dirty="0">
              <a:latin typeface="+mn-lt"/>
            </a:endParaRPr>
          </a:p>
          <a:p>
            <a:r>
              <a:rPr lang="en-US" b="0" dirty="0">
                <a:latin typeface="+mn-lt"/>
              </a:rPr>
              <a:t>The review of this letter</a:t>
            </a:r>
            <a:r>
              <a:rPr lang="en-AU" sz="1200" dirty="0">
                <a:latin typeface="+mn-lt"/>
              </a:rPr>
              <a:t>–</a:t>
            </a:r>
            <a:r>
              <a:rPr lang="en-US" b="0" dirty="0">
                <a:latin typeface="+mn-lt"/>
              </a:rPr>
              <a:t>sound correspondence focuses on the taught sounds as well as the spelling generalisation for their use.</a:t>
            </a:r>
          </a:p>
          <a:p>
            <a:endParaRPr lang="en-US" b="0" dirty="0">
              <a:latin typeface="+mn-lt"/>
            </a:endParaRPr>
          </a:p>
          <a:p>
            <a:pPr marL="171450" indent="-171450">
              <a:buFont typeface="Arial" panose="020B0604020202020204" pitchFamily="34" charset="0"/>
              <a:buChar char="•"/>
            </a:pPr>
            <a:r>
              <a:rPr lang="en-US" b="0" dirty="0">
                <a:latin typeface="+mn-lt"/>
              </a:rPr>
              <a:t>Point to the </a:t>
            </a:r>
            <a:r>
              <a:rPr lang="en-US" b="1" dirty="0">
                <a:latin typeface="+mn-lt"/>
              </a:rPr>
              <a:t>ie</a:t>
            </a:r>
            <a:r>
              <a:rPr lang="en-US" b="0" dirty="0">
                <a:latin typeface="+mn-lt"/>
              </a:rPr>
              <a:t> digraph. As you point, students say the sounds that have been taught.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latin typeface="+mn-lt"/>
              </a:rPr>
              <a:t>Prompt students to say the mnemonic phrase, </a:t>
            </a:r>
            <a:r>
              <a:rPr lang="en-US" b="1" u="none" dirty="0">
                <a:latin typeface="+mn-lt"/>
              </a:rPr>
              <a:t>The p</a:t>
            </a:r>
            <a:r>
              <a:rPr lang="en-US" b="1" u="sng" dirty="0">
                <a:latin typeface="+mn-lt"/>
              </a:rPr>
              <a:t>ie</a:t>
            </a:r>
            <a:r>
              <a:rPr lang="en-US" b="1" u="none" dirty="0">
                <a:latin typeface="+mn-lt"/>
              </a:rPr>
              <a:t> th</a:t>
            </a:r>
            <a:r>
              <a:rPr lang="en-US" b="1" u="sng" dirty="0">
                <a:latin typeface="+mn-lt"/>
              </a:rPr>
              <a:t>ie</a:t>
            </a:r>
            <a:r>
              <a:rPr lang="en-US" b="1" u="none" dirty="0">
                <a:latin typeface="+mn-lt"/>
              </a:rPr>
              <a:t>f</a:t>
            </a:r>
            <a:r>
              <a:rPr lang="en-AU" sz="1200" b="0" i="0" kern="1200" dirty="0">
                <a:effectLst/>
                <a:latin typeface="+mn-lt"/>
                <a:ea typeface="Calibri" panose="020F0502020204030204" pitchFamily="34" charset="0"/>
                <a:cs typeface="Calibri" panose="020F0502020204030204" pitchFamily="34" charset="0"/>
              </a:rPr>
              <a:t>.</a:t>
            </a:r>
            <a:endParaRPr lang="en-US" b="1" dirty="0">
              <a:latin typeface="+mn-lt"/>
            </a:endParaRPr>
          </a:p>
          <a:p>
            <a:pPr marL="171450" indent="-171450">
              <a:buFont typeface="Arial" panose="020B0604020202020204" pitchFamily="34" charset="0"/>
              <a:buChar char="•"/>
            </a:pPr>
            <a:r>
              <a:rPr lang="en-US" b="0" dirty="0">
                <a:latin typeface="+mn-lt"/>
              </a:rPr>
              <a:t>Prompt students to review the generalisation for the sounds </a:t>
            </a:r>
            <a:r>
              <a:rPr lang="en-US" b="1" dirty="0">
                <a:latin typeface="+mn-lt"/>
              </a:rPr>
              <a:t>ie</a:t>
            </a:r>
            <a:r>
              <a:rPr lang="en-US" b="0" dirty="0">
                <a:latin typeface="+mn-lt"/>
              </a:rPr>
              <a:t> can say:</a:t>
            </a:r>
          </a:p>
          <a:p>
            <a:pPr marL="628650" marR="0" lvl="1" indent="-171450" algn="l" defTabSz="9144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lang="en-US" sz="1200" b="1" i="0" dirty="0">
                <a:latin typeface="+mn-lt"/>
                <a:ea typeface="Calibri" panose="020F0502020204030204" pitchFamily="34" charset="0"/>
                <a:cs typeface="Arial" panose="020B0604020202020204" pitchFamily="34" charset="0"/>
              </a:rPr>
              <a:t>ie </a:t>
            </a:r>
            <a:r>
              <a:rPr lang="en-US" sz="1200" b="0" i="0" dirty="0">
                <a:latin typeface="+mn-lt"/>
                <a:ea typeface="Calibri" panose="020F0502020204030204" pitchFamily="34" charset="0"/>
                <a:cs typeface="Arial" panose="020B0604020202020204" pitchFamily="34" charset="0"/>
              </a:rPr>
              <a:t>says </a:t>
            </a:r>
            <a:r>
              <a:rPr lang="en-AU" sz="1200" i="0" kern="1200" dirty="0">
                <a:effectLst/>
                <a:latin typeface="+mn-lt"/>
                <a:ea typeface="Times New Roman" panose="02020603050405020304" pitchFamily="18" charset="0"/>
              </a:rPr>
              <a:t>/ī</a:t>
            </a:r>
            <a:r>
              <a:rPr lang="en-AU" sz="1200" i="0" kern="1200" dirty="0">
                <a:effectLst/>
                <a:latin typeface="+mn-lt"/>
                <a:ea typeface="Calibri" panose="020F0502020204030204" pitchFamily="34" charset="0"/>
                <a:cs typeface="Calibri" panose="020F0502020204030204" pitchFamily="34" charset="0"/>
              </a:rPr>
              <a:t>/ at the end of short words as in </a:t>
            </a:r>
            <a:r>
              <a:rPr lang="en-AU" sz="1200" b="1" i="0" kern="1200" dirty="0">
                <a:effectLst/>
                <a:latin typeface="+mn-lt"/>
                <a:ea typeface="Calibri" panose="020F0502020204030204" pitchFamily="34" charset="0"/>
                <a:cs typeface="Calibri" panose="020F0502020204030204" pitchFamily="34" charset="0"/>
              </a:rPr>
              <a:t>pie</a:t>
            </a:r>
            <a:endParaRPr lang="en-AU" sz="1200" b="0" i="0" kern="1200" dirty="0">
              <a:effectLst/>
              <a:latin typeface="+mn-lt"/>
              <a:ea typeface="Calibri" panose="020F0502020204030204" pitchFamily="34" charset="0"/>
              <a:cs typeface="Calibri" panose="020F0502020204030204" pitchFamily="34" charset="0"/>
            </a:endParaRPr>
          </a:p>
          <a:p>
            <a:pPr marL="628650" marR="0" lvl="1" indent="-171450" algn="l" defTabSz="9144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lang="en-US" sz="1200" b="1" i="0" dirty="0">
                <a:latin typeface="+mn-lt"/>
                <a:ea typeface="Calibri" panose="020F0502020204030204" pitchFamily="34" charset="0"/>
                <a:cs typeface="Arial" panose="020B0604020202020204" pitchFamily="34" charset="0"/>
              </a:rPr>
              <a:t>ie </a:t>
            </a:r>
            <a:r>
              <a:rPr lang="en-US" sz="1200" b="0" i="0" dirty="0">
                <a:latin typeface="+mn-lt"/>
                <a:ea typeface="Calibri" panose="020F0502020204030204" pitchFamily="34" charset="0"/>
                <a:cs typeface="Arial" panose="020B0604020202020204" pitchFamily="34" charset="0"/>
              </a:rPr>
              <a:t>says </a:t>
            </a:r>
            <a:r>
              <a:rPr lang="en-US" sz="1200" b="0" i="0" dirty="0">
                <a:latin typeface="+mn-lt"/>
              </a:rPr>
              <a:t>/</a:t>
            </a:r>
            <a:r>
              <a:rPr lang="en-AU" sz="1200" i="0" kern="1200" dirty="0">
                <a:effectLst/>
                <a:latin typeface="+mn-lt"/>
                <a:ea typeface="Times New Roman" panose="02020603050405020304" pitchFamily="18" charset="0"/>
              </a:rPr>
              <a:t>ē</a:t>
            </a:r>
            <a:r>
              <a:rPr lang="en-US" sz="1200" b="0" i="0" dirty="0">
                <a:latin typeface="+mn-lt"/>
                <a:ea typeface="Calibri" panose="020F0502020204030204" pitchFamily="34" charset="0"/>
                <a:cs typeface="Calibri" panose="020F0502020204030204" pitchFamily="34" charset="0"/>
              </a:rPr>
              <a:t>/</a:t>
            </a:r>
            <a:r>
              <a:rPr lang="en-AU" sz="1200" i="0" kern="1200" dirty="0">
                <a:effectLst/>
                <a:latin typeface="+mn-lt"/>
                <a:ea typeface="Calibri" panose="020F0502020204030204" pitchFamily="34" charset="0"/>
                <a:cs typeface="Calibri" panose="020F0502020204030204" pitchFamily="34" charset="0"/>
              </a:rPr>
              <a:t> in the middle of a word as in </a:t>
            </a:r>
            <a:r>
              <a:rPr lang="en-AU" sz="1200" b="1" i="0" kern="1200" dirty="0">
                <a:effectLst/>
                <a:latin typeface="+mn-lt"/>
                <a:ea typeface="Calibri" panose="020F0502020204030204" pitchFamily="34" charset="0"/>
                <a:cs typeface="Calibri" panose="020F0502020204030204" pitchFamily="34" charset="0"/>
              </a:rPr>
              <a:t>thief</a:t>
            </a:r>
            <a:r>
              <a:rPr lang="en-AU" sz="1200" b="0" i="0" kern="1200" dirty="0">
                <a:effectLst/>
                <a:latin typeface="+mn-lt"/>
                <a:ea typeface="Calibri" panose="020F0502020204030204" pitchFamily="34" charset="0"/>
                <a:cs typeface="Calibri" panose="020F0502020204030204" pitchFamily="34" charset="0"/>
              </a:rPr>
              <a:t>.</a:t>
            </a:r>
            <a:endParaRPr lang="en-US" b="0" i="0" dirty="0">
              <a:latin typeface="+mn-lt"/>
            </a:endParaRPr>
          </a:p>
          <a:p>
            <a:endParaRPr lang="en-US" b="0" dirty="0">
              <a:latin typeface="+mn-lt"/>
            </a:endParaRPr>
          </a:p>
          <a:p>
            <a:r>
              <a:rPr lang="en-US" b="0" dirty="0">
                <a:latin typeface="+mn-lt"/>
              </a:rPr>
              <a:t>Then have students focus on the </a:t>
            </a:r>
            <a:r>
              <a:rPr lang="en-US" b="1" dirty="0">
                <a:latin typeface="+mn-lt"/>
              </a:rPr>
              <a:t>-ie</a:t>
            </a:r>
            <a:r>
              <a:rPr lang="en-US" b="0" dirty="0">
                <a:latin typeface="+mn-lt"/>
              </a:rPr>
              <a:t>. suffix. Ask them to:</a:t>
            </a:r>
          </a:p>
          <a:p>
            <a:pPr marL="171450" indent="-171450">
              <a:buFont typeface="Arial" panose="020B0604020202020204" pitchFamily="34" charset="0"/>
              <a:buChar char="•"/>
            </a:pPr>
            <a:r>
              <a:rPr lang="en-US" b="0" dirty="0">
                <a:latin typeface="+mn-lt"/>
              </a:rPr>
              <a:t>identify the sound the</a:t>
            </a:r>
            <a:r>
              <a:rPr lang="en-US" b="1" dirty="0">
                <a:latin typeface="+mn-lt"/>
              </a:rPr>
              <a:t> -ie </a:t>
            </a:r>
            <a:r>
              <a:rPr lang="en-US" b="0" dirty="0">
                <a:latin typeface="+mn-lt"/>
              </a:rPr>
              <a:t>suffix adds to the end of a word, /ē/</a:t>
            </a:r>
          </a:p>
          <a:p>
            <a:pPr marL="171450" indent="-171450">
              <a:buFont typeface="Arial" panose="020B0604020202020204" pitchFamily="34" charset="0"/>
              <a:buChar char="•"/>
            </a:pPr>
            <a:r>
              <a:rPr lang="en-US" b="0" dirty="0">
                <a:latin typeface="+mn-lt"/>
              </a:rPr>
              <a:t>recall that the </a:t>
            </a:r>
            <a:r>
              <a:rPr lang="en-US" b="1" dirty="0">
                <a:latin typeface="+mn-lt"/>
              </a:rPr>
              <a:t>-ie </a:t>
            </a:r>
            <a:r>
              <a:rPr lang="en-US" b="0" dirty="0">
                <a:latin typeface="+mn-lt"/>
              </a:rPr>
              <a:t>suffix can:</a:t>
            </a:r>
          </a:p>
          <a:p>
            <a:pPr marL="628650" lvl="1" indent="-171450">
              <a:buFont typeface="Arial" panose="020B0604020202020204" pitchFamily="34" charset="0"/>
              <a:buChar char="•"/>
            </a:pPr>
            <a:r>
              <a:rPr lang="en-US" b="0" i="0" dirty="0">
                <a:latin typeface="+mn-lt"/>
              </a:rPr>
              <a:t>mean small or cute</a:t>
            </a:r>
          </a:p>
          <a:p>
            <a:pPr marL="628650" lvl="1" indent="-171450">
              <a:buFont typeface="Arial" panose="020B0604020202020204" pitchFamily="34" charset="0"/>
              <a:buChar char="•"/>
            </a:pPr>
            <a:r>
              <a:rPr lang="en-US" b="0" i="0" dirty="0">
                <a:latin typeface="+mn-lt"/>
              </a:rPr>
              <a:t>be used to shorten words and make nicknames or slang words, especially in Australian English.</a:t>
            </a:r>
          </a:p>
          <a:p>
            <a:pPr marL="628650" lvl="1" indent="-171450">
              <a:buFont typeface="Arial" panose="020B0604020202020204" pitchFamily="34" charset="0"/>
              <a:buChar char="•"/>
            </a:pPr>
            <a:endParaRPr lang="en-US" b="1" dirty="0">
              <a:latin typeface="+mn-lt"/>
            </a:endParaRPr>
          </a:p>
          <a:p>
            <a:r>
              <a:rPr lang="en-US" b="1" dirty="0">
                <a:latin typeface="+mn-lt"/>
              </a:rPr>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latin typeface="+mn-lt"/>
              </a:rPr>
              <a:t>If any students do not know a sound or say the wrong sound, provide corrective feedback and modelling. </a:t>
            </a:r>
            <a:r>
              <a:rPr lang="en-US" dirty="0">
                <a:latin typeface="+mn-lt"/>
              </a:rPr>
              <a:t>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b="0" dirty="0">
                <a:latin typeface="+mn-lt"/>
              </a:rPr>
              <a:t>Note: Y</a:t>
            </a:r>
            <a:r>
              <a:rPr lang="en-AU" dirty="0">
                <a:latin typeface="+mn-lt"/>
              </a:rPr>
              <a:t>ou may like to print a copy of this slide to display and reference in the classroom.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kern="1200" dirty="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kern="1200" dirty="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2</a:t>
            </a:fld>
            <a:endParaRPr lang="en-AU" dirty="0"/>
          </a:p>
        </p:txBody>
      </p:sp>
    </p:spTree>
    <p:extLst>
      <p:ext uri="{BB962C8B-B14F-4D97-AF65-F5344CB8AC3E}">
        <p14:creationId xmlns:p14="http://schemas.microsoft.com/office/powerpoint/2010/main" val="223035540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C4DAB5-3A2E-2BD9-D6C7-1F7995BCE06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C2E25B8-97F8-50B5-563B-F798221FFE77}"/>
              </a:ext>
            </a:extLst>
          </p:cNvPr>
          <p:cNvSpPr>
            <a:spLocks noGrp="1" noRot="1" noChangeAspect="1"/>
          </p:cNvSpPr>
          <p:nvPr>
            <p:ph type="sldImg"/>
          </p:nvPr>
        </p:nvSpPr>
        <p:spPr/>
        <p:txBody>
          <a:bodyPr/>
          <a:lstStyle/>
          <a:p>
            <a:endParaRPr lang="en-AU" dirty="0"/>
          </a:p>
        </p:txBody>
      </p:sp>
      <p:sp>
        <p:nvSpPr>
          <p:cNvPr id="3" name="Notes Placeholder 2">
            <a:extLst>
              <a:ext uri="{FF2B5EF4-FFF2-40B4-BE49-F238E27FC236}">
                <a16:creationId xmlns:a16="http://schemas.microsoft.com/office/drawing/2014/main" id="{040E3F7B-574F-E1D0-5212-FF721BA871FE}"/>
              </a:ext>
            </a:extLst>
          </p:cNvPr>
          <p:cNvSpPr>
            <a:spLocks noGrp="1"/>
          </p:cNvSpPr>
          <p:nvPr>
            <p:ph type="body" idx="1"/>
          </p:nvPr>
        </p:nvSpPr>
        <p:spPr/>
        <p:txBody>
          <a:bodyPr/>
          <a:lstStyle/>
          <a:p>
            <a:r>
              <a:rPr lang="en-US" b="1" dirty="0">
                <a:latin typeface="+mn-lt"/>
              </a:rPr>
              <a:t>I do</a:t>
            </a:r>
          </a:p>
          <a:p>
            <a:endParaRPr lang="en-US" b="1" dirty="0">
              <a:latin typeface="+mn-lt"/>
            </a:endParaRPr>
          </a:p>
          <a:p>
            <a:r>
              <a:rPr lang="en-US" b="0" dirty="0">
                <a:latin typeface="+mn-lt"/>
              </a:rPr>
              <a:t>Demonstrate reading each word, emphasising the target spelling and sound patterns represented by</a:t>
            </a:r>
            <a:r>
              <a:rPr lang="en-US" b="1" dirty="0">
                <a:latin typeface="+mn-lt"/>
              </a:rPr>
              <a:t> a-ll</a:t>
            </a:r>
            <a:r>
              <a:rPr lang="en-US" b="0" dirty="0">
                <a:latin typeface="+mn-lt"/>
              </a:rPr>
              <a:t>.</a:t>
            </a:r>
            <a:endParaRPr lang="en-US" b="1" dirty="0">
              <a:latin typeface="+mn-lt"/>
            </a:endParaRPr>
          </a:p>
          <a:p>
            <a:endParaRPr lang="en-US" b="1" dirty="0">
              <a:latin typeface="+mn-lt"/>
            </a:endParaRPr>
          </a:p>
          <a:p>
            <a:r>
              <a:rPr lang="en-US" b="0" dirty="0">
                <a:latin typeface="+mn-lt"/>
              </a:rPr>
              <a:t>Start with the list of words on the left. </a:t>
            </a:r>
          </a:p>
          <a:p>
            <a:r>
              <a:rPr lang="en-US" b="0" i="0" dirty="0">
                <a:latin typeface="+mn-lt"/>
              </a:rPr>
              <a:t>Say: </a:t>
            </a:r>
            <a:r>
              <a:rPr lang="en-US" b="1" i="1" dirty="0">
                <a:latin typeface="+mn-lt"/>
              </a:rPr>
              <a:t>a-ll</a:t>
            </a:r>
            <a:r>
              <a:rPr lang="en-US" b="0" i="1" dirty="0">
                <a:latin typeface="+mn-lt"/>
              </a:rPr>
              <a:t> says /all/ in these words</a:t>
            </a:r>
            <a:r>
              <a:rPr lang="en-US" b="0" dirty="0">
                <a:latin typeface="+mn-lt"/>
              </a:rPr>
              <a:t>.</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0"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dirty="0">
                <a:latin typeface="+mn-lt"/>
              </a:rPr>
              <a:t>Refer to each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latin typeface="+mn-lt"/>
              </a:rPr>
              <a:t>Point to </a:t>
            </a:r>
            <a:r>
              <a:rPr lang="en-US" b="1" dirty="0">
                <a:latin typeface="+mn-lt"/>
              </a:rPr>
              <a:t>tallest</a:t>
            </a:r>
            <a:r>
              <a:rPr lang="en-US" b="0" dirty="0">
                <a:latin typeface="+mn-lt"/>
              </a:rPr>
              <a:t>. Say: </a:t>
            </a:r>
            <a:r>
              <a:rPr lang="en-US" b="0" i="1" dirty="0">
                <a:latin typeface="+mn-lt"/>
              </a:rPr>
              <a:t>In this word, </a:t>
            </a:r>
            <a:r>
              <a:rPr lang="en-US" b="1" i="1" dirty="0">
                <a:latin typeface="+mn-lt"/>
              </a:rPr>
              <a:t>a-ll</a:t>
            </a:r>
            <a:r>
              <a:rPr lang="en-US" b="0" i="1" dirty="0">
                <a:latin typeface="+mn-lt"/>
              </a:rPr>
              <a:t> is at the end of the base word </a:t>
            </a:r>
            <a:r>
              <a:rPr lang="en-US" b="1" i="1" dirty="0">
                <a:latin typeface="+mn-lt"/>
              </a:rPr>
              <a:t>tall</a:t>
            </a:r>
            <a:r>
              <a:rPr lang="en-US" b="0" i="1" dirty="0">
                <a:latin typeface="+mn-lt"/>
              </a:rPr>
              <a:t>,</a:t>
            </a:r>
            <a:r>
              <a:rPr lang="en-US" b="1" i="1" dirty="0">
                <a:latin typeface="+mn-lt"/>
              </a:rPr>
              <a:t> </a:t>
            </a:r>
            <a:r>
              <a:rPr lang="en-US" b="0" i="1" dirty="0">
                <a:latin typeface="+mn-lt"/>
              </a:rPr>
              <a:t>so it says /all/.</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latin typeface="+mn-lt"/>
              </a:rPr>
              <a:t>Read </a:t>
            </a:r>
            <a:r>
              <a:rPr lang="en-US" b="1" dirty="0">
                <a:latin typeface="+mn-lt"/>
              </a:rPr>
              <a:t>tall-est</a:t>
            </a:r>
            <a:r>
              <a:rPr lang="en-US" b="0" dirty="0">
                <a:latin typeface="+mn-lt"/>
              </a:rPr>
              <a:t>:</a:t>
            </a:r>
            <a:r>
              <a:rPr lang="en-US" b="1" dirty="0">
                <a:latin typeface="+mn-lt"/>
              </a:rPr>
              <a:t> </a:t>
            </a:r>
            <a:r>
              <a:rPr lang="en-US" b="1" i="1" dirty="0">
                <a:latin typeface="+mn-lt"/>
              </a:rPr>
              <a:t>tallest</a:t>
            </a:r>
            <a:r>
              <a:rPr lang="en-US" b="0" i="1" dirty="0">
                <a:latin typeface="+mn-lt"/>
              </a:rPr>
              <a:t>.</a:t>
            </a:r>
            <a:endParaRPr lang="en-US" b="1" i="1" dirty="0">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latin typeface="+mn-lt"/>
              </a:rPr>
              <a:t>Point to </a:t>
            </a:r>
            <a:r>
              <a:rPr lang="en-US" b="1" dirty="0">
                <a:latin typeface="+mn-lt"/>
              </a:rPr>
              <a:t>hallway</a:t>
            </a:r>
            <a:r>
              <a:rPr lang="en-US" b="0" dirty="0">
                <a:latin typeface="+mn-lt"/>
              </a:rPr>
              <a:t>. Say: </a:t>
            </a:r>
            <a:r>
              <a:rPr lang="en-US" b="0" i="1" dirty="0">
                <a:latin typeface="+mn-lt"/>
              </a:rPr>
              <a:t>In this word, </a:t>
            </a:r>
            <a:r>
              <a:rPr lang="en-US" b="1" i="1" dirty="0">
                <a:latin typeface="+mn-lt"/>
              </a:rPr>
              <a:t>a-ll</a:t>
            </a:r>
            <a:r>
              <a:rPr lang="en-US" b="0" i="1" dirty="0">
                <a:latin typeface="+mn-lt"/>
              </a:rPr>
              <a:t> is at the end of the base word </a:t>
            </a:r>
            <a:r>
              <a:rPr lang="en-US" b="1" i="1" dirty="0">
                <a:latin typeface="+mn-lt"/>
              </a:rPr>
              <a:t>hall</a:t>
            </a:r>
            <a:r>
              <a:rPr lang="en-US" b="0" i="1" dirty="0">
                <a:latin typeface="+mn-lt"/>
              </a:rPr>
              <a:t>,</a:t>
            </a:r>
            <a:r>
              <a:rPr lang="en-US" b="1" i="1" dirty="0">
                <a:latin typeface="+mn-lt"/>
              </a:rPr>
              <a:t> </a:t>
            </a:r>
            <a:r>
              <a:rPr lang="en-US" b="0" i="1" dirty="0">
                <a:latin typeface="+mn-lt"/>
              </a:rPr>
              <a:t>so it says /all/.</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latin typeface="+mn-lt"/>
              </a:rPr>
              <a:t>Read</a:t>
            </a:r>
            <a:r>
              <a:rPr lang="en-US" b="1" dirty="0">
                <a:latin typeface="+mn-lt"/>
              </a:rPr>
              <a:t> hall-way</a:t>
            </a:r>
            <a:r>
              <a:rPr lang="en-US" b="0" dirty="0">
                <a:latin typeface="+mn-lt"/>
              </a:rPr>
              <a:t>:</a:t>
            </a:r>
            <a:r>
              <a:rPr lang="en-US" b="1" dirty="0">
                <a:latin typeface="+mn-lt"/>
              </a:rPr>
              <a:t> </a:t>
            </a:r>
            <a:r>
              <a:rPr lang="en-US" b="1" i="1" dirty="0">
                <a:latin typeface="+mn-lt"/>
              </a:rPr>
              <a:t>hallway</a:t>
            </a:r>
            <a:r>
              <a:rPr lang="en-US" b="0" i="1" dirty="0">
                <a:latin typeface="+mn-lt"/>
              </a:rPr>
              <a:t>.</a:t>
            </a:r>
            <a:r>
              <a:rPr lang="en-US" b="1" i="1" dirty="0">
                <a:latin typeface="+mn-lt"/>
              </a:rPr>
              <a: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latin typeface="+mn-lt"/>
              </a:rPr>
              <a:t>Point to </a:t>
            </a:r>
            <a:r>
              <a:rPr lang="en-US" b="1" dirty="0">
                <a:latin typeface="+mn-lt"/>
              </a:rPr>
              <a:t>waterfall</a:t>
            </a:r>
            <a:r>
              <a:rPr lang="en-US" b="0" dirty="0">
                <a:latin typeface="+mn-lt"/>
              </a:rPr>
              <a:t>. Say: </a:t>
            </a:r>
            <a:r>
              <a:rPr lang="en-US" b="0" i="1" dirty="0">
                <a:latin typeface="+mn-lt"/>
              </a:rPr>
              <a:t>In this word, </a:t>
            </a:r>
            <a:r>
              <a:rPr lang="en-US" b="1" i="1" dirty="0">
                <a:latin typeface="+mn-lt"/>
              </a:rPr>
              <a:t>a-ll</a:t>
            </a:r>
            <a:r>
              <a:rPr lang="en-US" b="0" i="1" dirty="0">
                <a:latin typeface="+mn-lt"/>
              </a:rPr>
              <a:t> is at the end of the base word, </a:t>
            </a:r>
            <a:r>
              <a:rPr lang="en-US" b="1" i="1" dirty="0">
                <a:latin typeface="+mn-lt"/>
              </a:rPr>
              <a:t>fall</a:t>
            </a:r>
            <a:r>
              <a:rPr lang="en-US" b="0" i="1" dirty="0">
                <a:latin typeface="+mn-lt"/>
              </a:rPr>
              <a:t>.</a:t>
            </a:r>
            <a:r>
              <a:rPr lang="en-US" b="1" i="1" dirty="0">
                <a:latin typeface="+mn-lt"/>
              </a:rPr>
              <a: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latin typeface="+mn-lt"/>
              </a:rPr>
              <a:t>Read </a:t>
            </a:r>
            <a:r>
              <a:rPr lang="en-US" b="1" dirty="0">
                <a:latin typeface="+mn-lt"/>
              </a:rPr>
              <a:t>water-fall</a:t>
            </a:r>
            <a:r>
              <a:rPr lang="en-US" b="0" dirty="0">
                <a:latin typeface="+mn-lt"/>
              </a:rPr>
              <a:t>:</a:t>
            </a:r>
            <a:r>
              <a:rPr lang="en-US" b="1" dirty="0">
                <a:latin typeface="+mn-lt"/>
              </a:rPr>
              <a:t> </a:t>
            </a:r>
            <a:r>
              <a:rPr lang="en-US" b="1" i="1" dirty="0">
                <a:latin typeface="+mn-lt"/>
              </a:rPr>
              <a:t>waterfall.</a:t>
            </a:r>
          </a:p>
          <a:p>
            <a:endParaRPr lang="en-US" b="1" dirty="0">
              <a:latin typeface="+mn-lt"/>
            </a:endParaRPr>
          </a:p>
          <a:p>
            <a:r>
              <a:rPr lang="en-US" b="0" dirty="0">
                <a:latin typeface="+mn-lt"/>
              </a:rPr>
              <a:t>Then work through the list on the right. </a:t>
            </a:r>
          </a:p>
          <a:p>
            <a:r>
              <a:rPr lang="en-US" b="0" i="0" dirty="0">
                <a:latin typeface="+mn-lt"/>
              </a:rPr>
              <a:t>Say: </a:t>
            </a:r>
            <a:r>
              <a:rPr lang="en-US" b="1" i="1" dirty="0">
                <a:latin typeface="+mn-lt"/>
              </a:rPr>
              <a:t>a-ll</a:t>
            </a:r>
            <a:r>
              <a:rPr lang="en-US" b="0" i="1" dirty="0">
                <a:latin typeface="+mn-lt"/>
              </a:rPr>
              <a:t> says /al/ at the end of the first syllable in these words. </a:t>
            </a:r>
            <a:endParaRPr lang="en-US" b="0" dirty="0">
              <a:latin typeface="+mn-lt"/>
            </a:endParaRPr>
          </a:p>
          <a:p>
            <a:pPr marL="0" indent="0">
              <a:buFont typeface="Arial" panose="020B0604020202020204" pitchFamily="34" charset="0"/>
              <a:buNone/>
            </a:pPr>
            <a:endParaRPr lang="en-US" b="0" dirty="0">
              <a:latin typeface="+mn-lt"/>
            </a:endParaRPr>
          </a:p>
          <a:p>
            <a:pPr marL="0" indent="0">
              <a:buFont typeface="Arial" panose="020B0604020202020204" pitchFamily="34" charset="0"/>
              <a:buNone/>
            </a:pPr>
            <a:r>
              <a:rPr lang="en-US" b="0" dirty="0">
                <a:latin typeface="+mn-lt"/>
              </a:rPr>
              <a:t>Read each word:</a:t>
            </a:r>
          </a:p>
          <a:p>
            <a:pPr marL="171450" indent="-171450">
              <a:buFont typeface="Arial" panose="020B0604020202020204" pitchFamily="34" charset="0"/>
              <a:buChar char="•"/>
            </a:pPr>
            <a:r>
              <a:rPr lang="en-US" b="0" dirty="0">
                <a:latin typeface="+mn-lt"/>
              </a:rPr>
              <a:t>syllable by syllable</a:t>
            </a:r>
          </a:p>
          <a:p>
            <a:pPr marL="171450" indent="-171450">
              <a:buFont typeface="Arial" panose="020B0604020202020204" pitchFamily="34" charset="0"/>
              <a:buChar char="•"/>
            </a:pPr>
            <a:r>
              <a:rPr lang="en-US" b="0" dirty="0">
                <a:latin typeface="+mn-lt"/>
              </a:rPr>
              <a:t>then as a whole. </a:t>
            </a:r>
          </a:p>
        </p:txBody>
      </p:sp>
      <p:sp>
        <p:nvSpPr>
          <p:cNvPr id="4" name="Slide Number Placeholder 3">
            <a:extLst>
              <a:ext uri="{FF2B5EF4-FFF2-40B4-BE49-F238E27FC236}">
                <a16:creationId xmlns:a16="http://schemas.microsoft.com/office/drawing/2014/main" id="{CBFA4454-1325-A139-BFD3-53F35A6B349C}"/>
              </a:ext>
            </a:extLst>
          </p:cNvPr>
          <p:cNvSpPr>
            <a:spLocks noGrp="1"/>
          </p:cNvSpPr>
          <p:nvPr>
            <p:ph type="sldNum" sz="quarter" idx="5"/>
          </p:nvPr>
        </p:nvSpPr>
        <p:spPr/>
        <p:txBody>
          <a:bodyPr/>
          <a:lstStyle/>
          <a:p>
            <a:fld id="{5A44A9DE-4760-4494-A2B3-6554A63B8D88}" type="slidenum">
              <a:rPr lang="en-AU" smtClean="0"/>
              <a:t>20</a:t>
            </a:fld>
            <a:endParaRPr lang="en-AU" dirty="0"/>
          </a:p>
        </p:txBody>
      </p:sp>
    </p:spTree>
    <p:extLst>
      <p:ext uri="{BB962C8B-B14F-4D97-AF65-F5344CB8AC3E}">
        <p14:creationId xmlns:p14="http://schemas.microsoft.com/office/powerpoint/2010/main" val="214782662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9FEEC9-004C-7577-932B-6E43B6BD721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B2A6BB8-DE91-EDC4-86CD-5C89076D0258}"/>
              </a:ext>
            </a:extLst>
          </p:cNvPr>
          <p:cNvSpPr>
            <a:spLocks noGrp="1" noRot="1" noChangeAspect="1"/>
          </p:cNvSpPr>
          <p:nvPr>
            <p:ph type="sldImg"/>
          </p:nvPr>
        </p:nvSpPr>
        <p:spPr/>
        <p:txBody>
          <a:bodyPr/>
          <a:lstStyle/>
          <a:p>
            <a:endParaRPr lang="en-AU" dirty="0"/>
          </a:p>
        </p:txBody>
      </p:sp>
      <p:sp>
        <p:nvSpPr>
          <p:cNvPr id="3" name="Notes Placeholder 2">
            <a:extLst>
              <a:ext uri="{FF2B5EF4-FFF2-40B4-BE49-F238E27FC236}">
                <a16:creationId xmlns:a16="http://schemas.microsoft.com/office/drawing/2014/main" id="{F4D2161B-5C0C-FC0A-4963-395DDACD5B5E}"/>
              </a:ext>
            </a:extLst>
          </p:cNvPr>
          <p:cNvSpPr>
            <a:spLocks noGrp="1"/>
          </p:cNvSpPr>
          <p:nvPr>
            <p:ph type="body" idx="1"/>
          </p:nvPr>
        </p:nvSpPr>
        <p:spPr/>
        <p:txBody>
          <a:bodyPr/>
          <a:lstStyle/>
          <a:p>
            <a:r>
              <a:rPr lang="en-US" b="1" dirty="0">
                <a:latin typeface="+mn-lt"/>
              </a:rPr>
              <a:t>We do</a:t>
            </a:r>
          </a:p>
          <a:p>
            <a:endParaRPr lang="en-US" b="1" dirty="0">
              <a:latin typeface="+mn-lt"/>
            </a:endParaRPr>
          </a:p>
          <a:p>
            <a:r>
              <a:rPr lang="en-US" b="0" dirty="0">
                <a:latin typeface="+mn-lt"/>
              </a:rPr>
              <a:t>Support students as much as needed to read each word list.</a:t>
            </a:r>
            <a:endParaRPr lang="en-US" b="1" dirty="0">
              <a:latin typeface="+mn-lt"/>
            </a:endParaRPr>
          </a:p>
          <a:p>
            <a:endParaRPr lang="en-US" b="1"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latin typeface="+mn-lt"/>
              </a:rPr>
              <a:t>Start with the list on the left.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latin typeface="+mn-lt"/>
              </a:rPr>
              <a:t>Say: </a:t>
            </a:r>
            <a:r>
              <a:rPr lang="en-US" b="0" i="1" dirty="0">
                <a:latin typeface="+mn-lt"/>
              </a:rPr>
              <a:t>Let’s read some words with </a:t>
            </a:r>
            <a:r>
              <a:rPr lang="en-US" b="1" i="1" dirty="0">
                <a:latin typeface="+mn-lt"/>
              </a:rPr>
              <a:t>a-ll </a:t>
            </a:r>
            <a:r>
              <a:rPr lang="en-US" b="0" i="1" dirty="0">
                <a:latin typeface="+mn-lt"/>
              </a:rPr>
              <a:t>says /all/.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b="0" dirty="0">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latin typeface="+mn-lt"/>
              </a:rPr>
              <a:t>For </a:t>
            </a:r>
            <a:r>
              <a:rPr lang="en-US" b="1" dirty="0">
                <a:latin typeface="+mn-lt"/>
              </a:rPr>
              <a:t>install</a:t>
            </a:r>
            <a:r>
              <a:rPr lang="en-US" b="0" dirty="0">
                <a:latin typeface="+mn-lt"/>
              </a:rPr>
              <a:t>, support students to:</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latin typeface="+mn-lt"/>
              </a:rPr>
              <a:t>identify the </a:t>
            </a:r>
            <a:r>
              <a:rPr lang="en-US" b="1" dirty="0">
                <a:latin typeface="+mn-lt"/>
              </a:rPr>
              <a:t>a-ll </a:t>
            </a:r>
            <a:r>
              <a:rPr lang="en-US" b="0" dirty="0">
                <a:latin typeface="+mn-lt"/>
              </a:rPr>
              <a:t>spelling pattern at the end of the word</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latin typeface="+mn-lt"/>
              </a:rPr>
              <a:t>read the word syllable by syllable.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latin typeface="+mn-lt"/>
              </a:rPr>
              <a:t>For </a:t>
            </a:r>
            <a:r>
              <a:rPr lang="en-US" b="1" dirty="0">
                <a:latin typeface="+mn-lt"/>
              </a:rPr>
              <a:t>smaller</a:t>
            </a:r>
            <a:r>
              <a:rPr lang="en-US" b="0" dirty="0">
                <a:latin typeface="+mn-lt"/>
              </a:rPr>
              <a:t>, support students to:</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latin typeface="+mn-lt"/>
              </a:rPr>
              <a:t>identify the </a:t>
            </a:r>
            <a:r>
              <a:rPr lang="en-US" b="1" dirty="0">
                <a:latin typeface="+mn-lt"/>
              </a:rPr>
              <a:t>a-ll </a:t>
            </a:r>
            <a:r>
              <a:rPr lang="en-US" b="0" dirty="0">
                <a:latin typeface="+mn-lt"/>
              </a:rPr>
              <a:t>spelling pattern at the end of the base word</a:t>
            </a:r>
            <a:r>
              <a:rPr lang="en-US" b="1" dirty="0">
                <a:latin typeface="+mn-lt"/>
              </a:rPr>
              <a:t> small</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latin typeface="+mn-lt"/>
              </a:rPr>
              <a:t>read the word: </a:t>
            </a:r>
            <a:r>
              <a:rPr lang="en-US" b="1" dirty="0">
                <a:latin typeface="+mn-lt"/>
              </a:rPr>
              <a:t>small-er</a:t>
            </a:r>
            <a:r>
              <a:rPr lang="en-US" b="0" dirty="0">
                <a:latin typeface="+mn-lt"/>
              </a:rPr>
              <a:t>, </a:t>
            </a:r>
            <a:r>
              <a:rPr lang="en-US" b="1" dirty="0">
                <a:latin typeface="+mn-lt"/>
              </a:rPr>
              <a:t>smaller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latin typeface="+mn-lt"/>
              </a:rPr>
              <a:t>For </a:t>
            </a:r>
            <a:r>
              <a:rPr lang="en-US" b="1" dirty="0">
                <a:latin typeface="+mn-lt"/>
              </a:rPr>
              <a:t>football</a:t>
            </a:r>
            <a:r>
              <a:rPr lang="en-US" b="0" dirty="0">
                <a:latin typeface="+mn-lt"/>
              </a:rPr>
              <a:t>, support students to:</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latin typeface="+mn-lt"/>
              </a:rPr>
              <a:t>identify that the </a:t>
            </a:r>
            <a:r>
              <a:rPr lang="en-US" b="1" dirty="0">
                <a:latin typeface="+mn-lt"/>
              </a:rPr>
              <a:t>a-ll </a:t>
            </a:r>
            <a:r>
              <a:rPr lang="en-US" b="0" dirty="0">
                <a:latin typeface="+mn-lt"/>
              </a:rPr>
              <a:t>spelling pattern is the end of the base word</a:t>
            </a:r>
            <a:r>
              <a:rPr lang="en-US" b="1" dirty="0">
                <a:latin typeface="+mn-lt"/>
              </a:rPr>
              <a:t> ball</a:t>
            </a:r>
            <a:endParaRPr lang="en-US" b="0" dirty="0">
              <a:latin typeface="+mn-lt"/>
            </a:endParaRP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latin typeface="+mn-lt"/>
              </a:rPr>
              <a:t>read the word: </a:t>
            </a:r>
            <a:r>
              <a:rPr lang="en-US" b="1" dirty="0">
                <a:latin typeface="+mn-lt"/>
              </a:rPr>
              <a:t>foot-ball</a:t>
            </a:r>
            <a:r>
              <a:rPr lang="en-US" b="0" dirty="0">
                <a:latin typeface="+mn-lt"/>
              </a:rPr>
              <a:t>, </a:t>
            </a:r>
            <a:r>
              <a:rPr lang="en-US" b="1" dirty="0">
                <a:latin typeface="+mn-lt"/>
              </a:rPr>
              <a:t>football</a:t>
            </a:r>
            <a:r>
              <a:rPr lang="en-US" b="0" dirty="0">
                <a:latin typeface="+mn-lt"/>
              </a:rPr>
              <a:t>.</a:t>
            </a:r>
          </a:p>
          <a:p>
            <a:pPr marL="0" indent="0">
              <a:buFont typeface="Arial" panose="020B0604020202020204" pitchFamily="34" charset="0"/>
              <a:buNone/>
            </a:pPr>
            <a:endParaRPr lang="en-US" b="1"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latin typeface="+mn-lt"/>
              </a:rPr>
              <a:t>Then work through the list on the right.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latin typeface="+mn-lt"/>
              </a:rPr>
              <a:t>Say: </a:t>
            </a:r>
            <a:r>
              <a:rPr lang="en-US" b="0" i="1" dirty="0">
                <a:latin typeface="+mn-lt"/>
              </a:rPr>
              <a:t>Let’s read some words with </a:t>
            </a:r>
            <a:r>
              <a:rPr lang="en-US" b="1" i="1" dirty="0">
                <a:latin typeface="+mn-lt"/>
              </a:rPr>
              <a:t>a-ll </a:t>
            </a:r>
            <a:r>
              <a:rPr lang="en-US" b="0" i="1" dirty="0">
                <a:latin typeface="+mn-lt"/>
              </a:rPr>
              <a:t>says /al/ at the end of a first syllable.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latin typeface="+mn-lt"/>
              </a:rPr>
              <a:t>Support students to read each word:</a:t>
            </a:r>
          </a:p>
          <a:p>
            <a:pPr marL="628650" lvl="1" indent="-171450">
              <a:buFont typeface="Arial" panose="020B0604020202020204" pitchFamily="34" charset="0"/>
              <a:buChar char="•"/>
            </a:pPr>
            <a:r>
              <a:rPr lang="en-US" b="0" dirty="0">
                <a:latin typeface="+mn-lt"/>
              </a:rPr>
              <a:t>syllable by syllable</a:t>
            </a:r>
          </a:p>
          <a:p>
            <a:pPr marL="628650" lvl="1" indent="-171450">
              <a:buFont typeface="Arial" panose="020B0604020202020204" pitchFamily="34" charset="0"/>
              <a:buChar char="•"/>
            </a:pPr>
            <a:r>
              <a:rPr lang="en-US" b="0" dirty="0">
                <a:latin typeface="+mn-lt"/>
              </a:rPr>
              <a:t>then as a whole.</a:t>
            </a:r>
          </a:p>
          <a:p>
            <a:endParaRPr lang="en-US" b="1" dirty="0">
              <a:latin typeface="+mn-lt"/>
            </a:endParaRPr>
          </a:p>
        </p:txBody>
      </p:sp>
      <p:sp>
        <p:nvSpPr>
          <p:cNvPr id="4" name="Slide Number Placeholder 3">
            <a:extLst>
              <a:ext uri="{FF2B5EF4-FFF2-40B4-BE49-F238E27FC236}">
                <a16:creationId xmlns:a16="http://schemas.microsoft.com/office/drawing/2014/main" id="{7615BCEA-B9AC-CF53-740D-AAD0A312EFEF}"/>
              </a:ext>
            </a:extLst>
          </p:cNvPr>
          <p:cNvSpPr>
            <a:spLocks noGrp="1"/>
          </p:cNvSpPr>
          <p:nvPr>
            <p:ph type="sldNum" sz="quarter" idx="5"/>
          </p:nvPr>
        </p:nvSpPr>
        <p:spPr/>
        <p:txBody>
          <a:bodyPr/>
          <a:lstStyle/>
          <a:p>
            <a:fld id="{5A44A9DE-4760-4494-A2B3-6554A63B8D88}" type="slidenum">
              <a:rPr lang="en-AU" smtClean="0"/>
              <a:t>21</a:t>
            </a:fld>
            <a:endParaRPr lang="en-AU" dirty="0"/>
          </a:p>
        </p:txBody>
      </p:sp>
    </p:spTree>
    <p:extLst>
      <p:ext uri="{BB962C8B-B14F-4D97-AF65-F5344CB8AC3E}">
        <p14:creationId xmlns:p14="http://schemas.microsoft.com/office/powerpoint/2010/main" val="413471899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0BC1E7-CC61-98C9-F3A2-8725EA3ABB8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1D63255-63ED-C926-0A1C-6B3B7AF2E5B2}"/>
              </a:ext>
            </a:extLst>
          </p:cNvPr>
          <p:cNvSpPr>
            <a:spLocks noGrp="1" noRot="1" noChangeAspect="1"/>
          </p:cNvSpPr>
          <p:nvPr>
            <p:ph type="sldImg"/>
          </p:nvPr>
        </p:nvSpPr>
        <p:spPr/>
        <p:txBody>
          <a:bodyPr/>
          <a:lstStyle/>
          <a:p>
            <a:endParaRPr lang="en-AU" dirty="0"/>
          </a:p>
        </p:txBody>
      </p:sp>
      <p:sp>
        <p:nvSpPr>
          <p:cNvPr id="3" name="Notes Placeholder 2">
            <a:extLst>
              <a:ext uri="{FF2B5EF4-FFF2-40B4-BE49-F238E27FC236}">
                <a16:creationId xmlns:a16="http://schemas.microsoft.com/office/drawing/2014/main" id="{42A135BA-EB04-F3F5-09E6-D934E39EB7F8}"/>
              </a:ext>
            </a:extLst>
          </p:cNvPr>
          <p:cNvSpPr>
            <a:spLocks noGrp="1"/>
          </p:cNvSpPr>
          <p:nvPr>
            <p:ph type="body" idx="1"/>
          </p:nvPr>
        </p:nvSpPr>
        <p:spPr/>
        <p:txBody>
          <a:bodyPr/>
          <a:lstStyle/>
          <a:p>
            <a:r>
              <a:rPr lang="en-US" b="1" dirty="0">
                <a:latin typeface="+mn-lt"/>
              </a:rPr>
              <a:t>I do</a:t>
            </a:r>
          </a:p>
          <a:p>
            <a:endParaRPr lang="en-US" dirty="0">
              <a:latin typeface="+mn-lt"/>
            </a:endParaRPr>
          </a:p>
          <a:p>
            <a:r>
              <a:rPr lang="en-US" dirty="0">
                <a:latin typeface="+mn-lt"/>
              </a:rPr>
              <a:t>The image represents the word to be written: </a:t>
            </a:r>
            <a:r>
              <a:rPr lang="en-US" b="1" dirty="0">
                <a:latin typeface="+mn-lt"/>
              </a:rPr>
              <a:t>alley</a:t>
            </a:r>
            <a:r>
              <a:rPr lang="en-US" dirty="0">
                <a:latin typeface="+mn-lt"/>
              </a:rPr>
              <a:t>.</a:t>
            </a:r>
            <a:endParaRPr lang="en-US" b="1" dirty="0">
              <a:latin typeface="+mn-lt"/>
            </a:endParaRPr>
          </a:p>
          <a:p>
            <a:endParaRPr lang="en-US" dirty="0">
              <a:latin typeface="+mn-lt"/>
            </a:endParaRPr>
          </a:p>
          <a:p>
            <a:r>
              <a:rPr lang="en-US" dirty="0"/>
              <a:t>Demonstrate:</a:t>
            </a:r>
          </a:p>
          <a:p>
            <a:pPr marL="171450" indent="-171450">
              <a:buFont typeface="Arial" panose="020B0604020202020204" pitchFamily="34" charset="0"/>
              <a:buChar char="•"/>
            </a:pPr>
            <a:r>
              <a:rPr lang="en-US" dirty="0"/>
              <a:t>saying the word aloud </a:t>
            </a:r>
          </a:p>
          <a:p>
            <a:pPr marL="171450" indent="-171450">
              <a:buFont typeface="Arial" panose="020B0604020202020204" pitchFamily="34" charset="0"/>
              <a:buChar char="•"/>
            </a:pPr>
            <a:r>
              <a:rPr lang="en-US" dirty="0"/>
              <a:t>spelling the word syllable by syllable</a:t>
            </a:r>
          </a:p>
          <a:p>
            <a:pPr marL="171450" indent="-171450">
              <a:buFont typeface="Arial" panose="020B0604020202020204" pitchFamily="34" charset="0"/>
              <a:buChar char="•"/>
            </a:pPr>
            <a:r>
              <a:rPr lang="en-US" dirty="0"/>
              <a:t>thinking aloud that </a:t>
            </a:r>
            <a:r>
              <a:rPr lang="en-US" b="1" dirty="0"/>
              <a:t>a-ll</a:t>
            </a:r>
            <a:r>
              <a:rPr lang="en-US" dirty="0"/>
              <a:t> says /al/ at the end the first syllable of a multisyllabic word</a:t>
            </a:r>
          </a:p>
          <a:p>
            <a:pPr marL="171450" indent="-171450">
              <a:buFont typeface="Arial" panose="020B0604020202020204" pitchFamily="34" charset="0"/>
              <a:buChar char="•"/>
            </a:pPr>
            <a:r>
              <a:rPr lang="en-US" dirty="0"/>
              <a:t>re-reading the word to make sure it is correct.</a:t>
            </a:r>
          </a:p>
        </p:txBody>
      </p:sp>
      <p:sp>
        <p:nvSpPr>
          <p:cNvPr id="4" name="Slide Number Placeholder 3">
            <a:extLst>
              <a:ext uri="{FF2B5EF4-FFF2-40B4-BE49-F238E27FC236}">
                <a16:creationId xmlns:a16="http://schemas.microsoft.com/office/drawing/2014/main" id="{10F80F86-4FDF-E935-088E-C0926406D246}"/>
              </a:ext>
            </a:extLst>
          </p:cNvPr>
          <p:cNvSpPr>
            <a:spLocks noGrp="1"/>
          </p:cNvSpPr>
          <p:nvPr>
            <p:ph type="sldNum" sz="quarter" idx="5"/>
          </p:nvPr>
        </p:nvSpPr>
        <p:spPr/>
        <p:txBody>
          <a:bodyPr/>
          <a:lstStyle/>
          <a:p>
            <a:fld id="{5A44A9DE-4760-4494-A2B3-6554A63B8D88}" type="slidenum">
              <a:rPr lang="en-AU" smtClean="0"/>
              <a:t>22</a:t>
            </a:fld>
            <a:endParaRPr lang="en-AU" dirty="0"/>
          </a:p>
        </p:txBody>
      </p:sp>
    </p:spTree>
    <p:extLst>
      <p:ext uri="{BB962C8B-B14F-4D97-AF65-F5344CB8AC3E}">
        <p14:creationId xmlns:p14="http://schemas.microsoft.com/office/powerpoint/2010/main" val="305937493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135BCE-0560-8011-3C04-111891D9BE8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DE01843-EA21-F1CD-32A1-F22126C1A0EE}"/>
              </a:ext>
            </a:extLst>
          </p:cNvPr>
          <p:cNvSpPr>
            <a:spLocks noGrp="1" noRot="1" noChangeAspect="1"/>
          </p:cNvSpPr>
          <p:nvPr>
            <p:ph type="sldImg"/>
          </p:nvPr>
        </p:nvSpPr>
        <p:spPr/>
        <p:txBody>
          <a:bodyPr/>
          <a:lstStyle/>
          <a:p>
            <a:endParaRPr lang="en-AU" dirty="0"/>
          </a:p>
        </p:txBody>
      </p:sp>
      <p:sp>
        <p:nvSpPr>
          <p:cNvPr id="3" name="Notes Placeholder 2">
            <a:extLst>
              <a:ext uri="{FF2B5EF4-FFF2-40B4-BE49-F238E27FC236}">
                <a16:creationId xmlns:a16="http://schemas.microsoft.com/office/drawing/2014/main" id="{113A4B02-19AA-A1C4-807D-B5BD65FB70F2}"/>
              </a:ext>
            </a:extLst>
          </p:cNvPr>
          <p:cNvSpPr>
            <a:spLocks noGrp="1"/>
          </p:cNvSpPr>
          <p:nvPr>
            <p:ph type="body" idx="1"/>
          </p:nvPr>
        </p:nvSpPr>
        <p:spPr/>
        <p:txBody>
          <a:bodyPr/>
          <a:lstStyle/>
          <a:p>
            <a:r>
              <a:rPr lang="en-US" b="1" dirty="0">
                <a:latin typeface="+mn-lt"/>
              </a:rPr>
              <a:t>I do</a:t>
            </a:r>
          </a:p>
          <a:p>
            <a:endParaRPr lang="en-US" dirty="0">
              <a:latin typeface="+mn-lt"/>
            </a:endParaRPr>
          </a:p>
          <a:p>
            <a:r>
              <a:rPr lang="en-US" dirty="0">
                <a:latin typeface="+mn-lt"/>
              </a:rPr>
              <a:t>The images represent the words to be written: </a:t>
            </a:r>
            <a:r>
              <a:rPr lang="en-US" b="1" dirty="0">
                <a:latin typeface="+mn-lt"/>
              </a:rPr>
              <a:t>alley</a:t>
            </a:r>
            <a:r>
              <a:rPr lang="en-US" b="0" dirty="0">
                <a:latin typeface="+mn-lt"/>
              </a:rPr>
              <a:t>,</a:t>
            </a:r>
            <a:r>
              <a:rPr lang="en-US" b="1" dirty="0">
                <a:latin typeface="+mn-lt"/>
              </a:rPr>
              <a:t> install</a:t>
            </a:r>
            <a:r>
              <a:rPr lang="en-US" b="0" dirty="0">
                <a:latin typeface="+mn-lt"/>
              </a:rPr>
              <a:t>.</a:t>
            </a:r>
          </a:p>
          <a:p>
            <a:endParaRPr lang="en-US" dirty="0">
              <a:latin typeface="+mn-lt"/>
            </a:endParaRPr>
          </a:p>
          <a:p>
            <a:r>
              <a:rPr lang="en-US" dirty="0"/>
              <a:t>Demonstrate:</a:t>
            </a:r>
          </a:p>
          <a:p>
            <a:pPr marL="171450" indent="-171450">
              <a:buFont typeface="Arial" panose="020B0604020202020204" pitchFamily="34" charset="0"/>
              <a:buChar char="•"/>
            </a:pPr>
            <a:r>
              <a:rPr lang="en-US" dirty="0"/>
              <a:t>saying the new word aloud </a:t>
            </a:r>
          </a:p>
          <a:p>
            <a:pPr marL="171450" indent="-171450">
              <a:buFont typeface="Arial" panose="020B0604020202020204" pitchFamily="34" charset="0"/>
              <a:buChar char="•"/>
            </a:pPr>
            <a:r>
              <a:rPr lang="en-US" dirty="0"/>
              <a:t>spelling the word syllable by syllable</a:t>
            </a:r>
          </a:p>
          <a:p>
            <a:pPr marL="171450" indent="-171450">
              <a:buFont typeface="Arial" panose="020B0604020202020204" pitchFamily="34" charset="0"/>
              <a:buChar char="•"/>
            </a:pPr>
            <a:r>
              <a:rPr lang="en-US" dirty="0"/>
              <a:t>thinking aloud that </a:t>
            </a:r>
            <a:r>
              <a:rPr lang="en-US" b="1" dirty="0"/>
              <a:t>a-ll</a:t>
            </a:r>
            <a:r>
              <a:rPr lang="en-US" dirty="0"/>
              <a:t> says /all/ at the end of the word</a:t>
            </a:r>
            <a:endParaRPr lang="en-US" b="1" dirty="0"/>
          </a:p>
          <a:p>
            <a:pPr marL="171450" indent="-171450">
              <a:buFont typeface="Arial" panose="020B0604020202020204" pitchFamily="34" charset="0"/>
              <a:buChar char="•"/>
            </a:pPr>
            <a:r>
              <a:rPr lang="en-US" dirty="0"/>
              <a:t>re-reading the word to make sure it is correct.</a:t>
            </a:r>
            <a:endParaRPr lang="en-US" b="1" dirty="0">
              <a:latin typeface="+mn-lt"/>
            </a:endParaRPr>
          </a:p>
        </p:txBody>
      </p:sp>
      <p:sp>
        <p:nvSpPr>
          <p:cNvPr id="4" name="Slide Number Placeholder 3">
            <a:extLst>
              <a:ext uri="{FF2B5EF4-FFF2-40B4-BE49-F238E27FC236}">
                <a16:creationId xmlns:a16="http://schemas.microsoft.com/office/drawing/2014/main" id="{E7EFD559-74CF-3DEB-FFDC-10FD17801076}"/>
              </a:ext>
            </a:extLst>
          </p:cNvPr>
          <p:cNvSpPr>
            <a:spLocks noGrp="1"/>
          </p:cNvSpPr>
          <p:nvPr>
            <p:ph type="sldNum" sz="quarter" idx="5"/>
          </p:nvPr>
        </p:nvSpPr>
        <p:spPr/>
        <p:txBody>
          <a:bodyPr/>
          <a:lstStyle/>
          <a:p>
            <a:fld id="{5A44A9DE-4760-4494-A2B3-6554A63B8D88}" type="slidenum">
              <a:rPr lang="en-AU" smtClean="0"/>
              <a:t>23</a:t>
            </a:fld>
            <a:endParaRPr lang="en-AU" dirty="0"/>
          </a:p>
        </p:txBody>
      </p:sp>
    </p:spTree>
    <p:extLst>
      <p:ext uri="{BB962C8B-B14F-4D97-AF65-F5344CB8AC3E}">
        <p14:creationId xmlns:p14="http://schemas.microsoft.com/office/powerpoint/2010/main" val="253297208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510A03-1537-F40E-15AE-49DDAC5DED2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BD1B90E-9AC6-E00D-76D6-A1DD518F491B}"/>
              </a:ext>
            </a:extLst>
          </p:cNvPr>
          <p:cNvSpPr>
            <a:spLocks noGrp="1" noRot="1" noChangeAspect="1"/>
          </p:cNvSpPr>
          <p:nvPr>
            <p:ph type="sldImg"/>
          </p:nvPr>
        </p:nvSpPr>
        <p:spPr/>
        <p:txBody>
          <a:bodyPr/>
          <a:lstStyle/>
          <a:p>
            <a:endParaRPr lang="en-AU" dirty="0"/>
          </a:p>
        </p:txBody>
      </p:sp>
      <p:sp>
        <p:nvSpPr>
          <p:cNvPr id="3" name="Notes Placeholder 2">
            <a:extLst>
              <a:ext uri="{FF2B5EF4-FFF2-40B4-BE49-F238E27FC236}">
                <a16:creationId xmlns:a16="http://schemas.microsoft.com/office/drawing/2014/main" id="{1665638A-88A6-66D4-08C6-9DD23C5E7C8A}"/>
              </a:ext>
            </a:extLst>
          </p:cNvPr>
          <p:cNvSpPr>
            <a:spLocks noGrp="1"/>
          </p:cNvSpPr>
          <p:nvPr>
            <p:ph type="body" idx="1"/>
          </p:nvPr>
        </p:nvSpPr>
        <p:spPr/>
        <p:txBody>
          <a:bodyPr/>
          <a:lstStyle/>
          <a:p>
            <a:r>
              <a:rPr lang="en-US" b="1" dirty="0">
                <a:latin typeface="+mn-lt"/>
              </a:rPr>
              <a:t>I do</a:t>
            </a:r>
          </a:p>
          <a:p>
            <a:endParaRPr lang="en-US" dirty="0">
              <a:latin typeface="+mn-lt"/>
            </a:endParaRPr>
          </a:p>
          <a:p>
            <a:r>
              <a:rPr lang="en-US" dirty="0">
                <a:latin typeface="+mn-lt"/>
              </a:rPr>
              <a:t>The images represent the words to be written: </a:t>
            </a:r>
            <a:r>
              <a:rPr lang="en-US" b="1" dirty="0">
                <a:latin typeface="+mn-lt"/>
              </a:rPr>
              <a:t>alley</a:t>
            </a:r>
            <a:r>
              <a:rPr lang="en-US" b="0" dirty="0">
                <a:latin typeface="+mn-lt"/>
              </a:rPr>
              <a:t>,</a:t>
            </a:r>
            <a:r>
              <a:rPr lang="en-US" b="1" dirty="0">
                <a:latin typeface="+mn-lt"/>
              </a:rPr>
              <a:t> install</a:t>
            </a:r>
            <a:r>
              <a:rPr lang="en-US" b="0" dirty="0">
                <a:latin typeface="+mn-lt"/>
              </a:rPr>
              <a:t>,</a:t>
            </a:r>
            <a:r>
              <a:rPr lang="en-US" b="1" dirty="0">
                <a:latin typeface="+mn-lt"/>
              </a:rPr>
              <a:t> ballerina</a:t>
            </a:r>
            <a:r>
              <a:rPr lang="en-US" b="0" dirty="0">
                <a:latin typeface="+mn-lt"/>
              </a:rPr>
              <a:t>.</a:t>
            </a:r>
          </a:p>
          <a:p>
            <a:endParaRPr lang="en-US" dirty="0">
              <a:latin typeface="+mn-lt"/>
            </a:endParaRPr>
          </a:p>
          <a:p>
            <a:r>
              <a:rPr lang="en-US" dirty="0"/>
              <a:t>Demonstrate:</a:t>
            </a:r>
          </a:p>
          <a:p>
            <a:pPr marL="171450" indent="-171450">
              <a:buFont typeface="Arial" panose="020B0604020202020204" pitchFamily="34" charset="0"/>
              <a:buChar char="•"/>
            </a:pPr>
            <a:r>
              <a:rPr lang="en-US" dirty="0"/>
              <a:t>saying the new word aloud </a:t>
            </a:r>
          </a:p>
          <a:p>
            <a:pPr marL="171450" indent="-171450">
              <a:buFont typeface="Arial" panose="020B0604020202020204" pitchFamily="34" charset="0"/>
              <a:buChar char="•"/>
            </a:pPr>
            <a:r>
              <a:rPr lang="en-US" dirty="0"/>
              <a:t>spelling the word syllable by syllable</a:t>
            </a:r>
          </a:p>
          <a:p>
            <a:pPr marL="171450" indent="-171450">
              <a:buFont typeface="Arial" panose="020B0604020202020204" pitchFamily="34" charset="0"/>
              <a:buChar char="•"/>
            </a:pPr>
            <a:r>
              <a:rPr lang="en-US" dirty="0"/>
              <a:t>thinking aloud that </a:t>
            </a:r>
            <a:r>
              <a:rPr lang="en-US" b="1" dirty="0"/>
              <a:t>a-ll</a:t>
            </a:r>
            <a:r>
              <a:rPr lang="en-US" dirty="0"/>
              <a:t> says /al/ at the end the first syllable of a multisyllabic word</a:t>
            </a:r>
          </a:p>
          <a:p>
            <a:pPr marL="171450" indent="-171450">
              <a:buFont typeface="Arial" panose="020B0604020202020204" pitchFamily="34" charset="0"/>
              <a:buChar char="•"/>
            </a:pPr>
            <a:r>
              <a:rPr lang="en-US" dirty="0"/>
              <a:t>re-reading the word to make sure it is correct.</a:t>
            </a:r>
            <a:endParaRPr lang="en-US" b="1" dirty="0">
              <a:latin typeface="+mn-lt"/>
            </a:endParaRPr>
          </a:p>
          <a:p>
            <a:endParaRPr lang="en-US" b="1"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dirty="0">
                <a:latin typeface="+mn-lt"/>
              </a:rPr>
              <a:t>Note: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latin typeface="+mn-lt"/>
              </a:rPr>
              <a:t>Students have not yet been taught the letter</a:t>
            </a:r>
            <a:r>
              <a:rPr lang="en-US" b="0" dirty="0">
                <a:latin typeface="Aptos Narrow" panose="020B0004020202020204" pitchFamily="34" charset="0"/>
              </a:rPr>
              <a:t>–</a:t>
            </a:r>
            <a:r>
              <a:rPr lang="en-US" b="0" dirty="0">
                <a:latin typeface="+mn-lt"/>
              </a:rPr>
              <a:t>sound correspondence for the </a:t>
            </a:r>
            <a:r>
              <a:rPr lang="en-US" b="1" dirty="0">
                <a:latin typeface="+mn-lt"/>
              </a:rPr>
              <a:t>i</a:t>
            </a:r>
            <a:r>
              <a:rPr lang="en-US" b="0" dirty="0">
                <a:latin typeface="+mn-lt"/>
              </a:rPr>
              <a:t> in </a:t>
            </a:r>
            <a:r>
              <a:rPr lang="en-US" b="1" dirty="0">
                <a:latin typeface="+mn-lt"/>
              </a:rPr>
              <a:t>ballerina</a:t>
            </a:r>
            <a:r>
              <a:rPr lang="en-US" b="0" dirty="0">
                <a:latin typeface="+mn-lt"/>
              </a:rPr>
              <a: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latin typeface="+mn-lt"/>
              </a:rPr>
              <a:t>Ballerina </a:t>
            </a:r>
            <a:r>
              <a:rPr lang="en-US" b="0" dirty="0">
                <a:latin typeface="+mn-lt"/>
              </a:rPr>
              <a:t>has been included in the ‘I do’ section due to the limited relevant word examples for </a:t>
            </a:r>
            <a:r>
              <a:rPr lang="en-US" b="1" dirty="0">
                <a:latin typeface="+mn-lt"/>
              </a:rPr>
              <a:t>a-ll</a:t>
            </a:r>
            <a:r>
              <a:rPr lang="en-US" b="0" dirty="0">
                <a:latin typeface="+mn-lt"/>
              </a:rPr>
              <a:t> says /al/.</a:t>
            </a:r>
            <a:endParaRPr lang="en-US" b="1" dirty="0">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latin typeface="+mn-lt"/>
              </a:rPr>
              <a:t>You may briefly note this as a new correspondence to students as you spell the word. Consider cognitive load when deciding whether to do so.  </a:t>
            </a:r>
          </a:p>
          <a:p>
            <a:endParaRPr lang="en-US" b="1" dirty="0">
              <a:latin typeface="+mn-lt"/>
            </a:endParaRPr>
          </a:p>
        </p:txBody>
      </p:sp>
      <p:sp>
        <p:nvSpPr>
          <p:cNvPr id="4" name="Slide Number Placeholder 3">
            <a:extLst>
              <a:ext uri="{FF2B5EF4-FFF2-40B4-BE49-F238E27FC236}">
                <a16:creationId xmlns:a16="http://schemas.microsoft.com/office/drawing/2014/main" id="{89D0E36C-1D73-119A-E9CE-4CDD948B89BC}"/>
              </a:ext>
            </a:extLst>
          </p:cNvPr>
          <p:cNvSpPr>
            <a:spLocks noGrp="1"/>
          </p:cNvSpPr>
          <p:nvPr>
            <p:ph type="sldNum" sz="quarter" idx="5"/>
          </p:nvPr>
        </p:nvSpPr>
        <p:spPr/>
        <p:txBody>
          <a:bodyPr/>
          <a:lstStyle/>
          <a:p>
            <a:fld id="{5A44A9DE-4760-4494-A2B3-6554A63B8D88}" type="slidenum">
              <a:rPr lang="en-AU" smtClean="0"/>
              <a:t>24</a:t>
            </a:fld>
            <a:endParaRPr lang="en-AU" dirty="0"/>
          </a:p>
        </p:txBody>
      </p:sp>
    </p:spTree>
    <p:extLst>
      <p:ext uri="{BB962C8B-B14F-4D97-AF65-F5344CB8AC3E}">
        <p14:creationId xmlns:p14="http://schemas.microsoft.com/office/powerpoint/2010/main" val="175257433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A8DD19-C650-2090-FEA0-46523CBB996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1B18EF8-7D45-A954-275F-311D880429EE}"/>
              </a:ext>
            </a:extLst>
          </p:cNvPr>
          <p:cNvSpPr>
            <a:spLocks noGrp="1" noRot="1" noChangeAspect="1"/>
          </p:cNvSpPr>
          <p:nvPr>
            <p:ph type="sldImg"/>
          </p:nvPr>
        </p:nvSpPr>
        <p:spPr/>
        <p:txBody>
          <a:bodyPr/>
          <a:lstStyle/>
          <a:p>
            <a:endParaRPr lang="en-AU" dirty="0"/>
          </a:p>
        </p:txBody>
      </p:sp>
      <p:sp>
        <p:nvSpPr>
          <p:cNvPr id="3" name="Notes Placeholder 2">
            <a:extLst>
              <a:ext uri="{FF2B5EF4-FFF2-40B4-BE49-F238E27FC236}">
                <a16:creationId xmlns:a16="http://schemas.microsoft.com/office/drawing/2014/main" id="{43BBC873-FA77-47FD-0CB1-792459E123B0}"/>
              </a:ext>
            </a:extLst>
          </p:cNvPr>
          <p:cNvSpPr>
            <a:spLocks noGrp="1"/>
          </p:cNvSpPr>
          <p:nvPr>
            <p:ph type="body" idx="1"/>
          </p:nvPr>
        </p:nvSpPr>
        <p:spPr/>
        <p:txBody>
          <a:bodyPr/>
          <a:lstStyle/>
          <a:p>
            <a:r>
              <a:rPr lang="en-US" b="1" dirty="0">
                <a:latin typeface="+mn-lt"/>
              </a:rPr>
              <a:t>We do</a:t>
            </a:r>
          </a:p>
          <a:p>
            <a:endParaRPr lang="en-US" b="1"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Provide as much support for students as needed.</a:t>
            </a:r>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image represents the word to be written: </a:t>
            </a:r>
            <a:r>
              <a:rPr lang="en-US" b="1" dirty="0"/>
              <a:t>snowball</a:t>
            </a:r>
            <a:r>
              <a:rPr lang="en-US" b="0" dirty="0"/>
              <a:t>.</a:t>
            </a:r>
            <a:endParaRPr lang="en-AU" b="0" dirty="0"/>
          </a:p>
          <a:p>
            <a:endParaRPr lang="en-AU" dirty="0"/>
          </a:p>
          <a:p>
            <a:r>
              <a:rPr lang="en-US" sz="1200" u="none" dirty="0">
                <a:latin typeface="+mn-lt"/>
              </a:rPr>
              <a:t>Support and scaffold students to:</a:t>
            </a:r>
            <a:endParaRPr lang="en-US" sz="1200" u="none" dirty="0">
              <a:latin typeface="+mn-lt"/>
              <a:ea typeface="Calibri"/>
              <a:cs typeface="Calibri"/>
            </a:endParaRPr>
          </a:p>
          <a:p>
            <a:pPr marL="171450" indent="-171450">
              <a:buFont typeface="Arial" panose="020B0604020202020204" pitchFamily="34" charset="0"/>
              <a:buChar char="•"/>
            </a:pPr>
            <a:r>
              <a:rPr lang="en-US" sz="1200" u="none" dirty="0">
                <a:latin typeface="+mn-lt"/>
              </a:rPr>
              <a:t>say the word aloud and identify it as a compound word</a:t>
            </a:r>
            <a:endParaRPr lang="en-US" sz="1200" u="none" dirty="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spell the word one base word at a time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note that </a:t>
            </a:r>
            <a:r>
              <a:rPr lang="en-US" b="1" dirty="0"/>
              <a:t>a-ll </a:t>
            </a:r>
            <a:r>
              <a:rPr lang="en-US" b="0" dirty="0"/>
              <a:t>says /all/ at the end of the base word </a:t>
            </a:r>
            <a:r>
              <a:rPr lang="en-US" b="1" dirty="0"/>
              <a:t>ball</a:t>
            </a:r>
            <a:endParaRPr lang="en-US" sz="1200" b="1" u="none" dirty="0">
              <a:latin typeface="+mn-lt"/>
              <a:ea typeface="Calibri"/>
              <a:cs typeface="Calibri"/>
            </a:endParaRPr>
          </a:p>
          <a:p>
            <a:pPr marL="171450" indent="-171450">
              <a:buFont typeface="Arial" panose="020B0604020202020204" pitchFamily="34" charset="0"/>
              <a:buChar char="•"/>
            </a:pPr>
            <a:r>
              <a:rPr lang="en-US" sz="1200" u="none" dirty="0">
                <a:latin typeface="+mn-lt"/>
              </a:rPr>
              <a:t>r</a:t>
            </a:r>
            <a:r>
              <a:rPr lang="en-US" sz="1200" dirty="0">
                <a:latin typeface="+mn-lt"/>
              </a:rPr>
              <a:t>e-read the word to make sure it is correct.</a:t>
            </a:r>
            <a:endParaRPr lang="en-US" dirty="0">
              <a:ea typeface="Calibri"/>
              <a:cs typeface="Calibri"/>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dirty="0">
                <a:effectLst/>
                <a:latin typeface="+mn-lt"/>
                <a:cs typeface="+mn-cs"/>
              </a:rPr>
              <a:t>Students </a:t>
            </a:r>
            <a:r>
              <a:rPr lang="en-US" sz="1200" dirty="0">
                <a:effectLst/>
                <a:latin typeface="+mn-lt"/>
                <a:cs typeface="Calibri"/>
              </a:rPr>
              <a:t>place their mini-whiteboard underneath their chin for you to check.</a:t>
            </a:r>
            <a:endParaRPr lang="en-AU" sz="1200" dirty="0">
              <a:solidFill>
                <a:srgbClr val="404040"/>
              </a:solidFill>
              <a:effectLst/>
              <a:latin typeface="+mn-lt"/>
              <a:ea typeface="Calibri" panose="020F0502020204030204" pitchFamily="34" charset="0"/>
              <a:cs typeface="Calibri"/>
            </a:endParaRPr>
          </a:p>
          <a:p>
            <a:endParaRPr lang="en-US" b="1" dirty="0">
              <a:latin typeface="+mn-lt"/>
            </a:endParaRPr>
          </a:p>
        </p:txBody>
      </p:sp>
      <p:sp>
        <p:nvSpPr>
          <p:cNvPr id="4" name="Slide Number Placeholder 3">
            <a:extLst>
              <a:ext uri="{FF2B5EF4-FFF2-40B4-BE49-F238E27FC236}">
                <a16:creationId xmlns:a16="http://schemas.microsoft.com/office/drawing/2014/main" id="{F9FAAF7D-23D6-01FD-CD4B-6E5211F366F1}"/>
              </a:ext>
            </a:extLst>
          </p:cNvPr>
          <p:cNvSpPr>
            <a:spLocks noGrp="1"/>
          </p:cNvSpPr>
          <p:nvPr>
            <p:ph type="sldNum" sz="quarter" idx="5"/>
          </p:nvPr>
        </p:nvSpPr>
        <p:spPr/>
        <p:txBody>
          <a:bodyPr/>
          <a:lstStyle/>
          <a:p>
            <a:fld id="{5A44A9DE-4760-4494-A2B3-6554A63B8D88}" type="slidenum">
              <a:rPr lang="en-AU" smtClean="0"/>
              <a:t>25</a:t>
            </a:fld>
            <a:endParaRPr lang="en-AU" dirty="0"/>
          </a:p>
        </p:txBody>
      </p:sp>
    </p:spTree>
    <p:extLst>
      <p:ext uri="{BB962C8B-B14F-4D97-AF65-F5344CB8AC3E}">
        <p14:creationId xmlns:p14="http://schemas.microsoft.com/office/powerpoint/2010/main" val="224309990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FA64FD-6D2F-069A-B33B-D7DCE0B580E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DC5D6DC-AAE2-9BE8-6088-1F2F441B6D66}"/>
              </a:ext>
            </a:extLst>
          </p:cNvPr>
          <p:cNvSpPr>
            <a:spLocks noGrp="1" noRot="1" noChangeAspect="1"/>
          </p:cNvSpPr>
          <p:nvPr>
            <p:ph type="sldImg"/>
          </p:nvPr>
        </p:nvSpPr>
        <p:spPr/>
        <p:txBody>
          <a:bodyPr/>
          <a:lstStyle/>
          <a:p>
            <a:endParaRPr lang="en-AU" dirty="0"/>
          </a:p>
        </p:txBody>
      </p:sp>
      <p:sp>
        <p:nvSpPr>
          <p:cNvPr id="3" name="Notes Placeholder 2">
            <a:extLst>
              <a:ext uri="{FF2B5EF4-FFF2-40B4-BE49-F238E27FC236}">
                <a16:creationId xmlns:a16="http://schemas.microsoft.com/office/drawing/2014/main" id="{8E77B5D7-F6BD-CAE2-45CF-42554993E6DC}"/>
              </a:ext>
            </a:extLst>
          </p:cNvPr>
          <p:cNvSpPr>
            <a:spLocks noGrp="1"/>
          </p:cNvSpPr>
          <p:nvPr>
            <p:ph type="body" idx="1"/>
          </p:nvPr>
        </p:nvSpPr>
        <p:spPr/>
        <p:txBody>
          <a:bodyPr/>
          <a:lstStyle/>
          <a:p>
            <a:r>
              <a:rPr lang="en-US" b="1" dirty="0">
                <a:latin typeface="+mn-lt"/>
              </a:rPr>
              <a:t>We do</a:t>
            </a:r>
          </a:p>
          <a:p>
            <a:endParaRPr lang="en-US" b="1"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Provide as much support for students as needed.</a:t>
            </a:r>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images represent the words to be written: </a:t>
            </a:r>
            <a:r>
              <a:rPr lang="en-US" b="1" dirty="0"/>
              <a:t>snowball</a:t>
            </a:r>
            <a:r>
              <a:rPr lang="en-US" b="0" dirty="0"/>
              <a:t>, </a:t>
            </a:r>
            <a:r>
              <a:rPr lang="en-US" b="1" dirty="0"/>
              <a:t>valley</a:t>
            </a:r>
            <a:r>
              <a:rPr lang="en-US" b="0" dirty="0"/>
              <a:t>.</a:t>
            </a:r>
            <a:endParaRPr lang="en-AU" b="0" dirty="0"/>
          </a:p>
          <a:p>
            <a:endParaRPr lang="en-AU" dirty="0"/>
          </a:p>
          <a:p>
            <a:r>
              <a:rPr lang="en-US" sz="1200" u="none" dirty="0">
                <a:latin typeface="+mn-lt"/>
              </a:rPr>
              <a:t>Support and scaffold students to:</a:t>
            </a:r>
            <a:endParaRPr lang="en-US" sz="1200" u="none" dirty="0">
              <a:latin typeface="+mn-lt"/>
              <a:ea typeface="Calibri"/>
              <a:cs typeface="Calibri"/>
            </a:endParaRPr>
          </a:p>
          <a:p>
            <a:pPr marL="171450" indent="-171450">
              <a:buFont typeface="Arial" panose="020B0604020202020204" pitchFamily="34" charset="0"/>
              <a:buChar char="•"/>
            </a:pPr>
            <a:r>
              <a:rPr lang="en-US" sz="1200" u="none" dirty="0">
                <a:latin typeface="+mn-lt"/>
              </a:rPr>
              <a:t>say the new word aloud and identify it as a multisyllabic word</a:t>
            </a:r>
            <a:endParaRPr lang="en-US" sz="1200" u="none" dirty="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spell each syllable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note that </a:t>
            </a:r>
            <a:r>
              <a:rPr lang="en-US" b="1" dirty="0"/>
              <a:t>a-ll </a:t>
            </a:r>
            <a:r>
              <a:rPr lang="en-US" b="0" dirty="0"/>
              <a:t>says /al/ at the end of the first syllable</a:t>
            </a:r>
            <a:endParaRPr lang="en-US" sz="1200" b="1" u="none" dirty="0">
              <a:latin typeface="+mn-lt"/>
              <a:ea typeface="Calibri"/>
              <a:cs typeface="Calibri"/>
            </a:endParaRPr>
          </a:p>
          <a:p>
            <a:pPr marL="171450" indent="-171450">
              <a:buFont typeface="Arial" panose="020B0604020202020204" pitchFamily="34" charset="0"/>
              <a:buChar char="•"/>
            </a:pPr>
            <a:r>
              <a:rPr lang="en-US" sz="1200" u="none" dirty="0">
                <a:latin typeface="+mn-lt"/>
              </a:rPr>
              <a:t>r</a:t>
            </a:r>
            <a:r>
              <a:rPr lang="en-US" sz="1200" dirty="0">
                <a:latin typeface="+mn-lt"/>
              </a:rPr>
              <a:t>e-read the word to make sure it is correct.</a:t>
            </a:r>
            <a:endParaRPr lang="en-US" dirty="0">
              <a:ea typeface="Calibri"/>
              <a:cs typeface="Calibri"/>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dirty="0">
                <a:effectLst/>
                <a:latin typeface="+mn-lt"/>
                <a:cs typeface="+mn-cs"/>
              </a:rPr>
              <a:t>Students </a:t>
            </a:r>
            <a:r>
              <a:rPr lang="en-US" sz="1200" dirty="0">
                <a:effectLst/>
                <a:latin typeface="+mn-lt"/>
                <a:cs typeface="Calibri"/>
              </a:rPr>
              <a:t>place their mini-whiteboard underneath their chin for you to check.</a:t>
            </a:r>
            <a:endParaRPr lang="en-AU" sz="1200" dirty="0">
              <a:solidFill>
                <a:srgbClr val="404040"/>
              </a:solidFill>
              <a:effectLst/>
              <a:latin typeface="+mn-lt"/>
              <a:ea typeface="Calibri" panose="020F0502020204030204" pitchFamily="34" charset="0"/>
              <a:cs typeface="Calibri"/>
            </a:endParaRPr>
          </a:p>
          <a:p>
            <a:endParaRPr lang="en-US" b="1" dirty="0">
              <a:latin typeface="+mn-lt"/>
            </a:endParaRPr>
          </a:p>
        </p:txBody>
      </p:sp>
      <p:sp>
        <p:nvSpPr>
          <p:cNvPr id="4" name="Slide Number Placeholder 3">
            <a:extLst>
              <a:ext uri="{FF2B5EF4-FFF2-40B4-BE49-F238E27FC236}">
                <a16:creationId xmlns:a16="http://schemas.microsoft.com/office/drawing/2014/main" id="{6E8C3837-0080-4966-6384-4202B89F2AFB}"/>
              </a:ext>
            </a:extLst>
          </p:cNvPr>
          <p:cNvSpPr>
            <a:spLocks noGrp="1"/>
          </p:cNvSpPr>
          <p:nvPr>
            <p:ph type="sldNum" sz="quarter" idx="5"/>
          </p:nvPr>
        </p:nvSpPr>
        <p:spPr/>
        <p:txBody>
          <a:bodyPr/>
          <a:lstStyle/>
          <a:p>
            <a:fld id="{5A44A9DE-4760-4494-A2B3-6554A63B8D88}" type="slidenum">
              <a:rPr lang="en-AU" smtClean="0"/>
              <a:t>26</a:t>
            </a:fld>
            <a:endParaRPr lang="en-AU" dirty="0"/>
          </a:p>
        </p:txBody>
      </p:sp>
    </p:spTree>
    <p:extLst>
      <p:ext uri="{BB962C8B-B14F-4D97-AF65-F5344CB8AC3E}">
        <p14:creationId xmlns:p14="http://schemas.microsoft.com/office/powerpoint/2010/main" val="195621817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5308B4-A271-7C3D-2BC9-99691DAC423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3E856A7-F28D-2B7A-2496-FA6527565DAD}"/>
              </a:ext>
            </a:extLst>
          </p:cNvPr>
          <p:cNvSpPr>
            <a:spLocks noGrp="1" noRot="1" noChangeAspect="1"/>
          </p:cNvSpPr>
          <p:nvPr>
            <p:ph type="sldImg"/>
          </p:nvPr>
        </p:nvSpPr>
        <p:spPr/>
        <p:txBody>
          <a:bodyPr/>
          <a:lstStyle/>
          <a:p>
            <a:endParaRPr lang="en-AU" dirty="0"/>
          </a:p>
        </p:txBody>
      </p:sp>
      <p:sp>
        <p:nvSpPr>
          <p:cNvPr id="3" name="Notes Placeholder 2">
            <a:extLst>
              <a:ext uri="{FF2B5EF4-FFF2-40B4-BE49-F238E27FC236}">
                <a16:creationId xmlns:a16="http://schemas.microsoft.com/office/drawing/2014/main" id="{612033ED-561C-97BD-1A28-2CC096FADA3C}"/>
              </a:ext>
            </a:extLst>
          </p:cNvPr>
          <p:cNvSpPr>
            <a:spLocks noGrp="1"/>
          </p:cNvSpPr>
          <p:nvPr>
            <p:ph type="body" idx="1"/>
          </p:nvPr>
        </p:nvSpPr>
        <p:spPr/>
        <p:txBody>
          <a:bodyPr/>
          <a:lstStyle/>
          <a:p>
            <a:r>
              <a:rPr lang="en-US" b="1" dirty="0">
                <a:latin typeface="+mn-lt"/>
              </a:rPr>
              <a:t>We do</a:t>
            </a:r>
          </a:p>
          <a:p>
            <a:endParaRPr lang="en-US" b="1"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Provide as much support for students as needed.</a:t>
            </a:r>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images represent the words to be written: </a:t>
            </a:r>
            <a:r>
              <a:rPr lang="en-US" b="1" dirty="0"/>
              <a:t>snowball</a:t>
            </a:r>
            <a:r>
              <a:rPr lang="en-US" b="0" dirty="0"/>
              <a:t>, </a:t>
            </a:r>
            <a:r>
              <a:rPr lang="en-US" b="1" dirty="0"/>
              <a:t>valley</a:t>
            </a:r>
            <a:r>
              <a:rPr lang="en-US" b="0" dirty="0"/>
              <a:t>,</a:t>
            </a:r>
            <a:r>
              <a:rPr lang="en-US" b="1" dirty="0"/>
              <a:t> mallet</a:t>
            </a:r>
            <a:r>
              <a:rPr lang="en-US" b="0" dirty="0"/>
              <a:t>.</a:t>
            </a:r>
            <a:endParaRPr lang="en-AU" b="0" dirty="0"/>
          </a:p>
          <a:p>
            <a:endParaRPr lang="en-AU" dirty="0"/>
          </a:p>
          <a:p>
            <a:r>
              <a:rPr lang="en-US" sz="1200" u="none" dirty="0">
                <a:latin typeface="+mn-lt"/>
              </a:rPr>
              <a:t>Support and scaffold students to:</a:t>
            </a:r>
            <a:endParaRPr lang="en-US" sz="1200" u="none" dirty="0">
              <a:latin typeface="+mn-lt"/>
              <a:ea typeface="Calibri"/>
              <a:cs typeface="Calibri"/>
            </a:endParaRPr>
          </a:p>
          <a:p>
            <a:pPr marL="171450" indent="-171450">
              <a:buFont typeface="Arial" panose="020B0604020202020204" pitchFamily="34" charset="0"/>
              <a:buChar char="•"/>
            </a:pPr>
            <a:r>
              <a:rPr lang="en-US" sz="1200" u="none" dirty="0">
                <a:latin typeface="+mn-lt"/>
              </a:rPr>
              <a:t>say the new word aloud and identify it as a multisyllabic word</a:t>
            </a:r>
            <a:endParaRPr lang="en-US" sz="1200" u="none" dirty="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spell each syllable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note that </a:t>
            </a:r>
            <a:r>
              <a:rPr lang="en-US" b="1" dirty="0"/>
              <a:t>a-ll </a:t>
            </a:r>
            <a:r>
              <a:rPr lang="en-US" b="0" dirty="0"/>
              <a:t>says /al/ at the end of the first syllable</a:t>
            </a:r>
            <a:endParaRPr lang="en-US" sz="1200" b="1" u="none" dirty="0">
              <a:latin typeface="+mn-lt"/>
              <a:ea typeface="Calibri"/>
              <a:cs typeface="Calibri"/>
            </a:endParaRPr>
          </a:p>
          <a:p>
            <a:pPr marL="171450" indent="-171450">
              <a:buFont typeface="Arial" panose="020B0604020202020204" pitchFamily="34" charset="0"/>
              <a:buChar char="•"/>
            </a:pPr>
            <a:r>
              <a:rPr lang="en-US" sz="1200" u="none" dirty="0">
                <a:latin typeface="+mn-lt"/>
              </a:rPr>
              <a:t>r</a:t>
            </a:r>
            <a:r>
              <a:rPr lang="en-US" sz="1200" dirty="0">
                <a:latin typeface="+mn-lt"/>
              </a:rPr>
              <a:t>e-read the word to make sure it is correct.</a:t>
            </a:r>
            <a:endParaRPr lang="en-US" dirty="0">
              <a:ea typeface="Calibri"/>
              <a:cs typeface="Calibri"/>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dirty="0">
                <a:effectLst/>
                <a:latin typeface="+mn-lt"/>
                <a:cs typeface="+mn-cs"/>
              </a:rPr>
              <a:t>Students </a:t>
            </a:r>
            <a:r>
              <a:rPr lang="en-US" sz="1200" dirty="0">
                <a:effectLst/>
                <a:latin typeface="+mn-lt"/>
                <a:cs typeface="Calibri"/>
              </a:rPr>
              <a:t>place their mini-whiteboard underneath their chin for you to check.</a:t>
            </a:r>
            <a:endParaRPr lang="en-AU" sz="1200" dirty="0">
              <a:solidFill>
                <a:srgbClr val="404040"/>
              </a:solidFill>
              <a:effectLst/>
              <a:latin typeface="+mn-lt"/>
              <a:ea typeface="Calibri" panose="020F0502020204030204" pitchFamily="34" charset="0"/>
              <a:cs typeface="Calibri"/>
            </a:endParaRPr>
          </a:p>
          <a:p>
            <a:endParaRPr lang="en-US" b="1" dirty="0">
              <a:latin typeface="+mn-lt"/>
            </a:endParaRPr>
          </a:p>
        </p:txBody>
      </p:sp>
      <p:sp>
        <p:nvSpPr>
          <p:cNvPr id="4" name="Slide Number Placeholder 3">
            <a:extLst>
              <a:ext uri="{FF2B5EF4-FFF2-40B4-BE49-F238E27FC236}">
                <a16:creationId xmlns:a16="http://schemas.microsoft.com/office/drawing/2014/main" id="{791AE98E-D05A-C3BC-6CC3-90A2C9D21F63}"/>
              </a:ext>
            </a:extLst>
          </p:cNvPr>
          <p:cNvSpPr>
            <a:spLocks noGrp="1"/>
          </p:cNvSpPr>
          <p:nvPr>
            <p:ph type="sldNum" sz="quarter" idx="5"/>
          </p:nvPr>
        </p:nvSpPr>
        <p:spPr/>
        <p:txBody>
          <a:bodyPr/>
          <a:lstStyle/>
          <a:p>
            <a:fld id="{5A44A9DE-4760-4494-A2B3-6554A63B8D88}" type="slidenum">
              <a:rPr lang="en-AU" smtClean="0"/>
              <a:t>27</a:t>
            </a:fld>
            <a:endParaRPr lang="en-AU" dirty="0"/>
          </a:p>
        </p:txBody>
      </p:sp>
    </p:spTree>
    <p:extLst>
      <p:ext uri="{BB962C8B-B14F-4D97-AF65-F5344CB8AC3E}">
        <p14:creationId xmlns:p14="http://schemas.microsoft.com/office/powerpoint/2010/main" val="47506010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r>
              <a:rPr lang="en-US" sz="1200" b="1" kern="1200" dirty="0">
                <a:effectLst/>
                <a:latin typeface="+mn-lt"/>
                <a:ea typeface="Times New Roman" panose="02020603050405020304" pitchFamily="18" charset="0"/>
              </a:rPr>
              <a:t>I do</a:t>
            </a:r>
          </a:p>
          <a:p>
            <a:endParaRPr lang="en-US" sz="1200" kern="1200" dirty="0">
              <a:effectLst/>
              <a:latin typeface="+mn-lt"/>
              <a:ea typeface="Times New Roman" panose="02020603050405020304" pitchFamily="18" charset="0"/>
            </a:endParaRPr>
          </a:p>
          <a:p>
            <a:r>
              <a:rPr lang="en-US" sz="1200" kern="1200" dirty="0">
                <a:effectLst/>
                <a:latin typeface="+mn-lt"/>
                <a:ea typeface="Times New Roman" panose="02020603050405020304" pitchFamily="18" charset="0"/>
              </a:rPr>
              <a:t>Explain to students that in this lesson they will learn a pair of irregular words where each word follows the same spelling and sound pattern. </a:t>
            </a:r>
          </a:p>
          <a:p>
            <a:endParaRPr lang="en-US" sz="1200" kern="1200" dirty="0">
              <a:effectLst/>
              <a:latin typeface="+mn-lt"/>
              <a:ea typeface="Times New Roman" panose="02020603050405020304" pitchFamily="18" charset="0"/>
            </a:endParaRPr>
          </a:p>
          <a:p>
            <a:r>
              <a:rPr lang="en-US" sz="1200" kern="1200" dirty="0">
                <a:effectLst/>
                <a:latin typeface="+mn-lt"/>
                <a:ea typeface="Times New Roman" panose="02020603050405020304" pitchFamily="18" charset="0"/>
              </a:rPr>
              <a:t>Demonstrate the following steps to draw students’ attention to the internal structure of the irregular words, including letter–sound correspondences that have not yet been taught.</a:t>
            </a:r>
          </a:p>
          <a:p>
            <a:endParaRPr lang="en-AU" sz="1200" dirty="0">
              <a:effectLst/>
              <a:latin typeface="+mn-lt"/>
              <a:ea typeface="Times New Roman" panose="02020603050405020304" pitchFamily="18" charset="0"/>
            </a:endParaRPr>
          </a:p>
          <a:p>
            <a:pPr marL="172800" lvl="0" indent="-172800">
              <a:lnSpc>
                <a:spcPct val="106000"/>
              </a:lnSpc>
              <a:spcAft>
                <a:spcPts val="800"/>
              </a:spcAft>
              <a:buFont typeface="+mj-lt"/>
              <a:buAutoNum type="arabicPeriod"/>
            </a:pPr>
            <a:r>
              <a:rPr lang="en-AU" sz="1200" dirty="0">
                <a:effectLst/>
                <a:latin typeface="+mn-lt"/>
                <a:ea typeface="Times New Roman" panose="02020603050405020304" pitchFamily="18" charset="0"/>
                <a:cs typeface="Calibri" panose="020F0502020204030204" pitchFamily="34" charset="0"/>
              </a:rPr>
              <a:t>Tell students the words you are going to spell. </a:t>
            </a:r>
            <a:endParaRPr lang="en-AU" sz="1200" dirty="0">
              <a:effectLst/>
              <a:latin typeface="+mn-lt"/>
              <a:ea typeface="Calibri" panose="020F0502020204030204" pitchFamily="34" charset="0"/>
              <a:cs typeface="Times New Roman" panose="02020603050405020304" pitchFamily="18" charset="0"/>
            </a:endParaRPr>
          </a:p>
          <a:p>
            <a:pPr marL="172720" indent="-172720">
              <a:buFont typeface="+mj-lt"/>
              <a:buAutoNum type="arabicPeriod"/>
            </a:pPr>
            <a:r>
              <a:rPr lang="en-US" sz="1200" kern="1200" dirty="0">
                <a:effectLst/>
                <a:latin typeface="+mn-lt"/>
                <a:ea typeface="Times New Roman" panose="02020603050405020304" pitchFamily="18" charset="0"/>
              </a:rPr>
              <a:t>Use each word in a sentence or sentences for context, for example</a:t>
            </a:r>
            <a:r>
              <a:rPr lang="en-US" sz="1200" i="0" kern="1200" dirty="0">
                <a:effectLst/>
                <a:latin typeface="+mn-lt"/>
                <a:ea typeface="Times New Roman" panose="02020603050405020304" pitchFamily="18" charset="0"/>
              </a:rPr>
              <a:t>: </a:t>
            </a:r>
            <a:r>
              <a:rPr lang="en-US" sz="1200" b="1" i="0" kern="1200" dirty="0">
                <a:effectLst/>
                <a:latin typeface="+mn-lt"/>
                <a:ea typeface="Times New Roman" panose="02020603050405020304" pitchFamily="18" charset="0"/>
              </a:rPr>
              <a:t>I caught a big fish! I taught my brother how to tie his shoelaces.</a:t>
            </a:r>
            <a:endParaRPr lang="en-US" sz="1200" b="1" i="0" kern="1200" dirty="0">
              <a:effectLst/>
              <a:latin typeface="+mn-lt"/>
              <a:ea typeface="Times New Roman" panose="02020603050405020304" pitchFamily="18" charset="0"/>
              <a:cs typeface="Calibri"/>
            </a:endParaRPr>
          </a:p>
          <a:p>
            <a:pPr marL="172800" lvl="0" indent="-172800">
              <a:buFont typeface="+mj-lt"/>
              <a:buAutoNum type="arabicPeriod"/>
            </a:pPr>
            <a:r>
              <a:rPr lang="en-US" sz="1200" b="0" i="0" kern="1200" dirty="0">
                <a:effectLst/>
                <a:latin typeface="+mn-lt"/>
                <a:ea typeface="Times New Roman" panose="02020603050405020304" pitchFamily="18" charset="0"/>
              </a:rPr>
              <a:t>Explain that both words use the spelling </a:t>
            </a:r>
            <a:r>
              <a:rPr lang="en-US" sz="1200" b="1" i="0" kern="1200" dirty="0">
                <a:effectLst/>
                <a:latin typeface="+mn-lt"/>
                <a:ea typeface="Times New Roman" panose="02020603050405020304" pitchFamily="18" charset="0"/>
              </a:rPr>
              <a:t>augh</a:t>
            </a:r>
            <a:r>
              <a:rPr lang="en-US" sz="1200" b="0" i="0" kern="1200" dirty="0">
                <a:effectLst/>
                <a:latin typeface="+mn-lt"/>
                <a:ea typeface="Times New Roman" panose="02020603050405020304" pitchFamily="18" charset="0"/>
              </a:rPr>
              <a:t> to spell /or/</a:t>
            </a:r>
            <a:r>
              <a:rPr lang="en-US" sz="1200" b="1" i="0" kern="1200" dirty="0">
                <a:effectLst/>
                <a:latin typeface="+mn-lt"/>
                <a:ea typeface="Times New Roman" panose="02020603050405020304" pitchFamily="18" charset="0"/>
              </a:rPr>
              <a:t> </a:t>
            </a:r>
            <a:r>
              <a:rPr lang="en-US" sz="1200" b="0" i="0" kern="1200" dirty="0">
                <a:effectLst/>
                <a:latin typeface="+mn-lt"/>
                <a:ea typeface="Times New Roman" panose="02020603050405020304" pitchFamily="18" charset="0"/>
              </a:rPr>
              <a:t>and end in </a:t>
            </a:r>
            <a:r>
              <a:rPr lang="en-US" sz="1200" b="1" i="0" kern="1200" dirty="0">
                <a:effectLst/>
                <a:latin typeface="+mn-lt"/>
                <a:ea typeface="Times New Roman" panose="02020603050405020304" pitchFamily="18" charset="0"/>
              </a:rPr>
              <a:t>t</a:t>
            </a:r>
            <a:r>
              <a:rPr lang="en-US" sz="1200" b="0" i="0" kern="1200" dirty="0">
                <a:effectLst/>
                <a:latin typeface="+mn-lt"/>
                <a:ea typeface="Times New Roman" panose="02020603050405020304" pitchFamily="18" charset="0"/>
              </a:rPr>
              <a:t>.</a:t>
            </a:r>
          </a:p>
          <a:p>
            <a:pPr marL="172800" lvl="0" indent="-172800">
              <a:buFont typeface="+mj-lt"/>
              <a:buAutoNum type="arabicPeriod"/>
            </a:pPr>
            <a:r>
              <a:rPr lang="en-AU" sz="1200" b="0" dirty="0">
                <a:effectLst/>
                <a:latin typeface="+mn-lt"/>
                <a:ea typeface="Times New Roman" panose="02020603050405020304" pitchFamily="18" charset="0"/>
                <a:cs typeface="Calibri" panose="020F0502020204030204" pitchFamily="34" charset="0"/>
              </a:rPr>
              <a:t>Say the sounds in each word (</a:t>
            </a:r>
            <a:r>
              <a:rPr lang="en-AU" sz="1200" b="1" dirty="0">
                <a:effectLst/>
                <a:latin typeface="+mn-lt"/>
                <a:ea typeface="Times New Roman" panose="02020603050405020304" pitchFamily="18" charset="0"/>
                <a:cs typeface="Calibri" panose="020F0502020204030204" pitchFamily="34" charset="0"/>
              </a:rPr>
              <a:t>c/augh/t </a:t>
            </a:r>
            <a:r>
              <a:rPr lang="en-AU" sz="1200" b="0" dirty="0">
                <a:effectLst/>
                <a:latin typeface="+mn-lt"/>
                <a:ea typeface="Times New Roman" panose="02020603050405020304" pitchFamily="18" charset="0"/>
                <a:cs typeface="Calibri" panose="020F0502020204030204" pitchFamily="34" charset="0"/>
              </a:rPr>
              <a:t>and </a:t>
            </a:r>
            <a:r>
              <a:rPr lang="en-AU" sz="1200" b="1" dirty="0">
                <a:effectLst/>
                <a:latin typeface="+mn-lt"/>
                <a:ea typeface="Times New Roman" panose="02020603050405020304" pitchFamily="18" charset="0"/>
                <a:cs typeface="Calibri" panose="020F0502020204030204" pitchFamily="34" charset="0"/>
              </a:rPr>
              <a:t>t/augh/t</a:t>
            </a:r>
            <a:r>
              <a:rPr lang="en-AU" sz="1200" b="0" dirty="0">
                <a:effectLst/>
                <a:latin typeface="+mn-lt"/>
                <a:ea typeface="Times New Roman" panose="02020603050405020304" pitchFamily="18" charset="0"/>
                <a:cs typeface="Calibri" panose="020F0502020204030204" pitchFamily="34" charset="0"/>
              </a:rPr>
              <a:t>) as you draw three </a:t>
            </a:r>
            <a:r>
              <a:rPr lang="en-AU" sz="1200" dirty="0">
                <a:effectLst/>
                <a:latin typeface="+mn-lt"/>
                <a:ea typeface="Times New Roman" panose="02020603050405020304" pitchFamily="18" charset="0"/>
                <a:cs typeface="Calibri" panose="020F0502020204030204" pitchFamily="34" charset="0"/>
              </a:rPr>
              <a:t>short horizontal lines </a:t>
            </a:r>
            <a:r>
              <a:rPr lang="en-AU" sz="1200" b="0" dirty="0">
                <a:effectLst/>
                <a:latin typeface="+mn-lt"/>
                <a:ea typeface="Times New Roman" panose="02020603050405020304" pitchFamily="18" charset="0"/>
                <a:cs typeface="Calibri" panose="020F0502020204030204" pitchFamily="34" charset="0"/>
              </a:rPr>
              <a:t>for each word on the class whiteboard.</a:t>
            </a:r>
            <a:endParaRPr lang="en-AU" sz="1200" b="1" dirty="0">
              <a:effectLst/>
              <a:latin typeface="+mn-lt"/>
              <a:ea typeface="Times New Roman" panose="02020603050405020304" pitchFamily="18" charset="0"/>
              <a:cs typeface="Calibri" panose="020F0502020204030204" pitchFamily="34" charset="0"/>
            </a:endParaRPr>
          </a:p>
          <a:p>
            <a:pPr marL="172800" marR="0" lvl="0" indent="-172800" algn="l" defTabSz="914400" rtl="0" eaLnBrk="1" fontAlgn="auto" latinLnBrk="0" hangingPunct="1">
              <a:lnSpc>
                <a:spcPct val="106000"/>
              </a:lnSpc>
              <a:spcBef>
                <a:spcPts val="0"/>
              </a:spcBef>
              <a:spcAft>
                <a:spcPts val="0"/>
              </a:spcAft>
              <a:buClrTx/>
              <a:buSzTx/>
              <a:buFont typeface="+mj-lt"/>
              <a:buAutoNum type="arabicPeriod"/>
              <a:tabLst/>
              <a:defRPr/>
            </a:pPr>
            <a:r>
              <a:rPr lang="en-AU" sz="1200" b="0" dirty="0">
                <a:effectLst/>
                <a:latin typeface="+mn-lt"/>
                <a:ea typeface="Calibri" panose="020F0502020204030204" pitchFamily="34" charset="0"/>
                <a:cs typeface="Calibri" panose="020F0502020204030204" pitchFamily="34" charset="0"/>
              </a:rPr>
              <a:t>Write the corresponding letter/s for each word on the sound lines.</a:t>
            </a:r>
          </a:p>
          <a:p>
            <a:pPr marL="172800" marR="0" lvl="0" indent="-172800" algn="l" defTabSz="914400" rtl="0" eaLnBrk="1" fontAlgn="auto" latinLnBrk="0" hangingPunct="1">
              <a:lnSpc>
                <a:spcPct val="106000"/>
              </a:lnSpc>
              <a:spcBef>
                <a:spcPts val="0"/>
              </a:spcBef>
              <a:spcAft>
                <a:spcPts val="0"/>
              </a:spcAft>
              <a:buClrTx/>
              <a:buSzTx/>
              <a:buFont typeface="+mj-lt"/>
              <a:buAutoNum type="arabicPeriod"/>
              <a:tabLst/>
              <a:defRPr/>
            </a:pPr>
            <a:r>
              <a:rPr lang="en-AU" sz="1200" dirty="0">
                <a:effectLst/>
                <a:latin typeface="+mn-lt"/>
                <a:ea typeface="Times New Roman" panose="02020603050405020304" pitchFamily="18" charset="0"/>
                <a:cs typeface="Calibri" panose="020F0502020204030204" pitchFamily="34" charset="0"/>
              </a:rPr>
              <a:t>Circle the irregular part of each word, in this case the </a:t>
            </a:r>
            <a:r>
              <a:rPr lang="en-AU" sz="1200" b="1" dirty="0">
                <a:effectLst/>
                <a:latin typeface="+mn-lt"/>
                <a:ea typeface="Times New Roman" panose="02020603050405020304" pitchFamily="18" charset="0"/>
                <a:cs typeface="Calibri" panose="020F0502020204030204" pitchFamily="34" charset="0"/>
              </a:rPr>
              <a:t>augh</a:t>
            </a:r>
            <a:r>
              <a:rPr lang="en-AU" sz="1200" b="0" dirty="0">
                <a:effectLst/>
                <a:latin typeface="+mn-lt"/>
                <a:ea typeface="Times New Roman" panose="02020603050405020304" pitchFamily="18" charset="0"/>
                <a:cs typeface="Calibri" panose="020F0502020204030204" pitchFamily="34" charset="0"/>
              </a:rPr>
              <a:t> saying /or/ </a:t>
            </a:r>
            <a:r>
              <a:rPr lang="en-AU" sz="1200" dirty="0">
                <a:effectLst/>
                <a:latin typeface="+mn-lt"/>
                <a:ea typeface="Times New Roman" panose="02020603050405020304" pitchFamily="18" charset="0"/>
                <a:cs typeface="Calibri" panose="020F0502020204030204" pitchFamily="34" charset="0"/>
              </a:rPr>
              <a:t>in </a:t>
            </a:r>
            <a:r>
              <a:rPr lang="en-AU" sz="1200" b="0" dirty="0">
                <a:effectLst/>
                <a:latin typeface="+mn-lt"/>
                <a:ea typeface="Times New Roman" panose="02020603050405020304" pitchFamily="18" charset="0"/>
                <a:cs typeface="Calibri" panose="020F0502020204030204" pitchFamily="34" charset="0"/>
              </a:rPr>
              <a:t>both words.</a:t>
            </a:r>
            <a:endParaRPr lang="en-AU" sz="1200" b="0" kern="1200" dirty="0">
              <a:effectLst/>
              <a:latin typeface="+mn-lt"/>
              <a:ea typeface="Times New Roman" panose="02020603050405020304" pitchFamily="18" charset="0"/>
              <a:cs typeface="Times New Roman" panose="02020603050405020304" pitchFamily="18" charset="0"/>
            </a:endParaRPr>
          </a:p>
          <a:p>
            <a:pPr marL="172800" marR="0" lvl="0" indent="-172800" algn="l" defTabSz="914400" rtl="0" eaLnBrk="1" fontAlgn="auto" latinLnBrk="0" hangingPunct="1">
              <a:lnSpc>
                <a:spcPct val="106000"/>
              </a:lnSpc>
              <a:spcBef>
                <a:spcPts val="0"/>
              </a:spcBef>
              <a:spcAft>
                <a:spcPts val="0"/>
              </a:spcAft>
              <a:buClrTx/>
              <a:buSzTx/>
              <a:buFont typeface="+mj-lt"/>
              <a:buAutoNum type="arabicPeriod"/>
              <a:tabLst/>
              <a:defRPr/>
            </a:pPr>
            <a:r>
              <a:rPr lang="en-AU" sz="1200" kern="0" dirty="0">
                <a:effectLst/>
                <a:latin typeface="+mn-lt"/>
                <a:ea typeface="Times New Roman" panose="02020603050405020304" pitchFamily="18" charset="0"/>
              </a:rPr>
              <a:t>Spell the words orally, for example: </a:t>
            </a:r>
            <a:r>
              <a:rPr lang="en-AU" sz="1200" b="1" kern="0" dirty="0">
                <a:effectLst/>
                <a:latin typeface="+mn-lt"/>
                <a:ea typeface="Times New Roman" panose="02020603050405020304" pitchFamily="18" charset="0"/>
              </a:rPr>
              <a:t>c</a:t>
            </a:r>
            <a:r>
              <a:rPr lang="en-AU" sz="1200" b="1" i="1" kern="0" dirty="0">
                <a:effectLst/>
                <a:latin typeface="+mn-lt"/>
                <a:ea typeface="Times New Roman" panose="02020603050405020304" pitchFamily="18" charset="0"/>
              </a:rPr>
              <a:t>-augh-t</a:t>
            </a:r>
            <a:r>
              <a:rPr lang="en-AU" sz="1200" i="1" kern="0" dirty="0">
                <a:effectLst/>
                <a:latin typeface="+mn-lt"/>
                <a:ea typeface="Times New Roman" panose="02020603050405020304" pitchFamily="18" charset="0"/>
              </a:rPr>
              <a:t> spells </a:t>
            </a:r>
            <a:r>
              <a:rPr lang="en-AU" sz="1200" b="1" i="1" kern="0" dirty="0">
                <a:effectLst/>
                <a:latin typeface="+mn-lt"/>
                <a:ea typeface="Times New Roman" panose="02020603050405020304" pitchFamily="18" charset="0"/>
              </a:rPr>
              <a:t>caught</a:t>
            </a:r>
            <a:r>
              <a:rPr lang="en-AU" sz="1200" b="0" i="1" kern="0" dirty="0">
                <a:effectLst/>
                <a:latin typeface="+mn-lt"/>
                <a:ea typeface="Times New Roman" panose="02020603050405020304" pitchFamily="18" charset="0"/>
              </a:rPr>
              <a:t> and </a:t>
            </a:r>
            <a:r>
              <a:rPr lang="en-AU" sz="1200" b="1" i="1" kern="0" dirty="0">
                <a:effectLst/>
                <a:latin typeface="+mn-lt"/>
                <a:ea typeface="Times New Roman" panose="02020603050405020304" pitchFamily="18" charset="0"/>
              </a:rPr>
              <a:t>t-augh-t</a:t>
            </a:r>
            <a:r>
              <a:rPr lang="en-AU" sz="1200" i="1" kern="0" dirty="0">
                <a:effectLst/>
                <a:latin typeface="+mn-lt"/>
                <a:ea typeface="Times New Roman" panose="02020603050405020304" pitchFamily="18" charset="0"/>
              </a:rPr>
              <a:t> spells </a:t>
            </a:r>
            <a:r>
              <a:rPr lang="en-AU" sz="1200" b="1" i="1" kern="0" dirty="0">
                <a:effectLst/>
                <a:latin typeface="+mn-lt"/>
                <a:ea typeface="Times New Roman" panose="02020603050405020304" pitchFamily="18" charset="0"/>
              </a:rPr>
              <a:t>taught</a:t>
            </a:r>
            <a:r>
              <a:rPr lang="en-AU" sz="1200" b="0" i="1" kern="0" dirty="0">
                <a:effectLst/>
                <a:latin typeface="+mn-lt"/>
                <a:ea typeface="Times New Roman" panose="02020603050405020304" pitchFamily="18" charset="0"/>
              </a:rPr>
              <a:t>.</a:t>
            </a:r>
          </a:p>
          <a:p>
            <a:pPr marL="172800" marR="0" lvl="0" indent="-172800" algn="l" defTabSz="914400" rtl="0" eaLnBrk="1" fontAlgn="auto" latinLnBrk="0" hangingPunct="1">
              <a:lnSpc>
                <a:spcPct val="106000"/>
              </a:lnSpc>
              <a:spcBef>
                <a:spcPts val="0"/>
              </a:spcBef>
              <a:spcAft>
                <a:spcPts val="0"/>
              </a:spcAft>
              <a:buClrTx/>
              <a:buSzTx/>
              <a:buFont typeface="+mj-lt"/>
              <a:buAutoNum type="arabicPeriod"/>
              <a:tabLst/>
              <a:defRPr/>
            </a:pPr>
            <a:r>
              <a:rPr lang="en-AU" sz="1200" kern="0" dirty="0">
                <a:effectLst/>
                <a:latin typeface="+mn-lt"/>
                <a:ea typeface="Times New Roman" panose="02020603050405020304" pitchFamily="18" charset="0"/>
              </a:rPr>
              <a:t>Say the sounds </a:t>
            </a:r>
            <a:r>
              <a:rPr lang="en-AU" sz="1200" b="0" kern="0" dirty="0">
                <a:effectLst/>
                <a:latin typeface="+mn-lt"/>
                <a:ea typeface="Times New Roman" panose="02020603050405020304" pitchFamily="18" charset="0"/>
              </a:rPr>
              <a:t>orally: </a:t>
            </a:r>
            <a:r>
              <a:rPr lang="en-AU" sz="1200" b="1" i="0" kern="0" dirty="0">
                <a:effectLst/>
                <a:latin typeface="+mn-lt"/>
                <a:ea typeface="Times New Roman" panose="02020603050405020304" pitchFamily="18" charset="0"/>
                <a:cs typeface="Calibri" panose="020F0502020204030204" pitchFamily="34" charset="0"/>
              </a:rPr>
              <a:t>c</a:t>
            </a:r>
            <a:r>
              <a:rPr lang="en-AU" sz="1200" b="1" i="0" dirty="0">
                <a:effectLst/>
                <a:latin typeface="+mn-lt"/>
                <a:ea typeface="Times New Roman" panose="02020603050405020304" pitchFamily="18" charset="0"/>
                <a:cs typeface="Calibri" panose="020F0502020204030204" pitchFamily="34" charset="0"/>
              </a:rPr>
              <a:t>/augh/t/ </a:t>
            </a:r>
            <a:r>
              <a:rPr lang="en-AU" sz="1200" i="1" kern="0" dirty="0">
                <a:effectLst/>
                <a:latin typeface="+mn-lt"/>
                <a:ea typeface="Times New Roman" panose="02020603050405020304" pitchFamily="18" charset="0"/>
                <a:cs typeface="Calibri" panose="020F0502020204030204" pitchFamily="34" charset="0"/>
              </a:rPr>
              <a:t>says </a:t>
            </a:r>
            <a:r>
              <a:rPr lang="en-AU" sz="1200" b="1" i="1" kern="0" dirty="0">
                <a:effectLst/>
                <a:latin typeface="+mn-lt"/>
                <a:ea typeface="Times New Roman" panose="02020603050405020304" pitchFamily="18" charset="0"/>
                <a:cs typeface="Calibri" panose="020F0502020204030204" pitchFamily="34" charset="0"/>
              </a:rPr>
              <a:t>caught </a:t>
            </a:r>
            <a:r>
              <a:rPr lang="en-AU" sz="1200" b="0" i="1" dirty="0">
                <a:effectLst/>
                <a:latin typeface="+mn-lt"/>
                <a:ea typeface="Times New Roman" panose="02020603050405020304" pitchFamily="18" charset="0"/>
                <a:cs typeface="Calibri" panose="020F0502020204030204" pitchFamily="34" charset="0"/>
              </a:rPr>
              <a:t>and</a:t>
            </a:r>
            <a:r>
              <a:rPr lang="en-AU" sz="1200" b="0" dirty="0">
                <a:effectLst/>
                <a:latin typeface="+mn-lt"/>
                <a:ea typeface="Times New Roman" panose="02020603050405020304" pitchFamily="18" charset="0"/>
                <a:cs typeface="Calibri" panose="020F0502020204030204" pitchFamily="34" charset="0"/>
              </a:rPr>
              <a:t> </a:t>
            </a:r>
            <a:r>
              <a:rPr lang="en-AU" sz="1200" b="1" i="1" dirty="0">
                <a:effectLst/>
                <a:latin typeface="+mn-lt"/>
                <a:ea typeface="Times New Roman" panose="02020603050405020304" pitchFamily="18" charset="0"/>
                <a:cs typeface="Calibri" panose="020F0502020204030204" pitchFamily="34" charset="0"/>
              </a:rPr>
              <a:t>t/augh/t </a:t>
            </a:r>
            <a:r>
              <a:rPr lang="en-AU" sz="1200" b="0" i="1" dirty="0">
                <a:effectLst/>
                <a:latin typeface="+mn-lt"/>
                <a:ea typeface="Times New Roman" panose="02020603050405020304" pitchFamily="18" charset="0"/>
                <a:cs typeface="Calibri" panose="020F0502020204030204" pitchFamily="34" charset="0"/>
              </a:rPr>
              <a:t>says </a:t>
            </a:r>
            <a:r>
              <a:rPr lang="en-AU" sz="1200" b="1" i="1" dirty="0">
                <a:effectLst/>
                <a:latin typeface="+mn-lt"/>
                <a:ea typeface="Times New Roman" panose="02020603050405020304" pitchFamily="18" charset="0"/>
                <a:cs typeface="Calibri" panose="020F0502020204030204" pitchFamily="34" charset="0"/>
              </a:rPr>
              <a:t>taught</a:t>
            </a:r>
            <a:r>
              <a:rPr lang="en-AU" sz="1200" b="0" dirty="0">
                <a:effectLst/>
                <a:latin typeface="+mn-lt"/>
                <a:ea typeface="Times New Roman" panose="02020603050405020304" pitchFamily="18" charset="0"/>
                <a:cs typeface="Calibri" panose="020F0502020204030204" pitchFamily="34" charset="0"/>
              </a:rPr>
              <a:t>.</a:t>
            </a:r>
            <a:endParaRPr lang="en-AU" sz="1200" b="0" i="1" kern="0" dirty="0">
              <a:effectLst/>
              <a:latin typeface="+mn-lt"/>
              <a:ea typeface="Times New Roman" panose="02020603050405020304" pitchFamily="18" charset="0"/>
            </a:endParaRPr>
          </a:p>
          <a:p>
            <a:pPr marL="172800" marR="0" lvl="0" indent="-172800" algn="l" defTabSz="914400" rtl="0" eaLnBrk="1" fontAlgn="auto" latinLnBrk="0" hangingPunct="1">
              <a:lnSpc>
                <a:spcPct val="106000"/>
              </a:lnSpc>
              <a:spcBef>
                <a:spcPts val="0"/>
              </a:spcBef>
              <a:spcAft>
                <a:spcPts val="0"/>
              </a:spcAft>
              <a:buClrTx/>
              <a:buSzTx/>
              <a:buFont typeface="+mj-lt"/>
              <a:buAutoNum type="arabicPeriod"/>
              <a:tabLst/>
              <a:defRPr/>
            </a:pPr>
            <a:r>
              <a:rPr lang="en-AU" sz="1200" kern="0" dirty="0">
                <a:effectLst/>
                <a:latin typeface="+mn-lt"/>
              </a:rPr>
              <a:t>Write each word another time while spelling aloud.</a:t>
            </a:r>
            <a:endParaRPr lang="en-AU" dirty="0">
              <a:latin typeface="+mn-lt"/>
            </a:endParaRP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28</a:t>
            </a:fld>
            <a:endParaRPr lang="en-AU" dirty="0"/>
          </a:p>
        </p:txBody>
      </p:sp>
    </p:spTree>
    <p:extLst>
      <p:ext uri="{BB962C8B-B14F-4D97-AF65-F5344CB8AC3E}">
        <p14:creationId xmlns:p14="http://schemas.microsoft.com/office/powerpoint/2010/main" val="9803322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6000"/>
              </a:lnSpc>
              <a:spcBef>
                <a:spcPts val="0"/>
              </a:spcBef>
              <a:spcAft>
                <a:spcPts val="800"/>
              </a:spcAft>
              <a:buClrTx/>
              <a:buSzTx/>
              <a:buFontTx/>
              <a:buNone/>
              <a:tabLst/>
              <a:defRPr/>
            </a:pPr>
            <a:r>
              <a:rPr lang="en-US" sz="1200" b="1" dirty="0">
                <a:latin typeface="+mn-lt"/>
              </a:rPr>
              <a:t>We do</a:t>
            </a:r>
          </a:p>
          <a:p>
            <a:pPr>
              <a:lnSpc>
                <a:spcPct val="106000"/>
              </a:lnSpc>
              <a:spcAft>
                <a:spcPts val="800"/>
              </a:spcAft>
            </a:pPr>
            <a:endParaRPr lang="en-AU" sz="1200" dirty="0">
              <a:effectLst/>
              <a:latin typeface="+mn-lt"/>
              <a:ea typeface="Calibri" panose="020F0502020204030204" pitchFamily="34" charset="0"/>
              <a:cs typeface="Calibri" panose="020F0502020204030204" pitchFamily="34" charset="0"/>
            </a:endParaRPr>
          </a:p>
          <a:p>
            <a:pPr>
              <a:lnSpc>
                <a:spcPct val="106000"/>
              </a:lnSpc>
              <a:spcAft>
                <a:spcPts val="800"/>
              </a:spcAft>
            </a:pPr>
            <a:r>
              <a:rPr lang="en-AU" sz="1200" dirty="0">
                <a:effectLst/>
                <a:latin typeface="+mn-lt"/>
                <a:ea typeface="Calibri" panose="020F0502020204030204" pitchFamily="34" charset="0"/>
                <a:cs typeface="Calibri" panose="020F0502020204030204" pitchFamily="34" charset="0"/>
              </a:rPr>
              <a:t>Prompt students to complete the process with you on their mini-whiteboard or on a piece of paper.</a:t>
            </a:r>
          </a:p>
          <a:p>
            <a:pPr>
              <a:lnSpc>
                <a:spcPct val="106000"/>
              </a:lnSpc>
              <a:spcAft>
                <a:spcPts val="800"/>
              </a:spcAft>
            </a:pPr>
            <a:endParaRPr lang="en-AU" sz="1200" dirty="0">
              <a:effectLst/>
              <a:latin typeface="+mn-lt"/>
              <a:ea typeface="Calibri" panose="020F0502020204030204" pitchFamily="34" charset="0"/>
              <a:cs typeface="Times New Roman" panose="02020603050405020304" pitchFamily="18" charset="0"/>
            </a:endParaRPr>
          </a:p>
          <a:p>
            <a:pPr marL="172800" lvl="0" indent="-172800">
              <a:lnSpc>
                <a:spcPct val="106000"/>
              </a:lnSpc>
              <a:buFont typeface="+mj-lt"/>
              <a:buAutoNum type="arabicPeriod"/>
            </a:pPr>
            <a:r>
              <a:rPr lang="en-AU" sz="1200" dirty="0">
                <a:effectLst/>
                <a:latin typeface="+mn-lt"/>
                <a:ea typeface="Times New Roman" panose="02020603050405020304" pitchFamily="18" charset="0"/>
                <a:cs typeface="Calibri" panose="020F0502020204030204" pitchFamily="34" charset="0"/>
              </a:rPr>
              <a:t>Tell students the words they are going to spell.</a:t>
            </a:r>
            <a:endParaRPr lang="en-AU" sz="1200" dirty="0">
              <a:effectLst/>
              <a:latin typeface="+mn-lt"/>
              <a:ea typeface="Calibri" panose="020F0502020204030204" pitchFamily="34" charset="0"/>
              <a:cs typeface="Times New Roman" panose="02020603050405020304" pitchFamily="18" charset="0"/>
            </a:endParaRPr>
          </a:p>
          <a:p>
            <a:pPr marL="172800" lvl="0" indent="-172800">
              <a:lnSpc>
                <a:spcPct val="106000"/>
              </a:lnSpc>
              <a:buFont typeface="+mj-lt"/>
              <a:buAutoNum type="arabicPeriod"/>
            </a:pPr>
            <a:r>
              <a:rPr lang="en-AU" sz="1200" dirty="0">
                <a:effectLst/>
                <a:latin typeface="+mn-lt"/>
                <a:ea typeface="Times New Roman" panose="02020603050405020304" pitchFamily="18" charset="0"/>
                <a:cs typeface="Calibri" panose="020F0502020204030204" pitchFamily="34" charset="0"/>
              </a:rPr>
              <a:t>Use the words in a sentence (students can participate in this).</a:t>
            </a:r>
            <a:endParaRPr lang="en-AU" sz="1200" dirty="0">
              <a:effectLst/>
              <a:latin typeface="+mn-lt"/>
              <a:ea typeface="Calibri" panose="020F0502020204030204" pitchFamily="34" charset="0"/>
              <a:cs typeface="Times New Roman" panose="02020603050405020304" pitchFamily="18" charset="0"/>
            </a:endParaRPr>
          </a:p>
          <a:p>
            <a:pPr marL="172800" marR="0" lvl="0" indent="-172800" algn="l" defTabSz="914400" rtl="0" eaLnBrk="1" fontAlgn="auto" latinLnBrk="0" hangingPunct="1">
              <a:lnSpc>
                <a:spcPct val="106000"/>
              </a:lnSpc>
              <a:spcBef>
                <a:spcPts val="0"/>
              </a:spcBef>
              <a:spcAft>
                <a:spcPts val="0"/>
              </a:spcAft>
              <a:buClrTx/>
              <a:buSzTx/>
              <a:buFont typeface="+mj-lt"/>
              <a:buAutoNum type="arabicPeriod"/>
              <a:tabLst/>
              <a:defRPr/>
            </a:pPr>
            <a:r>
              <a:rPr lang="en-AU" sz="1200" dirty="0">
                <a:effectLst/>
                <a:latin typeface="+mn-lt"/>
                <a:ea typeface="Times New Roman" panose="02020603050405020304" pitchFamily="18" charset="0"/>
                <a:cs typeface="Calibri" panose="020F0502020204030204" pitchFamily="34" charset="0"/>
              </a:rPr>
              <a:t>Say the three sounds in each word (</a:t>
            </a:r>
            <a:r>
              <a:rPr lang="en-AU" sz="1200" b="1" dirty="0">
                <a:effectLst/>
                <a:latin typeface="+mn-lt"/>
                <a:ea typeface="Times New Roman" panose="02020603050405020304" pitchFamily="18" charset="0"/>
                <a:cs typeface="Calibri" panose="020F0502020204030204" pitchFamily="34" charset="0"/>
              </a:rPr>
              <a:t>c/augh/t </a:t>
            </a:r>
            <a:r>
              <a:rPr lang="en-AU" sz="1200" b="0" dirty="0">
                <a:effectLst/>
                <a:latin typeface="+mn-lt"/>
                <a:ea typeface="Times New Roman" panose="02020603050405020304" pitchFamily="18" charset="0"/>
                <a:cs typeface="Calibri" panose="020F0502020204030204" pitchFamily="34" charset="0"/>
              </a:rPr>
              <a:t>and </a:t>
            </a:r>
            <a:r>
              <a:rPr lang="en-AU" sz="1200" b="1" dirty="0">
                <a:effectLst/>
                <a:latin typeface="+mn-lt"/>
                <a:ea typeface="Times New Roman" panose="02020603050405020304" pitchFamily="18" charset="0"/>
                <a:cs typeface="Calibri" panose="020F0502020204030204" pitchFamily="34" charset="0"/>
              </a:rPr>
              <a:t>t/augh/t</a:t>
            </a:r>
            <a:r>
              <a:rPr lang="en-AU" sz="1200" b="0" dirty="0">
                <a:effectLst/>
                <a:latin typeface="+mn-lt"/>
                <a:ea typeface="Times New Roman" panose="02020603050405020304" pitchFamily="18" charset="0"/>
                <a:cs typeface="Calibri" panose="020F0502020204030204" pitchFamily="34" charset="0"/>
              </a:rPr>
              <a:t>) as you draw three sound lines for each word.</a:t>
            </a:r>
            <a:endParaRPr lang="en-AU" sz="1200" b="0" dirty="0">
              <a:effectLst/>
              <a:latin typeface="+mn-lt"/>
              <a:ea typeface="Calibri" panose="020F0502020204030204" pitchFamily="34" charset="0"/>
              <a:cs typeface="Times New Roman" panose="02020603050405020304" pitchFamily="18" charset="0"/>
            </a:endParaRPr>
          </a:p>
          <a:p>
            <a:pPr marL="172800" lvl="0" indent="-172800">
              <a:lnSpc>
                <a:spcPct val="106000"/>
              </a:lnSpc>
              <a:buFont typeface="+mj-lt"/>
              <a:buAutoNum type="arabicPeriod"/>
            </a:pPr>
            <a:r>
              <a:rPr lang="en-AU" sz="1200" dirty="0">
                <a:effectLst/>
                <a:latin typeface="+mn-lt"/>
                <a:ea typeface="Times New Roman" panose="02020603050405020304" pitchFamily="18" charset="0"/>
                <a:cs typeface="Calibri" panose="020F0502020204030204" pitchFamily="34" charset="0"/>
              </a:rPr>
              <a:t>Write the letter/s on the sound lines for each word.</a:t>
            </a:r>
            <a:endParaRPr lang="en-AU" sz="1200" dirty="0">
              <a:effectLst/>
              <a:latin typeface="+mn-lt"/>
              <a:ea typeface="Calibri" panose="020F0502020204030204" pitchFamily="34" charset="0"/>
              <a:cs typeface="Times New Roman" panose="02020603050405020304" pitchFamily="18" charset="0"/>
            </a:endParaRPr>
          </a:p>
          <a:p>
            <a:pPr marL="172800" marR="0" lvl="0" indent="-172800" algn="l" defTabSz="914400" rtl="0" eaLnBrk="1" fontAlgn="auto" latinLnBrk="0" hangingPunct="1">
              <a:lnSpc>
                <a:spcPct val="106000"/>
              </a:lnSpc>
              <a:spcBef>
                <a:spcPts val="0"/>
              </a:spcBef>
              <a:spcAft>
                <a:spcPts val="0"/>
              </a:spcAft>
              <a:buClrTx/>
              <a:buSzTx/>
              <a:buFont typeface="+mj-lt"/>
              <a:buAutoNum type="arabicPeriod"/>
              <a:tabLst/>
              <a:defRPr/>
            </a:pPr>
            <a:r>
              <a:rPr lang="en-AU" sz="1200" dirty="0">
                <a:effectLst/>
                <a:latin typeface="+mn-lt"/>
                <a:ea typeface="Times New Roman" panose="02020603050405020304" pitchFamily="18" charset="0"/>
                <a:cs typeface="Calibri" panose="020F0502020204030204" pitchFamily="34" charset="0"/>
              </a:rPr>
              <a:t>Circle the irregular part of each word, the </a:t>
            </a:r>
            <a:r>
              <a:rPr lang="en-AU" sz="1200" b="1" dirty="0">
                <a:effectLst/>
                <a:latin typeface="+mn-lt"/>
                <a:ea typeface="Times New Roman" panose="02020603050405020304" pitchFamily="18" charset="0"/>
                <a:cs typeface="Calibri" panose="020F0502020204030204" pitchFamily="34" charset="0"/>
              </a:rPr>
              <a:t>augh </a:t>
            </a:r>
            <a:r>
              <a:rPr lang="en-AU" sz="1200" b="0" dirty="0">
                <a:effectLst/>
                <a:latin typeface="+mn-lt"/>
                <a:ea typeface="Times New Roman" panose="02020603050405020304" pitchFamily="18" charset="0"/>
                <a:cs typeface="Calibri" panose="020F0502020204030204" pitchFamily="34" charset="0"/>
              </a:rPr>
              <a:t>saying /or/ </a:t>
            </a:r>
            <a:r>
              <a:rPr lang="en-AU" sz="1200" dirty="0">
                <a:effectLst/>
                <a:latin typeface="+mn-lt"/>
                <a:ea typeface="Times New Roman" panose="02020603050405020304" pitchFamily="18" charset="0"/>
                <a:cs typeface="Calibri" panose="020F0502020204030204" pitchFamily="34" charset="0"/>
              </a:rPr>
              <a:t>in </a:t>
            </a:r>
            <a:r>
              <a:rPr lang="en-AU" sz="1200" b="0" dirty="0">
                <a:effectLst/>
                <a:latin typeface="+mn-lt"/>
                <a:ea typeface="Times New Roman" panose="02020603050405020304" pitchFamily="18" charset="0"/>
                <a:cs typeface="Calibri" panose="020F0502020204030204" pitchFamily="34" charset="0"/>
              </a:rPr>
              <a:t>both words.</a:t>
            </a:r>
            <a:endParaRPr lang="en-AU" sz="1200" b="0" dirty="0">
              <a:effectLst/>
              <a:latin typeface="+mn-lt"/>
              <a:ea typeface="Calibri" panose="020F0502020204030204" pitchFamily="34" charset="0"/>
              <a:cs typeface="Times New Roman" panose="02020603050405020304" pitchFamily="18" charset="0"/>
            </a:endParaRPr>
          </a:p>
          <a:p>
            <a:pPr marL="172800" marR="0" lvl="0" indent="-172800" algn="l" defTabSz="914400" rtl="0" eaLnBrk="1" fontAlgn="auto" latinLnBrk="0" hangingPunct="1">
              <a:lnSpc>
                <a:spcPct val="106000"/>
              </a:lnSpc>
              <a:spcBef>
                <a:spcPts val="0"/>
              </a:spcBef>
              <a:spcAft>
                <a:spcPts val="0"/>
              </a:spcAft>
              <a:buClrTx/>
              <a:buSzTx/>
              <a:buFont typeface="+mj-lt"/>
              <a:buAutoNum type="arabicPeriod"/>
              <a:tabLst/>
              <a:defRPr/>
            </a:pPr>
            <a:r>
              <a:rPr lang="en-AU" sz="1200" kern="0" dirty="0">
                <a:effectLst/>
                <a:latin typeface="+mn-lt"/>
                <a:ea typeface="Times New Roman" panose="02020603050405020304" pitchFamily="18" charset="0"/>
              </a:rPr>
              <a:t>Spell the words orally: </a:t>
            </a:r>
            <a:r>
              <a:rPr lang="en-AU" sz="1200" b="1" kern="0" dirty="0">
                <a:effectLst/>
                <a:latin typeface="+mn-lt"/>
                <a:ea typeface="Times New Roman" panose="02020603050405020304" pitchFamily="18" charset="0"/>
              </a:rPr>
              <a:t>c</a:t>
            </a:r>
            <a:r>
              <a:rPr lang="en-AU" sz="1200" b="1" i="1" kern="0" dirty="0">
                <a:effectLst/>
                <a:latin typeface="+mn-lt"/>
                <a:ea typeface="Times New Roman" panose="02020603050405020304" pitchFamily="18" charset="0"/>
              </a:rPr>
              <a:t>-augh-t</a:t>
            </a:r>
            <a:r>
              <a:rPr lang="en-AU" sz="1200" i="1" kern="0" dirty="0">
                <a:effectLst/>
                <a:latin typeface="+mn-lt"/>
                <a:ea typeface="Times New Roman" panose="02020603050405020304" pitchFamily="18" charset="0"/>
              </a:rPr>
              <a:t> spells </a:t>
            </a:r>
            <a:r>
              <a:rPr lang="en-AU" sz="1200" b="1" i="1" kern="0" dirty="0">
                <a:effectLst/>
                <a:latin typeface="+mn-lt"/>
                <a:ea typeface="Times New Roman" panose="02020603050405020304" pitchFamily="18" charset="0"/>
              </a:rPr>
              <a:t>caught</a:t>
            </a:r>
            <a:r>
              <a:rPr lang="en-AU" sz="1200" b="0" i="1" kern="0" dirty="0">
                <a:effectLst/>
                <a:latin typeface="+mn-lt"/>
                <a:ea typeface="Times New Roman" panose="02020603050405020304" pitchFamily="18" charset="0"/>
              </a:rPr>
              <a:t> and </a:t>
            </a:r>
            <a:r>
              <a:rPr lang="en-AU" sz="1200" b="1" i="1" kern="0" dirty="0">
                <a:effectLst/>
                <a:latin typeface="+mn-lt"/>
                <a:ea typeface="Times New Roman" panose="02020603050405020304" pitchFamily="18" charset="0"/>
              </a:rPr>
              <a:t>t-augh-t</a:t>
            </a:r>
            <a:r>
              <a:rPr lang="en-AU" sz="1200" i="1" kern="0" dirty="0">
                <a:effectLst/>
                <a:latin typeface="+mn-lt"/>
                <a:ea typeface="Times New Roman" panose="02020603050405020304" pitchFamily="18" charset="0"/>
              </a:rPr>
              <a:t> spells </a:t>
            </a:r>
            <a:r>
              <a:rPr lang="en-AU" sz="1200" b="1" i="1" kern="0" dirty="0">
                <a:effectLst/>
                <a:latin typeface="+mn-lt"/>
                <a:ea typeface="Times New Roman" panose="02020603050405020304" pitchFamily="18" charset="0"/>
              </a:rPr>
              <a:t>taught</a:t>
            </a:r>
            <a:r>
              <a:rPr lang="en-AU" sz="1200" b="0" i="1" kern="0" dirty="0">
                <a:effectLst/>
                <a:latin typeface="+mn-lt"/>
                <a:ea typeface="Times New Roman" panose="02020603050405020304" pitchFamily="18" charset="0"/>
              </a:rPr>
              <a:t>.</a:t>
            </a:r>
          </a:p>
          <a:p>
            <a:pPr marL="172800" marR="0" lvl="0" indent="-172800" algn="l" defTabSz="914400" rtl="0" eaLnBrk="1" fontAlgn="auto" latinLnBrk="0" hangingPunct="1">
              <a:lnSpc>
                <a:spcPct val="106000"/>
              </a:lnSpc>
              <a:spcBef>
                <a:spcPts val="0"/>
              </a:spcBef>
              <a:spcAft>
                <a:spcPts val="0"/>
              </a:spcAft>
              <a:buClrTx/>
              <a:buSzTx/>
              <a:buFont typeface="+mj-lt"/>
              <a:buAutoNum type="arabicPeriod"/>
              <a:tabLst/>
              <a:defRPr/>
            </a:pPr>
            <a:r>
              <a:rPr lang="en-AU" sz="1200" kern="0" dirty="0">
                <a:effectLst/>
                <a:latin typeface="+mn-lt"/>
                <a:ea typeface="Times New Roman" panose="02020603050405020304" pitchFamily="18" charset="0"/>
              </a:rPr>
              <a:t>Say the sounds </a:t>
            </a:r>
            <a:r>
              <a:rPr lang="en-AU" sz="1200" b="0" kern="0" dirty="0">
                <a:effectLst/>
                <a:latin typeface="+mn-lt"/>
                <a:ea typeface="Times New Roman" panose="02020603050405020304" pitchFamily="18" charset="0"/>
              </a:rPr>
              <a:t>orally: </a:t>
            </a:r>
            <a:r>
              <a:rPr lang="en-AU" sz="1200" b="1" i="1" kern="0" dirty="0">
                <a:effectLst/>
                <a:latin typeface="+mn-lt"/>
                <a:ea typeface="Times New Roman" panose="02020603050405020304" pitchFamily="18" charset="0"/>
                <a:cs typeface="Calibri" panose="020F0502020204030204" pitchFamily="34" charset="0"/>
              </a:rPr>
              <a:t>c</a:t>
            </a:r>
            <a:r>
              <a:rPr lang="en-AU" sz="1200" b="1" i="1" dirty="0">
                <a:effectLst/>
                <a:latin typeface="+mn-lt"/>
                <a:ea typeface="Times New Roman" panose="02020603050405020304" pitchFamily="18" charset="0"/>
                <a:cs typeface="Calibri" panose="020F0502020204030204" pitchFamily="34" charset="0"/>
              </a:rPr>
              <a:t>/augh/t/ </a:t>
            </a:r>
            <a:r>
              <a:rPr lang="en-AU" sz="1200" i="1" kern="0" dirty="0">
                <a:effectLst/>
                <a:latin typeface="+mn-lt"/>
                <a:ea typeface="Times New Roman" panose="02020603050405020304" pitchFamily="18" charset="0"/>
                <a:cs typeface="Calibri" panose="020F0502020204030204" pitchFamily="34" charset="0"/>
              </a:rPr>
              <a:t>says </a:t>
            </a:r>
            <a:r>
              <a:rPr lang="en-AU" sz="1200" b="1" i="1" kern="0" dirty="0">
                <a:effectLst/>
                <a:latin typeface="+mn-lt"/>
                <a:ea typeface="Times New Roman" panose="02020603050405020304" pitchFamily="18" charset="0"/>
                <a:cs typeface="Calibri" panose="020F0502020204030204" pitchFamily="34" charset="0"/>
              </a:rPr>
              <a:t>caught </a:t>
            </a:r>
            <a:r>
              <a:rPr lang="en-AU" sz="1200" b="0" i="1" dirty="0">
                <a:effectLst/>
                <a:latin typeface="+mn-lt"/>
                <a:ea typeface="Times New Roman" panose="02020603050405020304" pitchFamily="18" charset="0"/>
                <a:cs typeface="Calibri" panose="020F0502020204030204" pitchFamily="34" charset="0"/>
              </a:rPr>
              <a:t>and</a:t>
            </a:r>
            <a:r>
              <a:rPr lang="en-AU" sz="1200" b="0" dirty="0">
                <a:effectLst/>
                <a:latin typeface="+mn-lt"/>
                <a:ea typeface="Times New Roman" panose="02020603050405020304" pitchFamily="18" charset="0"/>
                <a:cs typeface="Calibri" panose="020F0502020204030204" pitchFamily="34" charset="0"/>
              </a:rPr>
              <a:t> </a:t>
            </a:r>
            <a:r>
              <a:rPr lang="en-AU" sz="1200" b="1" i="1" dirty="0">
                <a:effectLst/>
                <a:latin typeface="+mn-lt"/>
                <a:ea typeface="Times New Roman" panose="02020603050405020304" pitchFamily="18" charset="0"/>
                <a:cs typeface="Calibri" panose="020F0502020204030204" pitchFamily="34" charset="0"/>
              </a:rPr>
              <a:t>t/augh/t </a:t>
            </a:r>
            <a:r>
              <a:rPr lang="en-AU" sz="1200" b="0" i="1" dirty="0">
                <a:effectLst/>
                <a:latin typeface="+mn-lt"/>
                <a:ea typeface="Times New Roman" panose="02020603050405020304" pitchFamily="18" charset="0"/>
                <a:cs typeface="Calibri" panose="020F0502020204030204" pitchFamily="34" charset="0"/>
              </a:rPr>
              <a:t>says </a:t>
            </a:r>
            <a:r>
              <a:rPr lang="en-AU" sz="1200" b="1" i="1" dirty="0">
                <a:effectLst/>
                <a:latin typeface="+mn-lt"/>
                <a:ea typeface="Times New Roman" panose="02020603050405020304" pitchFamily="18" charset="0"/>
                <a:cs typeface="Calibri" panose="020F0502020204030204" pitchFamily="34" charset="0"/>
              </a:rPr>
              <a:t>taught</a:t>
            </a:r>
            <a:r>
              <a:rPr lang="en-AU" sz="1200" b="0" dirty="0">
                <a:effectLst/>
                <a:latin typeface="+mn-lt"/>
                <a:ea typeface="Times New Roman" panose="02020603050405020304" pitchFamily="18" charset="0"/>
                <a:cs typeface="Calibri" panose="020F0502020204030204" pitchFamily="34" charset="0"/>
              </a:rPr>
              <a:t>.</a:t>
            </a:r>
            <a:endParaRPr lang="en-AU" sz="1200" b="0" i="1" kern="0" dirty="0">
              <a:effectLst/>
              <a:latin typeface="+mn-lt"/>
              <a:ea typeface="Times New Roman" panose="02020603050405020304" pitchFamily="18" charset="0"/>
            </a:endParaRPr>
          </a:p>
          <a:p>
            <a:pPr marL="172800" marR="0" lvl="0" indent="-172800" algn="l" defTabSz="914400" rtl="0" eaLnBrk="1" fontAlgn="auto" latinLnBrk="0" hangingPunct="1">
              <a:lnSpc>
                <a:spcPct val="106000"/>
              </a:lnSpc>
              <a:spcBef>
                <a:spcPts val="0"/>
              </a:spcBef>
              <a:spcAft>
                <a:spcPts val="800"/>
              </a:spcAft>
              <a:buClrTx/>
              <a:buSzTx/>
              <a:buFont typeface="+mj-lt"/>
              <a:buAutoNum type="arabicPeriod"/>
              <a:tabLst/>
              <a:defRPr/>
            </a:pPr>
            <a:r>
              <a:rPr lang="en-AU" sz="1200" kern="1200" dirty="0">
                <a:solidFill>
                  <a:schemeClr val="tx1"/>
                </a:solidFill>
                <a:effectLst/>
                <a:latin typeface="+mn-lt"/>
                <a:cs typeface="Calibri" panose="020F0502020204030204" pitchFamily="34" charset="0"/>
              </a:rPr>
              <a:t>Write each word another time while spelling aloud.</a:t>
            </a:r>
          </a:p>
          <a:p>
            <a:pPr marL="172800" lvl="0" indent="-172800">
              <a:lnSpc>
                <a:spcPct val="106000"/>
              </a:lnSpc>
              <a:spcAft>
                <a:spcPts val="800"/>
              </a:spcAft>
              <a:buFont typeface="+mj-lt"/>
              <a:buAutoNum type="arabicPeriod"/>
            </a:pPr>
            <a:endParaRPr lang="en-AU" i="1" dirty="0">
              <a:latin typeface="+mn-lt"/>
            </a:endParaRP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29</a:t>
            </a:fld>
            <a:endParaRPr lang="en-AU" dirty="0"/>
          </a:p>
        </p:txBody>
      </p:sp>
    </p:spTree>
    <p:extLst>
      <p:ext uri="{BB962C8B-B14F-4D97-AF65-F5344CB8AC3E}">
        <p14:creationId xmlns:p14="http://schemas.microsoft.com/office/powerpoint/2010/main" val="333703171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r>
              <a:rPr lang="en-US" sz="1200" b="1" kern="1200" dirty="0">
                <a:solidFill>
                  <a:schemeClr val="tx1"/>
                </a:solidFill>
                <a:latin typeface="+mn-lt"/>
                <a:ea typeface="+mn-ea"/>
                <a:cs typeface="+mn-cs"/>
              </a:rPr>
              <a:t>Review</a:t>
            </a:r>
          </a:p>
          <a:p>
            <a:endParaRPr lang="en-US" sz="1200" b="0" kern="1200" dirty="0">
              <a:solidFill>
                <a:schemeClr val="tx1"/>
              </a:solidFill>
              <a:latin typeface="+mn-lt"/>
              <a:ea typeface="+mn-ea"/>
              <a:cs typeface="+mn-cs"/>
            </a:endParaRPr>
          </a:p>
          <a:p>
            <a:r>
              <a:rPr lang="en-US" sz="1200" b="0" kern="1200" dirty="0">
                <a:solidFill>
                  <a:schemeClr val="tx1"/>
                </a:solidFill>
                <a:latin typeface="+mn-lt"/>
                <a:ea typeface="+mn-ea"/>
                <a:cs typeface="+mn-cs"/>
              </a:rPr>
              <a:t>The review of this letter</a:t>
            </a:r>
            <a:r>
              <a:rPr lang="en-AU" sz="1200" kern="1200" dirty="0">
                <a:solidFill>
                  <a:schemeClr val="tx1"/>
                </a:solidFill>
                <a:latin typeface="+mn-lt"/>
                <a:ea typeface="+mn-ea"/>
                <a:cs typeface="+mn-cs"/>
              </a:rPr>
              <a:t>–</a:t>
            </a:r>
            <a:r>
              <a:rPr lang="en-US" sz="1200" b="0" kern="1200" dirty="0">
                <a:solidFill>
                  <a:schemeClr val="tx1"/>
                </a:solidFill>
                <a:latin typeface="+mn-lt"/>
                <a:ea typeface="+mn-ea"/>
                <a:cs typeface="+mn-cs"/>
              </a:rPr>
              <a:t>sound correspondence focuses on the taught sounds as well as the spelling generalisation for their use.</a:t>
            </a:r>
          </a:p>
          <a:p>
            <a:endParaRPr lang="en-US" sz="1200" b="0" kern="1200" dirty="0">
              <a:solidFill>
                <a:schemeClr val="tx1"/>
              </a:solidFill>
              <a:latin typeface="+mn-lt"/>
              <a:ea typeface="+mn-ea"/>
              <a:cs typeface="+mn-cs"/>
            </a:endParaRPr>
          </a:p>
          <a:p>
            <a:pPr marL="171450" indent="-171450">
              <a:buFont typeface="Arial" panose="020B0604020202020204" pitchFamily="34" charset="0"/>
              <a:buChar char="•"/>
            </a:pPr>
            <a:r>
              <a:rPr lang="en-US" sz="1200" b="0" kern="1200" dirty="0">
                <a:solidFill>
                  <a:schemeClr val="tx1"/>
                </a:solidFill>
                <a:latin typeface="+mn-lt"/>
                <a:ea typeface="+mn-ea"/>
                <a:cs typeface="+mn-cs"/>
              </a:rPr>
              <a:t>Point to the </a:t>
            </a:r>
            <a:r>
              <a:rPr lang="en-US" sz="1200" b="1" kern="1200" dirty="0">
                <a:solidFill>
                  <a:schemeClr val="tx1"/>
                </a:solidFill>
                <a:latin typeface="+mn-lt"/>
                <a:ea typeface="+mn-ea"/>
                <a:cs typeface="+mn-cs"/>
              </a:rPr>
              <a:t>ey</a:t>
            </a:r>
            <a:r>
              <a:rPr lang="en-US" sz="1200" b="0" kern="1200" dirty="0">
                <a:solidFill>
                  <a:schemeClr val="tx1"/>
                </a:solidFill>
                <a:latin typeface="+mn-lt"/>
                <a:ea typeface="+mn-ea"/>
                <a:cs typeface="+mn-cs"/>
              </a:rPr>
              <a:t> digraph. As you point, students say the sounds that have been taught.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kern="1200" dirty="0">
                <a:solidFill>
                  <a:schemeClr val="tx1"/>
                </a:solidFill>
                <a:latin typeface="+mn-lt"/>
                <a:ea typeface="+mn-ea"/>
                <a:cs typeface="+mn-cs"/>
              </a:rPr>
              <a:t>Prompt students to say the mnemonic phrase, </a:t>
            </a:r>
            <a:r>
              <a:rPr lang="en-US" sz="1200" b="1" kern="1200" dirty="0">
                <a:solidFill>
                  <a:schemeClr val="tx1"/>
                </a:solidFill>
                <a:latin typeface="+mn-lt"/>
                <a:ea typeface="+mn-ea"/>
                <a:cs typeface="+mn-cs"/>
              </a:rPr>
              <a:t>That monk</a:t>
            </a:r>
            <a:r>
              <a:rPr lang="en-US" sz="1200" b="1" u="sng" kern="1200" dirty="0">
                <a:solidFill>
                  <a:schemeClr val="tx1"/>
                </a:solidFill>
                <a:latin typeface="+mn-lt"/>
                <a:ea typeface="+mn-ea"/>
                <a:cs typeface="+mn-cs"/>
              </a:rPr>
              <a:t>ey</a:t>
            </a:r>
            <a:r>
              <a:rPr lang="en-US" sz="1200" b="1" kern="1200" dirty="0">
                <a:solidFill>
                  <a:schemeClr val="tx1"/>
                </a:solidFill>
                <a:latin typeface="+mn-lt"/>
                <a:ea typeface="+mn-ea"/>
                <a:cs typeface="+mn-cs"/>
              </a:rPr>
              <a:t> is gr</a:t>
            </a:r>
            <a:r>
              <a:rPr lang="en-US" sz="1200" b="1" u="sng" kern="1200" dirty="0">
                <a:solidFill>
                  <a:schemeClr val="tx1"/>
                </a:solidFill>
                <a:latin typeface="+mn-lt"/>
                <a:ea typeface="+mn-ea"/>
                <a:cs typeface="+mn-cs"/>
              </a:rPr>
              <a:t>ey</a:t>
            </a:r>
            <a:r>
              <a:rPr lang="en-US" sz="1200" b="1" kern="1200" dirty="0">
                <a:solidFill>
                  <a:schemeClr val="tx1"/>
                </a:solidFill>
                <a:latin typeface="+mn-lt"/>
                <a:ea typeface="+mn-ea"/>
                <a:cs typeface="+mn-cs"/>
              </a:rPr>
              <a:t>!</a:t>
            </a:r>
          </a:p>
          <a:p>
            <a:pPr marL="171450" indent="-171450">
              <a:buFont typeface="Arial" panose="020B0604020202020204" pitchFamily="34" charset="0"/>
              <a:buChar char="•"/>
            </a:pPr>
            <a:r>
              <a:rPr lang="en-US" sz="1200" b="0" kern="1200" dirty="0">
                <a:solidFill>
                  <a:schemeClr val="tx1"/>
                </a:solidFill>
                <a:latin typeface="+mn-lt"/>
                <a:ea typeface="+mn-ea"/>
                <a:cs typeface="+mn-cs"/>
              </a:rPr>
              <a:t>Prompt students to review the generalisation for the sounds </a:t>
            </a:r>
            <a:r>
              <a:rPr lang="en-US" sz="1200" b="1" kern="1200" dirty="0">
                <a:solidFill>
                  <a:schemeClr val="tx1"/>
                </a:solidFill>
                <a:latin typeface="+mn-lt"/>
                <a:ea typeface="+mn-ea"/>
                <a:cs typeface="+mn-cs"/>
              </a:rPr>
              <a:t>ey</a:t>
            </a:r>
            <a:r>
              <a:rPr lang="en-US" sz="1200" b="0" kern="1200" dirty="0">
                <a:solidFill>
                  <a:schemeClr val="tx1"/>
                </a:solidFill>
                <a:latin typeface="+mn-lt"/>
                <a:ea typeface="+mn-ea"/>
                <a:cs typeface="+mn-cs"/>
              </a:rPr>
              <a:t> can say:</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dirty="0">
                <a:latin typeface="+mn-lt"/>
                <a:ea typeface="Calibri" panose="020F0502020204030204" pitchFamily="34" charset="0"/>
                <a:cs typeface="Arial" panose="020B0604020202020204" pitchFamily="34" charset="0"/>
              </a:rPr>
              <a:t>most common (especially in two-syllable words): </a:t>
            </a:r>
            <a:r>
              <a:rPr lang="en-US" sz="1200" b="1" i="0" dirty="0">
                <a:latin typeface="+mn-lt"/>
                <a:ea typeface="Calibri" panose="020F0502020204030204" pitchFamily="34" charset="0"/>
                <a:cs typeface="Arial" panose="020B0604020202020204" pitchFamily="34" charset="0"/>
              </a:rPr>
              <a:t>ey </a:t>
            </a:r>
            <a:r>
              <a:rPr lang="en-US" sz="1200" b="0" i="0" dirty="0">
                <a:latin typeface="+mn-lt"/>
                <a:ea typeface="Calibri" panose="020F0502020204030204" pitchFamily="34" charset="0"/>
                <a:cs typeface="Arial" panose="020B0604020202020204" pitchFamily="34" charset="0"/>
              </a:rPr>
              <a:t>says </a:t>
            </a:r>
            <a:r>
              <a:rPr lang="en-US" sz="1200" b="0" i="0" dirty="0">
                <a:latin typeface="+mn-lt"/>
              </a:rPr>
              <a:t>/</a:t>
            </a:r>
            <a:r>
              <a:rPr lang="en-AU" sz="1200" i="0" kern="1200" dirty="0">
                <a:effectLst/>
                <a:latin typeface="+mn-lt"/>
                <a:ea typeface="Times New Roman" panose="02020603050405020304" pitchFamily="18" charset="0"/>
              </a:rPr>
              <a:t>ē</a:t>
            </a:r>
            <a:r>
              <a:rPr lang="en-US" sz="1200" b="0" i="0" dirty="0">
                <a:latin typeface="+mn-lt"/>
                <a:ea typeface="Calibri" panose="020F0502020204030204" pitchFamily="34" charset="0"/>
                <a:cs typeface="Calibri" panose="020F0502020204030204" pitchFamily="34" charset="0"/>
              </a:rPr>
              <a:t>/</a:t>
            </a:r>
            <a:r>
              <a:rPr lang="en-AU" sz="1200" i="0" kern="1200" dirty="0">
                <a:effectLst/>
                <a:latin typeface="+mn-lt"/>
                <a:ea typeface="Calibri" panose="020F0502020204030204" pitchFamily="34" charset="0"/>
                <a:cs typeface="Calibri" panose="020F0502020204030204" pitchFamily="34" charset="0"/>
              </a:rPr>
              <a:t> as in </a:t>
            </a:r>
            <a:r>
              <a:rPr lang="en-AU" sz="1200" b="1" i="0" kern="1200" dirty="0">
                <a:effectLst/>
                <a:latin typeface="+mn-lt"/>
                <a:ea typeface="Calibri" panose="020F0502020204030204" pitchFamily="34" charset="0"/>
                <a:cs typeface="Calibri" panose="020F0502020204030204" pitchFamily="34" charset="0"/>
              </a:rPr>
              <a:t>monkey</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dirty="0">
                <a:latin typeface="+mn-lt"/>
                <a:ea typeface="Calibri" panose="020F0502020204030204" pitchFamily="34" charset="0"/>
                <a:cs typeface="Arial" panose="020B0604020202020204" pitchFamily="34" charset="0"/>
              </a:rPr>
              <a:t>less common (and mostly in one-syllable words):</a:t>
            </a:r>
            <a:r>
              <a:rPr lang="en-US" sz="1200" b="1" i="0" dirty="0">
                <a:latin typeface="+mn-lt"/>
                <a:ea typeface="Calibri" panose="020F0502020204030204" pitchFamily="34" charset="0"/>
                <a:cs typeface="Arial" panose="020B0604020202020204" pitchFamily="34" charset="0"/>
              </a:rPr>
              <a:t> ey </a:t>
            </a:r>
            <a:r>
              <a:rPr lang="en-US" sz="1200" b="0" i="0" dirty="0">
                <a:latin typeface="+mn-lt"/>
                <a:ea typeface="Calibri" panose="020F0502020204030204" pitchFamily="34" charset="0"/>
                <a:cs typeface="Arial" panose="020B0604020202020204" pitchFamily="34" charset="0"/>
              </a:rPr>
              <a:t>says </a:t>
            </a:r>
            <a:r>
              <a:rPr lang="en-AU" sz="1200" i="0" kern="1200" dirty="0">
                <a:effectLst/>
                <a:latin typeface="+mn-lt"/>
                <a:ea typeface="Times New Roman" panose="02020603050405020304" pitchFamily="18" charset="0"/>
              </a:rPr>
              <a:t>/ā</a:t>
            </a:r>
            <a:r>
              <a:rPr lang="en-AU" sz="1200" i="0" kern="1200" dirty="0">
                <a:effectLst/>
                <a:latin typeface="+mn-lt"/>
                <a:ea typeface="Calibri" panose="020F0502020204030204" pitchFamily="34" charset="0"/>
                <a:cs typeface="Calibri" panose="020F0502020204030204" pitchFamily="34" charset="0"/>
              </a:rPr>
              <a:t>/ as in </a:t>
            </a:r>
            <a:r>
              <a:rPr lang="en-AU" sz="1200" b="1" i="0" kern="1200" dirty="0">
                <a:effectLst/>
                <a:latin typeface="+mn-lt"/>
                <a:ea typeface="Calibri" panose="020F0502020204030204" pitchFamily="34" charset="0"/>
                <a:cs typeface="Calibri" panose="020F0502020204030204" pitchFamily="34" charset="0"/>
              </a:rPr>
              <a:t>grey</a:t>
            </a:r>
            <a:r>
              <a:rPr lang="en-AU" sz="1200" b="0" i="0" kern="1200" dirty="0">
                <a:effectLst/>
                <a:latin typeface="+mn-lt"/>
                <a:ea typeface="Calibri" panose="020F0502020204030204" pitchFamily="34" charset="0"/>
                <a:cs typeface="Calibri" panose="020F0502020204030204" pitchFamily="34" charset="0"/>
              </a:rPr>
              <a:t>.</a:t>
            </a:r>
          </a:p>
          <a:p>
            <a:pPr marL="171450" indent="-171450">
              <a:buFont typeface="Arial" panose="020B0604020202020204" pitchFamily="34" charset="0"/>
              <a:buChar char="•"/>
            </a:pPr>
            <a:endParaRPr lang="en-US" sz="1200" b="0" kern="1200" dirty="0">
              <a:solidFill>
                <a:schemeClr val="tx1"/>
              </a:solidFill>
              <a:latin typeface="+mn-lt"/>
              <a:ea typeface="+mn-ea"/>
              <a:cs typeface="+mn-cs"/>
            </a:endParaRPr>
          </a:p>
          <a:p>
            <a:pPr marL="0" indent="0">
              <a:buFont typeface="Arial" panose="020B0604020202020204" pitchFamily="34" charset="0"/>
              <a:buNone/>
            </a:pPr>
            <a:r>
              <a:rPr lang="en-US" sz="1200" b="0" kern="1200" dirty="0">
                <a:solidFill>
                  <a:schemeClr val="tx1"/>
                </a:solidFill>
                <a:latin typeface="+mn-lt"/>
                <a:ea typeface="+mn-ea"/>
                <a:cs typeface="+mn-cs"/>
              </a:rPr>
              <a:t>Remind students that the order of the sounds made by </a:t>
            </a:r>
            <a:r>
              <a:rPr lang="en-US" sz="1200" b="1" kern="1200" dirty="0">
                <a:solidFill>
                  <a:schemeClr val="tx1"/>
                </a:solidFill>
                <a:latin typeface="+mn-lt"/>
                <a:ea typeface="+mn-ea"/>
                <a:cs typeface="+mn-cs"/>
              </a:rPr>
              <a:t>ey </a:t>
            </a:r>
            <a:r>
              <a:rPr lang="en-US" sz="1200" b="0" kern="1200" dirty="0">
                <a:solidFill>
                  <a:schemeClr val="tx1"/>
                </a:solidFill>
                <a:latin typeface="+mn-lt"/>
                <a:ea typeface="+mn-ea"/>
                <a:cs typeface="+mn-cs"/>
              </a:rPr>
              <a:t>in the mnemonic phrase is the same as the order of how common they are. </a:t>
            </a:r>
          </a:p>
          <a:p>
            <a:pPr marL="628650" lvl="1" indent="-171450">
              <a:buFont typeface="Arial" panose="020B0604020202020204" pitchFamily="34" charset="0"/>
              <a:buChar char="•"/>
            </a:pPr>
            <a:endParaRPr lang="en-US" sz="1200" b="1" kern="1200" dirty="0">
              <a:solidFill>
                <a:schemeClr val="tx1"/>
              </a:solidFill>
              <a:latin typeface="+mn-lt"/>
              <a:ea typeface="+mn-ea"/>
              <a:cs typeface="+mn-cs"/>
            </a:endParaRPr>
          </a:p>
          <a:p>
            <a:r>
              <a:rPr lang="en-US" sz="1200" b="1" kern="1200" dirty="0">
                <a:solidFill>
                  <a:schemeClr val="tx1"/>
                </a:solidFill>
                <a:latin typeface="+mn-lt"/>
                <a:ea typeface="+mn-ea"/>
                <a:cs typeface="+mn-cs"/>
              </a:rPr>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kern="1200" dirty="0">
                <a:solidFill>
                  <a:schemeClr val="tx1"/>
                </a:solidFill>
                <a:latin typeface="+mn-lt"/>
                <a:ea typeface="+mn-ea"/>
                <a:cs typeface="+mn-cs"/>
              </a:rPr>
              <a:t>If any students do not know a sound or say the wrong sound, provide corrective feedback and modelling. </a:t>
            </a:r>
            <a:r>
              <a:rPr lang="en-US" sz="1200" kern="1200" dirty="0">
                <a:solidFill>
                  <a:schemeClr val="tx1"/>
                </a:solidFill>
                <a:latin typeface="+mn-lt"/>
                <a:ea typeface="+mn-ea"/>
                <a:cs typeface="+mn-cs"/>
              </a:rPr>
              <a:t>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kern="1200" dirty="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b="0" kern="1200" dirty="0">
                <a:solidFill>
                  <a:schemeClr val="tx1"/>
                </a:solidFill>
                <a:latin typeface="+mn-lt"/>
                <a:ea typeface="+mn-ea"/>
                <a:cs typeface="+mn-cs"/>
              </a:rPr>
              <a:t>Note: Y</a:t>
            </a:r>
            <a:r>
              <a:rPr lang="en-AU" sz="1200" kern="1200" dirty="0">
                <a:solidFill>
                  <a:schemeClr val="tx1"/>
                </a:solidFill>
                <a:latin typeface="+mn-lt"/>
                <a:ea typeface="+mn-ea"/>
                <a:cs typeface="+mn-cs"/>
              </a:rPr>
              <a:t>ou may like to print a copy of this slide to display and reference in the classroom.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dirty="0">
              <a:latin typeface="+mj-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3</a:t>
            </a:fld>
            <a:endParaRPr lang="en-AU" dirty="0"/>
          </a:p>
        </p:txBody>
      </p:sp>
    </p:spTree>
    <p:extLst>
      <p:ext uri="{BB962C8B-B14F-4D97-AF65-F5344CB8AC3E}">
        <p14:creationId xmlns:p14="http://schemas.microsoft.com/office/powerpoint/2010/main" val="223035540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0AB836-F77D-686E-87A5-B336807F148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3275B85-7F38-EF39-08A9-42E719815A5A}"/>
              </a:ext>
            </a:extLst>
          </p:cNvPr>
          <p:cNvSpPr>
            <a:spLocks noGrp="1" noRot="1" noChangeAspect="1"/>
          </p:cNvSpPr>
          <p:nvPr>
            <p:ph type="sldImg"/>
          </p:nvPr>
        </p:nvSpPr>
        <p:spPr/>
        <p:txBody>
          <a:bodyPr/>
          <a:lstStyle/>
          <a:p>
            <a:endParaRPr lang="en-AU" dirty="0"/>
          </a:p>
        </p:txBody>
      </p:sp>
      <p:sp>
        <p:nvSpPr>
          <p:cNvPr id="3" name="Notes Placeholder 2">
            <a:extLst>
              <a:ext uri="{FF2B5EF4-FFF2-40B4-BE49-F238E27FC236}">
                <a16:creationId xmlns:a16="http://schemas.microsoft.com/office/drawing/2014/main" id="{84672B17-42C8-15C0-2650-F5FD52D38405}"/>
              </a:ext>
            </a:extLst>
          </p:cNvPr>
          <p:cNvSpPr>
            <a:spLocks noGrp="1"/>
          </p:cNvSpPr>
          <p:nvPr>
            <p:ph type="body" idx="1"/>
          </p:nvPr>
        </p:nvSpPr>
        <p:spPr/>
        <p:txBody>
          <a:bodyPr/>
          <a:lstStyle/>
          <a:p>
            <a:r>
              <a:rPr lang="en-US" b="1" dirty="0">
                <a:latin typeface="+mn-lt"/>
              </a:rPr>
              <a:t>I do</a:t>
            </a:r>
          </a:p>
          <a:p>
            <a:endParaRPr lang="en-US" dirty="0">
              <a:latin typeface="+mn-lt"/>
            </a:endParaRPr>
          </a:p>
          <a:p>
            <a:pPr>
              <a:lnSpc>
                <a:spcPct val="107000"/>
              </a:lnSpc>
              <a:spcAft>
                <a:spcPts val="800"/>
              </a:spcAft>
              <a:tabLst>
                <a:tab pos="5731510" algn="r"/>
              </a:tabLst>
            </a:pPr>
            <a:r>
              <a:rPr lang="en-US" sz="1200" dirty="0">
                <a:effectLst/>
                <a:latin typeface="+mn-lt"/>
                <a:ea typeface="Aptos" panose="020B0004020202020204" pitchFamily="34" charset="0"/>
                <a:cs typeface="Times New Roman" panose="02020603050405020304" pitchFamily="18" charset="0"/>
              </a:rPr>
              <a:t>Demonstrate reading the sentences. </a:t>
            </a:r>
          </a:p>
          <a:p>
            <a:pPr>
              <a:lnSpc>
                <a:spcPct val="107000"/>
              </a:lnSpc>
              <a:spcAft>
                <a:spcPts val="800"/>
              </a:spcAft>
              <a:tabLst>
                <a:tab pos="5731510" algn="r"/>
              </a:tabLst>
            </a:pPr>
            <a:endParaRPr lang="en-AU" sz="1200" dirty="0">
              <a:effectLst/>
              <a:latin typeface="+mn-lt"/>
              <a:ea typeface="Aptos" panose="020B0004020202020204" pitchFamily="34" charset="0"/>
              <a:cs typeface="Times New Roman" panose="02020603050405020304" pitchFamily="18" charset="0"/>
            </a:endParaRPr>
          </a:p>
          <a:p>
            <a:pPr>
              <a:lnSpc>
                <a:spcPct val="107000"/>
              </a:lnSpc>
              <a:spcAft>
                <a:spcPts val="800"/>
              </a:spcAft>
              <a:tabLst>
                <a:tab pos="5731510" algn="r"/>
              </a:tabLst>
            </a:pPr>
            <a:r>
              <a:rPr lang="en-US" sz="1200" dirty="0">
                <a:effectLst/>
                <a:latin typeface="+mn-lt"/>
                <a:ea typeface="Aptos" panose="020B0004020202020204" pitchFamily="34" charset="0"/>
                <a:cs typeface="Times New Roman" panose="02020603050405020304" pitchFamily="18" charset="0"/>
              </a:rPr>
              <a:t>As you do so: </a:t>
            </a:r>
            <a:endParaRPr lang="en-AU" sz="1200" dirty="0">
              <a:effectLst/>
              <a:latin typeface="+mn-lt"/>
              <a:ea typeface="Aptos" panose="020B0004020202020204" pitchFamily="34" charset="0"/>
              <a:cs typeface="Times New Roman" panose="02020603050405020304" pitchFamily="18" charset="0"/>
            </a:endParaRPr>
          </a:p>
          <a:p>
            <a:pPr marL="172800" lvl="0" indent="-172800">
              <a:lnSpc>
                <a:spcPct val="107000"/>
              </a:lnSpc>
              <a:buFont typeface="Symbol" panose="05050102010706020507" pitchFamily="18" charset="2"/>
              <a:buChar char=""/>
              <a:tabLst>
                <a:tab pos="5731510" algn="r"/>
              </a:tabLst>
            </a:pPr>
            <a:r>
              <a:rPr lang="en-US" sz="1200" dirty="0">
                <a:effectLst/>
                <a:latin typeface="+mn-lt"/>
                <a:ea typeface="Aptos" panose="020B0004020202020204" pitchFamily="34" charset="0"/>
                <a:cs typeface="Times New Roman" panose="02020603050405020304" pitchFamily="18" charset="0"/>
              </a:rPr>
              <a:t>read previously taught irregular words fluently</a:t>
            </a:r>
          </a:p>
          <a:p>
            <a:pPr marL="172800" lvl="0" indent="-172800">
              <a:lnSpc>
                <a:spcPct val="107000"/>
              </a:lnSpc>
              <a:buFont typeface="Symbol" panose="05050102010706020507" pitchFamily="18" charset="2"/>
              <a:buChar char=""/>
              <a:tabLst>
                <a:tab pos="5731510" algn="r"/>
              </a:tabLst>
            </a:pPr>
            <a:r>
              <a:rPr lang="en-US" sz="1200" b="0" kern="1200" dirty="0">
                <a:solidFill>
                  <a:schemeClr val="tx1"/>
                </a:solidFill>
                <a:latin typeface="+mn-lt"/>
                <a:ea typeface="+mn-ea"/>
                <a:cs typeface="+mn-cs"/>
              </a:rPr>
              <a:t>draw students’ attention to </a:t>
            </a:r>
            <a:r>
              <a:rPr lang="en-US" sz="1200" b="1" kern="1200" dirty="0">
                <a:solidFill>
                  <a:schemeClr val="tx1"/>
                </a:solidFill>
                <a:latin typeface="+mn-lt"/>
                <a:ea typeface="+mn-ea"/>
                <a:cs typeface="+mn-cs"/>
              </a:rPr>
              <a:t>t-augh-t </a:t>
            </a:r>
            <a:r>
              <a:rPr lang="en-US" sz="1200" b="0" kern="1200" dirty="0">
                <a:solidFill>
                  <a:schemeClr val="tx1"/>
                </a:solidFill>
                <a:latin typeface="+mn-lt"/>
                <a:ea typeface="+mn-ea"/>
                <a:cs typeface="+mn-cs"/>
              </a:rPr>
              <a:t>spells</a:t>
            </a:r>
            <a:r>
              <a:rPr lang="en-US" sz="1200" b="1" kern="1200" dirty="0">
                <a:solidFill>
                  <a:schemeClr val="tx1"/>
                </a:solidFill>
                <a:latin typeface="+mn-lt"/>
                <a:ea typeface="+mn-ea"/>
                <a:cs typeface="+mn-cs"/>
              </a:rPr>
              <a:t> taught </a:t>
            </a:r>
            <a:endParaRPr lang="en-AU" sz="1200" b="0" kern="1200" dirty="0">
              <a:solidFill>
                <a:schemeClr val="tx1"/>
              </a:solidFill>
              <a:latin typeface="+mn-lt"/>
              <a:ea typeface="+mn-ea"/>
              <a:cs typeface="+mn-cs"/>
            </a:endParaRPr>
          </a:p>
          <a:p>
            <a:pPr marL="172800" lvl="0" indent="-172800">
              <a:lnSpc>
                <a:spcPct val="107000"/>
              </a:lnSpc>
              <a:spcAft>
                <a:spcPts val="800"/>
              </a:spcAft>
              <a:buFont typeface="Symbol" panose="05050102010706020507" pitchFamily="18" charset="2"/>
              <a:buChar char=""/>
              <a:tabLst>
                <a:tab pos="5731510" algn="r"/>
              </a:tabLst>
            </a:pPr>
            <a:r>
              <a:rPr lang="en-US" sz="1200" dirty="0">
                <a:effectLst/>
                <a:latin typeface="+mn-lt"/>
                <a:ea typeface="Aptos" panose="020B0004020202020204" pitchFamily="34" charset="0"/>
                <a:cs typeface="Times New Roman" panose="02020603050405020304" pitchFamily="18" charset="0"/>
              </a:rPr>
              <a:t>emphasise sounding out and blending to read the other words as appropriate, in particular the words with </a:t>
            </a:r>
            <a:r>
              <a:rPr lang="en-US" sz="1200" b="1" dirty="0">
                <a:effectLst/>
                <a:latin typeface="+mn-lt"/>
                <a:ea typeface="Aptos" panose="020B0004020202020204" pitchFamily="34" charset="0"/>
                <a:cs typeface="Times New Roman" panose="02020603050405020304" pitchFamily="18" charset="0"/>
              </a:rPr>
              <a:t>a-ll</a:t>
            </a:r>
            <a:r>
              <a:rPr lang="en-US" sz="1200" b="0" dirty="0">
                <a:effectLst/>
                <a:latin typeface="+mn-lt"/>
                <a:ea typeface="Aptos" panose="020B0004020202020204" pitchFamily="34" charset="0"/>
                <a:cs typeface="Times New Roman" panose="02020603050405020304" pitchFamily="18" charset="0"/>
              </a:rPr>
              <a:t>.</a:t>
            </a:r>
          </a:p>
          <a:p>
            <a:endParaRPr lang="en-US" dirty="0">
              <a:latin typeface="+mn-lt"/>
            </a:endParaRPr>
          </a:p>
          <a:p>
            <a:r>
              <a:rPr lang="en-US" dirty="0">
                <a:latin typeface="+mn-lt"/>
              </a:rPr>
              <a:t>Demonstrate re-reading the sentences with fluency.</a:t>
            </a:r>
          </a:p>
          <a:p>
            <a:endParaRPr lang="en-US" dirty="0">
              <a:latin typeface="+mn-lt"/>
            </a:endParaRPr>
          </a:p>
          <a:p>
            <a:endParaRPr lang="en-US" dirty="0"/>
          </a:p>
        </p:txBody>
      </p:sp>
      <p:sp>
        <p:nvSpPr>
          <p:cNvPr id="4" name="Slide Number Placeholder 3">
            <a:extLst>
              <a:ext uri="{FF2B5EF4-FFF2-40B4-BE49-F238E27FC236}">
                <a16:creationId xmlns:a16="http://schemas.microsoft.com/office/drawing/2014/main" id="{2B46D1DE-236A-C43C-33BE-B98B2C7BB125}"/>
              </a:ext>
            </a:extLst>
          </p:cNvPr>
          <p:cNvSpPr>
            <a:spLocks noGrp="1"/>
          </p:cNvSpPr>
          <p:nvPr>
            <p:ph type="sldNum" sz="quarter" idx="5"/>
          </p:nvPr>
        </p:nvSpPr>
        <p:spPr/>
        <p:txBody>
          <a:bodyPr/>
          <a:lstStyle/>
          <a:p>
            <a:fld id="{5A44A9DE-4760-4494-A2B3-6554A63B8D88}" type="slidenum">
              <a:rPr lang="en-AU" smtClean="0"/>
              <a:t>30</a:t>
            </a:fld>
            <a:endParaRPr lang="en-AU" dirty="0"/>
          </a:p>
        </p:txBody>
      </p:sp>
    </p:spTree>
    <p:extLst>
      <p:ext uri="{BB962C8B-B14F-4D97-AF65-F5344CB8AC3E}">
        <p14:creationId xmlns:p14="http://schemas.microsoft.com/office/powerpoint/2010/main" val="102649376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mn-lt"/>
              </a:rPr>
              <a:t>Provide as much support for students as needed.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latin typeface="+mn-lt"/>
                <a:ea typeface="Aptos" panose="020B0004020202020204" pitchFamily="34" charset="0"/>
                <a:cs typeface="Times New Roman" panose="02020603050405020304" pitchFamily="18" charset="0"/>
              </a:rPr>
              <a:t>Students participate in reading the sentences. </a:t>
            </a:r>
            <a:endParaRPr lang="en-AU" sz="1200" dirty="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mn-lt"/>
            </a:endParaRPr>
          </a:p>
          <a:p>
            <a:pPr>
              <a:lnSpc>
                <a:spcPct val="107000"/>
              </a:lnSpc>
              <a:spcAft>
                <a:spcPts val="800"/>
              </a:spcAft>
              <a:tabLst>
                <a:tab pos="5731510" algn="r"/>
              </a:tabLst>
            </a:pPr>
            <a:r>
              <a:rPr lang="en-US" sz="1200" dirty="0">
                <a:effectLst/>
                <a:latin typeface="+mn-lt"/>
                <a:ea typeface="Aptos" panose="020B0004020202020204" pitchFamily="34" charset="0"/>
                <a:cs typeface="Times New Roman" panose="02020603050405020304" pitchFamily="18" charset="0"/>
              </a:rPr>
              <a:t>Prompt students to:</a:t>
            </a:r>
            <a:endParaRPr lang="en-AU" sz="1200" dirty="0">
              <a:effectLst/>
              <a:latin typeface="+mn-lt"/>
              <a:ea typeface="Aptos" panose="020B0004020202020204" pitchFamily="34" charset="0"/>
              <a:cs typeface="Times New Roman" panose="02020603050405020304" pitchFamily="18" charset="0"/>
            </a:endParaRPr>
          </a:p>
          <a:p>
            <a:pPr marL="172800" lvl="0" indent="-172800">
              <a:lnSpc>
                <a:spcPct val="107000"/>
              </a:lnSpc>
              <a:buFont typeface="Symbol" panose="05050102010706020507" pitchFamily="18" charset="2"/>
              <a:buChar char=""/>
              <a:tabLst>
                <a:tab pos="5731510" algn="r"/>
              </a:tabLst>
            </a:pPr>
            <a:r>
              <a:rPr lang="en-US" sz="1200" dirty="0">
                <a:effectLst/>
                <a:latin typeface="+mn-lt"/>
                <a:ea typeface="Aptos" panose="020B0004020202020204" pitchFamily="34" charset="0"/>
                <a:cs typeface="Times New Roman" panose="02020603050405020304" pitchFamily="18" charset="0"/>
              </a:rPr>
              <a:t>read previously taught irregular words fluently</a:t>
            </a:r>
          </a:p>
          <a:p>
            <a:pPr marL="172800" lvl="0" indent="-172800">
              <a:lnSpc>
                <a:spcPct val="107000"/>
              </a:lnSpc>
              <a:buFont typeface="Symbol" panose="05050102010706020507" pitchFamily="18" charset="2"/>
              <a:buChar char=""/>
              <a:tabLst>
                <a:tab pos="5731510" algn="r"/>
              </a:tabLst>
            </a:pPr>
            <a:r>
              <a:rPr lang="en-US" sz="1200" b="0" kern="1200" dirty="0">
                <a:solidFill>
                  <a:schemeClr val="tx1"/>
                </a:solidFill>
                <a:latin typeface="+mn-lt"/>
                <a:ea typeface="+mn-ea"/>
                <a:cs typeface="+mn-cs"/>
              </a:rPr>
              <a:t>note that </a:t>
            </a:r>
            <a:r>
              <a:rPr lang="en-US" sz="1200" b="1" kern="1200" dirty="0">
                <a:solidFill>
                  <a:schemeClr val="tx1"/>
                </a:solidFill>
                <a:latin typeface="+mn-lt"/>
                <a:ea typeface="+mn-ea"/>
                <a:cs typeface="+mn-cs"/>
              </a:rPr>
              <a:t>c-augh-t </a:t>
            </a:r>
            <a:r>
              <a:rPr lang="en-US" sz="1200" b="0" kern="1200" dirty="0">
                <a:solidFill>
                  <a:schemeClr val="tx1"/>
                </a:solidFill>
                <a:latin typeface="+mn-lt"/>
                <a:ea typeface="+mn-ea"/>
                <a:cs typeface="+mn-cs"/>
              </a:rPr>
              <a:t>spells</a:t>
            </a:r>
            <a:r>
              <a:rPr lang="en-US" sz="1200" b="1" kern="1200" dirty="0">
                <a:solidFill>
                  <a:schemeClr val="tx1"/>
                </a:solidFill>
                <a:latin typeface="+mn-lt"/>
                <a:ea typeface="+mn-ea"/>
                <a:cs typeface="+mn-cs"/>
              </a:rPr>
              <a:t> caught </a:t>
            </a:r>
            <a:r>
              <a:rPr lang="en-US" sz="1200" b="0" kern="1200" dirty="0">
                <a:solidFill>
                  <a:schemeClr val="tx1"/>
                </a:solidFill>
                <a:latin typeface="+mn-lt"/>
                <a:ea typeface="+mn-ea"/>
                <a:cs typeface="+mn-cs"/>
              </a:rPr>
              <a:t>and </a:t>
            </a:r>
            <a:r>
              <a:rPr lang="en-US" sz="1200" b="1" kern="1200" dirty="0">
                <a:solidFill>
                  <a:schemeClr val="tx1"/>
                </a:solidFill>
                <a:latin typeface="+mn-lt"/>
                <a:ea typeface="+mn-ea"/>
                <a:cs typeface="+mn-cs"/>
              </a:rPr>
              <a:t>t-augh-t </a:t>
            </a:r>
            <a:r>
              <a:rPr lang="en-US" sz="1200" b="0" kern="1200" dirty="0">
                <a:solidFill>
                  <a:schemeClr val="tx1"/>
                </a:solidFill>
                <a:latin typeface="+mn-lt"/>
                <a:ea typeface="+mn-ea"/>
                <a:cs typeface="+mn-cs"/>
              </a:rPr>
              <a:t>spells</a:t>
            </a:r>
            <a:r>
              <a:rPr lang="en-US" sz="1200" b="1" kern="1200" dirty="0">
                <a:solidFill>
                  <a:schemeClr val="tx1"/>
                </a:solidFill>
                <a:latin typeface="+mn-lt"/>
                <a:ea typeface="+mn-ea"/>
                <a:cs typeface="+mn-cs"/>
              </a:rPr>
              <a:t> taught </a:t>
            </a:r>
            <a:endParaRPr lang="en-AU" sz="1200" b="0" kern="1200" dirty="0">
              <a:solidFill>
                <a:schemeClr val="tx1"/>
              </a:solidFill>
              <a:latin typeface="+mn-lt"/>
              <a:ea typeface="+mn-ea"/>
              <a:cs typeface="+mn-cs"/>
            </a:endParaRPr>
          </a:p>
          <a:p>
            <a:pPr marL="172800" lvl="0" indent="-172800">
              <a:lnSpc>
                <a:spcPct val="107000"/>
              </a:lnSpc>
              <a:buFont typeface="Symbol" panose="05050102010706020507" pitchFamily="18" charset="2"/>
              <a:buChar char=""/>
              <a:tabLst>
                <a:tab pos="5731510" algn="r"/>
              </a:tabLst>
            </a:pPr>
            <a:r>
              <a:rPr lang="en-US" sz="1200" dirty="0">
                <a:effectLst/>
                <a:latin typeface="+mn-lt"/>
                <a:ea typeface="Aptos" panose="020B0004020202020204" pitchFamily="34" charset="0"/>
                <a:cs typeface="Times New Roman" panose="02020603050405020304" pitchFamily="18" charset="0"/>
              </a:rPr>
              <a:t>sound out and blend to read the other words, in particular the words with </a:t>
            </a:r>
            <a:r>
              <a:rPr lang="en-US" sz="1200" b="1" dirty="0">
                <a:effectLst/>
                <a:latin typeface="+mn-lt"/>
                <a:ea typeface="Aptos" panose="020B0004020202020204" pitchFamily="34" charset="0"/>
                <a:cs typeface="Times New Roman" panose="02020603050405020304" pitchFamily="18" charset="0"/>
              </a:rPr>
              <a:t>a-ll</a:t>
            </a:r>
            <a:r>
              <a:rPr lang="en-US" sz="1200" b="0" dirty="0">
                <a:effectLst/>
                <a:latin typeface="+mn-lt"/>
                <a:ea typeface="Aptos" panose="020B0004020202020204" pitchFamily="34" charset="0"/>
                <a:cs typeface="Times New Roman" panose="02020603050405020304" pitchFamily="18" charset="0"/>
              </a:rPr>
              <a:t>.</a:t>
            </a:r>
          </a:p>
          <a:p>
            <a:pPr marL="0" lvl="0" indent="0">
              <a:lnSpc>
                <a:spcPct val="107000"/>
              </a:lnSpc>
              <a:buFont typeface="Symbol" panose="05050102010706020507" pitchFamily="18" charset="2"/>
              <a:buNone/>
              <a:tabLst>
                <a:tab pos="5731510" algn="r"/>
              </a:tabLst>
            </a:pPr>
            <a:endParaRPr lang="en-AU" sz="1200" b="0" i="1" dirty="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mn-lt"/>
              </a:rPr>
              <a:t>Students participate in re-reading the sentences with fluency. </a:t>
            </a:r>
            <a:endParaRPr lang="en-AU" sz="1200" dirty="0">
              <a:latin typeface="+mn-lt"/>
            </a:endParaRPr>
          </a:p>
          <a:p>
            <a:endParaRPr lang="en-AU" sz="120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latin typeface="+mn-lt"/>
            </a:endParaRPr>
          </a:p>
          <a:p>
            <a:endParaRPr lang="en-AU" dirty="0">
              <a:latin typeface="+mn-lt"/>
            </a:endParaRP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31</a:t>
            </a:fld>
            <a:endParaRPr lang="en-AU" dirty="0"/>
          </a:p>
        </p:txBody>
      </p:sp>
    </p:spTree>
    <p:extLst>
      <p:ext uri="{BB962C8B-B14F-4D97-AF65-F5344CB8AC3E}">
        <p14:creationId xmlns:p14="http://schemas.microsoft.com/office/powerpoint/2010/main" val="419321532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r>
              <a:rPr lang="en-US" b="1" dirty="0">
                <a:latin typeface="+mn-lt"/>
              </a:rPr>
              <a:t>I do</a:t>
            </a:r>
          </a:p>
          <a:p>
            <a:endParaRPr lang="en-US" dirty="0">
              <a:latin typeface="+mn-lt"/>
            </a:endParaRPr>
          </a:p>
          <a:p>
            <a:pPr marL="0" marR="0" lvl="0" indent="0" algn="l" defTabSz="914400" rtl="0" eaLnBrk="1" fontAlgn="auto" latinLnBrk="0" hangingPunct="1">
              <a:lnSpc>
                <a:spcPct val="115000"/>
              </a:lnSpc>
              <a:spcBef>
                <a:spcPts val="0"/>
              </a:spcBef>
              <a:spcAft>
                <a:spcPts val="800"/>
              </a:spcAft>
              <a:buClrTx/>
              <a:buSzTx/>
              <a:buFontTx/>
              <a:buNone/>
              <a:tabLst/>
              <a:defRPr/>
            </a:pPr>
            <a:r>
              <a:rPr lang="en-US" dirty="0">
                <a:latin typeface="+mn-lt"/>
              </a:rPr>
              <a:t>Sentence dictation</a:t>
            </a:r>
            <a:r>
              <a:rPr lang="en-US" b="0" dirty="0">
                <a:latin typeface="+mn-lt"/>
              </a:rPr>
              <a:t>:</a:t>
            </a:r>
            <a:r>
              <a:rPr lang="en-US" b="1" dirty="0">
                <a:latin typeface="+mn-lt"/>
              </a:rPr>
              <a:t> </a:t>
            </a:r>
            <a:r>
              <a:rPr lang="en-AU" sz="1200" b="1" kern="100" dirty="0">
                <a:effectLst/>
                <a:latin typeface="Aptos" panose="020B0004020202020204" pitchFamily="34" charset="0"/>
                <a:ea typeface="Aptos" panose="020B0004020202020204" pitchFamily="34" charset="0"/>
                <a:cs typeface="Times New Roman" panose="02020603050405020304" pitchFamily="18" charset="0"/>
              </a:rPr>
              <a:t>I have a nut allergy, so I never eat them. When I was smaller my dad taught me to pin a badge to my overalls to alert others to my allergy. </a:t>
            </a:r>
          </a:p>
          <a:p>
            <a:endParaRPr lang="en-US" dirty="0">
              <a:latin typeface="+mn-lt"/>
            </a:endParaRPr>
          </a:p>
          <a:p>
            <a:r>
              <a:rPr lang="en-US" dirty="0">
                <a:latin typeface="+mn-lt"/>
              </a:rPr>
              <a:t>Demonstrate:</a:t>
            </a:r>
          </a:p>
          <a:p>
            <a:pPr marL="171450" indent="-171450">
              <a:buFont typeface="Arial" panose="020B0604020202020204" pitchFamily="34" charset="0"/>
              <a:buChar char="•"/>
            </a:pPr>
            <a:r>
              <a:rPr lang="en-US" dirty="0">
                <a:latin typeface="+mn-lt"/>
              </a:rPr>
              <a:t>saying the sentences aloud</a:t>
            </a:r>
          </a:p>
          <a:p>
            <a:pPr marL="171450" indent="-171450">
              <a:buFont typeface="Arial" panose="020B0604020202020204" pitchFamily="34" charset="0"/>
              <a:buChar char="•"/>
            </a:pPr>
            <a:r>
              <a:rPr lang="en-US" dirty="0">
                <a:latin typeface="+mn-lt"/>
              </a:rPr>
              <a:t>recording the sentences word by word, focusing on letter–sound correspondences and known and new irregular words</a:t>
            </a:r>
          </a:p>
          <a:p>
            <a:pPr marL="171450" indent="-171450">
              <a:buFont typeface="Arial" panose="020B0604020202020204" pitchFamily="34" charset="0"/>
              <a:buChar char="•"/>
            </a:pPr>
            <a:r>
              <a:rPr lang="en-US" dirty="0">
                <a:latin typeface="+mn-lt"/>
              </a:rPr>
              <a:t>re-reading the sentences to check for accuracy or any editing required. </a:t>
            </a:r>
          </a:p>
          <a:p>
            <a:endParaRPr lang="en-US" dirty="0">
              <a:latin typeface="+mn-lt"/>
            </a:endParaRPr>
          </a:p>
          <a:p>
            <a:r>
              <a:rPr lang="en-US" dirty="0">
                <a:latin typeface="+mn-lt"/>
              </a:rPr>
              <a:t>Note:</a:t>
            </a:r>
          </a:p>
          <a:p>
            <a:pPr marL="171450" indent="-171450">
              <a:buFont typeface="Arial" panose="020B0604020202020204" pitchFamily="34" charset="0"/>
              <a:buChar char="•"/>
            </a:pPr>
            <a:r>
              <a:rPr lang="en-US" dirty="0">
                <a:latin typeface="+mn-lt"/>
              </a:rPr>
              <a:t>Use of correct punctuation and spaces between words should also be explicitly taught during sentence dictation. </a:t>
            </a:r>
          </a:p>
          <a:p>
            <a:pPr marL="171450" indent="-171450">
              <a:buFont typeface="Arial" panose="020B0604020202020204" pitchFamily="34" charset="0"/>
              <a:buChar char="•"/>
            </a:pPr>
            <a:r>
              <a:rPr lang="en-US" dirty="0">
                <a:latin typeface="+mn-lt"/>
              </a:rPr>
              <a:t>Letter formation and placement can also be a focus here. </a:t>
            </a:r>
          </a:p>
          <a:p>
            <a:endParaRPr lang="en-US" dirty="0">
              <a:latin typeface="+mn-lt"/>
            </a:endParaRPr>
          </a:p>
          <a:p>
            <a:endParaRPr lang="en-US" dirty="0">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32</a:t>
            </a:fld>
            <a:endParaRPr lang="en-AU" dirty="0"/>
          </a:p>
        </p:txBody>
      </p:sp>
    </p:spTree>
    <p:extLst>
      <p:ext uri="{BB962C8B-B14F-4D97-AF65-F5344CB8AC3E}">
        <p14:creationId xmlns:p14="http://schemas.microsoft.com/office/powerpoint/2010/main" val="214572692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r>
              <a:rPr lang="en-US" sz="1200" b="1" dirty="0">
                <a:latin typeface="+mn-lt"/>
              </a:rPr>
              <a:t>We do</a:t>
            </a:r>
          </a:p>
          <a:p>
            <a:endParaRPr lang="en-US" sz="1200" dirty="0">
              <a:latin typeface="+mn-lt"/>
            </a:endParaRPr>
          </a:p>
          <a:p>
            <a:r>
              <a:rPr lang="en-US" sz="1200" dirty="0">
                <a:latin typeface="+mn-lt"/>
              </a:rPr>
              <a:t>Support students as much as needed to write the sentence on their mini-whiteboard or on paper.</a:t>
            </a:r>
          </a:p>
          <a:p>
            <a:endParaRPr lang="en-US" sz="1200" dirty="0">
              <a:latin typeface="+mn-lt"/>
            </a:endParaRPr>
          </a:p>
          <a:p>
            <a:pPr>
              <a:lnSpc>
                <a:spcPct val="115000"/>
              </a:lnSpc>
              <a:spcAft>
                <a:spcPts val="800"/>
              </a:spcAft>
            </a:pPr>
            <a:r>
              <a:rPr lang="en-US" sz="1200" dirty="0">
                <a:latin typeface="+mn-lt"/>
              </a:rPr>
              <a:t>Sentence dictation: </a:t>
            </a:r>
            <a:r>
              <a:rPr lang="en-US" sz="1800" b="1" kern="100" dirty="0">
                <a:effectLst/>
                <a:latin typeface="Aptos" panose="020B0004020202020204" pitchFamily="34" charset="0"/>
                <a:ea typeface="Aptos" panose="020B0004020202020204" pitchFamily="34" charset="0"/>
                <a:cs typeface="Times New Roman" panose="02020603050405020304" pitchFamily="18" charset="0"/>
              </a:rPr>
              <a:t>I caught my smallest horse and taught it how to gallop in the shallow water at the bottom of the valley.</a:t>
            </a:r>
          </a:p>
          <a:p>
            <a:pPr>
              <a:lnSpc>
                <a:spcPct val="115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 </a:t>
            </a:r>
            <a:endParaRPr lang="en-US" sz="1200" dirty="0">
              <a:latin typeface="+mn-lt"/>
            </a:endParaRPr>
          </a:p>
          <a:p>
            <a:r>
              <a:rPr lang="en-US" sz="1200" dirty="0">
                <a:latin typeface="+mn-lt"/>
              </a:rPr>
              <a:t>Say the sentence aloud and have students repeat it after you.</a:t>
            </a:r>
          </a:p>
          <a:p>
            <a:endParaRPr lang="en-US" sz="1200" dirty="0">
              <a:latin typeface="+mn-lt"/>
            </a:endParaRPr>
          </a:p>
          <a:p>
            <a:r>
              <a:rPr lang="en-US" sz="1200" dirty="0">
                <a:latin typeface="+mn-lt"/>
              </a:rPr>
              <a:t>Support and scaffold students to:</a:t>
            </a:r>
          </a:p>
          <a:p>
            <a:pPr marL="171450" indent="-171450">
              <a:buFont typeface="Arial" panose="020B0604020202020204" pitchFamily="34" charset="0"/>
              <a:buChar char="•"/>
            </a:pPr>
            <a:r>
              <a:rPr lang="en-US" sz="1200" dirty="0">
                <a:latin typeface="+mn-lt"/>
              </a:rPr>
              <a:t>use segmenting to track sounds and write corresponding letters for each word </a:t>
            </a:r>
          </a:p>
          <a:p>
            <a:pPr marL="171450" indent="-171450">
              <a:buFont typeface="Arial" panose="020B0604020202020204" pitchFamily="34" charset="0"/>
              <a:buChar char="•"/>
            </a:pPr>
            <a:r>
              <a:rPr lang="en-US" sz="1200" dirty="0">
                <a:latin typeface="+mn-lt"/>
              </a:rPr>
              <a:t>remember the sounds in and spelling for known and new irregular words</a:t>
            </a:r>
          </a:p>
          <a:p>
            <a:pPr marL="171450" indent="-171450">
              <a:buFont typeface="Arial" panose="020B0604020202020204" pitchFamily="34" charset="0"/>
              <a:buChar char="•"/>
            </a:pPr>
            <a:r>
              <a:rPr lang="en-US" sz="1200" dirty="0">
                <a:latin typeface="+mn-lt"/>
              </a:rPr>
              <a:t>use correct punctuation and spaces.</a:t>
            </a:r>
          </a:p>
          <a:p>
            <a:pPr marL="0" indent="0">
              <a:buFont typeface="Arial" panose="020B0604020202020204" pitchFamily="34" charset="0"/>
              <a:buNone/>
            </a:pPr>
            <a:endParaRPr lang="en-US" sz="1200"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dirty="0">
                <a:latin typeface="+mn-lt"/>
              </a:rPr>
              <a:t>Students re-read their sentence to check for accuracy or any editing then </a:t>
            </a:r>
            <a:r>
              <a:rPr lang="en-US" sz="1200" dirty="0">
                <a:effectLst/>
                <a:latin typeface="+mn-lt"/>
                <a:cs typeface="Times New Roman" panose="02020603050405020304" pitchFamily="18" charset="0"/>
              </a:rPr>
              <a:t>place their mini-whiteboard underneath their chin for the teacher to check.</a:t>
            </a:r>
            <a:endParaRPr lang="en-AU" sz="1200" dirty="0">
              <a:solidFill>
                <a:srgbClr val="404040"/>
              </a:solidFill>
              <a:effectLst/>
              <a:latin typeface="+mn-lt"/>
              <a:ea typeface="Calibri" panose="020F0502020204030204" pitchFamily="34" charset="0"/>
              <a:cs typeface="Times New Roman" panose="02020603050405020304" pitchFamily="18" charset="0"/>
            </a:endParaRPr>
          </a:p>
          <a:p>
            <a:endParaRPr lang="en-US" sz="1200" dirty="0">
              <a:latin typeface="+mn-lt"/>
            </a:endParaRPr>
          </a:p>
          <a:p>
            <a:r>
              <a:rPr lang="en-US" sz="1200" dirty="0">
                <a:latin typeface="+mn-lt"/>
              </a:rPr>
              <a:t>Note: Students who are able can extend the sentence or write additional sentences containing the target spelling for the lesson. </a:t>
            </a: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33</a:t>
            </a:fld>
            <a:endParaRPr lang="en-AU" dirty="0"/>
          </a:p>
        </p:txBody>
      </p:sp>
    </p:spTree>
    <p:extLst>
      <p:ext uri="{BB962C8B-B14F-4D97-AF65-F5344CB8AC3E}">
        <p14:creationId xmlns:p14="http://schemas.microsoft.com/office/powerpoint/2010/main" val="235810332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r>
              <a:rPr lang="en-AU" sz="1200" b="1" dirty="0">
                <a:solidFill>
                  <a:srgbClr val="404040"/>
                </a:solidFill>
                <a:effectLst/>
                <a:latin typeface="+mn-lt"/>
                <a:ea typeface="Calibri" panose="020F0502020204030204" pitchFamily="34" charset="0"/>
                <a:cs typeface="Times New Roman" panose="02020603050405020304" pitchFamily="18" charset="0"/>
              </a:rPr>
              <a:t>Check for understanding</a:t>
            </a:r>
          </a:p>
          <a:p>
            <a:endParaRPr lang="en-AU" sz="1200" dirty="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dirty="0">
                <a:solidFill>
                  <a:schemeClr val="tx1"/>
                </a:solidFill>
                <a:effectLst/>
                <a:latin typeface="+mn-lt"/>
                <a:ea typeface="Calibri" panose="020F0502020204030204" pitchFamily="34" charset="0"/>
                <a:cs typeface="Times New Roman" panose="02020603050405020304" pitchFamily="18" charset="0"/>
              </a:rPr>
              <a:t>Students complete the check for understanding by demonstrating the success criteria on the slide.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dirty="0">
              <a:solidFill>
                <a:schemeClr val="tx1"/>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dirty="0">
                <a:solidFill>
                  <a:schemeClr val="tx1"/>
                </a:solidFill>
                <a:effectLst/>
                <a:latin typeface="+mn-lt"/>
                <a:ea typeface="Calibri" panose="020F0502020204030204" pitchFamily="34" charset="0"/>
                <a:cs typeface="Times New Roman" panose="02020603050405020304" pitchFamily="18" charset="0"/>
              </a:rPr>
              <a:t>Students can demonstrate their understanding directly to you or by working with a partner while you listen in. </a:t>
            </a:r>
          </a:p>
          <a:p>
            <a:endParaRPr lang="en-AU" sz="1200" dirty="0">
              <a:solidFill>
                <a:schemeClr val="tx1"/>
              </a:solidFill>
              <a:effectLst/>
              <a:latin typeface="+mn-lt"/>
              <a:ea typeface="Calibri" panose="020F0502020204030204" pitchFamily="34" charset="0"/>
              <a:cs typeface="Times New Roman" panose="02020603050405020304" pitchFamily="18" charset="0"/>
            </a:endParaRPr>
          </a:p>
          <a:p>
            <a:r>
              <a:rPr lang="en-AU" sz="1200" dirty="0">
                <a:solidFill>
                  <a:schemeClr val="tx1"/>
                </a:solidFill>
                <a:effectLst/>
                <a:latin typeface="+mn-lt"/>
                <a:ea typeface="Calibri" panose="020F0502020204030204" pitchFamily="34" charset="0"/>
                <a:cs typeface="Times New Roman" panose="02020603050405020304" pitchFamily="18" charset="0"/>
              </a:rPr>
              <a:t>They will:</a:t>
            </a:r>
          </a:p>
          <a:p>
            <a:pPr marL="171450" indent="-171450">
              <a:buFont typeface="Arial" panose="020B0604020202020204" pitchFamily="34" charset="0"/>
              <a:buChar char="•"/>
            </a:pPr>
            <a:r>
              <a:rPr lang="en-AU" sz="1200" dirty="0">
                <a:solidFill>
                  <a:schemeClr val="tx1"/>
                </a:solidFill>
                <a:effectLst/>
                <a:latin typeface="+mn-lt"/>
                <a:ea typeface="Calibri" panose="020F0502020204030204" pitchFamily="34" charset="0"/>
                <a:cs typeface="Times New Roman" panose="02020603050405020304" pitchFamily="18" charset="0"/>
              </a:rPr>
              <a:t>say the target sound patterns</a:t>
            </a:r>
          </a:p>
          <a:p>
            <a:pPr marL="171450" indent="-171450">
              <a:buFont typeface="Arial" panose="020B0604020202020204" pitchFamily="34" charset="0"/>
              <a:buChar char="•"/>
            </a:pPr>
            <a:r>
              <a:rPr lang="en-AU" sz="1200" dirty="0">
                <a:solidFill>
                  <a:schemeClr val="tx1"/>
                </a:solidFill>
                <a:effectLst/>
                <a:latin typeface="+mn-lt"/>
                <a:ea typeface="Calibri" panose="020F0502020204030204" pitchFamily="34" charset="0"/>
                <a:cs typeface="Times New Roman" panose="02020603050405020304" pitchFamily="18" charset="0"/>
              </a:rPr>
              <a:t>read a word from the list on the slide </a:t>
            </a:r>
            <a:r>
              <a:rPr lang="en-AU" sz="1200" dirty="0">
                <a:solidFill>
                  <a:schemeClr val="tx1"/>
                </a:solidFill>
                <a:effectLst/>
                <a:latin typeface="+mn-lt"/>
                <a:ea typeface="Times New Roman" panose="02020603050405020304" pitchFamily="18" charset="0"/>
                <a:cs typeface="Aptos" panose="020B0004020202020204" pitchFamily="34" charset="0"/>
              </a:rPr>
              <a:t>and explain why target letter/s have been used in that word</a:t>
            </a:r>
            <a:endParaRPr lang="en-AU" sz="1200" dirty="0">
              <a:solidFill>
                <a:schemeClr val="tx1"/>
              </a:solidFill>
              <a:effectLst/>
              <a:latin typeface="+mn-lt"/>
              <a:ea typeface="Calibri" panose="020F0502020204030204" pitchFamily="34" charset="0"/>
              <a:cs typeface="Times New Roman" panose="02020603050405020304" pitchFamily="18" charset="0"/>
            </a:endParaRPr>
          </a:p>
          <a:p>
            <a:pPr marL="171450" indent="-171450">
              <a:buFont typeface="Arial" panose="020B0604020202020204" pitchFamily="34" charset="0"/>
              <a:buChar char="•"/>
            </a:pPr>
            <a:r>
              <a:rPr lang="en-AU" sz="1200" dirty="0">
                <a:solidFill>
                  <a:schemeClr val="tx1"/>
                </a:solidFill>
                <a:effectLst/>
                <a:latin typeface="+mn-lt"/>
                <a:ea typeface="Calibri" panose="020F0502020204030204" pitchFamily="34" charset="0"/>
                <a:cs typeface="Times New Roman" panose="02020603050405020304" pitchFamily="18" charset="0"/>
              </a:rPr>
              <a:t>write a word </a:t>
            </a:r>
            <a:r>
              <a:rPr lang="en-US" sz="1200" dirty="0">
                <a:solidFill>
                  <a:schemeClr val="tx1"/>
                </a:solidFill>
                <a:effectLst/>
                <a:latin typeface="+mn-lt"/>
                <a:cs typeface="Times New Roman" panose="02020603050405020304" pitchFamily="18" charset="0"/>
              </a:rPr>
              <a:t>on their mini-whiteboard using the icons on the slide: </a:t>
            </a:r>
            <a:r>
              <a:rPr lang="en-US" sz="1200" b="1" dirty="0">
                <a:solidFill>
                  <a:schemeClr val="tx1"/>
                </a:solidFill>
                <a:effectLst/>
                <a:latin typeface="+mn-lt"/>
                <a:cs typeface="Times New Roman" panose="02020603050405020304" pitchFamily="18" charset="0"/>
              </a:rPr>
              <a:t>install</a:t>
            </a:r>
            <a:r>
              <a:rPr lang="en-US" sz="1200" b="0" dirty="0">
                <a:solidFill>
                  <a:schemeClr val="tx1"/>
                </a:solidFill>
                <a:effectLst/>
                <a:latin typeface="+mn-lt"/>
                <a:cs typeface="Times New Roman" panose="02020603050405020304" pitchFamily="18" charset="0"/>
              </a:rPr>
              <a:t>,</a:t>
            </a:r>
            <a:r>
              <a:rPr lang="en-US" sz="1200" b="1" dirty="0">
                <a:solidFill>
                  <a:schemeClr val="tx1"/>
                </a:solidFill>
                <a:effectLst/>
                <a:latin typeface="+mn-lt"/>
                <a:cs typeface="Times New Roman" panose="02020603050405020304" pitchFamily="18" charset="0"/>
              </a:rPr>
              <a:t> gallop</a:t>
            </a:r>
            <a:r>
              <a:rPr lang="en-US" sz="1200" b="0" dirty="0">
                <a:solidFill>
                  <a:schemeClr val="tx1"/>
                </a:solidFill>
                <a:effectLst/>
                <a:latin typeface="+mn-lt"/>
                <a:cs typeface="Times New Roman" panose="02020603050405020304" pitchFamily="18" charset="0"/>
              </a:rPr>
              <a:t>,</a:t>
            </a:r>
            <a:r>
              <a:rPr lang="en-US" sz="1200" b="1" dirty="0">
                <a:solidFill>
                  <a:schemeClr val="tx1"/>
                </a:solidFill>
                <a:effectLst/>
                <a:latin typeface="+mn-lt"/>
                <a:cs typeface="Times New Roman" panose="02020603050405020304" pitchFamily="18" charset="0"/>
              </a:rPr>
              <a:t> alligator</a:t>
            </a:r>
            <a:endParaRPr lang="en-AU" sz="1200" b="1" dirty="0">
              <a:solidFill>
                <a:schemeClr val="tx1"/>
              </a:solidFill>
              <a:effectLst/>
              <a:latin typeface="+mn-lt"/>
              <a:ea typeface="Calibri" panose="020F0502020204030204" pitchFamily="34" charset="0"/>
              <a:cs typeface="Times New Roman" panose="02020603050405020304" pitchFamily="18" charset="0"/>
            </a:endParaRPr>
          </a:p>
          <a:p>
            <a:pPr marL="171450" indent="-171450">
              <a:buFont typeface="Arial" panose="020B0604020202020204" pitchFamily="34" charset="0"/>
              <a:buChar char="•"/>
            </a:pPr>
            <a:r>
              <a:rPr lang="en-US" sz="1200" dirty="0">
                <a:solidFill>
                  <a:schemeClr val="tx1"/>
                </a:solidFill>
                <a:effectLst/>
                <a:latin typeface="+mn-lt"/>
                <a:cs typeface="Times New Roman" panose="02020603050405020304" pitchFamily="18" charset="0"/>
              </a:rPr>
              <a:t>show the word they have written by placing their mini-whiteboard underneath their chin for you to check.</a:t>
            </a:r>
            <a:endParaRPr lang="en-AU" sz="1200" dirty="0">
              <a:solidFill>
                <a:schemeClr val="tx1"/>
              </a:solidFill>
              <a:effectLst/>
              <a:latin typeface="+mn-lt"/>
              <a:ea typeface="Calibri" panose="020F0502020204030204" pitchFamily="34" charset="0"/>
              <a:cs typeface="Times New Roman" panose="02020603050405020304" pitchFamily="18" charset="0"/>
            </a:endParaRPr>
          </a:p>
          <a:p>
            <a:endParaRPr lang="en-US" sz="1200" dirty="0">
              <a:solidFill>
                <a:schemeClr val="tx1"/>
              </a:solidFill>
              <a:effectLst/>
              <a:latin typeface="+mn-lt"/>
              <a:ea typeface="Calibri" panose="020F0502020204030204" pitchFamily="34" charset="0"/>
              <a:cs typeface="Times New Roman" panose="02020603050405020304" pitchFamily="18" charset="0"/>
            </a:endParaRPr>
          </a:p>
          <a:p>
            <a:r>
              <a:rPr lang="en-US" sz="1200" dirty="0">
                <a:solidFill>
                  <a:schemeClr val="tx1"/>
                </a:solidFill>
                <a:effectLst/>
                <a:latin typeface="+mn-lt"/>
                <a:ea typeface="Calibri" panose="020F0502020204030204" pitchFamily="34" charset="0"/>
                <a:cs typeface="Times New Roman" panose="02020603050405020304" pitchFamily="18" charset="0"/>
              </a:rPr>
              <a:t>Note: Students who have not met the success criteria are top priority for small-group targeted instruction.</a:t>
            </a:r>
          </a:p>
          <a:p>
            <a:endParaRPr lang="en-US" sz="1200" dirty="0">
              <a:solidFill>
                <a:schemeClr val="tx1"/>
              </a:solidFill>
              <a:effectLst/>
              <a:latin typeface="+mn-lt"/>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34</a:t>
            </a:fld>
            <a:endParaRPr lang="en-AU" dirty="0"/>
          </a:p>
        </p:txBody>
      </p:sp>
    </p:spTree>
    <p:extLst>
      <p:ext uri="{BB962C8B-B14F-4D97-AF65-F5344CB8AC3E}">
        <p14:creationId xmlns:p14="http://schemas.microsoft.com/office/powerpoint/2010/main" val="267813690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pPr marL="0" lvl="0" indent="0">
              <a:lnSpc>
                <a:spcPct val="106000"/>
              </a:lnSpc>
              <a:spcAft>
                <a:spcPts val="800"/>
              </a:spcAft>
              <a:buFont typeface="Arial"/>
              <a:buNone/>
            </a:pPr>
            <a:r>
              <a:rPr lang="en-AU" sz="1200" b="1" dirty="0">
                <a:solidFill>
                  <a:srgbClr val="404040"/>
                </a:solidFill>
                <a:effectLst/>
                <a:latin typeface="+mn-lt"/>
                <a:ea typeface="Calibri" panose="020F0502020204030204" pitchFamily="34" charset="0"/>
                <a:cs typeface="Times New Roman" panose="02020603050405020304" pitchFamily="18" charset="0"/>
              </a:rPr>
              <a:t>Check for understanding</a:t>
            </a:r>
            <a:endParaRPr lang="en-US" sz="1200" b="0" dirty="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endParaRPr lang="en-US" sz="1200" b="0" dirty="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US" sz="1200" b="0" dirty="0">
                <a:solidFill>
                  <a:srgbClr val="404040"/>
                </a:solidFill>
                <a:effectLst/>
                <a:latin typeface="+mn-lt"/>
                <a:ea typeface="Calibri" panose="020F0502020204030204" pitchFamily="34" charset="0"/>
                <a:cs typeface="Times New Roman" panose="02020603050405020304" pitchFamily="18" charset="0"/>
              </a:rPr>
              <a:t>Students complete the student sheet independently either at their desks or on clipboards on the floor. </a:t>
            </a:r>
          </a:p>
          <a:p>
            <a:pPr marL="0" lvl="0" indent="0">
              <a:lnSpc>
                <a:spcPct val="106000"/>
              </a:lnSpc>
              <a:spcAft>
                <a:spcPts val="800"/>
              </a:spcAft>
              <a:buFont typeface="Arial"/>
              <a:buNone/>
            </a:pPr>
            <a:endParaRPr lang="en-US" sz="1200" b="0" dirty="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US" sz="1200" b="0" dirty="0">
                <a:solidFill>
                  <a:srgbClr val="404040"/>
                </a:solidFill>
                <a:effectLst/>
                <a:latin typeface="+mn-lt"/>
                <a:cs typeface="Times New Roman" panose="02020603050405020304" pitchFamily="18" charset="0"/>
              </a:rPr>
              <a:t>As you rove:</a:t>
            </a:r>
          </a:p>
          <a:p>
            <a:pPr marL="171450" lvl="0" indent="-171450">
              <a:lnSpc>
                <a:spcPct val="106000"/>
              </a:lnSpc>
              <a:spcAft>
                <a:spcPts val="800"/>
              </a:spcAft>
              <a:buFont typeface="Arial" panose="020B0604020202020204" pitchFamily="34" charset="0"/>
              <a:buChar char="•"/>
            </a:pPr>
            <a:r>
              <a:rPr lang="en-US" sz="1200" b="0" dirty="0">
                <a:solidFill>
                  <a:srgbClr val="404040"/>
                </a:solidFill>
                <a:effectLst/>
                <a:latin typeface="+mn-lt"/>
                <a:cs typeface="Times New Roman" panose="02020603050405020304" pitchFamily="18" charset="0"/>
              </a:rPr>
              <a:t>support students at their point of need by giving immediate corrective feedback</a:t>
            </a:r>
          </a:p>
          <a:p>
            <a:pPr marL="171450" lvl="0" indent="-171450">
              <a:lnSpc>
                <a:spcPct val="106000"/>
              </a:lnSpc>
              <a:spcAft>
                <a:spcPts val="800"/>
              </a:spcAft>
              <a:buFont typeface="Arial" panose="020B0604020202020204" pitchFamily="34" charset="0"/>
              <a:buChar char="•"/>
            </a:pPr>
            <a:r>
              <a:rPr lang="en-US" sz="1200" b="0" dirty="0">
                <a:solidFill>
                  <a:srgbClr val="404040"/>
                </a:solidFill>
                <a:effectLst/>
                <a:latin typeface="+mn-lt"/>
                <a:cs typeface="Times New Roman" panose="02020603050405020304" pitchFamily="18" charset="0"/>
              </a:rPr>
              <a:t>listen to students read either word/s or the sentence depending on individual skills. </a:t>
            </a:r>
          </a:p>
          <a:p>
            <a:pPr marL="0" lvl="0" indent="0">
              <a:lnSpc>
                <a:spcPct val="106000"/>
              </a:lnSpc>
              <a:spcAft>
                <a:spcPts val="800"/>
              </a:spcAft>
              <a:buFont typeface="Arial"/>
              <a:buNone/>
            </a:pPr>
            <a:endParaRPr lang="en-US" sz="1200" b="0" dirty="0">
              <a:solidFill>
                <a:srgbClr val="404040"/>
              </a:solidFill>
              <a:effectLst/>
              <a:latin typeface="+mn-lt"/>
              <a:cs typeface="Times New Roman" panose="02020603050405020304" pitchFamily="18" charset="0"/>
            </a:endParaRPr>
          </a:p>
          <a:p>
            <a:pPr marL="0" lvl="0" indent="0">
              <a:lnSpc>
                <a:spcPct val="106000"/>
              </a:lnSpc>
              <a:spcAft>
                <a:spcPts val="800"/>
              </a:spcAft>
              <a:buFont typeface="Arial"/>
              <a:buNone/>
            </a:pPr>
            <a:r>
              <a:rPr lang="en-US" sz="1200" b="0" dirty="0">
                <a:solidFill>
                  <a:srgbClr val="404040"/>
                </a:solidFill>
                <a:effectLst/>
                <a:latin typeface="+mn-lt"/>
                <a:cs typeface="Times New Roman" panose="02020603050405020304" pitchFamily="18" charset="0"/>
              </a:rPr>
              <a:t>Identify any students who need to join a teacher-led focus group.</a:t>
            </a:r>
          </a:p>
          <a:p>
            <a:pPr marL="0" indent="0" algn="l">
              <a:spcBef>
                <a:spcPts val="100"/>
              </a:spcBef>
              <a:spcAft>
                <a:spcPts val="400"/>
              </a:spcAft>
              <a:buFontTx/>
              <a:buNone/>
            </a:pPr>
            <a:endParaRPr lang="en-US" sz="1200" b="1"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dirty="0">
                <a:solidFill>
                  <a:srgbClr val="404040"/>
                </a:solidFill>
                <a:effectLst/>
                <a:latin typeface="+mn-lt"/>
                <a:ea typeface="Verdana"/>
                <a:cs typeface="Times New Roman" panose="02020603050405020304" pitchFamily="18" charset="0"/>
              </a:rPr>
              <a:t>Words to read</a:t>
            </a:r>
          </a:p>
          <a:p>
            <a:pPr marL="0" indent="0" algn="l">
              <a:spcBef>
                <a:spcPts val="100"/>
              </a:spcBef>
              <a:spcAft>
                <a:spcPts val="400"/>
              </a:spcAft>
              <a:buFontTx/>
              <a:buNone/>
            </a:pPr>
            <a:r>
              <a:rPr lang="en-US" sz="1200" b="0" dirty="0">
                <a:solidFill>
                  <a:srgbClr val="404040"/>
                </a:solidFill>
                <a:effectLst/>
                <a:latin typeface="+mn-lt"/>
                <a:ea typeface="Verdana"/>
                <a:cs typeface="Times New Roman" panose="02020603050405020304" pitchFamily="18" charset="0"/>
              </a:rPr>
              <a:t>Rove around the class to listen as students whisper-read one or more of the words from the student sheet. (Students are asked to whisper-read so that students who are nearby and may be asked to read the same word cannot hear.)</a:t>
            </a:r>
          </a:p>
          <a:p>
            <a:pPr marL="0" indent="0" algn="l">
              <a:spcBef>
                <a:spcPts val="100"/>
              </a:spcBef>
              <a:spcAft>
                <a:spcPts val="400"/>
              </a:spcAft>
              <a:buFontTx/>
              <a:buNone/>
            </a:pPr>
            <a:endParaRPr lang="en-US" sz="1200" b="0"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dirty="0">
                <a:solidFill>
                  <a:srgbClr val="404040"/>
                </a:solidFill>
                <a:effectLst/>
                <a:latin typeface="+mn-lt"/>
                <a:ea typeface="Verdana"/>
                <a:cs typeface="Times New Roman" panose="02020603050405020304" pitchFamily="18" charset="0"/>
              </a:rPr>
              <a:t>Words to </a:t>
            </a:r>
            <a:r>
              <a:rPr lang="en-US" sz="1200" b="1" dirty="0">
                <a:solidFill>
                  <a:srgbClr val="404040"/>
                </a:solidFill>
                <a:latin typeface="+mn-lt"/>
                <a:ea typeface="Verdana"/>
                <a:cs typeface="Times New Roman" panose="02020603050405020304" pitchFamily="18" charset="0"/>
              </a:rPr>
              <a:t>write</a:t>
            </a:r>
          </a:p>
          <a:p>
            <a:pPr marL="0" indent="0" algn="l">
              <a:spcBef>
                <a:spcPts val="100"/>
              </a:spcBef>
              <a:spcAft>
                <a:spcPts val="400"/>
              </a:spcAft>
              <a:buFontTx/>
              <a:buNone/>
            </a:pPr>
            <a:r>
              <a:rPr lang="en-US" sz="1200" b="0" dirty="0">
                <a:solidFill>
                  <a:srgbClr val="404040"/>
                </a:solidFill>
                <a:effectLst/>
                <a:latin typeface="+mn-lt"/>
                <a:ea typeface="Verdana"/>
                <a:cs typeface="Times New Roman" panose="02020603050405020304" pitchFamily="18" charset="0"/>
              </a:rPr>
              <a:t>Rove around the class to check students’ work as they segment the sounds and write the words to match each image: </a:t>
            </a:r>
            <a:r>
              <a:rPr lang="en-US" sz="1200" b="1" dirty="0">
                <a:solidFill>
                  <a:srgbClr val="404040"/>
                </a:solidFill>
                <a:effectLst/>
                <a:latin typeface="+mn-lt"/>
                <a:ea typeface="Verdana"/>
                <a:cs typeface="Times New Roman" panose="02020603050405020304" pitchFamily="18" charset="0"/>
              </a:rPr>
              <a:t>mallet</a:t>
            </a:r>
            <a:r>
              <a:rPr lang="en-US" sz="1200" b="0" dirty="0">
                <a:solidFill>
                  <a:srgbClr val="404040"/>
                </a:solidFill>
                <a:effectLst/>
                <a:latin typeface="+mn-lt"/>
                <a:ea typeface="Verdana"/>
                <a:cs typeface="Times New Roman" panose="02020603050405020304" pitchFamily="18" charset="0"/>
              </a:rPr>
              <a:t>,</a:t>
            </a:r>
            <a:r>
              <a:rPr lang="en-US" sz="1200" b="1" dirty="0">
                <a:solidFill>
                  <a:srgbClr val="404040"/>
                </a:solidFill>
                <a:effectLst/>
                <a:latin typeface="+mn-lt"/>
                <a:ea typeface="Verdana"/>
                <a:cs typeface="Times New Roman" panose="02020603050405020304" pitchFamily="18" charset="0"/>
              </a:rPr>
              <a:t> snowball</a:t>
            </a:r>
            <a:r>
              <a:rPr lang="en-US" sz="1200" b="0" dirty="0">
                <a:solidFill>
                  <a:srgbClr val="404040"/>
                </a:solidFill>
                <a:effectLst/>
                <a:latin typeface="+mn-lt"/>
                <a:ea typeface="Verdana"/>
                <a:cs typeface="Times New Roman" panose="02020603050405020304" pitchFamily="18" charset="0"/>
              </a:rPr>
              <a:t>,</a:t>
            </a:r>
            <a:r>
              <a:rPr lang="en-US" sz="1200" b="1" dirty="0">
                <a:solidFill>
                  <a:srgbClr val="404040"/>
                </a:solidFill>
                <a:effectLst/>
                <a:latin typeface="+mn-lt"/>
                <a:ea typeface="Verdana"/>
                <a:cs typeface="Times New Roman" panose="02020603050405020304" pitchFamily="18" charset="0"/>
              </a:rPr>
              <a:t> valley</a:t>
            </a:r>
            <a:r>
              <a:rPr lang="en-US" sz="1200" b="0" dirty="0">
                <a:solidFill>
                  <a:srgbClr val="404040"/>
                </a:solidFill>
                <a:effectLst/>
                <a:latin typeface="+mn-lt"/>
                <a:ea typeface="Verdana"/>
                <a:cs typeface="Times New Roman" panose="02020603050405020304" pitchFamily="18" charset="0"/>
              </a:rPr>
              <a:t>.</a:t>
            </a:r>
            <a:r>
              <a:rPr lang="en-US" sz="1200" b="1" dirty="0">
                <a:solidFill>
                  <a:srgbClr val="404040"/>
                </a:solidFill>
                <a:effectLst/>
                <a:latin typeface="+mn-lt"/>
                <a:ea typeface="Verdana"/>
                <a:cs typeface="Times New Roman" panose="02020603050405020304" pitchFamily="18" charset="0"/>
              </a:rPr>
              <a:t> </a:t>
            </a:r>
            <a:r>
              <a:rPr lang="en-US" sz="1200" b="0" u="none" dirty="0">
                <a:solidFill>
                  <a:srgbClr val="404040"/>
                </a:solidFill>
                <a:effectLst/>
                <a:latin typeface="+mn-lt"/>
                <a:ea typeface="Verdana"/>
                <a:cs typeface="Times New Roman" panose="02020603050405020304" pitchFamily="18" charset="0"/>
              </a:rPr>
              <a:t>For students who need support, dictate the words to them.</a:t>
            </a:r>
          </a:p>
          <a:p>
            <a:pPr marL="0" indent="0" algn="l">
              <a:spcBef>
                <a:spcPts val="100"/>
              </a:spcBef>
              <a:spcAft>
                <a:spcPts val="400"/>
              </a:spcAft>
              <a:buFontTx/>
              <a:buNone/>
            </a:pPr>
            <a:endParaRPr lang="en-US" sz="1200" b="0"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dirty="0">
                <a:solidFill>
                  <a:srgbClr val="404040"/>
                </a:solidFill>
                <a:effectLst/>
                <a:latin typeface="+mn-lt"/>
                <a:ea typeface="Verdana"/>
                <a:cs typeface="Times New Roman" panose="02020603050405020304" pitchFamily="18" charset="0"/>
              </a:rPr>
              <a:t>Irregular word practice</a:t>
            </a:r>
          </a:p>
          <a:p>
            <a:pPr marL="0" indent="0" algn="l">
              <a:spcBef>
                <a:spcPts val="100"/>
              </a:spcBef>
              <a:spcAft>
                <a:spcPts val="400"/>
              </a:spcAft>
              <a:buFontTx/>
              <a:buNone/>
            </a:pPr>
            <a:r>
              <a:rPr lang="en-US" sz="1200" b="0" dirty="0">
                <a:solidFill>
                  <a:srgbClr val="404040"/>
                </a:solidFill>
                <a:effectLst/>
                <a:latin typeface="+mn-lt"/>
                <a:ea typeface="Verdana"/>
                <a:cs typeface="Times New Roman" panose="02020603050405020304" pitchFamily="18" charset="0"/>
              </a:rPr>
              <a:t>Students:</a:t>
            </a:r>
          </a:p>
          <a:p>
            <a:pPr marL="171450" indent="-171450" algn="l">
              <a:spcBef>
                <a:spcPts val="100"/>
              </a:spcBef>
              <a:spcAft>
                <a:spcPts val="400"/>
              </a:spcAft>
              <a:buFont typeface="Arial" panose="020B0604020202020204" pitchFamily="34" charset="0"/>
              <a:buChar char="•"/>
            </a:pPr>
            <a:r>
              <a:rPr lang="en-US" sz="1200" b="0" dirty="0">
                <a:solidFill>
                  <a:srgbClr val="404040"/>
                </a:solidFill>
                <a:effectLst/>
                <a:latin typeface="+mn-lt"/>
                <a:ea typeface="Verdana"/>
                <a:cs typeface="Times New Roman" panose="02020603050405020304" pitchFamily="18" charset="0"/>
              </a:rPr>
              <a:t>read the word</a:t>
            </a:r>
          </a:p>
          <a:p>
            <a:pPr marL="171450" lvl="0" indent="-171450">
              <a:lnSpc>
                <a:spcPct val="106000"/>
              </a:lnSpc>
              <a:buFont typeface="Arial" panose="020B0604020202020204" pitchFamily="34" charset="0"/>
              <a:buChar char="•"/>
            </a:pPr>
            <a:r>
              <a:rPr lang="en-AU" sz="1200" dirty="0">
                <a:effectLst/>
                <a:latin typeface="+mn-lt"/>
                <a:ea typeface="Times New Roman" panose="02020603050405020304" pitchFamily="18" charset="0"/>
                <a:cs typeface="Calibri" panose="020F0502020204030204" pitchFamily="34" charset="0"/>
              </a:rPr>
              <a:t>say the sounds in the word</a:t>
            </a:r>
          </a:p>
          <a:p>
            <a:pPr marL="171450" marR="0" lvl="0" indent="-171450" algn="l" defTabSz="914400" rtl="0" eaLnBrk="1" fontAlgn="auto" latinLnBrk="0" hangingPunct="1">
              <a:lnSpc>
                <a:spcPct val="106000"/>
              </a:lnSpc>
              <a:spcBef>
                <a:spcPts val="0"/>
              </a:spcBef>
              <a:spcAft>
                <a:spcPts val="0"/>
              </a:spcAft>
              <a:buClrTx/>
              <a:buSzTx/>
              <a:buFont typeface="Arial" panose="020B0604020202020204" pitchFamily="34" charset="0"/>
              <a:buChar char="•"/>
              <a:tabLst/>
              <a:defRPr/>
            </a:pPr>
            <a:r>
              <a:rPr lang="en-AU" sz="1200" dirty="0">
                <a:effectLst/>
                <a:latin typeface="+mn-lt"/>
                <a:ea typeface="Times New Roman" panose="02020603050405020304" pitchFamily="18" charset="0"/>
                <a:cs typeface="Calibri" panose="020F0502020204030204" pitchFamily="34" charset="0"/>
              </a:rPr>
              <a:t>circle the irregular parts of the word</a:t>
            </a:r>
          </a:p>
          <a:p>
            <a:pPr marL="171450" lvl="0" indent="-171450">
              <a:lnSpc>
                <a:spcPct val="106000"/>
              </a:lnSpc>
              <a:buFont typeface="Arial" panose="020B0604020202020204" pitchFamily="34" charset="0"/>
              <a:buChar char="•"/>
            </a:pPr>
            <a:r>
              <a:rPr lang="en-AU" sz="1200" dirty="0">
                <a:effectLst/>
                <a:latin typeface="+mn-lt"/>
                <a:ea typeface="Times New Roman" panose="02020603050405020304" pitchFamily="18" charset="0"/>
                <a:cs typeface="Calibri" panose="020F0502020204030204" pitchFamily="34" charset="0"/>
              </a:rPr>
              <a:t>write the word while saying the sounds.</a:t>
            </a:r>
            <a:endParaRPr lang="en-AU" sz="1200" b="0" dirty="0">
              <a:effectLst/>
              <a:latin typeface="+mn-lt"/>
              <a:ea typeface="Times New Roman" panose="02020603050405020304" pitchFamily="18" charset="0"/>
              <a:cs typeface="Times New Roman" panose="02020603050405020304" pitchFamily="18" charset="0"/>
            </a:endParaRPr>
          </a:p>
          <a:p>
            <a:pPr marL="171450" lvl="0" indent="-171450">
              <a:lnSpc>
                <a:spcPct val="106000"/>
              </a:lnSpc>
              <a:buFont typeface="Arial" panose="020B0604020202020204" pitchFamily="34" charset="0"/>
              <a:buChar char="•"/>
            </a:pPr>
            <a:endParaRPr lang="en-AU" sz="1200" b="1" dirty="0">
              <a:effectLst/>
              <a:latin typeface="+mn-lt"/>
              <a:ea typeface="Calibri" panose="020F0502020204030204" pitchFamily="34" charset="0"/>
              <a:cs typeface="Calibri"/>
            </a:endParaRPr>
          </a:p>
          <a:p>
            <a:pPr marL="0" lvl="0" indent="0">
              <a:lnSpc>
                <a:spcPct val="106000"/>
              </a:lnSpc>
              <a:buFont typeface="Arial" panose="020B0604020202020204" pitchFamily="34" charset="0"/>
              <a:buNone/>
            </a:pPr>
            <a:r>
              <a:rPr lang="en-AU" sz="1200" b="1" dirty="0">
                <a:effectLst/>
                <a:latin typeface="+mn-lt"/>
                <a:ea typeface="Times New Roman" panose="02020603050405020304" pitchFamily="18" charset="0"/>
                <a:cs typeface="Calibri" panose="020F0502020204030204" pitchFamily="34" charset="0"/>
              </a:rPr>
              <a:t>Sentence reading</a:t>
            </a:r>
          </a:p>
          <a:p>
            <a:pPr marL="0" lvl="0" indent="0">
              <a:lnSpc>
                <a:spcPct val="106000"/>
              </a:lnSpc>
              <a:buFont typeface="Arial" panose="020B0604020202020204" pitchFamily="34" charset="0"/>
              <a:buNone/>
            </a:pPr>
            <a:r>
              <a:rPr lang="en-AU" sz="1200" b="0" dirty="0">
                <a:effectLst/>
                <a:latin typeface="+mn-lt"/>
                <a:ea typeface="Times New Roman" panose="02020603050405020304" pitchFamily="18" charset="0"/>
                <a:cs typeface="Calibri" panose="020F0502020204030204" pitchFamily="34" charset="0"/>
              </a:rPr>
              <a:t>Students read the sentences to themselves or a partner. </a:t>
            </a:r>
          </a:p>
          <a:p>
            <a:pPr marL="0" lvl="0" indent="0">
              <a:lnSpc>
                <a:spcPct val="106000"/>
              </a:lnSpc>
              <a:buFont typeface="Arial" panose="020B0604020202020204" pitchFamily="34" charset="0"/>
              <a:buNone/>
            </a:pPr>
            <a:r>
              <a:rPr lang="en-AU" sz="1200" b="0" dirty="0">
                <a:effectLst/>
                <a:latin typeface="+mn-lt"/>
                <a:ea typeface="Times New Roman" panose="02020603050405020304" pitchFamily="18" charset="0"/>
                <a:cs typeface="Calibri" panose="020F0502020204030204" pitchFamily="34" charset="0"/>
              </a:rPr>
              <a:t>Rove around the class and ask target students to read the sentences to you. </a:t>
            </a:r>
          </a:p>
          <a:p>
            <a:pPr marL="0" lvl="0" indent="0">
              <a:lnSpc>
                <a:spcPct val="106000"/>
              </a:lnSpc>
              <a:spcAft>
                <a:spcPts val="800"/>
              </a:spcAft>
              <a:buFont typeface="Arial"/>
              <a:buNone/>
            </a:pPr>
            <a:endParaRPr lang="en-AU" sz="1200" b="1" dirty="0">
              <a:effectLst/>
              <a:latin typeface="+mn-lt"/>
              <a:ea typeface="Calibri" panose="020F0502020204030204" pitchFamily="34" charset="0"/>
              <a:cs typeface="Calibri"/>
            </a:endParaRPr>
          </a:p>
          <a:p>
            <a:pPr marL="0" lvl="0" indent="0">
              <a:lnSpc>
                <a:spcPct val="106000"/>
              </a:lnSpc>
              <a:spcAft>
                <a:spcPts val="800"/>
              </a:spcAft>
              <a:buFont typeface="Arial"/>
              <a:buNone/>
            </a:pPr>
            <a:r>
              <a:rPr lang="en-AU" sz="1200" b="1" dirty="0">
                <a:effectLst/>
                <a:latin typeface="+mn-lt"/>
                <a:ea typeface="Calibri" panose="020F0502020204030204" pitchFamily="34" charset="0"/>
                <a:cs typeface="Calibri"/>
              </a:rPr>
              <a:t>Sentence dictation</a:t>
            </a:r>
            <a:endParaRPr lang="en-US" sz="1200" b="1" dirty="0">
              <a:solidFill>
                <a:srgbClr val="404040"/>
              </a:solidFill>
              <a:effectLst/>
              <a:latin typeface="+mn-lt"/>
              <a:ea typeface="Calibri" panose="020F0502020204030204" pitchFamily="34" charset="0"/>
              <a:cs typeface="Calibri"/>
            </a:endParaRPr>
          </a:p>
          <a:p>
            <a:pPr marL="0" marR="0" lvl="0" indent="0" algn="l" defTabSz="914400" rtl="0" eaLnBrk="1" fontAlgn="auto" latinLnBrk="0" hangingPunct="1">
              <a:lnSpc>
                <a:spcPct val="106000"/>
              </a:lnSpc>
              <a:spcBef>
                <a:spcPts val="0"/>
              </a:spcBef>
              <a:spcAft>
                <a:spcPts val="800"/>
              </a:spcAft>
              <a:buClrTx/>
              <a:buSzTx/>
              <a:buFont typeface="Arial"/>
              <a:buNone/>
              <a:tabLst/>
              <a:defRPr/>
            </a:pPr>
            <a:r>
              <a:rPr lang="en-US" sz="1200" b="0" dirty="0">
                <a:solidFill>
                  <a:srgbClr val="404040"/>
                </a:solidFill>
                <a:effectLst/>
                <a:latin typeface="+mn-lt"/>
                <a:ea typeface="Calibri" panose="020F0502020204030204" pitchFamily="34" charset="0"/>
                <a:cs typeface="Times New Roman" panose="02020603050405020304" pitchFamily="18" charset="0"/>
              </a:rPr>
              <a:t>D</a:t>
            </a:r>
            <a:r>
              <a:rPr lang="en-US" sz="1200" dirty="0">
                <a:solidFill>
                  <a:srgbClr val="404040"/>
                </a:solidFill>
                <a:latin typeface="+mn-lt"/>
                <a:ea typeface="Calibri" panose="020F0502020204030204" pitchFamily="34" charset="0"/>
                <a:cs typeface="Times New Roman" panose="02020603050405020304" pitchFamily="18" charset="0"/>
              </a:rPr>
              <a:t>ictate</a:t>
            </a:r>
            <a:r>
              <a:rPr lang="en-US" sz="1200" b="0" dirty="0">
                <a:solidFill>
                  <a:srgbClr val="404040"/>
                </a:solidFill>
                <a:effectLst/>
                <a:latin typeface="+mn-lt"/>
                <a:ea typeface="Calibri" panose="020F0502020204030204" pitchFamily="34" charset="0"/>
                <a:cs typeface="Times New Roman" panose="02020603050405020304" pitchFamily="18" charset="0"/>
              </a:rPr>
              <a:t> a sentence for the whole class with words containing </a:t>
            </a:r>
            <a:r>
              <a:rPr lang="en-US" sz="1200" dirty="0">
                <a:solidFill>
                  <a:srgbClr val="404040"/>
                </a:solidFill>
                <a:latin typeface="+mn-lt"/>
                <a:ea typeface="Calibri" panose="020F0502020204030204" pitchFamily="34" charset="0"/>
                <a:cs typeface="Times New Roman" panose="02020603050405020304" pitchFamily="18" charset="0"/>
              </a:rPr>
              <a:t>the target</a:t>
            </a:r>
            <a:r>
              <a:rPr lang="en-US" sz="1200" b="0" dirty="0">
                <a:solidFill>
                  <a:srgbClr val="404040"/>
                </a:solidFill>
                <a:effectLst/>
                <a:latin typeface="+mn-lt"/>
                <a:ea typeface="Calibri" panose="020F0502020204030204" pitchFamily="34" charset="0"/>
                <a:cs typeface="Times New Roman" panose="02020603050405020304" pitchFamily="18" charset="0"/>
              </a:rPr>
              <a:t> letter</a:t>
            </a:r>
            <a:r>
              <a:rPr lang="en-AU" sz="1200" dirty="0">
                <a:latin typeface="+mn-lt"/>
              </a:rPr>
              <a:t>–</a:t>
            </a:r>
            <a:r>
              <a:rPr lang="en-US" sz="1200" b="0" dirty="0">
                <a:solidFill>
                  <a:srgbClr val="404040"/>
                </a:solidFill>
                <a:effectLst/>
                <a:latin typeface="+mn-lt"/>
                <a:ea typeface="Calibri" panose="020F0502020204030204" pitchFamily="34" charset="0"/>
                <a:cs typeface="Times New Roman" panose="02020603050405020304" pitchFamily="18" charset="0"/>
              </a:rPr>
              <a:t>sound correspondence for students to write: </a:t>
            </a:r>
            <a:r>
              <a:rPr lang="en-AU" sz="1200" b="1" kern="100" dirty="0">
                <a:solidFill>
                  <a:srgbClr val="404040"/>
                </a:solidFill>
                <a:effectLst/>
                <a:latin typeface="+mn-lt"/>
                <a:ea typeface="Calibri" panose="020F0502020204030204" pitchFamily="34" charset="0"/>
                <a:cs typeface="Times New Roman" panose="02020603050405020304" pitchFamily="18" charset="0"/>
              </a:rPr>
              <a:t>My car stalled so I caught the bus to the mall with the bowling alley.</a:t>
            </a:r>
            <a:r>
              <a:rPr lang="en-US" sz="1200" b="1" kern="100" dirty="0">
                <a:effectLst/>
                <a:latin typeface="+mn-lt"/>
                <a:ea typeface="Aptos" panose="020B0004020202020204" pitchFamily="34" charset="0"/>
                <a:cs typeface="Times New Roman" panose="02020603050405020304" pitchFamily="18" charset="0"/>
              </a:rPr>
              <a:t> </a:t>
            </a:r>
            <a:endParaRPr lang="en-US" sz="1200" b="1" dirty="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endParaRPr lang="en-US" sz="1200" b="1" dirty="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US" sz="1200" b="0" dirty="0">
                <a:solidFill>
                  <a:srgbClr val="404040"/>
                </a:solidFill>
                <a:effectLst/>
                <a:latin typeface="+mn-lt"/>
                <a:ea typeface="Calibri" panose="020F0502020204030204" pitchFamily="34" charset="0"/>
                <a:cs typeface="Times New Roman" panose="02020603050405020304" pitchFamily="18" charset="0"/>
              </a:rPr>
              <a:t>Note: Students who are not yet working at the sentence level can complete independent practice tasks aimed at their level of skill application during this time. </a:t>
            </a:r>
          </a:p>
          <a:p>
            <a:pPr marL="0" indent="0" algn="l">
              <a:spcBef>
                <a:spcPts val="100"/>
              </a:spcBef>
              <a:spcAft>
                <a:spcPts val="400"/>
              </a:spcAft>
              <a:buFontTx/>
              <a:buNone/>
            </a:pPr>
            <a:endParaRPr lang="en-US" sz="1200" b="0" kern="1200" dirty="0">
              <a:solidFill>
                <a:srgbClr val="404040"/>
              </a:solidFill>
              <a:effectLst/>
              <a:latin typeface="+mn-lt"/>
              <a:ea typeface="Verdana"/>
              <a:cs typeface="Times New Roman" panose="02020603050405020304" pitchFamily="18" charset="0"/>
            </a:endParaRPr>
          </a:p>
          <a:p>
            <a:pPr marL="0" lvl="0" indent="0">
              <a:lnSpc>
                <a:spcPct val="106000"/>
              </a:lnSpc>
              <a:spcAft>
                <a:spcPts val="800"/>
              </a:spcAft>
              <a:buFont typeface="Arial"/>
              <a:buNone/>
            </a:pPr>
            <a:endParaRPr lang="en-AU" sz="1200" b="0" dirty="0">
              <a:effectLst/>
              <a:latin typeface="+mn-lt"/>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35</a:t>
            </a:fld>
            <a:endParaRPr lang="en-AU" dirty="0"/>
          </a:p>
        </p:txBody>
      </p:sp>
    </p:spTree>
    <p:extLst>
      <p:ext uri="{BB962C8B-B14F-4D97-AF65-F5344CB8AC3E}">
        <p14:creationId xmlns:p14="http://schemas.microsoft.com/office/powerpoint/2010/main" val="189131349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pPr marL="0" indent="0" algn="l">
              <a:spcBef>
                <a:spcPts val="100"/>
              </a:spcBef>
              <a:spcAft>
                <a:spcPts val="400"/>
              </a:spcAft>
              <a:buFont typeface="+mj-lt"/>
              <a:buNone/>
            </a:pPr>
            <a:r>
              <a:rPr lang="en-US" b="1" dirty="0"/>
              <a:t>You do</a:t>
            </a:r>
          </a:p>
          <a:p>
            <a:pPr marL="0" indent="0" algn="l">
              <a:spcBef>
                <a:spcPts val="100"/>
              </a:spcBef>
              <a:spcAft>
                <a:spcPts val="400"/>
              </a:spcAft>
              <a:buFont typeface="+mj-lt"/>
              <a:buNone/>
            </a:pPr>
            <a:endParaRPr lang="en-US" dirty="0"/>
          </a:p>
          <a:p>
            <a:pPr marL="0" indent="0" algn="l">
              <a:spcBef>
                <a:spcPts val="100"/>
              </a:spcBef>
              <a:spcAft>
                <a:spcPts val="400"/>
              </a:spcAft>
              <a:buFont typeface="+mj-lt"/>
              <a:buNone/>
            </a:pPr>
            <a:r>
              <a:rPr lang="en-US" dirty="0"/>
              <a:t>Students who have been identified during the ‘check for understanding’ phase of the lesson stay with the teacher for small-group targeted instruction.</a:t>
            </a:r>
          </a:p>
          <a:p>
            <a:pPr marL="0" indent="0" algn="l">
              <a:spcBef>
                <a:spcPts val="100"/>
              </a:spcBef>
              <a:spcAft>
                <a:spcPts val="400"/>
              </a:spcAft>
              <a:buFont typeface="+mj-lt"/>
              <a:buNone/>
            </a:pPr>
            <a:endParaRPr lang="en-US" dirty="0"/>
          </a:p>
          <a:p>
            <a:pPr marL="0" indent="0" algn="l">
              <a:spcBef>
                <a:spcPts val="100"/>
              </a:spcBef>
              <a:spcAft>
                <a:spcPts val="400"/>
              </a:spcAft>
              <a:buFont typeface="+mj-lt"/>
              <a:buNone/>
            </a:pPr>
            <a:r>
              <a:rPr lang="en-US" b="0" dirty="0"/>
              <a:t>The remaining students continue independent practice with application tasks that have been taught previously and can be carried out independently. </a:t>
            </a:r>
            <a:endParaRPr lang="en-AU" b="0"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36</a:t>
            </a:fld>
            <a:endParaRPr lang="en-AU" dirty="0"/>
          </a:p>
        </p:txBody>
      </p:sp>
    </p:spTree>
    <p:extLst>
      <p:ext uri="{BB962C8B-B14F-4D97-AF65-F5344CB8AC3E}">
        <p14:creationId xmlns:p14="http://schemas.microsoft.com/office/powerpoint/2010/main" val="399539011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E76DEED-601F-1716-519F-4248158D31F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9A9167C-9DD8-2B58-6A76-EC0FCFDE27EF}"/>
              </a:ext>
            </a:extLst>
          </p:cNvPr>
          <p:cNvSpPr>
            <a:spLocks noGrp="1" noRot="1" noChangeAspect="1"/>
          </p:cNvSpPr>
          <p:nvPr>
            <p:ph type="sldImg"/>
          </p:nvPr>
        </p:nvSpPr>
        <p:spPr/>
        <p:txBody>
          <a:bodyPr/>
          <a:lstStyle/>
          <a:p>
            <a:endParaRPr lang="en-AU" dirty="0"/>
          </a:p>
        </p:txBody>
      </p:sp>
      <p:sp>
        <p:nvSpPr>
          <p:cNvPr id="3" name="Notes Placeholder 2">
            <a:extLst>
              <a:ext uri="{FF2B5EF4-FFF2-40B4-BE49-F238E27FC236}">
                <a16:creationId xmlns:a16="http://schemas.microsoft.com/office/drawing/2014/main" id="{8805A3D8-81F1-D81A-97E5-16A75B4B0366}"/>
              </a:ext>
            </a:extLst>
          </p:cNvPr>
          <p:cNvSpPr>
            <a:spLocks noGrp="1"/>
          </p:cNvSpPr>
          <p:nvPr>
            <p:ph type="body" idx="1"/>
          </p:nvPr>
        </p:nvSpPr>
        <p:spPr/>
        <p:txBody>
          <a:bodyPr/>
          <a:lstStyle/>
          <a:p>
            <a:r>
              <a:rPr lang="en-US" sz="1200" b="1" dirty="0">
                <a:latin typeface="+mj-lt"/>
              </a:rPr>
              <a:t>Review</a:t>
            </a:r>
          </a:p>
          <a:p>
            <a:endParaRPr lang="en-US" sz="1200" b="0" dirty="0">
              <a:latin typeface="+mj-lt"/>
            </a:endParaRPr>
          </a:p>
          <a:p>
            <a:r>
              <a:rPr lang="en-US" sz="1200" b="0" dirty="0">
                <a:latin typeface="+mj-lt"/>
              </a:rPr>
              <a:t>The review of this letter</a:t>
            </a:r>
            <a:r>
              <a:rPr lang="en-AU" sz="1200" dirty="0">
                <a:latin typeface="+mj-lt"/>
              </a:rPr>
              <a:t>–</a:t>
            </a:r>
            <a:r>
              <a:rPr lang="en-US" sz="1200" b="0" dirty="0">
                <a:latin typeface="+mj-lt"/>
              </a:rPr>
              <a:t>sound correspondence focuses on the taught sounds as well as the spelling generalisation for their use.</a:t>
            </a:r>
          </a:p>
          <a:p>
            <a:endParaRPr lang="en-US" sz="1200" b="0" dirty="0">
              <a:latin typeface="+mj-lt"/>
            </a:endParaRPr>
          </a:p>
          <a:p>
            <a:pPr marL="171450" indent="-171450">
              <a:buFont typeface="Arial" panose="020B0604020202020204" pitchFamily="34" charset="0"/>
              <a:buChar char="•"/>
            </a:pPr>
            <a:r>
              <a:rPr lang="en-US" sz="1200" b="0" dirty="0">
                <a:latin typeface="+mj-lt"/>
              </a:rPr>
              <a:t>Point to the </a:t>
            </a:r>
            <a:r>
              <a:rPr lang="en-US" sz="1200" b="1" dirty="0">
                <a:latin typeface="+mj-lt"/>
              </a:rPr>
              <a:t>aw </a:t>
            </a:r>
            <a:r>
              <a:rPr lang="en-US" sz="1200" b="0" dirty="0">
                <a:latin typeface="+mj-lt"/>
              </a:rPr>
              <a:t>and</a:t>
            </a:r>
            <a:r>
              <a:rPr lang="en-US" sz="1200" b="1" dirty="0">
                <a:latin typeface="+mj-lt"/>
              </a:rPr>
              <a:t> au</a:t>
            </a:r>
            <a:r>
              <a:rPr lang="en-US" sz="1200" b="0" dirty="0">
                <a:latin typeface="+mj-lt"/>
              </a:rPr>
              <a:t> digraphs. As you point, students say the sounds that have been taught.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dirty="0">
                <a:latin typeface="+mj-lt"/>
              </a:rPr>
              <a:t>Prompt students to say the mnemonic phrase, </a:t>
            </a:r>
            <a:r>
              <a:rPr lang="en-US" sz="1200" b="1" dirty="0">
                <a:latin typeface="+mj-lt"/>
              </a:rPr>
              <a:t>Pr</a:t>
            </a:r>
            <a:r>
              <a:rPr lang="en-US" sz="1200" b="1" u="sng" dirty="0">
                <a:latin typeface="+mj-lt"/>
              </a:rPr>
              <a:t>aw</a:t>
            </a:r>
            <a:r>
              <a:rPr lang="en-US" sz="1200" b="1" dirty="0">
                <a:latin typeface="+mj-lt"/>
              </a:rPr>
              <a:t>ns with s</a:t>
            </a:r>
            <a:r>
              <a:rPr lang="en-US" sz="1200" b="1" u="sng" dirty="0">
                <a:latin typeface="+mj-lt"/>
              </a:rPr>
              <a:t>au</a:t>
            </a:r>
            <a:r>
              <a:rPr lang="en-US" sz="1200" b="1" dirty="0">
                <a:latin typeface="+mj-lt"/>
              </a:rPr>
              <a:t>ce</a:t>
            </a:r>
            <a:r>
              <a:rPr lang="en-US" sz="1200" b="0" dirty="0">
                <a:latin typeface="+mj-lt"/>
              </a:rPr>
              <a:t>.</a:t>
            </a:r>
          </a:p>
          <a:p>
            <a:pPr marL="171450" indent="-171450">
              <a:buFont typeface="Arial" panose="020B0604020202020204" pitchFamily="34" charset="0"/>
              <a:buChar char="•"/>
            </a:pPr>
            <a:r>
              <a:rPr lang="en-US" sz="1200" b="0" dirty="0">
                <a:latin typeface="+mj-lt"/>
              </a:rPr>
              <a:t>Prompt students to review the generalisation for </a:t>
            </a:r>
            <a:r>
              <a:rPr lang="en-US" sz="1200" b="1" dirty="0">
                <a:latin typeface="+mj-lt"/>
              </a:rPr>
              <a:t>aw</a:t>
            </a:r>
            <a:r>
              <a:rPr lang="en-US" sz="1200" b="0" dirty="0">
                <a:latin typeface="+mj-lt"/>
              </a:rPr>
              <a:t> and</a:t>
            </a:r>
            <a:r>
              <a:rPr lang="en-US" sz="1200" b="1" dirty="0">
                <a:latin typeface="+mj-lt"/>
              </a:rPr>
              <a:t> au</a:t>
            </a:r>
            <a:r>
              <a:rPr lang="en-US" sz="1200" b="0" dirty="0">
                <a:latin typeface="+mj-lt"/>
              </a:rPr>
              <a:t>:</a:t>
            </a:r>
          </a:p>
          <a:p>
            <a:pPr marL="628650" marR="0" lvl="1" indent="-171450" algn="l" defTabSz="9144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lang="en-AU" b="1" i="0" dirty="0">
                <a:latin typeface="+mn-lt"/>
              </a:rPr>
              <a:t>aw </a:t>
            </a:r>
            <a:r>
              <a:rPr lang="en-AU" b="0" i="0" dirty="0">
                <a:latin typeface="+mn-lt"/>
              </a:rPr>
              <a:t>says /or/ is the most common, so it is first in the </a:t>
            </a:r>
            <a:r>
              <a:rPr lang="en-US" sz="1200" b="0" kern="1200" dirty="0">
                <a:solidFill>
                  <a:schemeClr val="tx1"/>
                </a:solidFill>
                <a:latin typeface="+mn-lt"/>
                <a:ea typeface="+mn-ea"/>
                <a:cs typeface="+mn-cs"/>
              </a:rPr>
              <a:t>mnemonic phrase, </a:t>
            </a:r>
            <a:r>
              <a:rPr lang="en-US" sz="1200" b="1" kern="1200" dirty="0">
                <a:solidFill>
                  <a:schemeClr val="tx1"/>
                </a:solidFill>
                <a:latin typeface="+mn-lt"/>
                <a:ea typeface="+mn-ea"/>
                <a:cs typeface="+mn-cs"/>
              </a:rPr>
              <a:t>Pr</a:t>
            </a:r>
            <a:r>
              <a:rPr lang="en-US" sz="1200" b="1" u="sng" kern="1200" dirty="0">
                <a:solidFill>
                  <a:schemeClr val="tx1"/>
                </a:solidFill>
                <a:latin typeface="+mn-lt"/>
                <a:ea typeface="+mn-ea"/>
                <a:cs typeface="+mn-cs"/>
              </a:rPr>
              <a:t>aw</a:t>
            </a:r>
            <a:r>
              <a:rPr lang="en-US" sz="1200" b="1" kern="1200" dirty="0">
                <a:solidFill>
                  <a:schemeClr val="tx1"/>
                </a:solidFill>
                <a:latin typeface="+mn-lt"/>
                <a:ea typeface="+mn-ea"/>
                <a:cs typeface="+mn-cs"/>
              </a:rPr>
              <a:t>ns with s</a:t>
            </a:r>
            <a:r>
              <a:rPr lang="en-US" sz="1200" b="1" u="sng" kern="1200" dirty="0">
                <a:solidFill>
                  <a:schemeClr val="tx1"/>
                </a:solidFill>
                <a:latin typeface="+mn-lt"/>
                <a:ea typeface="+mn-ea"/>
                <a:cs typeface="+mn-cs"/>
              </a:rPr>
              <a:t>au</a:t>
            </a:r>
            <a:r>
              <a:rPr lang="en-US" sz="1200" b="1" kern="1200" dirty="0">
                <a:solidFill>
                  <a:schemeClr val="tx1"/>
                </a:solidFill>
                <a:latin typeface="+mn-lt"/>
                <a:ea typeface="+mn-ea"/>
                <a:cs typeface="+mn-cs"/>
              </a:rPr>
              <a:t>ce</a:t>
            </a:r>
            <a:r>
              <a:rPr lang="en-US" sz="1200" b="0" kern="1200" dirty="0">
                <a:solidFill>
                  <a:schemeClr val="tx1"/>
                </a:solidFill>
                <a:latin typeface="+mn-lt"/>
                <a:ea typeface="+mn-ea"/>
                <a:cs typeface="+mn-cs"/>
              </a:rPr>
              <a:t>.</a:t>
            </a:r>
            <a:endParaRPr lang="en-AU" b="0" i="0" dirty="0">
              <a:latin typeface="+mn-lt"/>
            </a:endParaRPr>
          </a:p>
          <a:p>
            <a:pPr marL="628650" marR="0" lvl="1" indent="-171450" algn="l" defTabSz="9144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lang="en-AU" b="1" i="0" dirty="0">
                <a:latin typeface="+mn-lt"/>
              </a:rPr>
              <a:t>au </a:t>
            </a:r>
            <a:r>
              <a:rPr lang="en-AU" b="0" i="0" dirty="0">
                <a:latin typeface="+mn-lt"/>
              </a:rPr>
              <a:t>says /or/ is less common,* so it is second in the </a:t>
            </a:r>
            <a:r>
              <a:rPr lang="en-US" sz="1200" b="0" kern="1200" dirty="0">
                <a:solidFill>
                  <a:schemeClr val="tx1"/>
                </a:solidFill>
                <a:latin typeface="+mn-lt"/>
                <a:ea typeface="+mn-ea"/>
                <a:cs typeface="+mn-cs"/>
              </a:rPr>
              <a:t>mnemonic phrase, </a:t>
            </a:r>
            <a:r>
              <a:rPr lang="en-US" sz="1200" b="1" kern="1200" dirty="0">
                <a:solidFill>
                  <a:schemeClr val="tx1"/>
                </a:solidFill>
                <a:latin typeface="+mn-lt"/>
                <a:ea typeface="+mn-ea"/>
                <a:cs typeface="+mn-cs"/>
              </a:rPr>
              <a:t>Pr</a:t>
            </a:r>
            <a:r>
              <a:rPr lang="en-US" sz="1200" b="1" u="sng" kern="1200" dirty="0">
                <a:solidFill>
                  <a:schemeClr val="tx1"/>
                </a:solidFill>
                <a:latin typeface="+mn-lt"/>
                <a:ea typeface="+mn-ea"/>
                <a:cs typeface="+mn-cs"/>
              </a:rPr>
              <a:t>aw</a:t>
            </a:r>
            <a:r>
              <a:rPr lang="en-US" sz="1200" b="1" kern="1200" dirty="0">
                <a:solidFill>
                  <a:schemeClr val="tx1"/>
                </a:solidFill>
                <a:latin typeface="+mn-lt"/>
                <a:ea typeface="+mn-ea"/>
                <a:cs typeface="+mn-cs"/>
              </a:rPr>
              <a:t>ns with s</a:t>
            </a:r>
            <a:r>
              <a:rPr lang="en-US" sz="1200" b="1" u="sng" kern="1200" dirty="0">
                <a:solidFill>
                  <a:schemeClr val="tx1"/>
                </a:solidFill>
                <a:latin typeface="+mn-lt"/>
                <a:ea typeface="+mn-ea"/>
                <a:cs typeface="+mn-cs"/>
              </a:rPr>
              <a:t>au</a:t>
            </a:r>
            <a:r>
              <a:rPr lang="en-US" sz="1200" b="1" kern="1200" dirty="0">
                <a:solidFill>
                  <a:schemeClr val="tx1"/>
                </a:solidFill>
                <a:latin typeface="+mn-lt"/>
                <a:ea typeface="+mn-ea"/>
                <a:cs typeface="+mn-cs"/>
              </a:rPr>
              <a:t>ce</a:t>
            </a:r>
            <a:r>
              <a:rPr lang="en-AU" sz="1200" b="0" i="0" kern="1200" dirty="0">
                <a:solidFill>
                  <a:schemeClr val="tx1"/>
                </a:solidFill>
                <a:latin typeface="+mn-lt"/>
                <a:ea typeface="+mn-ea"/>
                <a:cs typeface="+mn-cs"/>
              </a:rPr>
              <a:t>.</a:t>
            </a:r>
            <a:endParaRPr lang="en-AU" b="0" i="0" dirty="0">
              <a:latin typeface="+mn-lt"/>
            </a:endParaRPr>
          </a:p>
          <a:p>
            <a:pPr marL="0" indent="0">
              <a:buFont typeface="Arial" panose="020B0604020202020204" pitchFamily="34" charset="0"/>
              <a:buNone/>
            </a:pPr>
            <a:endParaRPr lang="en-US" sz="1200" b="0" dirty="0">
              <a:latin typeface="+mj-lt"/>
            </a:endParaRPr>
          </a:p>
          <a:p>
            <a:pPr marL="0" indent="0">
              <a:buFont typeface="Arial" panose="020B0604020202020204" pitchFamily="34" charset="0"/>
              <a:buNone/>
            </a:pPr>
            <a:r>
              <a:rPr lang="en-US" sz="1200" b="0" dirty="0">
                <a:latin typeface="+mj-lt"/>
              </a:rPr>
              <a:t>Remind students that the order of the spellings </a:t>
            </a:r>
            <a:r>
              <a:rPr lang="en-US" sz="1200" b="1" dirty="0">
                <a:latin typeface="+mj-lt"/>
              </a:rPr>
              <a:t>aw</a:t>
            </a:r>
            <a:r>
              <a:rPr lang="en-US" sz="1200" b="0" dirty="0">
                <a:latin typeface="+mj-lt"/>
              </a:rPr>
              <a:t> and </a:t>
            </a:r>
            <a:r>
              <a:rPr lang="en-US" sz="1200" b="1" dirty="0">
                <a:latin typeface="+mj-lt"/>
              </a:rPr>
              <a:t>au </a:t>
            </a:r>
            <a:r>
              <a:rPr lang="en-US" sz="1200" b="0" dirty="0">
                <a:latin typeface="+mj-lt"/>
              </a:rPr>
              <a:t>in the mnemonic phrase is the same as the order of how common they are. </a:t>
            </a:r>
          </a:p>
          <a:p>
            <a:pPr marL="628650" lvl="1" indent="-171450">
              <a:buFont typeface="Arial" panose="020B0604020202020204" pitchFamily="34" charset="0"/>
              <a:buChar char="•"/>
            </a:pPr>
            <a:endParaRPr lang="en-US" sz="1200" b="1" dirty="0">
              <a:latin typeface="+mj-lt"/>
            </a:endParaRPr>
          </a:p>
          <a:p>
            <a:r>
              <a:rPr lang="en-US" sz="1200" b="1" dirty="0">
                <a:latin typeface="+mj-lt"/>
              </a:rPr>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dirty="0">
                <a:latin typeface="+mj-lt"/>
              </a:rPr>
              <a:t>If any students do not know a sound or say the wrong sound, provide corrective feedback and modelling. </a:t>
            </a:r>
            <a:r>
              <a:rPr lang="en-US" sz="1200" dirty="0">
                <a:latin typeface="+mj-lt"/>
              </a:rPr>
              <a:t>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dirty="0">
              <a:latin typeface="+mj-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kern="1200" dirty="0">
                <a:solidFill>
                  <a:schemeClr val="tx1"/>
                </a:solidFill>
                <a:latin typeface="+mn-lt"/>
                <a:ea typeface="+mn-ea"/>
                <a:cs typeface="+mn-cs"/>
              </a:rPr>
              <a:t>*You may also prompt students to recall that </a:t>
            </a:r>
            <a:r>
              <a:rPr lang="en-US" sz="1200" b="1" kern="1200" dirty="0">
                <a:solidFill>
                  <a:schemeClr val="tx1"/>
                </a:solidFill>
                <a:latin typeface="+mn-lt"/>
                <a:ea typeface="+mn-ea"/>
                <a:cs typeface="+mn-cs"/>
              </a:rPr>
              <a:t>au</a:t>
            </a:r>
            <a:r>
              <a:rPr lang="en-US" sz="1200" b="0" kern="1200" dirty="0">
                <a:solidFill>
                  <a:schemeClr val="tx1"/>
                </a:solidFill>
                <a:latin typeface="+mn-lt"/>
                <a:ea typeface="+mn-ea"/>
                <a:cs typeface="+mn-cs"/>
              </a:rPr>
              <a:t> is more common than </a:t>
            </a:r>
            <a:r>
              <a:rPr lang="en-US" sz="1200" b="1" kern="1200" dirty="0">
                <a:solidFill>
                  <a:schemeClr val="tx1"/>
                </a:solidFill>
                <a:latin typeface="+mn-lt"/>
                <a:ea typeface="+mn-ea"/>
                <a:cs typeface="+mn-cs"/>
              </a:rPr>
              <a:t>aw</a:t>
            </a:r>
            <a:r>
              <a:rPr lang="en-US" sz="1200" b="0" kern="1200" dirty="0">
                <a:solidFill>
                  <a:schemeClr val="tx1"/>
                </a:solidFill>
                <a:latin typeface="+mn-lt"/>
                <a:ea typeface="+mn-ea"/>
                <a:cs typeface="+mn-cs"/>
              </a:rPr>
              <a:t> at the start of a word.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dirty="0">
              <a:latin typeface="+mj-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b="0" dirty="0">
                <a:latin typeface="+mj-lt"/>
              </a:rPr>
              <a:t>Note: Y</a:t>
            </a:r>
            <a:r>
              <a:rPr lang="en-AU" sz="1200" dirty="0">
                <a:latin typeface="+mj-lt"/>
              </a:rPr>
              <a:t>ou may like to print a copy of this slide to display and reference in the classroom.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dirty="0">
              <a:latin typeface="+mj-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latin typeface="+mn-lt"/>
            </a:endParaRPr>
          </a:p>
        </p:txBody>
      </p:sp>
      <p:sp>
        <p:nvSpPr>
          <p:cNvPr id="4" name="Slide Number Placeholder 3">
            <a:extLst>
              <a:ext uri="{FF2B5EF4-FFF2-40B4-BE49-F238E27FC236}">
                <a16:creationId xmlns:a16="http://schemas.microsoft.com/office/drawing/2014/main" id="{831702BA-57CA-64D7-D8E4-68C0BEF161E5}"/>
              </a:ext>
            </a:extLst>
          </p:cNvPr>
          <p:cNvSpPr>
            <a:spLocks noGrp="1"/>
          </p:cNvSpPr>
          <p:nvPr>
            <p:ph type="sldNum" sz="quarter" idx="5"/>
          </p:nvPr>
        </p:nvSpPr>
        <p:spPr/>
        <p:txBody>
          <a:bodyPr/>
          <a:lstStyle/>
          <a:p>
            <a:fld id="{5A44A9DE-4760-4494-A2B3-6554A63B8D88}" type="slidenum">
              <a:rPr lang="en-AU" smtClean="0"/>
              <a:t>4</a:t>
            </a:fld>
            <a:endParaRPr lang="en-AU" dirty="0"/>
          </a:p>
        </p:txBody>
      </p:sp>
    </p:spTree>
    <p:extLst>
      <p:ext uri="{BB962C8B-B14F-4D97-AF65-F5344CB8AC3E}">
        <p14:creationId xmlns:p14="http://schemas.microsoft.com/office/powerpoint/2010/main" val="28384164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r>
              <a:rPr lang="en-US" b="1" dirty="0">
                <a:latin typeface="+mn-lt"/>
              </a:rPr>
              <a:t>Review</a:t>
            </a:r>
          </a:p>
          <a:p>
            <a:endParaRPr lang="en-US" b="0" dirty="0">
              <a:latin typeface="+mn-lt"/>
            </a:endParaRPr>
          </a:p>
          <a:p>
            <a:r>
              <a:rPr lang="en-US" b="0" dirty="0">
                <a:latin typeface="+mn-lt"/>
              </a:rPr>
              <a:t>Point to each spelling in random order. As you point, students say the sound* that has been taught.</a:t>
            </a:r>
          </a:p>
          <a:p>
            <a:endParaRPr lang="en-US" b="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latin typeface="+mn-lt"/>
                <a:ea typeface="Aptos" panose="020B0004020202020204" pitchFamily="34" charset="0"/>
                <a:cs typeface="Aptos" panose="020B0004020202020204" pitchFamily="34" charset="0"/>
              </a:rPr>
              <a:t>Repeat this process once or twice, according to student need. </a:t>
            </a:r>
            <a:endParaRPr lang="en-US" b="0" dirty="0">
              <a:latin typeface="+mn-lt"/>
            </a:endParaRPr>
          </a:p>
          <a:p>
            <a:endParaRPr lang="en-US" b="1" dirty="0">
              <a:latin typeface="+mn-lt"/>
            </a:endParaRPr>
          </a:p>
          <a:p>
            <a:r>
              <a:rPr lang="en-US" b="1" dirty="0">
                <a:latin typeface="+mn-lt"/>
              </a:rPr>
              <a:t>Provide corrective feedback as needed:</a:t>
            </a:r>
          </a:p>
          <a:p>
            <a:pPr marL="0" indent="0">
              <a:buFont typeface="Arial" panose="020B0604020202020204" pitchFamily="34" charset="0"/>
              <a:buNone/>
            </a:pPr>
            <a:r>
              <a:rPr lang="en-US" b="0" dirty="0">
                <a:latin typeface="+mn-lt"/>
              </a:rPr>
              <a:t>If any students do not know a sound or say the wrong sound, provide corrective feedback and modelling. </a:t>
            </a:r>
            <a:r>
              <a:rPr lang="en-US" dirty="0">
                <a:latin typeface="+mn-lt"/>
              </a:rPr>
              <a:t>Then ask students to try again.</a:t>
            </a:r>
          </a:p>
          <a:p>
            <a:pPr marL="0" indent="0">
              <a:buFont typeface="Arial" panose="020B0604020202020204" pitchFamily="34" charset="0"/>
              <a:buNone/>
            </a:pPr>
            <a:endParaRPr lang="en-US" dirty="0">
              <a:latin typeface="+mn-lt"/>
            </a:endParaRPr>
          </a:p>
          <a:p>
            <a:pPr marL="0" indent="0">
              <a:buFont typeface="Arial" panose="020B0604020202020204" pitchFamily="34" charset="0"/>
              <a:buNone/>
            </a:pPr>
            <a:r>
              <a:rPr lang="en-US" dirty="0">
                <a:latin typeface="+mn-lt"/>
              </a:rPr>
              <a:t>*Sounds that have been taught:</a:t>
            </a:r>
          </a:p>
          <a:p>
            <a:pPr marL="171450" indent="-171450">
              <a:buFont typeface="Arial" panose="020B0604020202020204" pitchFamily="34" charset="0"/>
              <a:buChar char="•"/>
            </a:pPr>
            <a:r>
              <a:rPr lang="en-US" b="1" dirty="0">
                <a:latin typeface="+mn-lt"/>
              </a:rPr>
              <a:t>oe</a:t>
            </a:r>
            <a:r>
              <a:rPr lang="en-US" b="0" dirty="0">
                <a:latin typeface="+mn-lt"/>
              </a:rPr>
              <a:t> says /ō/ (as in </a:t>
            </a:r>
            <a:r>
              <a:rPr lang="en-US" b="1" dirty="0">
                <a:latin typeface="+mn-lt"/>
              </a:rPr>
              <a:t>toe</a:t>
            </a:r>
            <a:r>
              <a:rPr lang="en-US" b="0" dirty="0">
                <a:latin typeface="+mn-lt"/>
              </a:rPr>
              <a:t>)</a:t>
            </a:r>
          </a:p>
          <a:p>
            <a:pPr marL="171450" indent="-171450">
              <a:buFont typeface="Arial" panose="020B0604020202020204" pitchFamily="34" charset="0"/>
              <a:buChar char="•"/>
            </a:pPr>
            <a:r>
              <a:rPr lang="en-US" b="1" dirty="0">
                <a:latin typeface="+mn-lt"/>
              </a:rPr>
              <a:t>eigh</a:t>
            </a:r>
            <a:r>
              <a:rPr lang="en-US" b="0" dirty="0">
                <a:latin typeface="+mn-lt"/>
              </a:rPr>
              <a:t> says /</a:t>
            </a:r>
            <a:r>
              <a:rPr lang="en-US" b="0" dirty="0">
                <a:latin typeface="Aptos" panose="020B0004020202020204" pitchFamily="34" charset="0"/>
              </a:rPr>
              <a:t>ā/ (as in </a:t>
            </a:r>
            <a:r>
              <a:rPr lang="en-US" b="1" dirty="0">
                <a:latin typeface="Aptos" panose="020B0004020202020204" pitchFamily="34" charset="0"/>
              </a:rPr>
              <a:t>eight</a:t>
            </a:r>
            <a:r>
              <a:rPr lang="en-US" b="0" dirty="0">
                <a:latin typeface="Aptos" panose="020B0004020202020204" pitchFamily="34" charset="0"/>
              </a:rPr>
              <a:t>)</a:t>
            </a:r>
            <a:endParaRPr lang="en-US" b="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5</a:t>
            </a:fld>
            <a:endParaRPr lang="en-AU" dirty="0"/>
          </a:p>
        </p:txBody>
      </p:sp>
    </p:spTree>
    <p:extLst>
      <p:ext uri="{BB962C8B-B14F-4D97-AF65-F5344CB8AC3E}">
        <p14:creationId xmlns:p14="http://schemas.microsoft.com/office/powerpoint/2010/main" val="158632890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r>
              <a:rPr lang="en-US" sz="1200" b="1" dirty="0">
                <a:effectLst/>
                <a:latin typeface="+mn-lt"/>
                <a:ea typeface="Aptos" panose="020B0004020202020204" pitchFamily="34" charset="0"/>
                <a:cs typeface="Aptos" panose="020B0004020202020204" pitchFamily="34" charset="0"/>
              </a:rPr>
              <a:t>Review</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 </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Say the review sounds while students write the corresponding letters on their mini-whiteboard.</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 </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Include the following sounds:</a:t>
            </a:r>
            <a:endParaRPr lang="en-AU" sz="1200" dirty="0">
              <a:effectLst/>
              <a:latin typeface="+mn-lt"/>
              <a:ea typeface="Aptos" panose="020B0004020202020204" pitchFamily="34" charset="0"/>
              <a:cs typeface="Aptos" panose="020B000402020202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b="0" u="none" kern="100" dirty="0">
                <a:effectLst/>
                <a:latin typeface="Aptos" panose="020B0004020202020204" pitchFamily="34" charset="0"/>
                <a:ea typeface="Aptos" panose="020B0004020202020204" pitchFamily="34" charset="0"/>
                <a:cs typeface="Times New Roman" panose="02020603050405020304" pitchFamily="18" charset="0"/>
              </a:rPr>
              <a:t>the long /</a:t>
            </a:r>
            <a:r>
              <a:rPr lang="en-AU" sz="1200" b="0" u="none" kern="100" dirty="0">
                <a:effectLst/>
                <a:latin typeface="Arial" panose="020B0604020202020204" pitchFamily="34" charset="0"/>
                <a:ea typeface="Aptos" panose="020B0004020202020204" pitchFamily="34" charset="0"/>
                <a:cs typeface="Arial" panose="020B0604020202020204" pitchFamily="34" charset="0"/>
              </a:rPr>
              <a:t>ī/ sound as in </a:t>
            </a:r>
            <a:r>
              <a:rPr lang="en-AU" sz="1200" b="1" u="none" kern="100" dirty="0">
                <a:effectLst/>
                <a:latin typeface="Arial" panose="020B0604020202020204" pitchFamily="34" charset="0"/>
                <a:ea typeface="Aptos" panose="020B0004020202020204" pitchFamily="34" charset="0"/>
                <a:cs typeface="Arial" panose="020B0604020202020204" pitchFamily="34" charset="0"/>
              </a:rPr>
              <a:t>pie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b="0" u="none" kern="100" dirty="0">
                <a:effectLst/>
                <a:latin typeface="Arial" panose="020B0604020202020204" pitchFamily="34" charset="0"/>
                <a:ea typeface="Aptos" panose="020B0004020202020204" pitchFamily="34" charset="0"/>
                <a:cs typeface="Arial" panose="020B0604020202020204" pitchFamily="34" charset="0"/>
              </a:rPr>
              <a:t>the long /ē/ sound as in </a:t>
            </a:r>
            <a:r>
              <a:rPr lang="en-AU" sz="1200" b="1" u="none" kern="100" dirty="0">
                <a:effectLst/>
                <a:latin typeface="Arial" panose="020B0604020202020204" pitchFamily="34" charset="0"/>
                <a:ea typeface="Aptos" panose="020B0004020202020204" pitchFamily="34" charset="0"/>
                <a:cs typeface="Arial" panose="020B0604020202020204" pitchFamily="34" charset="0"/>
              </a:rPr>
              <a:t>thief</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b="0" u="none" kern="100" dirty="0">
                <a:effectLst/>
                <a:latin typeface="Arial" panose="020B0604020202020204" pitchFamily="34" charset="0"/>
                <a:ea typeface="Aptos" panose="020B0004020202020204" pitchFamily="34" charset="0"/>
                <a:cs typeface="Arial" panose="020B0604020202020204" pitchFamily="34" charset="0"/>
              </a:rPr>
              <a:t>the long /ē</a:t>
            </a:r>
            <a:r>
              <a:rPr lang="en-AU" sz="1200" b="0" u="none" kern="100" dirty="0">
                <a:effectLst/>
                <a:latin typeface="Aptos" panose="020B0004020202020204" pitchFamily="34" charset="0"/>
                <a:ea typeface="Aptos" panose="020B0004020202020204" pitchFamily="34" charset="0"/>
                <a:cs typeface="Arial" panose="020B0604020202020204" pitchFamily="34" charset="0"/>
              </a:rPr>
              <a:t>/ sound as in </a:t>
            </a:r>
            <a:r>
              <a:rPr lang="en-AU" sz="1200" b="1" u="none" kern="100" dirty="0">
                <a:effectLst/>
                <a:latin typeface="Aptos" panose="020B0004020202020204" pitchFamily="34" charset="0"/>
                <a:ea typeface="Aptos" panose="020B0004020202020204" pitchFamily="34" charset="0"/>
                <a:cs typeface="Arial" panose="020B0604020202020204" pitchFamily="34" charset="0"/>
              </a:rPr>
              <a:t>monkey</a:t>
            </a:r>
            <a:endParaRPr lang="en-AU" sz="1200" b="1" u="none" kern="100" dirty="0">
              <a:effectLst/>
              <a:latin typeface="Arial" panose="020B0604020202020204" pitchFamily="34" charset="0"/>
              <a:ea typeface="Aptos" panose="020B0004020202020204" pitchFamily="34" charset="0"/>
              <a:cs typeface="Arial" panose="020B060402020202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b="0" u="none" kern="100" dirty="0">
                <a:effectLst/>
                <a:latin typeface="Arial" panose="020B0604020202020204" pitchFamily="34" charset="0"/>
                <a:ea typeface="Aptos" panose="020B0004020202020204" pitchFamily="34" charset="0"/>
                <a:cs typeface="Arial" panose="020B0604020202020204" pitchFamily="34" charset="0"/>
              </a:rPr>
              <a:t>the long /</a:t>
            </a:r>
            <a:r>
              <a:rPr lang="en-AU" sz="1200" b="0" u="none" kern="100" dirty="0">
                <a:effectLst/>
                <a:latin typeface="Aptos" panose="020B0004020202020204" pitchFamily="34" charset="0"/>
                <a:ea typeface="Aptos" panose="020B0004020202020204" pitchFamily="34" charset="0"/>
                <a:cs typeface="Arial" panose="020B0604020202020204" pitchFamily="34" charset="0"/>
              </a:rPr>
              <a:t>ā/ sound as in</a:t>
            </a:r>
            <a:r>
              <a:rPr lang="en-AU" sz="1200" b="1" u="none" kern="100" dirty="0">
                <a:effectLst/>
                <a:latin typeface="Aptos" panose="020B0004020202020204" pitchFamily="34" charset="0"/>
                <a:ea typeface="Aptos" panose="020B0004020202020204" pitchFamily="34" charset="0"/>
                <a:cs typeface="Arial" panose="020B0604020202020204" pitchFamily="34" charset="0"/>
              </a:rPr>
              <a:t> grey</a:t>
            </a:r>
            <a:endParaRPr lang="en-AU" sz="1200" b="1" u="none" kern="100" dirty="0">
              <a:effectLst/>
              <a:latin typeface="Arial" panose="020B0604020202020204" pitchFamily="34" charset="0"/>
              <a:ea typeface="Aptos" panose="020B0004020202020204" pitchFamily="34" charset="0"/>
              <a:cs typeface="Arial" panose="020B060402020202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b="0" u="none" kern="100" dirty="0">
                <a:effectLst/>
                <a:latin typeface="Aptos" panose="020B0004020202020204" pitchFamily="34" charset="0"/>
                <a:ea typeface="Aptos" panose="020B0004020202020204" pitchFamily="34" charset="0"/>
                <a:cs typeface="Times New Roman" panose="02020603050405020304" pitchFamily="18" charset="0"/>
              </a:rPr>
              <a:t>the digraph for /ō/ as in </a:t>
            </a:r>
            <a:r>
              <a:rPr lang="en-AU" sz="1200" b="1" u="none" kern="100" dirty="0">
                <a:effectLst/>
                <a:latin typeface="Aptos" panose="020B0004020202020204" pitchFamily="34" charset="0"/>
                <a:ea typeface="Aptos" panose="020B0004020202020204" pitchFamily="34" charset="0"/>
                <a:cs typeface="Times New Roman" panose="02020603050405020304" pitchFamily="18" charset="0"/>
              </a:rPr>
              <a:t>toe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b="0" u="none" kern="100" dirty="0">
                <a:effectLst/>
                <a:latin typeface="Aptos" panose="020B0004020202020204" pitchFamily="34" charset="0"/>
                <a:ea typeface="Aptos" panose="020B0004020202020204" pitchFamily="34" charset="0"/>
                <a:cs typeface="Times New Roman" panose="02020603050405020304" pitchFamily="18" charset="0"/>
              </a:rPr>
              <a:t>the long /ā/ sound as in </a:t>
            </a:r>
            <a:r>
              <a:rPr lang="en-AU" sz="1200" b="1" u="none" kern="100" dirty="0">
                <a:effectLst/>
                <a:latin typeface="Aptos" panose="020B0004020202020204" pitchFamily="34" charset="0"/>
                <a:ea typeface="Aptos" panose="020B0004020202020204" pitchFamily="34" charset="0"/>
                <a:cs typeface="Times New Roman" panose="02020603050405020304" pitchFamily="18" charset="0"/>
              </a:rPr>
              <a:t>eight</a:t>
            </a:r>
            <a:endParaRPr lang="en-US" sz="1200" b="0" dirty="0">
              <a:effectLst/>
              <a:latin typeface="+mn-lt"/>
              <a:ea typeface="Aptos" panose="020B0004020202020204" pitchFamily="34" charset="0"/>
              <a:cs typeface="Aptos" panose="020B000402020202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dirty="0">
                <a:effectLst/>
                <a:latin typeface="+mn-lt"/>
                <a:ea typeface="Aptos" panose="020B0004020202020204" pitchFamily="34" charset="0"/>
                <a:cs typeface="Aptos" panose="020B0004020202020204" pitchFamily="34" charset="0"/>
              </a:rPr>
              <a:t>/or/ as in </a:t>
            </a:r>
            <a:r>
              <a:rPr lang="en-US" sz="1200" b="1" dirty="0">
                <a:effectLst/>
                <a:latin typeface="+mn-lt"/>
                <a:ea typeface="Aptos" panose="020B0004020202020204" pitchFamily="34" charset="0"/>
                <a:cs typeface="Aptos" panose="020B0004020202020204" pitchFamily="34" charset="0"/>
              </a:rPr>
              <a:t>sauce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dirty="0">
                <a:effectLst/>
                <a:latin typeface="+mn-lt"/>
                <a:ea typeface="Aptos" panose="020B0004020202020204" pitchFamily="34" charset="0"/>
                <a:cs typeface="Aptos" panose="020B0004020202020204" pitchFamily="34" charset="0"/>
              </a:rPr>
              <a:t>/or/ as in </a:t>
            </a:r>
            <a:r>
              <a:rPr lang="en-US" sz="1200" b="1" dirty="0">
                <a:effectLst/>
                <a:latin typeface="+mn-lt"/>
                <a:ea typeface="Aptos" panose="020B0004020202020204" pitchFamily="34" charset="0"/>
                <a:cs typeface="Aptos" panose="020B0004020202020204" pitchFamily="34" charset="0"/>
              </a:rPr>
              <a:t>prawn</a:t>
            </a:r>
            <a:r>
              <a:rPr lang="en-US" sz="1200" b="0" dirty="0"/>
              <a:t>.</a:t>
            </a:r>
            <a:endParaRPr lang="en-US" sz="1200" b="1" u="none" dirty="0">
              <a:effectLst/>
              <a:latin typeface="+mn-lt"/>
              <a:ea typeface="Aptos" panose="020B0004020202020204" pitchFamily="34" charset="0"/>
              <a:cs typeface="Aptos" panose="020B000402020202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b="1"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Students then show the letters they have written by placing their mini-whiteboard underneath their chin for you to check.</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 </a:t>
            </a:r>
            <a:endParaRPr lang="en-US" sz="1200" b="1" dirty="0">
              <a:effectLst/>
              <a:latin typeface="+mn-lt"/>
              <a:ea typeface="Aptos" panose="020B0004020202020204" pitchFamily="34" charset="0"/>
              <a:cs typeface="Aptos" panose="020B0004020202020204" pitchFamily="34" charset="0"/>
            </a:endParaRPr>
          </a:p>
          <a:p>
            <a:r>
              <a:rPr lang="en-US" sz="1200" b="1" dirty="0">
                <a:effectLst/>
                <a:latin typeface="+mn-lt"/>
                <a:ea typeface="Aptos" panose="020B0004020202020204" pitchFamily="34" charset="0"/>
                <a:cs typeface="Aptos" panose="020B0004020202020204" pitchFamily="34" charset="0"/>
              </a:rPr>
              <a:t>Provide corrective feedback as needed: </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If any students are unable to write the corresponding letters or write the letters incorrectly, provide corrective feedback and modelling. Then ask students to try again.</a:t>
            </a: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6</a:t>
            </a:fld>
            <a:endParaRPr lang="en-AU" dirty="0"/>
          </a:p>
        </p:txBody>
      </p:sp>
    </p:spTree>
    <p:extLst>
      <p:ext uri="{BB962C8B-B14F-4D97-AF65-F5344CB8AC3E}">
        <p14:creationId xmlns:p14="http://schemas.microsoft.com/office/powerpoint/2010/main" val="308046055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60C256-C5E0-E563-E66C-AE3A0D57A6A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2103752-F20E-482B-A7C8-B4365AE2A273}"/>
              </a:ext>
            </a:extLst>
          </p:cNvPr>
          <p:cNvSpPr>
            <a:spLocks noGrp="1" noRot="1" noChangeAspect="1"/>
          </p:cNvSpPr>
          <p:nvPr>
            <p:ph type="sldImg"/>
          </p:nvPr>
        </p:nvSpPr>
        <p:spPr/>
        <p:txBody>
          <a:bodyPr/>
          <a:lstStyle/>
          <a:p>
            <a:endParaRPr lang="en-AU" dirty="0"/>
          </a:p>
        </p:txBody>
      </p:sp>
      <p:sp>
        <p:nvSpPr>
          <p:cNvPr id="3" name="Notes Placeholder 2">
            <a:extLst>
              <a:ext uri="{FF2B5EF4-FFF2-40B4-BE49-F238E27FC236}">
                <a16:creationId xmlns:a16="http://schemas.microsoft.com/office/drawing/2014/main" id="{C371DFA7-37E8-125C-0B7A-DBBCCCE3E49A}"/>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mn-lt"/>
              </a:rPr>
              <a:t>Review</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dirty="0">
                <a:latin typeface="+mn-lt"/>
              </a:rPr>
              <a:t>Have students read: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latin typeface="+mn-lt"/>
              </a:rPr>
              <a:t>one-syllable words </a:t>
            </a:r>
            <a:r>
              <a:rPr lang="en-US" dirty="0">
                <a:latin typeface="+mn-lt"/>
              </a:rPr>
              <a:t>by saying each letter–sound correspondence then blending the sounds to read the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latin typeface="+mn-lt"/>
              </a:rPr>
              <a:t>multisyllabic </a:t>
            </a:r>
            <a:r>
              <a:rPr lang="en-US" b="0" dirty="0">
                <a:latin typeface="+mn-lt"/>
              </a:rPr>
              <a:t>or</a:t>
            </a:r>
            <a:r>
              <a:rPr lang="en-US" b="1" dirty="0">
                <a:latin typeface="+mn-lt"/>
              </a:rPr>
              <a:t> compound words </a:t>
            </a:r>
            <a:r>
              <a:rPr lang="en-US" b="0" dirty="0">
                <a:latin typeface="+mn-lt"/>
              </a:rPr>
              <a:t>by </a:t>
            </a:r>
            <a:r>
              <a:rPr lang="en-US" dirty="0">
                <a:latin typeface="+mn-lt"/>
              </a:rPr>
              <a:t>reading each syllable or base word before reading the whole word </a:t>
            </a:r>
            <a:endParaRPr lang="en-US" b="1" dirty="0">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latin typeface="+mn-lt"/>
              </a:rPr>
              <a:t>words with a suffix </a:t>
            </a:r>
            <a:r>
              <a:rPr lang="en-US" b="0" dirty="0">
                <a:latin typeface="+mn-lt"/>
              </a:rPr>
              <a:t>by</a:t>
            </a:r>
            <a:r>
              <a:rPr lang="en-US" b="1" dirty="0">
                <a:latin typeface="+mn-lt"/>
              </a:rPr>
              <a:t> </a:t>
            </a:r>
            <a:r>
              <a:rPr lang="en-US" b="0" dirty="0">
                <a:latin typeface="+mn-lt"/>
              </a:rPr>
              <a:t>reading the base word and then adding the suffix.</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1" dirty="0">
              <a:latin typeface="+mn-lt"/>
            </a:endParaRPr>
          </a:p>
          <a:p>
            <a:r>
              <a:rPr lang="en-US" b="1" dirty="0">
                <a:latin typeface="+mn-lt"/>
              </a:rPr>
              <a:t>Provide corrective feedback as needed:</a:t>
            </a:r>
          </a:p>
          <a:p>
            <a:r>
              <a:rPr lang="en-US" dirty="0">
                <a:latin typeface="+mn-lt"/>
              </a:rPr>
              <a:t>If any students have difficulty with a letter–sound correspondence or with blending, model this process.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latin typeface="+mn-lt"/>
              </a:rPr>
              <a:t>Note: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latin typeface="+mn-lt"/>
              </a:rPr>
              <a:t>Y</a:t>
            </a:r>
            <a:r>
              <a:rPr lang="en-US" dirty="0">
                <a:latin typeface="+mn-lt"/>
              </a:rPr>
              <a:t>ou may choose to ask a particular student/group/row of students to read each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latin typeface="+mn-lt"/>
              </a:rPr>
              <a:t>Where it applies, you may ask students to identify the position of the target spelling/sound in the word. </a:t>
            </a:r>
          </a:p>
          <a:p>
            <a:endParaRPr lang="en-AU" dirty="0"/>
          </a:p>
        </p:txBody>
      </p:sp>
      <p:sp>
        <p:nvSpPr>
          <p:cNvPr id="4" name="Slide Number Placeholder 3">
            <a:extLst>
              <a:ext uri="{FF2B5EF4-FFF2-40B4-BE49-F238E27FC236}">
                <a16:creationId xmlns:a16="http://schemas.microsoft.com/office/drawing/2014/main" id="{71C53F0F-A4A5-FBFD-1256-E5335748494E}"/>
              </a:ext>
            </a:extLst>
          </p:cNvPr>
          <p:cNvSpPr>
            <a:spLocks noGrp="1"/>
          </p:cNvSpPr>
          <p:nvPr>
            <p:ph type="sldNum" sz="quarter" idx="5"/>
          </p:nvPr>
        </p:nvSpPr>
        <p:spPr/>
        <p:txBody>
          <a:bodyPr/>
          <a:lstStyle/>
          <a:p>
            <a:fld id="{5A44A9DE-4760-4494-A2B3-6554A63B8D88}" type="slidenum">
              <a:rPr lang="en-AU" smtClean="0"/>
              <a:t>7</a:t>
            </a:fld>
            <a:endParaRPr lang="en-AU" dirty="0"/>
          </a:p>
        </p:txBody>
      </p:sp>
    </p:spTree>
    <p:extLst>
      <p:ext uri="{BB962C8B-B14F-4D97-AF65-F5344CB8AC3E}">
        <p14:creationId xmlns:p14="http://schemas.microsoft.com/office/powerpoint/2010/main" val="86612574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Tell students the word each picture represents (</a:t>
            </a:r>
            <a:r>
              <a:rPr lang="en-US" b="1" dirty="0"/>
              <a:t>doe</a:t>
            </a:r>
            <a:r>
              <a:rPr lang="en-US" b="0" dirty="0"/>
              <a:t>,</a:t>
            </a:r>
            <a:r>
              <a:rPr lang="en-US" b="1" dirty="0"/>
              <a:t> claw</a:t>
            </a:r>
            <a:r>
              <a:rPr lang="en-US" b="0" dirty="0"/>
              <a:t>,</a:t>
            </a:r>
            <a:r>
              <a:rPr lang="en-US" b="1" dirty="0"/>
              <a:t> sauce</a:t>
            </a:r>
            <a:r>
              <a:rPr lang="en-US" b="0" dirty="0"/>
              <a:t>,</a:t>
            </a:r>
            <a:r>
              <a:rPr lang="en-US" b="1" dirty="0"/>
              <a:t> turkey</a:t>
            </a:r>
            <a:r>
              <a:rPr lang="en-US" b="0" dirty="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sz="1200" kern="1200" dirty="0">
                <a:solidFill>
                  <a:schemeClr val="tx1"/>
                </a:solidFill>
                <a:effectLst/>
                <a:latin typeface="+mn-lt"/>
                <a:ea typeface="+mn-ea"/>
                <a:cs typeface="+mn-cs"/>
              </a:rPr>
              <a:t>Ask students to say the given word aloud then spell:</a:t>
            </a:r>
          </a:p>
          <a:p>
            <a:pPr marL="171450" lvl="0" indent="-171450">
              <a:buFont typeface="Arial" panose="020B0604020202020204" pitchFamily="34" charset="0"/>
              <a:buChar char="•"/>
            </a:pPr>
            <a:r>
              <a:rPr lang="en-US" sz="1200" b="1" kern="1200" dirty="0">
                <a:solidFill>
                  <a:schemeClr val="tx1"/>
                </a:solidFill>
                <a:effectLst/>
                <a:latin typeface="+mn-lt"/>
                <a:ea typeface="+mn-ea"/>
                <a:cs typeface="+mn-cs"/>
              </a:rPr>
              <a:t>one-syllable words </a:t>
            </a:r>
            <a:r>
              <a:rPr lang="en-US" sz="1200" kern="1200" dirty="0">
                <a:solidFill>
                  <a:schemeClr val="tx1"/>
                </a:solidFill>
                <a:effectLst/>
                <a:latin typeface="+mn-lt"/>
                <a:ea typeface="+mn-ea"/>
                <a:cs typeface="+mn-cs"/>
              </a:rPr>
              <a:t>by saying the single sounds in the word while recording the letter/s for each sound.</a:t>
            </a:r>
          </a:p>
          <a:p>
            <a:pPr marL="171450" lvl="0" indent="-171450">
              <a:buFont typeface="Arial" panose="020B0604020202020204" pitchFamily="34" charset="0"/>
              <a:buChar char="•"/>
            </a:pPr>
            <a:r>
              <a:rPr lang="en-US" sz="1200" b="1" kern="1200" dirty="0">
                <a:solidFill>
                  <a:schemeClr val="tx1"/>
                </a:solidFill>
                <a:effectLst/>
                <a:latin typeface="+mn-lt"/>
                <a:ea typeface="+mn-ea"/>
                <a:cs typeface="+mn-cs"/>
              </a:rPr>
              <a:t>multisyllabic </a:t>
            </a:r>
            <a:r>
              <a:rPr lang="en-US" sz="1200" kern="1200" dirty="0">
                <a:solidFill>
                  <a:schemeClr val="tx1"/>
                </a:solidFill>
                <a:effectLst/>
                <a:latin typeface="+mn-lt"/>
                <a:ea typeface="+mn-ea"/>
                <a:cs typeface="+mn-cs"/>
              </a:rPr>
              <a:t>or</a:t>
            </a:r>
            <a:r>
              <a:rPr lang="en-US" sz="1200" b="1" kern="1200" dirty="0">
                <a:solidFill>
                  <a:schemeClr val="tx1"/>
                </a:solidFill>
                <a:effectLst/>
                <a:latin typeface="+mn-lt"/>
                <a:ea typeface="+mn-ea"/>
                <a:cs typeface="+mn-cs"/>
              </a:rPr>
              <a:t> compound words </a:t>
            </a:r>
            <a:r>
              <a:rPr lang="en-US" sz="1200" kern="1200" dirty="0">
                <a:solidFill>
                  <a:schemeClr val="tx1"/>
                </a:solidFill>
                <a:effectLst/>
                <a:latin typeface="+mn-lt"/>
                <a:ea typeface="+mn-ea"/>
                <a:cs typeface="+mn-cs"/>
              </a:rPr>
              <a:t>by spelling each syllable or base word to spell the word as a whole.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lvl="0"/>
            <a:r>
              <a:rPr lang="en-US" sz="1200" kern="1200" dirty="0">
                <a:solidFill>
                  <a:schemeClr val="tx1"/>
                </a:solidFill>
                <a:effectLst/>
                <a:latin typeface="+mn-lt"/>
                <a:ea typeface="+mn-ea"/>
                <a:cs typeface="+mn-cs"/>
              </a:rPr>
              <a:t>Students then:</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read the word they have spelled to check it is correct</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show each word they have written by placing their mini-whiteboard underneath their chin for you to check.</a:t>
            </a:r>
            <a:endParaRPr lang="en-AU" sz="1200" kern="1200" dirty="0">
              <a:solidFill>
                <a:schemeClr val="tx1"/>
              </a:solidFill>
              <a:effectLst/>
              <a:latin typeface="+mn-lt"/>
              <a:ea typeface="+mn-ea"/>
              <a:cs typeface="+mn-cs"/>
            </a:endParaRPr>
          </a:p>
          <a:p>
            <a:pPr marL="0" indent="0">
              <a:buFont typeface="Arial" panose="020B0604020202020204" pitchFamily="34" charset="0"/>
              <a:buNone/>
            </a:pPr>
            <a:endParaRPr lang="en-AU" sz="1200" dirty="0">
              <a:solidFill>
                <a:srgbClr val="404040"/>
              </a:solidFill>
              <a:effectLst/>
              <a:latin typeface="+mn-lt"/>
              <a:ea typeface="Calibri" panose="020F0502020204030204" pitchFamily="34" charset="0"/>
              <a:cs typeface="Times New Roman" panose="02020603050405020304" pitchFamily="18" charset="0"/>
            </a:endParaRPr>
          </a:p>
          <a:p>
            <a:r>
              <a:rPr lang="en-US" b="1" dirty="0"/>
              <a:t>Provide corrective feedback as needed: </a:t>
            </a:r>
          </a:p>
          <a:p>
            <a:r>
              <a:rPr lang="en-US" dirty="0"/>
              <a:t>If any students have difficulty, provide scaffolding as required or model the process for them.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*Where it applies, ask students to identify the position of the sound in a word to support them to choose the correct spelling. </a:t>
            </a: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dirty="0"/>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8</a:t>
            </a:fld>
            <a:endParaRPr lang="en-AU" dirty="0"/>
          </a:p>
        </p:txBody>
      </p:sp>
    </p:spTree>
    <p:extLst>
      <p:ext uri="{BB962C8B-B14F-4D97-AF65-F5344CB8AC3E}">
        <p14:creationId xmlns:p14="http://schemas.microsoft.com/office/powerpoint/2010/main" val="424196892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F67B67-FEFC-81A4-592E-9E361D75CAC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B5897B5-B756-9D52-382D-F244B923DC9D}"/>
              </a:ext>
            </a:extLst>
          </p:cNvPr>
          <p:cNvSpPr>
            <a:spLocks noGrp="1" noRot="1" noChangeAspect="1"/>
          </p:cNvSpPr>
          <p:nvPr>
            <p:ph type="sldImg"/>
          </p:nvPr>
        </p:nvSpPr>
        <p:spPr/>
        <p:txBody>
          <a:bodyPr/>
          <a:lstStyle/>
          <a:p>
            <a:endParaRPr lang="en-AU" dirty="0"/>
          </a:p>
        </p:txBody>
      </p:sp>
      <p:sp>
        <p:nvSpPr>
          <p:cNvPr id="3" name="Notes Placeholder 2">
            <a:extLst>
              <a:ext uri="{FF2B5EF4-FFF2-40B4-BE49-F238E27FC236}">
                <a16:creationId xmlns:a16="http://schemas.microsoft.com/office/drawing/2014/main" id="{6DB93712-5C80-AF84-7C62-8B2BAD05B464}"/>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100"/>
              </a:spcBef>
              <a:spcAft>
                <a:spcPts val="400"/>
              </a:spcAft>
              <a:buClrTx/>
              <a:buSzTx/>
              <a:buFontTx/>
              <a:buNone/>
              <a:tabLst/>
              <a:defRPr/>
            </a:pPr>
            <a:r>
              <a:rPr lang="en-AU" b="1" dirty="0">
                <a:latin typeface="+mn-lt"/>
              </a:rPr>
              <a:t>Suffix review </a:t>
            </a:r>
          </a:p>
          <a:p>
            <a:pPr marL="0" marR="0" lvl="0" indent="0" algn="l" defTabSz="914400" rtl="0" eaLnBrk="1" fontAlgn="auto" latinLnBrk="0" hangingPunct="1">
              <a:lnSpc>
                <a:spcPct val="100000"/>
              </a:lnSpc>
              <a:spcBef>
                <a:spcPts val="100"/>
              </a:spcBef>
              <a:spcAft>
                <a:spcPts val="400"/>
              </a:spcAft>
              <a:buClrTx/>
              <a:buSzTx/>
              <a:buFontTx/>
              <a:buNone/>
              <a:tabLst/>
              <a:defRPr/>
            </a:pPr>
            <a:endParaRPr lang="en-AU" b="1" dirty="0">
              <a:latin typeface="+mn-lt"/>
              <a:cs typeface="Calibri" panose="020F0502020204030204"/>
            </a:endParaRPr>
          </a:p>
          <a:p>
            <a:pPr marL="0" marR="0" lvl="0" indent="0" algn="l" defTabSz="914400" rtl="0" eaLnBrk="1" fontAlgn="auto" latinLnBrk="0" hangingPunct="1">
              <a:lnSpc>
                <a:spcPct val="100000"/>
              </a:lnSpc>
              <a:spcBef>
                <a:spcPts val="100"/>
              </a:spcBef>
              <a:spcAft>
                <a:spcPts val="400"/>
              </a:spcAft>
              <a:buClrTx/>
              <a:buSzTx/>
              <a:buFontTx/>
              <a:buNone/>
              <a:tabLst/>
              <a:defRPr/>
            </a:pPr>
            <a:r>
              <a:rPr lang="en-AU" dirty="0">
                <a:latin typeface="+mn-lt"/>
                <a:cs typeface="Calibri" panose="020F0502020204030204"/>
              </a:rPr>
              <a:t>Review the </a:t>
            </a:r>
            <a:r>
              <a:rPr lang="en-AU" b="1" dirty="0">
                <a:latin typeface="+mn-lt"/>
                <a:cs typeface="Calibri" panose="020F0502020204030204"/>
              </a:rPr>
              <a:t>-est </a:t>
            </a:r>
            <a:r>
              <a:rPr lang="en-AU" b="0" dirty="0">
                <a:latin typeface="+mn-lt"/>
                <a:cs typeface="Calibri" panose="020F0502020204030204"/>
              </a:rPr>
              <a:t>suffix</a:t>
            </a:r>
            <a:r>
              <a:rPr lang="en-AU" b="1" dirty="0">
                <a:latin typeface="+mn-lt"/>
                <a:cs typeface="Calibri" panose="020F0502020204030204"/>
              </a:rPr>
              <a:t> </a:t>
            </a:r>
            <a:r>
              <a:rPr lang="en-AU" dirty="0">
                <a:latin typeface="+mn-lt"/>
                <a:cs typeface="Calibri" panose="020F0502020204030204"/>
              </a:rPr>
              <a:t>using the following sequence.</a:t>
            </a:r>
          </a:p>
          <a:p>
            <a:pPr>
              <a:spcBef>
                <a:spcPts val="100"/>
              </a:spcBef>
              <a:spcAft>
                <a:spcPts val="400"/>
              </a:spcAft>
              <a:defRPr/>
            </a:pPr>
            <a:endParaRPr lang="en-AU" b="1" dirty="0">
              <a:latin typeface="+mn-lt"/>
              <a:cs typeface="Calibri"/>
            </a:endParaRPr>
          </a:p>
          <a:p>
            <a:pPr marL="0" indent="0">
              <a:spcBef>
                <a:spcPts val="100"/>
              </a:spcBef>
              <a:spcAft>
                <a:spcPts val="400"/>
              </a:spcAft>
              <a:buFont typeface="Arial"/>
              <a:buNone/>
              <a:defRPr/>
            </a:pPr>
            <a:r>
              <a:rPr lang="en-AU" dirty="0">
                <a:cs typeface="Calibri" panose="020F0502020204030204"/>
              </a:rPr>
              <a:t>Ask: </a:t>
            </a:r>
            <a:r>
              <a:rPr lang="en-AU" i="1" dirty="0">
                <a:cs typeface="Calibri" panose="020F0502020204030204"/>
              </a:rPr>
              <a:t>What is the suffix? </a:t>
            </a:r>
            <a:endParaRPr lang="en-AU" i="1" dirty="0">
              <a:ea typeface="Calibri"/>
              <a:cs typeface="Calibri" panose="020F0502020204030204"/>
            </a:endParaRPr>
          </a:p>
          <a:p>
            <a:pPr marL="0" indent="0">
              <a:spcBef>
                <a:spcPts val="100"/>
              </a:spcBef>
              <a:spcAft>
                <a:spcPts val="400"/>
              </a:spcAft>
              <a:buFont typeface="Arial"/>
              <a:buNone/>
              <a:defRPr/>
            </a:pPr>
            <a:r>
              <a:rPr lang="en-AU" dirty="0">
                <a:cs typeface="Calibri" panose="020F0502020204030204"/>
              </a:rPr>
              <a:t>Students: </a:t>
            </a:r>
            <a:r>
              <a:rPr lang="en-AU" b="1" i="1" dirty="0">
                <a:cs typeface="Calibri" panose="020F0502020204030204"/>
              </a:rPr>
              <a:t>-</a:t>
            </a:r>
            <a:r>
              <a:rPr lang="en-US" b="1" i="1" dirty="0"/>
              <a:t>est</a:t>
            </a:r>
          </a:p>
          <a:p>
            <a:pPr marL="0" indent="0">
              <a:spcBef>
                <a:spcPts val="100"/>
              </a:spcBef>
              <a:spcAft>
                <a:spcPts val="400"/>
              </a:spcAft>
              <a:buFont typeface="Arial"/>
              <a:buNone/>
              <a:defRPr/>
            </a:pPr>
            <a:r>
              <a:rPr lang="en-US" dirty="0">
                <a:cs typeface="Calibri"/>
              </a:rPr>
              <a:t>Ask: </a:t>
            </a:r>
            <a:r>
              <a:rPr lang="en-US" i="1" dirty="0">
                <a:cs typeface="Calibri"/>
              </a:rPr>
              <a:t>What does it mean? </a:t>
            </a:r>
            <a:endParaRPr lang="en-US" i="1" dirty="0">
              <a:ea typeface="Calibri"/>
              <a:cs typeface="Calibri"/>
            </a:endParaRPr>
          </a:p>
          <a:p>
            <a:pPr marL="0" indent="0">
              <a:spcBef>
                <a:spcPts val="100"/>
              </a:spcBef>
              <a:spcAft>
                <a:spcPts val="400"/>
              </a:spcAft>
              <a:buFont typeface="Arial"/>
              <a:buNone/>
              <a:defRPr/>
            </a:pPr>
            <a:r>
              <a:rPr lang="en-US" dirty="0">
                <a:cs typeface="Calibri"/>
              </a:rPr>
              <a:t>Students: ‘</a:t>
            </a:r>
            <a:r>
              <a:rPr lang="en-AU" sz="1200" i="1" kern="100" dirty="0">
                <a:effectLst/>
                <a:latin typeface="+mn-lt"/>
                <a:ea typeface="Aptos" panose="020B0004020202020204" pitchFamily="34" charset="0"/>
                <a:cs typeface="Times New Roman" panose="02020603050405020304" pitchFamily="18" charset="0"/>
              </a:rPr>
              <a:t>the most’</a:t>
            </a:r>
            <a:r>
              <a:rPr lang="en-US" i="1" dirty="0">
                <a:cs typeface="Calibri"/>
              </a:rPr>
              <a:t>.</a:t>
            </a:r>
            <a:endParaRPr lang="en-US" i="1" dirty="0">
              <a:cs typeface="+mn-cs"/>
            </a:endParaRPr>
          </a:p>
          <a:p>
            <a:pPr marL="0" indent="0">
              <a:spcBef>
                <a:spcPts val="100"/>
              </a:spcBef>
              <a:spcAft>
                <a:spcPts val="400"/>
              </a:spcAft>
              <a:buFont typeface="Arial"/>
              <a:buNone/>
              <a:defRPr/>
            </a:pPr>
            <a:r>
              <a:rPr lang="en-US" dirty="0">
                <a:cs typeface="+mn-cs"/>
              </a:rPr>
              <a:t>Say: </a:t>
            </a:r>
            <a:r>
              <a:rPr lang="en-AU" i="1" dirty="0">
                <a:cs typeface="Calibri" panose="020F0502020204030204"/>
              </a:rPr>
              <a:t>Your word is </a:t>
            </a:r>
            <a:r>
              <a:rPr lang="en-AU" b="1" i="1" dirty="0">
                <a:cs typeface="Calibri" panose="020F0502020204030204"/>
              </a:rPr>
              <a:t>cold</a:t>
            </a:r>
            <a:r>
              <a:rPr lang="en-AU" i="1" dirty="0">
                <a:cs typeface="Calibri" panose="020F0502020204030204"/>
              </a:rPr>
              <a:t>. Add the suffix. </a:t>
            </a:r>
            <a:endParaRPr lang="en-AU" i="1" dirty="0">
              <a:ea typeface="Calibri"/>
              <a:cs typeface="Calibri" panose="020F0502020204030204"/>
            </a:endParaRPr>
          </a:p>
          <a:p>
            <a:pPr marL="0" indent="0">
              <a:spcBef>
                <a:spcPts val="100"/>
              </a:spcBef>
              <a:spcAft>
                <a:spcPts val="400"/>
              </a:spcAft>
              <a:buFont typeface="Arial"/>
              <a:buNone/>
              <a:defRPr/>
            </a:pPr>
            <a:r>
              <a:rPr lang="en-AU" dirty="0">
                <a:cs typeface="Calibri" panose="020F0502020204030204"/>
              </a:rPr>
              <a:t>Students:</a:t>
            </a:r>
            <a:r>
              <a:rPr lang="en-AU" b="1" dirty="0">
                <a:cs typeface="Calibri" panose="020F0502020204030204"/>
              </a:rPr>
              <a:t> </a:t>
            </a:r>
            <a:r>
              <a:rPr lang="en-AU" b="1" i="1" dirty="0">
                <a:cs typeface="Calibri" panose="020F0502020204030204"/>
              </a:rPr>
              <a:t>Coldest</a:t>
            </a:r>
            <a:r>
              <a:rPr lang="en-AU" dirty="0">
                <a:cs typeface="Calibri" panose="020F0502020204030204"/>
              </a:rPr>
              <a:t>.</a:t>
            </a:r>
            <a:endParaRPr lang="en-AU" dirty="0">
              <a:cs typeface="+mn-cs"/>
            </a:endParaRPr>
          </a:p>
          <a:p>
            <a:pPr marL="0" indent="0">
              <a:spcBef>
                <a:spcPts val="100"/>
              </a:spcBef>
              <a:spcAft>
                <a:spcPts val="400"/>
              </a:spcAft>
              <a:buFont typeface="Arial"/>
              <a:buNone/>
              <a:defRPr/>
            </a:pPr>
            <a:r>
              <a:rPr lang="en-AU" dirty="0">
                <a:cs typeface="+mn-cs"/>
              </a:rPr>
              <a:t>Ask: </a:t>
            </a:r>
            <a:r>
              <a:rPr lang="en-AU" i="1" dirty="0">
                <a:cs typeface="Calibri" panose="020F0502020204030204"/>
              </a:rPr>
              <a:t>What does it mean? </a:t>
            </a:r>
            <a:endParaRPr lang="en-AU" i="1" dirty="0">
              <a:ea typeface="Calibri"/>
              <a:cs typeface="Calibri" panose="020F0502020204030204"/>
            </a:endParaRPr>
          </a:p>
          <a:p>
            <a:pPr marL="0" indent="0">
              <a:spcBef>
                <a:spcPts val="100"/>
              </a:spcBef>
              <a:spcAft>
                <a:spcPts val="400"/>
              </a:spcAft>
              <a:buFont typeface="Arial"/>
              <a:buNone/>
              <a:defRPr/>
            </a:pPr>
            <a:r>
              <a:rPr lang="en-AU" dirty="0">
                <a:cs typeface="Calibri" panose="020F0502020204030204"/>
              </a:rPr>
              <a:t>Students: ‘</a:t>
            </a:r>
            <a:r>
              <a:rPr lang="en-AU" i="1" dirty="0">
                <a:cs typeface="Calibri" panose="020F0502020204030204"/>
              </a:rPr>
              <a:t>the most cold’ compared to the rest.</a:t>
            </a:r>
            <a:endParaRPr lang="en-AU" i="1" dirty="0">
              <a:cs typeface="+mn-cs"/>
            </a:endParaRPr>
          </a:p>
          <a:p>
            <a:pPr marL="628650" lvl="1" indent="-171450">
              <a:spcBef>
                <a:spcPts val="100"/>
              </a:spcBef>
              <a:spcAft>
                <a:spcPts val="400"/>
              </a:spcAft>
              <a:buFont typeface="Arial" panose="020B0604020202020204" pitchFamily="34" charset="0"/>
              <a:buChar char="•"/>
            </a:pPr>
            <a:endParaRPr lang="en-AU" dirty="0">
              <a:cs typeface="Calibri"/>
            </a:endParaRPr>
          </a:p>
          <a:p>
            <a:endParaRPr lang="en-US" dirty="0"/>
          </a:p>
        </p:txBody>
      </p:sp>
      <p:sp>
        <p:nvSpPr>
          <p:cNvPr id="4" name="Slide Number Placeholder 3">
            <a:extLst>
              <a:ext uri="{FF2B5EF4-FFF2-40B4-BE49-F238E27FC236}">
                <a16:creationId xmlns:a16="http://schemas.microsoft.com/office/drawing/2014/main" id="{AF59D034-8007-BE66-4D79-89CDDBE9CC2A}"/>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AU" sz="1200" b="0" i="0" u="none" strike="noStrike" kern="1200" cap="none" spc="0" normalizeH="0" baseline="0" noProof="0" dirty="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93805706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8" Type="http://schemas.openxmlformats.org/officeDocument/2006/relationships/image" Target="../media/image7.svg"/><Relationship Id="rId3" Type="http://schemas.openxmlformats.org/officeDocument/2006/relationships/image" Target="../media/image4.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9.svg"/><Relationship Id="rId5" Type="http://schemas.openxmlformats.org/officeDocument/2006/relationships/image" Target="../media/image8.png"/><Relationship Id="rId4" Type="http://schemas.openxmlformats.org/officeDocument/2006/relationships/image" Target="../media/image5.sv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10.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9.sv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12.sv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5.sv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5.sv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5.svg"/></Relationships>
</file>

<file path=ppt/slideLayouts/_rels/slideLayout17.xml.rels><?xml version="1.0" encoding="UTF-8" standalone="yes"?>
<Relationships xmlns="http://schemas.openxmlformats.org/package/2006/relationships"><Relationship Id="rId8" Type="http://schemas.openxmlformats.org/officeDocument/2006/relationships/hyperlink" Target="https://www.literacyhub.edu.au/" TargetMode="External"/><Relationship Id="rId3" Type="http://schemas.openxmlformats.org/officeDocument/2006/relationships/image" Target="../media/image14.svg"/><Relationship Id="rId7" Type="http://schemas.openxmlformats.org/officeDocument/2006/relationships/image" Target="../media/image16.jpeg"/><Relationship Id="rId2" Type="http://schemas.openxmlformats.org/officeDocument/2006/relationships/image" Target="../media/image13.png"/><Relationship Id="rId1" Type="http://schemas.openxmlformats.org/officeDocument/2006/relationships/slideMaster" Target="../slideMasters/slideMaster1.xml"/><Relationship Id="rId6" Type="http://schemas.openxmlformats.org/officeDocument/2006/relationships/image" Target="file:////Users/ajabongiornonew/ESA%20Design/0_2024%20WIP/LitHub%20Phases%20Templates/PP%20Templates/Links/Laptop-Icon_TH.png" TargetMode="External"/><Relationship Id="rId5" Type="http://schemas.openxmlformats.org/officeDocument/2006/relationships/image" Target="../media/image15.png"/><Relationship Id="rId4" Type="http://schemas.openxmlformats.org/officeDocument/2006/relationships/image" Target="../media/image1.png"/></Relationships>
</file>

<file path=ppt/slideLayouts/_rels/slideLayout18.xml.rels><?xml version="1.0" encoding="UTF-8" standalone="yes"?>
<Relationships xmlns="http://schemas.openxmlformats.org/package/2006/relationships"><Relationship Id="rId8" Type="http://schemas.openxmlformats.org/officeDocument/2006/relationships/hyperlink" Target="https://www.literacyhub.edu.au/plan-teach-and-assess/lesson-packs/" TargetMode="External"/><Relationship Id="rId3" Type="http://schemas.openxmlformats.org/officeDocument/2006/relationships/image" Target="../media/image13.png"/><Relationship Id="rId7" Type="http://schemas.openxmlformats.org/officeDocument/2006/relationships/image" Target="../media/image18.svg"/><Relationship Id="rId2" Type="http://schemas.openxmlformats.org/officeDocument/2006/relationships/slideMaster" Target="../slideMasters/slideMaster1.xml"/><Relationship Id="rId1" Type="http://schemas.openxmlformats.org/officeDocument/2006/relationships/tags" Target="../tags/tag3.xml"/><Relationship Id="rId6" Type="http://schemas.openxmlformats.org/officeDocument/2006/relationships/image" Target="../media/image17.png"/><Relationship Id="rId5" Type="http://schemas.openxmlformats.org/officeDocument/2006/relationships/image" Target="../media/image1.png"/><Relationship Id="rId10" Type="http://schemas.openxmlformats.org/officeDocument/2006/relationships/image" Target="../media/image19.tiff"/><Relationship Id="rId4" Type="http://schemas.openxmlformats.org/officeDocument/2006/relationships/image" Target="../media/image14.svg"/><Relationship Id="rId9" Type="http://schemas.openxmlformats.org/officeDocument/2006/relationships/image" Target="../media/image16.jpe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12.svg"/></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1.png"/><Relationship Id="rId7" Type="http://schemas.openxmlformats.org/officeDocument/2006/relationships/image" Target="../media/image21.svg"/><Relationship Id="rId2" Type="http://schemas.openxmlformats.org/officeDocument/2006/relationships/slideMaster" Target="../slideMasters/slideMaster1.xml"/><Relationship Id="rId1" Type="http://schemas.openxmlformats.org/officeDocument/2006/relationships/tags" Target="../tags/tag4.xml"/><Relationship Id="rId6" Type="http://schemas.openxmlformats.org/officeDocument/2006/relationships/image" Target="../media/image20.png"/><Relationship Id="rId11" Type="http://schemas.openxmlformats.org/officeDocument/2006/relationships/image" Target="../media/image12.svg"/><Relationship Id="rId5" Type="http://schemas.openxmlformats.org/officeDocument/2006/relationships/image" Target="../media/image5.svg"/><Relationship Id="rId10" Type="http://schemas.openxmlformats.org/officeDocument/2006/relationships/image" Target="../media/image11.png"/><Relationship Id="rId4" Type="http://schemas.openxmlformats.org/officeDocument/2006/relationships/image" Target="../media/image4.png"/><Relationship Id="rId9" Type="http://schemas.openxmlformats.org/officeDocument/2006/relationships/image" Target="../media/image23.sv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12.svg"/><Relationship Id="rId2" Type="http://schemas.openxmlformats.org/officeDocument/2006/relationships/slideMaster" Target="../slideMasters/slideMaster1.xml"/><Relationship Id="rId1" Type="http://schemas.openxmlformats.org/officeDocument/2006/relationships/tags" Target="../tags/tag5.xml"/><Relationship Id="rId6" Type="http://schemas.openxmlformats.org/officeDocument/2006/relationships/image" Target="../media/image11.png"/><Relationship Id="rId5" Type="http://schemas.openxmlformats.org/officeDocument/2006/relationships/image" Target="../media/image7.svg"/><Relationship Id="rId4" Type="http://schemas.openxmlformats.org/officeDocument/2006/relationships/image" Target="../media/image6.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27.svg"/><Relationship Id="rId5" Type="http://schemas.openxmlformats.org/officeDocument/2006/relationships/image" Target="../media/image26.png"/><Relationship Id="rId4" Type="http://schemas.openxmlformats.org/officeDocument/2006/relationships/image" Target="../media/image25.sv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12.svg"/><Relationship Id="rId2" Type="http://schemas.openxmlformats.org/officeDocument/2006/relationships/slideMaster" Target="../slideMasters/slideMaster1.xml"/><Relationship Id="rId1" Type="http://schemas.openxmlformats.org/officeDocument/2006/relationships/tags" Target="../tags/tag6.xml"/><Relationship Id="rId6" Type="http://schemas.openxmlformats.org/officeDocument/2006/relationships/image" Target="../media/image11.png"/><Relationship Id="rId5" Type="http://schemas.openxmlformats.org/officeDocument/2006/relationships/image" Target="../media/image7.svg"/><Relationship Id="rId4" Type="http://schemas.openxmlformats.org/officeDocument/2006/relationships/image" Target="../media/image6.pn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12.svg"/></Relationships>
</file>

<file path=ppt/slideLayouts/_rels/slideLayout25.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1.png"/><Relationship Id="rId7" Type="http://schemas.openxmlformats.org/officeDocument/2006/relationships/image" Target="../media/image21.svg"/><Relationship Id="rId2" Type="http://schemas.openxmlformats.org/officeDocument/2006/relationships/slideMaster" Target="../slideMasters/slideMaster1.xml"/><Relationship Id="rId1" Type="http://schemas.openxmlformats.org/officeDocument/2006/relationships/tags" Target="../tags/tag7.xml"/><Relationship Id="rId6" Type="http://schemas.openxmlformats.org/officeDocument/2006/relationships/image" Target="../media/image20.png"/><Relationship Id="rId11" Type="http://schemas.openxmlformats.org/officeDocument/2006/relationships/image" Target="../media/image12.svg"/><Relationship Id="rId5" Type="http://schemas.openxmlformats.org/officeDocument/2006/relationships/image" Target="../media/image5.svg"/><Relationship Id="rId10" Type="http://schemas.openxmlformats.org/officeDocument/2006/relationships/image" Target="../media/image11.png"/><Relationship Id="rId4" Type="http://schemas.openxmlformats.org/officeDocument/2006/relationships/image" Target="../media/image4.png"/><Relationship Id="rId9" Type="http://schemas.openxmlformats.org/officeDocument/2006/relationships/image" Target="../media/image23.sv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7.svg"/><Relationship Id="rId4" Type="http://schemas.openxmlformats.org/officeDocument/2006/relationships/image" Target="../media/image6.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3.svg"/><Relationship Id="rId5" Type="http://schemas.openxmlformats.org/officeDocument/2006/relationships/image" Target="../media/image2.png"/><Relationship Id="rId4" Type="http://schemas.openxmlformats.org/officeDocument/2006/relationships/image" Target="../media/image5.sv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3.svg"/><Relationship Id="rId5" Type="http://schemas.openxmlformats.org/officeDocument/2006/relationships/image" Target="../media/image2.png"/><Relationship Id="rId4" Type="http://schemas.openxmlformats.org/officeDocument/2006/relationships/image" Target="../media/image7.svg"/></Relationships>
</file>

<file path=ppt/slideLayouts/_rels/slideLayout6.xml.rels><?xml version="1.0" encoding="UTF-8" standalone="yes"?>
<Relationships xmlns="http://schemas.openxmlformats.org/package/2006/relationships"><Relationship Id="rId8" Type="http://schemas.openxmlformats.org/officeDocument/2006/relationships/image" Target="../media/image3.svg"/><Relationship Id="rId3" Type="http://schemas.openxmlformats.org/officeDocument/2006/relationships/image" Target="../media/image4.png"/><Relationship Id="rId7"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5.sv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9.sv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9.sv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9.svg"/></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Intention/Criteria 11.1">
    <p:spTree>
      <p:nvGrpSpPr>
        <p:cNvPr id="1" name=""/>
        <p:cNvGrpSpPr/>
        <p:nvPr/>
      </p:nvGrpSpPr>
      <p:grpSpPr>
        <a:xfrm>
          <a:off x="0" y="0"/>
          <a:ext cx="0" cy="0"/>
          <a:chOff x="0" y="0"/>
          <a:chExt cx="0" cy="0"/>
        </a:xfrm>
      </p:grpSpPr>
      <p:sp>
        <p:nvSpPr>
          <p:cNvPr id="17" name="Rounded Rectangle 16">
            <a:extLst>
              <a:ext uri="{FF2B5EF4-FFF2-40B4-BE49-F238E27FC236}">
                <a16:creationId xmlns:a16="http://schemas.microsoft.com/office/drawing/2014/main" id="{14C0B759-E816-C44B-9AB0-4528F191C8A1}"/>
              </a:ext>
            </a:extLst>
          </p:cNvPr>
          <p:cNvSpPr/>
          <p:nvPr userDrawn="1"/>
        </p:nvSpPr>
        <p:spPr>
          <a:xfrm>
            <a:off x="681871" y="742532"/>
            <a:ext cx="4552252"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Rounded Rectangle 21">
            <a:extLst>
              <a:ext uri="{FF2B5EF4-FFF2-40B4-BE49-F238E27FC236}">
                <a16:creationId xmlns:a16="http://schemas.microsoft.com/office/drawing/2014/main" id="{BE4BB05F-3700-A842-A571-5D15213D8A95}"/>
              </a:ext>
            </a:extLst>
          </p:cNvPr>
          <p:cNvSpPr/>
          <p:nvPr userDrawn="1"/>
        </p:nvSpPr>
        <p:spPr>
          <a:xfrm>
            <a:off x="681871" y="3007548"/>
            <a:ext cx="4552252"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3" name="Text Placeholder 2">
            <a:extLst>
              <a:ext uri="{FF2B5EF4-FFF2-40B4-BE49-F238E27FC236}">
                <a16:creationId xmlns:a16="http://schemas.microsoft.com/office/drawing/2014/main" id="{94DBA4AF-3AB4-0044-A906-5032B6DE58B7}"/>
              </a:ext>
            </a:extLst>
          </p:cNvPr>
          <p:cNvSpPr>
            <a:spLocks noGrp="1"/>
          </p:cNvSpPr>
          <p:nvPr>
            <p:ph type="body" idx="12"/>
          </p:nvPr>
        </p:nvSpPr>
        <p:spPr>
          <a:xfrm>
            <a:off x="984800" y="1626945"/>
            <a:ext cx="8791301" cy="1122392"/>
          </a:xfrm>
        </p:spPr>
        <p:txBody>
          <a:bodyPr anchor="t" anchorCtr="0">
            <a:normAutofit/>
          </a:bodyPr>
          <a:lstStyle>
            <a:lvl1pPr marL="0" indent="0">
              <a:buNone/>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4" name="Subtitle 2">
            <a:extLst>
              <a:ext uri="{FF2B5EF4-FFF2-40B4-BE49-F238E27FC236}">
                <a16:creationId xmlns:a16="http://schemas.microsoft.com/office/drawing/2014/main" id="{AA39E952-BD81-B94E-BF31-C83C1C329BC4}"/>
              </a:ext>
            </a:extLst>
          </p:cNvPr>
          <p:cNvSpPr>
            <a:spLocks noGrp="1"/>
          </p:cNvSpPr>
          <p:nvPr>
            <p:ph type="subTitle" idx="11"/>
          </p:nvPr>
        </p:nvSpPr>
        <p:spPr>
          <a:xfrm>
            <a:off x="984801" y="3053843"/>
            <a:ext cx="6405634" cy="645961"/>
          </a:xfrm>
        </p:spPr>
        <p:txBody>
          <a:bodyPr anchor="ctr" anchorCtr="0">
            <a:noAutofit/>
          </a:bodyPr>
          <a:lstStyle>
            <a:lvl1pPr marL="0" indent="0" algn="l">
              <a:lnSpc>
                <a:spcPct val="70000"/>
              </a:lnSpc>
              <a:buNone/>
              <a:defRPr sz="3500" b="1" i="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5" name="Text Placeholder 2">
            <a:extLst>
              <a:ext uri="{FF2B5EF4-FFF2-40B4-BE49-F238E27FC236}">
                <a16:creationId xmlns:a16="http://schemas.microsoft.com/office/drawing/2014/main" id="{90497567-E6AE-BE45-B49E-F505D9980941}"/>
              </a:ext>
            </a:extLst>
          </p:cNvPr>
          <p:cNvSpPr>
            <a:spLocks noGrp="1"/>
          </p:cNvSpPr>
          <p:nvPr>
            <p:ph type="body" idx="13"/>
          </p:nvPr>
        </p:nvSpPr>
        <p:spPr>
          <a:xfrm>
            <a:off x="984801" y="3891961"/>
            <a:ext cx="8791300" cy="1241130"/>
          </a:xfrm>
        </p:spPr>
        <p:txBody>
          <a:bodyPr anchor="t" anchorCtr="0">
            <a:normAutofit/>
          </a:bodyPr>
          <a:lstStyle>
            <a:lvl1pPr marL="0" indent="0">
              <a:buNone/>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Rectangle 3">
            <a:extLst>
              <a:ext uri="{FF2B5EF4-FFF2-40B4-BE49-F238E27FC236}">
                <a16:creationId xmlns:a16="http://schemas.microsoft.com/office/drawing/2014/main" id="{F9D10ECC-3C3E-D321-5E0E-AFB90647C623}"/>
              </a:ext>
            </a:extLst>
          </p:cNvPr>
          <p:cNvSpPr/>
          <p:nvPr userDrawn="1"/>
        </p:nvSpPr>
        <p:spPr>
          <a:xfrm>
            <a:off x="0" y="0"/>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Rounded Corners 4">
            <a:extLst>
              <a:ext uri="{FF2B5EF4-FFF2-40B4-BE49-F238E27FC236}">
                <a16:creationId xmlns:a16="http://schemas.microsoft.com/office/drawing/2014/main" id="{B602E7F4-53EC-DD62-C38C-2913E8D28BA0}"/>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dirty="0">
              <a:solidFill>
                <a:srgbClr val="007FC2"/>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6773629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We do + view + pen BLANK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4" name="Group 3">
            <a:extLst>
              <a:ext uri="{FF2B5EF4-FFF2-40B4-BE49-F238E27FC236}">
                <a16:creationId xmlns:a16="http://schemas.microsoft.com/office/drawing/2014/main" id="{7E24AB7D-3886-B54A-B2A3-55DA6F8F0BA7}"/>
              </a:ext>
            </a:extLst>
          </p:cNvPr>
          <p:cNvGrpSpPr/>
          <p:nvPr userDrawn="1"/>
        </p:nvGrpSpPr>
        <p:grpSpPr>
          <a:xfrm>
            <a:off x="11029911" y="291263"/>
            <a:ext cx="876718" cy="645960"/>
            <a:chOff x="11029911" y="291263"/>
            <a:chExt cx="876718" cy="645960"/>
          </a:xfrm>
        </p:grpSpPr>
        <p:sp>
          <p:nvSpPr>
            <p:cNvPr id="17" name="Rounded Rectangle 16">
              <a:extLst>
                <a:ext uri="{FF2B5EF4-FFF2-40B4-BE49-F238E27FC236}">
                  <a16:creationId xmlns:a16="http://schemas.microsoft.com/office/drawing/2014/main" id="{AFC8717E-2E2E-0842-A159-75BCCAF8D540}"/>
                </a:ext>
              </a:extLst>
            </p:cNvPr>
            <p:cNvSpPr/>
            <p:nvPr userDrawn="1"/>
          </p:nvSpPr>
          <p:spPr>
            <a:xfrm>
              <a:off x="11029911"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1" name="Graphic 20" descr="Pencil outline">
              <a:extLst>
                <a:ext uri="{FF2B5EF4-FFF2-40B4-BE49-F238E27FC236}">
                  <a16:creationId xmlns:a16="http://schemas.microsoft.com/office/drawing/2014/main" id="{DBEBA0CA-1227-1542-8F10-01439DAD67B4}"/>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grpSp>
      <p:grpSp>
        <p:nvGrpSpPr>
          <p:cNvPr id="2" name="Group 1">
            <a:extLst>
              <a:ext uri="{FF2B5EF4-FFF2-40B4-BE49-F238E27FC236}">
                <a16:creationId xmlns:a16="http://schemas.microsoft.com/office/drawing/2014/main" id="{56A95C73-A096-1A4A-84E8-C2AD1AAEE8BE}"/>
              </a:ext>
            </a:extLst>
          </p:cNvPr>
          <p:cNvGrpSpPr/>
          <p:nvPr userDrawn="1"/>
        </p:nvGrpSpPr>
        <p:grpSpPr>
          <a:xfrm>
            <a:off x="9066803" y="291262"/>
            <a:ext cx="876718" cy="645960"/>
            <a:chOff x="9066803" y="291262"/>
            <a:chExt cx="876718" cy="645960"/>
          </a:xfrm>
        </p:grpSpPr>
        <p:sp>
          <p:nvSpPr>
            <p:cNvPr id="23" name="Rounded Rectangle 22">
              <a:extLst>
                <a:ext uri="{FF2B5EF4-FFF2-40B4-BE49-F238E27FC236}">
                  <a16:creationId xmlns:a16="http://schemas.microsoft.com/office/drawing/2014/main" id="{2D9CBA8A-AA92-8A46-B0BA-89A1B974D567}"/>
                </a:ext>
              </a:extLst>
            </p:cNvPr>
            <p:cNvSpPr/>
            <p:nvPr userDrawn="1"/>
          </p:nvSpPr>
          <p:spPr>
            <a:xfrm>
              <a:off x="9066803" y="291262"/>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7" name="Graphic 26" descr="Classroom outline">
              <a:extLst>
                <a:ext uri="{FF2B5EF4-FFF2-40B4-BE49-F238E27FC236}">
                  <a16:creationId xmlns:a16="http://schemas.microsoft.com/office/drawing/2014/main" id="{52B30A04-5BED-FE45-8D32-C244F98FC792}"/>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198736" y="307816"/>
              <a:ext cx="612851" cy="612851"/>
            </a:xfrm>
            <a:prstGeom prst="rect">
              <a:avLst/>
            </a:prstGeom>
          </p:spPr>
        </p:pic>
      </p:grpSp>
      <p:grpSp>
        <p:nvGrpSpPr>
          <p:cNvPr id="3" name="Group 2">
            <a:extLst>
              <a:ext uri="{FF2B5EF4-FFF2-40B4-BE49-F238E27FC236}">
                <a16:creationId xmlns:a16="http://schemas.microsoft.com/office/drawing/2014/main" id="{1761F877-022D-2C4B-B24F-44E5924B41E6}"/>
              </a:ext>
            </a:extLst>
          </p:cNvPr>
          <p:cNvGrpSpPr/>
          <p:nvPr userDrawn="1"/>
        </p:nvGrpSpPr>
        <p:grpSpPr>
          <a:xfrm>
            <a:off x="10048357" y="291262"/>
            <a:ext cx="876718" cy="655143"/>
            <a:chOff x="10048357" y="291262"/>
            <a:chExt cx="876718" cy="655143"/>
          </a:xfrm>
        </p:grpSpPr>
        <p:sp>
          <p:nvSpPr>
            <p:cNvPr id="29" name="Rounded Rectangle 28">
              <a:extLst>
                <a:ext uri="{FF2B5EF4-FFF2-40B4-BE49-F238E27FC236}">
                  <a16:creationId xmlns:a16="http://schemas.microsoft.com/office/drawing/2014/main" id="{6B12110D-D7E8-9B48-A56E-8033ED91E703}"/>
                </a:ext>
              </a:extLst>
            </p:cNvPr>
            <p:cNvSpPr/>
            <p:nvPr userDrawn="1"/>
          </p:nvSpPr>
          <p:spPr>
            <a:xfrm>
              <a:off x="10048357" y="291262"/>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0" name="Graphic 29" descr="Glasses outline">
              <a:extLst>
                <a:ext uri="{FF2B5EF4-FFF2-40B4-BE49-F238E27FC236}">
                  <a16:creationId xmlns:a16="http://schemas.microsoft.com/office/drawing/2014/main" id="{7B6A47EF-7AEA-8F47-9033-51DD63369387}"/>
                </a:ext>
              </a:extLst>
            </p:cNvPr>
            <p:cNvPicPr>
              <a:picLocks noChangeAspect="1"/>
            </p:cNvPicPr>
            <p:nvPr userDrawn="1"/>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0166937" y="307816"/>
              <a:ext cx="638589" cy="638589"/>
            </a:xfrm>
            <a:prstGeom prst="rect">
              <a:avLst/>
            </a:prstGeom>
          </p:spPr>
        </p:pic>
      </p:grpSp>
      <p:sp>
        <p:nvSpPr>
          <p:cNvPr id="7" name="Rounded Rectangle 8">
            <a:extLst>
              <a:ext uri="{FF2B5EF4-FFF2-40B4-BE49-F238E27FC236}">
                <a16:creationId xmlns:a16="http://schemas.microsoft.com/office/drawing/2014/main" id="{6E49FD2D-6EB8-F7BC-04C2-62AEE302DD5B}"/>
              </a:ext>
            </a:extLst>
          </p:cNvPr>
          <p:cNvSpPr/>
          <p:nvPr userDrawn="1"/>
        </p:nvSpPr>
        <p:spPr>
          <a:xfrm>
            <a:off x="283765" y="299356"/>
            <a:ext cx="1840189"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itle 1">
            <a:extLst>
              <a:ext uri="{FF2B5EF4-FFF2-40B4-BE49-F238E27FC236}">
                <a16:creationId xmlns:a16="http://schemas.microsoft.com/office/drawing/2014/main" id="{558D519A-44D2-A145-118A-20C11E45DE82}"/>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dirty="0">
                <a:solidFill>
                  <a:srgbClr val="0E1E42"/>
                </a:solidFill>
                <a:latin typeface="Calibri" panose="020F0502020204030204" pitchFamily="34" charset="0"/>
                <a:cs typeface="Calibri" panose="020F0502020204030204" pitchFamily="34" charset="0"/>
              </a:rPr>
              <a:t>We do</a:t>
            </a:r>
          </a:p>
        </p:txBody>
      </p:sp>
      <p:sp>
        <p:nvSpPr>
          <p:cNvPr id="8" name="Rectangle 7">
            <a:extLst>
              <a:ext uri="{FF2B5EF4-FFF2-40B4-BE49-F238E27FC236}">
                <a16:creationId xmlns:a16="http://schemas.microsoft.com/office/drawing/2014/main" id="{DCCD954F-422D-0550-541C-ED4ABC4D2213}"/>
              </a:ext>
            </a:extLst>
          </p:cNvPr>
          <p:cNvSpPr/>
          <p:nvPr userDrawn="1"/>
        </p:nvSpPr>
        <p:spPr>
          <a:xfrm>
            <a:off x="0" y="0"/>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Rounded Corners 10">
            <a:extLst>
              <a:ext uri="{FF2B5EF4-FFF2-40B4-BE49-F238E27FC236}">
                <a16:creationId xmlns:a16="http://schemas.microsoft.com/office/drawing/2014/main" id="{1E85FAF5-3E37-F102-4281-98AC7440259B}"/>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dirty="0">
              <a:solidFill>
                <a:srgbClr val="007FC2"/>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61635082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We do + pen + chin BLANK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7" name="Rounded Rectangle 16">
            <a:extLst>
              <a:ext uri="{FF2B5EF4-FFF2-40B4-BE49-F238E27FC236}">
                <a16:creationId xmlns:a16="http://schemas.microsoft.com/office/drawing/2014/main" id="{AFC8717E-2E2E-0842-A159-75BCCAF8D540}"/>
              </a:ext>
            </a:extLst>
          </p:cNvPr>
          <p:cNvSpPr/>
          <p:nvPr userDrawn="1"/>
        </p:nvSpPr>
        <p:spPr>
          <a:xfrm>
            <a:off x="11029911"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2" name="Group 1">
            <a:extLst>
              <a:ext uri="{FF2B5EF4-FFF2-40B4-BE49-F238E27FC236}">
                <a16:creationId xmlns:a16="http://schemas.microsoft.com/office/drawing/2014/main" id="{56A95C73-A096-1A4A-84E8-C2AD1AAEE8BE}"/>
              </a:ext>
            </a:extLst>
          </p:cNvPr>
          <p:cNvGrpSpPr/>
          <p:nvPr userDrawn="1"/>
        </p:nvGrpSpPr>
        <p:grpSpPr>
          <a:xfrm>
            <a:off x="9066803" y="291262"/>
            <a:ext cx="876718" cy="645960"/>
            <a:chOff x="9066803" y="291262"/>
            <a:chExt cx="876718" cy="645960"/>
          </a:xfrm>
        </p:grpSpPr>
        <p:sp>
          <p:nvSpPr>
            <p:cNvPr id="23" name="Rounded Rectangle 22">
              <a:extLst>
                <a:ext uri="{FF2B5EF4-FFF2-40B4-BE49-F238E27FC236}">
                  <a16:creationId xmlns:a16="http://schemas.microsoft.com/office/drawing/2014/main" id="{2D9CBA8A-AA92-8A46-B0BA-89A1B974D567}"/>
                </a:ext>
              </a:extLst>
            </p:cNvPr>
            <p:cNvSpPr/>
            <p:nvPr userDrawn="1"/>
          </p:nvSpPr>
          <p:spPr>
            <a:xfrm>
              <a:off x="9066803" y="291262"/>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7" name="Graphic 26" descr="Classroom outline">
              <a:extLst>
                <a:ext uri="{FF2B5EF4-FFF2-40B4-BE49-F238E27FC236}">
                  <a16:creationId xmlns:a16="http://schemas.microsoft.com/office/drawing/2014/main" id="{52B30A04-5BED-FE45-8D32-C244F98FC792}"/>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198736" y="307816"/>
              <a:ext cx="612851" cy="612851"/>
            </a:xfrm>
            <a:prstGeom prst="rect">
              <a:avLst/>
            </a:prstGeom>
          </p:spPr>
        </p:pic>
      </p:grpSp>
      <p:sp>
        <p:nvSpPr>
          <p:cNvPr id="29" name="Rounded Rectangle 28">
            <a:extLst>
              <a:ext uri="{FF2B5EF4-FFF2-40B4-BE49-F238E27FC236}">
                <a16:creationId xmlns:a16="http://schemas.microsoft.com/office/drawing/2014/main" id="{6B12110D-D7E8-9B48-A56E-8033ED91E703}"/>
              </a:ext>
            </a:extLst>
          </p:cNvPr>
          <p:cNvSpPr/>
          <p:nvPr userDrawn="1"/>
        </p:nvSpPr>
        <p:spPr>
          <a:xfrm>
            <a:off x="10048357" y="291262"/>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ounded Rectangle 8">
            <a:extLst>
              <a:ext uri="{FF2B5EF4-FFF2-40B4-BE49-F238E27FC236}">
                <a16:creationId xmlns:a16="http://schemas.microsoft.com/office/drawing/2014/main" id="{6E49FD2D-6EB8-F7BC-04C2-62AEE302DD5B}"/>
              </a:ext>
            </a:extLst>
          </p:cNvPr>
          <p:cNvSpPr/>
          <p:nvPr userDrawn="1"/>
        </p:nvSpPr>
        <p:spPr>
          <a:xfrm>
            <a:off x="283765" y="299356"/>
            <a:ext cx="1840189"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itle 1">
            <a:extLst>
              <a:ext uri="{FF2B5EF4-FFF2-40B4-BE49-F238E27FC236}">
                <a16:creationId xmlns:a16="http://schemas.microsoft.com/office/drawing/2014/main" id="{558D519A-44D2-A145-118A-20C11E45DE82}"/>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dirty="0">
                <a:solidFill>
                  <a:srgbClr val="0E1E42"/>
                </a:solidFill>
                <a:latin typeface="Calibri" panose="020F0502020204030204" pitchFamily="34" charset="0"/>
                <a:cs typeface="Calibri" panose="020F0502020204030204" pitchFamily="34" charset="0"/>
              </a:rPr>
              <a:t>We do</a:t>
            </a:r>
          </a:p>
        </p:txBody>
      </p:sp>
      <p:pic>
        <p:nvPicPr>
          <p:cNvPr id="21" name="Graphic 20" descr="Pencil outline">
            <a:extLst>
              <a:ext uri="{FF2B5EF4-FFF2-40B4-BE49-F238E27FC236}">
                <a16:creationId xmlns:a16="http://schemas.microsoft.com/office/drawing/2014/main" id="{DBEBA0CA-1227-1542-8F10-01439DAD67B4}"/>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242468" y="369232"/>
            <a:ext cx="490017" cy="490017"/>
          </a:xfrm>
          <a:prstGeom prst="rect">
            <a:avLst/>
          </a:prstGeom>
        </p:spPr>
      </p:pic>
      <p:pic>
        <p:nvPicPr>
          <p:cNvPr id="10" name="Picture 9">
            <a:extLst>
              <a:ext uri="{FF2B5EF4-FFF2-40B4-BE49-F238E27FC236}">
                <a16:creationId xmlns:a16="http://schemas.microsoft.com/office/drawing/2014/main" id="{CFAC27D8-FDCE-A2D7-2C2D-65C7D399DD88}"/>
              </a:ext>
            </a:extLst>
          </p:cNvPr>
          <p:cNvPicPr>
            <a:picLocks noChangeAspect="1"/>
          </p:cNvPicPr>
          <p:nvPr userDrawn="1"/>
        </p:nvPicPr>
        <p:blipFill>
          <a:blip r:embed="rId7"/>
          <a:stretch>
            <a:fillRect/>
          </a:stretch>
        </p:blipFill>
        <p:spPr>
          <a:xfrm>
            <a:off x="11140873" y="252544"/>
            <a:ext cx="628409" cy="733144"/>
          </a:xfrm>
          <a:prstGeom prst="rect">
            <a:avLst/>
          </a:prstGeom>
        </p:spPr>
      </p:pic>
      <p:sp>
        <p:nvSpPr>
          <p:cNvPr id="4" name="Rectangle 3">
            <a:extLst>
              <a:ext uri="{FF2B5EF4-FFF2-40B4-BE49-F238E27FC236}">
                <a16:creationId xmlns:a16="http://schemas.microsoft.com/office/drawing/2014/main" id="{7DD790A7-566F-1275-69AC-31F9E1B57A3B}"/>
              </a:ext>
            </a:extLst>
          </p:cNvPr>
          <p:cNvSpPr/>
          <p:nvPr userDrawn="1"/>
        </p:nvSpPr>
        <p:spPr>
          <a:xfrm>
            <a:off x="0" y="0"/>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Rounded Corners 7">
            <a:extLst>
              <a:ext uri="{FF2B5EF4-FFF2-40B4-BE49-F238E27FC236}">
                <a16:creationId xmlns:a16="http://schemas.microsoft.com/office/drawing/2014/main" id="{6346E48C-8669-87DC-F70B-B80CEB05EB55}"/>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dirty="0">
              <a:solidFill>
                <a:srgbClr val="007FC2"/>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0642368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You do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2" name="Group 1">
            <a:extLst>
              <a:ext uri="{FF2B5EF4-FFF2-40B4-BE49-F238E27FC236}">
                <a16:creationId xmlns:a16="http://schemas.microsoft.com/office/drawing/2014/main" id="{96C72814-3046-4147-B53C-2F7C2833FAE9}"/>
              </a:ext>
            </a:extLst>
          </p:cNvPr>
          <p:cNvGrpSpPr/>
          <p:nvPr userDrawn="1"/>
        </p:nvGrpSpPr>
        <p:grpSpPr>
          <a:xfrm>
            <a:off x="11029911" y="263900"/>
            <a:ext cx="876718" cy="688952"/>
            <a:chOff x="11029911" y="263900"/>
            <a:chExt cx="876718" cy="688952"/>
          </a:xfrm>
        </p:grpSpPr>
        <p:sp>
          <p:nvSpPr>
            <p:cNvPr id="16" name="Rounded Rectangle 15">
              <a:extLst>
                <a:ext uri="{FF2B5EF4-FFF2-40B4-BE49-F238E27FC236}">
                  <a16:creationId xmlns:a16="http://schemas.microsoft.com/office/drawing/2014/main" id="{035E6C16-8630-1240-88BA-C5AD01E074DA}"/>
                </a:ext>
              </a:extLst>
            </p:cNvPr>
            <p:cNvSpPr/>
            <p:nvPr userDrawn="1"/>
          </p:nvSpPr>
          <p:spPr>
            <a:xfrm>
              <a:off x="11029911"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7" name="Graphic 13" descr="Users outline">
              <a:extLst>
                <a:ext uri="{FF2B5EF4-FFF2-40B4-BE49-F238E27FC236}">
                  <a16:creationId xmlns:a16="http://schemas.microsoft.com/office/drawing/2014/main" id="{634BAB07-2598-0A46-8903-42D5B0FDE945}"/>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grpSp>
      <p:sp>
        <p:nvSpPr>
          <p:cNvPr id="4" name="Rounded Rectangle 8">
            <a:extLst>
              <a:ext uri="{FF2B5EF4-FFF2-40B4-BE49-F238E27FC236}">
                <a16:creationId xmlns:a16="http://schemas.microsoft.com/office/drawing/2014/main" id="{ED1917D4-6119-E147-AAA1-7B6504609D5C}"/>
              </a:ext>
            </a:extLst>
          </p:cNvPr>
          <p:cNvSpPr/>
          <p:nvPr userDrawn="1"/>
        </p:nvSpPr>
        <p:spPr>
          <a:xfrm>
            <a:off x="283765" y="299356"/>
            <a:ext cx="1840189"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Title 1">
            <a:extLst>
              <a:ext uri="{FF2B5EF4-FFF2-40B4-BE49-F238E27FC236}">
                <a16:creationId xmlns:a16="http://schemas.microsoft.com/office/drawing/2014/main" id="{BC2CA037-E0DF-9410-3B11-EF5E7E69B778}"/>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dirty="0">
                <a:solidFill>
                  <a:srgbClr val="0E1E42"/>
                </a:solidFill>
                <a:latin typeface="Calibri" panose="020F0502020204030204" pitchFamily="34" charset="0"/>
                <a:cs typeface="Calibri" panose="020F0502020204030204" pitchFamily="34" charset="0"/>
              </a:rPr>
              <a:t>You do</a:t>
            </a:r>
          </a:p>
        </p:txBody>
      </p:sp>
      <p:sp>
        <p:nvSpPr>
          <p:cNvPr id="8" name="Rectangle 7">
            <a:extLst>
              <a:ext uri="{FF2B5EF4-FFF2-40B4-BE49-F238E27FC236}">
                <a16:creationId xmlns:a16="http://schemas.microsoft.com/office/drawing/2014/main" id="{70975E48-3F50-977B-5715-9FCE836369AA}"/>
              </a:ext>
            </a:extLst>
          </p:cNvPr>
          <p:cNvSpPr/>
          <p:nvPr userDrawn="1"/>
        </p:nvSpPr>
        <p:spPr>
          <a:xfrm>
            <a:off x="0" y="0"/>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Rounded Corners 8">
            <a:extLst>
              <a:ext uri="{FF2B5EF4-FFF2-40B4-BE49-F238E27FC236}">
                <a16:creationId xmlns:a16="http://schemas.microsoft.com/office/drawing/2014/main" id="{45F3C885-B503-D4D7-9E51-269D24605426}"/>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dirty="0">
              <a:solidFill>
                <a:srgbClr val="007FC2"/>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7612687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Check for understanding A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65416895-8037-BA45-95E8-B04F3E425DA5}"/>
              </a:ext>
            </a:extLst>
          </p:cNvPr>
          <p:cNvSpPr/>
          <p:nvPr userDrawn="1"/>
        </p:nvSpPr>
        <p:spPr>
          <a:xfrm>
            <a:off x="283764" y="299356"/>
            <a:ext cx="5191415"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itle 1">
            <a:extLst>
              <a:ext uri="{FF2B5EF4-FFF2-40B4-BE49-F238E27FC236}">
                <a16:creationId xmlns:a16="http://schemas.microsoft.com/office/drawing/2014/main" id="{56C06D6E-9D6A-B548-844A-32470D7D12A6}"/>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dirty="0">
                <a:solidFill>
                  <a:srgbClr val="0E1E42"/>
                </a:solidFill>
                <a:latin typeface="Calibri" panose="020F0502020204030204" pitchFamily="34" charset="0"/>
                <a:cs typeface="Calibri" panose="020F0502020204030204" pitchFamily="34" charset="0"/>
              </a:rPr>
              <a:t>Check for understanding</a:t>
            </a:r>
          </a:p>
        </p:txBody>
      </p:sp>
      <p:grpSp>
        <p:nvGrpSpPr>
          <p:cNvPr id="4" name="Group 3">
            <a:extLst>
              <a:ext uri="{FF2B5EF4-FFF2-40B4-BE49-F238E27FC236}">
                <a16:creationId xmlns:a16="http://schemas.microsoft.com/office/drawing/2014/main" id="{255A2419-CE2C-BB9C-8AC4-231CBDCD111F}"/>
              </a:ext>
            </a:extLst>
          </p:cNvPr>
          <p:cNvGrpSpPr/>
          <p:nvPr userDrawn="1"/>
        </p:nvGrpSpPr>
        <p:grpSpPr>
          <a:xfrm>
            <a:off x="11029911" y="291263"/>
            <a:ext cx="876718" cy="645960"/>
            <a:chOff x="11029911" y="291263"/>
            <a:chExt cx="876718" cy="645960"/>
          </a:xfrm>
        </p:grpSpPr>
        <p:sp>
          <p:nvSpPr>
            <p:cNvPr id="5" name="Rounded Rectangle 2">
              <a:extLst>
                <a:ext uri="{FF2B5EF4-FFF2-40B4-BE49-F238E27FC236}">
                  <a16:creationId xmlns:a16="http://schemas.microsoft.com/office/drawing/2014/main" id="{7D843F25-2AFB-7E73-A3E8-11CBA32AEB8C}"/>
                </a:ext>
              </a:extLst>
            </p:cNvPr>
            <p:cNvSpPr/>
            <p:nvPr userDrawn="1"/>
          </p:nvSpPr>
          <p:spPr>
            <a:xfrm>
              <a:off x="11029911"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9" name="Graphic 8" descr="Pencil outline">
              <a:extLst>
                <a:ext uri="{FF2B5EF4-FFF2-40B4-BE49-F238E27FC236}">
                  <a16:creationId xmlns:a16="http://schemas.microsoft.com/office/drawing/2014/main" id="{24511098-83BB-351C-11BC-675D88290BB2}"/>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grpSp>
      <p:sp>
        <p:nvSpPr>
          <p:cNvPr id="8" name="Rectangle 7">
            <a:extLst>
              <a:ext uri="{FF2B5EF4-FFF2-40B4-BE49-F238E27FC236}">
                <a16:creationId xmlns:a16="http://schemas.microsoft.com/office/drawing/2014/main" id="{6D494501-99D6-283A-BC30-40CE2E98DA81}"/>
              </a:ext>
            </a:extLst>
          </p:cNvPr>
          <p:cNvSpPr/>
          <p:nvPr userDrawn="1"/>
        </p:nvSpPr>
        <p:spPr>
          <a:xfrm>
            <a:off x="0" y="0"/>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Rounded Corners 10">
            <a:extLst>
              <a:ext uri="{FF2B5EF4-FFF2-40B4-BE49-F238E27FC236}">
                <a16:creationId xmlns:a16="http://schemas.microsoft.com/office/drawing/2014/main" id="{DBBCD2FA-283F-9884-07AC-B0991324B07A}"/>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dirty="0">
              <a:solidFill>
                <a:srgbClr val="007FC2"/>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51973221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heck for understanding A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65416895-8037-BA45-95E8-B04F3E425DA5}"/>
              </a:ext>
            </a:extLst>
          </p:cNvPr>
          <p:cNvSpPr/>
          <p:nvPr userDrawn="1"/>
        </p:nvSpPr>
        <p:spPr>
          <a:xfrm>
            <a:off x="283764" y="299356"/>
            <a:ext cx="5191415"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itle 1">
            <a:extLst>
              <a:ext uri="{FF2B5EF4-FFF2-40B4-BE49-F238E27FC236}">
                <a16:creationId xmlns:a16="http://schemas.microsoft.com/office/drawing/2014/main" id="{56C06D6E-9D6A-B548-844A-32470D7D12A6}"/>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dirty="0">
                <a:solidFill>
                  <a:srgbClr val="0E1E42"/>
                </a:solidFill>
                <a:latin typeface="Calibri" panose="020F0502020204030204" pitchFamily="34" charset="0"/>
                <a:cs typeface="Calibri" panose="020F0502020204030204" pitchFamily="34" charset="0"/>
              </a:rPr>
              <a:t>Check for understanding</a:t>
            </a:r>
          </a:p>
        </p:txBody>
      </p:sp>
      <p:sp>
        <p:nvSpPr>
          <p:cNvPr id="5" name="Rounded Rectangle 2">
            <a:extLst>
              <a:ext uri="{FF2B5EF4-FFF2-40B4-BE49-F238E27FC236}">
                <a16:creationId xmlns:a16="http://schemas.microsoft.com/office/drawing/2014/main" id="{7D843F25-2AFB-7E73-A3E8-11CBA32AEB8C}"/>
              </a:ext>
            </a:extLst>
          </p:cNvPr>
          <p:cNvSpPr/>
          <p:nvPr userDrawn="1"/>
        </p:nvSpPr>
        <p:spPr>
          <a:xfrm>
            <a:off x="11029911"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4" name="Picture 13">
            <a:extLst>
              <a:ext uri="{FF2B5EF4-FFF2-40B4-BE49-F238E27FC236}">
                <a16:creationId xmlns:a16="http://schemas.microsoft.com/office/drawing/2014/main" id="{416C4BAC-26A8-F322-2D53-51BA19A19029}"/>
              </a:ext>
            </a:extLst>
          </p:cNvPr>
          <p:cNvPicPr>
            <a:picLocks noChangeAspect="1"/>
          </p:cNvPicPr>
          <p:nvPr userDrawn="1"/>
        </p:nvPicPr>
        <p:blipFill>
          <a:blip r:embed="rId3"/>
          <a:stretch>
            <a:fillRect/>
          </a:stretch>
        </p:blipFill>
        <p:spPr>
          <a:xfrm>
            <a:off x="11155273" y="252544"/>
            <a:ext cx="628409" cy="733144"/>
          </a:xfrm>
          <a:prstGeom prst="rect">
            <a:avLst/>
          </a:prstGeom>
        </p:spPr>
      </p:pic>
      <p:sp>
        <p:nvSpPr>
          <p:cNvPr id="4" name="Rectangle 3">
            <a:extLst>
              <a:ext uri="{FF2B5EF4-FFF2-40B4-BE49-F238E27FC236}">
                <a16:creationId xmlns:a16="http://schemas.microsoft.com/office/drawing/2014/main" id="{DADBE3C5-5F2C-0C87-336F-106AE0C6C91E}"/>
              </a:ext>
            </a:extLst>
          </p:cNvPr>
          <p:cNvSpPr/>
          <p:nvPr userDrawn="1"/>
        </p:nvSpPr>
        <p:spPr>
          <a:xfrm>
            <a:off x="0" y="0"/>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Rounded Corners 7">
            <a:extLst>
              <a:ext uri="{FF2B5EF4-FFF2-40B4-BE49-F238E27FC236}">
                <a16:creationId xmlns:a16="http://schemas.microsoft.com/office/drawing/2014/main" id="{76F285E6-59FE-98C9-7D47-D1576A0B03D6}"/>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dirty="0">
              <a:solidFill>
                <a:srgbClr val="007FC2"/>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15051650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heck for understanding B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C8D00A3E-38EC-2D41-B828-07984F735DF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C9E3BA2C-3004-474B-9965-AC5FCEA725CC}"/>
              </a:ext>
            </a:extLst>
          </p:cNvPr>
          <p:cNvSpPr/>
          <p:nvPr userDrawn="1"/>
        </p:nvSpPr>
        <p:spPr>
          <a:xfrm>
            <a:off x="283765" y="299355"/>
            <a:ext cx="3418714" cy="918569"/>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itle 1">
            <a:extLst>
              <a:ext uri="{FF2B5EF4-FFF2-40B4-BE49-F238E27FC236}">
                <a16:creationId xmlns:a16="http://schemas.microsoft.com/office/drawing/2014/main" id="{C83F05EC-9A49-4D49-896A-D101A5CCE42A}"/>
              </a:ext>
            </a:extLst>
          </p:cNvPr>
          <p:cNvSpPr txBox="1">
            <a:spLocks/>
          </p:cNvSpPr>
          <p:nvPr userDrawn="1"/>
        </p:nvSpPr>
        <p:spPr>
          <a:xfrm>
            <a:off x="586695" y="361024"/>
            <a:ext cx="2947490" cy="84747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nSpc>
                <a:spcPct val="80000"/>
              </a:lnSpc>
            </a:pPr>
            <a:r>
              <a:rPr lang="en-US" sz="3400" dirty="0">
                <a:solidFill>
                  <a:srgbClr val="0E1E42"/>
                </a:solidFill>
                <a:latin typeface="Calibri" panose="020F0502020204030204" pitchFamily="34" charset="0"/>
                <a:cs typeface="Calibri" panose="020F0502020204030204" pitchFamily="34" charset="0"/>
              </a:rPr>
              <a:t>Check for understanding</a:t>
            </a:r>
          </a:p>
        </p:txBody>
      </p:sp>
      <p:grpSp>
        <p:nvGrpSpPr>
          <p:cNvPr id="3" name="Group 2">
            <a:extLst>
              <a:ext uri="{FF2B5EF4-FFF2-40B4-BE49-F238E27FC236}">
                <a16:creationId xmlns:a16="http://schemas.microsoft.com/office/drawing/2014/main" id="{591A6AC1-FAF8-2B0F-073D-AB8912B6E9CA}"/>
              </a:ext>
            </a:extLst>
          </p:cNvPr>
          <p:cNvGrpSpPr/>
          <p:nvPr userDrawn="1"/>
        </p:nvGrpSpPr>
        <p:grpSpPr>
          <a:xfrm>
            <a:off x="11029911" y="291263"/>
            <a:ext cx="876718" cy="645960"/>
            <a:chOff x="11029911" y="291263"/>
            <a:chExt cx="876718" cy="645960"/>
          </a:xfrm>
        </p:grpSpPr>
        <p:sp>
          <p:nvSpPr>
            <p:cNvPr id="4" name="Rounded Rectangle 2">
              <a:extLst>
                <a:ext uri="{FF2B5EF4-FFF2-40B4-BE49-F238E27FC236}">
                  <a16:creationId xmlns:a16="http://schemas.microsoft.com/office/drawing/2014/main" id="{76270C31-08E1-B0C0-9F9C-79A266CC4B23}"/>
                </a:ext>
              </a:extLst>
            </p:cNvPr>
            <p:cNvSpPr/>
            <p:nvPr userDrawn="1"/>
          </p:nvSpPr>
          <p:spPr>
            <a:xfrm>
              <a:off x="11029911"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Graphic 4" descr="Pencil outline">
              <a:extLst>
                <a:ext uri="{FF2B5EF4-FFF2-40B4-BE49-F238E27FC236}">
                  <a16:creationId xmlns:a16="http://schemas.microsoft.com/office/drawing/2014/main" id="{03A298B5-199E-BE46-4951-EBE4BB3F3FEB}"/>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grpSp>
      <p:sp>
        <p:nvSpPr>
          <p:cNvPr id="8" name="Rectangle 7">
            <a:extLst>
              <a:ext uri="{FF2B5EF4-FFF2-40B4-BE49-F238E27FC236}">
                <a16:creationId xmlns:a16="http://schemas.microsoft.com/office/drawing/2014/main" id="{2E055C1B-02A2-C993-C866-99F93870ACC0}"/>
              </a:ext>
            </a:extLst>
          </p:cNvPr>
          <p:cNvSpPr/>
          <p:nvPr userDrawn="1"/>
        </p:nvSpPr>
        <p:spPr>
          <a:xfrm>
            <a:off x="0" y="0"/>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Rounded Corners 10">
            <a:extLst>
              <a:ext uri="{FF2B5EF4-FFF2-40B4-BE49-F238E27FC236}">
                <a16:creationId xmlns:a16="http://schemas.microsoft.com/office/drawing/2014/main" id="{524E30B6-C1E5-4E15-F665-20088F7B8CC7}"/>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dirty="0">
              <a:solidFill>
                <a:srgbClr val="007FC2"/>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83029726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heck for understanding C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66E9150-BC80-E740-A022-92E8F8D9DDF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B432ED9E-85DA-2C4A-A567-B320AD209C3A}"/>
              </a:ext>
            </a:extLst>
          </p:cNvPr>
          <p:cNvSpPr/>
          <p:nvPr userDrawn="1"/>
        </p:nvSpPr>
        <p:spPr>
          <a:xfrm>
            <a:off x="283765" y="2628206"/>
            <a:ext cx="3418714" cy="918569"/>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itle 1">
            <a:extLst>
              <a:ext uri="{FF2B5EF4-FFF2-40B4-BE49-F238E27FC236}">
                <a16:creationId xmlns:a16="http://schemas.microsoft.com/office/drawing/2014/main" id="{4DAD2DF0-C326-7D4D-96D3-FED35297419E}"/>
              </a:ext>
            </a:extLst>
          </p:cNvPr>
          <p:cNvSpPr txBox="1">
            <a:spLocks/>
          </p:cNvSpPr>
          <p:nvPr userDrawn="1"/>
        </p:nvSpPr>
        <p:spPr>
          <a:xfrm>
            <a:off x="586695" y="2686235"/>
            <a:ext cx="2947490" cy="84747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nSpc>
                <a:spcPct val="80000"/>
              </a:lnSpc>
            </a:pPr>
            <a:r>
              <a:rPr lang="en-US" sz="3400" dirty="0">
                <a:solidFill>
                  <a:srgbClr val="0E1E42"/>
                </a:solidFill>
                <a:latin typeface="Calibri" panose="020F0502020204030204" pitchFamily="34" charset="0"/>
                <a:cs typeface="Calibri" panose="020F0502020204030204" pitchFamily="34" charset="0"/>
              </a:rPr>
              <a:t>Check for understanding</a:t>
            </a:r>
          </a:p>
        </p:txBody>
      </p:sp>
      <p:grpSp>
        <p:nvGrpSpPr>
          <p:cNvPr id="2" name="Group 1">
            <a:extLst>
              <a:ext uri="{FF2B5EF4-FFF2-40B4-BE49-F238E27FC236}">
                <a16:creationId xmlns:a16="http://schemas.microsoft.com/office/drawing/2014/main" id="{911D34B9-555C-34C6-B683-53F61ED4D137}"/>
              </a:ext>
            </a:extLst>
          </p:cNvPr>
          <p:cNvGrpSpPr/>
          <p:nvPr userDrawn="1"/>
        </p:nvGrpSpPr>
        <p:grpSpPr>
          <a:xfrm>
            <a:off x="11029911" y="291263"/>
            <a:ext cx="876718" cy="645960"/>
            <a:chOff x="11029911" y="291263"/>
            <a:chExt cx="876718" cy="645960"/>
          </a:xfrm>
        </p:grpSpPr>
        <p:sp>
          <p:nvSpPr>
            <p:cNvPr id="3" name="Rounded Rectangle 2">
              <a:extLst>
                <a:ext uri="{FF2B5EF4-FFF2-40B4-BE49-F238E27FC236}">
                  <a16:creationId xmlns:a16="http://schemas.microsoft.com/office/drawing/2014/main" id="{E8C69906-2403-847A-EB78-1B27700E3A81}"/>
                </a:ext>
              </a:extLst>
            </p:cNvPr>
            <p:cNvSpPr/>
            <p:nvPr userDrawn="1"/>
          </p:nvSpPr>
          <p:spPr>
            <a:xfrm>
              <a:off x="11029911"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Graphic 3" descr="Pencil outline">
              <a:extLst>
                <a:ext uri="{FF2B5EF4-FFF2-40B4-BE49-F238E27FC236}">
                  <a16:creationId xmlns:a16="http://schemas.microsoft.com/office/drawing/2014/main" id="{3409AEEB-39B8-E0C3-01C1-6DE44E1144BE}"/>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grpSp>
      <p:sp>
        <p:nvSpPr>
          <p:cNvPr id="8" name="Rectangle 7">
            <a:extLst>
              <a:ext uri="{FF2B5EF4-FFF2-40B4-BE49-F238E27FC236}">
                <a16:creationId xmlns:a16="http://schemas.microsoft.com/office/drawing/2014/main" id="{DFB448B1-0C2D-9FB8-0D86-9D6A35E9B95B}"/>
              </a:ext>
            </a:extLst>
          </p:cNvPr>
          <p:cNvSpPr/>
          <p:nvPr userDrawn="1"/>
        </p:nvSpPr>
        <p:spPr>
          <a:xfrm>
            <a:off x="0" y="0"/>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Rounded Corners 10">
            <a:extLst>
              <a:ext uri="{FF2B5EF4-FFF2-40B4-BE49-F238E27FC236}">
                <a16:creationId xmlns:a16="http://schemas.microsoft.com/office/drawing/2014/main" id="{5A856C5F-0D1A-94C6-C0E6-D09065735C79}"/>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dirty="0">
              <a:solidFill>
                <a:srgbClr val="007FC2"/>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3338466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24326" y="442936"/>
            <a:ext cx="2535555" cy="705865"/>
          </a:xfrm>
          <a:prstGeom prst="rect">
            <a:avLst/>
          </a:prstGeom>
        </p:spPr>
      </p:pic>
      <p:pic>
        <p:nvPicPr>
          <p:cNvPr id="10" name="Picture 9">
            <a:extLst>
              <a:ext uri="{FF2B5EF4-FFF2-40B4-BE49-F238E27FC236}">
                <a16:creationId xmlns:a16="http://schemas.microsoft.com/office/drawing/2014/main" id="{89C73214-CFC5-3C41-AF5A-30A62A036472}"/>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1" name="Rounded Rectangle 10">
            <a:extLst>
              <a:ext uri="{FF2B5EF4-FFF2-40B4-BE49-F238E27FC236}">
                <a16:creationId xmlns:a16="http://schemas.microsoft.com/office/drawing/2014/main" id="{0DA0D097-479F-6644-8276-350766DA2500}"/>
              </a:ext>
            </a:extLst>
          </p:cNvPr>
          <p:cNvSpPr/>
          <p:nvPr userDrawn="1"/>
        </p:nvSpPr>
        <p:spPr>
          <a:xfrm>
            <a:off x="324326" y="2083001"/>
            <a:ext cx="11666496" cy="2581735"/>
          </a:xfrm>
          <a:prstGeom prst="roundRect">
            <a:avLst>
              <a:gd name="adj" fmla="val 9282"/>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3" name="Picture 12">
            <a:extLst>
              <a:ext uri="{FF2B5EF4-FFF2-40B4-BE49-F238E27FC236}">
                <a16:creationId xmlns:a16="http://schemas.microsoft.com/office/drawing/2014/main" id="{CAE17DA0-8E44-C345-9585-E8A731D0641B}"/>
              </a:ext>
            </a:extLst>
          </p:cNvPr>
          <p:cNvPicPr>
            <a:picLocks noChangeAspect="1"/>
          </p:cNvPicPr>
          <p:nvPr userDrawn="1"/>
        </p:nvPicPr>
        <p:blipFill>
          <a:blip r:embed="rId5" r:link="rId6">
            <a:extLst>
              <a:ext uri="{28A0092B-C50C-407E-A947-70E740481C1C}">
                <a14:useLocalDpi xmlns:a14="http://schemas.microsoft.com/office/drawing/2010/main" val="0"/>
              </a:ext>
            </a:extLst>
          </a:blip>
          <a:stretch>
            <a:fillRect/>
          </a:stretch>
        </p:blipFill>
        <p:spPr>
          <a:xfrm>
            <a:off x="1099830" y="2023678"/>
            <a:ext cx="2813301" cy="2641058"/>
          </a:xfrm>
          <a:prstGeom prst="rect">
            <a:avLst/>
          </a:prstGeom>
        </p:spPr>
      </p:pic>
      <p:sp>
        <p:nvSpPr>
          <p:cNvPr id="18" name="Footer Placeholder 4">
            <a:extLst>
              <a:ext uri="{FF2B5EF4-FFF2-40B4-BE49-F238E27FC236}">
                <a16:creationId xmlns:a16="http://schemas.microsoft.com/office/drawing/2014/main" id="{1AAEB114-892C-454C-B087-6DB2143FBD2D}"/>
              </a:ext>
            </a:extLst>
          </p:cNvPr>
          <p:cNvSpPr txBox="1">
            <a:spLocks/>
          </p:cNvSpPr>
          <p:nvPr userDrawn="1"/>
        </p:nvSpPr>
        <p:spPr>
          <a:xfrm>
            <a:off x="4725596" y="6265941"/>
            <a:ext cx="722466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dirty="0">
                <a:latin typeface="Calibri" panose="020F0502020204030204" pitchFamily="34" charset="0"/>
                <a:ea typeface="Verdana" panose="020B0604030504040204" pitchFamily="34" charset="0"/>
                <a:cs typeface="Calibri" panose="020F0502020204030204" pitchFamily="34" charset="0"/>
              </a:rPr>
              <a:t>© 2026 Commonwealth of Australia, unless otherwise indicated. Creative Commons Attribution 4.0, unless otherwise indicated.</a:t>
            </a:r>
            <a:endParaRPr lang="en-AU" sz="1000" dirty="0">
              <a:latin typeface="Calibri" panose="020F0502020204030204" pitchFamily="34" charset="0"/>
              <a:ea typeface="Verdana" panose="020B0604030504040204" pitchFamily="34" charset="0"/>
              <a:cs typeface="Calibri" panose="020F0502020204030204" pitchFamily="34" charset="0"/>
            </a:endParaRPr>
          </a:p>
        </p:txBody>
      </p:sp>
      <p:pic>
        <p:nvPicPr>
          <p:cNvPr id="19" name="Picture 18">
            <a:extLst>
              <a:ext uri="{FF2B5EF4-FFF2-40B4-BE49-F238E27FC236}">
                <a16:creationId xmlns:a16="http://schemas.microsoft.com/office/drawing/2014/main" id="{8A936680-F0C6-EE4C-9C7E-6F6C6097321F}"/>
              </a:ext>
            </a:extLst>
          </p:cNvPr>
          <p:cNvPicPr/>
          <p:nvPr userDrawn="1"/>
        </p:nvPicPr>
        <p:blipFill>
          <a:blip r:embed="rId7" cstate="print">
            <a:extLst>
              <a:ext uri="{28A0092B-C50C-407E-A947-70E740481C1C}">
                <a14:useLocalDpi xmlns:a14="http://schemas.microsoft.com/office/drawing/2010/main" val="0"/>
              </a:ext>
            </a:extLst>
          </a:blip>
          <a:stretch>
            <a:fillRect/>
          </a:stretch>
        </p:blipFill>
        <p:spPr>
          <a:xfrm>
            <a:off x="11400465" y="6339755"/>
            <a:ext cx="549796" cy="199390"/>
          </a:xfrm>
          <a:prstGeom prst="rect">
            <a:avLst/>
          </a:prstGeom>
        </p:spPr>
      </p:pic>
      <p:sp>
        <p:nvSpPr>
          <p:cNvPr id="3" name="Rectangle 2">
            <a:extLst>
              <a:ext uri="{FF2B5EF4-FFF2-40B4-BE49-F238E27FC236}">
                <a16:creationId xmlns:a16="http://schemas.microsoft.com/office/drawing/2014/main" id="{2EE6426B-7740-5629-F492-A077CB09971D}"/>
              </a:ext>
            </a:extLst>
          </p:cNvPr>
          <p:cNvSpPr/>
          <p:nvPr userDrawn="1"/>
        </p:nvSpPr>
        <p:spPr>
          <a:xfrm>
            <a:off x="4136019" y="2702816"/>
            <a:ext cx="6107575" cy="1421928"/>
          </a:xfrm>
          <a:prstGeom prst="rect">
            <a:avLst/>
          </a:prstGeom>
        </p:spPr>
        <p:txBody>
          <a:bodyPr wrap="square">
            <a:spAutoFit/>
          </a:bodyPr>
          <a:lstStyle/>
          <a:p>
            <a:pPr>
              <a:lnSpc>
                <a:spcPct val="90000"/>
              </a:lnSpc>
            </a:pPr>
            <a:r>
              <a:rPr lang="en-AU" sz="3200" b="1" dirty="0">
                <a:solidFill>
                  <a:srgbClr val="0E1E42"/>
                </a:solidFill>
              </a:rPr>
              <a:t>Visit </a:t>
            </a:r>
            <a:r>
              <a:rPr lang="en-AU" sz="3200" b="1" i="0" u="sng" kern="1200" dirty="0">
                <a:solidFill>
                  <a:srgbClr val="0E1E42"/>
                </a:solidFill>
                <a:latin typeface="Calibri" panose="020F0502020204030204" pitchFamily="34" charset="0"/>
                <a:ea typeface="Verdana" panose="020B0604030504040204" pitchFamily="34" charset="0"/>
                <a:cs typeface="Calibri" panose="020F0502020204030204" pitchFamily="34" charset="0"/>
                <a:hlinkClick r:id="rId8">
                  <a:extLst>
                    <a:ext uri="{A12FA001-AC4F-418D-AE19-62706E023703}">
                      <ahyp:hlinkClr xmlns:ahyp="http://schemas.microsoft.com/office/drawing/2018/hyperlinkcolor" val="tx"/>
                    </a:ext>
                  </a:extLst>
                </a:hlinkClick>
              </a:rPr>
              <a:t>literacyhub.edu.au</a:t>
            </a:r>
            <a:r>
              <a:rPr lang="en-AU" sz="3200" b="1" u="none" dirty="0">
                <a:solidFill>
                  <a:srgbClr val="0E1E42"/>
                </a:solidFill>
              </a:rPr>
              <a:t> </a:t>
            </a:r>
            <a:r>
              <a:rPr lang="en-AU" sz="3200" b="1" dirty="0">
                <a:solidFill>
                  <a:srgbClr val="0E1E42"/>
                </a:solidFill>
              </a:rPr>
              <a:t>to access more free, evidence-based literacy resources for teachers. </a:t>
            </a:r>
          </a:p>
        </p:txBody>
      </p:sp>
      <p:sp>
        <p:nvSpPr>
          <p:cNvPr id="4" name="Rectangle 3">
            <a:extLst>
              <a:ext uri="{FF2B5EF4-FFF2-40B4-BE49-F238E27FC236}">
                <a16:creationId xmlns:a16="http://schemas.microsoft.com/office/drawing/2014/main" id="{7CB08770-6057-5DC5-9035-88E02D335C18}"/>
              </a:ext>
            </a:extLst>
          </p:cNvPr>
          <p:cNvSpPr/>
          <p:nvPr userDrawn="1"/>
        </p:nvSpPr>
        <p:spPr>
          <a:xfrm>
            <a:off x="0" y="0"/>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48805585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_Open Slide 1:1">
    <p:spTree>
      <p:nvGrpSpPr>
        <p:cNvPr id="1" name=""/>
        <p:cNvGrpSpPr/>
        <p:nvPr/>
      </p:nvGrpSpPr>
      <p:grpSpPr>
        <a:xfrm>
          <a:off x="0" y="0"/>
          <a:ext cx="0" cy="0"/>
          <a:chOff x="0" y="0"/>
          <a:chExt cx="0" cy="0"/>
        </a:xfrm>
      </p:grpSpPr>
      <p:sp>
        <p:nvSpPr>
          <p:cNvPr id="21" name="Rounded Rectangle 20">
            <a:extLst>
              <a:ext uri="{FF2B5EF4-FFF2-40B4-BE49-F238E27FC236}">
                <a16:creationId xmlns:a16="http://schemas.microsoft.com/office/drawing/2014/main" id="{4DBA0CFF-0A7D-BB66-E977-D6B85EDC3B65}"/>
              </a:ext>
            </a:extLst>
          </p:cNvPr>
          <p:cNvSpPr>
            <a:spLocks/>
          </p:cNvSpPr>
          <p:nvPr userDrawn="1"/>
        </p:nvSpPr>
        <p:spPr>
          <a:xfrm>
            <a:off x="283765" y="2077653"/>
            <a:ext cx="11666496" cy="2581735"/>
          </a:xfrm>
          <a:prstGeom prst="roundRect">
            <a:avLst>
              <a:gd name="adj" fmla="val 9282"/>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24326" y="442936"/>
            <a:ext cx="2535555" cy="705865"/>
          </a:xfrm>
          <a:prstGeom prst="rect">
            <a:avLst/>
          </a:prstGeom>
        </p:spPr>
      </p:pic>
      <p:pic>
        <p:nvPicPr>
          <p:cNvPr id="3" name="Picture 2">
            <a:extLst>
              <a:ext uri="{FF2B5EF4-FFF2-40B4-BE49-F238E27FC236}">
                <a16:creationId xmlns:a16="http://schemas.microsoft.com/office/drawing/2014/main" id="{FC4A394F-C231-C444-AB25-C1321D9DED75}"/>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pic>
        <p:nvPicPr>
          <p:cNvPr id="17" name="Graphic 16" descr="Circle with left arrow outline">
            <a:extLst>
              <a:ext uri="{FF2B5EF4-FFF2-40B4-BE49-F238E27FC236}">
                <a16:creationId xmlns:a16="http://schemas.microsoft.com/office/drawing/2014/main" id="{D5972B4B-6F1E-8F44-BBF4-87A995796D7E}"/>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rot="5400000">
            <a:off x="226280" y="5260523"/>
            <a:ext cx="624548" cy="624548"/>
          </a:xfrm>
          <a:prstGeom prst="rect">
            <a:avLst/>
          </a:prstGeom>
        </p:spPr>
      </p:pic>
      <p:sp>
        <p:nvSpPr>
          <p:cNvPr id="8" name="TextBox 7">
            <a:extLst>
              <a:ext uri="{FF2B5EF4-FFF2-40B4-BE49-F238E27FC236}">
                <a16:creationId xmlns:a16="http://schemas.microsoft.com/office/drawing/2014/main" id="{DA37FD61-74A1-4F91-9EF7-6D0EE5FCEB00}"/>
              </a:ext>
            </a:extLst>
          </p:cNvPr>
          <p:cNvSpPr txBox="1"/>
          <p:nvPr userDrawn="1"/>
        </p:nvSpPr>
        <p:spPr>
          <a:xfrm>
            <a:off x="850828" y="5376342"/>
            <a:ext cx="6900014"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lang="en-US" sz="2000" dirty="0">
                <a:solidFill>
                  <a:srgbClr val="0E1E42"/>
                </a:solidFill>
                <a:latin typeface="Calibri" panose="020F0502020204030204" pitchFamily="34" charset="0"/>
                <a:ea typeface="Verdana" panose="020B0604030504040204" pitchFamily="34" charset="0"/>
                <a:cs typeface="Calibri" panose="020F0502020204030204" pitchFamily="34" charset="0"/>
              </a:rPr>
              <a:t>See ‘notes’ section under each slide for teacher instructions </a:t>
            </a:r>
          </a:p>
        </p:txBody>
      </p:sp>
      <p:sp>
        <p:nvSpPr>
          <p:cNvPr id="5" name="Title 1">
            <a:extLst>
              <a:ext uri="{FF2B5EF4-FFF2-40B4-BE49-F238E27FC236}">
                <a16:creationId xmlns:a16="http://schemas.microsoft.com/office/drawing/2014/main" id="{5489D1A9-CFA3-AEB3-1486-0F3CCBD354E4}"/>
              </a:ext>
            </a:extLst>
          </p:cNvPr>
          <p:cNvSpPr txBox="1">
            <a:spLocks/>
          </p:cNvSpPr>
          <p:nvPr userDrawn="1"/>
        </p:nvSpPr>
        <p:spPr>
          <a:xfrm>
            <a:off x="6096000" y="2258567"/>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dirty="0"/>
          </a:p>
        </p:txBody>
      </p:sp>
      <p:sp>
        <p:nvSpPr>
          <p:cNvPr id="11" name="Title 1">
            <a:extLst>
              <a:ext uri="{FF2B5EF4-FFF2-40B4-BE49-F238E27FC236}">
                <a16:creationId xmlns:a16="http://schemas.microsoft.com/office/drawing/2014/main" id="{05128174-FF5F-9845-1621-8F6951D2C244}"/>
              </a:ext>
            </a:extLst>
          </p:cNvPr>
          <p:cNvSpPr txBox="1">
            <a:spLocks/>
          </p:cNvSpPr>
          <p:nvPr userDrawn="1"/>
        </p:nvSpPr>
        <p:spPr>
          <a:xfrm>
            <a:off x="6152688" y="2230918"/>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dirty="0"/>
          </a:p>
        </p:txBody>
      </p:sp>
      <p:grpSp>
        <p:nvGrpSpPr>
          <p:cNvPr id="9" name="Group 8">
            <a:extLst>
              <a:ext uri="{FF2B5EF4-FFF2-40B4-BE49-F238E27FC236}">
                <a16:creationId xmlns:a16="http://schemas.microsoft.com/office/drawing/2014/main" id="{9E102EAB-9CD2-6071-A4F3-08B34ACB37F0}"/>
              </a:ext>
            </a:extLst>
          </p:cNvPr>
          <p:cNvGrpSpPr/>
          <p:nvPr userDrawn="1"/>
        </p:nvGrpSpPr>
        <p:grpSpPr>
          <a:xfrm>
            <a:off x="283765" y="2071136"/>
            <a:ext cx="11666496" cy="725055"/>
            <a:chOff x="283765" y="2071136"/>
            <a:chExt cx="11666496" cy="725055"/>
          </a:xfrm>
        </p:grpSpPr>
        <p:sp>
          <p:nvSpPr>
            <p:cNvPr id="35" name="Rounded Rectangle 34">
              <a:extLst>
                <a:ext uri="{FF2B5EF4-FFF2-40B4-BE49-F238E27FC236}">
                  <a16:creationId xmlns:a16="http://schemas.microsoft.com/office/drawing/2014/main" id="{60D1E531-3571-853D-FE2E-16BB92764197}"/>
                </a:ext>
              </a:extLst>
            </p:cNvPr>
            <p:cNvSpPr>
              <a:spLocks/>
            </p:cNvSpPr>
            <p:nvPr userDrawn="1"/>
          </p:nvSpPr>
          <p:spPr>
            <a:xfrm>
              <a:off x="283765" y="2071136"/>
              <a:ext cx="11666496" cy="638571"/>
            </a:xfrm>
            <a:prstGeom prst="roundRect">
              <a:avLst>
                <a:gd name="adj" fmla="val 41812"/>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6" name="Rounded Rectangle 35">
              <a:extLst>
                <a:ext uri="{FF2B5EF4-FFF2-40B4-BE49-F238E27FC236}">
                  <a16:creationId xmlns:a16="http://schemas.microsoft.com/office/drawing/2014/main" id="{4A710540-BE23-A028-A025-2B3404ECA67C}"/>
                </a:ext>
              </a:extLst>
            </p:cNvPr>
            <p:cNvSpPr>
              <a:spLocks/>
            </p:cNvSpPr>
            <p:nvPr userDrawn="1"/>
          </p:nvSpPr>
          <p:spPr>
            <a:xfrm>
              <a:off x="283765" y="2341758"/>
              <a:ext cx="11666496" cy="454433"/>
            </a:xfrm>
            <a:prstGeom prst="roundRect">
              <a:avLst>
                <a:gd name="adj" fmla="val 0"/>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cxnSp>
        <p:nvCxnSpPr>
          <p:cNvPr id="33" name="Straight Connector 32">
            <a:extLst>
              <a:ext uri="{FF2B5EF4-FFF2-40B4-BE49-F238E27FC236}">
                <a16:creationId xmlns:a16="http://schemas.microsoft.com/office/drawing/2014/main" id="{7A8FCDE1-4BCD-14E7-0DF2-C4E606FF81E7}"/>
              </a:ext>
            </a:extLst>
          </p:cNvPr>
          <p:cNvCxnSpPr>
            <a:cxnSpLocks noGrp="1" noRot="1" noMove="1" noResize="1" noEditPoints="1" noAdjustHandles="1" noChangeArrowheads="1" noChangeShapeType="1"/>
          </p:cNvCxnSpPr>
          <p:nvPr userDrawn="1"/>
        </p:nvCxnSpPr>
        <p:spPr>
          <a:xfrm flipH="1">
            <a:off x="6078383" y="2064931"/>
            <a:ext cx="21697" cy="2665819"/>
          </a:xfrm>
          <a:prstGeom prst="line">
            <a:avLst/>
          </a:prstGeom>
          <a:ln w="57150">
            <a:solidFill>
              <a:schemeClr val="bg1"/>
            </a:solidFill>
          </a:ln>
        </p:spPr>
        <p:style>
          <a:lnRef idx="2">
            <a:schemeClr val="accent1"/>
          </a:lnRef>
          <a:fillRef idx="0">
            <a:schemeClr val="accent1"/>
          </a:fillRef>
          <a:effectRef idx="1">
            <a:schemeClr val="accent1"/>
          </a:effectRef>
          <a:fontRef idx="minor">
            <a:schemeClr val="tx1"/>
          </a:fontRef>
        </p:style>
      </p:cxnSp>
      <p:sp>
        <p:nvSpPr>
          <p:cNvPr id="6" name="Title 5">
            <a:extLst>
              <a:ext uri="{FF2B5EF4-FFF2-40B4-BE49-F238E27FC236}">
                <a16:creationId xmlns:a16="http://schemas.microsoft.com/office/drawing/2014/main" id="{1BED9B0A-DD7A-5D93-EBFE-DE12382AEC96}"/>
              </a:ext>
            </a:extLst>
          </p:cNvPr>
          <p:cNvSpPr txBox="1">
            <a:spLocks/>
          </p:cNvSpPr>
          <p:nvPr userDrawn="1"/>
        </p:nvSpPr>
        <p:spPr>
          <a:xfrm>
            <a:off x="6209185" y="2230918"/>
            <a:ext cx="5300385" cy="545929"/>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b="1" dirty="0">
                <a:solidFill>
                  <a:schemeClr val="bg1"/>
                </a:solidFill>
                <a:latin typeface="+mn-lt"/>
              </a:rPr>
              <a:t>Explicit teaching</a:t>
            </a:r>
            <a:endParaRPr lang="en-US" dirty="0">
              <a:solidFill>
                <a:schemeClr val="bg1"/>
              </a:solidFill>
              <a:latin typeface="+mn-lt"/>
            </a:endParaRPr>
          </a:p>
        </p:txBody>
      </p:sp>
      <p:sp>
        <p:nvSpPr>
          <p:cNvPr id="12" name="Title 5">
            <a:extLst>
              <a:ext uri="{FF2B5EF4-FFF2-40B4-BE49-F238E27FC236}">
                <a16:creationId xmlns:a16="http://schemas.microsoft.com/office/drawing/2014/main" id="{26988C3C-2843-1026-9069-8DD7C30BC5DA}"/>
              </a:ext>
            </a:extLst>
          </p:cNvPr>
          <p:cNvSpPr txBox="1">
            <a:spLocks/>
          </p:cNvSpPr>
          <p:nvPr userDrawn="1"/>
        </p:nvSpPr>
        <p:spPr>
          <a:xfrm>
            <a:off x="538554" y="2214587"/>
            <a:ext cx="5300385" cy="545929"/>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b="1" dirty="0">
                <a:solidFill>
                  <a:schemeClr val="bg1"/>
                </a:solidFill>
                <a:latin typeface="+mn-lt"/>
              </a:rPr>
              <a:t>Review</a:t>
            </a:r>
            <a:endParaRPr lang="en-US" dirty="0">
              <a:solidFill>
                <a:schemeClr val="bg1"/>
              </a:solidFill>
              <a:latin typeface="+mn-lt"/>
            </a:endParaRPr>
          </a:p>
        </p:txBody>
      </p:sp>
      <p:sp>
        <p:nvSpPr>
          <p:cNvPr id="15" name="TextBox 14">
            <a:extLst>
              <a:ext uri="{FF2B5EF4-FFF2-40B4-BE49-F238E27FC236}">
                <a16:creationId xmlns:a16="http://schemas.microsoft.com/office/drawing/2014/main" id="{0B1DBC34-84DA-4361-5159-9E3DC586728E}"/>
              </a:ext>
            </a:extLst>
          </p:cNvPr>
          <p:cNvSpPr txBox="1"/>
          <p:nvPr userDrawn="1"/>
        </p:nvSpPr>
        <p:spPr>
          <a:xfrm>
            <a:off x="7323155" y="2949456"/>
            <a:ext cx="3181739"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3200" dirty="0"/>
              <a:t>SSP lesson</a:t>
            </a:r>
            <a:endParaRPr lang="en-AU" sz="3200" dirty="0"/>
          </a:p>
        </p:txBody>
      </p:sp>
      <p:grpSp>
        <p:nvGrpSpPr>
          <p:cNvPr id="18" name="Group 17">
            <a:extLst>
              <a:ext uri="{FF2B5EF4-FFF2-40B4-BE49-F238E27FC236}">
                <a16:creationId xmlns:a16="http://schemas.microsoft.com/office/drawing/2014/main" id="{BB68FDAC-603E-1149-97DE-50DFB6AC4C36}"/>
              </a:ext>
            </a:extLst>
          </p:cNvPr>
          <p:cNvGrpSpPr/>
          <p:nvPr userDrawn="1"/>
        </p:nvGrpSpPr>
        <p:grpSpPr>
          <a:xfrm>
            <a:off x="324326" y="6162429"/>
            <a:ext cx="11574178" cy="365125"/>
            <a:chOff x="324326" y="6162429"/>
            <a:chExt cx="11574178" cy="365125"/>
          </a:xfrm>
        </p:grpSpPr>
        <p:sp>
          <p:nvSpPr>
            <p:cNvPr id="22" name="Footer Placeholder 4">
              <a:extLst>
                <a:ext uri="{FF2B5EF4-FFF2-40B4-BE49-F238E27FC236}">
                  <a16:creationId xmlns:a16="http://schemas.microsoft.com/office/drawing/2014/main" id="{5123AA02-ADCC-30AE-A868-400600829F9F}"/>
                </a:ext>
              </a:extLst>
            </p:cNvPr>
            <p:cNvSpPr txBox="1">
              <a:spLocks/>
            </p:cNvSpPr>
            <p:nvPr userDrawn="1"/>
          </p:nvSpPr>
          <p:spPr>
            <a:xfrm>
              <a:off x="324326" y="6162429"/>
              <a:ext cx="1093041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000" dirty="0">
                  <a:latin typeface="Calibri" panose="020F0502020204030204" pitchFamily="34" charset="0"/>
                  <a:ea typeface="Verdana" panose="020B0604030504040204" pitchFamily="34" charset="0"/>
                  <a:cs typeface="Calibri" panose="020F0502020204030204" pitchFamily="34" charset="0"/>
                </a:rPr>
                <a:t>V1.0 © 2026 Commonwealth of Australia, unless otherwise indicated. Creative Commons Attribution 4.0, unless otherwise indicated.</a:t>
              </a:r>
              <a:r>
                <a:rPr lang="en-AU" sz="1000" dirty="0">
                  <a:latin typeface="Calibri" panose="020F0502020204030204" pitchFamily="34" charset="0"/>
                  <a:ea typeface="Verdana" panose="020B0604030504040204" pitchFamily="34" charset="0"/>
                  <a:cs typeface="Calibri" panose="020F0502020204030204" pitchFamily="34" charset="0"/>
                </a:rPr>
                <a:t> </a:t>
              </a:r>
              <a:br>
                <a:rPr lang="en-AU" sz="1000" dirty="0">
                  <a:latin typeface="Calibri" panose="020F0502020204030204" pitchFamily="34" charset="0"/>
                  <a:ea typeface="Verdana" panose="020B0604030504040204" pitchFamily="34" charset="0"/>
                  <a:cs typeface="Calibri" panose="020F0502020204030204" pitchFamily="34" charset="0"/>
                </a:rPr>
              </a:br>
              <a:r>
                <a:rPr lang="en-AU" sz="1000" dirty="0">
                  <a:latin typeface="Calibri" panose="020F0502020204030204" pitchFamily="34" charset="0"/>
                  <a:ea typeface="Verdana" panose="020B0604030504040204" pitchFamily="34" charset="0"/>
                  <a:cs typeface="Calibri" panose="020F0502020204030204" pitchFamily="34" charset="0"/>
                </a:rPr>
                <a:t>View online</a:t>
              </a:r>
              <a:r>
                <a:rPr lang="en-AU" sz="1000" dirty="0">
                  <a:solidFill>
                    <a:srgbClr val="007FC2"/>
                  </a:solidFill>
                  <a:latin typeface="Calibri" panose="020F0502020204030204" pitchFamily="34" charset="0"/>
                  <a:ea typeface="Verdana" panose="020B0604030504040204" pitchFamily="34" charset="0"/>
                  <a:cs typeface="Calibri" panose="020F0502020204030204" pitchFamily="34" charset="0"/>
                </a:rPr>
                <a:t>: </a:t>
              </a:r>
              <a:r>
                <a:rPr lang="en-AU" sz="1000" dirty="0">
                  <a:solidFill>
                    <a:srgbClr val="007FC2"/>
                  </a:solidFill>
                  <a:latin typeface="Calibri" panose="020F0502020204030204" pitchFamily="34" charset="0"/>
                  <a:ea typeface="Verdana" panose="020B0604030504040204" pitchFamily="34" charset="0"/>
                  <a:cs typeface="Calibri" panose="020F0502020204030204" pitchFamily="34" charset="0"/>
                  <a:hlinkClick r:id="rId8">
                    <a:extLst>
                      <a:ext uri="{A12FA001-AC4F-418D-AE19-62706E023703}">
                        <ahyp:hlinkClr xmlns:ahyp="http://schemas.microsoft.com/office/drawing/2018/hyperlinkcolor" val="tx"/>
                      </a:ext>
                    </a:extLst>
                  </a:hlinkClick>
                </a:rPr>
                <a:t>https://www.literacyhub.edu.au/plan-teach-and-assess/lesson-packs/</a:t>
              </a:r>
              <a:r>
                <a:rPr lang="en-AU" sz="1000" dirty="0">
                  <a:solidFill>
                    <a:srgbClr val="007FC2"/>
                  </a:solidFill>
                  <a:latin typeface="Calibri" panose="020F0502020204030204" pitchFamily="34" charset="0"/>
                  <a:ea typeface="Verdana" panose="020B0604030504040204" pitchFamily="34" charset="0"/>
                  <a:cs typeface="Calibri" panose="020F0502020204030204" pitchFamily="34" charset="0"/>
                </a:rPr>
                <a:t> </a:t>
              </a:r>
            </a:p>
          </p:txBody>
        </p:sp>
        <p:pic>
          <p:nvPicPr>
            <p:cNvPr id="23" name="Picture 22">
              <a:extLst>
                <a:ext uri="{FF2B5EF4-FFF2-40B4-BE49-F238E27FC236}">
                  <a16:creationId xmlns:a16="http://schemas.microsoft.com/office/drawing/2014/main" id="{289E245B-43BA-B3A3-EA84-C1428A5B66C1}"/>
                </a:ext>
              </a:extLst>
            </p:cNvPr>
            <p:cNvPicPr/>
            <p:nvPr userDrawn="1"/>
          </p:nvPicPr>
          <p:blipFill>
            <a:blip r:embed="rId9" cstate="print">
              <a:extLst>
                <a:ext uri="{28A0092B-C50C-407E-A947-70E740481C1C}">
                  <a14:useLocalDpi xmlns:a14="http://schemas.microsoft.com/office/drawing/2010/main" val="0"/>
                </a:ext>
              </a:extLst>
            </a:blip>
            <a:stretch>
              <a:fillRect/>
            </a:stretch>
          </p:blipFill>
          <p:spPr>
            <a:xfrm>
              <a:off x="11348708" y="6262121"/>
              <a:ext cx="549796" cy="199390"/>
            </a:xfrm>
            <a:prstGeom prst="rect">
              <a:avLst/>
            </a:prstGeom>
          </p:spPr>
        </p:pic>
      </p:grpSp>
      <p:pic>
        <p:nvPicPr>
          <p:cNvPr id="7" name="Picture 6">
            <a:extLst>
              <a:ext uri="{FF2B5EF4-FFF2-40B4-BE49-F238E27FC236}">
                <a16:creationId xmlns:a16="http://schemas.microsoft.com/office/drawing/2014/main" id="{EB8D6F57-639A-8CD1-FDAE-CA0FB994BCF3}"/>
              </a:ext>
            </a:extLst>
          </p:cNvPr>
          <p:cNvPicPr>
            <a:picLocks noChangeAspect="1"/>
          </p:cNvPicPr>
          <p:nvPr userDrawn="1"/>
        </p:nvPicPr>
        <p:blipFill>
          <a:blip r:embed="rId10"/>
          <a:stretch>
            <a:fillRect/>
          </a:stretch>
        </p:blipFill>
        <p:spPr>
          <a:xfrm>
            <a:off x="6275877" y="432530"/>
            <a:ext cx="5547360" cy="711200"/>
          </a:xfrm>
          <a:prstGeom prst="rect">
            <a:avLst/>
          </a:prstGeom>
        </p:spPr>
      </p:pic>
      <p:sp>
        <p:nvSpPr>
          <p:cNvPr id="19" name="Title 1">
            <a:extLst>
              <a:ext uri="{FF2B5EF4-FFF2-40B4-BE49-F238E27FC236}">
                <a16:creationId xmlns:a16="http://schemas.microsoft.com/office/drawing/2014/main" id="{347574E8-2A54-E4BA-5F9D-C37939B77EAC}"/>
              </a:ext>
            </a:extLst>
          </p:cNvPr>
          <p:cNvSpPr txBox="1">
            <a:spLocks/>
          </p:cNvSpPr>
          <p:nvPr userDrawn="1"/>
        </p:nvSpPr>
        <p:spPr>
          <a:xfrm>
            <a:off x="9063641" y="437601"/>
            <a:ext cx="2674189" cy="711199"/>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dirty="0">
                <a:solidFill>
                  <a:srgbClr val="007FC2"/>
                </a:solidFill>
                <a:latin typeface="Calibri" panose="020F0502020204030204" pitchFamily="34" charset="0"/>
                <a:cs typeface="Calibri" panose="020F0502020204030204" pitchFamily="34" charset="0"/>
              </a:rPr>
              <a:t>Lesson 2</a:t>
            </a:r>
          </a:p>
        </p:txBody>
      </p:sp>
      <p:sp>
        <p:nvSpPr>
          <p:cNvPr id="20" name="Title 1">
            <a:extLst>
              <a:ext uri="{FF2B5EF4-FFF2-40B4-BE49-F238E27FC236}">
                <a16:creationId xmlns:a16="http://schemas.microsoft.com/office/drawing/2014/main" id="{D9D58323-C57F-8A12-F9B5-798C8157B1DF}"/>
              </a:ext>
            </a:extLst>
          </p:cNvPr>
          <p:cNvSpPr txBox="1">
            <a:spLocks/>
          </p:cNvSpPr>
          <p:nvPr userDrawn="1"/>
        </p:nvSpPr>
        <p:spPr>
          <a:xfrm>
            <a:off x="6275877" y="468156"/>
            <a:ext cx="2787764" cy="67666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dirty="0">
                <a:solidFill>
                  <a:schemeClr val="bg1"/>
                </a:solidFill>
                <a:latin typeface="Calibri" panose="020F0502020204030204" pitchFamily="34" charset="0"/>
                <a:cs typeface="Calibri" panose="020F0502020204030204" pitchFamily="34" charset="0"/>
              </a:rPr>
              <a:t>Phase 19</a:t>
            </a:r>
          </a:p>
        </p:txBody>
      </p:sp>
      <p:sp>
        <p:nvSpPr>
          <p:cNvPr id="24" name="Rectangle 23">
            <a:extLst>
              <a:ext uri="{FF2B5EF4-FFF2-40B4-BE49-F238E27FC236}">
                <a16:creationId xmlns:a16="http://schemas.microsoft.com/office/drawing/2014/main" id="{60A03574-3ECB-AE21-223D-61988DDA5527}"/>
              </a:ext>
            </a:extLst>
          </p:cNvPr>
          <p:cNvSpPr/>
          <p:nvPr userDrawn="1"/>
        </p:nvSpPr>
        <p:spPr>
          <a:xfrm>
            <a:off x="0" y="0"/>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custDataLst>
      <p:tags r:id="rId1"/>
    </p:custDataLst>
    <p:extLst>
      <p:ext uri="{BB962C8B-B14F-4D97-AF65-F5344CB8AC3E}">
        <p14:creationId xmlns:p14="http://schemas.microsoft.com/office/powerpoint/2010/main" val="255586601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6_You do Suffix Review">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7" name="Rounded Rectangle 16">
            <a:extLst>
              <a:ext uri="{FF2B5EF4-FFF2-40B4-BE49-F238E27FC236}">
                <a16:creationId xmlns:a16="http://schemas.microsoft.com/office/drawing/2014/main" id="{5722A1E8-5C47-8341-A0A5-FB823995C90B}"/>
              </a:ext>
            </a:extLst>
          </p:cNvPr>
          <p:cNvSpPr/>
          <p:nvPr userDrawn="1"/>
        </p:nvSpPr>
        <p:spPr>
          <a:xfrm>
            <a:off x="11029911"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1" name="Graphic 13" descr="Users outline">
            <a:extLst>
              <a:ext uri="{FF2B5EF4-FFF2-40B4-BE49-F238E27FC236}">
                <a16:creationId xmlns:a16="http://schemas.microsoft.com/office/drawing/2014/main" id="{1696F51B-97E5-6140-8EC9-F895F6B810BD}"/>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sp>
        <p:nvSpPr>
          <p:cNvPr id="2" name="Rounded Rectangle 10">
            <a:extLst>
              <a:ext uri="{FF2B5EF4-FFF2-40B4-BE49-F238E27FC236}">
                <a16:creationId xmlns:a16="http://schemas.microsoft.com/office/drawing/2014/main" id="{52379345-FBF5-F2E3-EC52-F245817F504C}"/>
              </a:ext>
            </a:extLst>
          </p:cNvPr>
          <p:cNvSpPr/>
          <p:nvPr userDrawn="1"/>
        </p:nvSpPr>
        <p:spPr>
          <a:xfrm>
            <a:off x="283765" y="299356"/>
            <a:ext cx="2841035"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0E1E42"/>
              </a:solidFill>
            </a:endParaRPr>
          </a:p>
        </p:txBody>
      </p:sp>
      <p:sp>
        <p:nvSpPr>
          <p:cNvPr id="3" name="Title 1">
            <a:extLst>
              <a:ext uri="{FF2B5EF4-FFF2-40B4-BE49-F238E27FC236}">
                <a16:creationId xmlns:a16="http://schemas.microsoft.com/office/drawing/2014/main" id="{89923765-7CA4-EBAD-6BB3-F049070418AE}"/>
              </a:ext>
            </a:extLst>
          </p:cNvPr>
          <p:cNvSpPr txBox="1">
            <a:spLocks/>
          </p:cNvSpPr>
          <p:nvPr userDrawn="1"/>
        </p:nvSpPr>
        <p:spPr>
          <a:xfrm>
            <a:off x="283765" y="301851"/>
            <a:ext cx="2841034"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dirty="0">
                <a:latin typeface="Calibri" panose="020F0502020204030204" pitchFamily="34" charset="0"/>
                <a:cs typeface="Calibri" panose="020F0502020204030204" pitchFamily="34" charset="0"/>
              </a:rPr>
              <a:t>Suffix review</a:t>
            </a:r>
          </a:p>
        </p:txBody>
      </p:sp>
      <p:sp>
        <p:nvSpPr>
          <p:cNvPr id="4" name="Rectangle 3">
            <a:extLst>
              <a:ext uri="{FF2B5EF4-FFF2-40B4-BE49-F238E27FC236}">
                <a16:creationId xmlns:a16="http://schemas.microsoft.com/office/drawing/2014/main" id="{36CCD35E-6C6E-A213-8593-55A43951303A}"/>
              </a:ext>
            </a:extLst>
          </p:cNvPr>
          <p:cNvSpPr/>
          <p:nvPr userDrawn="1"/>
        </p:nvSpPr>
        <p:spPr>
          <a:xfrm>
            <a:off x="0" y="0"/>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Rounded Corners 5">
            <a:extLst>
              <a:ext uri="{FF2B5EF4-FFF2-40B4-BE49-F238E27FC236}">
                <a16:creationId xmlns:a16="http://schemas.microsoft.com/office/drawing/2014/main" id="{86B237A0-7E3C-21B9-58AE-FC7FA1C9E7F3}"/>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dirty="0">
              <a:solidFill>
                <a:srgbClr val="007FC2"/>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5680107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Intention/Criteria 1:1">
    <p:spTree>
      <p:nvGrpSpPr>
        <p:cNvPr id="1" name=""/>
        <p:cNvGrpSpPr/>
        <p:nvPr/>
      </p:nvGrpSpPr>
      <p:grpSpPr>
        <a:xfrm>
          <a:off x="0" y="0"/>
          <a:ext cx="0" cy="0"/>
          <a:chOff x="0" y="0"/>
          <a:chExt cx="0" cy="0"/>
        </a:xfrm>
      </p:grpSpPr>
      <p:sp>
        <p:nvSpPr>
          <p:cNvPr id="4" name="Rounded Rectangle 3">
            <a:extLst>
              <a:ext uri="{FF2B5EF4-FFF2-40B4-BE49-F238E27FC236}">
                <a16:creationId xmlns:a16="http://schemas.microsoft.com/office/drawing/2014/main" id="{F5F79013-1113-CAAE-507A-C01A5D6D2CCA}"/>
              </a:ext>
            </a:extLst>
          </p:cNvPr>
          <p:cNvSpPr/>
          <p:nvPr userDrawn="1"/>
        </p:nvSpPr>
        <p:spPr>
          <a:xfrm>
            <a:off x="681871" y="742532"/>
            <a:ext cx="4552252"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ounded Rectangle 4">
            <a:extLst>
              <a:ext uri="{FF2B5EF4-FFF2-40B4-BE49-F238E27FC236}">
                <a16:creationId xmlns:a16="http://schemas.microsoft.com/office/drawing/2014/main" id="{AB9B0651-4E90-8395-E5AD-FDF897BE5798}"/>
              </a:ext>
            </a:extLst>
          </p:cNvPr>
          <p:cNvSpPr/>
          <p:nvPr userDrawn="1"/>
        </p:nvSpPr>
        <p:spPr>
          <a:xfrm>
            <a:off x="681871" y="2754702"/>
            <a:ext cx="4552252"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6" name="TextBox 5">
            <a:extLst>
              <a:ext uri="{FF2B5EF4-FFF2-40B4-BE49-F238E27FC236}">
                <a16:creationId xmlns:a16="http://schemas.microsoft.com/office/drawing/2014/main" id="{ECD17BD9-CB19-7DA3-334E-828F5D474F67}"/>
              </a:ext>
            </a:extLst>
          </p:cNvPr>
          <p:cNvSpPr txBox="1"/>
          <p:nvPr userDrawn="1"/>
        </p:nvSpPr>
        <p:spPr>
          <a:xfrm>
            <a:off x="850233" y="733269"/>
            <a:ext cx="4010526" cy="646331"/>
          </a:xfrm>
          <a:prstGeom prst="rect">
            <a:avLst/>
          </a:prstGeom>
          <a:noFill/>
        </p:spPr>
        <p:txBody>
          <a:bodyPr wrap="square" rtlCol="0">
            <a:spAutoFit/>
          </a:bodyPr>
          <a:lstStyle/>
          <a:p>
            <a:r>
              <a:rPr lang="en-AU" sz="3600" b="1" dirty="0">
                <a:latin typeface="Calibri" panose="020F0502020204030204" pitchFamily="34" charset="0"/>
                <a:ea typeface="Calibri" panose="020F0502020204030204" pitchFamily="34" charset="0"/>
                <a:cs typeface="Calibri" panose="020F0502020204030204" pitchFamily="34" charset="0"/>
              </a:rPr>
              <a:t>Learning intention</a:t>
            </a:r>
          </a:p>
        </p:txBody>
      </p:sp>
      <p:sp>
        <p:nvSpPr>
          <p:cNvPr id="7" name="TextBox 6">
            <a:extLst>
              <a:ext uri="{FF2B5EF4-FFF2-40B4-BE49-F238E27FC236}">
                <a16:creationId xmlns:a16="http://schemas.microsoft.com/office/drawing/2014/main" id="{AD63E81F-B547-E517-446B-9A7CBEC68253}"/>
              </a:ext>
            </a:extLst>
          </p:cNvPr>
          <p:cNvSpPr txBox="1"/>
          <p:nvPr userDrawn="1"/>
        </p:nvSpPr>
        <p:spPr>
          <a:xfrm>
            <a:off x="890339" y="2746559"/>
            <a:ext cx="4010526" cy="646331"/>
          </a:xfrm>
          <a:prstGeom prst="rect">
            <a:avLst/>
          </a:prstGeom>
          <a:noFill/>
        </p:spPr>
        <p:txBody>
          <a:bodyPr wrap="square" rtlCol="0">
            <a:spAutoFit/>
          </a:bodyPr>
          <a:lstStyle/>
          <a:p>
            <a:r>
              <a:rPr lang="en-AU" sz="3600" b="1" dirty="0">
                <a:latin typeface="Calibri" panose="020F0502020204030204" pitchFamily="34" charset="0"/>
                <a:ea typeface="Calibri" panose="020F0502020204030204" pitchFamily="34" charset="0"/>
                <a:cs typeface="Calibri" panose="020F0502020204030204" pitchFamily="34" charset="0"/>
              </a:rPr>
              <a:t>Success criteria</a:t>
            </a:r>
          </a:p>
        </p:txBody>
      </p:sp>
      <p:sp>
        <p:nvSpPr>
          <p:cNvPr id="8" name="TextBox 7">
            <a:extLst>
              <a:ext uri="{FF2B5EF4-FFF2-40B4-BE49-F238E27FC236}">
                <a16:creationId xmlns:a16="http://schemas.microsoft.com/office/drawing/2014/main" id="{A148995D-C9E8-9DEA-5CDB-A3335605A5D4}"/>
              </a:ext>
            </a:extLst>
          </p:cNvPr>
          <p:cNvSpPr txBox="1"/>
          <p:nvPr userDrawn="1"/>
        </p:nvSpPr>
        <p:spPr>
          <a:xfrm>
            <a:off x="902913" y="1527734"/>
            <a:ext cx="9348717" cy="1015663"/>
          </a:xfrm>
          <a:prstGeom prst="rect">
            <a:avLst/>
          </a:prstGeom>
          <a:noFill/>
        </p:spPr>
        <p:txBody>
          <a:bodyPr wrap="square" rtlCol="0">
            <a:spAutoFit/>
          </a:bodyPr>
          <a:lstStyle/>
          <a:p>
            <a:r>
              <a:rPr lang="en-US" sz="3000" dirty="0">
                <a:solidFill>
                  <a:srgbClr val="0E1E42"/>
                </a:solidFill>
                <a:ea typeface="+mj-lt"/>
                <a:cs typeface="+mj-lt"/>
              </a:rPr>
              <a:t>We are learning about letters and sounds so that we can read and </a:t>
            </a:r>
            <a:r>
              <a:rPr lang="en-US" sz="3000" dirty="0">
                <a:ea typeface="+mj-lt"/>
                <a:cs typeface="+mj-lt"/>
              </a:rPr>
              <a:t>spell</a:t>
            </a:r>
            <a:r>
              <a:rPr lang="en-US" sz="3000" dirty="0">
                <a:solidFill>
                  <a:srgbClr val="0E1E42"/>
                </a:solidFill>
                <a:ea typeface="+mj-lt"/>
                <a:cs typeface="+mj-lt"/>
              </a:rPr>
              <a:t> words.</a:t>
            </a:r>
            <a:endParaRPr lang="en-US" sz="3000" dirty="0">
              <a:solidFill>
                <a:srgbClr val="0E1E42"/>
              </a:solidFill>
            </a:endParaRPr>
          </a:p>
        </p:txBody>
      </p:sp>
      <p:sp>
        <p:nvSpPr>
          <p:cNvPr id="3" name="Rectangle 2">
            <a:extLst>
              <a:ext uri="{FF2B5EF4-FFF2-40B4-BE49-F238E27FC236}">
                <a16:creationId xmlns:a16="http://schemas.microsoft.com/office/drawing/2014/main" id="{E37261C1-A165-CF91-E4F5-94A7B786B84D}"/>
              </a:ext>
            </a:extLst>
          </p:cNvPr>
          <p:cNvSpPr/>
          <p:nvPr userDrawn="1"/>
        </p:nvSpPr>
        <p:spPr>
          <a:xfrm>
            <a:off x="0" y="0"/>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Rounded Corners 8">
            <a:extLst>
              <a:ext uri="{FF2B5EF4-FFF2-40B4-BE49-F238E27FC236}">
                <a16:creationId xmlns:a16="http://schemas.microsoft.com/office/drawing/2014/main" id="{6F18789E-9AA5-F92B-5A9A-F987FAFF03A4}"/>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dirty="0">
              <a:solidFill>
                <a:srgbClr val="007FC2"/>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36479161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Review_you do_write_chin">
    <p:spTree>
      <p:nvGrpSpPr>
        <p:cNvPr id="1" name=""/>
        <p:cNvGrpSpPr/>
        <p:nvPr/>
      </p:nvGrpSpPr>
      <p:grpSpPr>
        <a:xfrm>
          <a:off x="0" y="0"/>
          <a:ext cx="0" cy="0"/>
          <a:chOff x="0" y="0"/>
          <a:chExt cx="0" cy="0"/>
        </a:xfrm>
      </p:grpSpPr>
      <p:sp>
        <p:nvSpPr>
          <p:cNvPr id="14" name="Rounded Rectangle 22">
            <a:extLst>
              <a:ext uri="{FF2B5EF4-FFF2-40B4-BE49-F238E27FC236}">
                <a16:creationId xmlns:a16="http://schemas.microsoft.com/office/drawing/2014/main" id="{A81043C3-9D2E-A566-965A-59AAD1857C51}"/>
              </a:ext>
            </a:extLst>
          </p:cNvPr>
          <p:cNvSpPr/>
          <p:nvPr userDrawn="1"/>
        </p:nvSpPr>
        <p:spPr>
          <a:xfrm>
            <a:off x="11035270" y="306892"/>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ounded Rectangle 10">
            <a:extLst>
              <a:ext uri="{FF2B5EF4-FFF2-40B4-BE49-F238E27FC236}">
                <a16:creationId xmlns:a16="http://schemas.microsoft.com/office/drawing/2014/main" id="{820234C8-8E4A-DEBA-CD6A-524B155BFFDD}"/>
              </a:ext>
            </a:extLst>
          </p:cNvPr>
          <p:cNvSpPr/>
          <p:nvPr userDrawn="1"/>
        </p:nvSpPr>
        <p:spPr>
          <a:xfrm>
            <a:off x="283765" y="299356"/>
            <a:ext cx="1840189"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0E1E42"/>
              </a:solidFill>
            </a:endParaRPr>
          </a:p>
        </p:txBody>
      </p:sp>
      <p:sp>
        <p:nvSpPr>
          <p:cNvPr id="4" name="Title 1">
            <a:extLst>
              <a:ext uri="{FF2B5EF4-FFF2-40B4-BE49-F238E27FC236}">
                <a16:creationId xmlns:a16="http://schemas.microsoft.com/office/drawing/2014/main" id="{9A183CFF-C7FF-B98F-4C60-90324C2B47B4}"/>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dirty="0">
                <a:latin typeface="Calibri" panose="020F0502020204030204" pitchFamily="34" charset="0"/>
                <a:cs typeface="Calibri" panose="020F0502020204030204" pitchFamily="34" charset="0"/>
              </a:rPr>
              <a:t>Review</a:t>
            </a:r>
          </a:p>
        </p:txBody>
      </p:sp>
      <p:sp>
        <p:nvSpPr>
          <p:cNvPr id="5" name="Rounded Rectangle 28">
            <a:extLst>
              <a:ext uri="{FF2B5EF4-FFF2-40B4-BE49-F238E27FC236}">
                <a16:creationId xmlns:a16="http://schemas.microsoft.com/office/drawing/2014/main" id="{0DA86F6A-A8AB-7F33-1864-5C3D405C3900}"/>
              </a:ext>
            </a:extLst>
          </p:cNvPr>
          <p:cNvSpPr/>
          <p:nvPr userDrawn="1"/>
        </p:nvSpPr>
        <p:spPr>
          <a:xfrm>
            <a:off x="9092706" y="299356"/>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ounded Rectangle 22">
            <a:extLst>
              <a:ext uri="{FF2B5EF4-FFF2-40B4-BE49-F238E27FC236}">
                <a16:creationId xmlns:a16="http://schemas.microsoft.com/office/drawing/2014/main" id="{8D50AF3F-4649-531E-1F7C-0274BEB0D643}"/>
              </a:ext>
            </a:extLst>
          </p:cNvPr>
          <p:cNvSpPr/>
          <p:nvPr userDrawn="1"/>
        </p:nvSpPr>
        <p:spPr>
          <a:xfrm>
            <a:off x="10063988" y="29783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 name="Graphic 9" descr="Pencil outline">
            <a:extLst>
              <a:ext uri="{FF2B5EF4-FFF2-40B4-BE49-F238E27FC236}">
                <a16:creationId xmlns:a16="http://schemas.microsoft.com/office/drawing/2014/main" id="{BE0665B7-2FA9-8C90-C5A2-CAC4EC51ED64}"/>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270495" y="375804"/>
            <a:ext cx="490017" cy="490017"/>
          </a:xfrm>
          <a:prstGeom prst="rect">
            <a:avLst/>
          </a:prstGeom>
        </p:spPr>
      </p:pic>
      <p:grpSp>
        <p:nvGrpSpPr>
          <p:cNvPr id="11" name="Group 10">
            <a:extLst>
              <a:ext uri="{FF2B5EF4-FFF2-40B4-BE49-F238E27FC236}">
                <a16:creationId xmlns:a16="http://schemas.microsoft.com/office/drawing/2014/main" id="{BB84D091-A3D2-B746-3D29-F043FFC205D0}"/>
              </a:ext>
            </a:extLst>
          </p:cNvPr>
          <p:cNvGrpSpPr/>
          <p:nvPr userDrawn="1"/>
        </p:nvGrpSpPr>
        <p:grpSpPr>
          <a:xfrm>
            <a:off x="11191356" y="284693"/>
            <a:ext cx="564546" cy="659100"/>
            <a:chOff x="1733006" y="4059633"/>
            <a:chExt cx="914400" cy="1126270"/>
          </a:xfrm>
          <a:solidFill>
            <a:srgbClr val="0E1F42"/>
          </a:solidFill>
        </p:grpSpPr>
        <p:pic>
          <p:nvPicPr>
            <p:cNvPr id="12" name="Graphic 11" descr="School boy outline">
              <a:extLst>
                <a:ext uri="{FF2B5EF4-FFF2-40B4-BE49-F238E27FC236}">
                  <a16:creationId xmlns:a16="http://schemas.microsoft.com/office/drawing/2014/main" id="{4A8EA0F7-BE81-FD29-90AD-7FDA092B2B09}"/>
                </a:ext>
              </a:extLst>
            </p:cNvPr>
            <p:cNvPicPr>
              <a:picLocks noChangeAspect="1"/>
            </p:cNvPicPr>
            <p:nvPr/>
          </p:nvPicPr>
          <p:blipFill rotWithShape="1">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rcRect b="24762"/>
            <a:stretch/>
          </p:blipFill>
          <p:spPr>
            <a:xfrm>
              <a:off x="1733006" y="4059633"/>
              <a:ext cx="914400" cy="687976"/>
            </a:xfrm>
            <a:prstGeom prst="rect">
              <a:avLst/>
            </a:prstGeom>
          </p:spPr>
        </p:pic>
        <p:pic>
          <p:nvPicPr>
            <p:cNvPr id="13" name="Graphic 12" descr="Blackboard with solid fill">
              <a:extLst>
                <a:ext uri="{FF2B5EF4-FFF2-40B4-BE49-F238E27FC236}">
                  <a16:creationId xmlns:a16="http://schemas.microsoft.com/office/drawing/2014/main" id="{17F1AB99-7FB0-C1E2-181B-E8B825F1AEF8}"/>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852748" y="4497925"/>
              <a:ext cx="687978" cy="687978"/>
            </a:xfrm>
            <a:prstGeom prst="rect">
              <a:avLst/>
            </a:prstGeom>
          </p:spPr>
        </p:pic>
      </p:grpSp>
      <p:pic>
        <p:nvPicPr>
          <p:cNvPr id="15" name="Graphic 13" descr="Users outline">
            <a:extLst>
              <a:ext uri="{FF2B5EF4-FFF2-40B4-BE49-F238E27FC236}">
                <a16:creationId xmlns:a16="http://schemas.microsoft.com/office/drawing/2014/main" id="{C1E88F3E-0796-17F5-0F8D-856A65126AC3}"/>
              </a:ext>
            </a:extLst>
          </p:cNvPr>
          <p:cNvPicPr>
            <a:picLocks noChangeAspect="1"/>
          </p:cNvPicPr>
          <p:nvPr userDrawn="1"/>
        </p:nvPicPr>
        <p:blipFill>
          <a:blip r:embed="rId10">
            <a:extLst>
              <a:ext uri="{96DAC541-7B7A-43D3-8B79-37D633B846F1}">
                <asvg:svgBlip xmlns:asvg="http://schemas.microsoft.com/office/drawing/2016/SVG/main" r:embed="rId11"/>
              </a:ext>
            </a:extLst>
          </a:blip>
          <a:stretch>
            <a:fillRect/>
          </a:stretch>
        </p:blipFill>
        <p:spPr>
          <a:xfrm>
            <a:off x="9186589" y="285396"/>
            <a:ext cx="688952" cy="688952"/>
          </a:xfrm>
          <a:prstGeom prst="rect">
            <a:avLst/>
          </a:prstGeom>
        </p:spPr>
      </p:pic>
      <p:sp>
        <p:nvSpPr>
          <p:cNvPr id="8" name="Rectangle 7">
            <a:extLst>
              <a:ext uri="{FF2B5EF4-FFF2-40B4-BE49-F238E27FC236}">
                <a16:creationId xmlns:a16="http://schemas.microsoft.com/office/drawing/2014/main" id="{CDD8CFB6-5BFA-584D-0043-41ED7AA32BD0}"/>
              </a:ext>
            </a:extLst>
          </p:cNvPr>
          <p:cNvSpPr/>
          <p:nvPr userDrawn="1"/>
        </p:nvSpPr>
        <p:spPr>
          <a:xfrm>
            <a:off x="0" y="0"/>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Rectangle: Rounded Corners 15">
            <a:extLst>
              <a:ext uri="{FF2B5EF4-FFF2-40B4-BE49-F238E27FC236}">
                <a16:creationId xmlns:a16="http://schemas.microsoft.com/office/drawing/2014/main" id="{35FAE1F2-3ADD-5558-6529-88496F7B3DDA}"/>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dirty="0">
              <a:solidFill>
                <a:srgbClr val="007FC2"/>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147400331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1_Review_you do_read">
    <p:spTree>
      <p:nvGrpSpPr>
        <p:cNvPr id="1" name=""/>
        <p:cNvGrpSpPr/>
        <p:nvPr/>
      </p:nvGrpSpPr>
      <p:grpSpPr>
        <a:xfrm>
          <a:off x="0" y="0"/>
          <a:ext cx="0" cy="0"/>
          <a:chOff x="0" y="0"/>
          <a:chExt cx="0" cy="0"/>
        </a:xfrm>
      </p:grpSpPr>
      <p:sp>
        <p:nvSpPr>
          <p:cNvPr id="13" name="Rounded Rectangle 22">
            <a:extLst>
              <a:ext uri="{FF2B5EF4-FFF2-40B4-BE49-F238E27FC236}">
                <a16:creationId xmlns:a16="http://schemas.microsoft.com/office/drawing/2014/main" id="{37449614-595A-6D6A-7808-C88852ED7F77}"/>
              </a:ext>
            </a:extLst>
          </p:cNvPr>
          <p:cNvSpPr/>
          <p:nvPr userDrawn="1"/>
        </p:nvSpPr>
        <p:spPr>
          <a:xfrm>
            <a:off x="11035270" y="306892"/>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Rounded Rectangle 22">
            <a:extLst>
              <a:ext uri="{FF2B5EF4-FFF2-40B4-BE49-F238E27FC236}">
                <a16:creationId xmlns:a16="http://schemas.microsoft.com/office/drawing/2014/main" id="{500F8FE8-6C8B-1F50-C6DA-997E1ACED8C0}"/>
              </a:ext>
            </a:extLst>
          </p:cNvPr>
          <p:cNvSpPr/>
          <p:nvPr userDrawn="1"/>
        </p:nvSpPr>
        <p:spPr>
          <a:xfrm>
            <a:off x="10063988" y="306892"/>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ounded Rectangle 10">
            <a:extLst>
              <a:ext uri="{FF2B5EF4-FFF2-40B4-BE49-F238E27FC236}">
                <a16:creationId xmlns:a16="http://schemas.microsoft.com/office/drawing/2014/main" id="{820234C8-8E4A-DEBA-CD6A-524B155BFFDD}"/>
              </a:ext>
            </a:extLst>
          </p:cNvPr>
          <p:cNvSpPr/>
          <p:nvPr userDrawn="1"/>
        </p:nvSpPr>
        <p:spPr>
          <a:xfrm>
            <a:off x="283765" y="299356"/>
            <a:ext cx="1840189"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0E1E42"/>
              </a:solidFill>
            </a:endParaRPr>
          </a:p>
        </p:txBody>
      </p:sp>
      <p:sp>
        <p:nvSpPr>
          <p:cNvPr id="4" name="Title 1">
            <a:extLst>
              <a:ext uri="{FF2B5EF4-FFF2-40B4-BE49-F238E27FC236}">
                <a16:creationId xmlns:a16="http://schemas.microsoft.com/office/drawing/2014/main" id="{9A183CFF-C7FF-B98F-4C60-90324C2B47B4}"/>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dirty="0">
                <a:latin typeface="Calibri" panose="020F0502020204030204" pitchFamily="34" charset="0"/>
                <a:cs typeface="Calibri" panose="020F0502020204030204" pitchFamily="34" charset="0"/>
              </a:rPr>
              <a:t>Review</a:t>
            </a:r>
          </a:p>
        </p:txBody>
      </p:sp>
      <p:pic>
        <p:nvPicPr>
          <p:cNvPr id="16" name="Graphic 15" descr="Glasses outline">
            <a:extLst>
              <a:ext uri="{FF2B5EF4-FFF2-40B4-BE49-F238E27FC236}">
                <a16:creationId xmlns:a16="http://schemas.microsoft.com/office/drawing/2014/main" id="{2FC5EF3E-BA51-2F00-2836-5636A4863065}"/>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156722" y="318270"/>
            <a:ext cx="638589" cy="638589"/>
          </a:xfrm>
          <a:prstGeom prst="rect">
            <a:avLst/>
          </a:prstGeom>
        </p:spPr>
      </p:pic>
      <p:pic>
        <p:nvPicPr>
          <p:cNvPr id="10" name="Graphic 13" descr="Users outline">
            <a:extLst>
              <a:ext uri="{FF2B5EF4-FFF2-40B4-BE49-F238E27FC236}">
                <a16:creationId xmlns:a16="http://schemas.microsoft.com/office/drawing/2014/main" id="{066A0514-CF1A-3A3E-9F12-6D4F425854BB}"/>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a:off x="10157871" y="293088"/>
            <a:ext cx="688952" cy="688952"/>
          </a:xfrm>
          <a:prstGeom prst="rect">
            <a:avLst/>
          </a:prstGeom>
        </p:spPr>
      </p:pic>
      <p:sp>
        <p:nvSpPr>
          <p:cNvPr id="6" name="Rectangle 5">
            <a:extLst>
              <a:ext uri="{FF2B5EF4-FFF2-40B4-BE49-F238E27FC236}">
                <a16:creationId xmlns:a16="http://schemas.microsoft.com/office/drawing/2014/main" id="{E28EB923-CA30-AA0F-8BD6-075F00644BF3}"/>
              </a:ext>
            </a:extLst>
          </p:cNvPr>
          <p:cNvSpPr/>
          <p:nvPr userDrawn="1"/>
        </p:nvSpPr>
        <p:spPr>
          <a:xfrm>
            <a:off x="0" y="0"/>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Rounded Corners 7">
            <a:extLst>
              <a:ext uri="{FF2B5EF4-FFF2-40B4-BE49-F238E27FC236}">
                <a16:creationId xmlns:a16="http://schemas.microsoft.com/office/drawing/2014/main" id="{B2412195-9794-AD8D-0B85-0FC2DD8B3C54}"/>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dirty="0">
              <a:solidFill>
                <a:srgbClr val="007FC2"/>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422024075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Ph3_Break after review_Phonemic awareness">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4" name="Rounded Rectangle 16">
            <a:extLst>
              <a:ext uri="{FF2B5EF4-FFF2-40B4-BE49-F238E27FC236}">
                <a16:creationId xmlns:a16="http://schemas.microsoft.com/office/drawing/2014/main" id="{BC79AE74-51F2-7677-B84D-BAD89C5114D2}"/>
              </a:ext>
            </a:extLst>
          </p:cNvPr>
          <p:cNvSpPr/>
          <p:nvPr userDrawn="1"/>
        </p:nvSpPr>
        <p:spPr>
          <a:xfrm>
            <a:off x="1876248" y="3638587"/>
            <a:ext cx="9637728" cy="2029968"/>
          </a:xfrm>
          <a:prstGeom prst="round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Aptos" panose="02110004020202020204"/>
              <a:ea typeface="+mn-ea"/>
              <a:cs typeface="+mn-cs"/>
            </a:endParaRPr>
          </a:p>
        </p:txBody>
      </p:sp>
      <p:grpSp>
        <p:nvGrpSpPr>
          <p:cNvPr id="8" name="Group 7">
            <a:extLst>
              <a:ext uri="{FF2B5EF4-FFF2-40B4-BE49-F238E27FC236}">
                <a16:creationId xmlns:a16="http://schemas.microsoft.com/office/drawing/2014/main" id="{DD666460-C125-E287-D70E-E158C0C70392}"/>
              </a:ext>
            </a:extLst>
          </p:cNvPr>
          <p:cNvGrpSpPr/>
          <p:nvPr userDrawn="1"/>
        </p:nvGrpSpPr>
        <p:grpSpPr>
          <a:xfrm>
            <a:off x="0" y="892467"/>
            <a:ext cx="8060635" cy="2029968"/>
            <a:chOff x="0" y="695183"/>
            <a:chExt cx="8060635" cy="2029968"/>
          </a:xfrm>
        </p:grpSpPr>
        <p:sp>
          <p:nvSpPr>
            <p:cNvPr id="17" name="Rounded Rectangle 16">
              <a:extLst>
                <a:ext uri="{FF2B5EF4-FFF2-40B4-BE49-F238E27FC236}">
                  <a16:creationId xmlns:a16="http://schemas.microsoft.com/office/drawing/2014/main" id="{14C0B759-E816-C44B-9AB0-4528F191C8A1}"/>
                </a:ext>
              </a:extLst>
            </p:cNvPr>
            <p:cNvSpPr/>
            <p:nvPr userDrawn="1"/>
          </p:nvSpPr>
          <p:spPr>
            <a:xfrm>
              <a:off x="449580" y="695183"/>
              <a:ext cx="7611055" cy="2029968"/>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Aptos" panose="02110004020202020204"/>
                <a:ea typeface="+mn-ea"/>
                <a:cs typeface="+mn-cs"/>
              </a:endParaRPr>
            </a:p>
          </p:txBody>
        </p:sp>
        <p:sp>
          <p:nvSpPr>
            <p:cNvPr id="6" name="Rounded Rectangle 5">
              <a:extLst>
                <a:ext uri="{FF2B5EF4-FFF2-40B4-BE49-F238E27FC236}">
                  <a16:creationId xmlns:a16="http://schemas.microsoft.com/office/drawing/2014/main" id="{214E9F29-E60F-33A4-B504-A075397670AD}"/>
                </a:ext>
              </a:extLst>
            </p:cNvPr>
            <p:cNvSpPr/>
            <p:nvPr userDrawn="1"/>
          </p:nvSpPr>
          <p:spPr>
            <a:xfrm>
              <a:off x="0" y="695183"/>
              <a:ext cx="2504661" cy="2029968"/>
            </a:xfrm>
            <a:prstGeom prst="roundRect">
              <a:avLst>
                <a:gd name="adj" fmla="val 0"/>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Aptos" panose="02110004020202020204"/>
                <a:ea typeface="+mn-ea"/>
                <a:cs typeface="+mn-cs"/>
              </a:endParaRPr>
            </a:p>
          </p:txBody>
        </p:sp>
      </p:grpSp>
      <p:sp>
        <p:nvSpPr>
          <p:cNvPr id="7" name="Rounded Rectangle 16">
            <a:extLst>
              <a:ext uri="{FF2B5EF4-FFF2-40B4-BE49-F238E27FC236}">
                <a16:creationId xmlns:a16="http://schemas.microsoft.com/office/drawing/2014/main" id="{BCB66945-3CC0-4D78-BBBA-CF319FBA36FE}"/>
              </a:ext>
            </a:extLst>
          </p:cNvPr>
          <p:cNvSpPr/>
          <p:nvPr userDrawn="1"/>
        </p:nvSpPr>
        <p:spPr>
          <a:xfrm>
            <a:off x="10386390" y="3638587"/>
            <a:ext cx="1805609" cy="2029968"/>
          </a:xfrm>
          <a:prstGeom prst="roundRect">
            <a:avLst>
              <a:gd name="adj" fmla="val 0"/>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Aptos" panose="02110004020202020204"/>
              <a:ea typeface="+mn-ea"/>
              <a:cs typeface="+mn-cs"/>
            </a:endParaRPr>
          </a:p>
        </p:txBody>
      </p:sp>
      <p:pic>
        <p:nvPicPr>
          <p:cNvPr id="16" name="Graphic 15" descr="Badge Tick1 with solid fill">
            <a:extLst>
              <a:ext uri="{FF2B5EF4-FFF2-40B4-BE49-F238E27FC236}">
                <a16:creationId xmlns:a16="http://schemas.microsoft.com/office/drawing/2014/main" id="{C7888E28-8055-F983-D973-FC699B4CEEAB}"/>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302128" y="1278054"/>
            <a:ext cx="1185510" cy="1185510"/>
          </a:xfrm>
          <a:prstGeom prst="rect">
            <a:avLst/>
          </a:prstGeom>
        </p:spPr>
      </p:pic>
      <p:grpSp>
        <p:nvGrpSpPr>
          <p:cNvPr id="9" name="Group 8">
            <a:extLst>
              <a:ext uri="{FF2B5EF4-FFF2-40B4-BE49-F238E27FC236}">
                <a16:creationId xmlns:a16="http://schemas.microsoft.com/office/drawing/2014/main" id="{90A44D4D-26A7-FDB2-AD65-3C7F20FA23CA}"/>
              </a:ext>
            </a:extLst>
          </p:cNvPr>
          <p:cNvGrpSpPr/>
          <p:nvPr userDrawn="1"/>
        </p:nvGrpSpPr>
        <p:grpSpPr>
          <a:xfrm>
            <a:off x="2463789" y="4184400"/>
            <a:ext cx="938341" cy="938341"/>
            <a:chOff x="2463789" y="4184400"/>
            <a:chExt cx="938341" cy="938341"/>
          </a:xfrm>
        </p:grpSpPr>
        <p:sp>
          <p:nvSpPr>
            <p:cNvPr id="23" name="Oval 22">
              <a:extLst>
                <a:ext uri="{FF2B5EF4-FFF2-40B4-BE49-F238E27FC236}">
                  <a16:creationId xmlns:a16="http://schemas.microsoft.com/office/drawing/2014/main" id="{4400C917-BD77-581B-D549-FFA38ED1813A}"/>
                </a:ext>
              </a:extLst>
            </p:cNvPr>
            <p:cNvSpPr/>
            <p:nvPr userDrawn="1"/>
          </p:nvSpPr>
          <p:spPr>
            <a:xfrm>
              <a:off x="2463789" y="4184400"/>
              <a:ext cx="938341" cy="938341"/>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Aptos" panose="02110004020202020204"/>
                <a:ea typeface="+mn-ea"/>
                <a:cs typeface="+mn-cs"/>
              </a:endParaRPr>
            </a:p>
          </p:txBody>
        </p:sp>
        <p:pic>
          <p:nvPicPr>
            <p:cNvPr id="22" name="Graphic 21" descr="Play with solid fill">
              <a:extLst>
                <a:ext uri="{FF2B5EF4-FFF2-40B4-BE49-F238E27FC236}">
                  <a16:creationId xmlns:a16="http://schemas.microsoft.com/office/drawing/2014/main" id="{2B81E913-AECC-E45B-960B-33B9B5950625}"/>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2691283" y="4386730"/>
              <a:ext cx="542736" cy="542736"/>
            </a:xfrm>
            <a:prstGeom prst="rect">
              <a:avLst/>
            </a:prstGeom>
          </p:spPr>
        </p:pic>
      </p:grpSp>
      <p:sp>
        <p:nvSpPr>
          <p:cNvPr id="5" name="TextBox 4">
            <a:extLst>
              <a:ext uri="{FF2B5EF4-FFF2-40B4-BE49-F238E27FC236}">
                <a16:creationId xmlns:a16="http://schemas.microsoft.com/office/drawing/2014/main" id="{CF19FFE3-8C8B-EFF6-E71E-ADA5BF61F43F}"/>
              </a:ext>
            </a:extLst>
          </p:cNvPr>
          <p:cNvSpPr txBox="1"/>
          <p:nvPr userDrawn="1"/>
        </p:nvSpPr>
        <p:spPr>
          <a:xfrm>
            <a:off x="1635090" y="1274723"/>
            <a:ext cx="6015790" cy="1200329"/>
          </a:xfrm>
          <a:prstGeom prst="rect">
            <a:avLst/>
          </a:prstGeom>
          <a:noFill/>
        </p:spPr>
        <p:txBody>
          <a:bodyPr wrap="square" rtlCol="0">
            <a:spAutoFit/>
          </a:bodyPr>
          <a:lstStyle/>
          <a:p>
            <a:r>
              <a:rPr lang="en-AU" sz="7200" b="1" dirty="0">
                <a:latin typeface="Calibri" panose="020F0502020204030204" pitchFamily="34" charset="0"/>
                <a:ea typeface="Calibri" panose="020F0502020204030204" pitchFamily="34" charset="0"/>
                <a:cs typeface="Calibri" panose="020F0502020204030204" pitchFamily="34" charset="0"/>
              </a:rPr>
              <a:t>End of review</a:t>
            </a:r>
          </a:p>
        </p:txBody>
      </p:sp>
      <p:sp>
        <p:nvSpPr>
          <p:cNvPr id="11" name="TextBox 10">
            <a:extLst>
              <a:ext uri="{FF2B5EF4-FFF2-40B4-BE49-F238E27FC236}">
                <a16:creationId xmlns:a16="http://schemas.microsoft.com/office/drawing/2014/main" id="{B4AD64A3-4CB3-4859-6DDD-7F1B1E421F8B}"/>
              </a:ext>
            </a:extLst>
          </p:cNvPr>
          <p:cNvSpPr txBox="1"/>
          <p:nvPr userDrawn="1"/>
        </p:nvSpPr>
        <p:spPr>
          <a:xfrm>
            <a:off x="3727221" y="4053405"/>
            <a:ext cx="7669304" cy="1200329"/>
          </a:xfrm>
          <a:prstGeom prst="rect">
            <a:avLst/>
          </a:prstGeom>
          <a:noFill/>
        </p:spPr>
        <p:txBody>
          <a:bodyPr wrap="square" rtlCol="0">
            <a:spAutoFit/>
          </a:bodyPr>
          <a:lstStyle/>
          <a:p>
            <a:r>
              <a:rPr lang="en-AU" sz="7200" b="1" dirty="0">
                <a:solidFill>
                  <a:schemeClr val="bg1"/>
                </a:solidFill>
                <a:latin typeface="Calibri" panose="020F0502020204030204" pitchFamily="34" charset="0"/>
                <a:ea typeface="Calibri" panose="020F0502020204030204" pitchFamily="34" charset="0"/>
                <a:cs typeface="Calibri" panose="020F0502020204030204" pitchFamily="34" charset="0"/>
              </a:rPr>
              <a:t>Start of SSP lesson</a:t>
            </a:r>
          </a:p>
        </p:txBody>
      </p:sp>
      <p:sp>
        <p:nvSpPr>
          <p:cNvPr id="13" name="Rectangle 12">
            <a:extLst>
              <a:ext uri="{FF2B5EF4-FFF2-40B4-BE49-F238E27FC236}">
                <a16:creationId xmlns:a16="http://schemas.microsoft.com/office/drawing/2014/main" id="{19448236-F270-0BE0-E943-F07C910087EE}"/>
              </a:ext>
            </a:extLst>
          </p:cNvPr>
          <p:cNvSpPr/>
          <p:nvPr userDrawn="1"/>
        </p:nvSpPr>
        <p:spPr>
          <a:xfrm>
            <a:off x="0" y="0"/>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Rectangle: Rounded Corners 13">
            <a:extLst>
              <a:ext uri="{FF2B5EF4-FFF2-40B4-BE49-F238E27FC236}">
                <a16:creationId xmlns:a16="http://schemas.microsoft.com/office/drawing/2014/main" id="{EBC6A3F6-E7ED-FDE2-4D69-6480F7DFCE95}"/>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dirty="0">
              <a:solidFill>
                <a:srgbClr val="007FC2"/>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62894852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2_Review_you do_read">
    <p:spTree>
      <p:nvGrpSpPr>
        <p:cNvPr id="1" name=""/>
        <p:cNvGrpSpPr/>
        <p:nvPr/>
      </p:nvGrpSpPr>
      <p:grpSpPr>
        <a:xfrm>
          <a:off x="0" y="0"/>
          <a:ext cx="0" cy="0"/>
          <a:chOff x="0" y="0"/>
          <a:chExt cx="0" cy="0"/>
        </a:xfrm>
      </p:grpSpPr>
      <p:sp>
        <p:nvSpPr>
          <p:cNvPr id="14" name="Rounded Rectangle 22">
            <a:extLst>
              <a:ext uri="{FF2B5EF4-FFF2-40B4-BE49-F238E27FC236}">
                <a16:creationId xmlns:a16="http://schemas.microsoft.com/office/drawing/2014/main" id="{A81043C3-9D2E-A566-965A-59AAD1857C51}"/>
              </a:ext>
            </a:extLst>
          </p:cNvPr>
          <p:cNvSpPr/>
          <p:nvPr userDrawn="1"/>
        </p:nvSpPr>
        <p:spPr>
          <a:xfrm>
            <a:off x="11069027" y="302597"/>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ounded Rectangle 10">
            <a:extLst>
              <a:ext uri="{FF2B5EF4-FFF2-40B4-BE49-F238E27FC236}">
                <a16:creationId xmlns:a16="http://schemas.microsoft.com/office/drawing/2014/main" id="{820234C8-8E4A-DEBA-CD6A-524B155BFFDD}"/>
              </a:ext>
            </a:extLst>
          </p:cNvPr>
          <p:cNvSpPr/>
          <p:nvPr userDrawn="1"/>
        </p:nvSpPr>
        <p:spPr>
          <a:xfrm>
            <a:off x="283765" y="299356"/>
            <a:ext cx="1840189"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0E1E42"/>
              </a:solidFill>
            </a:endParaRPr>
          </a:p>
        </p:txBody>
      </p:sp>
      <p:sp>
        <p:nvSpPr>
          <p:cNvPr id="4" name="Title 1">
            <a:extLst>
              <a:ext uri="{FF2B5EF4-FFF2-40B4-BE49-F238E27FC236}">
                <a16:creationId xmlns:a16="http://schemas.microsoft.com/office/drawing/2014/main" id="{9A183CFF-C7FF-B98F-4C60-90324C2B47B4}"/>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dirty="0">
                <a:latin typeface="Calibri" panose="020F0502020204030204" pitchFamily="34" charset="0"/>
                <a:cs typeface="Calibri" panose="020F0502020204030204" pitchFamily="34" charset="0"/>
              </a:rPr>
              <a:t>Review</a:t>
            </a:r>
          </a:p>
        </p:txBody>
      </p:sp>
      <p:sp>
        <p:nvSpPr>
          <p:cNvPr id="5" name="Rounded Rectangle 28">
            <a:extLst>
              <a:ext uri="{FF2B5EF4-FFF2-40B4-BE49-F238E27FC236}">
                <a16:creationId xmlns:a16="http://schemas.microsoft.com/office/drawing/2014/main" id="{0DA86F6A-A8AB-7F33-1864-5C3D405C3900}"/>
              </a:ext>
            </a:extLst>
          </p:cNvPr>
          <p:cNvSpPr/>
          <p:nvPr userDrawn="1"/>
        </p:nvSpPr>
        <p:spPr>
          <a:xfrm>
            <a:off x="10044674" y="302598"/>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6" name="Graphic 15" descr="Glasses outline">
            <a:extLst>
              <a:ext uri="{FF2B5EF4-FFF2-40B4-BE49-F238E27FC236}">
                <a16:creationId xmlns:a16="http://schemas.microsoft.com/office/drawing/2014/main" id="{2FC5EF3E-BA51-2F00-2836-5636A4863065}"/>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188092" y="307007"/>
            <a:ext cx="638589" cy="638589"/>
          </a:xfrm>
          <a:prstGeom prst="rect">
            <a:avLst/>
          </a:prstGeom>
        </p:spPr>
      </p:pic>
      <p:pic>
        <p:nvPicPr>
          <p:cNvPr id="10" name="Graphic 13" descr="Users outline">
            <a:extLst>
              <a:ext uri="{FF2B5EF4-FFF2-40B4-BE49-F238E27FC236}">
                <a16:creationId xmlns:a16="http://schemas.microsoft.com/office/drawing/2014/main" id="{066A0514-CF1A-3A3E-9F12-6D4F425854BB}"/>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a:off x="10138557" y="281101"/>
            <a:ext cx="688952" cy="688952"/>
          </a:xfrm>
          <a:prstGeom prst="rect">
            <a:avLst/>
          </a:prstGeom>
        </p:spPr>
      </p:pic>
      <p:sp>
        <p:nvSpPr>
          <p:cNvPr id="3" name="Rectangle 2">
            <a:extLst>
              <a:ext uri="{FF2B5EF4-FFF2-40B4-BE49-F238E27FC236}">
                <a16:creationId xmlns:a16="http://schemas.microsoft.com/office/drawing/2014/main" id="{A32CD72A-CA4E-C0E3-3CCA-E6461C68BC08}"/>
              </a:ext>
            </a:extLst>
          </p:cNvPr>
          <p:cNvSpPr/>
          <p:nvPr userDrawn="1"/>
        </p:nvSpPr>
        <p:spPr>
          <a:xfrm>
            <a:off x="0" y="0"/>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Rounded Corners 8">
            <a:extLst>
              <a:ext uri="{FF2B5EF4-FFF2-40B4-BE49-F238E27FC236}">
                <a16:creationId xmlns:a16="http://schemas.microsoft.com/office/drawing/2014/main" id="{BD080078-7989-C639-62F2-31A13E10536A}"/>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dirty="0">
              <a:solidFill>
                <a:srgbClr val="007FC2"/>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117192129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6_Review + You do ">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4" name="Rounded Rectangle 8">
            <a:extLst>
              <a:ext uri="{FF2B5EF4-FFF2-40B4-BE49-F238E27FC236}">
                <a16:creationId xmlns:a16="http://schemas.microsoft.com/office/drawing/2014/main" id="{BB8CFAA8-DE23-29F1-DE00-2A5877A1DAC0}"/>
              </a:ext>
            </a:extLst>
          </p:cNvPr>
          <p:cNvSpPr/>
          <p:nvPr userDrawn="1"/>
        </p:nvSpPr>
        <p:spPr>
          <a:xfrm>
            <a:off x="283765" y="299356"/>
            <a:ext cx="1840189"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Title 1">
            <a:extLst>
              <a:ext uri="{FF2B5EF4-FFF2-40B4-BE49-F238E27FC236}">
                <a16:creationId xmlns:a16="http://schemas.microsoft.com/office/drawing/2014/main" id="{F5930D14-635E-5CBB-2918-AAA5B9FE9933}"/>
              </a:ext>
            </a:extLst>
          </p:cNvPr>
          <p:cNvSpPr txBox="1">
            <a:spLocks/>
          </p:cNvSpPr>
          <p:nvPr userDrawn="1"/>
        </p:nvSpPr>
        <p:spPr>
          <a:xfrm>
            <a:off x="283764" y="301851"/>
            <a:ext cx="184018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dirty="0">
                <a:solidFill>
                  <a:srgbClr val="0E1E42"/>
                </a:solidFill>
                <a:latin typeface="Calibri" panose="020F0502020204030204" pitchFamily="34" charset="0"/>
                <a:cs typeface="Calibri" panose="020F0502020204030204" pitchFamily="34" charset="0"/>
              </a:rPr>
              <a:t>Review</a:t>
            </a:r>
          </a:p>
        </p:txBody>
      </p:sp>
      <p:sp>
        <p:nvSpPr>
          <p:cNvPr id="8" name="Title 7">
            <a:extLst>
              <a:ext uri="{FF2B5EF4-FFF2-40B4-BE49-F238E27FC236}">
                <a16:creationId xmlns:a16="http://schemas.microsoft.com/office/drawing/2014/main" id="{9A269DFE-25F5-FA74-8BBF-F37118348C62}"/>
              </a:ext>
            </a:extLst>
          </p:cNvPr>
          <p:cNvSpPr>
            <a:spLocks noGrp="1"/>
          </p:cNvSpPr>
          <p:nvPr>
            <p:ph type="title" hasCustomPrompt="1"/>
          </p:nvPr>
        </p:nvSpPr>
        <p:spPr>
          <a:xfrm>
            <a:off x="0" y="-1424973"/>
            <a:ext cx="10515600" cy="1325563"/>
          </a:xfrm>
        </p:spPr>
        <p:txBody>
          <a:bodyPr/>
          <a:lstStyle/>
          <a:p>
            <a:r>
              <a:rPr lang="en-US"/>
              <a:t>Slide # Review</a:t>
            </a:r>
            <a:endParaRPr lang="en-AU"/>
          </a:p>
        </p:txBody>
      </p:sp>
      <p:grpSp>
        <p:nvGrpSpPr>
          <p:cNvPr id="9" name="Group 8">
            <a:extLst>
              <a:ext uri="{FF2B5EF4-FFF2-40B4-BE49-F238E27FC236}">
                <a16:creationId xmlns:a16="http://schemas.microsoft.com/office/drawing/2014/main" id="{ADCD1B5C-0AF8-450D-438E-7754764E080B}"/>
              </a:ext>
            </a:extLst>
          </p:cNvPr>
          <p:cNvGrpSpPr/>
          <p:nvPr userDrawn="1"/>
        </p:nvGrpSpPr>
        <p:grpSpPr>
          <a:xfrm>
            <a:off x="11029911" y="263900"/>
            <a:ext cx="876718" cy="688952"/>
            <a:chOff x="11029911" y="263900"/>
            <a:chExt cx="876718" cy="688952"/>
          </a:xfrm>
        </p:grpSpPr>
        <p:sp>
          <p:nvSpPr>
            <p:cNvPr id="10" name="Rounded Rectangle 19">
              <a:extLst>
                <a:ext uri="{FF2B5EF4-FFF2-40B4-BE49-F238E27FC236}">
                  <a16:creationId xmlns:a16="http://schemas.microsoft.com/office/drawing/2014/main" id="{2339CC2E-0111-6A7F-70D3-1FF975B095E8}"/>
                </a:ext>
              </a:extLst>
            </p:cNvPr>
            <p:cNvSpPr/>
            <p:nvPr userDrawn="1"/>
          </p:nvSpPr>
          <p:spPr>
            <a:xfrm>
              <a:off x="11029911"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Graphic 13" descr="Users outline">
              <a:extLst>
                <a:ext uri="{FF2B5EF4-FFF2-40B4-BE49-F238E27FC236}">
                  <a16:creationId xmlns:a16="http://schemas.microsoft.com/office/drawing/2014/main" id="{3C96A107-FCC0-160F-11AD-B63F27A17D5B}"/>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grpSp>
      <p:sp>
        <p:nvSpPr>
          <p:cNvPr id="6" name="Rectangle 5">
            <a:extLst>
              <a:ext uri="{FF2B5EF4-FFF2-40B4-BE49-F238E27FC236}">
                <a16:creationId xmlns:a16="http://schemas.microsoft.com/office/drawing/2014/main" id="{671F495F-049A-CD59-5DB6-35A7130EBF5C}"/>
              </a:ext>
            </a:extLst>
          </p:cNvPr>
          <p:cNvSpPr/>
          <p:nvPr userDrawn="1"/>
        </p:nvSpPr>
        <p:spPr>
          <a:xfrm>
            <a:off x="0" y="0"/>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ectangle: Rounded Corners 11">
            <a:extLst>
              <a:ext uri="{FF2B5EF4-FFF2-40B4-BE49-F238E27FC236}">
                <a16:creationId xmlns:a16="http://schemas.microsoft.com/office/drawing/2014/main" id="{6E2A764F-C7C0-4697-1885-B68EA2D51B8D}"/>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dirty="0">
              <a:solidFill>
                <a:srgbClr val="007FC2"/>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1012386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2_Review_you do_write_chin">
    <p:spTree>
      <p:nvGrpSpPr>
        <p:cNvPr id="1" name=""/>
        <p:cNvGrpSpPr/>
        <p:nvPr/>
      </p:nvGrpSpPr>
      <p:grpSpPr>
        <a:xfrm>
          <a:off x="0" y="0"/>
          <a:ext cx="0" cy="0"/>
          <a:chOff x="0" y="0"/>
          <a:chExt cx="0" cy="0"/>
        </a:xfrm>
      </p:grpSpPr>
      <p:sp>
        <p:nvSpPr>
          <p:cNvPr id="14" name="Rounded Rectangle 22">
            <a:extLst>
              <a:ext uri="{FF2B5EF4-FFF2-40B4-BE49-F238E27FC236}">
                <a16:creationId xmlns:a16="http://schemas.microsoft.com/office/drawing/2014/main" id="{A81043C3-9D2E-A566-965A-59AAD1857C51}"/>
              </a:ext>
            </a:extLst>
          </p:cNvPr>
          <p:cNvSpPr/>
          <p:nvPr userDrawn="1"/>
        </p:nvSpPr>
        <p:spPr>
          <a:xfrm>
            <a:off x="11035270" y="306892"/>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ounded Rectangle 10">
            <a:extLst>
              <a:ext uri="{FF2B5EF4-FFF2-40B4-BE49-F238E27FC236}">
                <a16:creationId xmlns:a16="http://schemas.microsoft.com/office/drawing/2014/main" id="{820234C8-8E4A-DEBA-CD6A-524B155BFFDD}"/>
              </a:ext>
            </a:extLst>
          </p:cNvPr>
          <p:cNvSpPr/>
          <p:nvPr userDrawn="1"/>
        </p:nvSpPr>
        <p:spPr>
          <a:xfrm>
            <a:off x="283765" y="299356"/>
            <a:ext cx="1840189"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0E1E42"/>
              </a:solidFill>
            </a:endParaRPr>
          </a:p>
        </p:txBody>
      </p:sp>
      <p:sp>
        <p:nvSpPr>
          <p:cNvPr id="4" name="Title 1">
            <a:extLst>
              <a:ext uri="{FF2B5EF4-FFF2-40B4-BE49-F238E27FC236}">
                <a16:creationId xmlns:a16="http://schemas.microsoft.com/office/drawing/2014/main" id="{9A183CFF-C7FF-B98F-4C60-90324C2B47B4}"/>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dirty="0">
                <a:latin typeface="Calibri" panose="020F0502020204030204" pitchFamily="34" charset="0"/>
                <a:cs typeface="Calibri" panose="020F0502020204030204" pitchFamily="34" charset="0"/>
              </a:rPr>
              <a:t>Review</a:t>
            </a:r>
          </a:p>
        </p:txBody>
      </p:sp>
      <p:sp>
        <p:nvSpPr>
          <p:cNvPr id="5" name="Rounded Rectangle 28">
            <a:extLst>
              <a:ext uri="{FF2B5EF4-FFF2-40B4-BE49-F238E27FC236}">
                <a16:creationId xmlns:a16="http://schemas.microsoft.com/office/drawing/2014/main" id="{0DA86F6A-A8AB-7F33-1864-5C3D405C3900}"/>
              </a:ext>
            </a:extLst>
          </p:cNvPr>
          <p:cNvSpPr/>
          <p:nvPr userDrawn="1"/>
        </p:nvSpPr>
        <p:spPr>
          <a:xfrm>
            <a:off x="9092706" y="299356"/>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ounded Rectangle 22">
            <a:extLst>
              <a:ext uri="{FF2B5EF4-FFF2-40B4-BE49-F238E27FC236}">
                <a16:creationId xmlns:a16="http://schemas.microsoft.com/office/drawing/2014/main" id="{8D50AF3F-4649-531E-1F7C-0274BEB0D643}"/>
              </a:ext>
            </a:extLst>
          </p:cNvPr>
          <p:cNvSpPr/>
          <p:nvPr userDrawn="1"/>
        </p:nvSpPr>
        <p:spPr>
          <a:xfrm>
            <a:off x="10063988" y="29783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 name="Graphic 9" descr="Pencil outline">
            <a:extLst>
              <a:ext uri="{FF2B5EF4-FFF2-40B4-BE49-F238E27FC236}">
                <a16:creationId xmlns:a16="http://schemas.microsoft.com/office/drawing/2014/main" id="{BE0665B7-2FA9-8C90-C5A2-CAC4EC51ED64}"/>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270495" y="375804"/>
            <a:ext cx="490017" cy="490017"/>
          </a:xfrm>
          <a:prstGeom prst="rect">
            <a:avLst/>
          </a:prstGeom>
        </p:spPr>
      </p:pic>
      <p:grpSp>
        <p:nvGrpSpPr>
          <p:cNvPr id="11" name="Group 10">
            <a:extLst>
              <a:ext uri="{FF2B5EF4-FFF2-40B4-BE49-F238E27FC236}">
                <a16:creationId xmlns:a16="http://schemas.microsoft.com/office/drawing/2014/main" id="{BB84D091-A3D2-B746-3D29-F043FFC205D0}"/>
              </a:ext>
            </a:extLst>
          </p:cNvPr>
          <p:cNvGrpSpPr/>
          <p:nvPr userDrawn="1"/>
        </p:nvGrpSpPr>
        <p:grpSpPr>
          <a:xfrm>
            <a:off x="11191356" y="284693"/>
            <a:ext cx="564546" cy="659100"/>
            <a:chOff x="1733006" y="4059633"/>
            <a:chExt cx="914400" cy="1126270"/>
          </a:xfrm>
          <a:solidFill>
            <a:srgbClr val="0E1F42"/>
          </a:solidFill>
        </p:grpSpPr>
        <p:pic>
          <p:nvPicPr>
            <p:cNvPr id="12" name="Graphic 11" descr="School boy outline">
              <a:extLst>
                <a:ext uri="{FF2B5EF4-FFF2-40B4-BE49-F238E27FC236}">
                  <a16:creationId xmlns:a16="http://schemas.microsoft.com/office/drawing/2014/main" id="{4A8EA0F7-BE81-FD29-90AD-7FDA092B2B09}"/>
                </a:ext>
              </a:extLst>
            </p:cNvPr>
            <p:cNvPicPr>
              <a:picLocks noChangeAspect="1"/>
            </p:cNvPicPr>
            <p:nvPr/>
          </p:nvPicPr>
          <p:blipFill rotWithShape="1">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rcRect b="24762"/>
            <a:stretch/>
          </p:blipFill>
          <p:spPr>
            <a:xfrm>
              <a:off x="1733006" y="4059633"/>
              <a:ext cx="914400" cy="687976"/>
            </a:xfrm>
            <a:prstGeom prst="rect">
              <a:avLst/>
            </a:prstGeom>
          </p:spPr>
        </p:pic>
        <p:pic>
          <p:nvPicPr>
            <p:cNvPr id="13" name="Graphic 12" descr="Blackboard with solid fill">
              <a:extLst>
                <a:ext uri="{FF2B5EF4-FFF2-40B4-BE49-F238E27FC236}">
                  <a16:creationId xmlns:a16="http://schemas.microsoft.com/office/drawing/2014/main" id="{17F1AB99-7FB0-C1E2-181B-E8B825F1AEF8}"/>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852748" y="4497925"/>
              <a:ext cx="687978" cy="687978"/>
            </a:xfrm>
            <a:prstGeom prst="rect">
              <a:avLst/>
            </a:prstGeom>
          </p:spPr>
        </p:pic>
      </p:grpSp>
      <p:pic>
        <p:nvPicPr>
          <p:cNvPr id="15" name="Graphic 13" descr="Users outline">
            <a:extLst>
              <a:ext uri="{FF2B5EF4-FFF2-40B4-BE49-F238E27FC236}">
                <a16:creationId xmlns:a16="http://schemas.microsoft.com/office/drawing/2014/main" id="{C1E88F3E-0796-17F5-0F8D-856A65126AC3}"/>
              </a:ext>
            </a:extLst>
          </p:cNvPr>
          <p:cNvPicPr>
            <a:picLocks noChangeAspect="1"/>
          </p:cNvPicPr>
          <p:nvPr userDrawn="1"/>
        </p:nvPicPr>
        <p:blipFill>
          <a:blip r:embed="rId10">
            <a:extLst>
              <a:ext uri="{96DAC541-7B7A-43D3-8B79-37D633B846F1}">
                <asvg:svgBlip xmlns:asvg="http://schemas.microsoft.com/office/drawing/2016/SVG/main" r:embed="rId11"/>
              </a:ext>
            </a:extLst>
          </a:blip>
          <a:stretch>
            <a:fillRect/>
          </a:stretch>
        </p:blipFill>
        <p:spPr>
          <a:xfrm>
            <a:off x="9186589" y="285396"/>
            <a:ext cx="688952" cy="688952"/>
          </a:xfrm>
          <a:prstGeom prst="rect">
            <a:avLst/>
          </a:prstGeom>
        </p:spPr>
      </p:pic>
      <p:sp>
        <p:nvSpPr>
          <p:cNvPr id="3" name="Title 7">
            <a:extLst>
              <a:ext uri="{FF2B5EF4-FFF2-40B4-BE49-F238E27FC236}">
                <a16:creationId xmlns:a16="http://schemas.microsoft.com/office/drawing/2014/main" id="{75F81144-4900-E36C-C609-41C58AAD7C34}"/>
              </a:ext>
            </a:extLst>
          </p:cNvPr>
          <p:cNvSpPr>
            <a:spLocks noGrp="1"/>
          </p:cNvSpPr>
          <p:nvPr>
            <p:ph type="title" hasCustomPrompt="1"/>
          </p:nvPr>
        </p:nvSpPr>
        <p:spPr>
          <a:xfrm>
            <a:off x="0" y="-1424973"/>
            <a:ext cx="10515600" cy="1325563"/>
          </a:xfrm>
        </p:spPr>
        <p:txBody>
          <a:bodyPr/>
          <a:lstStyle/>
          <a:p>
            <a:r>
              <a:rPr lang="en-US"/>
              <a:t>Slide # Review</a:t>
            </a:r>
            <a:endParaRPr lang="en-AU"/>
          </a:p>
        </p:txBody>
      </p:sp>
      <p:sp>
        <p:nvSpPr>
          <p:cNvPr id="6" name="Rectangle 5">
            <a:extLst>
              <a:ext uri="{FF2B5EF4-FFF2-40B4-BE49-F238E27FC236}">
                <a16:creationId xmlns:a16="http://schemas.microsoft.com/office/drawing/2014/main" id="{DBD77A81-1D35-B360-77CF-B9DCB71D4090}"/>
              </a:ext>
            </a:extLst>
          </p:cNvPr>
          <p:cNvSpPr/>
          <p:nvPr userDrawn="1"/>
        </p:nvSpPr>
        <p:spPr>
          <a:xfrm>
            <a:off x="0" y="0"/>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Rounded Corners 7">
            <a:extLst>
              <a:ext uri="{FF2B5EF4-FFF2-40B4-BE49-F238E27FC236}">
                <a16:creationId xmlns:a16="http://schemas.microsoft.com/office/drawing/2014/main" id="{CB5CCA23-C986-628D-FA82-4C9573F0FF6E}"/>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dirty="0">
              <a:solidFill>
                <a:srgbClr val="007FC2"/>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162553900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2_Review +You do + read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0" name="Rounded Rectangle 19">
            <a:extLst>
              <a:ext uri="{FF2B5EF4-FFF2-40B4-BE49-F238E27FC236}">
                <a16:creationId xmlns:a16="http://schemas.microsoft.com/office/drawing/2014/main" id="{90F5E1B6-8D4D-3D4C-AB2E-DC374C11AA63}"/>
              </a:ext>
            </a:extLst>
          </p:cNvPr>
          <p:cNvSpPr/>
          <p:nvPr userDrawn="1"/>
        </p:nvSpPr>
        <p:spPr>
          <a:xfrm>
            <a:off x="11029911"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Rounded Rectangle 22">
            <a:extLst>
              <a:ext uri="{FF2B5EF4-FFF2-40B4-BE49-F238E27FC236}">
                <a16:creationId xmlns:a16="http://schemas.microsoft.com/office/drawing/2014/main" id="{2F347C17-DBEF-A246-A9F8-84B20EF6B3DE}"/>
              </a:ext>
            </a:extLst>
          </p:cNvPr>
          <p:cNvSpPr/>
          <p:nvPr userDrawn="1"/>
        </p:nvSpPr>
        <p:spPr>
          <a:xfrm>
            <a:off x="10048357" y="291262"/>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 name="Picture 9">
            <a:extLst>
              <a:ext uri="{FF2B5EF4-FFF2-40B4-BE49-F238E27FC236}">
                <a16:creationId xmlns:a16="http://schemas.microsoft.com/office/drawing/2014/main" id="{F03FC71D-702B-3FC5-10E1-9B14C9E509ED}"/>
              </a:ext>
            </a:extLst>
          </p:cNvPr>
          <p:cNvPicPr>
            <a:picLocks noChangeAspect="1"/>
          </p:cNvPicPr>
          <p:nvPr userDrawn="1"/>
        </p:nvPicPr>
        <p:blipFill>
          <a:blip r:embed="rId3"/>
          <a:stretch>
            <a:fillRect/>
          </a:stretch>
        </p:blipFill>
        <p:spPr>
          <a:xfrm>
            <a:off x="10142262" y="277952"/>
            <a:ext cx="688908" cy="688908"/>
          </a:xfrm>
          <a:prstGeom prst="rect">
            <a:avLst/>
          </a:prstGeom>
        </p:spPr>
      </p:pic>
      <p:pic>
        <p:nvPicPr>
          <p:cNvPr id="11" name="Graphic 10" descr="Glasses outline">
            <a:extLst>
              <a:ext uri="{FF2B5EF4-FFF2-40B4-BE49-F238E27FC236}">
                <a16:creationId xmlns:a16="http://schemas.microsoft.com/office/drawing/2014/main" id="{9CEFFE85-F9F7-4786-95B9-FDD99D8C02F1}"/>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141291" y="307816"/>
            <a:ext cx="638589" cy="638589"/>
          </a:xfrm>
          <a:prstGeom prst="rect">
            <a:avLst/>
          </a:prstGeom>
        </p:spPr>
      </p:pic>
      <p:sp>
        <p:nvSpPr>
          <p:cNvPr id="6" name="Rounded Rectangle 10">
            <a:extLst>
              <a:ext uri="{FF2B5EF4-FFF2-40B4-BE49-F238E27FC236}">
                <a16:creationId xmlns:a16="http://schemas.microsoft.com/office/drawing/2014/main" id="{0E61E12A-68D3-2FE5-9D47-588BBCDDDC9F}"/>
              </a:ext>
            </a:extLst>
          </p:cNvPr>
          <p:cNvSpPr/>
          <p:nvPr userDrawn="1"/>
        </p:nvSpPr>
        <p:spPr>
          <a:xfrm>
            <a:off x="283765" y="299356"/>
            <a:ext cx="1840189"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0E1E42"/>
              </a:solidFill>
            </a:endParaRPr>
          </a:p>
        </p:txBody>
      </p:sp>
      <p:sp>
        <p:nvSpPr>
          <p:cNvPr id="9" name="Title 1">
            <a:extLst>
              <a:ext uri="{FF2B5EF4-FFF2-40B4-BE49-F238E27FC236}">
                <a16:creationId xmlns:a16="http://schemas.microsoft.com/office/drawing/2014/main" id="{2CE4CA9A-6986-BE7B-C81F-75AAFE15C2AD}"/>
              </a:ext>
            </a:extLst>
          </p:cNvPr>
          <p:cNvSpPr txBox="1">
            <a:spLocks/>
          </p:cNvSpPr>
          <p:nvPr userDrawn="1"/>
        </p:nvSpPr>
        <p:spPr>
          <a:xfrm>
            <a:off x="283765" y="309387"/>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dirty="0">
                <a:latin typeface="Calibri" panose="020F0502020204030204" pitchFamily="34" charset="0"/>
                <a:cs typeface="Calibri" panose="020F0502020204030204" pitchFamily="34" charset="0"/>
              </a:rPr>
              <a:t>Review</a:t>
            </a:r>
          </a:p>
        </p:txBody>
      </p:sp>
      <p:sp>
        <p:nvSpPr>
          <p:cNvPr id="4" name="Rectangle 3">
            <a:extLst>
              <a:ext uri="{FF2B5EF4-FFF2-40B4-BE49-F238E27FC236}">
                <a16:creationId xmlns:a16="http://schemas.microsoft.com/office/drawing/2014/main" id="{959F36E5-C72A-9320-7655-0658A3643CA9}"/>
              </a:ext>
            </a:extLst>
          </p:cNvPr>
          <p:cNvSpPr/>
          <p:nvPr userDrawn="1"/>
        </p:nvSpPr>
        <p:spPr>
          <a:xfrm>
            <a:off x="0" y="0"/>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Rounded Corners 4">
            <a:extLst>
              <a:ext uri="{FF2B5EF4-FFF2-40B4-BE49-F238E27FC236}">
                <a16:creationId xmlns:a16="http://schemas.microsoft.com/office/drawing/2014/main" id="{BFDDC2B2-9764-17F4-AE8F-EE58FDAD69D9}"/>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dirty="0">
              <a:solidFill>
                <a:srgbClr val="007FC2"/>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4923988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I do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2" name="Group 1">
            <a:extLst>
              <a:ext uri="{FF2B5EF4-FFF2-40B4-BE49-F238E27FC236}">
                <a16:creationId xmlns:a16="http://schemas.microsoft.com/office/drawing/2014/main" id="{CDFB88B6-FE95-884B-AEAB-63773253A451}"/>
              </a:ext>
            </a:extLst>
          </p:cNvPr>
          <p:cNvGrpSpPr/>
          <p:nvPr userDrawn="1"/>
        </p:nvGrpSpPr>
        <p:grpSpPr>
          <a:xfrm>
            <a:off x="11029911" y="248271"/>
            <a:ext cx="876718" cy="688952"/>
            <a:chOff x="11029911" y="248271"/>
            <a:chExt cx="876718" cy="688952"/>
          </a:xfrm>
        </p:grpSpPr>
        <p:sp>
          <p:nvSpPr>
            <p:cNvPr id="16" name="Rounded Rectangle 15">
              <a:extLst>
                <a:ext uri="{FF2B5EF4-FFF2-40B4-BE49-F238E27FC236}">
                  <a16:creationId xmlns:a16="http://schemas.microsoft.com/office/drawing/2014/main" id="{17C6E769-1D95-A948-AC20-E39B73A3F70B}"/>
                </a:ext>
              </a:extLst>
            </p:cNvPr>
            <p:cNvSpPr/>
            <p:nvPr userDrawn="1"/>
          </p:nvSpPr>
          <p:spPr>
            <a:xfrm>
              <a:off x="11029911"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7" name="Graphic 16" descr="Teacher outline">
              <a:extLst>
                <a:ext uri="{FF2B5EF4-FFF2-40B4-BE49-F238E27FC236}">
                  <a16:creationId xmlns:a16="http://schemas.microsoft.com/office/drawing/2014/main" id="{4A6F61DF-82A0-E149-A27F-30BE295E82B1}"/>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grpSp>
      <p:sp>
        <p:nvSpPr>
          <p:cNvPr id="13" name="Rounded Rectangle 8">
            <a:extLst>
              <a:ext uri="{FF2B5EF4-FFF2-40B4-BE49-F238E27FC236}">
                <a16:creationId xmlns:a16="http://schemas.microsoft.com/office/drawing/2014/main" id="{605937F3-0744-C4F5-E693-57C89188E775}"/>
              </a:ext>
            </a:extLst>
          </p:cNvPr>
          <p:cNvSpPr/>
          <p:nvPr userDrawn="1"/>
        </p:nvSpPr>
        <p:spPr>
          <a:xfrm>
            <a:off x="283765" y="299356"/>
            <a:ext cx="1840189"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itle 1">
            <a:extLst>
              <a:ext uri="{FF2B5EF4-FFF2-40B4-BE49-F238E27FC236}">
                <a16:creationId xmlns:a16="http://schemas.microsoft.com/office/drawing/2014/main" id="{32CC7749-7B3B-9B5B-250B-8060928550BA}"/>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dirty="0">
                <a:solidFill>
                  <a:srgbClr val="0E1E42"/>
                </a:solidFill>
                <a:latin typeface="Calibri" panose="020F0502020204030204" pitchFamily="34" charset="0"/>
                <a:cs typeface="Calibri" panose="020F0502020204030204" pitchFamily="34" charset="0"/>
              </a:rPr>
              <a:t>I do</a:t>
            </a:r>
          </a:p>
        </p:txBody>
      </p:sp>
      <p:sp>
        <p:nvSpPr>
          <p:cNvPr id="5" name="Rectangle 4">
            <a:extLst>
              <a:ext uri="{FF2B5EF4-FFF2-40B4-BE49-F238E27FC236}">
                <a16:creationId xmlns:a16="http://schemas.microsoft.com/office/drawing/2014/main" id="{73592A5F-14C5-7664-6574-08124088FAA1}"/>
              </a:ext>
            </a:extLst>
          </p:cNvPr>
          <p:cNvSpPr/>
          <p:nvPr userDrawn="1"/>
        </p:nvSpPr>
        <p:spPr>
          <a:xfrm>
            <a:off x="0" y="0"/>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Rounded Corners 6">
            <a:extLst>
              <a:ext uri="{FF2B5EF4-FFF2-40B4-BE49-F238E27FC236}">
                <a16:creationId xmlns:a16="http://schemas.microsoft.com/office/drawing/2014/main" id="{D2545691-EFCD-AAF5-4B39-AC7FE785BC85}"/>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dirty="0">
              <a:solidFill>
                <a:srgbClr val="007FC2"/>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0997759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I do + pen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3" name="Group 2">
            <a:extLst>
              <a:ext uri="{FF2B5EF4-FFF2-40B4-BE49-F238E27FC236}">
                <a16:creationId xmlns:a16="http://schemas.microsoft.com/office/drawing/2014/main" id="{FDE43A7A-C785-9A4D-B5C2-F0B90BD65D43}"/>
              </a:ext>
            </a:extLst>
          </p:cNvPr>
          <p:cNvGrpSpPr/>
          <p:nvPr userDrawn="1"/>
        </p:nvGrpSpPr>
        <p:grpSpPr>
          <a:xfrm>
            <a:off x="11029911" y="291263"/>
            <a:ext cx="876718" cy="645960"/>
            <a:chOff x="11029911" y="291263"/>
            <a:chExt cx="876718" cy="645960"/>
          </a:xfrm>
        </p:grpSpPr>
        <p:sp>
          <p:nvSpPr>
            <p:cNvPr id="14" name="Rounded Rectangle 13">
              <a:extLst>
                <a:ext uri="{FF2B5EF4-FFF2-40B4-BE49-F238E27FC236}">
                  <a16:creationId xmlns:a16="http://schemas.microsoft.com/office/drawing/2014/main" id="{EA292C72-7B42-D043-847B-0B68F60C6A92}"/>
                </a:ext>
              </a:extLst>
            </p:cNvPr>
            <p:cNvSpPr/>
            <p:nvPr userDrawn="1"/>
          </p:nvSpPr>
          <p:spPr>
            <a:xfrm>
              <a:off x="11029911"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7" name="Graphic 16" descr="Pencil outline">
              <a:extLst>
                <a:ext uri="{FF2B5EF4-FFF2-40B4-BE49-F238E27FC236}">
                  <a16:creationId xmlns:a16="http://schemas.microsoft.com/office/drawing/2014/main" id="{0ADD2B5E-4346-2C41-B0DB-AFDA3BB6A85A}"/>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grpSp>
      <p:grpSp>
        <p:nvGrpSpPr>
          <p:cNvPr id="2" name="Group 1">
            <a:extLst>
              <a:ext uri="{FF2B5EF4-FFF2-40B4-BE49-F238E27FC236}">
                <a16:creationId xmlns:a16="http://schemas.microsoft.com/office/drawing/2014/main" id="{4BFF1B36-0B73-4346-9696-F8E4C89F846D}"/>
              </a:ext>
            </a:extLst>
          </p:cNvPr>
          <p:cNvGrpSpPr/>
          <p:nvPr userDrawn="1"/>
        </p:nvGrpSpPr>
        <p:grpSpPr>
          <a:xfrm>
            <a:off x="10048357" y="248271"/>
            <a:ext cx="876718" cy="688952"/>
            <a:chOff x="10048357" y="248271"/>
            <a:chExt cx="876718" cy="688952"/>
          </a:xfrm>
        </p:grpSpPr>
        <p:sp>
          <p:nvSpPr>
            <p:cNvPr id="19" name="Rounded Rectangle 18">
              <a:extLst>
                <a:ext uri="{FF2B5EF4-FFF2-40B4-BE49-F238E27FC236}">
                  <a16:creationId xmlns:a16="http://schemas.microsoft.com/office/drawing/2014/main" id="{9BB9364C-8353-9345-9681-E45337845551}"/>
                </a:ext>
              </a:extLst>
            </p:cNvPr>
            <p:cNvSpPr/>
            <p:nvPr userDrawn="1"/>
          </p:nvSpPr>
          <p:spPr>
            <a:xfrm>
              <a:off x="10048357"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3" name="Graphic 22" descr="Teacher outline">
              <a:extLst>
                <a:ext uri="{FF2B5EF4-FFF2-40B4-BE49-F238E27FC236}">
                  <a16:creationId xmlns:a16="http://schemas.microsoft.com/office/drawing/2014/main" id="{807F1311-5081-AC4F-929F-54BF3E0B2CAF}"/>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10121674" y="248271"/>
              <a:ext cx="688952" cy="688952"/>
            </a:xfrm>
            <a:prstGeom prst="rect">
              <a:avLst/>
            </a:prstGeom>
          </p:spPr>
        </p:pic>
      </p:grpSp>
      <p:sp>
        <p:nvSpPr>
          <p:cNvPr id="5" name="Rounded Rectangle 8">
            <a:extLst>
              <a:ext uri="{FF2B5EF4-FFF2-40B4-BE49-F238E27FC236}">
                <a16:creationId xmlns:a16="http://schemas.microsoft.com/office/drawing/2014/main" id="{10004B58-D0A6-7654-4AF8-5F086D061AAC}"/>
              </a:ext>
            </a:extLst>
          </p:cNvPr>
          <p:cNvSpPr/>
          <p:nvPr userDrawn="1"/>
        </p:nvSpPr>
        <p:spPr>
          <a:xfrm>
            <a:off x="283765" y="299356"/>
            <a:ext cx="1840189"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itle 1">
            <a:extLst>
              <a:ext uri="{FF2B5EF4-FFF2-40B4-BE49-F238E27FC236}">
                <a16:creationId xmlns:a16="http://schemas.microsoft.com/office/drawing/2014/main" id="{C6F93530-9C7B-BD3E-C956-B3E99F0BB631}"/>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dirty="0">
                <a:solidFill>
                  <a:srgbClr val="0E1E42"/>
                </a:solidFill>
                <a:latin typeface="Calibri" panose="020F0502020204030204" pitchFamily="34" charset="0"/>
                <a:cs typeface="Calibri" panose="020F0502020204030204" pitchFamily="34" charset="0"/>
              </a:rPr>
              <a:t>I do</a:t>
            </a:r>
          </a:p>
        </p:txBody>
      </p:sp>
      <p:sp>
        <p:nvSpPr>
          <p:cNvPr id="8" name="Rectangle 7">
            <a:extLst>
              <a:ext uri="{FF2B5EF4-FFF2-40B4-BE49-F238E27FC236}">
                <a16:creationId xmlns:a16="http://schemas.microsoft.com/office/drawing/2014/main" id="{AFE51472-C18A-113F-188E-A4DA7C7C7446}"/>
              </a:ext>
            </a:extLst>
          </p:cNvPr>
          <p:cNvSpPr/>
          <p:nvPr userDrawn="1"/>
        </p:nvSpPr>
        <p:spPr>
          <a:xfrm>
            <a:off x="0" y="0"/>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Rounded Corners 9">
            <a:extLst>
              <a:ext uri="{FF2B5EF4-FFF2-40B4-BE49-F238E27FC236}">
                <a16:creationId xmlns:a16="http://schemas.microsoft.com/office/drawing/2014/main" id="{9B9C5550-D6AB-0EF7-A52D-F7F54F590540}"/>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dirty="0">
              <a:solidFill>
                <a:srgbClr val="007FC2"/>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2379800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I do + view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2" name="Group 1">
            <a:extLst>
              <a:ext uri="{FF2B5EF4-FFF2-40B4-BE49-F238E27FC236}">
                <a16:creationId xmlns:a16="http://schemas.microsoft.com/office/drawing/2014/main" id="{8D874059-AC1A-B644-B47A-44C7AC632A09}"/>
              </a:ext>
            </a:extLst>
          </p:cNvPr>
          <p:cNvGrpSpPr/>
          <p:nvPr userDrawn="1"/>
        </p:nvGrpSpPr>
        <p:grpSpPr>
          <a:xfrm>
            <a:off x="11029911" y="291262"/>
            <a:ext cx="876718" cy="655143"/>
            <a:chOff x="11029911" y="291262"/>
            <a:chExt cx="876718" cy="655143"/>
          </a:xfrm>
        </p:grpSpPr>
        <p:sp>
          <p:nvSpPr>
            <p:cNvPr id="17" name="Rounded Rectangle 16">
              <a:extLst>
                <a:ext uri="{FF2B5EF4-FFF2-40B4-BE49-F238E27FC236}">
                  <a16:creationId xmlns:a16="http://schemas.microsoft.com/office/drawing/2014/main" id="{9FA620FD-F28D-624E-B25C-B66D6BC91461}"/>
                </a:ext>
              </a:extLst>
            </p:cNvPr>
            <p:cNvSpPr/>
            <p:nvPr userDrawn="1"/>
          </p:nvSpPr>
          <p:spPr>
            <a:xfrm>
              <a:off x="11029911" y="291262"/>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8" name="Graphic 17" descr="Glasses outline">
              <a:extLst>
                <a:ext uri="{FF2B5EF4-FFF2-40B4-BE49-F238E27FC236}">
                  <a16:creationId xmlns:a16="http://schemas.microsoft.com/office/drawing/2014/main" id="{BF7C3449-8A2D-5541-8956-BAD79DE609B4}"/>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141291" y="307816"/>
              <a:ext cx="638589" cy="638589"/>
            </a:xfrm>
            <a:prstGeom prst="rect">
              <a:avLst/>
            </a:prstGeom>
          </p:spPr>
        </p:pic>
      </p:grpSp>
      <p:grpSp>
        <p:nvGrpSpPr>
          <p:cNvPr id="19" name="Group 18">
            <a:extLst>
              <a:ext uri="{FF2B5EF4-FFF2-40B4-BE49-F238E27FC236}">
                <a16:creationId xmlns:a16="http://schemas.microsoft.com/office/drawing/2014/main" id="{536E2729-83B1-A342-AF7E-FE2D6222F29A}"/>
              </a:ext>
            </a:extLst>
          </p:cNvPr>
          <p:cNvGrpSpPr/>
          <p:nvPr userDrawn="1"/>
        </p:nvGrpSpPr>
        <p:grpSpPr>
          <a:xfrm>
            <a:off x="10048357" y="248271"/>
            <a:ext cx="876718" cy="688952"/>
            <a:chOff x="10048357" y="248271"/>
            <a:chExt cx="876718" cy="688952"/>
          </a:xfrm>
        </p:grpSpPr>
        <p:sp>
          <p:nvSpPr>
            <p:cNvPr id="23" name="Rounded Rectangle 22">
              <a:extLst>
                <a:ext uri="{FF2B5EF4-FFF2-40B4-BE49-F238E27FC236}">
                  <a16:creationId xmlns:a16="http://schemas.microsoft.com/office/drawing/2014/main" id="{3EE31828-2882-5C4D-8BB1-92FCBEF6AF00}"/>
                </a:ext>
              </a:extLst>
            </p:cNvPr>
            <p:cNvSpPr/>
            <p:nvPr userDrawn="1"/>
          </p:nvSpPr>
          <p:spPr>
            <a:xfrm>
              <a:off x="10048357"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4" name="Graphic 23" descr="Teacher outline">
              <a:extLst>
                <a:ext uri="{FF2B5EF4-FFF2-40B4-BE49-F238E27FC236}">
                  <a16:creationId xmlns:a16="http://schemas.microsoft.com/office/drawing/2014/main" id="{3DAFC0AE-C6AE-8445-B77B-7991ED80BB93}"/>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10121674" y="248271"/>
              <a:ext cx="688952" cy="688952"/>
            </a:xfrm>
            <a:prstGeom prst="rect">
              <a:avLst/>
            </a:prstGeom>
          </p:spPr>
        </p:pic>
      </p:grpSp>
      <p:sp>
        <p:nvSpPr>
          <p:cNvPr id="4" name="Rounded Rectangle 8">
            <a:extLst>
              <a:ext uri="{FF2B5EF4-FFF2-40B4-BE49-F238E27FC236}">
                <a16:creationId xmlns:a16="http://schemas.microsoft.com/office/drawing/2014/main" id="{FDFBAA8C-C81D-A40D-7129-12C86FC73D88}"/>
              </a:ext>
            </a:extLst>
          </p:cNvPr>
          <p:cNvSpPr/>
          <p:nvPr userDrawn="1"/>
        </p:nvSpPr>
        <p:spPr>
          <a:xfrm>
            <a:off x="283765" y="299356"/>
            <a:ext cx="1840189"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Title 1">
            <a:extLst>
              <a:ext uri="{FF2B5EF4-FFF2-40B4-BE49-F238E27FC236}">
                <a16:creationId xmlns:a16="http://schemas.microsoft.com/office/drawing/2014/main" id="{B4F002A6-0353-30CB-A108-5690B517A391}"/>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dirty="0">
                <a:solidFill>
                  <a:srgbClr val="0E1E42"/>
                </a:solidFill>
                <a:latin typeface="Calibri" panose="020F0502020204030204" pitchFamily="34" charset="0"/>
                <a:cs typeface="Calibri" panose="020F0502020204030204" pitchFamily="34" charset="0"/>
              </a:rPr>
              <a:t>I do</a:t>
            </a:r>
          </a:p>
        </p:txBody>
      </p:sp>
      <p:sp>
        <p:nvSpPr>
          <p:cNvPr id="8" name="Rectangle 7">
            <a:extLst>
              <a:ext uri="{FF2B5EF4-FFF2-40B4-BE49-F238E27FC236}">
                <a16:creationId xmlns:a16="http://schemas.microsoft.com/office/drawing/2014/main" id="{A9AAA492-B808-7A94-D883-3B6757553F19}"/>
              </a:ext>
            </a:extLst>
          </p:cNvPr>
          <p:cNvSpPr/>
          <p:nvPr userDrawn="1"/>
        </p:nvSpPr>
        <p:spPr>
          <a:xfrm>
            <a:off x="0" y="0"/>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Rounded Corners 8">
            <a:extLst>
              <a:ext uri="{FF2B5EF4-FFF2-40B4-BE49-F238E27FC236}">
                <a16:creationId xmlns:a16="http://schemas.microsoft.com/office/drawing/2014/main" id="{8118CA05-19E1-F3D4-FBE7-2F0F122257C7}"/>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dirty="0">
              <a:solidFill>
                <a:srgbClr val="007FC2"/>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4450274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I do + view + pen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4" name="Group 3">
            <a:extLst>
              <a:ext uri="{FF2B5EF4-FFF2-40B4-BE49-F238E27FC236}">
                <a16:creationId xmlns:a16="http://schemas.microsoft.com/office/drawing/2014/main" id="{F6858D44-258E-EF4F-817C-BAD62E4ECB37}"/>
              </a:ext>
            </a:extLst>
          </p:cNvPr>
          <p:cNvGrpSpPr/>
          <p:nvPr userDrawn="1"/>
        </p:nvGrpSpPr>
        <p:grpSpPr>
          <a:xfrm>
            <a:off x="11029911" y="291263"/>
            <a:ext cx="876718" cy="645960"/>
            <a:chOff x="11029911" y="291263"/>
            <a:chExt cx="876718" cy="645960"/>
          </a:xfrm>
        </p:grpSpPr>
        <p:sp>
          <p:nvSpPr>
            <p:cNvPr id="22" name="Rounded Rectangle 21">
              <a:extLst>
                <a:ext uri="{FF2B5EF4-FFF2-40B4-BE49-F238E27FC236}">
                  <a16:creationId xmlns:a16="http://schemas.microsoft.com/office/drawing/2014/main" id="{C2AA4B2A-AC0D-FB4B-9031-5A954AEB5F82}"/>
                </a:ext>
              </a:extLst>
            </p:cNvPr>
            <p:cNvSpPr/>
            <p:nvPr userDrawn="1"/>
          </p:nvSpPr>
          <p:spPr>
            <a:xfrm>
              <a:off x="11029911"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7" name="Graphic 26" descr="Pencil outline">
              <a:extLst>
                <a:ext uri="{FF2B5EF4-FFF2-40B4-BE49-F238E27FC236}">
                  <a16:creationId xmlns:a16="http://schemas.microsoft.com/office/drawing/2014/main" id="{E87D9DA4-CBF2-4042-941C-6298671D1A05}"/>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grpSp>
      <p:grpSp>
        <p:nvGrpSpPr>
          <p:cNvPr id="3" name="Group 2">
            <a:extLst>
              <a:ext uri="{FF2B5EF4-FFF2-40B4-BE49-F238E27FC236}">
                <a16:creationId xmlns:a16="http://schemas.microsoft.com/office/drawing/2014/main" id="{85E52806-B2E3-2340-A632-3C09619CB141}"/>
              </a:ext>
            </a:extLst>
          </p:cNvPr>
          <p:cNvGrpSpPr/>
          <p:nvPr userDrawn="1"/>
        </p:nvGrpSpPr>
        <p:grpSpPr>
          <a:xfrm>
            <a:off x="10048357" y="291262"/>
            <a:ext cx="876718" cy="655143"/>
            <a:chOff x="10048357" y="291262"/>
            <a:chExt cx="876718" cy="655143"/>
          </a:xfrm>
        </p:grpSpPr>
        <p:sp>
          <p:nvSpPr>
            <p:cNvPr id="29" name="Rounded Rectangle 28">
              <a:extLst>
                <a:ext uri="{FF2B5EF4-FFF2-40B4-BE49-F238E27FC236}">
                  <a16:creationId xmlns:a16="http://schemas.microsoft.com/office/drawing/2014/main" id="{3B212C11-8B36-A342-B007-377815F6B876}"/>
                </a:ext>
              </a:extLst>
            </p:cNvPr>
            <p:cNvSpPr/>
            <p:nvPr userDrawn="1"/>
          </p:nvSpPr>
          <p:spPr>
            <a:xfrm>
              <a:off x="10048357" y="291262"/>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0" name="Graphic 29" descr="Glasses outline">
              <a:extLst>
                <a:ext uri="{FF2B5EF4-FFF2-40B4-BE49-F238E27FC236}">
                  <a16:creationId xmlns:a16="http://schemas.microsoft.com/office/drawing/2014/main" id="{38138F31-1A58-8E4E-B4D8-A91B06CB1B1E}"/>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159737" y="307816"/>
              <a:ext cx="638589" cy="638589"/>
            </a:xfrm>
            <a:prstGeom prst="rect">
              <a:avLst/>
            </a:prstGeom>
          </p:spPr>
        </p:pic>
      </p:grpSp>
      <p:grpSp>
        <p:nvGrpSpPr>
          <p:cNvPr id="2" name="Group 1">
            <a:extLst>
              <a:ext uri="{FF2B5EF4-FFF2-40B4-BE49-F238E27FC236}">
                <a16:creationId xmlns:a16="http://schemas.microsoft.com/office/drawing/2014/main" id="{76F9F639-9648-8245-990D-F1827194E14F}"/>
              </a:ext>
            </a:extLst>
          </p:cNvPr>
          <p:cNvGrpSpPr/>
          <p:nvPr userDrawn="1"/>
        </p:nvGrpSpPr>
        <p:grpSpPr>
          <a:xfrm>
            <a:off x="9066803" y="248271"/>
            <a:ext cx="876718" cy="688952"/>
            <a:chOff x="9066803" y="248271"/>
            <a:chExt cx="876718" cy="688952"/>
          </a:xfrm>
        </p:grpSpPr>
        <p:sp>
          <p:nvSpPr>
            <p:cNvPr id="32" name="Rounded Rectangle 31">
              <a:extLst>
                <a:ext uri="{FF2B5EF4-FFF2-40B4-BE49-F238E27FC236}">
                  <a16:creationId xmlns:a16="http://schemas.microsoft.com/office/drawing/2014/main" id="{484A7BA6-6F56-BF47-8CE4-7CFD033A3E0F}"/>
                </a:ext>
              </a:extLst>
            </p:cNvPr>
            <p:cNvSpPr/>
            <p:nvPr userDrawn="1"/>
          </p:nvSpPr>
          <p:spPr>
            <a:xfrm>
              <a:off x="9066803"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3" name="Graphic 32" descr="Teacher outline">
              <a:extLst>
                <a:ext uri="{FF2B5EF4-FFF2-40B4-BE49-F238E27FC236}">
                  <a16:creationId xmlns:a16="http://schemas.microsoft.com/office/drawing/2014/main" id="{32751847-2C42-2B45-8DB2-14421FB8C1D8}"/>
                </a:ext>
              </a:extLst>
            </p:cNvPr>
            <p:cNvPicPr>
              <a:picLocks noChangeAspect="1"/>
            </p:cNvPicPr>
            <p:nvPr userDrawn="1"/>
          </p:nvPicPr>
          <p:blipFill>
            <a:blip r:embed="rId7">
              <a:extLst>
                <a:ext uri="{96DAC541-7B7A-43D3-8B79-37D633B846F1}">
                  <asvg:svgBlip xmlns:asvg="http://schemas.microsoft.com/office/drawing/2016/SVG/main" r:embed="rId8"/>
                </a:ext>
              </a:extLst>
            </a:blip>
            <a:stretch>
              <a:fillRect/>
            </a:stretch>
          </p:blipFill>
          <p:spPr>
            <a:xfrm>
              <a:off x="9140120" y="248271"/>
              <a:ext cx="688952" cy="688952"/>
            </a:xfrm>
            <a:prstGeom prst="rect">
              <a:avLst/>
            </a:prstGeom>
          </p:spPr>
        </p:pic>
      </p:grpSp>
      <p:sp>
        <p:nvSpPr>
          <p:cNvPr id="7" name="Rounded Rectangle 8">
            <a:extLst>
              <a:ext uri="{FF2B5EF4-FFF2-40B4-BE49-F238E27FC236}">
                <a16:creationId xmlns:a16="http://schemas.microsoft.com/office/drawing/2014/main" id="{2F2E725C-2D2B-F627-5D7A-0C7D51CD6A00}"/>
              </a:ext>
            </a:extLst>
          </p:cNvPr>
          <p:cNvSpPr/>
          <p:nvPr userDrawn="1"/>
        </p:nvSpPr>
        <p:spPr>
          <a:xfrm>
            <a:off x="283765" y="299356"/>
            <a:ext cx="1840189"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itle 1">
            <a:extLst>
              <a:ext uri="{FF2B5EF4-FFF2-40B4-BE49-F238E27FC236}">
                <a16:creationId xmlns:a16="http://schemas.microsoft.com/office/drawing/2014/main" id="{9D5E6D1B-BF47-A765-5FC2-4D7F21CBB387}"/>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dirty="0">
                <a:solidFill>
                  <a:srgbClr val="0E1E42"/>
                </a:solidFill>
                <a:latin typeface="Calibri" panose="020F0502020204030204" pitchFamily="34" charset="0"/>
                <a:cs typeface="Calibri" panose="020F0502020204030204" pitchFamily="34" charset="0"/>
              </a:rPr>
              <a:t>I do</a:t>
            </a:r>
          </a:p>
        </p:txBody>
      </p:sp>
      <p:sp>
        <p:nvSpPr>
          <p:cNvPr id="11" name="Rectangle 10">
            <a:extLst>
              <a:ext uri="{FF2B5EF4-FFF2-40B4-BE49-F238E27FC236}">
                <a16:creationId xmlns:a16="http://schemas.microsoft.com/office/drawing/2014/main" id="{1A7DE3A6-7E04-C14B-EA15-BC1942E3562F}"/>
              </a:ext>
            </a:extLst>
          </p:cNvPr>
          <p:cNvSpPr/>
          <p:nvPr userDrawn="1"/>
        </p:nvSpPr>
        <p:spPr>
          <a:xfrm>
            <a:off x="0" y="0"/>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ectangle: Rounded Corners 11">
            <a:extLst>
              <a:ext uri="{FF2B5EF4-FFF2-40B4-BE49-F238E27FC236}">
                <a16:creationId xmlns:a16="http://schemas.microsoft.com/office/drawing/2014/main" id="{4FE29566-A060-9229-1DEB-3F12B871BA00}"/>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dirty="0">
              <a:solidFill>
                <a:srgbClr val="007FC2"/>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5180364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We do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2" name="Group 1">
            <a:extLst>
              <a:ext uri="{FF2B5EF4-FFF2-40B4-BE49-F238E27FC236}">
                <a16:creationId xmlns:a16="http://schemas.microsoft.com/office/drawing/2014/main" id="{C647AC7A-B18F-D84E-9557-E638825AC34F}"/>
              </a:ext>
            </a:extLst>
          </p:cNvPr>
          <p:cNvGrpSpPr/>
          <p:nvPr userDrawn="1"/>
        </p:nvGrpSpPr>
        <p:grpSpPr>
          <a:xfrm>
            <a:off x="11029911" y="291263"/>
            <a:ext cx="876718" cy="645960"/>
            <a:chOff x="11029911" y="291263"/>
            <a:chExt cx="876718" cy="645960"/>
          </a:xfrm>
        </p:grpSpPr>
        <p:sp>
          <p:nvSpPr>
            <p:cNvPr id="13" name="Rounded Rectangle 12">
              <a:extLst>
                <a:ext uri="{FF2B5EF4-FFF2-40B4-BE49-F238E27FC236}">
                  <a16:creationId xmlns:a16="http://schemas.microsoft.com/office/drawing/2014/main" id="{7BEA0AEF-9E96-D24D-99EE-EDD99EA5DAC0}"/>
                </a:ext>
              </a:extLst>
            </p:cNvPr>
            <p:cNvSpPr/>
            <p:nvPr userDrawn="1"/>
          </p:nvSpPr>
          <p:spPr>
            <a:xfrm>
              <a:off x="11029911"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4" name="Graphic 13" descr="Classroom outline">
              <a:extLst>
                <a:ext uri="{FF2B5EF4-FFF2-40B4-BE49-F238E27FC236}">
                  <a16:creationId xmlns:a16="http://schemas.microsoft.com/office/drawing/2014/main" id="{AC3DD60F-62FF-B947-B3FD-E811D0D768AA}"/>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161844" y="307817"/>
              <a:ext cx="612851" cy="612851"/>
            </a:xfrm>
            <a:prstGeom prst="rect">
              <a:avLst/>
            </a:prstGeom>
          </p:spPr>
        </p:pic>
      </p:grpSp>
      <p:sp>
        <p:nvSpPr>
          <p:cNvPr id="4" name="Rounded Rectangle 8">
            <a:extLst>
              <a:ext uri="{FF2B5EF4-FFF2-40B4-BE49-F238E27FC236}">
                <a16:creationId xmlns:a16="http://schemas.microsoft.com/office/drawing/2014/main" id="{4D543769-E3A1-0023-E494-E42F465B982D}"/>
              </a:ext>
            </a:extLst>
          </p:cNvPr>
          <p:cNvSpPr/>
          <p:nvPr userDrawn="1"/>
        </p:nvSpPr>
        <p:spPr>
          <a:xfrm>
            <a:off x="283765" y="299356"/>
            <a:ext cx="1840189"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Title 1">
            <a:extLst>
              <a:ext uri="{FF2B5EF4-FFF2-40B4-BE49-F238E27FC236}">
                <a16:creationId xmlns:a16="http://schemas.microsoft.com/office/drawing/2014/main" id="{D8D0509D-FFBF-548D-4063-EB82755AFFCE}"/>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dirty="0">
                <a:solidFill>
                  <a:srgbClr val="0E1E42"/>
                </a:solidFill>
                <a:latin typeface="Calibri" panose="020F0502020204030204" pitchFamily="34" charset="0"/>
                <a:cs typeface="Calibri" panose="020F0502020204030204" pitchFamily="34" charset="0"/>
              </a:rPr>
              <a:t>We do</a:t>
            </a:r>
          </a:p>
        </p:txBody>
      </p:sp>
      <p:sp>
        <p:nvSpPr>
          <p:cNvPr id="8" name="Rectangle 7">
            <a:extLst>
              <a:ext uri="{FF2B5EF4-FFF2-40B4-BE49-F238E27FC236}">
                <a16:creationId xmlns:a16="http://schemas.microsoft.com/office/drawing/2014/main" id="{E847135A-D75B-0DD3-143F-05A783E20EE3}"/>
              </a:ext>
            </a:extLst>
          </p:cNvPr>
          <p:cNvSpPr/>
          <p:nvPr userDrawn="1"/>
        </p:nvSpPr>
        <p:spPr>
          <a:xfrm>
            <a:off x="0" y="0"/>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Rounded Corners 8">
            <a:extLst>
              <a:ext uri="{FF2B5EF4-FFF2-40B4-BE49-F238E27FC236}">
                <a16:creationId xmlns:a16="http://schemas.microsoft.com/office/drawing/2014/main" id="{26C2AB6C-EF21-8AB1-9E1F-C01C19D1487E}"/>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dirty="0">
              <a:solidFill>
                <a:srgbClr val="007FC2"/>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46786228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We do + Pen  BLANK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3" name="Group 2">
            <a:extLst>
              <a:ext uri="{FF2B5EF4-FFF2-40B4-BE49-F238E27FC236}">
                <a16:creationId xmlns:a16="http://schemas.microsoft.com/office/drawing/2014/main" id="{6349637D-2728-E54D-86AF-DE201417F897}"/>
              </a:ext>
            </a:extLst>
          </p:cNvPr>
          <p:cNvGrpSpPr/>
          <p:nvPr userDrawn="1"/>
        </p:nvGrpSpPr>
        <p:grpSpPr>
          <a:xfrm>
            <a:off x="10048357" y="291262"/>
            <a:ext cx="876718" cy="645960"/>
            <a:chOff x="10048357" y="291262"/>
            <a:chExt cx="876718" cy="645960"/>
          </a:xfrm>
        </p:grpSpPr>
        <p:sp>
          <p:nvSpPr>
            <p:cNvPr id="17" name="Rounded Rectangle 16">
              <a:extLst>
                <a:ext uri="{FF2B5EF4-FFF2-40B4-BE49-F238E27FC236}">
                  <a16:creationId xmlns:a16="http://schemas.microsoft.com/office/drawing/2014/main" id="{0BD3D0EF-3A5F-C74D-A4AE-57141160AE8E}"/>
                </a:ext>
              </a:extLst>
            </p:cNvPr>
            <p:cNvSpPr/>
            <p:nvPr userDrawn="1"/>
          </p:nvSpPr>
          <p:spPr>
            <a:xfrm>
              <a:off x="10048357" y="291262"/>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0" name="Graphic 19" descr="Classroom outline">
              <a:extLst>
                <a:ext uri="{FF2B5EF4-FFF2-40B4-BE49-F238E27FC236}">
                  <a16:creationId xmlns:a16="http://schemas.microsoft.com/office/drawing/2014/main" id="{6353CBE6-94B2-E34E-9F69-3EBAD9C3EC46}"/>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180290" y="307816"/>
              <a:ext cx="612851" cy="612851"/>
            </a:xfrm>
            <a:prstGeom prst="rect">
              <a:avLst/>
            </a:prstGeom>
          </p:spPr>
        </p:pic>
      </p:grpSp>
      <p:grpSp>
        <p:nvGrpSpPr>
          <p:cNvPr id="2" name="Group 1">
            <a:extLst>
              <a:ext uri="{FF2B5EF4-FFF2-40B4-BE49-F238E27FC236}">
                <a16:creationId xmlns:a16="http://schemas.microsoft.com/office/drawing/2014/main" id="{B967D93F-54C2-674C-9510-9518BC33682C}"/>
              </a:ext>
            </a:extLst>
          </p:cNvPr>
          <p:cNvGrpSpPr/>
          <p:nvPr userDrawn="1"/>
        </p:nvGrpSpPr>
        <p:grpSpPr>
          <a:xfrm>
            <a:off x="11029911" y="291263"/>
            <a:ext cx="876718" cy="645960"/>
            <a:chOff x="11029911" y="291263"/>
            <a:chExt cx="876718" cy="645960"/>
          </a:xfrm>
        </p:grpSpPr>
        <p:sp>
          <p:nvSpPr>
            <p:cNvPr id="22" name="Rounded Rectangle 21">
              <a:extLst>
                <a:ext uri="{FF2B5EF4-FFF2-40B4-BE49-F238E27FC236}">
                  <a16:creationId xmlns:a16="http://schemas.microsoft.com/office/drawing/2014/main" id="{8D5D58A0-553A-6F42-9085-C32566CB4DA4}"/>
                </a:ext>
              </a:extLst>
            </p:cNvPr>
            <p:cNvSpPr/>
            <p:nvPr userDrawn="1"/>
          </p:nvSpPr>
          <p:spPr>
            <a:xfrm>
              <a:off x="11029911"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3" name="Graphic 22" descr="Pencil outline">
              <a:extLst>
                <a:ext uri="{FF2B5EF4-FFF2-40B4-BE49-F238E27FC236}">
                  <a16:creationId xmlns:a16="http://schemas.microsoft.com/office/drawing/2014/main" id="{1DA28767-8D33-4547-A0BE-EC70106C045B}"/>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222679" y="362244"/>
              <a:ext cx="490017" cy="490017"/>
            </a:xfrm>
            <a:prstGeom prst="rect">
              <a:avLst/>
            </a:prstGeom>
          </p:spPr>
        </p:pic>
      </p:grpSp>
      <p:sp>
        <p:nvSpPr>
          <p:cNvPr id="5" name="Rounded Rectangle 8">
            <a:extLst>
              <a:ext uri="{FF2B5EF4-FFF2-40B4-BE49-F238E27FC236}">
                <a16:creationId xmlns:a16="http://schemas.microsoft.com/office/drawing/2014/main" id="{600EFB9D-E877-DECD-FFDB-10B3D3DB967C}"/>
              </a:ext>
            </a:extLst>
          </p:cNvPr>
          <p:cNvSpPr/>
          <p:nvPr userDrawn="1"/>
        </p:nvSpPr>
        <p:spPr>
          <a:xfrm>
            <a:off x="283765" y="299356"/>
            <a:ext cx="1840189"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itle 1">
            <a:extLst>
              <a:ext uri="{FF2B5EF4-FFF2-40B4-BE49-F238E27FC236}">
                <a16:creationId xmlns:a16="http://schemas.microsoft.com/office/drawing/2014/main" id="{B1284D8A-7BEB-A15E-2D17-A41D1EFE314A}"/>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dirty="0">
                <a:solidFill>
                  <a:srgbClr val="0E1E42"/>
                </a:solidFill>
                <a:latin typeface="Calibri" panose="020F0502020204030204" pitchFamily="34" charset="0"/>
                <a:cs typeface="Calibri" panose="020F0502020204030204" pitchFamily="34" charset="0"/>
              </a:rPr>
              <a:t>We do</a:t>
            </a:r>
          </a:p>
        </p:txBody>
      </p:sp>
      <p:sp>
        <p:nvSpPr>
          <p:cNvPr id="8" name="Rectangle 7">
            <a:extLst>
              <a:ext uri="{FF2B5EF4-FFF2-40B4-BE49-F238E27FC236}">
                <a16:creationId xmlns:a16="http://schemas.microsoft.com/office/drawing/2014/main" id="{057D2E6F-18F8-1633-83F6-62F784290D02}"/>
              </a:ext>
            </a:extLst>
          </p:cNvPr>
          <p:cNvSpPr/>
          <p:nvPr userDrawn="1"/>
        </p:nvSpPr>
        <p:spPr>
          <a:xfrm>
            <a:off x="0" y="0"/>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Rounded Corners 9">
            <a:extLst>
              <a:ext uri="{FF2B5EF4-FFF2-40B4-BE49-F238E27FC236}">
                <a16:creationId xmlns:a16="http://schemas.microsoft.com/office/drawing/2014/main" id="{30EC2F3B-18DD-CB81-F491-6C57F9B12D1F}"/>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dirty="0">
              <a:solidFill>
                <a:srgbClr val="007FC2"/>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16625267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We do + view  BLANK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2" name="Group 1">
            <a:extLst>
              <a:ext uri="{FF2B5EF4-FFF2-40B4-BE49-F238E27FC236}">
                <a16:creationId xmlns:a16="http://schemas.microsoft.com/office/drawing/2014/main" id="{5D2254C3-DF68-D84F-9254-1DAFA518F3B8}"/>
              </a:ext>
            </a:extLst>
          </p:cNvPr>
          <p:cNvGrpSpPr/>
          <p:nvPr userDrawn="1"/>
        </p:nvGrpSpPr>
        <p:grpSpPr>
          <a:xfrm>
            <a:off x="10048357" y="291262"/>
            <a:ext cx="876718" cy="645960"/>
            <a:chOff x="10048357" y="291262"/>
            <a:chExt cx="876718" cy="645960"/>
          </a:xfrm>
        </p:grpSpPr>
        <p:sp>
          <p:nvSpPr>
            <p:cNvPr id="20" name="Rounded Rectangle 19">
              <a:extLst>
                <a:ext uri="{FF2B5EF4-FFF2-40B4-BE49-F238E27FC236}">
                  <a16:creationId xmlns:a16="http://schemas.microsoft.com/office/drawing/2014/main" id="{9E58A593-3233-CA42-83B4-1E3E8480DE10}"/>
                </a:ext>
              </a:extLst>
            </p:cNvPr>
            <p:cNvSpPr/>
            <p:nvPr userDrawn="1"/>
          </p:nvSpPr>
          <p:spPr>
            <a:xfrm>
              <a:off x="10048357" y="291262"/>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1" name="Graphic 20" descr="Classroom outline">
              <a:extLst>
                <a:ext uri="{FF2B5EF4-FFF2-40B4-BE49-F238E27FC236}">
                  <a16:creationId xmlns:a16="http://schemas.microsoft.com/office/drawing/2014/main" id="{6F54825B-D061-554E-8795-C80CCA1FAD9A}"/>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180290" y="307816"/>
              <a:ext cx="612851" cy="612851"/>
            </a:xfrm>
            <a:prstGeom prst="rect">
              <a:avLst/>
            </a:prstGeom>
          </p:spPr>
        </p:pic>
      </p:grpSp>
      <p:grpSp>
        <p:nvGrpSpPr>
          <p:cNvPr id="3" name="Group 2">
            <a:extLst>
              <a:ext uri="{FF2B5EF4-FFF2-40B4-BE49-F238E27FC236}">
                <a16:creationId xmlns:a16="http://schemas.microsoft.com/office/drawing/2014/main" id="{D7188C64-387D-734F-AD01-909A74B21E0C}"/>
              </a:ext>
            </a:extLst>
          </p:cNvPr>
          <p:cNvGrpSpPr/>
          <p:nvPr userDrawn="1"/>
        </p:nvGrpSpPr>
        <p:grpSpPr>
          <a:xfrm>
            <a:off x="11029911" y="291262"/>
            <a:ext cx="876718" cy="655143"/>
            <a:chOff x="11029911" y="291262"/>
            <a:chExt cx="876718" cy="655143"/>
          </a:xfrm>
        </p:grpSpPr>
        <p:sp>
          <p:nvSpPr>
            <p:cNvPr id="23" name="Rounded Rectangle 22">
              <a:extLst>
                <a:ext uri="{FF2B5EF4-FFF2-40B4-BE49-F238E27FC236}">
                  <a16:creationId xmlns:a16="http://schemas.microsoft.com/office/drawing/2014/main" id="{1519E285-F3BE-C440-8B3E-952FAE42C11F}"/>
                </a:ext>
              </a:extLst>
            </p:cNvPr>
            <p:cNvSpPr/>
            <p:nvPr userDrawn="1"/>
          </p:nvSpPr>
          <p:spPr>
            <a:xfrm>
              <a:off x="11029911" y="291262"/>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4" name="Graphic 23" descr="Glasses outline">
              <a:extLst>
                <a:ext uri="{FF2B5EF4-FFF2-40B4-BE49-F238E27FC236}">
                  <a16:creationId xmlns:a16="http://schemas.microsoft.com/office/drawing/2014/main" id="{CBCFCB70-0D0D-7040-BD4B-0E8334C29D86}"/>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141291" y="307816"/>
              <a:ext cx="638589" cy="638589"/>
            </a:xfrm>
            <a:prstGeom prst="rect">
              <a:avLst/>
            </a:prstGeom>
          </p:spPr>
        </p:pic>
      </p:grpSp>
      <p:sp>
        <p:nvSpPr>
          <p:cNvPr id="5" name="Rounded Rectangle 8">
            <a:extLst>
              <a:ext uri="{FF2B5EF4-FFF2-40B4-BE49-F238E27FC236}">
                <a16:creationId xmlns:a16="http://schemas.microsoft.com/office/drawing/2014/main" id="{9C9E58E3-C79E-2277-CAFB-79F43B238513}"/>
              </a:ext>
            </a:extLst>
          </p:cNvPr>
          <p:cNvSpPr/>
          <p:nvPr userDrawn="1"/>
        </p:nvSpPr>
        <p:spPr>
          <a:xfrm>
            <a:off x="283765" y="299356"/>
            <a:ext cx="1840189"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itle 1">
            <a:extLst>
              <a:ext uri="{FF2B5EF4-FFF2-40B4-BE49-F238E27FC236}">
                <a16:creationId xmlns:a16="http://schemas.microsoft.com/office/drawing/2014/main" id="{7A338333-EEFC-B9E7-5C24-579E35B6FF78}"/>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dirty="0">
                <a:solidFill>
                  <a:srgbClr val="0E1E42"/>
                </a:solidFill>
                <a:latin typeface="Calibri" panose="020F0502020204030204" pitchFamily="34" charset="0"/>
                <a:cs typeface="Calibri" panose="020F0502020204030204" pitchFamily="34" charset="0"/>
              </a:rPr>
              <a:t>We do</a:t>
            </a:r>
          </a:p>
        </p:txBody>
      </p:sp>
      <p:sp>
        <p:nvSpPr>
          <p:cNvPr id="10" name="Rectangle 9">
            <a:extLst>
              <a:ext uri="{FF2B5EF4-FFF2-40B4-BE49-F238E27FC236}">
                <a16:creationId xmlns:a16="http://schemas.microsoft.com/office/drawing/2014/main" id="{4BD505CF-14A6-72FD-0938-57E9D49635FE}"/>
              </a:ext>
            </a:extLst>
          </p:cNvPr>
          <p:cNvSpPr/>
          <p:nvPr userDrawn="1"/>
        </p:nvSpPr>
        <p:spPr>
          <a:xfrm>
            <a:off x="0" y="0"/>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Rounded Corners 10">
            <a:extLst>
              <a:ext uri="{FF2B5EF4-FFF2-40B4-BE49-F238E27FC236}">
                <a16:creationId xmlns:a16="http://schemas.microsoft.com/office/drawing/2014/main" id="{8F92F167-4571-1802-72B4-EAB0955F2D79}"/>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dirty="0">
              <a:solidFill>
                <a:srgbClr val="007FC2"/>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35936485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tags" Target="../tags/tag2.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EE8AE92-0213-437C-B940-E546331FD9E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AU"/>
          </a:p>
        </p:txBody>
      </p:sp>
      <p:sp>
        <p:nvSpPr>
          <p:cNvPr id="3" name="Text Placeholder 2">
            <a:extLst>
              <a:ext uri="{FF2B5EF4-FFF2-40B4-BE49-F238E27FC236}">
                <a16:creationId xmlns:a16="http://schemas.microsoft.com/office/drawing/2014/main" id="{919BF950-B261-4035-8EDE-B2D5DCADC80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00F18C0A-A42C-4D0E-94B9-3FDF9E1FE5A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595DAE1-7B8B-4C7C-83FF-3DD6341096D6}" type="datetimeFigureOut">
              <a:rPr lang="en-AU" smtClean="0"/>
              <a:t>3/03/2026</a:t>
            </a:fld>
            <a:endParaRPr lang="en-AU" dirty="0"/>
          </a:p>
        </p:txBody>
      </p:sp>
      <p:sp>
        <p:nvSpPr>
          <p:cNvPr id="5" name="Footer Placeholder 4">
            <a:extLst>
              <a:ext uri="{FF2B5EF4-FFF2-40B4-BE49-F238E27FC236}">
                <a16:creationId xmlns:a16="http://schemas.microsoft.com/office/drawing/2014/main" id="{A1F79769-F158-4776-B700-9935E348B18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dirty="0"/>
              <a:t>© 2021 Commonwealth of Australia, unless otherwise indicated. Creative Commons Attribution 4.0, unless otherwise indicated.</a:t>
            </a:r>
            <a:endParaRPr lang="en-AU" dirty="0"/>
          </a:p>
        </p:txBody>
      </p:sp>
      <p:sp>
        <p:nvSpPr>
          <p:cNvPr id="6" name="Slide Number Placeholder 5">
            <a:extLst>
              <a:ext uri="{FF2B5EF4-FFF2-40B4-BE49-F238E27FC236}">
                <a16:creationId xmlns:a16="http://schemas.microsoft.com/office/drawing/2014/main" id="{BD6AE215-8FC2-4F79-B2ED-DF41FC3171D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B0705A-9875-450F-9AE0-9789426F280F}" type="slidenum">
              <a:rPr lang="en-AU" smtClean="0"/>
              <a:t>‹#›</a:t>
            </a:fld>
            <a:endParaRPr lang="en-AU" dirty="0"/>
          </a:p>
        </p:txBody>
      </p:sp>
    </p:spTree>
    <p:custDataLst>
      <p:tags r:id="rId28"/>
    </p:custDataLst>
    <p:extLst>
      <p:ext uri="{BB962C8B-B14F-4D97-AF65-F5344CB8AC3E}">
        <p14:creationId xmlns:p14="http://schemas.microsoft.com/office/powerpoint/2010/main" val="1034081160"/>
      </p:ext>
    </p:extLst>
  </p:cSld>
  <p:clrMap bg1="lt1" tx1="dk1" bg2="lt2" tx2="dk2" accent1="accent1" accent2="accent2" accent3="accent3" accent4="accent4" accent5="accent5" accent6="accent6" hlink="hlink" folHlink="folHlink"/>
  <p:sldLayoutIdLst>
    <p:sldLayoutId id="2147483672" r:id="rId1"/>
    <p:sldLayoutId id="2147483717" r:id="rId2"/>
    <p:sldLayoutId id="2147483691" r:id="rId3"/>
    <p:sldLayoutId id="2147483700" r:id="rId4"/>
    <p:sldLayoutId id="2147483701" r:id="rId5"/>
    <p:sldLayoutId id="2147483704" r:id="rId6"/>
    <p:sldLayoutId id="2147483697" r:id="rId7"/>
    <p:sldLayoutId id="2147483699" r:id="rId8"/>
    <p:sldLayoutId id="2147483702" r:id="rId9"/>
    <p:sldLayoutId id="2147483703" r:id="rId10"/>
    <p:sldLayoutId id="2147483706" r:id="rId11"/>
    <p:sldLayoutId id="2147483698" r:id="rId12"/>
    <p:sldLayoutId id="2147483705" r:id="rId13"/>
    <p:sldLayoutId id="2147483695" r:id="rId14"/>
    <p:sldLayoutId id="2147483692" r:id="rId15"/>
    <p:sldLayoutId id="2147483693" r:id="rId16"/>
    <p:sldLayoutId id="2147483694" r:id="rId17"/>
    <p:sldLayoutId id="2147483716" r:id="rId18"/>
    <p:sldLayoutId id="2147483715" r:id="rId19"/>
    <p:sldLayoutId id="2147483710" r:id="rId20"/>
    <p:sldLayoutId id="2147483711" r:id="rId21"/>
    <p:sldLayoutId id="2147483712" r:id="rId22"/>
    <p:sldLayoutId id="2147483719" r:id="rId23"/>
    <p:sldLayoutId id="2147483724" r:id="rId24"/>
    <p:sldLayoutId id="2147483725" r:id="rId25"/>
    <p:sldLayoutId id="2147483727" r:id="rId26"/>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8.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1.xml"/></Relationships>
</file>

<file path=ppt/slides/_rels/slide11.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1.xml"/><Relationship Id="rId1" Type="http://schemas.openxmlformats.org/officeDocument/2006/relationships/slideLayout" Target="../slideLayouts/slideLayout20.xml"/><Relationship Id="rId6" Type="http://schemas.openxmlformats.org/officeDocument/2006/relationships/image" Target="../media/image44.png"/><Relationship Id="rId5" Type="http://schemas.openxmlformats.org/officeDocument/2006/relationships/image" Target="../media/image43.png"/><Relationship Id="rId4" Type="http://schemas.openxmlformats.org/officeDocument/2006/relationships/image" Target="../media/image42.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1.xml"/></Relationships>
</file>

<file path=ppt/slides/_rels/slide14.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4.xml"/><Relationship Id="rId1" Type="http://schemas.openxmlformats.org/officeDocument/2006/relationships/slideLayout" Target="../slideLayouts/slideLayout20.xml"/><Relationship Id="rId4" Type="http://schemas.openxmlformats.org/officeDocument/2006/relationships/image" Target="../media/image36.sv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2.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tags" Target="../tags/tag12.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4.xml"/><Relationship Id="rId1" Type="http://schemas.openxmlformats.org/officeDocument/2006/relationships/tags" Target="../tags/tag13.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4.xml"/><Relationship Id="rId1" Type="http://schemas.openxmlformats.org/officeDocument/2006/relationships/tags" Target="../tags/tag14.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8.xml"/><Relationship Id="rId1" Type="http://schemas.openxmlformats.org/officeDocument/2006/relationships/tags" Target="../tags/tag15.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1.xml"/><Relationship Id="rId1" Type="http://schemas.openxmlformats.org/officeDocument/2006/relationships/tags" Target="../tags/tag8.xml"/><Relationship Id="rId5" Type="http://schemas.openxmlformats.org/officeDocument/2006/relationships/image" Target="../media/image30.svg"/><Relationship Id="rId4" Type="http://schemas.openxmlformats.org/officeDocument/2006/relationships/image" Target="../media/image29.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5.xml"/><Relationship Id="rId1" Type="http://schemas.openxmlformats.org/officeDocument/2006/relationships/tags" Target="../tags/tag16.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9.xml"/><Relationship Id="rId1" Type="http://schemas.openxmlformats.org/officeDocument/2006/relationships/tags" Target="../tags/tag17.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4.xml"/><Relationship Id="rId1" Type="http://schemas.openxmlformats.org/officeDocument/2006/relationships/tags" Target="../tags/tag18.xml"/><Relationship Id="rId4" Type="http://schemas.openxmlformats.org/officeDocument/2006/relationships/image" Target="../media/image45.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4.xml"/><Relationship Id="rId1" Type="http://schemas.openxmlformats.org/officeDocument/2006/relationships/tags" Target="../tags/tag19.xml"/><Relationship Id="rId5" Type="http://schemas.openxmlformats.org/officeDocument/2006/relationships/image" Target="../media/image46.png"/><Relationship Id="rId4" Type="http://schemas.openxmlformats.org/officeDocument/2006/relationships/image" Target="../media/image45.pn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4.xml"/><Relationship Id="rId1" Type="http://schemas.openxmlformats.org/officeDocument/2006/relationships/tags" Target="../tags/tag20.xml"/><Relationship Id="rId6" Type="http://schemas.openxmlformats.org/officeDocument/2006/relationships/image" Target="../media/image46.png"/><Relationship Id="rId5" Type="http://schemas.openxmlformats.org/officeDocument/2006/relationships/image" Target="../media/image47.png"/><Relationship Id="rId4" Type="http://schemas.openxmlformats.org/officeDocument/2006/relationships/image" Target="../media/image45.pn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8.xml"/><Relationship Id="rId1" Type="http://schemas.openxmlformats.org/officeDocument/2006/relationships/tags" Target="../tags/tag21.xml"/><Relationship Id="rId4" Type="http://schemas.openxmlformats.org/officeDocument/2006/relationships/image" Target="../media/image48.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8.xml"/><Relationship Id="rId1" Type="http://schemas.openxmlformats.org/officeDocument/2006/relationships/tags" Target="../tags/tag22.xml"/><Relationship Id="rId5" Type="http://schemas.openxmlformats.org/officeDocument/2006/relationships/image" Target="../media/image49.png"/><Relationship Id="rId4" Type="http://schemas.openxmlformats.org/officeDocument/2006/relationships/image" Target="../media/image48.pn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8.xml"/><Relationship Id="rId1" Type="http://schemas.openxmlformats.org/officeDocument/2006/relationships/tags" Target="../tags/tag23.xml"/><Relationship Id="rId6" Type="http://schemas.openxmlformats.org/officeDocument/2006/relationships/image" Target="../media/image49.png"/><Relationship Id="rId5" Type="http://schemas.openxmlformats.org/officeDocument/2006/relationships/image" Target="../media/image50.png"/><Relationship Id="rId4" Type="http://schemas.openxmlformats.org/officeDocument/2006/relationships/image" Target="../media/image48.pn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6.xml"/><Relationship Id="rId1" Type="http://schemas.openxmlformats.org/officeDocument/2006/relationships/tags" Target="../tags/tag24.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10.xml"/><Relationship Id="rId1" Type="http://schemas.openxmlformats.org/officeDocument/2006/relationships/tags" Target="../tags/tag25.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3.xml"/><Relationship Id="rId1" Type="http://schemas.openxmlformats.org/officeDocument/2006/relationships/tags" Target="../tags/tag9.xml"/><Relationship Id="rId5" Type="http://schemas.openxmlformats.org/officeDocument/2006/relationships/image" Target="../media/image32.svg"/><Relationship Id="rId4" Type="http://schemas.openxmlformats.org/officeDocument/2006/relationships/image" Target="../media/image31.pn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5.xml"/><Relationship Id="rId1" Type="http://schemas.openxmlformats.org/officeDocument/2006/relationships/tags" Target="../tags/tag26.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9.xml"/><Relationship Id="rId1" Type="http://schemas.openxmlformats.org/officeDocument/2006/relationships/tags" Target="../tags/tag27.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4.xml"/><Relationship Id="rId1" Type="http://schemas.openxmlformats.org/officeDocument/2006/relationships/tags" Target="../tags/tag28.xml"/><Relationship Id="rId5" Type="http://schemas.openxmlformats.org/officeDocument/2006/relationships/image" Target="../media/image36.svg"/><Relationship Id="rId4" Type="http://schemas.openxmlformats.org/officeDocument/2006/relationships/image" Target="../media/image35.png"/></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11.xml"/><Relationship Id="rId1" Type="http://schemas.openxmlformats.org/officeDocument/2006/relationships/tags" Target="../tags/tag29.xml"/><Relationship Id="rId5" Type="http://schemas.openxmlformats.org/officeDocument/2006/relationships/image" Target="../media/image36.svg"/><Relationship Id="rId4" Type="http://schemas.openxmlformats.org/officeDocument/2006/relationships/image" Target="../media/image35.png"/></Relationships>
</file>

<file path=ppt/slides/_rels/slide34.xml.rels><?xml version="1.0" encoding="UTF-8" standalone="yes"?>
<Relationships xmlns="http://schemas.openxmlformats.org/package/2006/relationships"><Relationship Id="rId8" Type="http://schemas.openxmlformats.org/officeDocument/2006/relationships/image" Target="../media/image51.png"/><Relationship Id="rId3" Type="http://schemas.openxmlformats.org/officeDocument/2006/relationships/notesSlide" Target="../notesSlides/notesSlide34.xml"/><Relationship Id="rId7" Type="http://schemas.openxmlformats.org/officeDocument/2006/relationships/image" Target="../media/image7.svg"/><Relationship Id="rId12" Type="http://schemas.openxmlformats.org/officeDocument/2006/relationships/image" Target="../media/image54.png"/><Relationship Id="rId2" Type="http://schemas.openxmlformats.org/officeDocument/2006/relationships/slideLayout" Target="../slideLayouts/slideLayout14.xml"/><Relationship Id="rId1" Type="http://schemas.openxmlformats.org/officeDocument/2006/relationships/tags" Target="../tags/tag30.xml"/><Relationship Id="rId6" Type="http://schemas.openxmlformats.org/officeDocument/2006/relationships/image" Target="../media/image6.png"/><Relationship Id="rId11" Type="http://schemas.openxmlformats.org/officeDocument/2006/relationships/image" Target="../media/image53.png"/><Relationship Id="rId5" Type="http://schemas.openxmlformats.org/officeDocument/2006/relationships/image" Target="../media/image5.svg"/><Relationship Id="rId10" Type="http://schemas.openxmlformats.org/officeDocument/2006/relationships/image" Target="../media/image46.png"/><Relationship Id="rId4" Type="http://schemas.openxmlformats.org/officeDocument/2006/relationships/image" Target="../media/image4.png"/><Relationship Id="rId9" Type="http://schemas.openxmlformats.org/officeDocument/2006/relationships/image" Target="../media/image52.svg"/></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13.xml"/><Relationship Id="rId1" Type="http://schemas.openxmlformats.org/officeDocument/2006/relationships/tags" Target="../tags/tag31.xml"/><Relationship Id="rId4" Type="http://schemas.openxmlformats.org/officeDocument/2006/relationships/image" Target="../media/image55.png"/></Relationships>
</file>

<file path=ppt/slides/_rels/slide36.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36.xml"/><Relationship Id="rId1" Type="http://schemas.openxmlformats.org/officeDocument/2006/relationships/slideLayout" Target="../slideLayouts/slideLayout12.xml"/><Relationship Id="rId6" Type="http://schemas.openxmlformats.org/officeDocument/2006/relationships/image" Target="../media/image59.svg"/><Relationship Id="rId5" Type="http://schemas.openxmlformats.org/officeDocument/2006/relationships/image" Target="../media/image58.png"/><Relationship Id="rId4" Type="http://schemas.openxmlformats.org/officeDocument/2006/relationships/image" Target="../media/image57.sv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3.xml"/><Relationship Id="rId1" Type="http://schemas.openxmlformats.org/officeDocument/2006/relationships/tags" Target="../tags/tag10.xml"/><Relationship Id="rId5" Type="http://schemas.openxmlformats.org/officeDocument/2006/relationships/image" Target="../media/image34.svg"/><Relationship Id="rId4" Type="http://schemas.openxmlformats.org/officeDocument/2006/relationships/image" Target="../media/image33.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4.xml"/></Relationships>
</file>

<file path=ppt/slides/_rels/slide6.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6.xml"/><Relationship Id="rId1" Type="http://schemas.openxmlformats.org/officeDocument/2006/relationships/slideLayout" Target="../slideLayouts/slideLayout25.xml"/><Relationship Id="rId4" Type="http://schemas.openxmlformats.org/officeDocument/2006/relationships/image" Target="../media/image36.sv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1.xml"/></Relationships>
</file>

<file path=ppt/slides/_rels/slide8.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8.xml"/><Relationship Id="rId1" Type="http://schemas.openxmlformats.org/officeDocument/2006/relationships/slideLayout" Target="../slideLayouts/slideLayout20.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38.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9.xml"/><Relationship Id="rId1" Type="http://schemas.openxmlformats.org/officeDocument/2006/relationships/tags" Target="../tags/tag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3E192CB3-B945-9406-F3AE-9F952F274A67}"/>
              </a:ext>
            </a:extLst>
          </p:cNvPr>
          <p:cNvSpPr>
            <a:spLocks noGrp="1"/>
          </p:cNvSpPr>
          <p:nvPr>
            <p:ph type="title" idx="4294967295"/>
          </p:nvPr>
        </p:nvSpPr>
        <p:spPr>
          <a:xfrm>
            <a:off x="0" y="-743982"/>
            <a:ext cx="7997588" cy="545929"/>
          </a:xfrm>
        </p:spPr>
        <p:txBody>
          <a:bodyPr/>
          <a:lstStyle/>
          <a:p>
            <a:pPr algn="l"/>
            <a:r>
              <a:rPr lang="en-US" sz="800" b="1" dirty="0">
                <a:solidFill>
                  <a:schemeClr val="bg2"/>
                </a:solidFill>
              </a:rPr>
              <a:t>Slide 1 Phase 19 Lesson 2 all spelling pattern</a:t>
            </a:r>
            <a:endParaRPr lang="en-US" sz="800" dirty="0">
              <a:solidFill>
                <a:schemeClr val="bg2"/>
              </a:solidFill>
            </a:endParaRPr>
          </a:p>
        </p:txBody>
      </p:sp>
      <p:sp>
        <p:nvSpPr>
          <p:cNvPr id="2" name="TextBox 1">
            <a:extLst>
              <a:ext uri="{FF2B5EF4-FFF2-40B4-BE49-F238E27FC236}">
                <a16:creationId xmlns:a16="http://schemas.microsoft.com/office/drawing/2014/main" id="{21B1014D-4C19-3E79-3BF6-7D5ADF976AAA}"/>
              </a:ext>
            </a:extLst>
          </p:cNvPr>
          <p:cNvSpPr txBox="1"/>
          <p:nvPr/>
        </p:nvSpPr>
        <p:spPr>
          <a:xfrm>
            <a:off x="275572" y="2944393"/>
            <a:ext cx="5820428" cy="2092881"/>
          </a:xfrm>
          <a:prstGeom prst="rect">
            <a:avLst/>
          </a:prstGeom>
          <a:noFill/>
        </p:spPr>
        <p:txBody>
          <a:bodyPr wrap="square">
            <a:spAutoFit/>
          </a:bodyPr>
          <a:lstStyle/>
          <a:p>
            <a:pPr algn="ctr"/>
            <a:r>
              <a:rPr lang="en-GB" sz="3000" dirty="0"/>
              <a:t>ie*   ey*   oe   eigh   aw  au</a:t>
            </a:r>
          </a:p>
          <a:p>
            <a:pPr algn="ctr"/>
            <a:r>
              <a:rPr lang="en-US" sz="3000" dirty="0"/>
              <a:t>Suffix -est</a:t>
            </a:r>
          </a:p>
          <a:p>
            <a:pPr algn="ctr"/>
            <a:r>
              <a:rPr lang="en-GB" sz="3000" dirty="0"/>
              <a:t>straight   height   beautiful</a:t>
            </a:r>
          </a:p>
          <a:p>
            <a:pPr algn="ctr"/>
            <a:r>
              <a:rPr lang="en-GB" sz="1200" dirty="0"/>
              <a:t>*denotes two sounds</a:t>
            </a:r>
          </a:p>
          <a:p>
            <a:pPr algn="ctr"/>
            <a:endParaRPr lang="en-GB" sz="2800" dirty="0">
              <a:highlight>
                <a:srgbClr val="FFFF00"/>
              </a:highlight>
            </a:endParaRPr>
          </a:p>
        </p:txBody>
      </p:sp>
      <p:sp>
        <p:nvSpPr>
          <p:cNvPr id="7" name="TextBox 6">
            <a:extLst>
              <a:ext uri="{FF2B5EF4-FFF2-40B4-BE49-F238E27FC236}">
                <a16:creationId xmlns:a16="http://schemas.microsoft.com/office/drawing/2014/main" id="{9890F197-D46C-9CA8-EE12-3BF470C0CDC9}"/>
              </a:ext>
            </a:extLst>
          </p:cNvPr>
          <p:cNvSpPr txBox="1"/>
          <p:nvPr/>
        </p:nvSpPr>
        <p:spPr>
          <a:xfrm>
            <a:off x="6095999" y="3512058"/>
            <a:ext cx="6096000" cy="1077218"/>
          </a:xfrm>
          <a:prstGeom prst="rect">
            <a:avLst/>
          </a:prstGeom>
          <a:noFill/>
        </p:spPr>
        <p:txBody>
          <a:bodyPr wrap="square">
            <a:spAutoFit/>
          </a:bodyPr>
          <a:lstStyle/>
          <a:p>
            <a:pPr marL="0" indent="0" algn="ctr">
              <a:buNone/>
            </a:pPr>
            <a:r>
              <a:rPr lang="en-AU" sz="3200" b="1" dirty="0"/>
              <a:t>a-ll spelling pattern</a:t>
            </a:r>
          </a:p>
          <a:p>
            <a:pPr marL="0" indent="0" algn="ctr">
              <a:buNone/>
            </a:pPr>
            <a:r>
              <a:rPr lang="en-AU" sz="3200" b="1" dirty="0"/>
              <a:t>caught   taught</a:t>
            </a:r>
          </a:p>
        </p:txBody>
      </p:sp>
    </p:spTree>
    <p:extLst>
      <p:ext uri="{BB962C8B-B14F-4D97-AF65-F5344CB8AC3E}">
        <p14:creationId xmlns:p14="http://schemas.microsoft.com/office/powerpoint/2010/main" val="40914839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7E6C2D-4D62-496F-F3DE-95030E55AE06}"/>
              </a:ext>
            </a:extLst>
          </p:cNvPr>
          <p:cNvSpPr>
            <a:spLocks noGrp="1"/>
          </p:cNvSpPr>
          <p:nvPr>
            <p:ph type="title" idx="4294967295"/>
          </p:nvPr>
        </p:nvSpPr>
        <p:spPr>
          <a:xfrm>
            <a:off x="0" y="-1325563"/>
            <a:ext cx="10515600" cy="1325563"/>
          </a:xfrm>
        </p:spPr>
        <p:txBody>
          <a:bodyPr/>
          <a:lstStyle/>
          <a:p>
            <a:r>
              <a:rPr lang="en-AU" sz="800" dirty="0">
                <a:solidFill>
                  <a:schemeClr val="bg2"/>
                </a:solidFill>
                <a:latin typeface="+mn-lt"/>
              </a:rPr>
              <a:t>Slide 10 Review </a:t>
            </a:r>
            <a:r>
              <a:rPr lang="en-AU" sz="800" kern="1200" dirty="0">
                <a:solidFill>
                  <a:schemeClr val="bg2"/>
                </a:solidFill>
                <a:effectLst/>
                <a:latin typeface="+mn-lt"/>
                <a:ea typeface="+mj-ea"/>
                <a:cs typeface="+mj-cs"/>
              </a:rPr>
              <a:t>You do</a:t>
            </a:r>
            <a:endParaRPr lang="en-AU" sz="800" dirty="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dirty="0"/>
          </a:p>
        </p:txBody>
      </p:sp>
      <p:sp>
        <p:nvSpPr>
          <p:cNvPr id="4" name="Content Placeholder 2">
            <a:extLst>
              <a:ext uri="{FF2B5EF4-FFF2-40B4-BE49-F238E27FC236}">
                <a16:creationId xmlns:a16="http://schemas.microsoft.com/office/drawing/2014/main" id="{D161331C-A51E-9896-4289-411E136CFE1F}"/>
              </a:ext>
            </a:extLst>
          </p:cNvPr>
          <p:cNvSpPr txBox="1">
            <a:spLocks/>
          </p:cNvSpPr>
          <p:nvPr/>
        </p:nvSpPr>
        <p:spPr>
          <a:xfrm>
            <a:off x="601579" y="2846556"/>
            <a:ext cx="11252986" cy="1144929"/>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defRPr/>
            </a:pPr>
            <a:r>
              <a:rPr lang="en-US" sz="7600" dirty="0">
                <a:solidFill>
                  <a:srgbClr val="4557AD"/>
                </a:solidFill>
                <a:latin typeface="Tenorite" pitchFamily="2" charset="0"/>
                <a:ea typeface="Verdana" panose="020B0604030504040204" pitchFamily="34" charset="0"/>
                <a:cs typeface="Verdana" panose="020B0604030504040204" pitchFamily="34" charset="0"/>
              </a:rPr>
              <a:t>hardest    oldest    finest   </a:t>
            </a:r>
            <a:endParaRPr lang="en-AU" sz="7600" dirty="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7586519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291B45-CA4A-EE01-F19A-8F49EDB7F047}"/>
              </a:ext>
            </a:extLst>
          </p:cNvPr>
          <p:cNvSpPr>
            <a:spLocks noGrp="1"/>
          </p:cNvSpPr>
          <p:nvPr>
            <p:ph type="title" idx="4294967295"/>
          </p:nvPr>
        </p:nvSpPr>
        <p:spPr>
          <a:xfrm>
            <a:off x="0" y="-1444625"/>
            <a:ext cx="10515600" cy="1325562"/>
          </a:xfrm>
        </p:spPr>
        <p:txBody>
          <a:bodyPr/>
          <a:lstStyle/>
          <a:p>
            <a:r>
              <a:rPr lang="en-AU" sz="800" dirty="0">
                <a:solidFill>
                  <a:schemeClr val="bg2"/>
                </a:solidFill>
                <a:latin typeface="+mn-lt"/>
              </a:rPr>
              <a:t>Slide 11 Review </a:t>
            </a:r>
            <a:r>
              <a:rPr lang="en-AU" sz="800" kern="1200" dirty="0">
                <a:solidFill>
                  <a:schemeClr val="bg2"/>
                </a:solidFill>
                <a:effectLst/>
                <a:latin typeface="+mn-lt"/>
                <a:ea typeface="+mj-ea"/>
                <a:cs typeface="+mj-cs"/>
              </a:rPr>
              <a:t>You do</a:t>
            </a:r>
            <a:endParaRPr lang="en-AU" sz="800" dirty="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dirty="0"/>
          </a:p>
        </p:txBody>
      </p:sp>
      <p:pic>
        <p:nvPicPr>
          <p:cNvPr id="11" name="Picture 10" descr="safest">
            <a:extLst>
              <a:ext uri="{FF2B5EF4-FFF2-40B4-BE49-F238E27FC236}">
                <a16:creationId xmlns:a16="http://schemas.microsoft.com/office/drawing/2014/main" id="{529832FA-A0D9-4427-F9A0-9B974AED7547}"/>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646422" y="2259880"/>
            <a:ext cx="2338239" cy="2338239"/>
          </a:xfrm>
          <a:prstGeom prst="rect">
            <a:avLst/>
          </a:prstGeom>
        </p:spPr>
      </p:pic>
      <p:grpSp>
        <p:nvGrpSpPr>
          <p:cNvPr id="39" name="Group 38" descr="coldest">
            <a:extLst>
              <a:ext uri="{FF2B5EF4-FFF2-40B4-BE49-F238E27FC236}">
                <a16:creationId xmlns:a16="http://schemas.microsoft.com/office/drawing/2014/main" id="{B0F1F819-8F3F-3FCB-FD45-3C1AC974E77F}"/>
              </a:ext>
            </a:extLst>
          </p:cNvPr>
          <p:cNvGrpSpPr/>
          <p:nvPr/>
        </p:nvGrpSpPr>
        <p:grpSpPr>
          <a:xfrm>
            <a:off x="4692044" y="1957490"/>
            <a:ext cx="2645532" cy="3392941"/>
            <a:chOff x="5090678" y="2259880"/>
            <a:chExt cx="2645532" cy="3392941"/>
          </a:xfrm>
        </p:grpSpPr>
        <p:pic>
          <p:nvPicPr>
            <p:cNvPr id="31" name="Picture 30">
              <a:extLst>
                <a:ext uri="{FF2B5EF4-FFF2-40B4-BE49-F238E27FC236}">
                  <a16:creationId xmlns:a16="http://schemas.microsoft.com/office/drawing/2014/main" id="{2EA13088-20D9-8F94-16AE-FAA99B5A4DD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090678" y="4185393"/>
              <a:ext cx="1467428" cy="1467428"/>
            </a:xfrm>
            <a:prstGeom prst="rect">
              <a:avLst/>
            </a:prstGeom>
          </p:spPr>
        </p:pic>
        <p:pic>
          <p:nvPicPr>
            <p:cNvPr id="35" name="Picture 34">
              <a:extLst>
                <a:ext uri="{FF2B5EF4-FFF2-40B4-BE49-F238E27FC236}">
                  <a16:creationId xmlns:a16="http://schemas.microsoft.com/office/drawing/2014/main" id="{329D602F-0724-C9EF-DDA5-A4D996BEBF9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179607" y="2259880"/>
              <a:ext cx="1704402" cy="1704402"/>
            </a:xfrm>
            <a:prstGeom prst="rect">
              <a:avLst/>
            </a:prstGeom>
          </p:spPr>
        </p:pic>
        <p:pic>
          <p:nvPicPr>
            <p:cNvPr id="37" name="Picture 36">
              <a:extLst>
                <a:ext uri="{FF2B5EF4-FFF2-40B4-BE49-F238E27FC236}">
                  <a16:creationId xmlns:a16="http://schemas.microsoft.com/office/drawing/2014/main" id="{5380D590-8554-3903-B1DF-1EFCB5C40C2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031808" y="2823512"/>
              <a:ext cx="1704402" cy="1704402"/>
            </a:xfrm>
            <a:prstGeom prst="rect">
              <a:avLst/>
            </a:prstGeom>
          </p:spPr>
        </p:pic>
        <p:sp>
          <p:nvSpPr>
            <p:cNvPr id="38" name="Arrow: Right 37">
              <a:extLst>
                <a:ext uri="{FF2B5EF4-FFF2-40B4-BE49-F238E27FC236}">
                  <a16:creationId xmlns:a16="http://schemas.microsoft.com/office/drawing/2014/main" id="{158FE784-37BB-0B99-5276-3D085D295480}"/>
                </a:ext>
              </a:extLst>
            </p:cNvPr>
            <p:cNvSpPr/>
            <p:nvPr/>
          </p:nvSpPr>
          <p:spPr>
            <a:xfrm rot="7279035">
              <a:off x="6627671" y="2570289"/>
              <a:ext cx="818173" cy="241344"/>
            </a:xfrm>
            <a:prstGeom prst="rightArrow">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dirty="0"/>
            </a:p>
          </p:txBody>
        </p:sp>
      </p:grpSp>
      <p:grpSp>
        <p:nvGrpSpPr>
          <p:cNvPr id="27" name="Group 26" descr="thinnest">
            <a:extLst>
              <a:ext uri="{FF2B5EF4-FFF2-40B4-BE49-F238E27FC236}">
                <a16:creationId xmlns:a16="http://schemas.microsoft.com/office/drawing/2014/main" id="{F08BF158-F0DD-B939-CC82-E39B932D8212}"/>
              </a:ext>
            </a:extLst>
          </p:cNvPr>
          <p:cNvGrpSpPr/>
          <p:nvPr/>
        </p:nvGrpSpPr>
        <p:grpSpPr>
          <a:xfrm>
            <a:off x="9522372" y="1438587"/>
            <a:ext cx="1752433" cy="3417458"/>
            <a:chOff x="9254359" y="1501649"/>
            <a:chExt cx="1752433" cy="3417458"/>
          </a:xfrm>
        </p:grpSpPr>
        <p:sp>
          <p:nvSpPr>
            <p:cNvPr id="5" name="Arrow: Right 4">
              <a:extLst>
                <a:ext uri="{FF2B5EF4-FFF2-40B4-BE49-F238E27FC236}">
                  <a16:creationId xmlns:a16="http://schemas.microsoft.com/office/drawing/2014/main" id="{9991F27A-8E58-B320-ACED-0A9125F321A7}"/>
                </a:ext>
              </a:extLst>
            </p:cNvPr>
            <p:cNvSpPr/>
            <p:nvPr/>
          </p:nvSpPr>
          <p:spPr>
            <a:xfrm rot="7279035">
              <a:off x="10368590" y="1790064"/>
              <a:ext cx="818173" cy="241344"/>
            </a:xfrm>
            <a:prstGeom prst="rightArrow">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dirty="0"/>
            </a:p>
          </p:txBody>
        </p:sp>
        <p:cxnSp>
          <p:nvCxnSpPr>
            <p:cNvPr id="7" name="Straight Connector 6">
              <a:extLst>
                <a:ext uri="{FF2B5EF4-FFF2-40B4-BE49-F238E27FC236}">
                  <a16:creationId xmlns:a16="http://schemas.microsoft.com/office/drawing/2014/main" id="{5CAFE813-D66B-7589-76CE-FE1A24411F83}"/>
                </a:ext>
              </a:extLst>
            </p:cNvPr>
            <p:cNvCxnSpPr>
              <a:cxnSpLocks/>
            </p:cNvCxnSpPr>
            <p:nvPr/>
          </p:nvCxnSpPr>
          <p:spPr>
            <a:xfrm>
              <a:off x="10515600" y="2432320"/>
              <a:ext cx="0" cy="2486787"/>
            </a:xfrm>
            <a:prstGeom prst="line">
              <a:avLst/>
            </a:prstGeom>
            <a:ln w="38100"/>
          </p:spPr>
          <p:style>
            <a:lnRef idx="1">
              <a:schemeClr val="dk1"/>
            </a:lnRef>
            <a:fillRef idx="0">
              <a:schemeClr val="dk1"/>
            </a:fillRef>
            <a:effectRef idx="0">
              <a:schemeClr val="dk1"/>
            </a:effectRef>
            <a:fontRef idx="minor">
              <a:schemeClr val="tx1"/>
            </a:fontRef>
          </p:style>
        </p:cxnSp>
        <p:cxnSp>
          <p:nvCxnSpPr>
            <p:cNvPr id="10" name="Straight Connector 9">
              <a:extLst>
                <a:ext uri="{FF2B5EF4-FFF2-40B4-BE49-F238E27FC236}">
                  <a16:creationId xmlns:a16="http://schemas.microsoft.com/office/drawing/2014/main" id="{B3A348AB-8171-9E80-72D9-17225BE5D856}"/>
                </a:ext>
              </a:extLst>
            </p:cNvPr>
            <p:cNvCxnSpPr>
              <a:cxnSpLocks/>
            </p:cNvCxnSpPr>
            <p:nvPr/>
          </p:nvCxnSpPr>
          <p:spPr>
            <a:xfrm>
              <a:off x="10016018" y="2432320"/>
              <a:ext cx="0" cy="2486787"/>
            </a:xfrm>
            <a:prstGeom prst="line">
              <a:avLst/>
            </a:prstGeom>
            <a:ln w="3048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A3DCF288-870A-9C21-2AA3-5D3B720C1D0B}"/>
                </a:ext>
              </a:extLst>
            </p:cNvPr>
            <p:cNvCxnSpPr>
              <a:cxnSpLocks/>
            </p:cNvCxnSpPr>
            <p:nvPr/>
          </p:nvCxnSpPr>
          <p:spPr>
            <a:xfrm>
              <a:off x="9254359" y="2432320"/>
              <a:ext cx="0" cy="2486787"/>
            </a:xfrm>
            <a:prstGeom prst="line">
              <a:avLst/>
            </a:prstGeom>
            <a:ln w="457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FA4E287B-8043-D39F-51D3-1522839A3539}"/>
                </a:ext>
              </a:extLst>
            </p:cNvPr>
            <p:cNvCxnSpPr>
              <a:cxnSpLocks/>
            </p:cNvCxnSpPr>
            <p:nvPr/>
          </p:nvCxnSpPr>
          <p:spPr>
            <a:xfrm>
              <a:off x="11006792" y="2436862"/>
              <a:ext cx="0" cy="2434199"/>
            </a:xfrm>
            <a:prstGeom prst="line">
              <a:avLst/>
            </a:prstGeom>
            <a:ln w="152400">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30529805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88DF705-F035-9903-8234-AE88DC4BF613}"/>
              </a:ext>
            </a:extLst>
          </p:cNvPr>
          <p:cNvSpPr>
            <a:spLocks noGrp="1"/>
          </p:cNvSpPr>
          <p:nvPr>
            <p:ph type="title" idx="4294967295"/>
          </p:nvPr>
        </p:nvSpPr>
        <p:spPr>
          <a:xfrm>
            <a:off x="0" y="-1672222"/>
            <a:ext cx="10515600" cy="1325563"/>
          </a:xfrm>
        </p:spPr>
        <p:txBody>
          <a:bodyPr/>
          <a:lstStyle/>
          <a:p>
            <a:r>
              <a:rPr lang="en-AU" sz="800" kern="1200" dirty="0">
                <a:solidFill>
                  <a:srgbClr val="E2E8E9"/>
                </a:solidFill>
                <a:effectLst/>
                <a:latin typeface="+mn-lt"/>
                <a:ea typeface="+mj-ea"/>
                <a:cs typeface="+mj-cs"/>
              </a:rPr>
              <a:t>Slide 12 Review You do</a:t>
            </a:r>
            <a:endParaRPr lang="en-AU" sz="800" dirty="0">
              <a:solidFill>
                <a:srgbClr val="E2E8E9"/>
              </a:solidFill>
              <a:latin typeface="+mn-lt"/>
            </a:endParaRPr>
          </a:p>
        </p:txBody>
      </p:sp>
      <p:sp>
        <p:nvSpPr>
          <p:cNvPr id="2" name="Content Placeholder 2">
            <a:extLst>
              <a:ext uri="{FF2B5EF4-FFF2-40B4-BE49-F238E27FC236}">
                <a16:creationId xmlns:a16="http://schemas.microsoft.com/office/drawing/2014/main" id="{3F204B3C-89D6-A0C0-0668-9CC53732BA64}"/>
              </a:ext>
            </a:extLst>
          </p:cNvPr>
          <p:cNvSpPr txBox="1">
            <a:spLocks/>
          </p:cNvSpPr>
          <p:nvPr/>
        </p:nvSpPr>
        <p:spPr>
          <a:xfrm>
            <a:off x="295275" y="2884235"/>
            <a:ext cx="11601450" cy="1089529"/>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7200" dirty="0">
                <a:solidFill>
                  <a:srgbClr val="4557AD"/>
                </a:solidFill>
                <a:latin typeface="Tenorite" pitchFamily="2" charset="0"/>
                <a:ea typeface="Verdana" panose="020B0604030504040204" pitchFamily="34" charset="0"/>
                <a:cs typeface="Verdana" panose="020B0604030504040204" pitchFamily="34" charset="0"/>
              </a:rPr>
              <a:t>height    beautiful    straight</a:t>
            </a:r>
            <a:endParaRPr lang="en-AU" sz="7200" dirty="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317719719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E5BD0B-E140-5477-BE01-F8F9AA3D41B3}"/>
              </a:ext>
            </a:extLst>
          </p:cNvPr>
          <p:cNvSpPr>
            <a:spLocks noGrp="1"/>
          </p:cNvSpPr>
          <p:nvPr>
            <p:ph type="title" idx="4294967295"/>
          </p:nvPr>
        </p:nvSpPr>
        <p:spPr>
          <a:xfrm>
            <a:off x="0" y="-1313088"/>
            <a:ext cx="10515600" cy="1325563"/>
          </a:xfrm>
        </p:spPr>
        <p:txBody>
          <a:bodyPr/>
          <a:lstStyle/>
          <a:p>
            <a:r>
              <a:rPr lang="en-AU" sz="800" dirty="0">
                <a:solidFill>
                  <a:schemeClr val="bg2"/>
                </a:solidFill>
                <a:latin typeface="+mn-lt"/>
              </a:rPr>
              <a:t>Slide 13 </a:t>
            </a:r>
            <a:r>
              <a:rPr lang="en-AU" sz="800" kern="1200" dirty="0">
                <a:solidFill>
                  <a:schemeClr val="bg2"/>
                </a:solidFill>
                <a:effectLst/>
                <a:latin typeface="+mn-lt"/>
                <a:ea typeface="+mj-ea"/>
                <a:cs typeface="+mj-cs"/>
              </a:rPr>
              <a:t>Review You do</a:t>
            </a:r>
            <a:endParaRPr lang="en-AU" sz="800" dirty="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dirty="0"/>
          </a:p>
        </p:txBody>
      </p:sp>
      <p:sp>
        <p:nvSpPr>
          <p:cNvPr id="3" name="Content Placeholder 2">
            <a:extLst>
              <a:ext uri="{FF2B5EF4-FFF2-40B4-BE49-F238E27FC236}">
                <a16:creationId xmlns:a16="http://schemas.microsoft.com/office/drawing/2014/main" id="{2B08D8FA-FE96-A24B-C1C6-457BC61E9ADE}"/>
              </a:ext>
            </a:extLst>
          </p:cNvPr>
          <p:cNvSpPr txBox="1">
            <a:spLocks/>
          </p:cNvSpPr>
          <p:nvPr/>
        </p:nvSpPr>
        <p:spPr>
          <a:xfrm>
            <a:off x="430735" y="1513091"/>
            <a:ext cx="11310572" cy="383181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GB" sz="5400" dirty="0">
                <a:solidFill>
                  <a:srgbClr val="4557AD"/>
                </a:solidFill>
                <a:latin typeface="Tenorite" pitchFamily="2" charset="0"/>
                <a:ea typeface="Verdana" panose="020B0604030504040204" pitchFamily="34" charset="0"/>
                <a:cs typeface="Verdana" panose="020B0604030504040204" pitchFamily="34" charset="0"/>
              </a:rPr>
              <a:t>There were eight monkeys at the zoo.  “I am the most beautiful monkey,” said the oldest of the eight. “But you are the cutest,” she said to her niece, as they went to play in the straw.</a:t>
            </a:r>
            <a:endParaRPr lang="en-AU" sz="5400" dirty="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125977943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935530F-870A-B513-EF82-108017879D66}"/>
              </a:ext>
            </a:extLst>
          </p:cNvPr>
          <p:cNvSpPr>
            <a:spLocks noGrp="1"/>
          </p:cNvSpPr>
          <p:nvPr>
            <p:ph type="title" idx="4294967295"/>
          </p:nvPr>
        </p:nvSpPr>
        <p:spPr>
          <a:xfrm>
            <a:off x="0" y="-1435526"/>
            <a:ext cx="10515600" cy="1325563"/>
          </a:xfrm>
        </p:spPr>
        <p:txBody>
          <a:bodyPr>
            <a:normAutofit/>
          </a:bodyPr>
          <a:lstStyle/>
          <a:p>
            <a:r>
              <a:rPr lang="en-AU" sz="800" dirty="0">
                <a:solidFill>
                  <a:schemeClr val="bg2"/>
                </a:solidFill>
                <a:latin typeface="+mn-lt"/>
              </a:rPr>
              <a:t>Slide 14 </a:t>
            </a:r>
            <a:r>
              <a:rPr lang="en-AU" sz="800" kern="1200" dirty="0">
                <a:solidFill>
                  <a:schemeClr val="bg2"/>
                </a:solidFill>
                <a:effectLst/>
                <a:latin typeface="+mn-lt"/>
                <a:ea typeface="+mj-ea"/>
                <a:cs typeface="+mj-cs"/>
              </a:rPr>
              <a:t>Review You do</a:t>
            </a:r>
            <a:endParaRPr lang="en-AU" sz="800" dirty="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dirty="0"/>
          </a:p>
        </p:txBody>
      </p:sp>
      <p:pic>
        <p:nvPicPr>
          <p:cNvPr id="2" name="Graphic 1" descr="Pencil outline">
            <a:extLst>
              <a:ext uri="{FF2B5EF4-FFF2-40B4-BE49-F238E27FC236}">
                <a16:creationId xmlns:a16="http://schemas.microsoft.com/office/drawing/2014/main" id="{473F7823-7FBA-6BB2-B000-1B045E7D1DBE}"/>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089743" y="1764062"/>
            <a:ext cx="3671538" cy="3671538"/>
          </a:xfrm>
          <a:prstGeom prst="rect">
            <a:avLst/>
          </a:prstGeom>
        </p:spPr>
      </p:pic>
    </p:spTree>
    <p:extLst>
      <p:ext uri="{BB962C8B-B14F-4D97-AF65-F5344CB8AC3E}">
        <p14:creationId xmlns:p14="http://schemas.microsoft.com/office/powerpoint/2010/main" val="197155258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636FF6-6F4F-360A-427A-483D0ED70DBA}"/>
              </a:ext>
            </a:extLst>
          </p:cNvPr>
          <p:cNvSpPr>
            <a:spLocks noGrp="1"/>
          </p:cNvSpPr>
          <p:nvPr>
            <p:ph type="title" idx="4294967295"/>
          </p:nvPr>
        </p:nvSpPr>
        <p:spPr>
          <a:xfrm>
            <a:off x="0" y="-1769598"/>
            <a:ext cx="8973832" cy="1571097"/>
          </a:xfrm>
        </p:spPr>
        <p:txBody>
          <a:bodyPr/>
          <a:lstStyle/>
          <a:p>
            <a:r>
              <a:rPr lang="en-US" sz="800" dirty="0">
                <a:solidFill>
                  <a:schemeClr val="bg2"/>
                </a:solidFill>
                <a:latin typeface="+mn-lt"/>
              </a:rPr>
              <a:t>Slide 15 End of review</a:t>
            </a:r>
            <a:endParaRPr lang="en-AU" sz="800" dirty="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dirty="0"/>
          </a:p>
        </p:txBody>
      </p:sp>
    </p:spTree>
    <p:extLst>
      <p:ext uri="{BB962C8B-B14F-4D97-AF65-F5344CB8AC3E}">
        <p14:creationId xmlns:p14="http://schemas.microsoft.com/office/powerpoint/2010/main" val="379189190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CD6A97-6D38-BE47-BD52-3F22E3E5AA6B}"/>
              </a:ext>
            </a:extLst>
          </p:cNvPr>
          <p:cNvSpPr>
            <a:spLocks noGrp="1"/>
          </p:cNvSpPr>
          <p:nvPr>
            <p:ph type="title" idx="4294967295"/>
          </p:nvPr>
        </p:nvSpPr>
        <p:spPr>
          <a:xfrm>
            <a:off x="0" y="-800201"/>
            <a:ext cx="10106526" cy="625578"/>
          </a:xfrm>
        </p:spPr>
        <p:txBody>
          <a:bodyPr/>
          <a:lstStyle/>
          <a:p>
            <a:r>
              <a:rPr lang="en-US" sz="800" b="0" dirty="0">
                <a:solidFill>
                  <a:schemeClr val="bg2"/>
                </a:solidFill>
              </a:rPr>
              <a:t>Slide 16 Learning intention and success criteria</a:t>
            </a:r>
          </a:p>
        </p:txBody>
      </p:sp>
      <p:sp>
        <p:nvSpPr>
          <p:cNvPr id="7" name="TextBox 6">
            <a:extLst>
              <a:ext uri="{FF2B5EF4-FFF2-40B4-BE49-F238E27FC236}">
                <a16:creationId xmlns:a16="http://schemas.microsoft.com/office/drawing/2014/main" id="{B16F79CC-9A8A-3573-D4AA-5B324082BC90}"/>
              </a:ext>
            </a:extLst>
          </p:cNvPr>
          <p:cNvSpPr txBox="1"/>
          <p:nvPr/>
        </p:nvSpPr>
        <p:spPr>
          <a:xfrm>
            <a:off x="958516" y="3618909"/>
            <a:ext cx="7527758" cy="1938992"/>
          </a:xfrm>
          <a:prstGeom prst="rect">
            <a:avLst/>
          </a:prstGeom>
          <a:noFill/>
        </p:spPr>
        <p:txBody>
          <a:bodyPr wrap="square">
            <a:spAutoFit/>
          </a:bodyPr>
          <a:lstStyle/>
          <a:p>
            <a:r>
              <a:rPr lang="en-US" sz="3000" dirty="0"/>
              <a:t>I will know I have been successful if I can:</a:t>
            </a:r>
          </a:p>
          <a:p>
            <a:pPr marL="342900" indent="-342900">
              <a:buFont typeface="Arial" panose="020B0604020202020204" pitchFamily="34" charset="0"/>
              <a:buChar char="•"/>
            </a:pPr>
            <a:r>
              <a:rPr lang="en-US" sz="3000" dirty="0"/>
              <a:t>say the sounds for the spelling pattern a-ll </a:t>
            </a:r>
          </a:p>
          <a:p>
            <a:pPr marL="342900" indent="-342900">
              <a:buFont typeface="Arial" panose="020B0604020202020204" pitchFamily="34" charset="0"/>
              <a:buChar char="•"/>
            </a:pPr>
            <a:r>
              <a:rPr lang="en-US" sz="3000" dirty="0"/>
              <a:t>read words with a-ll </a:t>
            </a:r>
          </a:p>
          <a:p>
            <a:pPr marL="342900" indent="-342900">
              <a:buFont typeface="Arial" panose="020B0604020202020204" pitchFamily="34" charset="0"/>
              <a:buChar char="•"/>
            </a:pPr>
            <a:r>
              <a:rPr lang="en-US" sz="3000" dirty="0"/>
              <a:t>write words with a-ll.</a:t>
            </a:r>
          </a:p>
        </p:txBody>
      </p:sp>
    </p:spTree>
    <p:custDataLst>
      <p:tags r:id="rId1"/>
    </p:custDataLst>
    <p:extLst>
      <p:ext uri="{BB962C8B-B14F-4D97-AF65-F5344CB8AC3E}">
        <p14:creationId xmlns:p14="http://schemas.microsoft.com/office/powerpoint/2010/main" val="175957419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C7651F-1168-1EA1-F2D2-A34DB2D96120}"/>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5C21938F-A919-E203-FCEA-A093D1B1D7A9}"/>
              </a:ext>
            </a:extLst>
          </p:cNvPr>
          <p:cNvSpPr>
            <a:spLocks noGrp="1"/>
          </p:cNvSpPr>
          <p:nvPr>
            <p:ph type="title" idx="4294967295"/>
          </p:nvPr>
        </p:nvSpPr>
        <p:spPr>
          <a:xfrm>
            <a:off x="0" y="-1465281"/>
            <a:ext cx="10515600" cy="1325563"/>
          </a:xfrm>
        </p:spPr>
        <p:txBody>
          <a:bodyPr>
            <a:normAutofit/>
          </a:bodyPr>
          <a:lstStyle/>
          <a:p>
            <a:r>
              <a:rPr lang="en-US" sz="800" kern="1200" dirty="0">
                <a:solidFill>
                  <a:srgbClr val="E7E6E6"/>
                </a:solidFill>
                <a:effectLst/>
                <a:latin typeface="Calibri" panose="020F0502020204030204" pitchFamily="34" charset="0"/>
              </a:rPr>
              <a:t>Slide</a:t>
            </a:r>
            <a:r>
              <a:rPr lang="en-US" sz="800" kern="1200" dirty="0">
                <a:solidFill>
                  <a:schemeClr val="bg2"/>
                </a:solidFill>
                <a:effectLst/>
                <a:latin typeface="+mn-lt"/>
              </a:rPr>
              <a:t> 17 I</a:t>
            </a:r>
            <a:r>
              <a:rPr lang="en-US" sz="800" kern="1200" baseline="0" dirty="0">
                <a:solidFill>
                  <a:schemeClr val="bg2"/>
                </a:solidFill>
                <a:effectLst/>
                <a:latin typeface="+mn-lt"/>
              </a:rPr>
              <a:t> do</a:t>
            </a:r>
            <a:endParaRPr lang="en-AU" sz="800" dirty="0">
              <a:solidFill>
                <a:schemeClr val="bg2"/>
              </a:solidFill>
              <a:latin typeface="+mn-lt"/>
            </a:endParaRPr>
          </a:p>
        </p:txBody>
      </p:sp>
      <p:sp>
        <p:nvSpPr>
          <p:cNvPr id="7" name="Content Placeholder 3">
            <a:extLst>
              <a:ext uri="{FF2B5EF4-FFF2-40B4-BE49-F238E27FC236}">
                <a16:creationId xmlns:a16="http://schemas.microsoft.com/office/drawing/2014/main" id="{888694F6-AF3E-203E-8228-2BCC2EE2714F}"/>
              </a:ext>
            </a:extLst>
          </p:cNvPr>
          <p:cNvSpPr txBox="1">
            <a:spLocks/>
          </p:cNvSpPr>
          <p:nvPr/>
        </p:nvSpPr>
        <p:spPr>
          <a:xfrm>
            <a:off x="1886866" y="2344087"/>
            <a:ext cx="7411524" cy="2169825"/>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11500" dirty="0">
                <a:solidFill>
                  <a:srgbClr val="4857A6"/>
                </a:solidFill>
                <a:latin typeface="Tenorite" pitchFamily="2" charset="0"/>
                <a:ea typeface="Verdana" panose="020B0604030504040204" pitchFamily="34" charset="0"/>
                <a:cs typeface="Verdana" panose="020B0604030504040204" pitchFamily="34" charset="0"/>
              </a:rPr>
              <a:t> </a:t>
            </a:r>
            <a:r>
              <a:rPr lang="en-US" sz="15000" dirty="0">
                <a:solidFill>
                  <a:srgbClr val="4857A6"/>
                </a:solidFill>
                <a:latin typeface="Tenorite" pitchFamily="2" charset="0"/>
                <a:ea typeface="Verdana" panose="020B0604030504040204" pitchFamily="34" charset="0"/>
                <a:cs typeface="Verdana" panose="020B0604030504040204" pitchFamily="34" charset="0"/>
              </a:rPr>
              <a:t>all</a:t>
            </a:r>
            <a:endParaRPr lang="en-AU" sz="25900" dirty="0">
              <a:solidFill>
                <a:srgbClr val="4857A6"/>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269120599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8CEC34-2940-0139-398D-F5EACD34FE5B}"/>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97FBEC34-4927-C1FB-880E-231FEA9DEBC1}"/>
              </a:ext>
            </a:extLst>
          </p:cNvPr>
          <p:cNvSpPr>
            <a:spLocks noGrp="1"/>
          </p:cNvSpPr>
          <p:nvPr>
            <p:ph type="title" idx="4294967295"/>
          </p:nvPr>
        </p:nvSpPr>
        <p:spPr>
          <a:xfrm>
            <a:off x="0" y="-1465281"/>
            <a:ext cx="10515600" cy="1325563"/>
          </a:xfrm>
        </p:spPr>
        <p:txBody>
          <a:bodyPr>
            <a:normAutofit/>
          </a:bodyPr>
          <a:lstStyle/>
          <a:p>
            <a:r>
              <a:rPr lang="en-US" sz="800" kern="1200" dirty="0">
                <a:solidFill>
                  <a:srgbClr val="E7E6E6"/>
                </a:solidFill>
                <a:effectLst/>
                <a:latin typeface="Calibri" panose="020F0502020204030204" pitchFamily="34" charset="0"/>
              </a:rPr>
              <a:t>Slide</a:t>
            </a:r>
            <a:r>
              <a:rPr lang="en-US" sz="800" kern="1200" dirty="0">
                <a:solidFill>
                  <a:schemeClr val="bg2"/>
                </a:solidFill>
                <a:effectLst/>
                <a:latin typeface="+mn-lt"/>
              </a:rPr>
              <a:t> 18 I</a:t>
            </a:r>
            <a:r>
              <a:rPr lang="en-US" sz="800" kern="1200" baseline="0" dirty="0">
                <a:solidFill>
                  <a:schemeClr val="bg2"/>
                </a:solidFill>
                <a:effectLst/>
                <a:latin typeface="+mn-lt"/>
              </a:rPr>
              <a:t> do</a:t>
            </a:r>
            <a:endParaRPr lang="en-AU" sz="800" dirty="0">
              <a:solidFill>
                <a:schemeClr val="bg2"/>
              </a:solidFill>
              <a:latin typeface="+mn-lt"/>
            </a:endParaRPr>
          </a:p>
        </p:txBody>
      </p:sp>
      <p:sp>
        <p:nvSpPr>
          <p:cNvPr id="4" name="Content Placeholder 3">
            <a:extLst>
              <a:ext uri="{FF2B5EF4-FFF2-40B4-BE49-F238E27FC236}">
                <a16:creationId xmlns:a16="http://schemas.microsoft.com/office/drawing/2014/main" id="{B1D0926A-EA61-5306-2E80-A633060C0FBB}"/>
              </a:ext>
            </a:extLst>
          </p:cNvPr>
          <p:cNvSpPr txBox="1">
            <a:spLocks/>
          </p:cNvSpPr>
          <p:nvPr/>
        </p:nvSpPr>
        <p:spPr>
          <a:xfrm>
            <a:off x="1162160" y="2359585"/>
            <a:ext cx="7411524" cy="2169825"/>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11500" dirty="0">
                <a:solidFill>
                  <a:srgbClr val="4857A6"/>
                </a:solidFill>
                <a:latin typeface="Tenorite" pitchFamily="2" charset="0"/>
                <a:ea typeface="Verdana" panose="020B0604030504040204" pitchFamily="34" charset="0"/>
                <a:cs typeface="Verdana" panose="020B0604030504040204" pitchFamily="34" charset="0"/>
              </a:rPr>
              <a:t> </a:t>
            </a:r>
            <a:r>
              <a:rPr lang="en-US" sz="15000" dirty="0">
                <a:solidFill>
                  <a:srgbClr val="4857A6"/>
                </a:solidFill>
                <a:latin typeface="Tenorite" pitchFamily="2" charset="0"/>
                <a:ea typeface="Verdana" panose="020B0604030504040204" pitchFamily="34" charset="0"/>
                <a:cs typeface="Verdana" panose="020B0604030504040204" pitchFamily="34" charset="0"/>
              </a:rPr>
              <a:t>all</a:t>
            </a:r>
            <a:r>
              <a:rPr lang="en-US" sz="15000" dirty="0">
                <a:solidFill>
                  <a:srgbClr val="33C88D"/>
                </a:solidFill>
                <a:latin typeface="Tenorite" pitchFamily="2" charset="0"/>
                <a:ea typeface="Verdana" panose="020B0604030504040204" pitchFamily="34" charset="0"/>
                <a:cs typeface="Verdana" panose="020B0604030504040204" pitchFamily="34" charset="0"/>
              </a:rPr>
              <a:t>/</a:t>
            </a:r>
            <a:endParaRPr lang="en-AU" sz="25900" dirty="0">
              <a:solidFill>
                <a:srgbClr val="4857A6"/>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259196458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623846-203E-F44D-DFFC-A8438FBD401C}"/>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29714226-AC0A-43B4-C6FE-2D04385469E0}"/>
              </a:ext>
            </a:extLst>
          </p:cNvPr>
          <p:cNvSpPr>
            <a:spLocks noGrp="1"/>
          </p:cNvSpPr>
          <p:nvPr>
            <p:ph type="title" idx="4294967295"/>
          </p:nvPr>
        </p:nvSpPr>
        <p:spPr>
          <a:xfrm>
            <a:off x="0" y="-1465263"/>
            <a:ext cx="10515600" cy="1325563"/>
          </a:xfrm>
        </p:spPr>
        <p:txBody>
          <a:bodyPr>
            <a:normAutofit/>
          </a:bodyPr>
          <a:lstStyle/>
          <a:p>
            <a:r>
              <a:rPr lang="en-US" sz="800" kern="1200" dirty="0">
                <a:solidFill>
                  <a:srgbClr val="E7E6E6"/>
                </a:solidFill>
                <a:effectLst/>
                <a:latin typeface="Calibri" panose="020F0502020204030204" pitchFamily="34" charset="0"/>
              </a:rPr>
              <a:t>Slide</a:t>
            </a:r>
            <a:r>
              <a:rPr lang="en-US" sz="800" kern="1200" dirty="0">
                <a:solidFill>
                  <a:schemeClr val="bg2"/>
                </a:solidFill>
                <a:effectLst/>
                <a:latin typeface="+mn-lt"/>
              </a:rPr>
              <a:t> 19 We</a:t>
            </a:r>
            <a:r>
              <a:rPr lang="en-US" sz="800" kern="1200" baseline="0" dirty="0">
                <a:solidFill>
                  <a:schemeClr val="bg2"/>
                </a:solidFill>
                <a:effectLst/>
                <a:latin typeface="+mn-lt"/>
              </a:rPr>
              <a:t> do</a:t>
            </a:r>
            <a:endParaRPr lang="en-AU" sz="800" dirty="0">
              <a:solidFill>
                <a:schemeClr val="bg2"/>
              </a:solidFill>
              <a:latin typeface="+mn-lt"/>
            </a:endParaRPr>
          </a:p>
        </p:txBody>
      </p:sp>
      <p:sp>
        <p:nvSpPr>
          <p:cNvPr id="4" name="Content Placeholder 3">
            <a:extLst>
              <a:ext uri="{FF2B5EF4-FFF2-40B4-BE49-F238E27FC236}">
                <a16:creationId xmlns:a16="http://schemas.microsoft.com/office/drawing/2014/main" id="{6030AD00-9EE6-91BC-1433-C4A7B0700EEF}"/>
              </a:ext>
            </a:extLst>
          </p:cNvPr>
          <p:cNvSpPr txBox="1">
            <a:spLocks/>
          </p:cNvSpPr>
          <p:nvPr/>
        </p:nvSpPr>
        <p:spPr>
          <a:xfrm>
            <a:off x="4126695" y="2136338"/>
            <a:ext cx="3314700" cy="2585323"/>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9000" dirty="0">
                <a:solidFill>
                  <a:srgbClr val="4857A6"/>
                </a:solidFill>
                <a:latin typeface="Tenorite" pitchFamily="2" charset="0"/>
                <a:ea typeface="Verdana" panose="020B0604030504040204" pitchFamily="34" charset="0"/>
                <a:cs typeface="Verdana" panose="020B0604030504040204" pitchFamily="34" charset="0"/>
              </a:rPr>
              <a:t> </a:t>
            </a:r>
            <a:r>
              <a:rPr lang="en-US" sz="18000" dirty="0">
                <a:solidFill>
                  <a:srgbClr val="4857A6"/>
                </a:solidFill>
                <a:latin typeface="Tenorite" pitchFamily="2" charset="0"/>
                <a:ea typeface="Verdana" panose="020B0604030504040204" pitchFamily="34" charset="0"/>
                <a:cs typeface="Verdana" panose="020B0604030504040204" pitchFamily="34" charset="0"/>
              </a:rPr>
              <a:t>all</a:t>
            </a:r>
            <a:endParaRPr lang="en-AU" sz="18000" dirty="0">
              <a:solidFill>
                <a:srgbClr val="4857A6"/>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10800053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703F5-54EA-1A0D-EF89-8E5768C88B96}"/>
              </a:ext>
            </a:extLst>
          </p:cNvPr>
          <p:cNvSpPr>
            <a:spLocks noGrp="1"/>
          </p:cNvSpPr>
          <p:nvPr>
            <p:ph type="title" idx="4294967295"/>
          </p:nvPr>
        </p:nvSpPr>
        <p:spPr>
          <a:xfrm>
            <a:off x="0" y="-1522413"/>
            <a:ext cx="10515600" cy="1325563"/>
          </a:xfrm>
        </p:spPr>
        <p:txBody>
          <a:bodyPr/>
          <a:lstStyle/>
          <a:p>
            <a:r>
              <a:rPr lang="en-US" sz="800" kern="1200" dirty="0">
                <a:solidFill>
                  <a:srgbClr val="E7E6E6"/>
                </a:solidFill>
                <a:effectLst/>
                <a:latin typeface="Calibri" panose="020F0502020204030204" pitchFamily="34" charset="0"/>
                <a:ea typeface="+mj-ea"/>
                <a:cs typeface="+mj-cs"/>
              </a:rPr>
              <a:t>Slide 2 Review You do</a:t>
            </a:r>
            <a:endParaRPr lang="en-AU" dirty="0"/>
          </a:p>
        </p:txBody>
      </p:sp>
      <p:grpSp>
        <p:nvGrpSpPr>
          <p:cNvPr id="10" name="Group 9" descr="The letters ie are written above an image of a thief stealing pies and putting them into a bag. Underneath the image are the words: The pie thief.">
            <a:extLst>
              <a:ext uri="{FF2B5EF4-FFF2-40B4-BE49-F238E27FC236}">
                <a16:creationId xmlns:a16="http://schemas.microsoft.com/office/drawing/2014/main" id="{783E4F25-D832-44D2-322A-E89F0DCC3302}"/>
              </a:ext>
            </a:extLst>
          </p:cNvPr>
          <p:cNvGrpSpPr/>
          <p:nvPr/>
        </p:nvGrpSpPr>
        <p:grpSpPr>
          <a:xfrm>
            <a:off x="1591056" y="191773"/>
            <a:ext cx="9009888" cy="6187827"/>
            <a:chOff x="1591056" y="191773"/>
            <a:chExt cx="9009888" cy="6187827"/>
          </a:xfrm>
        </p:grpSpPr>
        <p:sp>
          <p:nvSpPr>
            <p:cNvPr id="5" name="Rounded Rectangle 3">
              <a:extLst>
                <a:ext uri="{FF2B5EF4-FFF2-40B4-BE49-F238E27FC236}">
                  <a16:creationId xmlns:a16="http://schemas.microsoft.com/office/drawing/2014/main" id="{1C1FFB9E-2F3C-D2ED-31DD-82F6EAFA9ED0}"/>
                </a:ext>
                <a:ext uri="{C183D7F6-B498-43B3-948B-1728B52AA6E4}">
                  <adec:decorative xmlns:adec="http://schemas.microsoft.com/office/drawing/2017/decorative" val="1"/>
                </a:ext>
              </a:extLst>
            </p:cNvPr>
            <p:cNvSpPr/>
            <p:nvPr/>
          </p:nvSpPr>
          <p:spPr>
            <a:xfrm>
              <a:off x="2784165" y="1807600"/>
              <a:ext cx="6810001" cy="4572000"/>
            </a:xfrm>
            <a:prstGeom prst="roundRect">
              <a:avLst>
                <a:gd name="adj" fmla="val 2269"/>
              </a:avLst>
            </a:prstGeom>
            <a:noFill/>
            <a:ln w="38100">
              <a:solidFill>
                <a:srgbClr val="D9ECF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4" name="Content Placeholder 2">
              <a:extLst>
                <a:ext uri="{FF2B5EF4-FFF2-40B4-BE49-F238E27FC236}">
                  <a16:creationId xmlns:a16="http://schemas.microsoft.com/office/drawing/2014/main" id="{992DD130-C87D-F8B3-EE4E-3AA9C0D323B9}"/>
                </a:ext>
              </a:extLst>
            </p:cNvPr>
            <p:cNvSpPr txBox="1">
              <a:spLocks/>
            </p:cNvSpPr>
            <p:nvPr/>
          </p:nvSpPr>
          <p:spPr>
            <a:xfrm>
              <a:off x="2784167" y="191773"/>
              <a:ext cx="6623668" cy="161582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8800" dirty="0">
                  <a:solidFill>
                    <a:srgbClr val="4557AD"/>
                  </a:solidFill>
                  <a:latin typeface="Tenorite" pitchFamily="2" charset="0"/>
                  <a:cs typeface="Arial"/>
                </a:rPr>
                <a:t> </a:t>
              </a:r>
              <a:r>
                <a:rPr lang="en-US" sz="11000" dirty="0">
                  <a:solidFill>
                    <a:srgbClr val="4557AD"/>
                  </a:solidFill>
                  <a:latin typeface="Tenorite" pitchFamily="2" charset="0"/>
                  <a:cs typeface="Arial"/>
                </a:rPr>
                <a:t>ie</a:t>
              </a:r>
              <a:endParaRPr lang="en-AU" sz="11000" dirty="0">
                <a:solidFill>
                  <a:srgbClr val="4557AD"/>
                </a:solidFill>
                <a:latin typeface="Tenorite" pitchFamily="2" charset="0"/>
                <a:cs typeface="Arial"/>
              </a:endParaRPr>
            </a:p>
          </p:txBody>
        </p:sp>
        <p:pic>
          <p:nvPicPr>
            <p:cNvPr id="7" name="Graphic 6">
              <a:extLst>
                <a:ext uri="{FF2B5EF4-FFF2-40B4-BE49-F238E27FC236}">
                  <a16:creationId xmlns:a16="http://schemas.microsoft.com/office/drawing/2014/main" id="{788CE320-871A-8279-26B9-B82866D500C1}"/>
                </a:ext>
              </a:extLst>
            </p:cNvPr>
            <p:cNvPicPr>
              <a:picLocks noChangeAspect="1"/>
            </p:cNvPicPr>
            <p:nvPr/>
          </p:nvPicPr>
          <p:blipFill>
            <a:blip r:embed="rId4">
              <a:extLst>
                <a:ext uri="{96DAC541-7B7A-43D3-8B79-37D633B846F1}">
                  <asvg:svgBlip xmlns:asvg="http://schemas.microsoft.com/office/drawing/2016/SVG/main" r:embed="rId5"/>
                </a:ext>
              </a:extLst>
            </a:blip>
            <a:srcRect t="6341" b="1817"/>
            <a:stretch>
              <a:fillRect/>
            </a:stretch>
          </p:blipFill>
          <p:spPr>
            <a:xfrm>
              <a:off x="4445419" y="2094227"/>
              <a:ext cx="3301162" cy="2868548"/>
            </a:xfrm>
            <a:prstGeom prst="rect">
              <a:avLst/>
            </a:prstGeom>
          </p:spPr>
        </p:pic>
        <p:sp>
          <p:nvSpPr>
            <p:cNvPr id="9" name="TextBox 8">
              <a:extLst>
                <a:ext uri="{FF2B5EF4-FFF2-40B4-BE49-F238E27FC236}">
                  <a16:creationId xmlns:a16="http://schemas.microsoft.com/office/drawing/2014/main" id="{5A833F21-B852-3EC5-84B1-E1CBAC3D20D5}"/>
                </a:ext>
              </a:extLst>
            </p:cNvPr>
            <p:cNvSpPr txBox="1"/>
            <p:nvPr/>
          </p:nvSpPr>
          <p:spPr>
            <a:xfrm>
              <a:off x="1591056" y="5093630"/>
              <a:ext cx="9009888" cy="1231106"/>
            </a:xfrm>
            <a:prstGeom prst="rect">
              <a:avLst/>
            </a:prstGeom>
            <a:noFill/>
          </p:spPr>
          <p:txBody>
            <a:bodyPr wrap="square">
              <a:spAutoFit/>
            </a:bodyPr>
            <a:lstStyle/>
            <a:p>
              <a:pPr algn="ctr"/>
              <a:r>
                <a:rPr lang="en-US" sz="7400" dirty="0">
                  <a:solidFill>
                    <a:srgbClr val="4557AD"/>
                  </a:solidFill>
                  <a:latin typeface="Tenorite" pitchFamily="2" charset="0"/>
                  <a:ea typeface="Verdana" panose="020B0604030504040204" pitchFamily="34" charset="0"/>
                  <a:cs typeface="Verdana" panose="020B0604030504040204" pitchFamily="34" charset="0"/>
                </a:rPr>
                <a:t>The p</a:t>
              </a:r>
              <a:r>
                <a:rPr lang="en-US" sz="7400" u="sng" dirty="0">
                  <a:solidFill>
                    <a:srgbClr val="4557AD"/>
                  </a:solidFill>
                  <a:latin typeface="Tenorite" pitchFamily="2" charset="0"/>
                  <a:ea typeface="Verdana" panose="020B0604030504040204" pitchFamily="34" charset="0"/>
                  <a:cs typeface="Verdana" panose="020B0604030504040204" pitchFamily="34" charset="0"/>
                </a:rPr>
                <a:t>ie</a:t>
              </a:r>
              <a:r>
                <a:rPr lang="en-US" sz="7400" dirty="0">
                  <a:solidFill>
                    <a:srgbClr val="4557AD"/>
                  </a:solidFill>
                  <a:latin typeface="Tenorite" pitchFamily="2" charset="0"/>
                  <a:ea typeface="Verdana" panose="020B0604030504040204" pitchFamily="34" charset="0"/>
                  <a:cs typeface="Verdana" panose="020B0604030504040204" pitchFamily="34" charset="0"/>
                </a:rPr>
                <a:t> th</a:t>
              </a:r>
              <a:r>
                <a:rPr lang="en-US" sz="7400" u="sng" dirty="0">
                  <a:solidFill>
                    <a:srgbClr val="4557AD"/>
                  </a:solidFill>
                  <a:latin typeface="Tenorite" pitchFamily="2" charset="0"/>
                  <a:ea typeface="Verdana" panose="020B0604030504040204" pitchFamily="34" charset="0"/>
                  <a:cs typeface="Verdana" panose="020B0604030504040204" pitchFamily="34" charset="0"/>
                </a:rPr>
                <a:t>ie</a:t>
              </a:r>
              <a:r>
                <a:rPr lang="en-US" sz="7400" dirty="0">
                  <a:solidFill>
                    <a:srgbClr val="4557AD"/>
                  </a:solidFill>
                  <a:latin typeface="Tenorite" pitchFamily="2" charset="0"/>
                  <a:ea typeface="Verdana" panose="020B0604030504040204" pitchFamily="34" charset="0"/>
                  <a:cs typeface="Verdana" panose="020B0604030504040204" pitchFamily="34" charset="0"/>
                </a:rPr>
                <a:t>f </a:t>
              </a:r>
              <a:endParaRPr lang="en-AU" sz="7400" u="sng" dirty="0">
                <a:solidFill>
                  <a:srgbClr val="4557AD"/>
                </a:solidFill>
              </a:endParaRPr>
            </a:p>
          </p:txBody>
        </p:sp>
      </p:grpSp>
    </p:spTree>
    <p:custDataLst>
      <p:tags r:id="rId1"/>
    </p:custDataLst>
    <p:extLst>
      <p:ext uri="{BB962C8B-B14F-4D97-AF65-F5344CB8AC3E}">
        <p14:creationId xmlns:p14="http://schemas.microsoft.com/office/powerpoint/2010/main" val="399324722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0D5B8B-749C-1400-0CA1-77602823D57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5D2CF2D-05CD-0B00-164C-243780C3BD54}"/>
              </a:ext>
            </a:extLst>
          </p:cNvPr>
          <p:cNvSpPr>
            <a:spLocks noGrp="1"/>
          </p:cNvSpPr>
          <p:nvPr>
            <p:ph type="title" idx="4294967295"/>
          </p:nvPr>
        </p:nvSpPr>
        <p:spPr>
          <a:xfrm>
            <a:off x="0" y="-1394042"/>
            <a:ext cx="10515600" cy="1325563"/>
          </a:xfrm>
        </p:spPr>
        <p:txBody>
          <a:bodyPr/>
          <a:lstStyle/>
          <a:p>
            <a:r>
              <a:rPr lang="en-US" sz="800" kern="1200" dirty="0">
                <a:solidFill>
                  <a:srgbClr val="E7E6E6"/>
                </a:solidFill>
                <a:effectLst/>
                <a:latin typeface="Calibri" panose="020F0502020204030204" pitchFamily="34" charset="0"/>
                <a:ea typeface="+mj-ea"/>
                <a:cs typeface="+mj-cs"/>
              </a:rPr>
              <a:t>Slide 20 I do </a:t>
            </a:r>
            <a:endParaRPr lang="en-AU" dirty="0"/>
          </a:p>
        </p:txBody>
      </p:sp>
      <p:sp>
        <p:nvSpPr>
          <p:cNvPr id="4" name="Content Placeholder 2">
            <a:extLst>
              <a:ext uri="{FF2B5EF4-FFF2-40B4-BE49-F238E27FC236}">
                <a16:creationId xmlns:a16="http://schemas.microsoft.com/office/drawing/2014/main" id="{3D584E74-23E8-1DDE-DD8F-6872A7E3FED9}"/>
              </a:ext>
            </a:extLst>
          </p:cNvPr>
          <p:cNvSpPr txBox="1">
            <a:spLocks/>
          </p:cNvSpPr>
          <p:nvPr/>
        </p:nvSpPr>
        <p:spPr>
          <a:xfrm>
            <a:off x="1370750" y="1943682"/>
            <a:ext cx="4446021" cy="3340402"/>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7200" dirty="0">
                <a:solidFill>
                  <a:srgbClr val="4557AD"/>
                </a:solidFill>
                <a:latin typeface="Tenorite"/>
                <a:ea typeface="Verdana"/>
                <a:cs typeface="Verdana" panose="020B0604030504040204" pitchFamily="34" charset="0"/>
              </a:rPr>
              <a:t>t</a:t>
            </a:r>
            <a:r>
              <a:rPr lang="en-US" sz="7200" b="1" dirty="0">
                <a:solidFill>
                  <a:srgbClr val="00B050"/>
                </a:solidFill>
                <a:latin typeface="Tenorite"/>
                <a:ea typeface="Verdana"/>
              </a:rPr>
              <a:t>all</a:t>
            </a:r>
            <a:r>
              <a:rPr lang="en-US" sz="7200" dirty="0">
                <a:solidFill>
                  <a:srgbClr val="4557AD"/>
                </a:solidFill>
                <a:latin typeface="Tenorite"/>
                <a:ea typeface="Verdana"/>
                <a:cs typeface="Verdana" panose="020B0604030504040204" pitchFamily="34" charset="0"/>
              </a:rPr>
              <a:t>est</a:t>
            </a:r>
          </a:p>
          <a:p>
            <a:pPr algn="l"/>
            <a:r>
              <a:rPr lang="en-US" sz="7200" dirty="0">
                <a:solidFill>
                  <a:srgbClr val="4557AD"/>
                </a:solidFill>
                <a:latin typeface="Tenorite"/>
                <a:ea typeface="Verdana"/>
                <a:cs typeface="Verdana" panose="020B0604030504040204" pitchFamily="34" charset="0"/>
              </a:rPr>
              <a:t>h</a:t>
            </a:r>
            <a:r>
              <a:rPr lang="en-US" sz="7200" b="1" dirty="0">
                <a:solidFill>
                  <a:srgbClr val="00B050"/>
                </a:solidFill>
                <a:latin typeface="Tenorite"/>
                <a:ea typeface="Verdana"/>
              </a:rPr>
              <a:t>all</a:t>
            </a:r>
            <a:r>
              <a:rPr lang="en-US" sz="7200" dirty="0">
                <a:solidFill>
                  <a:srgbClr val="4557AD"/>
                </a:solidFill>
                <a:latin typeface="Tenorite"/>
                <a:ea typeface="Verdana"/>
                <a:cs typeface="Verdana" panose="020B0604030504040204" pitchFamily="34" charset="0"/>
              </a:rPr>
              <a:t>way</a:t>
            </a:r>
          </a:p>
          <a:p>
            <a:pPr algn="l"/>
            <a:r>
              <a:rPr lang="en-US" sz="7200" dirty="0">
                <a:solidFill>
                  <a:srgbClr val="4557AD"/>
                </a:solidFill>
                <a:latin typeface="Tenorite"/>
                <a:ea typeface="Verdana"/>
                <a:cs typeface="Verdana" panose="020B0604030504040204" pitchFamily="34" charset="0"/>
              </a:rPr>
              <a:t>waterf</a:t>
            </a:r>
            <a:r>
              <a:rPr lang="en-US" sz="7200" b="1" dirty="0">
                <a:solidFill>
                  <a:srgbClr val="00B050"/>
                </a:solidFill>
                <a:latin typeface="Tenorite"/>
                <a:ea typeface="Verdana"/>
              </a:rPr>
              <a:t>all</a:t>
            </a:r>
            <a:endParaRPr lang="en-US" sz="7200" b="1" dirty="0">
              <a:solidFill>
                <a:srgbClr val="4557AD"/>
              </a:solidFill>
              <a:latin typeface="Tenorite"/>
              <a:ea typeface="Verdana"/>
              <a:cs typeface="Verdana" panose="020B0604030504040204" pitchFamily="34" charset="0"/>
            </a:endParaRPr>
          </a:p>
        </p:txBody>
      </p:sp>
      <p:sp>
        <p:nvSpPr>
          <p:cNvPr id="7" name="Content Placeholder 2">
            <a:extLst>
              <a:ext uri="{FF2B5EF4-FFF2-40B4-BE49-F238E27FC236}">
                <a16:creationId xmlns:a16="http://schemas.microsoft.com/office/drawing/2014/main" id="{74DA78AD-6265-EBCC-E135-E485F1A5B7E2}"/>
              </a:ext>
            </a:extLst>
          </p:cNvPr>
          <p:cNvSpPr txBox="1">
            <a:spLocks/>
          </p:cNvSpPr>
          <p:nvPr/>
        </p:nvSpPr>
        <p:spPr>
          <a:xfrm>
            <a:off x="6375230" y="1943682"/>
            <a:ext cx="4029854" cy="3340402"/>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7200" b="1" dirty="0">
                <a:solidFill>
                  <a:srgbClr val="FF0000"/>
                </a:solidFill>
                <a:latin typeface="Tenorite"/>
                <a:ea typeface="Verdana"/>
                <a:cs typeface="Verdana" panose="020B0604030504040204" pitchFamily="34" charset="0"/>
              </a:rPr>
              <a:t>all</a:t>
            </a:r>
            <a:r>
              <a:rPr lang="en-US" sz="7200" dirty="0">
                <a:solidFill>
                  <a:srgbClr val="4557AD"/>
                </a:solidFill>
                <a:latin typeface="Tenorite"/>
                <a:ea typeface="Verdana"/>
                <a:cs typeface="Verdana" panose="020B0604030504040204" pitchFamily="34" charset="0"/>
              </a:rPr>
              <a:t>ergy</a:t>
            </a:r>
          </a:p>
          <a:p>
            <a:pPr algn="l"/>
            <a:r>
              <a:rPr lang="en-US" sz="7200" dirty="0">
                <a:solidFill>
                  <a:srgbClr val="4557AD"/>
                </a:solidFill>
                <a:latin typeface="Tenorite"/>
                <a:ea typeface="Verdana"/>
                <a:cs typeface="Verdana" panose="020B0604030504040204" pitchFamily="34" charset="0"/>
              </a:rPr>
              <a:t>g</a:t>
            </a:r>
            <a:r>
              <a:rPr lang="en-US" sz="7200" b="1" dirty="0">
                <a:solidFill>
                  <a:srgbClr val="FF0000"/>
                </a:solidFill>
                <a:latin typeface="Tenorite"/>
                <a:ea typeface="Verdana"/>
                <a:cs typeface="Verdana" panose="020B0604030504040204" pitchFamily="34" charset="0"/>
              </a:rPr>
              <a:t>all</a:t>
            </a:r>
            <a:r>
              <a:rPr lang="en-US" sz="7200" dirty="0">
                <a:solidFill>
                  <a:srgbClr val="4557AD"/>
                </a:solidFill>
                <a:latin typeface="Tenorite"/>
                <a:ea typeface="Verdana"/>
                <a:cs typeface="Verdana" panose="020B0604030504040204" pitchFamily="34" charset="0"/>
              </a:rPr>
              <a:t>op</a:t>
            </a:r>
          </a:p>
          <a:p>
            <a:pPr algn="l"/>
            <a:r>
              <a:rPr lang="en-AU" sz="7200" b="1" dirty="0">
                <a:solidFill>
                  <a:srgbClr val="FF0000"/>
                </a:solidFill>
                <a:latin typeface="Tenorite" pitchFamily="2" charset="0"/>
                <a:ea typeface="Verdana" panose="020B0604030504040204" pitchFamily="34" charset="0"/>
                <a:cs typeface="Verdana" panose="020B0604030504040204" pitchFamily="34" charset="0"/>
              </a:rPr>
              <a:t>all</a:t>
            </a:r>
            <a:r>
              <a:rPr lang="en-AU" sz="7200" dirty="0">
                <a:solidFill>
                  <a:srgbClr val="4557AD"/>
                </a:solidFill>
                <a:latin typeface="Tenorite" pitchFamily="2" charset="0"/>
                <a:ea typeface="Verdana" panose="020B0604030504040204" pitchFamily="34" charset="0"/>
                <a:cs typeface="Verdana" panose="020B0604030504040204" pitchFamily="34" charset="0"/>
              </a:rPr>
              <a:t>igator</a:t>
            </a:r>
          </a:p>
        </p:txBody>
      </p:sp>
    </p:spTree>
    <p:custDataLst>
      <p:tags r:id="rId1"/>
    </p:custDataLst>
    <p:extLst>
      <p:ext uri="{BB962C8B-B14F-4D97-AF65-F5344CB8AC3E}">
        <p14:creationId xmlns:p14="http://schemas.microsoft.com/office/powerpoint/2010/main" val="97920829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095C78C-05CA-9036-27EB-620A92E3536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195CA75-A9B8-19D7-B51B-7D2F3FE3E438}"/>
              </a:ext>
            </a:extLst>
          </p:cNvPr>
          <p:cNvSpPr>
            <a:spLocks noGrp="1"/>
          </p:cNvSpPr>
          <p:nvPr>
            <p:ph type="title" idx="4294967295"/>
          </p:nvPr>
        </p:nvSpPr>
        <p:spPr>
          <a:xfrm>
            <a:off x="0" y="-1393825"/>
            <a:ext cx="10515600" cy="1325562"/>
          </a:xfrm>
        </p:spPr>
        <p:txBody>
          <a:bodyPr/>
          <a:lstStyle/>
          <a:p>
            <a:r>
              <a:rPr lang="en-US" sz="800" kern="1200" dirty="0">
                <a:solidFill>
                  <a:srgbClr val="E7E6E6"/>
                </a:solidFill>
                <a:effectLst/>
                <a:latin typeface="Calibri" panose="020F0502020204030204" pitchFamily="34" charset="0"/>
                <a:ea typeface="+mj-ea"/>
                <a:cs typeface="+mj-cs"/>
              </a:rPr>
              <a:t>Slide 21 We do </a:t>
            </a:r>
            <a:endParaRPr lang="en-AU" dirty="0"/>
          </a:p>
        </p:txBody>
      </p:sp>
      <p:sp>
        <p:nvSpPr>
          <p:cNvPr id="4" name="Content Placeholder 2">
            <a:extLst>
              <a:ext uri="{FF2B5EF4-FFF2-40B4-BE49-F238E27FC236}">
                <a16:creationId xmlns:a16="http://schemas.microsoft.com/office/drawing/2014/main" id="{883E0BCD-4DFF-BCE7-273B-9DB845C2F59B}"/>
              </a:ext>
            </a:extLst>
          </p:cNvPr>
          <p:cNvSpPr txBox="1">
            <a:spLocks/>
          </p:cNvSpPr>
          <p:nvPr/>
        </p:nvSpPr>
        <p:spPr>
          <a:xfrm>
            <a:off x="1370750" y="1943682"/>
            <a:ext cx="4446021" cy="3340402"/>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7200" dirty="0">
                <a:solidFill>
                  <a:srgbClr val="4557AD"/>
                </a:solidFill>
                <a:latin typeface="Tenorite"/>
                <a:ea typeface="Verdana"/>
                <a:cs typeface="Verdana" panose="020B0604030504040204" pitchFamily="34" charset="0"/>
              </a:rPr>
              <a:t>inst</a:t>
            </a:r>
            <a:r>
              <a:rPr lang="en-US" sz="7200" b="1" dirty="0">
                <a:solidFill>
                  <a:srgbClr val="00B050"/>
                </a:solidFill>
                <a:latin typeface="Tenorite"/>
                <a:ea typeface="Verdana"/>
              </a:rPr>
              <a:t>all</a:t>
            </a:r>
            <a:endParaRPr lang="en-US" sz="7200" b="1" dirty="0">
              <a:solidFill>
                <a:srgbClr val="4557AD"/>
              </a:solidFill>
              <a:latin typeface="Tenorite"/>
              <a:ea typeface="Verdana"/>
              <a:cs typeface="Verdana" panose="020B0604030504040204" pitchFamily="34" charset="0"/>
            </a:endParaRPr>
          </a:p>
          <a:p>
            <a:pPr algn="l"/>
            <a:r>
              <a:rPr lang="en-US" sz="7200" dirty="0">
                <a:solidFill>
                  <a:srgbClr val="4557AD"/>
                </a:solidFill>
                <a:latin typeface="Tenorite"/>
                <a:ea typeface="Verdana"/>
                <a:cs typeface="Verdana" panose="020B0604030504040204" pitchFamily="34" charset="0"/>
              </a:rPr>
              <a:t>sm</a:t>
            </a:r>
            <a:r>
              <a:rPr lang="en-US" sz="7200" b="1" dirty="0">
                <a:solidFill>
                  <a:srgbClr val="00B050"/>
                </a:solidFill>
                <a:latin typeface="Tenorite"/>
                <a:ea typeface="Verdana"/>
              </a:rPr>
              <a:t>all</a:t>
            </a:r>
            <a:r>
              <a:rPr lang="en-US" sz="7200" dirty="0">
                <a:solidFill>
                  <a:srgbClr val="4557AD"/>
                </a:solidFill>
                <a:latin typeface="Tenorite"/>
                <a:ea typeface="Verdana"/>
                <a:cs typeface="Verdana" panose="020B0604030504040204" pitchFamily="34" charset="0"/>
              </a:rPr>
              <a:t>er</a:t>
            </a:r>
          </a:p>
          <a:p>
            <a:pPr algn="l"/>
            <a:r>
              <a:rPr lang="en-US" sz="7200" dirty="0">
                <a:solidFill>
                  <a:srgbClr val="4557AD"/>
                </a:solidFill>
                <a:latin typeface="Tenorite"/>
                <a:ea typeface="Verdana"/>
                <a:cs typeface="Verdana" panose="020B0604030504040204" pitchFamily="34" charset="0"/>
              </a:rPr>
              <a:t>footb</a:t>
            </a:r>
            <a:r>
              <a:rPr lang="en-US" sz="7200" b="1" dirty="0">
                <a:solidFill>
                  <a:srgbClr val="00B050"/>
                </a:solidFill>
                <a:latin typeface="Tenorite"/>
                <a:ea typeface="Verdana"/>
              </a:rPr>
              <a:t>all</a:t>
            </a:r>
            <a:endParaRPr lang="en-US" sz="7200" b="1" dirty="0">
              <a:solidFill>
                <a:srgbClr val="4557AD"/>
              </a:solidFill>
              <a:latin typeface="Tenorite"/>
              <a:ea typeface="Verdana"/>
              <a:cs typeface="Verdana" panose="020B0604030504040204" pitchFamily="34" charset="0"/>
            </a:endParaRPr>
          </a:p>
        </p:txBody>
      </p:sp>
      <p:sp>
        <p:nvSpPr>
          <p:cNvPr id="7" name="Content Placeholder 2">
            <a:extLst>
              <a:ext uri="{FF2B5EF4-FFF2-40B4-BE49-F238E27FC236}">
                <a16:creationId xmlns:a16="http://schemas.microsoft.com/office/drawing/2014/main" id="{4E6F50D3-C71D-D6B3-4209-A27DC55D32C7}"/>
              </a:ext>
            </a:extLst>
          </p:cNvPr>
          <p:cNvSpPr txBox="1">
            <a:spLocks/>
          </p:cNvSpPr>
          <p:nvPr/>
        </p:nvSpPr>
        <p:spPr>
          <a:xfrm>
            <a:off x="6375231" y="1943682"/>
            <a:ext cx="4029854" cy="3340402"/>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7200" b="1" dirty="0">
                <a:solidFill>
                  <a:srgbClr val="FF0000"/>
                </a:solidFill>
                <a:latin typeface="Tenorite"/>
                <a:ea typeface="Verdana"/>
                <a:cs typeface="Verdana" panose="020B0604030504040204" pitchFamily="34" charset="0"/>
              </a:rPr>
              <a:t>all</a:t>
            </a:r>
            <a:r>
              <a:rPr lang="en-US" sz="7200" dirty="0">
                <a:solidFill>
                  <a:srgbClr val="4557AD"/>
                </a:solidFill>
                <a:latin typeface="Tenorite"/>
                <a:ea typeface="Verdana"/>
                <a:cs typeface="Verdana" panose="020B0604030504040204" pitchFamily="34" charset="0"/>
              </a:rPr>
              <a:t>ey</a:t>
            </a:r>
          </a:p>
          <a:p>
            <a:pPr algn="l"/>
            <a:r>
              <a:rPr lang="en-US" sz="7200" dirty="0">
                <a:solidFill>
                  <a:srgbClr val="4557AD"/>
                </a:solidFill>
                <a:latin typeface="Tenorite"/>
                <a:ea typeface="Verdana"/>
                <a:cs typeface="Verdana" panose="020B0604030504040204" pitchFamily="34" charset="0"/>
              </a:rPr>
              <a:t>b</a:t>
            </a:r>
            <a:r>
              <a:rPr lang="en-US" sz="7200" b="1" dirty="0">
                <a:solidFill>
                  <a:srgbClr val="FF0000"/>
                </a:solidFill>
                <a:latin typeface="Tenorite"/>
                <a:ea typeface="Verdana"/>
                <a:cs typeface="Verdana" panose="020B0604030504040204" pitchFamily="34" charset="0"/>
              </a:rPr>
              <a:t>all</a:t>
            </a:r>
            <a:r>
              <a:rPr lang="en-US" sz="7200" dirty="0">
                <a:solidFill>
                  <a:srgbClr val="4557AD"/>
                </a:solidFill>
                <a:latin typeface="Tenorite"/>
                <a:ea typeface="Verdana"/>
                <a:cs typeface="Verdana" panose="020B0604030504040204" pitchFamily="34" charset="0"/>
              </a:rPr>
              <a:t>ad</a:t>
            </a:r>
          </a:p>
          <a:p>
            <a:pPr algn="l"/>
            <a:r>
              <a:rPr lang="en-AU" sz="7200" dirty="0">
                <a:solidFill>
                  <a:srgbClr val="4557AD"/>
                </a:solidFill>
                <a:latin typeface="Tenorite" pitchFamily="2" charset="0"/>
                <a:ea typeface="Verdana" panose="020B0604030504040204" pitchFamily="34" charset="0"/>
                <a:cs typeface="Verdana" panose="020B0604030504040204" pitchFamily="34" charset="0"/>
              </a:rPr>
              <a:t>sh</a:t>
            </a:r>
            <a:r>
              <a:rPr lang="en-US" sz="7200" b="1" dirty="0">
                <a:solidFill>
                  <a:srgbClr val="FF0000"/>
                </a:solidFill>
                <a:latin typeface="Tenorite"/>
                <a:ea typeface="Verdana"/>
                <a:cs typeface="Verdana" panose="020B0604030504040204" pitchFamily="34" charset="0"/>
              </a:rPr>
              <a:t>all</a:t>
            </a:r>
            <a:r>
              <a:rPr lang="en-AU" sz="7200" dirty="0">
                <a:solidFill>
                  <a:srgbClr val="4557AD"/>
                </a:solidFill>
                <a:latin typeface="Tenorite" pitchFamily="2" charset="0"/>
                <a:ea typeface="Verdana" panose="020B0604030504040204" pitchFamily="34" charset="0"/>
                <a:cs typeface="Verdana" panose="020B0604030504040204" pitchFamily="34" charset="0"/>
              </a:rPr>
              <a:t>ow</a:t>
            </a:r>
          </a:p>
        </p:txBody>
      </p:sp>
    </p:spTree>
    <p:custDataLst>
      <p:tags r:id="rId1"/>
    </p:custDataLst>
    <p:extLst>
      <p:ext uri="{BB962C8B-B14F-4D97-AF65-F5344CB8AC3E}">
        <p14:creationId xmlns:p14="http://schemas.microsoft.com/office/powerpoint/2010/main" val="403271211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680F05-942A-AFA7-BAB2-5B9E8BB27A2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32B2DCB-CB9D-6044-0F80-3DB3E1E7490D}"/>
              </a:ext>
            </a:extLst>
          </p:cNvPr>
          <p:cNvSpPr>
            <a:spLocks noGrp="1"/>
          </p:cNvSpPr>
          <p:nvPr>
            <p:ph type="title" idx="4294967295"/>
          </p:nvPr>
        </p:nvSpPr>
        <p:spPr>
          <a:xfrm>
            <a:off x="0" y="-1393825"/>
            <a:ext cx="10515600" cy="1325562"/>
          </a:xfrm>
        </p:spPr>
        <p:txBody>
          <a:bodyPr/>
          <a:lstStyle/>
          <a:p>
            <a:r>
              <a:rPr lang="en-US" sz="800" kern="1200" dirty="0">
                <a:solidFill>
                  <a:srgbClr val="E7E6E6"/>
                </a:solidFill>
                <a:effectLst/>
                <a:latin typeface="Calibri" panose="020F0502020204030204" pitchFamily="34" charset="0"/>
                <a:ea typeface="+mj-ea"/>
                <a:cs typeface="+mj-cs"/>
              </a:rPr>
              <a:t>Slide 22 I do </a:t>
            </a:r>
            <a:endParaRPr lang="en-AU" dirty="0"/>
          </a:p>
        </p:txBody>
      </p:sp>
      <p:pic>
        <p:nvPicPr>
          <p:cNvPr id="4" name="Graphic 1" descr="a">
            <a:extLst>
              <a:ext uri="{FF2B5EF4-FFF2-40B4-BE49-F238E27FC236}">
                <a16:creationId xmlns:a16="http://schemas.microsoft.com/office/drawing/2014/main" id="{D1DFB69A-7765-4FAC-F9F1-EF827A49088A}"/>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523333" y="2119880"/>
            <a:ext cx="2703963" cy="2703963"/>
          </a:xfrm>
          <a:prstGeom prst="rect">
            <a:avLst/>
          </a:prstGeom>
        </p:spPr>
      </p:pic>
    </p:spTree>
    <p:custDataLst>
      <p:tags r:id="rId1"/>
    </p:custDataLst>
    <p:extLst>
      <p:ext uri="{BB962C8B-B14F-4D97-AF65-F5344CB8AC3E}">
        <p14:creationId xmlns:p14="http://schemas.microsoft.com/office/powerpoint/2010/main" val="12328284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24A87F-E722-EB7F-88CF-E970FA2026F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1F180D9-0496-37E7-E318-B40F74144207}"/>
              </a:ext>
            </a:extLst>
          </p:cNvPr>
          <p:cNvSpPr>
            <a:spLocks noGrp="1"/>
          </p:cNvSpPr>
          <p:nvPr>
            <p:ph type="title" idx="4294967295"/>
          </p:nvPr>
        </p:nvSpPr>
        <p:spPr>
          <a:xfrm>
            <a:off x="0" y="-1393825"/>
            <a:ext cx="10515600" cy="1325562"/>
          </a:xfrm>
        </p:spPr>
        <p:txBody>
          <a:bodyPr/>
          <a:lstStyle/>
          <a:p>
            <a:r>
              <a:rPr lang="en-US" sz="800" kern="1200" dirty="0">
                <a:solidFill>
                  <a:srgbClr val="E7E6E6"/>
                </a:solidFill>
                <a:effectLst/>
                <a:latin typeface="Calibri" panose="020F0502020204030204" pitchFamily="34" charset="0"/>
                <a:ea typeface="+mj-ea"/>
                <a:cs typeface="+mj-cs"/>
              </a:rPr>
              <a:t>Slide 23 I do </a:t>
            </a:r>
            <a:endParaRPr lang="en-AU" dirty="0"/>
          </a:p>
        </p:txBody>
      </p:sp>
      <p:grpSp>
        <p:nvGrpSpPr>
          <p:cNvPr id="3" name="Group 2" descr="thorn, sport, horse">
            <a:extLst>
              <a:ext uri="{FF2B5EF4-FFF2-40B4-BE49-F238E27FC236}">
                <a16:creationId xmlns:a16="http://schemas.microsoft.com/office/drawing/2014/main" id="{E7CDFFBD-C1DB-0499-2FBB-61F3B2099F85}"/>
              </a:ext>
            </a:extLst>
          </p:cNvPr>
          <p:cNvGrpSpPr/>
          <p:nvPr/>
        </p:nvGrpSpPr>
        <p:grpSpPr>
          <a:xfrm>
            <a:off x="523333" y="2077018"/>
            <a:ext cx="7053764" cy="2746825"/>
            <a:chOff x="523333" y="2077018"/>
            <a:chExt cx="7053764" cy="2746825"/>
          </a:xfrm>
        </p:grpSpPr>
        <p:pic>
          <p:nvPicPr>
            <p:cNvPr id="4" name="Graphic 1">
              <a:extLst>
                <a:ext uri="{FF2B5EF4-FFF2-40B4-BE49-F238E27FC236}">
                  <a16:creationId xmlns:a16="http://schemas.microsoft.com/office/drawing/2014/main" id="{2F5015A3-02F2-89D9-1D77-D4863D3C6D8C}"/>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523333" y="2119880"/>
              <a:ext cx="2703963" cy="2703963"/>
            </a:xfrm>
            <a:prstGeom prst="rect">
              <a:avLst/>
            </a:prstGeom>
          </p:spPr>
        </p:pic>
        <p:pic>
          <p:nvPicPr>
            <p:cNvPr id="5" name="Picture 4">
              <a:extLst>
                <a:ext uri="{FF2B5EF4-FFF2-40B4-BE49-F238E27FC236}">
                  <a16:creationId xmlns:a16="http://schemas.microsoft.com/office/drawing/2014/main" id="{48B2DAFD-22D5-7497-942F-60D9D60208DC}"/>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4873134" y="2077018"/>
              <a:ext cx="2703963" cy="2703963"/>
            </a:xfrm>
            <a:prstGeom prst="rect">
              <a:avLst/>
            </a:prstGeom>
          </p:spPr>
        </p:pic>
      </p:grpSp>
    </p:spTree>
    <p:custDataLst>
      <p:tags r:id="rId1"/>
    </p:custDataLst>
    <p:extLst>
      <p:ext uri="{BB962C8B-B14F-4D97-AF65-F5344CB8AC3E}">
        <p14:creationId xmlns:p14="http://schemas.microsoft.com/office/powerpoint/2010/main" val="200877938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6734A4-1977-6C8B-BE4B-E85F2428FBA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1FC5E87-BA4E-5DE5-0323-479B0F40DF45}"/>
              </a:ext>
            </a:extLst>
          </p:cNvPr>
          <p:cNvSpPr>
            <a:spLocks noGrp="1"/>
          </p:cNvSpPr>
          <p:nvPr>
            <p:ph type="title" idx="4294967295"/>
          </p:nvPr>
        </p:nvSpPr>
        <p:spPr>
          <a:xfrm>
            <a:off x="0" y="-1393825"/>
            <a:ext cx="10515600" cy="1325562"/>
          </a:xfrm>
        </p:spPr>
        <p:txBody>
          <a:bodyPr/>
          <a:lstStyle/>
          <a:p>
            <a:r>
              <a:rPr lang="en-US" sz="800" kern="1200" dirty="0">
                <a:solidFill>
                  <a:srgbClr val="E7E6E6"/>
                </a:solidFill>
                <a:effectLst/>
                <a:latin typeface="Calibri" panose="020F0502020204030204" pitchFamily="34" charset="0"/>
                <a:ea typeface="+mj-ea"/>
                <a:cs typeface="+mj-cs"/>
              </a:rPr>
              <a:t>Slide 24 I do </a:t>
            </a:r>
            <a:endParaRPr lang="en-AU" dirty="0"/>
          </a:p>
        </p:txBody>
      </p:sp>
      <p:grpSp>
        <p:nvGrpSpPr>
          <p:cNvPr id="3" name="Group 2" descr="thorn, sport, horse">
            <a:extLst>
              <a:ext uri="{FF2B5EF4-FFF2-40B4-BE49-F238E27FC236}">
                <a16:creationId xmlns:a16="http://schemas.microsoft.com/office/drawing/2014/main" id="{9D0646B8-4C0E-E144-2F03-CA10F3F660E9}"/>
              </a:ext>
            </a:extLst>
          </p:cNvPr>
          <p:cNvGrpSpPr/>
          <p:nvPr/>
        </p:nvGrpSpPr>
        <p:grpSpPr>
          <a:xfrm>
            <a:off x="523333" y="1294896"/>
            <a:ext cx="11800125" cy="4268207"/>
            <a:chOff x="523333" y="1294896"/>
            <a:chExt cx="11800125" cy="4268207"/>
          </a:xfrm>
        </p:grpSpPr>
        <p:pic>
          <p:nvPicPr>
            <p:cNvPr id="4" name="Graphic 1">
              <a:extLst>
                <a:ext uri="{FF2B5EF4-FFF2-40B4-BE49-F238E27FC236}">
                  <a16:creationId xmlns:a16="http://schemas.microsoft.com/office/drawing/2014/main" id="{DE3F3440-D30D-009D-9BF6-F0D07DB64EDC}"/>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523333" y="2119880"/>
              <a:ext cx="2703963" cy="2703963"/>
            </a:xfrm>
            <a:prstGeom prst="rect">
              <a:avLst/>
            </a:prstGeom>
          </p:spPr>
        </p:pic>
        <p:pic>
          <p:nvPicPr>
            <p:cNvPr id="6" name="Picture 5">
              <a:extLst>
                <a:ext uri="{FF2B5EF4-FFF2-40B4-BE49-F238E27FC236}">
                  <a16:creationId xmlns:a16="http://schemas.microsoft.com/office/drawing/2014/main" id="{ACE1E14B-0067-54BF-DE72-728DB7E07A9A}"/>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8055251" y="1294896"/>
              <a:ext cx="4268207" cy="4268207"/>
            </a:xfrm>
            <a:prstGeom prst="rect">
              <a:avLst/>
            </a:prstGeom>
          </p:spPr>
        </p:pic>
      </p:grpSp>
      <p:pic>
        <p:nvPicPr>
          <p:cNvPr id="7" name="Picture 6" descr="all">
            <a:extLst>
              <a:ext uri="{FF2B5EF4-FFF2-40B4-BE49-F238E27FC236}">
                <a16:creationId xmlns:a16="http://schemas.microsoft.com/office/drawing/2014/main" id="{A6BB6C90-AEDC-F74B-F9EE-022318EBE78A}"/>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4873134" y="2077018"/>
            <a:ext cx="2703963" cy="2703963"/>
          </a:xfrm>
          <a:prstGeom prst="rect">
            <a:avLst/>
          </a:prstGeom>
        </p:spPr>
      </p:pic>
    </p:spTree>
    <p:custDataLst>
      <p:tags r:id="rId1"/>
    </p:custDataLst>
    <p:extLst>
      <p:ext uri="{BB962C8B-B14F-4D97-AF65-F5344CB8AC3E}">
        <p14:creationId xmlns:p14="http://schemas.microsoft.com/office/powerpoint/2010/main" val="85527939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426CFD-0733-1A6D-BC32-FDE97404C51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243AAA9-1434-2BA8-20E0-83B357A0C334}"/>
              </a:ext>
            </a:extLst>
          </p:cNvPr>
          <p:cNvSpPr>
            <a:spLocks noGrp="1"/>
          </p:cNvSpPr>
          <p:nvPr>
            <p:ph type="title" idx="4294967295"/>
          </p:nvPr>
        </p:nvSpPr>
        <p:spPr>
          <a:xfrm>
            <a:off x="0" y="-1393825"/>
            <a:ext cx="10515600" cy="1325562"/>
          </a:xfrm>
        </p:spPr>
        <p:txBody>
          <a:bodyPr/>
          <a:lstStyle/>
          <a:p>
            <a:r>
              <a:rPr lang="en-US" sz="800" kern="1200" dirty="0">
                <a:solidFill>
                  <a:srgbClr val="E7E6E6"/>
                </a:solidFill>
                <a:effectLst/>
                <a:latin typeface="Calibri" panose="020F0502020204030204" pitchFamily="34" charset="0"/>
                <a:ea typeface="+mj-ea"/>
                <a:cs typeface="+mj-cs"/>
              </a:rPr>
              <a:t>Slide 25 We do </a:t>
            </a:r>
            <a:endParaRPr lang="en-AU" dirty="0"/>
          </a:p>
        </p:txBody>
      </p:sp>
      <p:pic>
        <p:nvPicPr>
          <p:cNvPr id="3" name="Graphic 1" descr="alley">
            <a:extLst>
              <a:ext uri="{FF2B5EF4-FFF2-40B4-BE49-F238E27FC236}">
                <a16:creationId xmlns:a16="http://schemas.microsoft.com/office/drawing/2014/main" id="{EF401F96-0A2C-66AF-A60D-7A5FC7CD84D5}"/>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454471" y="2381075"/>
            <a:ext cx="3031054" cy="2440589"/>
          </a:xfrm>
          <a:prstGeom prst="rect">
            <a:avLst/>
          </a:prstGeom>
        </p:spPr>
      </p:pic>
    </p:spTree>
    <p:custDataLst>
      <p:tags r:id="rId1"/>
    </p:custDataLst>
    <p:extLst>
      <p:ext uri="{BB962C8B-B14F-4D97-AF65-F5344CB8AC3E}">
        <p14:creationId xmlns:p14="http://schemas.microsoft.com/office/powerpoint/2010/main" val="266832428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9EEFBB-EA64-22E2-E6C2-84355CD18E1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224B897-CC39-B5CA-A114-ABE4319ADA7B}"/>
              </a:ext>
            </a:extLst>
          </p:cNvPr>
          <p:cNvSpPr>
            <a:spLocks noGrp="1"/>
          </p:cNvSpPr>
          <p:nvPr>
            <p:ph type="title" idx="4294967295"/>
          </p:nvPr>
        </p:nvSpPr>
        <p:spPr>
          <a:xfrm>
            <a:off x="0" y="-1393825"/>
            <a:ext cx="10515600" cy="1325562"/>
          </a:xfrm>
        </p:spPr>
        <p:txBody>
          <a:bodyPr/>
          <a:lstStyle/>
          <a:p>
            <a:r>
              <a:rPr lang="en-US" sz="800" kern="1200" dirty="0">
                <a:solidFill>
                  <a:srgbClr val="E7E6E6"/>
                </a:solidFill>
                <a:effectLst/>
                <a:latin typeface="Calibri" panose="020F0502020204030204" pitchFamily="34" charset="0"/>
                <a:ea typeface="+mj-ea"/>
                <a:cs typeface="+mj-cs"/>
              </a:rPr>
              <a:t>Slide 26 We do </a:t>
            </a:r>
            <a:endParaRPr lang="en-AU" dirty="0"/>
          </a:p>
        </p:txBody>
      </p:sp>
      <p:pic>
        <p:nvPicPr>
          <p:cNvPr id="6" name="Graphic 1" descr="s">
            <a:extLst>
              <a:ext uri="{FF2B5EF4-FFF2-40B4-BE49-F238E27FC236}">
                <a16:creationId xmlns:a16="http://schemas.microsoft.com/office/drawing/2014/main" id="{B1ADB74E-25E2-2A4D-679E-62727C6DABAB}"/>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454471" y="2381075"/>
            <a:ext cx="3031054" cy="2440589"/>
          </a:xfrm>
          <a:prstGeom prst="rect">
            <a:avLst/>
          </a:prstGeom>
        </p:spPr>
      </p:pic>
      <p:grpSp>
        <p:nvGrpSpPr>
          <p:cNvPr id="3" name="Group 2" descr="valley">
            <a:extLst>
              <a:ext uri="{FF2B5EF4-FFF2-40B4-BE49-F238E27FC236}">
                <a16:creationId xmlns:a16="http://schemas.microsoft.com/office/drawing/2014/main" id="{2E7E0AC3-C251-F5CF-235C-1983D90874D8}"/>
              </a:ext>
            </a:extLst>
          </p:cNvPr>
          <p:cNvGrpSpPr/>
          <p:nvPr/>
        </p:nvGrpSpPr>
        <p:grpSpPr>
          <a:xfrm>
            <a:off x="4677686" y="1815749"/>
            <a:ext cx="3226502" cy="3226502"/>
            <a:chOff x="4677686" y="1815749"/>
            <a:chExt cx="3226502" cy="3226502"/>
          </a:xfrm>
        </p:grpSpPr>
        <p:pic>
          <p:nvPicPr>
            <p:cNvPr id="4" name="Picture 3">
              <a:extLst>
                <a:ext uri="{FF2B5EF4-FFF2-40B4-BE49-F238E27FC236}">
                  <a16:creationId xmlns:a16="http://schemas.microsoft.com/office/drawing/2014/main" id="{1401633D-A67C-E2CF-B99F-8478D4A96980}"/>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4677686" y="1815749"/>
              <a:ext cx="3226502" cy="3226502"/>
            </a:xfrm>
            <a:prstGeom prst="rect">
              <a:avLst/>
            </a:prstGeom>
          </p:spPr>
        </p:pic>
        <p:cxnSp>
          <p:nvCxnSpPr>
            <p:cNvPr id="7" name="Straight Arrow Connector 6">
              <a:extLst>
                <a:ext uri="{FF2B5EF4-FFF2-40B4-BE49-F238E27FC236}">
                  <a16:creationId xmlns:a16="http://schemas.microsoft.com/office/drawing/2014/main" id="{EBAC7E89-946E-6C13-D9C3-6D283C39129F}"/>
                </a:ext>
              </a:extLst>
            </p:cNvPr>
            <p:cNvCxnSpPr>
              <a:cxnSpLocks/>
            </p:cNvCxnSpPr>
            <p:nvPr/>
          </p:nvCxnSpPr>
          <p:spPr>
            <a:xfrm>
              <a:off x="6297452" y="2111433"/>
              <a:ext cx="27709" cy="1118855"/>
            </a:xfrm>
            <a:prstGeom prst="straightConnector1">
              <a:avLst/>
            </a:prstGeom>
            <a:ln w="76200">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spTree>
    <p:custDataLst>
      <p:tags r:id="rId1"/>
    </p:custDataLst>
    <p:extLst>
      <p:ext uri="{BB962C8B-B14F-4D97-AF65-F5344CB8AC3E}">
        <p14:creationId xmlns:p14="http://schemas.microsoft.com/office/powerpoint/2010/main" val="260167825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F905C6-92E4-8C6A-682F-84D597D23F2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1859DCB-ABCE-0F2F-8D34-991F7FB96849}"/>
              </a:ext>
            </a:extLst>
          </p:cNvPr>
          <p:cNvSpPr>
            <a:spLocks noGrp="1"/>
          </p:cNvSpPr>
          <p:nvPr>
            <p:ph type="title" idx="4294967295"/>
          </p:nvPr>
        </p:nvSpPr>
        <p:spPr>
          <a:xfrm>
            <a:off x="0" y="-1393825"/>
            <a:ext cx="10515600" cy="1325562"/>
          </a:xfrm>
        </p:spPr>
        <p:txBody>
          <a:bodyPr/>
          <a:lstStyle/>
          <a:p>
            <a:r>
              <a:rPr lang="en-US" sz="800" kern="1200" dirty="0">
                <a:solidFill>
                  <a:srgbClr val="E7E6E6"/>
                </a:solidFill>
                <a:effectLst/>
                <a:latin typeface="Calibri" panose="020F0502020204030204" pitchFamily="34" charset="0"/>
                <a:ea typeface="+mj-ea"/>
                <a:cs typeface="+mj-cs"/>
              </a:rPr>
              <a:t>Slide 27 We do </a:t>
            </a:r>
            <a:endParaRPr lang="en-AU" dirty="0"/>
          </a:p>
        </p:txBody>
      </p:sp>
      <p:grpSp>
        <p:nvGrpSpPr>
          <p:cNvPr id="3" name="Group 2" descr="thorn, sport, horse">
            <a:extLst>
              <a:ext uri="{FF2B5EF4-FFF2-40B4-BE49-F238E27FC236}">
                <a16:creationId xmlns:a16="http://schemas.microsoft.com/office/drawing/2014/main" id="{5A7B664B-FD3C-FC75-CBBE-4D0AC8D02D12}"/>
              </a:ext>
            </a:extLst>
          </p:cNvPr>
          <p:cNvGrpSpPr/>
          <p:nvPr/>
        </p:nvGrpSpPr>
        <p:grpSpPr>
          <a:xfrm>
            <a:off x="454471" y="2381075"/>
            <a:ext cx="11064245" cy="2440589"/>
            <a:chOff x="454471" y="2421758"/>
            <a:chExt cx="11064245" cy="2440589"/>
          </a:xfrm>
        </p:grpSpPr>
        <p:pic>
          <p:nvPicPr>
            <p:cNvPr id="4" name="Graphic 1">
              <a:extLst>
                <a:ext uri="{FF2B5EF4-FFF2-40B4-BE49-F238E27FC236}">
                  <a16:creationId xmlns:a16="http://schemas.microsoft.com/office/drawing/2014/main" id="{D2F28FE7-A5FC-D8D3-473D-0EAA4FAB88A0}"/>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454471" y="2421758"/>
              <a:ext cx="3031054" cy="2440589"/>
            </a:xfrm>
            <a:prstGeom prst="rect">
              <a:avLst/>
            </a:prstGeom>
          </p:spPr>
        </p:pic>
        <p:pic>
          <p:nvPicPr>
            <p:cNvPr id="6" name="Picture 5">
              <a:extLst>
                <a:ext uri="{FF2B5EF4-FFF2-40B4-BE49-F238E27FC236}">
                  <a16:creationId xmlns:a16="http://schemas.microsoft.com/office/drawing/2014/main" id="{71773779-DB43-2AF1-6BCD-47A126BE990D}"/>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9096349" y="2439980"/>
              <a:ext cx="2422367" cy="2422367"/>
            </a:xfrm>
            <a:prstGeom prst="rect">
              <a:avLst/>
            </a:prstGeom>
          </p:spPr>
        </p:pic>
      </p:grpSp>
      <p:grpSp>
        <p:nvGrpSpPr>
          <p:cNvPr id="12" name="Group 11" descr="w">
            <a:extLst>
              <a:ext uri="{FF2B5EF4-FFF2-40B4-BE49-F238E27FC236}">
                <a16:creationId xmlns:a16="http://schemas.microsoft.com/office/drawing/2014/main" id="{53A28103-EE06-DD08-AE4A-79630B197129}"/>
              </a:ext>
            </a:extLst>
          </p:cNvPr>
          <p:cNvGrpSpPr/>
          <p:nvPr/>
        </p:nvGrpSpPr>
        <p:grpSpPr>
          <a:xfrm>
            <a:off x="4677686" y="1815749"/>
            <a:ext cx="3226502" cy="3226502"/>
            <a:chOff x="4677686" y="1815749"/>
            <a:chExt cx="3226502" cy="3226502"/>
          </a:xfrm>
        </p:grpSpPr>
        <p:pic>
          <p:nvPicPr>
            <p:cNvPr id="7" name="Picture 6">
              <a:extLst>
                <a:ext uri="{FF2B5EF4-FFF2-40B4-BE49-F238E27FC236}">
                  <a16:creationId xmlns:a16="http://schemas.microsoft.com/office/drawing/2014/main" id="{24D38F7A-E845-E139-F3FF-9E2A0F85988C}"/>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4677686" y="1815749"/>
              <a:ext cx="3226502" cy="3226502"/>
            </a:xfrm>
            <a:prstGeom prst="rect">
              <a:avLst/>
            </a:prstGeom>
          </p:spPr>
        </p:pic>
        <p:cxnSp>
          <p:nvCxnSpPr>
            <p:cNvPr id="9" name="Straight Arrow Connector 8">
              <a:extLst>
                <a:ext uri="{FF2B5EF4-FFF2-40B4-BE49-F238E27FC236}">
                  <a16:creationId xmlns:a16="http://schemas.microsoft.com/office/drawing/2014/main" id="{7315F82C-F23D-45DE-2A73-CEC8EA400F5D}"/>
                </a:ext>
              </a:extLst>
            </p:cNvPr>
            <p:cNvCxnSpPr>
              <a:cxnSpLocks/>
            </p:cNvCxnSpPr>
            <p:nvPr/>
          </p:nvCxnSpPr>
          <p:spPr>
            <a:xfrm>
              <a:off x="6297452" y="2111433"/>
              <a:ext cx="27709" cy="1118855"/>
            </a:xfrm>
            <a:prstGeom prst="straightConnector1">
              <a:avLst/>
            </a:prstGeom>
            <a:ln w="76200">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spTree>
    <p:custDataLst>
      <p:tags r:id="rId1"/>
    </p:custDataLst>
    <p:extLst>
      <p:ext uri="{BB962C8B-B14F-4D97-AF65-F5344CB8AC3E}">
        <p14:creationId xmlns:p14="http://schemas.microsoft.com/office/powerpoint/2010/main" val="277921334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086E2A-9AA9-D02A-CD56-2F282D458518}"/>
              </a:ext>
            </a:extLst>
          </p:cNvPr>
          <p:cNvSpPr>
            <a:spLocks noGrp="1"/>
          </p:cNvSpPr>
          <p:nvPr>
            <p:ph type="title" idx="4294967295"/>
          </p:nvPr>
        </p:nvSpPr>
        <p:spPr>
          <a:xfrm>
            <a:off x="0" y="-1187511"/>
            <a:ext cx="10515600" cy="1325563"/>
          </a:xfrm>
        </p:spPr>
        <p:txBody>
          <a:bodyPr/>
          <a:lstStyle/>
          <a:p>
            <a:r>
              <a:rPr lang="en-US" sz="800" kern="1200" dirty="0">
                <a:solidFill>
                  <a:srgbClr val="E7E6E6"/>
                </a:solidFill>
                <a:effectLst/>
                <a:latin typeface="Calibri" panose="020F0502020204030204" pitchFamily="34" charset="0"/>
                <a:ea typeface="+mj-ea"/>
                <a:cs typeface="+mj-cs"/>
              </a:rPr>
              <a:t>Slide 28 I do </a:t>
            </a:r>
            <a:endParaRPr lang="en-AU" dirty="0"/>
          </a:p>
        </p:txBody>
      </p:sp>
      <p:sp>
        <p:nvSpPr>
          <p:cNvPr id="4" name="Content Placeholder 2">
            <a:extLst>
              <a:ext uri="{FF2B5EF4-FFF2-40B4-BE49-F238E27FC236}">
                <a16:creationId xmlns:a16="http://schemas.microsoft.com/office/drawing/2014/main" id="{1B5AB56A-5361-A505-A929-E6CB7151A28D}"/>
              </a:ext>
            </a:extLst>
          </p:cNvPr>
          <p:cNvSpPr txBox="1">
            <a:spLocks/>
          </p:cNvSpPr>
          <p:nvPr/>
        </p:nvSpPr>
        <p:spPr>
          <a:xfrm>
            <a:off x="1381123" y="2718036"/>
            <a:ext cx="10515601" cy="142192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9600" dirty="0">
                <a:solidFill>
                  <a:srgbClr val="4557AD"/>
                </a:solidFill>
                <a:latin typeface="Tenorite" pitchFamily="2" charset="0"/>
                <a:ea typeface="Verdana" panose="020B0604030504040204" pitchFamily="34" charset="0"/>
                <a:cs typeface="Verdana" panose="020B0604030504040204" pitchFamily="34" charset="0"/>
              </a:rPr>
              <a:t>caught     taught </a:t>
            </a:r>
            <a:endParaRPr lang="en-AU" sz="9600" dirty="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284387342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288005-337E-8025-A9F9-339D0CBCA823}"/>
              </a:ext>
            </a:extLst>
          </p:cNvPr>
          <p:cNvSpPr>
            <a:spLocks noGrp="1"/>
          </p:cNvSpPr>
          <p:nvPr>
            <p:ph type="title" idx="4294967295"/>
          </p:nvPr>
        </p:nvSpPr>
        <p:spPr>
          <a:xfrm>
            <a:off x="0" y="-1187511"/>
            <a:ext cx="10515600" cy="1325563"/>
          </a:xfrm>
        </p:spPr>
        <p:txBody>
          <a:bodyPr/>
          <a:lstStyle/>
          <a:p>
            <a:r>
              <a:rPr lang="en-US" sz="800" kern="1200" dirty="0">
                <a:solidFill>
                  <a:srgbClr val="E7E6E6"/>
                </a:solidFill>
                <a:effectLst/>
                <a:latin typeface="Calibri" panose="020F0502020204030204" pitchFamily="34" charset="0"/>
                <a:ea typeface="+mj-ea"/>
                <a:cs typeface="+mj-cs"/>
              </a:rPr>
              <a:t>Slide 29 We do </a:t>
            </a:r>
            <a:endParaRPr lang="en-AU" dirty="0"/>
          </a:p>
        </p:txBody>
      </p:sp>
      <p:sp>
        <p:nvSpPr>
          <p:cNvPr id="4" name="Content Placeholder 2">
            <a:extLst>
              <a:ext uri="{FF2B5EF4-FFF2-40B4-BE49-F238E27FC236}">
                <a16:creationId xmlns:a16="http://schemas.microsoft.com/office/drawing/2014/main" id="{A59FC1A2-09B8-725F-0859-9175287585F0}"/>
              </a:ext>
            </a:extLst>
          </p:cNvPr>
          <p:cNvSpPr txBox="1">
            <a:spLocks/>
          </p:cNvSpPr>
          <p:nvPr/>
        </p:nvSpPr>
        <p:spPr>
          <a:xfrm>
            <a:off x="1381123" y="2718036"/>
            <a:ext cx="10515601" cy="142192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9600" dirty="0">
                <a:solidFill>
                  <a:srgbClr val="4557AD"/>
                </a:solidFill>
                <a:latin typeface="Tenorite" pitchFamily="2" charset="0"/>
                <a:ea typeface="Verdana" panose="020B0604030504040204" pitchFamily="34" charset="0"/>
                <a:cs typeface="Verdana" panose="020B0604030504040204" pitchFamily="34" charset="0"/>
              </a:rPr>
              <a:t>caught     taught </a:t>
            </a:r>
            <a:endParaRPr lang="en-AU" sz="9600" dirty="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138490457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703F5-54EA-1A0D-EF89-8E5768C88B96}"/>
              </a:ext>
            </a:extLst>
          </p:cNvPr>
          <p:cNvSpPr>
            <a:spLocks noGrp="1"/>
          </p:cNvSpPr>
          <p:nvPr>
            <p:ph type="title" idx="4294967295"/>
          </p:nvPr>
        </p:nvSpPr>
        <p:spPr>
          <a:xfrm>
            <a:off x="0" y="-1522413"/>
            <a:ext cx="10515600" cy="1325563"/>
          </a:xfrm>
        </p:spPr>
        <p:txBody>
          <a:bodyPr/>
          <a:lstStyle/>
          <a:p>
            <a:r>
              <a:rPr lang="en-US" sz="800" kern="1200" dirty="0">
                <a:solidFill>
                  <a:srgbClr val="E7E6E6"/>
                </a:solidFill>
                <a:effectLst/>
                <a:latin typeface="Calibri" panose="020F0502020204030204" pitchFamily="34" charset="0"/>
                <a:ea typeface="+mj-ea"/>
                <a:cs typeface="+mj-cs"/>
              </a:rPr>
              <a:t>Slide 3 Review You do</a:t>
            </a:r>
            <a:endParaRPr lang="en-AU" dirty="0"/>
          </a:p>
        </p:txBody>
      </p:sp>
      <p:grpSp>
        <p:nvGrpSpPr>
          <p:cNvPr id="5" name="Group 4" descr="A grey monkey is swinging on a branch. Above the monkey are the letters ey. Underneath the monkey are the words: That monkey is grey!">
            <a:extLst>
              <a:ext uri="{FF2B5EF4-FFF2-40B4-BE49-F238E27FC236}">
                <a16:creationId xmlns:a16="http://schemas.microsoft.com/office/drawing/2014/main" id="{E45F157C-AB2F-12C0-8580-37F1B4B4F2F4}"/>
              </a:ext>
            </a:extLst>
          </p:cNvPr>
          <p:cNvGrpSpPr/>
          <p:nvPr/>
        </p:nvGrpSpPr>
        <p:grpSpPr>
          <a:xfrm>
            <a:off x="0" y="533264"/>
            <a:ext cx="12192000" cy="5610093"/>
            <a:chOff x="0" y="533264"/>
            <a:chExt cx="12192000" cy="5610093"/>
          </a:xfrm>
        </p:grpSpPr>
        <p:sp>
          <p:nvSpPr>
            <p:cNvPr id="4" name="Content Placeholder 2">
              <a:extLst>
                <a:ext uri="{FF2B5EF4-FFF2-40B4-BE49-F238E27FC236}">
                  <a16:creationId xmlns:a16="http://schemas.microsoft.com/office/drawing/2014/main" id="{6C4DCAEF-23C0-1E10-9230-2AE4FCBC9784}"/>
                </a:ext>
              </a:extLst>
            </p:cNvPr>
            <p:cNvSpPr txBox="1">
              <a:spLocks/>
            </p:cNvSpPr>
            <p:nvPr/>
          </p:nvSpPr>
          <p:spPr>
            <a:xfrm>
              <a:off x="0" y="533264"/>
              <a:ext cx="12192000" cy="165814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1000" dirty="0">
                  <a:solidFill>
                    <a:srgbClr val="4557AD"/>
                  </a:solidFill>
                  <a:latin typeface="Tenorite" pitchFamily="2" charset="0"/>
                  <a:cs typeface="Arial"/>
                </a:rPr>
                <a:t> ey</a:t>
              </a:r>
              <a:endParaRPr lang="en-AU" sz="11000" dirty="0">
                <a:solidFill>
                  <a:srgbClr val="4557AD"/>
                </a:solidFill>
                <a:latin typeface="Tenorite" pitchFamily="2" charset="0"/>
                <a:cs typeface="Arial"/>
              </a:endParaRPr>
            </a:p>
          </p:txBody>
        </p:sp>
        <p:sp>
          <p:nvSpPr>
            <p:cNvPr id="7" name="TextBox 6">
              <a:extLst>
                <a:ext uri="{FF2B5EF4-FFF2-40B4-BE49-F238E27FC236}">
                  <a16:creationId xmlns:a16="http://schemas.microsoft.com/office/drawing/2014/main" id="{644C6B4F-AA75-55A2-3AF9-71267EA498BA}"/>
                </a:ext>
              </a:extLst>
            </p:cNvPr>
            <p:cNvSpPr txBox="1"/>
            <p:nvPr/>
          </p:nvSpPr>
          <p:spPr>
            <a:xfrm>
              <a:off x="1" y="5023296"/>
              <a:ext cx="12191999" cy="923330"/>
            </a:xfrm>
            <a:prstGeom prst="rect">
              <a:avLst/>
            </a:prstGeom>
            <a:noFill/>
          </p:spPr>
          <p:txBody>
            <a:bodyPr wrap="square">
              <a:spAutoFit/>
            </a:bodyPr>
            <a:lstStyle/>
            <a:p>
              <a:pPr algn="ctr"/>
              <a:r>
                <a:rPr lang="en-US" sz="5400" dirty="0">
                  <a:solidFill>
                    <a:srgbClr val="4557AD"/>
                  </a:solidFill>
                  <a:latin typeface="Tenorite" pitchFamily="2" charset="0"/>
                  <a:ea typeface="Verdana" panose="020B0604030504040204" pitchFamily="34" charset="0"/>
                  <a:cs typeface="Verdana" panose="020B0604030504040204" pitchFamily="34" charset="0"/>
                </a:rPr>
                <a:t>That monk</a:t>
              </a:r>
              <a:r>
                <a:rPr lang="en-US" sz="5400" u="sng" dirty="0">
                  <a:solidFill>
                    <a:srgbClr val="4557AD"/>
                  </a:solidFill>
                  <a:latin typeface="Tenorite" pitchFamily="2" charset="0"/>
                  <a:ea typeface="Verdana" panose="020B0604030504040204" pitchFamily="34" charset="0"/>
                  <a:cs typeface="Verdana" panose="020B0604030504040204" pitchFamily="34" charset="0"/>
                </a:rPr>
                <a:t>ey</a:t>
              </a:r>
              <a:r>
                <a:rPr lang="en-US" sz="5400" dirty="0">
                  <a:solidFill>
                    <a:srgbClr val="4557AD"/>
                  </a:solidFill>
                  <a:latin typeface="Tenorite" pitchFamily="2" charset="0"/>
                  <a:ea typeface="Verdana" panose="020B0604030504040204" pitchFamily="34" charset="0"/>
                  <a:cs typeface="Verdana" panose="020B0604030504040204" pitchFamily="34" charset="0"/>
                </a:rPr>
                <a:t> is gr</a:t>
              </a:r>
              <a:r>
                <a:rPr lang="en-US" sz="5400" u="sng" dirty="0">
                  <a:solidFill>
                    <a:srgbClr val="4557AD"/>
                  </a:solidFill>
                  <a:latin typeface="Tenorite" pitchFamily="2" charset="0"/>
                  <a:ea typeface="Verdana" panose="020B0604030504040204" pitchFamily="34" charset="0"/>
                  <a:cs typeface="Verdana" panose="020B0604030504040204" pitchFamily="34" charset="0"/>
                </a:rPr>
                <a:t>ey</a:t>
              </a:r>
              <a:r>
                <a:rPr lang="en-US" sz="5400" dirty="0">
                  <a:solidFill>
                    <a:srgbClr val="4557AD"/>
                  </a:solidFill>
                  <a:latin typeface="Tenorite" pitchFamily="2" charset="0"/>
                  <a:ea typeface="Verdana" panose="020B0604030504040204" pitchFamily="34" charset="0"/>
                  <a:cs typeface="Verdana" panose="020B0604030504040204" pitchFamily="34" charset="0"/>
                </a:rPr>
                <a:t>!</a:t>
              </a:r>
              <a:endParaRPr lang="en-AU" sz="5400" u="sng" dirty="0">
                <a:solidFill>
                  <a:srgbClr val="4557AD"/>
                </a:solidFill>
              </a:endParaRPr>
            </a:p>
          </p:txBody>
        </p:sp>
        <p:sp>
          <p:nvSpPr>
            <p:cNvPr id="10" name="Rounded Rectangle 3">
              <a:extLst>
                <a:ext uri="{FF2B5EF4-FFF2-40B4-BE49-F238E27FC236}">
                  <a16:creationId xmlns:a16="http://schemas.microsoft.com/office/drawing/2014/main" id="{6B4C7CBB-C955-12E5-096A-1B01C655EAEA}"/>
                </a:ext>
                <a:ext uri="{C183D7F6-B498-43B3-948B-1728B52AA6E4}">
                  <adec:decorative xmlns:adec="http://schemas.microsoft.com/office/drawing/2017/decorative" val="1"/>
                </a:ext>
              </a:extLst>
            </p:cNvPr>
            <p:cNvSpPr/>
            <p:nvPr/>
          </p:nvSpPr>
          <p:spPr>
            <a:xfrm>
              <a:off x="2524720" y="2002954"/>
              <a:ext cx="7142561" cy="4140403"/>
            </a:xfrm>
            <a:prstGeom prst="roundRect">
              <a:avLst>
                <a:gd name="adj" fmla="val 2269"/>
              </a:avLst>
            </a:prstGeom>
            <a:noFill/>
            <a:ln w="38100">
              <a:solidFill>
                <a:srgbClr val="D9ECF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dirty="0"/>
            </a:p>
          </p:txBody>
        </p:sp>
      </p:grpSp>
      <p:pic>
        <p:nvPicPr>
          <p:cNvPr id="8" name="Graphic 7" descr="A grey monkey hanging from a branch">
            <a:extLst>
              <a:ext uri="{FF2B5EF4-FFF2-40B4-BE49-F238E27FC236}">
                <a16:creationId xmlns:a16="http://schemas.microsoft.com/office/drawing/2014/main" id="{5CCAFC60-F03C-4116-EF4D-D012DF647122}"/>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4910236" y="2245961"/>
            <a:ext cx="2777335" cy="2777335"/>
          </a:xfrm>
          <a:prstGeom prst="rect">
            <a:avLst/>
          </a:prstGeom>
        </p:spPr>
      </p:pic>
    </p:spTree>
    <p:custDataLst>
      <p:tags r:id="rId1"/>
    </p:custDataLst>
    <p:extLst>
      <p:ext uri="{BB962C8B-B14F-4D97-AF65-F5344CB8AC3E}">
        <p14:creationId xmlns:p14="http://schemas.microsoft.com/office/powerpoint/2010/main" val="373802838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56C839-808A-5939-5C42-19C54A4F66C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F47AC86-626B-8F16-B0D3-23B4B57F90FD}"/>
              </a:ext>
            </a:extLst>
          </p:cNvPr>
          <p:cNvSpPr>
            <a:spLocks noGrp="1"/>
          </p:cNvSpPr>
          <p:nvPr>
            <p:ph type="title" idx="4294967295"/>
          </p:nvPr>
        </p:nvSpPr>
        <p:spPr>
          <a:xfrm>
            <a:off x="0" y="-1394042"/>
            <a:ext cx="10515600" cy="1325563"/>
          </a:xfrm>
        </p:spPr>
        <p:txBody>
          <a:bodyPr/>
          <a:lstStyle/>
          <a:p>
            <a:r>
              <a:rPr lang="en-US" sz="800" kern="1200" dirty="0">
                <a:solidFill>
                  <a:srgbClr val="E7E6E6"/>
                </a:solidFill>
                <a:effectLst/>
                <a:latin typeface="Calibri" panose="020F0502020204030204" pitchFamily="34" charset="0"/>
                <a:ea typeface="+mj-ea"/>
                <a:cs typeface="+mj-cs"/>
              </a:rPr>
              <a:t>Slide 30 I do </a:t>
            </a:r>
            <a:endParaRPr lang="en-AU" dirty="0"/>
          </a:p>
        </p:txBody>
      </p:sp>
      <p:sp>
        <p:nvSpPr>
          <p:cNvPr id="4" name="Content Placeholder 2">
            <a:extLst>
              <a:ext uri="{FF2B5EF4-FFF2-40B4-BE49-F238E27FC236}">
                <a16:creationId xmlns:a16="http://schemas.microsoft.com/office/drawing/2014/main" id="{9B88EFB8-7E54-1E9C-39E9-5CC177002384}"/>
              </a:ext>
            </a:extLst>
          </p:cNvPr>
          <p:cNvSpPr txBox="1">
            <a:spLocks/>
          </p:cNvSpPr>
          <p:nvPr/>
        </p:nvSpPr>
        <p:spPr>
          <a:xfrm>
            <a:off x="574728" y="1532789"/>
            <a:ext cx="10515601" cy="4381841"/>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80000"/>
              </a:lnSpc>
            </a:pPr>
            <a:r>
              <a:rPr lang="en-US" sz="5800" dirty="0">
                <a:solidFill>
                  <a:srgbClr val="4557AD"/>
                </a:solidFill>
                <a:latin typeface="Tenorite" pitchFamily="2" charset="0"/>
                <a:ea typeface="Verdana" panose="020B0604030504040204" pitchFamily="34" charset="0"/>
                <a:cs typeface="Verdana" panose="020B0604030504040204" pitchFamily="34" charset="0"/>
              </a:rPr>
              <a:t>My mum installed a new game on my computer. It is set in a bowling alley and you are allocated 10 points for each pin that falls. I taught Mum how to play it. </a:t>
            </a:r>
            <a:endParaRPr lang="en-AU" sz="5800" dirty="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41330890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339FF27-3E75-0CBC-DE69-1170FF7905B8}"/>
              </a:ext>
            </a:extLst>
          </p:cNvPr>
          <p:cNvSpPr>
            <a:spLocks noGrp="1"/>
          </p:cNvSpPr>
          <p:nvPr>
            <p:ph type="title" idx="4294967295"/>
          </p:nvPr>
        </p:nvSpPr>
        <p:spPr>
          <a:xfrm>
            <a:off x="0" y="-1201850"/>
            <a:ext cx="10515600" cy="1325563"/>
          </a:xfrm>
        </p:spPr>
        <p:txBody>
          <a:bodyPr/>
          <a:lstStyle/>
          <a:p>
            <a:r>
              <a:rPr lang="en-US" sz="800" kern="1200" dirty="0">
                <a:solidFill>
                  <a:srgbClr val="E7E6E6"/>
                </a:solidFill>
                <a:effectLst/>
                <a:latin typeface="Calibri" panose="020F0502020204030204" pitchFamily="34" charset="0"/>
                <a:ea typeface="+mj-ea"/>
                <a:cs typeface="+mj-cs"/>
              </a:rPr>
              <a:t>Slide 31 We do</a:t>
            </a:r>
            <a:endParaRPr lang="en-AU" dirty="0"/>
          </a:p>
        </p:txBody>
      </p:sp>
      <p:sp>
        <p:nvSpPr>
          <p:cNvPr id="2" name="Content Placeholder 2">
            <a:extLst>
              <a:ext uri="{FF2B5EF4-FFF2-40B4-BE49-F238E27FC236}">
                <a16:creationId xmlns:a16="http://schemas.microsoft.com/office/drawing/2014/main" id="{A2603459-2312-EB7E-7980-A506A2F7A445}"/>
              </a:ext>
            </a:extLst>
          </p:cNvPr>
          <p:cNvSpPr txBox="1">
            <a:spLocks/>
          </p:cNvSpPr>
          <p:nvPr/>
        </p:nvSpPr>
        <p:spPr>
          <a:xfrm>
            <a:off x="512735" y="1858571"/>
            <a:ext cx="10515601" cy="3667799"/>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80000"/>
              </a:lnSpc>
            </a:pPr>
            <a:r>
              <a:rPr lang="en-US" sz="5800" dirty="0">
                <a:solidFill>
                  <a:srgbClr val="4557AD"/>
                </a:solidFill>
                <a:latin typeface="Tenorite" pitchFamily="2" charset="0"/>
                <a:ea typeface="Verdana" panose="020B0604030504040204" pitchFamily="34" charset="0"/>
                <a:cs typeface="Verdana" panose="020B0604030504040204" pitchFamily="34" charset="0"/>
              </a:rPr>
              <a:t>I caught the netball and then I taught the tallest girl on the team how to shoot it. I kept </a:t>
            </a:r>
            <a:br>
              <a:rPr lang="en-US" sz="5800" dirty="0">
                <a:solidFill>
                  <a:srgbClr val="4557AD"/>
                </a:solidFill>
                <a:latin typeface="Tenorite" pitchFamily="2" charset="0"/>
                <a:ea typeface="Verdana" panose="020B0604030504040204" pitchFamily="34" charset="0"/>
                <a:cs typeface="Verdana" panose="020B0604030504040204" pitchFamily="34" charset="0"/>
              </a:rPr>
            </a:br>
            <a:r>
              <a:rPr lang="en-US" sz="5800" dirty="0">
                <a:solidFill>
                  <a:srgbClr val="4557AD"/>
                </a:solidFill>
                <a:latin typeface="Tenorite" pitchFamily="2" charset="0"/>
                <a:ea typeface="Verdana" panose="020B0604030504040204" pitchFamily="34" charset="0"/>
                <a:cs typeface="Verdana" panose="020B0604030504040204" pitchFamily="34" charset="0"/>
              </a:rPr>
              <a:t>a tally of her shots. She did </a:t>
            </a:r>
            <a:br>
              <a:rPr lang="en-US" sz="5800" dirty="0">
                <a:solidFill>
                  <a:srgbClr val="4557AD"/>
                </a:solidFill>
                <a:latin typeface="Tenorite" pitchFamily="2" charset="0"/>
                <a:ea typeface="Verdana" panose="020B0604030504040204" pitchFamily="34" charset="0"/>
                <a:cs typeface="Verdana" panose="020B0604030504040204" pitchFamily="34" charset="0"/>
              </a:rPr>
            </a:br>
            <a:r>
              <a:rPr lang="en-US" sz="5800" dirty="0">
                <a:solidFill>
                  <a:srgbClr val="4557AD"/>
                </a:solidFill>
                <a:latin typeface="Tenorite" pitchFamily="2" charset="0"/>
                <a:ea typeface="Verdana" panose="020B0604030504040204" pitchFamily="34" charset="0"/>
                <a:cs typeface="Verdana" panose="020B0604030504040204" pitchFamily="34" charset="0"/>
              </a:rPr>
              <a:t>very well!</a:t>
            </a:r>
            <a:endParaRPr lang="en-AU" sz="5800" dirty="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127832924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28681C6-8A71-1A1A-970D-5F0EA4B41422}"/>
              </a:ext>
            </a:extLst>
          </p:cNvPr>
          <p:cNvSpPr>
            <a:spLocks noGrp="1"/>
          </p:cNvSpPr>
          <p:nvPr>
            <p:ph type="title" idx="4294967295"/>
          </p:nvPr>
        </p:nvSpPr>
        <p:spPr>
          <a:xfrm>
            <a:off x="0" y="-1465281"/>
            <a:ext cx="10515600" cy="1325563"/>
          </a:xfrm>
        </p:spPr>
        <p:txBody>
          <a:bodyPr/>
          <a:lstStyle/>
          <a:p>
            <a:r>
              <a:rPr lang="en-US" sz="800" kern="1200" dirty="0">
                <a:solidFill>
                  <a:srgbClr val="E7E6E6"/>
                </a:solidFill>
                <a:effectLst/>
                <a:latin typeface="Calibri" panose="020F0502020204030204" pitchFamily="34" charset="0"/>
                <a:ea typeface="+mj-ea"/>
                <a:cs typeface="+mj-cs"/>
              </a:rPr>
              <a:t>Slide 32 I do </a:t>
            </a:r>
            <a:endParaRPr lang="en-AU" dirty="0"/>
          </a:p>
        </p:txBody>
      </p:sp>
      <p:pic>
        <p:nvPicPr>
          <p:cNvPr id="2" name="Graphic 1" descr="Pencil outline">
            <a:extLst>
              <a:ext uri="{FF2B5EF4-FFF2-40B4-BE49-F238E27FC236}">
                <a16:creationId xmlns:a16="http://schemas.microsoft.com/office/drawing/2014/main" id="{1B533230-13DD-C044-B1B8-049E4B22CFC9}"/>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089743" y="1764062"/>
            <a:ext cx="3671538" cy="3671538"/>
          </a:xfrm>
          <a:prstGeom prst="rect">
            <a:avLst/>
          </a:prstGeom>
        </p:spPr>
      </p:pic>
    </p:spTree>
    <p:custDataLst>
      <p:tags r:id="rId1"/>
    </p:custDataLst>
    <p:extLst>
      <p:ext uri="{BB962C8B-B14F-4D97-AF65-F5344CB8AC3E}">
        <p14:creationId xmlns:p14="http://schemas.microsoft.com/office/powerpoint/2010/main" val="50857239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8B446A7-1E6F-F121-2C5E-B02EF89C2B20}"/>
              </a:ext>
            </a:extLst>
          </p:cNvPr>
          <p:cNvSpPr>
            <a:spLocks noGrp="1"/>
          </p:cNvSpPr>
          <p:nvPr>
            <p:ph type="title" idx="4294967295"/>
          </p:nvPr>
        </p:nvSpPr>
        <p:spPr>
          <a:xfrm>
            <a:off x="0" y="-1201850"/>
            <a:ext cx="10515600" cy="1325563"/>
          </a:xfrm>
        </p:spPr>
        <p:txBody>
          <a:bodyPr/>
          <a:lstStyle/>
          <a:p>
            <a:r>
              <a:rPr lang="en-US" sz="800" kern="1200" dirty="0">
                <a:solidFill>
                  <a:srgbClr val="E7E6E6"/>
                </a:solidFill>
                <a:effectLst/>
                <a:latin typeface="Calibri" panose="020F0502020204030204" pitchFamily="34" charset="0"/>
                <a:ea typeface="+mj-ea"/>
                <a:cs typeface="+mj-cs"/>
              </a:rPr>
              <a:t>Slide 33 We do </a:t>
            </a:r>
            <a:endParaRPr lang="en-AU" dirty="0"/>
          </a:p>
        </p:txBody>
      </p:sp>
      <p:pic>
        <p:nvPicPr>
          <p:cNvPr id="2" name="Graphic 1" descr="Pencil outline">
            <a:extLst>
              <a:ext uri="{FF2B5EF4-FFF2-40B4-BE49-F238E27FC236}">
                <a16:creationId xmlns:a16="http://schemas.microsoft.com/office/drawing/2014/main" id="{4FD4182A-6CFD-6247-8FC2-1AB2AA7FC35C}"/>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089743" y="1764062"/>
            <a:ext cx="3671538" cy="3671538"/>
          </a:xfrm>
          <a:prstGeom prst="rect">
            <a:avLst/>
          </a:prstGeom>
        </p:spPr>
      </p:pic>
    </p:spTree>
    <p:custDataLst>
      <p:tags r:id="rId1"/>
    </p:custDataLst>
    <p:extLst>
      <p:ext uri="{BB962C8B-B14F-4D97-AF65-F5344CB8AC3E}">
        <p14:creationId xmlns:p14="http://schemas.microsoft.com/office/powerpoint/2010/main" val="115731195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FF74E7D-46A4-623E-6F4A-08640157C9E9}"/>
              </a:ext>
            </a:extLst>
          </p:cNvPr>
          <p:cNvSpPr>
            <a:spLocks noGrp="1"/>
          </p:cNvSpPr>
          <p:nvPr>
            <p:ph type="title" idx="4294967295"/>
          </p:nvPr>
        </p:nvSpPr>
        <p:spPr>
          <a:xfrm>
            <a:off x="0" y="-1219771"/>
            <a:ext cx="10515600" cy="1325563"/>
          </a:xfrm>
        </p:spPr>
        <p:txBody>
          <a:bodyPr/>
          <a:lstStyle/>
          <a:p>
            <a:r>
              <a:rPr lang="en-US" sz="800" kern="1200" dirty="0">
                <a:solidFill>
                  <a:srgbClr val="E7E6E6"/>
                </a:solidFill>
                <a:effectLst/>
                <a:latin typeface="Calibri" panose="020F0502020204030204" pitchFamily="34" charset="0"/>
                <a:ea typeface="+mj-ea"/>
                <a:cs typeface="+mj-cs"/>
              </a:rPr>
              <a:t>Slide 34 Check for understanding</a:t>
            </a:r>
            <a:endParaRPr lang="en-AU" dirty="0"/>
          </a:p>
        </p:txBody>
      </p:sp>
      <p:sp>
        <p:nvSpPr>
          <p:cNvPr id="19" name="TextBox 18">
            <a:extLst>
              <a:ext uri="{FF2B5EF4-FFF2-40B4-BE49-F238E27FC236}">
                <a16:creationId xmlns:a16="http://schemas.microsoft.com/office/drawing/2014/main" id="{214F17CC-34F0-5F43-A747-B3919DAC7160}"/>
              </a:ext>
            </a:extLst>
          </p:cNvPr>
          <p:cNvSpPr txBox="1"/>
          <p:nvPr/>
        </p:nvSpPr>
        <p:spPr>
          <a:xfrm>
            <a:off x="293682" y="2490135"/>
            <a:ext cx="3181882" cy="1092607"/>
          </a:xfrm>
          <a:prstGeom prst="rect">
            <a:avLst/>
          </a:prstGeom>
          <a:noFill/>
        </p:spPr>
        <p:txBody>
          <a:bodyPr wrap="square" rtlCol="0">
            <a:spAutoFit/>
          </a:bodyPr>
          <a:lstStyle/>
          <a:p>
            <a:pPr algn="ctr"/>
            <a:r>
              <a:rPr lang="en-US" sz="6500" b="1" dirty="0">
                <a:solidFill>
                  <a:srgbClr val="4857A6"/>
                </a:solidFill>
                <a:latin typeface="Calibri" panose="020F0502020204030204" pitchFamily="34" charset="0"/>
                <a:ea typeface="Verdana" panose="020B0604030504040204" pitchFamily="34" charset="0"/>
                <a:cs typeface="Calibri" panose="020F0502020204030204" pitchFamily="34" charset="0"/>
              </a:rPr>
              <a:t>I can…</a:t>
            </a:r>
            <a:endParaRPr lang="en-AU" sz="6500" b="1" dirty="0">
              <a:solidFill>
                <a:srgbClr val="4857A6"/>
              </a:solidFill>
              <a:latin typeface="Calibri" panose="020F0502020204030204" pitchFamily="34" charset="0"/>
              <a:ea typeface="Verdana" panose="020B0604030504040204" pitchFamily="34" charset="0"/>
              <a:cs typeface="Calibri" panose="020F0502020204030204" pitchFamily="34" charset="0"/>
            </a:endParaRPr>
          </a:p>
        </p:txBody>
      </p:sp>
      <p:sp>
        <p:nvSpPr>
          <p:cNvPr id="20" name="Title 1">
            <a:extLst>
              <a:ext uri="{FF2B5EF4-FFF2-40B4-BE49-F238E27FC236}">
                <a16:creationId xmlns:a16="http://schemas.microsoft.com/office/drawing/2014/main" id="{E7B0359D-E390-A544-B173-3787B4AC0A0D}"/>
              </a:ext>
            </a:extLst>
          </p:cNvPr>
          <p:cNvSpPr txBox="1">
            <a:spLocks/>
          </p:cNvSpPr>
          <p:nvPr/>
        </p:nvSpPr>
        <p:spPr>
          <a:xfrm>
            <a:off x="3864474" y="2444455"/>
            <a:ext cx="2336671" cy="1255728"/>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endParaRPr lang="en-US" sz="2800" b="0" dirty="0">
              <a:solidFill>
                <a:srgbClr val="0E1E42"/>
              </a:solidFill>
              <a:latin typeface="Calibri" panose="020F0502020204030204" pitchFamily="34" charset="0"/>
              <a:ea typeface="Verdana" panose="020B0604030504040204" pitchFamily="34" charset="0"/>
            </a:endParaRPr>
          </a:p>
          <a:p>
            <a:pPr algn="ctr"/>
            <a:r>
              <a:rPr lang="en-US" sz="2800" b="0" dirty="0">
                <a:solidFill>
                  <a:srgbClr val="0E1E42"/>
                </a:solidFill>
                <a:latin typeface="Calibri" panose="020F0502020204030204" pitchFamily="34" charset="0"/>
                <a:ea typeface="Verdana" panose="020B0604030504040204" pitchFamily="34" charset="0"/>
              </a:rPr>
              <a:t>say the sounds </a:t>
            </a:r>
            <a:br>
              <a:rPr lang="en-US" sz="2800" b="0" dirty="0">
                <a:solidFill>
                  <a:srgbClr val="0E1E42"/>
                </a:solidFill>
                <a:latin typeface="Calibri" panose="020F0502020204030204" pitchFamily="34" charset="0"/>
                <a:ea typeface="Verdana" panose="020B0604030504040204" pitchFamily="34" charset="0"/>
              </a:rPr>
            </a:br>
            <a:endParaRPr lang="en-US" sz="2800" dirty="0">
              <a:solidFill>
                <a:srgbClr val="0E1E42"/>
              </a:solidFill>
              <a:latin typeface="Calibri" panose="020F0502020204030204" pitchFamily="34" charset="0"/>
              <a:ea typeface="Verdana" panose="020B0604030504040204" pitchFamily="34" charset="0"/>
            </a:endParaRPr>
          </a:p>
        </p:txBody>
      </p:sp>
      <p:sp>
        <p:nvSpPr>
          <p:cNvPr id="10" name="TextBox 9">
            <a:extLst>
              <a:ext uri="{FF2B5EF4-FFF2-40B4-BE49-F238E27FC236}">
                <a16:creationId xmlns:a16="http://schemas.microsoft.com/office/drawing/2014/main" id="{81E1BBD2-AE24-813F-0C9A-CC9BDA2D20CD}"/>
              </a:ext>
            </a:extLst>
          </p:cNvPr>
          <p:cNvSpPr txBox="1"/>
          <p:nvPr/>
        </p:nvSpPr>
        <p:spPr>
          <a:xfrm>
            <a:off x="4196853" y="3700182"/>
            <a:ext cx="1486304" cy="1569660"/>
          </a:xfrm>
          <a:prstGeom prst="rect">
            <a:avLst/>
          </a:prstGeom>
          <a:noFill/>
        </p:spPr>
        <p:txBody>
          <a:bodyPr wrap="none" rtlCol="0">
            <a:spAutoFit/>
          </a:bodyPr>
          <a:lstStyle/>
          <a:p>
            <a:r>
              <a:rPr lang="en-US" sz="9600" dirty="0">
                <a:solidFill>
                  <a:srgbClr val="4857A6"/>
                </a:solidFill>
                <a:latin typeface="Tenorite" pitchFamily="2" charset="0"/>
                <a:ea typeface="Verdana" panose="020B0604030504040204" pitchFamily="34" charset="0"/>
              </a:rPr>
              <a:t>all</a:t>
            </a:r>
            <a:endParaRPr lang="en-AU" sz="9600" dirty="0"/>
          </a:p>
        </p:txBody>
      </p:sp>
      <p:sp>
        <p:nvSpPr>
          <p:cNvPr id="31" name="Title 1">
            <a:extLst>
              <a:ext uri="{FF2B5EF4-FFF2-40B4-BE49-F238E27FC236}">
                <a16:creationId xmlns:a16="http://schemas.microsoft.com/office/drawing/2014/main" id="{4364FCCC-3045-ED42-BBF6-6789C6A4CF1E}"/>
              </a:ext>
            </a:extLst>
          </p:cNvPr>
          <p:cNvSpPr txBox="1">
            <a:spLocks/>
          </p:cNvSpPr>
          <p:nvPr/>
        </p:nvSpPr>
        <p:spPr>
          <a:xfrm>
            <a:off x="6525922" y="2832253"/>
            <a:ext cx="2462803" cy="480131"/>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r>
              <a:rPr lang="en-US" sz="2800" b="0" dirty="0">
                <a:solidFill>
                  <a:srgbClr val="0E1E42"/>
                </a:solidFill>
                <a:latin typeface="Calibri" panose="020F0502020204030204" pitchFamily="34" charset="0"/>
                <a:ea typeface="Verdana" panose="020B0604030504040204" pitchFamily="34" charset="0"/>
              </a:rPr>
              <a:t>read a word</a:t>
            </a:r>
            <a:endParaRPr lang="en-US" sz="2800" dirty="0">
              <a:solidFill>
                <a:srgbClr val="0E1E42"/>
              </a:solidFill>
              <a:latin typeface="Calibri" panose="020F0502020204030204" pitchFamily="34" charset="0"/>
              <a:ea typeface="Verdana" panose="020B0604030504040204" pitchFamily="34" charset="0"/>
            </a:endParaRPr>
          </a:p>
        </p:txBody>
      </p:sp>
      <p:sp>
        <p:nvSpPr>
          <p:cNvPr id="21" name="Content Placeholder 3">
            <a:extLst>
              <a:ext uri="{FF2B5EF4-FFF2-40B4-BE49-F238E27FC236}">
                <a16:creationId xmlns:a16="http://schemas.microsoft.com/office/drawing/2014/main" id="{17E4CE3F-6B29-2B49-8731-61EB6323A106}"/>
              </a:ext>
            </a:extLst>
          </p:cNvPr>
          <p:cNvSpPr txBox="1">
            <a:spLocks/>
          </p:cNvSpPr>
          <p:nvPr/>
        </p:nvSpPr>
        <p:spPr>
          <a:xfrm>
            <a:off x="6498721" y="3545617"/>
            <a:ext cx="2648801" cy="2177006"/>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4400" dirty="0">
                <a:solidFill>
                  <a:srgbClr val="4557AD"/>
                </a:solidFill>
                <a:latin typeface="Tenorite" pitchFamily="2" charset="0"/>
                <a:cs typeface="Arial"/>
              </a:rPr>
              <a:t>gallery</a:t>
            </a:r>
          </a:p>
          <a:p>
            <a:pPr marL="0" indent="0" algn="ctr">
              <a:buFont typeface="Arial" panose="020B0604020202020204" pitchFamily="34" charset="0"/>
              <a:buNone/>
            </a:pPr>
            <a:r>
              <a:rPr lang="en-US" sz="4400" dirty="0">
                <a:solidFill>
                  <a:srgbClr val="4557AD"/>
                </a:solidFill>
                <a:latin typeface="Tenorite" pitchFamily="2" charset="0"/>
                <a:cs typeface="Arial"/>
              </a:rPr>
              <a:t>rainfall</a:t>
            </a:r>
          </a:p>
          <a:p>
            <a:pPr marL="0" indent="0" algn="ctr">
              <a:buFont typeface="Arial" panose="020B0604020202020204" pitchFamily="34" charset="0"/>
              <a:buNone/>
            </a:pPr>
            <a:r>
              <a:rPr lang="en-US" sz="4400" dirty="0">
                <a:solidFill>
                  <a:srgbClr val="4557AD"/>
                </a:solidFill>
                <a:latin typeface="Tenorite" pitchFamily="2" charset="0"/>
                <a:cs typeface="Arial"/>
              </a:rPr>
              <a:t>allergy</a:t>
            </a:r>
          </a:p>
        </p:txBody>
      </p:sp>
      <p:sp>
        <p:nvSpPr>
          <p:cNvPr id="23" name="Title 1">
            <a:extLst>
              <a:ext uri="{FF2B5EF4-FFF2-40B4-BE49-F238E27FC236}">
                <a16:creationId xmlns:a16="http://schemas.microsoft.com/office/drawing/2014/main" id="{B073B2B4-61AC-664F-825F-CA46D5433F51}"/>
              </a:ext>
            </a:extLst>
          </p:cNvPr>
          <p:cNvSpPr txBox="1">
            <a:spLocks/>
          </p:cNvSpPr>
          <p:nvPr/>
        </p:nvSpPr>
        <p:spPr>
          <a:xfrm>
            <a:off x="9313502" y="2832253"/>
            <a:ext cx="2366887" cy="480131"/>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r>
              <a:rPr lang="en-US" sz="2800" b="0" dirty="0">
                <a:solidFill>
                  <a:srgbClr val="0E1E42"/>
                </a:solidFill>
                <a:latin typeface="Calibri" panose="020F0502020204030204" pitchFamily="34" charset="0"/>
                <a:ea typeface="Verdana" panose="020B0604030504040204" pitchFamily="34" charset="0"/>
              </a:rPr>
              <a:t>write a word</a:t>
            </a:r>
            <a:endParaRPr lang="en-US" sz="2800" dirty="0">
              <a:solidFill>
                <a:srgbClr val="0E1E42"/>
              </a:solidFill>
              <a:latin typeface="Calibri" panose="020F0502020204030204" pitchFamily="34" charset="0"/>
              <a:ea typeface="Verdana" panose="020B0604030504040204" pitchFamily="34" charset="0"/>
            </a:endParaRPr>
          </a:p>
        </p:txBody>
      </p:sp>
      <p:grpSp>
        <p:nvGrpSpPr>
          <p:cNvPr id="33" name="Group 32">
            <a:extLst>
              <a:ext uri="{FF2B5EF4-FFF2-40B4-BE49-F238E27FC236}">
                <a16:creationId xmlns:a16="http://schemas.microsoft.com/office/drawing/2014/main" id="{2F9A5D8F-0705-454F-8A7D-6109A7CC13CA}"/>
              </a:ext>
              <a:ext uri="{C183D7F6-B498-43B3-948B-1728B52AA6E4}">
                <adec:decorative xmlns:adec="http://schemas.microsoft.com/office/drawing/2017/decorative" val="1"/>
              </a:ext>
            </a:extLst>
          </p:cNvPr>
          <p:cNvGrpSpPr/>
          <p:nvPr/>
        </p:nvGrpSpPr>
        <p:grpSpPr>
          <a:xfrm>
            <a:off x="10096546" y="1900112"/>
            <a:ext cx="800799" cy="590023"/>
            <a:chOff x="10096546" y="1900112"/>
            <a:chExt cx="800799" cy="590023"/>
          </a:xfrm>
        </p:grpSpPr>
        <p:sp>
          <p:nvSpPr>
            <p:cNvPr id="25" name="Rounded Rectangle 24">
              <a:extLst>
                <a:ext uri="{FF2B5EF4-FFF2-40B4-BE49-F238E27FC236}">
                  <a16:creationId xmlns:a16="http://schemas.microsoft.com/office/drawing/2014/main" id="{A363734B-AABF-5E43-B240-CB56DB1BD6BC}"/>
                </a:ext>
              </a:extLst>
            </p:cNvPr>
            <p:cNvSpPr/>
            <p:nvPr userDrawn="1"/>
          </p:nvSpPr>
          <p:spPr>
            <a:xfrm>
              <a:off x="10096546" y="1900112"/>
              <a:ext cx="800799" cy="590023"/>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6" name="Graphic 25" descr="Pencil outline">
              <a:extLst>
                <a:ext uri="{FF2B5EF4-FFF2-40B4-BE49-F238E27FC236}">
                  <a16:creationId xmlns:a16="http://schemas.microsoft.com/office/drawing/2014/main" id="{B4F359A2-CBC5-E941-8F66-CC771AE6FE95}"/>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272621" y="1964946"/>
              <a:ext cx="447584" cy="447584"/>
            </a:xfrm>
            <a:prstGeom prst="rect">
              <a:avLst/>
            </a:prstGeom>
          </p:spPr>
        </p:pic>
      </p:grpSp>
      <p:grpSp>
        <p:nvGrpSpPr>
          <p:cNvPr id="32" name="Group 31">
            <a:extLst>
              <a:ext uri="{FF2B5EF4-FFF2-40B4-BE49-F238E27FC236}">
                <a16:creationId xmlns:a16="http://schemas.microsoft.com/office/drawing/2014/main" id="{0B743ACB-1F20-3D41-890A-BA5D3634B733}"/>
              </a:ext>
              <a:ext uri="{C183D7F6-B498-43B3-948B-1728B52AA6E4}">
                <adec:decorative xmlns:adec="http://schemas.microsoft.com/office/drawing/2017/decorative" val="1"/>
              </a:ext>
            </a:extLst>
          </p:cNvPr>
          <p:cNvGrpSpPr/>
          <p:nvPr/>
        </p:nvGrpSpPr>
        <p:grpSpPr>
          <a:xfrm>
            <a:off x="7356924" y="1891643"/>
            <a:ext cx="800799" cy="598492"/>
            <a:chOff x="7374176" y="1891643"/>
            <a:chExt cx="800799" cy="598492"/>
          </a:xfrm>
        </p:grpSpPr>
        <p:sp>
          <p:nvSpPr>
            <p:cNvPr id="28" name="Rounded Rectangle 27">
              <a:extLst>
                <a:ext uri="{FF2B5EF4-FFF2-40B4-BE49-F238E27FC236}">
                  <a16:creationId xmlns:a16="http://schemas.microsoft.com/office/drawing/2014/main" id="{39FD4883-D300-764A-83C3-3C5B7C00CB50}"/>
                </a:ext>
              </a:extLst>
            </p:cNvPr>
            <p:cNvSpPr/>
            <p:nvPr userDrawn="1"/>
          </p:nvSpPr>
          <p:spPr>
            <a:xfrm>
              <a:off x="7374176" y="1891643"/>
              <a:ext cx="800799" cy="590023"/>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9" name="Graphic 28" descr="Glasses outline">
              <a:extLst>
                <a:ext uri="{FF2B5EF4-FFF2-40B4-BE49-F238E27FC236}">
                  <a16:creationId xmlns:a16="http://schemas.microsoft.com/office/drawing/2014/main" id="{A3D84708-6DF4-C94A-AEB4-5E35ACA4EB7E}"/>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7483340" y="1891643"/>
              <a:ext cx="598492" cy="598492"/>
            </a:xfrm>
            <a:prstGeom prst="rect">
              <a:avLst/>
            </a:prstGeom>
          </p:spPr>
        </p:pic>
      </p:grpSp>
      <p:pic>
        <p:nvPicPr>
          <p:cNvPr id="30" name="Graphic 29">
            <a:extLst>
              <a:ext uri="{FF2B5EF4-FFF2-40B4-BE49-F238E27FC236}">
                <a16:creationId xmlns:a16="http://schemas.microsoft.com/office/drawing/2014/main" id="{D55D0BDF-AAF6-7942-A364-2A4C7D956351}"/>
              </a:ext>
              <a:ext uri="{C183D7F6-B498-43B3-948B-1728B52AA6E4}">
                <adec:decorative xmlns:adec="http://schemas.microsoft.com/office/drawing/2017/decorative" val="1"/>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p:blipFill>
        <p:spPr>
          <a:xfrm flipH="1">
            <a:off x="-418788" y="1134428"/>
            <a:ext cx="4588192" cy="4588192"/>
          </a:xfrm>
          <a:prstGeom prst="rect">
            <a:avLst/>
          </a:prstGeom>
        </p:spPr>
      </p:pic>
      <p:pic>
        <p:nvPicPr>
          <p:cNvPr id="7" name="Picture 6" descr="wba">
            <a:extLst>
              <a:ext uri="{FF2B5EF4-FFF2-40B4-BE49-F238E27FC236}">
                <a16:creationId xmlns:a16="http://schemas.microsoft.com/office/drawing/2014/main" id="{51C3F29B-273B-A73B-7CA5-E25A903EA4CE}"/>
              </a:ext>
            </a:extLst>
          </p:cNvPr>
          <p:cNvPicPr>
            <a:picLocks noChangeAspect="1"/>
          </p:cNvPicPr>
          <p:nvPr/>
        </p:nvPicPr>
        <p:blipFill>
          <a:blip r:embed="rId10">
            <a:extLst>
              <a:ext uri="{28A0092B-C50C-407E-A947-70E740481C1C}">
                <a14:useLocalDpi xmlns:a14="http://schemas.microsoft.com/office/drawing/2010/main" val="0"/>
              </a:ext>
            </a:extLst>
          </a:blip>
          <a:srcRect/>
          <a:stretch/>
        </p:blipFill>
        <p:spPr>
          <a:xfrm>
            <a:off x="10117573" y="3312384"/>
            <a:ext cx="796054" cy="796054"/>
          </a:xfrm>
          <a:prstGeom prst="rect">
            <a:avLst/>
          </a:prstGeom>
        </p:spPr>
      </p:pic>
      <p:pic>
        <p:nvPicPr>
          <p:cNvPr id="6" name="Picture 5" descr="wball&#10;">
            <a:extLst>
              <a:ext uri="{FF2B5EF4-FFF2-40B4-BE49-F238E27FC236}">
                <a16:creationId xmlns:a16="http://schemas.microsoft.com/office/drawing/2014/main" id="{68F43B59-FD6A-19B4-BDA8-F99638D4C2AF}"/>
              </a:ext>
            </a:extLst>
          </p:cNvPr>
          <p:cNvPicPr>
            <a:picLocks noChangeAspect="1"/>
          </p:cNvPicPr>
          <p:nvPr/>
        </p:nvPicPr>
        <p:blipFill>
          <a:blip r:embed="rId11">
            <a:extLst>
              <a:ext uri="{28A0092B-C50C-407E-A947-70E740481C1C}">
                <a14:useLocalDpi xmlns:a14="http://schemas.microsoft.com/office/drawing/2010/main" val="0"/>
              </a:ext>
            </a:extLst>
          </a:blip>
          <a:srcRect/>
          <a:stretch/>
        </p:blipFill>
        <p:spPr>
          <a:xfrm>
            <a:off x="9919731" y="4203917"/>
            <a:ext cx="1153364" cy="1153364"/>
          </a:xfrm>
          <a:prstGeom prst="rect">
            <a:avLst/>
          </a:prstGeom>
        </p:spPr>
      </p:pic>
      <p:pic>
        <p:nvPicPr>
          <p:cNvPr id="2" name="Picture 1" descr="alligator">
            <a:extLst>
              <a:ext uri="{FF2B5EF4-FFF2-40B4-BE49-F238E27FC236}">
                <a16:creationId xmlns:a16="http://schemas.microsoft.com/office/drawing/2014/main" id="{108BDE09-945B-8032-1561-532E24161CE4}"/>
              </a:ext>
            </a:extLst>
          </p:cNvPr>
          <p:cNvPicPr>
            <a:picLocks noChangeAspect="1"/>
          </p:cNvPicPr>
          <p:nvPr/>
        </p:nvPicPr>
        <p:blipFill>
          <a:blip r:embed="rId12">
            <a:extLst>
              <a:ext uri="{28A0092B-C50C-407E-A947-70E740481C1C}">
                <a14:useLocalDpi xmlns:a14="http://schemas.microsoft.com/office/drawing/2010/main" val="0"/>
              </a:ext>
            </a:extLst>
          </a:blip>
          <a:srcRect/>
          <a:stretch/>
        </p:blipFill>
        <p:spPr>
          <a:xfrm>
            <a:off x="9740044" y="5109203"/>
            <a:ext cx="1551111" cy="1551111"/>
          </a:xfrm>
          <a:prstGeom prst="rect">
            <a:avLst/>
          </a:prstGeom>
        </p:spPr>
      </p:pic>
    </p:spTree>
    <p:custDataLst>
      <p:tags r:id="rId1"/>
    </p:custDataLst>
    <p:extLst>
      <p:ext uri="{BB962C8B-B14F-4D97-AF65-F5344CB8AC3E}">
        <p14:creationId xmlns:p14="http://schemas.microsoft.com/office/powerpoint/2010/main" val="25813006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A465A2C-EA31-EB55-D1ED-038DC7D2B806}"/>
              </a:ext>
            </a:extLst>
          </p:cNvPr>
          <p:cNvSpPr>
            <a:spLocks noGrp="1"/>
          </p:cNvSpPr>
          <p:nvPr>
            <p:ph type="title" idx="4294967295"/>
          </p:nvPr>
        </p:nvSpPr>
        <p:spPr>
          <a:xfrm>
            <a:off x="0" y="-1201850"/>
            <a:ext cx="10515600" cy="1325563"/>
          </a:xfrm>
        </p:spPr>
        <p:txBody>
          <a:bodyPr/>
          <a:lstStyle/>
          <a:p>
            <a:r>
              <a:rPr lang="en-US" sz="800" kern="1200" dirty="0">
                <a:solidFill>
                  <a:srgbClr val="E7E6E6"/>
                </a:solidFill>
                <a:effectLst/>
                <a:latin typeface="Calibri" panose="020F0502020204030204" pitchFamily="34" charset="0"/>
                <a:ea typeface="+mj-ea"/>
                <a:cs typeface="+mj-cs"/>
              </a:rPr>
              <a:t>Slide 35 Check for understanding</a:t>
            </a:r>
            <a:r>
              <a:rPr lang="en-US" sz="800" kern="1200" baseline="0" dirty="0">
                <a:solidFill>
                  <a:srgbClr val="E7E6E6"/>
                </a:solidFill>
                <a:effectLst/>
                <a:latin typeface="Calibri" panose="020F0502020204030204" pitchFamily="34" charset="0"/>
                <a:ea typeface="+mj-ea"/>
                <a:cs typeface="+mj-cs"/>
              </a:rPr>
              <a:t> </a:t>
            </a:r>
            <a:endParaRPr lang="en-AU" dirty="0"/>
          </a:p>
        </p:txBody>
      </p:sp>
      <p:pic>
        <p:nvPicPr>
          <p:cNvPr id="2" name="Picture 1" descr="Image of Phase 19, lesson 2 student sheet">
            <a:extLst>
              <a:ext uri="{FF2B5EF4-FFF2-40B4-BE49-F238E27FC236}">
                <a16:creationId xmlns:a16="http://schemas.microsoft.com/office/drawing/2014/main" id="{384FF3A5-9ADD-594A-A96A-78E8B9D9D57E}"/>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6320745" y="495335"/>
            <a:ext cx="3951306" cy="5621873"/>
          </a:xfrm>
          <a:prstGeom prst="rect">
            <a:avLst/>
          </a:prstGeom>
          <a:effectLst>
            <a:outerShdw blurRad="63500" sx="102000" sy="102000" algn="ctr" rotWithShape="0">
              <a:prstClr val="black">
                <a:alpha val="40000"/>
              </a:prstClr>
            </a:outerShdw>
          </a:effectLst>
        </p:spPr>
      </p:pic>
    </p:spTree>
    <p:custDataLst>
      <p:tags r:id="rId1"/>
    </p:custDataLst>
    <p:extLst>
      <p:ext uri="{BB962C8B-B14F-4D97-AF65-F5344CB8AC3E}">
        <p14:creationId xmlns:p14="http://schemas.microsoft.com/office/powerpoint/2010/main" val="238935801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018A719-F666-F88E-E4F3-357DF3BB0091}"/>
              </a:ext>
            </a:extLst>
          </p:cNvPr>
          <p:cNvSpPr>
            <a:spLocks noGrp="1"/>
          </p:cNvSpPr>
          <p:nvPr>
            <p:ph type="title" idx="4294967295"/>
          </p:nvPr>
        </p:nvSpPr>
        <p:spPr>
          <a:xfrm>
            <a:off x="0" y="-1219771"/>
            <a:ext cx="10515600" cy="1325563"/>
          </a:xfrm>
        </p:spPr>
        <p:txBody>
          <a:bodyPr/>
          <a:lstStyle/>
          <a:p>
            <a:r>
              <a:rPr lang="en-US" sz="800" kern="1200" dirty="0">
                <a:solidFill>
                  <a:srgbClr val="E7E6E6"/>
                </a:solidFill>
                <a:effectLst/>
                <a:latin typeface="Calibri" panose="020F0502020204030204" pitchFamily="34" charset="0"/>
                <a:ea typeface="+mj-ea"/>
                <a:cs typeface="+mj-cs"/>
              </a:rPr>
              <a:t>Slide 36 You</a:t>
            </a:r>
            <a:r>
              <a:rPr lang="en-US" sz="800" kern="1200" baseline="0" dirty="0">
                <a:solidFill>
                  <a:srgbClr val="E7E6E6"/>
                </a:solidFill>
                <a:effectLst/>
                <a:latin typeface="Calibri" panose="020F0502020204030204" pitchFamily="34" charset="0"/>
                <a:ea typeface="+mj-ea"/>
                <a:cs typeface="+mj-cs"/>
              </a:rPr>
              <a:t> do</a:t>
            </a:r>
            <a:endParaRPr lang="en-AU" dirty="0"/>
          </a:p>
        </p:txBody>
      </p:sp>
      <p:pic>
        <p:nvPicPr>
          <p:cNvPr id="2" name="Graphic 7" descr="Social network outline">
            <a:extLst>
              <a:ext uri="{FF2B5EF4-FFF2-40B4-BE49-F238E27FC236}">
                <a16:creationId xmlns:a16="http://schemas.microsoft.com/office/drawing/2014/main" id="{80508CFC-EF69-5747-BCB4-D3414CF3673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914433" y="1834674"/>
            <a:ext cx="2969559" cy="2969559"/>
          </a:xfrm>
          <a:prstGeom prst="rect">
            <a:avLst/>
          </a:prstGeom>
        </p:spPr>
      </p:pic>
      <p:sp>
        <p:nvSpPr>
          <p:cNvPr id="6" name="Title 1">
            <a:extLst>
              <a:ext uri="{FF2B5EF4-FFF2-40B4-BE49-F238E27FC236}">
                <a16:creationId xmlns:a16="http://schemas.microsoft.com/office/drawing/2014/main" id="{7648263C-1028-404E-8058-C3C306311F1E}"/>
              </a:ext>
            </a:extLst>
          </p:cNvPr>
          <p:cNvSpPr txBox="1">
            <a:spLocks/>
          </p:cNvSpPr>
          <p:nvPr/>
        </p:nvSpPr>
        <p:spPr>
          <a:xfrm>
            <a:off x="1116122" y="5093019"/>
            <a:ext cx="4568007" cy="52322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lnSpc>
                <a:spcPct val="100000"/>
              </a:lnSpc>
            </a:pPr>
            <a:r>
              <a:rPr lang="en-US" sz="2800" dirty="0">
                <a:solidFill>
                  <a:srgbClr val="0E1E42"/>
                </a:solidFill>
                <a:latin typeface="Calibri" panose="020F0502020204030204" pitchFamily="34" charset="0"/>
                <a:ea typeface="Verdana" panose="020B0604030504040204" pitchFamily="34" charset="0"/>
              </a:rPr>
              <a:t>Focused teaching group</a:t>
            </a:r>
          </a:p>
        </p:txBody>
      </p:sp>
      <p:pic>
        <p:nvPicPr>
          <p:cNvPr id="3" name="Graphic 2" descr="Storytelling outline">
            <a:extLst>
              <a:ext uri="{FF2B5EF4-FFF2-40B4-BE49-F238E27FC236}">
                <a16:creationId xmlns:a16="http://schemas.microsoft.com/office/drawing/2014/main" id="{359CD463-C446-D044-A74C-2283E02CC2BC}"/>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7471634" y="2026748"/>
            <a:ext cx="2502945" cy="2502945"/>
          </a:xfrm>
          <a:prstGeom prst="rect">
            <a:avLst/>
          </a:prstGeom>
        </p:spPr>
      </p:pic>
      <p:sp>
        <p:nvSpPr>
          <p:cNvPr id="7" name="Title 1">
            <a:extLst>
              <a:ext uri="{FF2B5EF4-FFF2-40B4-BE49-F238E27FC236}">
                <a16:creationId xmlns:a16="http://schemas.microsoft.com/office/drawing/2014/main" id="{32100FFE-670A-5B4A-8E9A-59CF06C4CAA4}"/>
              </a:ext>
            </a:extLst>
          </p:cNvPr>
          <p:cNvSpPr txBox="1">
            <a:spLocks/>
          </p:cNvSpPr>
          <p:nvPr/>
        </p:nvSpPr>
        <p:spPr>
          <a:xfrm>
            <a:off x="6477202" y="5093019"/>
            <a:ext cx="4568007" cy="52322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lnSpc>
                <a:spcPct val="100000"/>
              </a:lnSpc>
            </a:pPr>
            <a:r>
              <a:rPr lang="en-US" sz="2800" dirty="0">
                <a:solidFill>
                  <a:srgbClr val="0E1E42"/>
                </a:solidFill>
                <a:latin typeface="Calibri" panose="020F0502020204030204" pitchFamily="34" charset="0"/>
                <a:ea typeface="Verdana" panose="020B0604030504040204" pitchFamily="34" charset="0"/>
              </a:rPr>
              <a:t>Independent practice</a:t>
            </a:r>
          </a:p>
        </p:txBody>
      </p:sp>
    </p:spTree>
    <p:extLst>
      <p:ext uri="{BB962C8B-B14F-4D97-AF65-F5344CB8AC3E}">
        <p14:creationId xmlns:p14="http://schemas.microsoft.com/office/powerpoint/2010/main" val="82412481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09A952-6E3A-9ECC-71A5-2F0F63A52D87}"/>
              </a:ext>
            </a:extLst>
          </p:cNvPr>
          <p:cNvSpPr>
            <a:spLocks noGrp="1"/>
          </p:cNvSpPr>
          <p:nvPr>
            <p:ph type="title" idx="4294967295"/>
          </p:nvPr>
        </p:nvSpPr>
        <p:spPr>
          <a:xfrm>
            <a:off x="0" y="-1216250"/>
            <a:ext cx="10515600" cy="1325563"/>
          </a:xfrm>
        </p:spPr>
        <p:txBody>
          <a:bodyPr/>
          <a:lstStyle/>
          <a:p>
            <a:r>
              <a:rPr lang="en-US" sz="800" kern="1200" dirty="0">
                <a:solidFill>
                  <a:srgbClr val="E7E6E6"/>
                </a:solidFill>
                <a:effectLst/>
                <a:latin typeface="Calibri" panose="020F0502020204030204" pitchFamily="34" charset="0"/>
                <a:ea typeface="+mj-ea"/>
                <a:cs typeface="+mj-cs"/>
              </a:rPr>
              <a:t>Slide 37 End of presentation</a:t>
            </a:r>
            <a:endParaRPr lang="en-AU" dirty="0"/>
          </a:p>
        </p:txBody>
      </p:sp>
    </p:spTree>
    <p:extLst>
      <p:ext uri="{BB962C8B-B14F-4D97-AF65-F5344CB8AC3E}">
        <p14:creationId xmlns:p14="http://schemas.microsoft.com/office/powerpoint/2010/main" val="158302115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8E5B78-FFA7-24F4-7E85-6B376C327DC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5F2BE64-0DBF-8634-7C15-CBCEE8762291}"/>
              </a:ext>
            </a:extLst>
          </p:cNvPr>
          <p:cNvSpPr>
            <a:spLocks noGrp="1"/>
          </p:cNvSpPr>
          <p:nvPr>
            <p:ph type="title" idx="4294967295"/>
          </p:nvPr>
        </p:nvSpPr>
        <p:spPr>
          <a:xfrm>
            <a:off x="0" y="-1522413"/>
            <a:ext cx="10515600" cy="1325563"/>
          </a:xfrm>
        </p:spPr>
        <p:txBody>
          <a:bodyPr/>
          <a:lstStyle/>
          <a:p>
            <a:r>
              <a:rPr lang="en-US" sz="800" kern="1200" dirty="0">
                <a:solidFill>
                  <a:srgbClr val="E7E6E6"/>
                </a:solidFill>
                <a:effectLst/>
                <a:latin typeface="Calibri" panose="020F0502020204030204" pitchFamily="34" charset="0"/>
                <a:ea typeface="+mj-ea"/>
                <a:cs typeface="+mj-cs"/>
              </a:rPr>
              <a:t>Slide 4 Review You do</a:t>
            </a:r>
            <a:endParaRPr lang="en-AU" dirty="0"/>
          </a:p>
        </p:txBody>
      </p:sp>
      <p:sp>
        <p:nvSpPr>
          <p:cNvPr id="14" name="Content Placeholder 2">
            <a:extLst>
              <a:ext uri="{FF2B5EF4-FFF2-40B4-BE49-F238E27FC236}">
                <a16:creationId xmlns:a16="http://schemas.microsoft.com/office/drawing/2014/main" id="{F1E9C860-465C-9587-B1DD-6A1C981169E3}"/>
              </a:ext>
            </a:extLst>
          </p:cNvPr>
          <p:cNvSpPr txBox="1">
            <a:spLocks/>
          </p:cNvSpPr>
          <p:nvPr/>
        </p:nvSpPr>
        <p:spPr>
          <a:xfrm>
            <a:off x="0" y="533264"/>
            <a:ext cx="12192000" cy="165814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1000" dirty="0">
                <a:solidFill>
                  <a:srgbClr val="4557AD"/>
                </a:solidFill>
                <a:latin typeface="Tenorite" pitchFamily="2" charset="0"/>
                <a:cs typeface="Arial"/>
              </a:rPr>
              <a:t> aw   au</a:t>
            </a:r>
            <a:endParaRPr lang="en-AU" sz="11000" dirty="0">
              <a:solidFill>
                <a:srgbClr val="4557AD"/>
              </a:solidFill>
              <a:latin typeface="Tenorite" pitchFamily="2" charset="0"/>
              <a:cs typeface="Arial"/>
            </a:endParaRPr>
          </a:p>
        </p:txBody>
      </p:sp>
      <p:grpSp>
        <p:nvGrpSpPr>
          <p:cNvPr id="13" name="Group 12" descr="Sauce being dripped on to two prawns from a sauce bottle, with the words Praws with sauce underneath">
            <a:extLst>
              <a:ext uri="{FF2B5EF4-FFF2-40B4-BE49-F238E27FC236}">
                <a16:creationId xmlns:a16="http://schemas.microsoft.com/office/drawing/2014/main" id="{75248D65-92D2-F737-7558-45B72E8A8FE0}"/>
              </a:ext>
            </a:extLst>
          </p:cNvPr>
          <p:cNvGrpSpPr/>
          <p:nvPr/>
        </p:nvGrpSpPr>
        <p:grpSpPr>
          <a:xfrm>
            <a:off x="0" y="1971118"/>
            <a:ext cx="12322629" cy="4140403"/>
            <a:chOff x="0" y="1259918"/>
            <a:chExt cx="12322629" cy="4140403"/>
          </a:xfrm>
        </p:grpSpPr>
        <p:sp>
          <p:nvSpPr>
            <p:cNvPr id="6" name="TextBox 5">
              <a:extLst>
                <a:ext uri="{FF2B5EF4-FFF2-40B4-BE49-F238E27FC236}">
                  <a16:creationId xmlns:a16="http://schemas.microsoft.com/office/drawing/2014/main" id="{7FDCD37F-C14F-6E96-8D2C-54368C94D1F9}"/>
                </a:ext>
              </a:extLst>
            </p:cNvPr>
            <p:cNvSpPr txBox="1"/>
            <p:nvPr/>
          </p:nvSpPr>
          <p:spPr>
            <a:xfrm>
              <a:off x="0" y="4281714"/>
              <a:ext cx="12322629" cy="923330"/>
            </a:xfrm>
            <a:prstGeom prst="rect">
              <a:avLst/>
            </a:prstGeom>
            <a:noFill/>
          </p:spPr>
          <p:txBody>
            <a:bodyPr wrap="square">
              <a:spAutoFit/>
            </a:bodyPr>
            <a:lstStyle/>
            <a:p>
              <a:pPr algn="ctr"/>
              <a:r>
                <a:rPr lang="en-US" sz="5400" dirty="0">
                  <a:solidFill>
                    <a:srgbClr val="4557AD"/>
                  </a:solidFill>
                  <a:latin typeface="Tenorite" pitchFamily="2" charset="0"/>
                  <a:ea typeface="Verdana" panose="020B0604030504040204" pitchFamily="34" charset="0"/>
                  <a:cs typeface="Verdana" panose="020B0604030504040204" pitchFamily="34" charset="0"/>
                </a:rPr>
                <a:t>Pr</a:t>
              </a:r>
              <a:r>
                <a:rPr lang="en-US" sz="5400" u="sng" dirty="0">
                  <a:solidFill>
                    <a:srgbClr val="4557AD"/>
                  </a:solidFill>
                  <a:latin typeface="Tenorite" pitchFamily="2" charset="0"/>
                  <a:ea typeface="Verdana" panose="020B0604030504040204" pitchFamily="34" charset="0"/>
                  <a:cs typeface="Verdana" panose="020B0604030504040204" pitchFamily="34" charset="0"/>
                </a:rPr>
                <a:t>aw</a:t>
              </a:r>
              <a:r>
                <a:rPr lang="en-US" sz="5400" dirty="0">
                  <a:solidFill>
                    <a:srgbClr val="4557AD"/>
                  </a:solidFill>
                  <a:latin typeface="Tenorite" pitchFamily="2" charset="0"/>
                  <a:ea typeface="Verdana" panose="020B0604030504040204" pitchFamily="34" charset="0"/>
                  <a:cs typeface="Verdana" panose="020B0604030504040204" pitchFamily="34" charset="0"/>
                </a:rPr>
                <a:t>ns with s</a:t>
              </a:r>
              <a:r>
                <a:rPr lang="en-US" sz="5400" u="sng" dirty="0">
                  <a:solidFill>
                    <a:srgbClr val="4557AD"/>
                  </a:solidFill>
                  <a:latin typeface="Tenorite" pitchFamily="2" charset="0"/>
                  <a:ea typeface="Verdana" panose="020B0604030504040204" pitchFamily="34" charset="0"/>
                  <a:cs typeface="Verdana" panose="020B0604030504040204" pitchFamily="34" charset="0"/>
                </a:rPr>
                <a:t>au</a:t>
              </a:r>
              <a:r>
                <a:rPr lang="en-US" sz="5400" dirty="0">
                  <a:solidFill>
                    <a:srgbClr val="4557AD"/>
                  </a:solidFill>
                  <a:latin typeface="Tenorite" pitchFamily="2" charset="0"/>
                  <a:ea typeface="Verdana" panose="020B0604030504040204" pitchFamily="34" charset="0"/>
                  <a:cs typeface="Verdana" panose="020B0604030504040204" pitchFamily="34" charset="0"/>
                </a:rPr>
                <a:t>ce</a:t>
              </a:r>
              <a:endParaRPr lang="en-AU" sz="5400" u="sng" dirty="0">
                <a:solidFill>
                  <a:srgbClr val="4557AD"/>
                </a:solidFill>
              </a:endParaRPr>
            </a:p>
          </p:txBody>
        </p:sp>
        <p:sp>
          <p:nvSpPr>
            <p:cNvPr id="12" name="Rounded Rectangle 3">
              <a:extLst>
                <a:ext uri="{FF2B5EF4-FFF2-40B4-BE49-F238E27FC236}">
                  <a16:creationId xmlns:a16="http://schemas.microsoft.com/office/drawing/2014/main" id="{6D782246-3BDE-5DE2-5FBB-BFC748E13522}"/>
                </a:ext>
                <a:ext uri="{C183D7F6-B498-43B3-948B-1728B52AA6E4}">
                  <adec:decorative xmlns:adec="http://schemas.microsoft.com/office/drawing/2017/decorative" val="1"/>
                </a:ext>
              </a:extLst>
            </p:cNvPr>
            <p:cNvSpPr/>
            <p:nvPr/>
          </p:nvSpPr>
          <p:spPr>
            <a:xfrm>
              <a:off x="2453241" y="1259918"/>
              <a:ext cx="7142561" cy="4140403"/>
            </a:xfrm>
            <a:prstGeom prst="roundRect">
              <a:avLst>
                <a:gd name="adj" fmla="val 2269"/>
              </a:avLst>
            </a:prstGeom>
            <a:noFill/>
            <a:ln w="38100">
              <a:solidFill>
                <a:srgbClr val="D9ECF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dirty="0"/>
            </a:p>
          </p:txBody>
        </p:sp>
      </p:grpSp>
      <p:pic>
        <p:nvPicPr>
          <p:cNvPr id="4" name="Graphic 3" descr="Sauce being dripped on to two prawns from a sauce bottle">
            <a:extLst>
              <a:ext uri="{FF2B5EF4-FFF2-40B4-BE49-F238E27FC236}">
                <a16:creationId xmlns:a16="http://schemas.microsoft.com/office/drawing/2014/main" id="{A42D864F-ACBD-96C1-F827-27D5FECDFC7B}"/>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4865833" y="2122707"/>
            <a:ext cx="2317376" cy="2674930"/>
          </a:xfrm>
          <a:prstGeom prst="rect">
            <a:avLst/>
          </a:prstGeom>
        </p:spPr>
      </p:pic>
    </p:spTree>
    <p:custDataLst>
      <p:tags r:id="rId1"/>
    </p:custDataLst>
    <p:extLst>
      <p:ext uri="{BB962C8B-B14F-4D97-AF65-F5344CB8AC3E}">
        <p14:creationId xmlns:p14="http://schemas.microsoft.com/office/powerpoint/2010/main" val="170350810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CEC614-2689-8367-B748-382BE66DD3BA}"/>
              </a:ext>
            </a:extLst>
          </p:cNvPr>
          <p:cNvSpPr>
            <a:spLocks noGrp="1"/>
          </p:cNvSpPr>
          <p:nvPr>
            <p:ph type="title"/>
          </p:nvPr>
        </p:nvSpPr>
        <p:spPr/>
        <p:txBody>
          <a:bodyPr/>
          <a:lstStyle/>
          <a:p>
            <a:r>
              <a:rPr lang="en-AU" sz="800" kern="1200" dirty="0">
                <a:solidFill>
                  <a:schemeClr val="bg2"/>
                </a:solidFill>
                <a:effectLst/>
                <a:latin typeface="Calibri Light" panose="020F0302020204030204" pitchFamily="34" charset="0"/>
                <a:ea typeface="+mj-ea"/>
                <a:cs typeface="+mj-cs"/>
              </a:rPr>
              <a:t>Slide 5 Review You do</a:t>
            </a:r>
            <a:endParaRPr lang="en-AU" sz="800" dirty="0">
              <a:solidFill>
                <a:schemeClr val="bg2"/>
              </a:solidFill>
            </a:endParaRPr>
          </a:p>
        </p:txBody>
      </p:sp>
      <p:grpSp>
        <p:nvGrpSpPr>
          <p:cNvPr id="5" name="Group 4" descr="ff, zz, th, ss, ll, sh">
            <a:extLst>
              <a:ext uri="{FF2B5EF4-FFF2-40B4-BE49-F238E27FC236}">
                <a16:creationId xmlns:a16="http://schemas.microsoft.com/office/drawing/2014/main" id="{C525DB84-8A43-63BD-239B-02814D73D8C9}"/>
              </a:ext>
            </a:extLst>
          </p:cNvPr>
          <p:cNvGrpSpPr/>
          <p:nvPr/>
        </p:nvGrpSpPr>
        <p:grpSpPr>
          <a:xfrm>
            <a:off x="1302170" y="2344086"/>
            <a:ext cx="10063689" cy="2169825"/>
            <a:chOff x="868725" y="2330889"/>
            <a:chExt cx="7857940" cy="2169825"/>
          </a:xfrm>
        </p:grpSpPr>
        <p:sp>
          <p:nvSpPr>
            <p:cNvPr id="9" name="Content Placeholder 2">
              <a:extLst>
                <a:ext uri="{FF2B5EF4-FFF2-40B4-BE49-F238E27FC236}">
                  <a16:creationId xmlns:a16="http://schemas.microsoft.com/office/drawing/2014/main" id="{B47696AF-802D-F54B-8631-1C4F2C807838}"/>
                </a:ext>
              </a:extLst>
            </p:cNvPr>
            <p:cNvSpPr txBox="1">
              <a:spLocks/>
            </p:cNvSpPr>
            <p:nvPr/>
          </p:nvSpPr>
          <p:spPr>
            <a:xfrm>
              <a:off x="868725" y="2330889"/>
              <a:ext cx="3088639" cy="2169825"/>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5000" dirty="0">
                  <a:solidFill>
                    <a:srgbClr val="4557AD"/>
                  </a:solidFill>
                  <a:latin typeface="Tenorite" pitchFamily="2" charset="0"/>
                  <a:cs typeface="Arial"/>
                </a:rPr>
                <a:t>oe</a:t>
              </a:r>
              <a:endParaRPr lang="en-AU" sz="15000" dirty="0">
                <a:solidFill>
                  <a:srgbClr val="4557AD"/>
                </a:solidFill>
                <a:latin typeface="Tenorite" pitchFamily="2" charset="0"/>
                <a:cs typeface="Arial"/>
              </a:endParaRPr>
            </a:p>
          </p:txBody>
        </p:sp>
        <p:sp>
          <p:nvSpPr>
            <p:cNvPr id="10" name="Content Placeholder 2">
              <a:extLst>
                <a:ext uri="{FF2B5EF4-FFF2-40B4-BE49-F238E27FC236}">
                  <a16:creationId xmlns:a16="http://schemas.microsoft.com/office/drawing/2014/main" id="{E8A0EE76-4F3F-78A0-6320-0F51FB6070D9}"/>
                </a:ext>
              </a:extLst>
            </p:cNvPr>
            <p:cNvSpPr txBox="1">
              <a:spLocks/>
            </p:cNvSpPr>
            <p:nvPr/>
          </p:nvSpPr>
          <p:spPr>
            <a:xfrm>
              <a:off x="3957364" y="2330889"/>
              <a:ext cx="4769301" cy="2169825"/>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5000" dirty="0">
                  <a:solidFill>
                    <a:srgbClr val="4557AD"/>
                  </a:solidFill>
                  <a:latin typeface="Tenorite" pitchFamily="2" charset="0"/>
                  <a:cs typeface="Arial"/>
                </a:rPr>
                <a:t>eigh</a:t>
              </a:r>
              <a:endParaRPr lang="en-AU" sz="15000" dirty="0">
                <a:solidFill>
                  <a:srgbClr val="4557AD"/>
                </a:solidFill>
                <a:latin typeface="Tenorite" pitchFamily="2" charset="0"/>
                <a:cs typeface="Arial"/>
              </a:endParaRPr>
            </a:p>
          </p:txBody>
        </p:sp>
      </p:grpSp>
    </p:spTree>
    <p:extLst>
      <p:ext uri="{BB962C8B-B14F-4D97-AF65-F5344CB8AC3E}">
        <p14:creationId xmlns:p14="http://schemas.microsoft.com/office/powerpoint/2010/main" val="412442038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99173E-77E2-9796-7385-E9E73BA9A476}"/>
              </a:ext>
            </a:extLst>
          </p:cNvPr>
          <p:cNvSpPr>
            <a:spLocks noGrp="1"/>
          </p:cNvSpPr>
          <p:nvPr>
            <p:ph type="title"/>
          </p:nvPr>
        </p:nvSpPr>
        <p:spPr>
          <a:xfrm>
            <a:off x="0" y="-1406525"/>
            <a:ext cx="10515600" cy="1325562"/>
          </a:xfrm>
        </p:spPr>
        <p:txBody>
          <a:bodyPr/>
          <a:lstStyle/>
          <a:p>
            <a:r>
              <a:rPr lang="en-AU" sz="800" dirty="0">
                <a:solidFill>
                  <a:schemeClr val="bg2"/>
                </a:solidFill>
                <a:latin typeface="+mn-lt"/>
              </a:rPr>
              <a:t>Slide 6 Review You do</a:t>
            </a:r>
          </a:p>
        </p:txBody>
      </p:sp>
      <p:pic>
        <p:nvPicPr>
          <p:cNvPr id="8" name="Graphic 7" descr="Pencil outline">
            <a:extLst>
              <a:ext uri="{FF2B5EF4-FFF2-40B4-BE49-F238E27FC236}">
                <a16:creationId xmlns:a16="http://schemas.microsoft.com/office/drawing/2014/main" id="{BFB65F00-B804-7722-B0DD-6C0E00D9BE72}"/>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089743" y="1764062"/>
            <a:ext cx="3671538" cy="3671538"/>
          </a:xfrm>
          <a:prstGeom prst="rect">
            <a:avLst/>
          </a:prstGeom>
        </p:spPr>
      </p:pic>
    </p:spTree>
    <p:extLst>
      <p:ext uri="{BB962C8B-B14F-4D97-AF65-F5344CB8AC3E}">
        <p14:creationId xmlns:p14="http://schemas.microsoft.com/office/powerpoint/2010/main" val="193457613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E2EC2F-DBEB-7D92-11A7-617BA9EC9D10}"/>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FAD8FCA7-A438-2EC2-4C2C-17DAE26892BF}"/>
              </a:ext>
            </a:extLst>
          </p:cNvPr>
          <p:cNvSpPr>
            <a:spLocks noGrp="1"/>
          </p:cNvSpPr>
          <p:nvPr>
            <p:ph type="title" idx="4294967295"/>
          </p:nvPr>
        </p:nvSpPr>
        <p:spPr>
          <a:xfrm>
            <a:off x="0" y="-1313088"/>
            <a:ext cx="10515600" cy="1325563"/>
          </a:xfrm>
        </p:spPr>
        <p:txBody>
          <a:bodyPr/>
          <a:lstStyle/>
          <a:p>
            <a:r>
              <a:rPr lang="en-AU" sz="800" dirty="0">
                <a:solidFill>
                  <a:schemeClr val="bg2"/>
                </a:solidFill>
                <a:latin typeface="+mn-lt"/>
              </a:rPr>
              <a:t>Slide 7 Review </a:t>
            </a:r>
            <a:r>
              <a:rPr lang="en-AU" sz="800" kern="1200" dirty="0">
                <a:solidFill>
                  <a:schemeClr val="bg2"/>
                </a:solidFill>
                <a:effectLst/>
                <a:latin typeface="+mn-lt"/>
                <a:ea typeface="+mj-ea"/>
                <a:cs typeface="+mj-cs"/>
              </a:rPr>
              <a:t>You do</a:t>
            </a:r>
            <a:endParaRPr lang="en-AU" sz="800" dirty="0">
              <a:solidFill>
                <a:schemeClr val="bg2"/>
              </a:solidFill>
              <a:latin typeface="+mn-lt"/>
            </a:endParaRPr>
          </a:p>
        </p:txBody>
      </p:sp>
      <p:sp>
        <p:nvSpPr>
          <p:cNvPr id="20" name="AutoShape 2">
            <a:extLst>
              <a:ext uri="{FF2B5EF4-FFF2-40B4-BE49-F238E27FC236}">
                <a16:creationId xmlns:a16="http://schemas.microsoft.com/office/drawing/2014/main" id="{9A489239-FA40-EBA1-C372-43637C133434}"/>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dirty="0"/>
          </a:p>
        </p:txBody>
      </p:sp>
      <p:grpSp>
        <p:nvGrpSpPr>
          <p:cNvPr id="6" name="Group 5" descr="took, outliet, howled, raise">
            <a:extLst>
              <a:ext uri="{FF2B5EF4-FFF2-40B4-BE49-F238E27FC236}">
                <a16:creationId xmlns:a16="http://schemas.microsoft.com/office/drawing/2014/main" id="{F6E4324F-4AEF-E022-2C0B-CAA28F08DED7}"/>
              </a:ext>
            </a:extLst>
          </p:cNvPr>
          <p:cNvGrpSpPr/>
          <p:nvPr/>
        </p:nvGrpSpPr>
        <p:grpSpPr>
          <a:xfrm>
            <a:off x="599620" y="1783759"/>
            <a:ext cx="11592380" cy="3609249"/>
            <a:chOff x="599620" y="1783759"/>
            <a:chExt cx="11592380" cy="3609249"/>
          </a:xfrm>
        </p:grpSpPr>
        <p:sp>
          <p:nvSpPr>
            <p:cNvPr id="7" name="Content Placeholder 2">
              <a:extLst>
                <a:ext uri="{FF2B5EF4-FFF2-40B4-BE49-F238E27FC236}">
                  <a16:creationId xmlns:a16="http://schemas.microsoft.com/office/drawing/2014/main" id="{EB36D393-7A0A-9837-6303-F02A9B97DAC3}"/>
                </a:ext>
              </a:extLst>
            </p:cNvPr>
            <p:cNvSpPr txBox="1">
              <a:spLocks/>
            </p:cNvSpPr>
            <p:nvPr/>
          </p:nvSpPr>
          <p:spPr>
            <a:xfrm>
              <a:off x="599620" y="4164980"/>
              <a:ext cx="11592380" cy="122802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defRPr/>
              </a:pPr>
              <a:r>
                <a:rPr lang="en-US" sz="8200" dirty="0">
                  <a:solidFill>
                    <a:srgbClr val="4557AD"/>
                  </a:solidFill>
                  <a:latin typeface="Tenorite" pitchFamily="2" charset="0"/>
                  <a:ea typeface="Verdana" panose="020B0604030504040204" pitchFamily="34" charset="0"/>
                  <a:cs typeface="Verdana" panose="020B0604030504040204" pitchFamily="34" charset="0"/>
                </a:rPr>
                <a:t>paused         brownie</a:t>
              </a:r>
              <a:endParaRPr lang="en-AU" sz="8200" dirty="0">
                <a:solidFill>
                  <a:srgbClr val="4557AD"/>
                </a:solidFill>
                <a:latin typeface="Tenorite" pitchFamily="2" charset="0"/>
                <a:ea typeface="Verdana" panose="020B0604030504040204" pitchFamily="34" charset="0"/>
                <a:cs typeface="Verdana" panose="020B0604030504040204" pitchFamily="34" charset="0"/>
              </a:endParaRPr>
            </a:p>
          </p:txBody>
        </p:sp>
        <p:sp>
          <p:nvSpPr>
            <p:cNvPr id="8" name="Content Placeholder 2">
              <a:extLst>
                <a:ext uri="{FF2B5EF4-FFF2-40B4-BE49-F238E27FC236}">
                  <a16:creationId xmlns:a16="http://schemas.microsoft.com/office/drawing/2014/main" id="{508CCEF3-B818-6D44-5E08-B725BEABCB99}"/>
                </a:ext>
              </a:extLst>
            </p:cNvPr>
            <p:cNvSpPr txBox="1">
              <a:spLocks/>
            </p:cNvSpPr>
            <p:nvPr/>
          </p:nvSpPr>
          <p:spPr>
            <a:xfrm>
              <a:off x="599620" y="1783759"/>
              <a:ext cx="11592379" cy="122802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defRPr/>
              </a:pPr>
              <a:r>
                <a:rPr lang="en-US" sz="8200" dirty="0">
                  <a:solidFill>
                    <a:srgbClr val="4557AD"/>
                  </a:solidFill>
                  <a:latin typeface="Tenorite" pitchFamily="2" charset="0"/>
                  <a:ea typeface="Verdana" panose="020B0604030504040204" pitchFamily="34" charset="0"/>
                  <a:cs typeface="Verdana" panose="020B0604030504040204" pitchFamily="34" charset="0"/>
                </a:rPr>
                <a:t>foe                eighteen</a:t>
              </a:r>
              <a:endParaRPr lang="en-AU" sz="8200" dirty="0">
                <a:solidFill>
                  <a:srgbClr val="4557AD"/>
                </a:solidFill>
                <a:latin typeface="Tenorite" pitchFamily="2" charset="0"/>
                <a:ea typeface="Verdana" panose="020B0604030504040204" pitchFamily="34" charset="0"/>
                <a:cs typeface="Verdana" panose="020B0604030504040204" pitchFamily="34" charset="0"/>
              </a:endParaRPr>
            </a:p>
          </p:txBody>
        </p:sp>
      </p:grpSp>
    </p:spTree>
    <p:extLst>
      <p:ext uri="{BB962C8B-B14F-4D97-AF65-F5344CB8AC3E}">
        <p14:creationId xmlns:p14="http://schemas.microsoft.com/office/powerpoint/2010/main" val="131840967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291B45-CA4A-EE01-F19A-8F49EDB7F047}"/>
              </a:ext>
            </a:extLst>
          </p:cNvPr>
          <p:cNvSpPr>
            <a:spLocks noGrp="1"/>
          </p:cNvSpPr>
          <p:nvPr>
            <p:ph type="title" idx="4294967295"/>
          </p:nvPr>
        </p:nvSpPr>
        <p:spPr>
          <a:xfrm>
            <a:off x="0" y="-1427163"/>
            <a:ext cx="10515600" cy="1325563"/>
          </a:xfrm>
        </p:spPr>
        <p:txBody>
          <a:bodyPr/>
          <a:lstStyle/>
          <a:p>
            <a:r>
              <a:rPr lang="en-AU" sz="800" dirty="0">
                <a:solidFill>
                  <a:schemeClr val="bg2"/>
                </a:solidFill>
                <a:latin typeface="+mn-lt"/>
              </a:rPr>
              <a:t>Slide 8 Review </a:t>
            </a:r>
            <a:r>
              <a:rPr lang="en-AU" sz="800" kern="1200" dirty="0">
                <a:solidFill>
                  <a:schemeClr val="bg2"/>
                </a:solidFill>
                <a:effectLst/>
                <a:latin typeface="+mn-lt"/>
                <a:ea typeface="+mj-ea"/>
                <a:cs typeface="+mj-cs"/>
              </a:rPr>
              <a:t>You do</a:t>
            </a:r>
            <a:endParaRPr lang="en-AU" sz="800" dirty="0">
              <a:solidFill>
                <a:schemeClr val="bg2"/>
              </a:solidFill>
              <a:latin typeface="+mn-lt"/>
            </a:endParaRPr>
          </a:p>
        </p:txBody>
      </p:sp>
      <p:pic>
        <p:nvPicPr>
          <p:cNvPr id="3" name="Picture 2" descr="doe">
            <a:extLst>
              <a:ext uri="{FF2B5EF4-FFF2-40B4-BE49-F238E27FC236}">
                <a16:creationId xmlns:a16="http://schemas.microsoft.com/office/drawing/2014/main" id="{4DC2B831-6D4F-6B21-A8BC-67196759E769}"/>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bwMode="auto">
          <a:xfrm>
            <a:off x="985955" y="1328359"/>
            <a:ext cx="2100641" cy="2100641"/>
          </a:xfrm>
          <a:prstGeom prst="rect">
            <a:avLst/>
          </a:prstGeom>
          <a:noFill/>
          <a:ln>
            <a:noFill/>
          </a:ln>
        </p:spPr>
      </p:pic>
      <p:pic>
        <p:nvPicPr>
          <p:cNvPr id="7" name="Picture 6" descr="claw">
            <a:extLst>
              <a:ext uri="{FF2B5EF4-FFF2-40B4-BE49-F238E27FC236}">
                <a16:creationId xmlns:a16="http://schemas.microsoft.com/office/drawing/2014/main" id="{1574D421-D3D3-3BD3-5639-CD621B5E5658}"/>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5478445" y="1328359"/>
            <a:ext cx="2780057" cy="1875351"/>
          </a:xfrm>
          <a:prstGeom prst="rect">
            <a:avLst/>
          </a:prstGeom>
        </p:spPr>
      </p:pic>
      <p:pic>
        <p:nvPicPr>
          <p:cNvPr id="4" name="Picture 3" descr="sauce">
            <a:extLst>
              <a:ext uri="{FF2B5EF4-FFF2-40B4-BE49-F238E27FC236}">
                <a16:creationId xmlns:a16="http://schemas.microsoft.com/office/drawing/2014/main" id="{98C82009-07BA-56C5-095F-9DF8E184E2A9}"/>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bwMode="auto">
          <a:xfrm>
            <a:off x="3456121" y="4084964"/>
            <a:ext cx="1916475" cy="1659038"/>
          </a:xfrm>
          <a:prstGeom prst="rect">
            <a:avLst/>
          </a:prstGeom>
          <a:noFill/>
          <a:ln>
            <a:noFill/>
          </a:ln>
        </p:spPr>
      </p:pic>
      <p:pic>
        <p:nvPicPr>
          <p:cNvPr id="5" name="Picture 4" descr="turkey">
            <a:extLst>
              <a:ext uri="{FF2B5EF4-FFF2-40B4-BE49-F238E27FC236}">
                <a16:creationId xmlns:a16="http://schemas.microsoft.com/office/drawing/2014/main" id="{9478EC04-FB36-AE33-B128-E483C13CB589}"/>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8980126" y="3956246"/>
            <a:ext cx="1916474" cy="1916474"/>
          </a:xfrm>
          <a:prstGeom prst="rect">
            <a:avLst/>
          </a:prstGeom>
        </p:spPr>
      </p:pic>
    </p:spTree>
    <p:extLst>
      <p:ext uri="{BB962C8B-B14F-4D97-AF65-F5344CB8AC3E}">
        <p14:creationId xmlns:p14="http://schemas.microsoft.com/office/powerpoint/2010/main" val="19427816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3F7DC0-505D-51B7-0049-0211D86F197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266A38D-F811-973E-70A4-BC0EBB420EC9}"/>
              </a:ext>
            </a:extLst>
          </p:cNvPr>
          <p:cNvSpPr>
            <a:spLocks noGrp="1"/>
          </p:cNvSpPr>
          <p:nvPr>
            <p:ph type="title" idx="4294967295"/>
          </p:nvPr>
        </p:nvSpPr>
        <p:spPr>
          <a:xfrm>
            <a:off x="0" y="-1690688"/>
            <a:ext cx="10515600" cy="1325563"/>
          </a:xfrm>
        </p:spPr>
        <p:txBody>
          <a:bodyPr>
            <a:normAutofit/>
          </a:bodyPr>
          <a:lstStyle/>
          <a:p>
            <a:r>
              <a:rPr lang="en-US" sz="800" dirty="0">
                <a:solidFill>
                  <a:schemeClr val="bg2"/>
                </a:solidFill>
              </a:rPr>
              <a:t>Slide 9 Suffix review</a:t>
            </a:r>
            <a:endParaRPr lang="en-AU" sz="800" dirty="0">
              <a:solidFill>
                <a:schemeClr val="bg2"/>
              </a:solidFill>
            </a:endParaRPr>
          </a:p>
        </p:txBody>
      </p:sp>
      <p:sp>
        <p:nvSpPr>
          <p:cNvPr id="11" name="Text Placeholder 1">
            <a:extLst>
              <a:ext uri="{FF2B5EF4-FFF2-40B4-BE49-F238E27FC236}">
                <a16:creationId xmlns:a16="http://schemas.microsoft.com/office/drawing/2014/main" id="{40E408B7-85A1-B90B-EADB-E4FE0E1C8BBE}"/>
              </a:ext>
              <a:ext uri="{C183D7F6-B498-43B3-948B-1728B52AA6E4}">
                <adec:decorative xmlns:adec="http://schemas.microsoft.com/office/drawing/2017/decorative" val="1"/>
              </a:ext>
            </a:extLst>
          </p:cNvPr>
          <p:cNvSpPr txBox="1">
            <a:spLocks/>
          </p:cNvSpPr>
          <p:nvPr/>
        </p:nvSpPr>
        <p:spPr>
          <a:xfrm>
            <a:off x="1313789" y="2264922"/>
            <a:ext cx="4782211" cy="157141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AU" sz="12000" b="0" i="0" u="none" strike="noStrike" kern="1200" cap="none" spc="0" normalizeH="0" baseline="0" noProof="0" dirty="0">
              <a:ln>
                <a:noFill/>
              </a:ln>
              <a:solidFill>
                <a:srgbClr val="4557AD"/>
              </a:solidFill>
              <a:effectLst/>
              <a:uLnTx/>
              <a:uFillTx/>
              <a:latin typeface="Tenorite" pitchFamily="2" charset="0"/>
              <a:ea typeface="+mn-ea"/>
              <a:cs typeface="+mn-cs"/>
            </a:endParaRPr>
          </a:p>
        </p:txBody>
      </p:sp>
      <p:sp>
        <p:nvSpPr>
          <p:cNvPr id="5" name="Title 1">
            <a:extLst>
              <a:ext uri="{FF2B5EF4-FFF2-40B4-BE49-F238E27FC236}">
                <a16:creationId xmlns:a16="http://schemas.microsoft.com/office/drawing/2014/main" id="{3829C473-312E-8ECC-AC6F-FF2CA5371B1B}"/>
              </a:ext>
            </a:extLst>
          </p:cNvPr>
          <p:cNvSpPr txBox="1">
            <a:spLocks/>
          </p:cNvSpPr>
          <p:nvPr/>
        </p:nvSpPr>
        <p:spPr>
          <a:xfrm>
            <a:off x="307427" y="1158677"/>
            <a:ext cx="10573933" cy="4723964"/>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36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25000" b="0" dirty="0">
                <a:solidFill>
                  <a:srgbClr val="4557AD"/>
                </a:solidFill>
                <a:latin typeface="Tenorite" pitchFamily="2" charset="0"/>
              </a:rPr>
              <a:t>-est</a:t>
            </a:r>
            <a:endParaRPr lang="en-US" sz="25000" b="0" dirty="0">
              <a:solidFill>
                <a:srgbClr val="4557AD"/>
              </a:solidFill>
              <a:latin typeface="Tenorite" pitchFamily="2" charset="0"/>
              <a:ea typeface="+mn-ea"/>
              <a:cs typeface="+mn-cs"/>
            </a:endParaRPr>
          </a:p>
        </p:txBody>
      </p:sp>
    </p:spTree>
    <p:custDataLst>
      <p:tags r:id="rId1"/>
    </p:custDataLst>
    <p:extLst>
      <p:ext uri="{BB962C8B-B14F-4D97-AF65-F5344CB8AC3E}">
        <p14:creationId xmlns:p14="http://schemas.microsoft.com/office/powerpoint/2010/main" val="3286048985"/>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DESIGN_ID_OFFICE THEME" val="MAxPGvWV"/>
  <p:tag name="ARTICULATE_SLIDE_COUNT" val="26"/>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SharedWithUsers xmlns="64eff3df-e3d6-48ed-978f-45ff25640900">
      <UserInfo>
        <DisplayName>Martine Power</DisplayName>
        <AccountId>13</AccountId>
        <AccountType/>
      </UserInfo>
      <UserInfo>
        <DisplayName>Kerrie Shanahan</DisplayName>
        <AccountId>25</AccountId>
        <AccountType/>
      </UserInfo>
      <UserInfo>
        <DisplayName>Elaine Stanley</DisplayName>
        <AccountId>122</AccountId>
        <AccountType/>
      </UserInfo>
    </SharedWithUsers>
    <MediaLengthInSeconds xmlns="ff236c08-9611-4854-a4bb-16d44b7327b6" xsi:nil="true"/>
    <Comments xmlns="ff236c08-9611-4854-a4bb-16d44b7327b6" xsi:nil="true"/>
    <lcf76f155ced4ddcb4097134ff3c332f xmlns="ff236c08-9611-4854-a4bb-16d44b7327b6">
      <Terms xmlns="http://schemas.microsoft.com/office/infopath/2007/PartnerControls"/>
    </lcf76f155ced4ddcb4097134ff3c332f>
    <TaxCatchAll xmlns="64eff3df-e3d6-48ed-978f-45ff25640900" xsi:nil="true"/>
    <_Flow_SignoffStatus xmlns="ff236c08-9611-4854-a4bb-16d44b7327b6"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0810856600FD2D4391AFDDFCF33A69BD" ma:contentTypeVersion="24" ma:contentTypeDescription="Create a new document." ma:contentTypeScope="" ma:versionID="b0a94d88f3d407ccb18c6bd338e5439d">
  <xsd:schema xmlns:xsd="http://www.w3.org/2001/XMLSchema" xmlns:xs="http://www.w3.org/2001/XMLSchema" xmlns:p="http://schemas.microsoft.com/office/2006/metadata/properties" xmlns:ns2="64eff3df-e3d6-48ed-978f-45ff25640900" xmlns:ns3="ff236c08-9611-4854-a4bb-16d44b7327b6" targetNamespace="http://schemas.microsoft.com/office/2006/metadata/properties" ma:root="true" ma:fieldsID="bf238298282d79aa79b3b2f40cde105f" ns2:_="" ns3:_="">
    <xsd:import namespace="64eff3df-e3d6-48ed-978f-45ff25640900"/>
    <xsd:import namespace="ff236c08-9611-4854-a4bb-16d44b7327b6"/>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KeyPoints" minOccurs="0"/>
                <xsd:element ref="ns3:MediaServiceKeyPoints" minOccurs="0"/>
                <xsd:element ref="ns3:MediaServiceDateTaken" minOccurs="0"/>
                <xsd:element ref="ns3:MediaLengthInSeconds" minOccurs="0"/>
                <xsd:element ref="ns3:MediaServiceAutoTags" minOccurs="0"/>
                <xsd:element ref="ns3:MediaServiceGenerationTime" minOccurs="0"/>
                <xsd:element ref="ns3:MediaServiceEventHashCode" minOccurs="0"/>
                <xsd:element ref="ns3:MediaServiceOCR" minOccurs="0"/>
                <xsd:element ref="ns3:Comments" minOccurs="0"/>
                <xsd:element ref="ns3:lcf76f155ced4ddcb4097134ff3c332f" minOccurs="0"/>
                <xsd:element ref="ns2:TaxCatchAll" minOccurs="0"/>
                <xsd:element ref="ns3:MediaServiceLocation" minOccurs="0"/>
                <xsd:element ref="ns3:MediaServiceObjectDetectorVersions" minOccurs="0"/>
                <xsd:element ref="ns3:MediaServiceSearchProperties" minOccurs="0"/>
                <xsd:element ref="ns3:_Flow_SignoffStatu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4eff3df-e3d6-48ed-978f-45ff25640900"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a7267be2-ffe6-46cd-94d9-2cfd9b1e6422}" ma:internalName="TaxCatchAll" ma:showField="CatchAllData" ma:web="64eff3df-e3d6-48ed-978f-45ff25640900">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ff236c08-9611-4854-a4bb-16d44b7327b6"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LengthInSeconds" ma:index="15" nillable="true" ma:displayName="Length (seconds)" ma:internalName="MediaLengthInSeconds" ma:readOnly="true">
      <xsd:simpleType>
        <xsd:restriction base="dms:Unknown"/>
      </xsd:simpleType>
    </xsd:element>
    <xsd:element name="MediaServiceAutoTags" ma:index="16" nillable="true" ma:displayName="Tags" ma:internalName="MediaServiceAutoTags"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Comments" ma:index="20" nillable="true" ma:displayName="Comments" ma:format="Dropdown" ma:internalName="Comments">
      <xsd:simpleType>
        <xsd:restriction base="dms:Note">
          <xsd:maxLength value="255"/>
        </xsd:restrictio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8f7212af-5298-4b34-9fde-95afa33fa15c" ma:termSetId="09814cd3-568e-fe90-9814-8d621ff8fb84" ma:anchorId="fba54fb3-c3e1-fe81-a776-ca4b69148c4d" ma:open="true" ma:isKeyword="false">
      <xsd:complexType>
        <xsd:sequence>
          <xsd:element ref="pc:Terms" minOccurs="0" maxOccurs="1"/>
        </xsd:sequence>
      </xsd:complexType>
    </xsd:element>
    <xsd:element name="MediaServiceLocation" ma:index="24" nillable="true" ma:displayName="Location" ma:indexed="true" ma:internalName="MediaServiceLocation" ma:readOnly="true">
      <xsd:simpleType>
        <xsd:restriction base="dms:Text"/>
      </xsd:simple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element name="_Flow_SignoffStatus" ma:index="27" nillable="true" ma:displayName="Sign-off status" ma:internalName="_x0024_Resources_x003a_core_x002c_Signoff_Status">
      <xsd:simpleType>
        <xsd:restriction base="dms:Text"/>
      </xsd:simpleType>
    </xsd:element>
    <xsd:element name="MediaServiceBillingMetadata" ma:index="28" nillable="true" ma:displayName="MediaServiceBillingMetadata" ma:hidden="true" ma:internalName="MediaServiceBilling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4B6B44C-FE25-47D4-AD61-028CF4DE9483}">
  <ds:schemaRefs>
    <ds:schemaRef ds:uri="http://schemas.openxmlformats.org/package/2006/metadata/core-properties"/>
    <ds:schemaRef ds:uri="http://purl.org/dc/terms/"/>
    <ds:schemaRef ds:uri="http://purl.org/dc/elements/1.1/"/>
    <ds:schemaRef ds:uri="http://schemas.microsoft.com/office/2006/documentManagement/types"/>
    <ds:schemaRef ds:uri="http://purl.org/dc/dcmitype/"/>
    <ds:schemaRef ds:uri="http://www.w3.org/XML/1998/namespace"/>
    <ds:schemaRef ds:uri="http://schemas.microsoft.com/office/2006/metadata/properties"/>
    <ds:schemaRef ds:uri="http://schemas.microsoft.com/office/infopath/2007/PartnerControls"/>
    <ds:schemaRef ds:uri="ff236c08-9611-4854-a4bb-16d44b7327b6"/>
    <ds:schemaRef ds:uri="64eff3df-e3d6-48ed-978f-45ff25640900"/>
  </ds:schemaRefs>
</ds:datastoreItem>
</file>

<file path=customXml/itemProps2.xml><?xml version="1.0" encoding="utf-8"?>
<ds:datastoreItem xmlns:ds="http://schemas.openxmlformats.org/officeDocument/2006/customXml" ds:itemID="{38D2FF6D-0E7C-45C2-87F9-BD1C136D3F00}">
  <ds:schemaRefs>
    <ds:schemaRef ds:uri="http://schemas.microsoft.com/sharepoint/v3/contenttype/forms"/>
  </ds:schemaRefs>
</ds:datastoreItem>
</file>

<file path=customXml/itemProps3.xml><?xml version="1.0" encoding="utf-8"?>
<ds:datastoreItem xmlns:ds="http://schemas.openxmlformats.org/officeDocument/2006/customXml" ds:itemID="{C8AB68CC-0937-4F65-A63E-1973097EA28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4eff3df-e3d6-48ed-978f-45ff25640900"/>
    <ds:schemaRef ds:uri="ff236c08-9611-4854-a4bb-16d44b7327b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Metadata/LabelInfo.xml><?xml version="1.0" encoding="utf-8"?>
<clbl:labelList xmlns:clbl="http://schemas.microsoft.com/office/2020/mipLabelMetadata">
  <clbl:label id="{59db9cec-f888-461f-add2-60a613c46be5}" enabled="0" method="" siteId="{59db9cec-f888-461f-add2-60a613c46be5}" removed="1"/>
</clbl:labelList>
</file>

<file path=docProps/app.xml><?xml version="1.0" encoding="utf-8"?>
<Properties xmlns="http://schemas.openxmlformats.org/officeDocument/2006/extended-properties" xmlns:vt="http://schemas.openxmlformats.org/officeDocument/2006/docPropsVTypes">
  <TotalTime>817</TotalTime>
  <Words>5358</Words>
  <Application>Microsoft Office PowerPoint</Application>
  <PresentationFormat>Widescreen</PresentationFormat>
  <Paragraphs>657</Paragraphs>
  <Slides>37</Slides>
  <Notes>36</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37</vt:i4>
      </vt:variant>
    </vt:vector>
  </HeadingPairs>
  <TitlesOfParts>
    <vt:vector size="46" baseType="lpstr">
      <vt:lpstr>Aptos</vt:lpstr>
      <vt:lpstr>Aptos Narrow</vt:lpstr>
      <vt:lpstr>Arial</vt:lpstr>
      <vt:lpstr>Calibri</vt:lpstr>
      <vt:lpstr>Calibri Light</vt:lpstr>
      <vt:lpstr>Courier New</vt:lpstr>
      <vt:lpstr>Symbol</vt:lpstr>
      <vt:lpstr>Tenorite</vt:lpstr>
      <vt:lpstr>Office Theme</vt:lpstr>
      <vt:lpstr>Slide 1 Phase 19 Lesson 2 all spelling pattern</vt:lpstr>
      <vt:lpstr>Slide 2 Review You do</vt:lpstr>
      <vt:lpstr>Slide 3 Review You do</vt:lpstr>
      <vt:lpstr>Slide 4 Review You do</vt:lpstr>
      <vt:lpstr>Slide 5 Review You do</vt:lpstr>
      <vt:lpstr>Slide 6 Review You do</vt:lpstr>
      <vt:lpstr>Slide 7 Review You do</vt:lpstr>
      <vt:lpstr>Slide 8 Review You do</vt:lpstr>
      <vt:lpstr>Slide 9 Suffix review</vt:lpstr>
      <vt:lpstr>Slide 10 Review You do</vt:lpstr>
      <vt:lpstr>Slide 11 Review You do</vt:lpstr>
      <vt:lpstr>Slide 12 Review You do</vt:lpstr>
      <vt:lpstr>Slide 13 Review You do</vt:lpstr>
      <vt:lpstr>Slide 14 Review You do</vt:lpstr>
      <vt:lpstr>Slide 15 End of review</vt:lpstr>
      <vt:lpstr>Slide 16 Learning intention and success criteria</vt:lpstr>
      <vt:lpstr>Slide 17 I do</vt:lpstr>
      <vt:lpstr>Slide 18 I do</vt:lpstr>
      <vt:lpstr>Slide 19 We do</vt:lpstr>
      <vt:lpstr>Slide 20 I do </vt:lpstr>
      <vt:lpstr>Slide 21 We do </vt:lpstr>
      <vt:lpstr>Slide 22 I do </vt:lpstr>
      <vt:lpstr>Slide 23 I do </vt:lpstr>
      <vt:lpstr>Slide 24 I do </vt:lpstr>
      <vt:lpstr>Slide 25 We do </vt:lpstr>
      <vt:lpstr>Slide 26 We do </vt:lpstr>
      <vt:lpstr>Slide 27 We do </vt:lpstr>
      <vt:lpstr>Slide 28 I do </vt:lpstr>
      <vt:lpstr>Slide 29 We do </vt:lpstr>
      <vt:lpstr>Slide 30 I do </vt:lpstr>
      <vt:lpstr>Slide 31 We do</vt:lpstr>
      <vt:lpstr>Slide 32 I do </vt:lpstr>
      <vt:lpstr>Slide 33 We do </vt:lpstr>
      <vt:lpstr>Slide 34 Check for understanding</vt:lpstr>
      <vt:lpstr>Slide 35 Check for understanding </vt:lpstr>
      <vt:lpstr>Slide 36 You do</vt:lpstr>
      <vt:lpstr>Slide 37 End of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Aimee Bloom</dc:creator>
  <cp:lastModifiedBy>Kerrie Shanahan</cp:lastModifiedBy>
  <cp:revision>1</cp:revision>
  <dcterms:created xsi:type="dcterms:W3CDTF">2021-01-11T06:19:08Z</dcterms:created>
  <dcterms:modified xsi:type="dcterms:W3CDTF">2026-03-02T23:02:39Z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0x0101000810856600FD2D4391AFDDFCF33A69BD</vt:lpwstr>
  </property>
  <property fmtid="{D5CDD505-2E9C-101B-9397-08002B2CF9AE}" pid="3" name="Order">
    <vt:r8>137500</vt:r8>
  </property>
  <property fmtid="{D5CDD505-2E9C-101B-9397-08002B2CF9AE}" pid="4" name="ComplianceAssetId">
    <vt:lpwstr/>
  </property>
  <property fmtid="{D5CDD505-2E9C-101B-9397-08002B2CF9AE}" pid="5" name="_ExtendedDescription">
    <vt:lpwstr/>
  </property>
  <property fmtid="{D5CDD505-2E9C-101B-9397-08002B2CF9AE}" pid="6" name="TriggerFlowInfo">
    <vt:lpwstr/>
  </property>
  <property fmtid="{D5CDD505-2E9C-101B-9397-08002B2CF9AE}" pid="7" name="MediaServiceImageTags">
    <vt:lpwstr/>
  </property>
  <property fmtid="{D5CDD505-2E9C-101B-9397-08002B2CF9AE}" pid="8" name="ArticulateGUID">
    <vt:lpwstr>22CE8438-E82D-4CC6-89E6-CFD1C275D3A8</vt:lpwstr>
  </property>
  <property fmtid="{D5CDD505-2E9C-101B-9397-08002B2CF9AE}" pid="9" name="ArticulatePath">
    <vt:lpwstr>https://educationservicesaustralia.sharepoint.com/sites/DigitalTeachingLearning/Shared Documents/Literacy Hub Project/06_Content and deliverables/Content batch/Lesson plans/Design/Template/Final templates ready for DE feedback/Lesson plan 11.1_0807</vt:lpwstr>
  </property>
</Properties>
</file>