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20" r:id="rId5"/>
    <p:sldId id="615" r:id="rId6"/>
    <p:sldId id="500" r:id="rId7"/>
    <p:sldId id="596" r:id="rId8"/>
    <p:sldId id="541" r:id="rId9"/>
    <p:sldId id="552" r:id="rId10"/>
    <p:sldId id="580" r:id="rId11"/>
    <p:sldId id="587" r:id="rId12"/>
    <p:sldId id="562" r:id="rId13"/>
    <p:sldId id="563" r:id="rId14"/>
    <p:sldId id="514" r:id="rId15"/>
    <p:sldId id="515" r:id="rId16"/>
    <p:sldId id="516" r:id="rId17"/>
    <p:sldId id="498" r:id="rId18"/>
    <p:sldId id="522" r:id="rId19"/>
    <p:sldId id="546" r:id="rId20"/>
    <p:sldId id="474" r:id="rId21"/>
    <p:sldId id="475" r:id="rId22"/>
    <p:sldId id="476" r:id="rId23"/>
    <p:sldId id="589" r:id="rId24"/>
    <p:sldId id="477" r:id="rId25"/>
    <p:sldId id="478" r:id="rId26"/>
    <p:sldId id="479" r:id="rId27"/>
    <p:sldId id="590" r:id="rId28"/>
    <p:sldId id="480" r:id="rId29"/>
    <p:sldId id="481" r:id="rId30"/>
    <p:sldId id="482" r:id="rId31"/>
    <p:sldId id="483" r:id="rId32"/>
    <p:sldId id="484" r:id="rId33"/>
    <p:sldId id="485" r:id="rId34"/>
    <p:sldId id="616" r:id="rId35"/>
    <p:sldId id="542" r:id="rId36"/>
    <p:sldId id="617" r:id="rId37"/>
    <p:sldId id="489" r:id="rId38"/>
    <p:sldId id="490" r:id="rId39"/>
    <p:sldId id="491" r:id="rId40"/>
    <p:sldId id="492" r:id="rId41"/>
    <p:sldId id="493" r:id="rId42"/>
    <p:sldId id="494" r:id="rId43"/>
    <p:sldId id="499"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F6"/>
    <a:srgbClr val="007FC2"/>
    <a:srgbClr val="EBE9F2"/>
    <a:srgbClr val="776AAA"/>
    <a:srgbClr val="0E1E42"/>
    <a:srgbClr val="4557AD"/>
    <a:srgbClr val="FFFFFF"/>
    <a:srgbClr val="686E63"/>
    <a:srgbClr val="E8E9E8"/>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4B1739-3E39-4151-B55B-DBE79D5CA8A1}" v="14" dt="2026-03-03T00:03:13.6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4667" autoAdjust="0"/>
  </p:normalViewPr>
  <p:slideViewPr>
    <p:cSldViewPr snapToGrid="0">
      <p:cViewPr varScale="1">
        <p:scale>
          <a:sx n="38" d="100"/>
          <a:sy n="38" d="100"/>
        </p:scale>
        <p:origin x="2544" y="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redo custSel addSld delSld modSld modMainMaster">
      <pc:chgData name="Kerrie Shanahan" userId="ae473d9f-76e9-476f-892f-2674ea963afc" providerId="ADAL" clId="{1C2628FB-1F07-4B48-8FB3-27553585B1CA}" dt="2026-03-03T00:12:29.148" v="6614"/>
      <pc:docMkLst>
        <pc:docMk/>
      </pc:docMkLst>
      <pc:sldChg chg="addSp delSp modSp mod">
        <pc:chgData name="Kerrie Shanahan" userId="ae473d9f-76e9-476f-892f-2674ea963afc" providerId="ADAL" clId="{1C2628FB-1F07-4B48-8FB3-27553585B1CA}" dt="2026-02-24T03:18:03.034" v="6164" actId="20577"/>
        <pc:sldMkLst>
          <pc:docMk/>
          <pc:sldMk cId="121607987" sldId="474"/>
        </pc:sldMkLst>
        <pc:spChg chg="mod topLvl">
          <ac:chgData name="Kerrie Shanahan" userId="ae473d9f-76e9-476f-892f-2674ea963afc" providerId="ADAL" clId="{1C2628FB-1F07-4B48-8FB3-27553585B1CA}" dt="2026-02-24T03:18:03.034" v="6164" actId="20577"/>
          <ac:spMkLst>
            <pc:docMk/>
            <pc:sldMk cId="121607987" sldId="474"/>
            <ac:spMk id="5" creationId="{38826533-0737-82B1-844E-81177C702AAA}"/>
          </ac:spMkLst>
        </pc:spChg>
      </pc:sldChg>
      <pc:sldChg chg="addSp delSp modSp mod">
        <pc:chgData name="Kerrie Shanahan" userId="ae473d9f-76e9-476f-892f-2674ea963afc" providerId="ADAL" clId="{1C2628FB-1F07-4B48-8FB3-27553585B1CA}" dt="2026-02-24T03:17:56.142" v="6160" actId="478"/>
        <pc:sldMkLst>
          <pc:docMk/>
          <pc:sldMk cId="880313685" sldId="475"/>
        </pc:sldMkLst>
        <pc:spChg chg="mod topLvl">
          <ac:chgData name="Kerrie Shanahan" userId="ae473d9f-76e9-476f-892f-2674ea963afc" providerId="ADAL" clId="{1C2628FB-1F07-4B48-8FB3-27553585B1CA}" dt="2026-02-24T03:17:56.142" v="6160" actId="478"/>
          <ac:spMkLst>
            <pc:docMk/>
            <pc:sldMk cId="880313685" sldId="475"/>
            <ac:spMk id="6" creationId="{79868791-0464-4BA1-3705-94CE45C2EC06}"/>
          </ac:spMkLst>
        </pc:spChg>
      </pc:sldChg>
      <pc:sldChg chg="addSp delSp modSp mod">
        <pc:chgData name="Kerrie Shanahan" userId="ae473d9f-76e9-476f-892f-2674ea963afc" providerId="ADAL" clId="{1C2628FB-1F07-4B48-8FB3-27553585B1CA}" dt="2026-02-24T03:17:49.606" v="6157" actId="20577"/>
        <pc:sldMkLst>
          <pc:docMk/>
          <pc:sldMk cId="3581799720" sldId="476"/>
        </pc:sldMkLst>
        <pc:spChg chg="mod">
          <ac:chgData name="Kerrie Shanahan" userId="ae473d9f-76e9-476f-892f-2674ea963afc" providerId="ADAL" clId="{1C2628FB-1F07-4B48-8FB3-27553585B1CA}" dt="2026-02-24T03:17:49.606" v="6157" actId="20577"/>
          <ac:spMkLst>
            <pc:docMk/>
            <pc:sldMk cId="3581799720" sldId="476"/>
            <ac:spMk id="4" creationId="{619EFB3D-3FB5-AA5B-2CB0-89F3FF546E42}"/>
          </ac:spMkLst>
        </pc:spChg>
        <pc:spChg chg="mod">
          <ac:chgData name="Kerrie Shanahan" userId="ae473d9f-76e9-476f-892f-2674ea963afc" providerId="ADAL" clId="{1C2628FB-1F07-4B48-8FB3-27553585B1CA}" dt="2026-02-24T03:17:47.530" v="6156"/>
          <ac:spMkLst>
            <pc:docMk/>
            <pc:sldMk cId="3581799720" sldId="476"/>
            <ac:spMk id="7" creationId="{B1AD80A3-8D31-4DE1-7BDF-7A27A16A39A8}"/>
          </ac:spMkLst>
        </pc:spChg>
        <pc:grpChg chg="add mod">
          <ac:chgData name="Kerrie Shanahan" userId="ae473d9f-76e9-476f-892f-2674ea963afc" providerId="ADAL" clId="{1C2628FB-1F07-4B48-8FB3-27553585B1CA}" dt="2026-02-24T03:17:47.530" v="6156"/>
          <ac:grpSpMkLst>
            <pc:docMk/>
            <pc:sldMk cId="3581799720" sldId="476"/>
            <ac:grpSpMk id="3" creationId="{5E740708-A5B7-F989-7777-E56C80442402}"/>
          </ac:grpSpMkLst>
        </pc:grpChg>
      </pc:sldChg>
      <pc:sldChg chg="addSp delSp modSp mod">
        <pc:chgData name="Kerrie Shanahan" userId="ae473d9f-76e9-476f-892f-2674ea963afc" providerId="ADAL" clId="{1C2628FB-1F07-4B48-8FB3-27553585B1CA}" dt="2026-02-24T03:18:35.905" v="6174" actId="478"/>
        <pc:sldMkLst>
          <pc:docMk/>
          <pc:sldMk cId="133161496" sldId="477"/>
        </pc:sldMkLst>
        <pc:spChg chg="mod topLvl">
          <ac:chgData name="Kerrie Shanahan" userId="ae473d9f-76e9-476f-892f-2674ea963afc" providerId="ADAL" clId="{1C2628FB-1F07-4B48-8FB3-27553585B1CA}" dt="2026-02-24T03:18:35.905" v="6174" actId="478"/>
          <ac:spMkLst>
            <pc:docMk/>
            <pc:sldMk cId="133161496" sldId="477"/>
            <ac:spMk id="5" creationId="{79A9289B-F722-9A9B-2AB4-65975646191F}"/>
          </ac:spMkLst>
        </pc:spChg>
      </pc:sldChg>
      <pc:sldChg chg="addSp delSp modSp mod">
        <pc:chgData name="Kerrie Shanahan" userId="ae473d9f-76e9-476f-892f-2674ea963afc" providerId="ADAL" clId="{1C2628FB-1F07-4B48-8FB3-27553585B1CA}" dt="2026-02-24T03:18:27.313" v="6170" actId="478"/>
        <pc:sldMkLst>
          <pc:docMk/>
          <pc:sldMk cId="3342199426" sldId="478"/>
        </pc:sldMkLst>
        <pc:spChg chg="mod topLvl">
          <ac:chgData name="Kerrie Shanahan" userId="ae473d9f-76e9-476f-892f-2674ea963afc" providerId="ADAL" clId="{1C2628FB-1F07-4B48-8FB3-27553585B1CA}" dt="2026-02-24T03:18:27.313" v="6170" actId="478"/>
          <ac:spMkLst>
            <pc:docMk/>
            <pc:sldMk cId="3342199426" sldId="478"/>
            <ac:spMk id="5" creationId="{FB6C09B8-ED56-5A6B-4C48-D7A1978A3F96}"/>
          </ac:spMkLst>
        </pc:spChg>
      </pc:sldChg>
      <pc:sldChg chg="addSp delSp modSp mod">
        <pc:chgData name="Kerrie Shanahan" userId="ae473d9f-76e9-476f-892f-2674ea963afc" providerId="ADAL" clId="{1C2628FB-1F07-4B48-8FB3-27553585B1CA}" dt="2026-02-24T03:18:20.212" v="6167" actId="20577"/>
        <pc:sldMkLst>
          <pc:docMk/>
          <pc:sldMk cId="1061470866" sldId="479"/>
        </pc:sldMkLst>
        <pc:spChg chg="mod">
          <ac:chgData name="Kerrie Shanahan" userId="ae473d9f-76e9-476f-892f-2674ea963afc" providerId="ADAL" clId="{1C2628FB-1F07-4B48-8FB3-27553585B1CA}" dt="2026-02-24T03:18:20.212" v="6167" actId="20577"/>
          <ac:spMkLst>
            <pc:docMk/>
            <pc:sldMk cId="1061470866" sldId="479"/>
            <ac:spMk id="4" creationId="{B0CA305C-2CCE-596C-A6A8-3C75E1C383B1}"/>
          </ac:spMkLst>
        </pc:spChg>
        <pc:spChg chg="mod">
          <ac:chgData name="Kerrie Shanahan" userId="ae473d9f-76e9-476f-892f-2674ea963afc" providerId="ADAL" clId="{1C2628FB-1F07-4B48-8FB3-27553585B1CA}" dt="2026-02-24T03:18:17.967" v="6166"/>
          <ac:spMkLst>
            <pc:docMk/>
            <pc:sldMk cId="1061470866" sldId="479"/>
            <ac:spMk id="5" creationId="{ED5585D7-73E6-F222-E4BC-06053A3D63B2}"/>
          </ac:spMkLst>
        </pc:spChg>
        <pc:grpChg chg="add mod">
          <ac:chgData name="Kerrie Shanahan" userId="ae473d9f-76e9-476f-892f-2674ea963afc" providerId="ADAL" clId="{1C2628FB-1F07-4B48-8FB3-27553585B1CA}" dt="2026-02-24T03:18:17.967" v="6166"/>
          <ac:grpSpMkLst>
            <pc:docMk/>
            <pc:sldMk cId="1061470866" sldId="479"/>
            <ac:grpSpMk id="2" creationId="{74310F8C-9389-8A0E-BB1C-C765A85F54B3}"/>
          </ac:grpSpMkLst>
        </pc:grpChg>
      </pc:sldChg>
      <pc:sldChg chg="addSp delSp modSp mod">
        <pc:chgData name="Kerrie Shanahan" userId="ae473d9f-76e9-476f-892f-2674ea963afc" providerId="ADAL" clId="{1C2628FB-1F07-4B48-8FB3-27553585B1CA}" dt="2026-03-03T00:02:22.711" v="6504"/>
        <pc:sldMkLst>
          <pc:docMk/>
          <pc:sldMk cId="3426776120" sldId="480"/>
        </pc:sldMkLst>
        <pc:picChg chg="add mod">
          <ac:chgData name="Kerrie Shanahan" userId="ae473d9f-76e9-476f-892f-2674ea963afc" providerId="ADAL" clId="{1C2628FB-1F07-4B48-8FB3-27553585B1CA}" dt="2026-03-03T00:02:22.711" v="6504"/>
          <ac:picMkLst>
            <pc:docMk/>
            <pc:sldMk cId="3426776120" sldId="480"/>
            <ac:picMk id="2" creationId="{9B0EBBB1-F27A-9830-9817-C2D10D1EDE22}"/>
          </ac:picMkLst>
        </pc:picChg>
        <pc:picChg chg="del mod">
          <ac:chgData name="Kerrie Shanahan" userId="ae473d9f-76e9-476f-892f-2674ea963afc" providerId="ADAL" clId="{1C2628FB-1F07-4B48-8FB3-27553585B1CA}" dt="2026-03-03T00:02:21.440" v="6503" actId="478"/>
          <ac:picMkLst>
            <pc:docMk/>
            <pc:sldMk cId="3426776120" sldId="480"/>
            <ac:picMk id="5" creationId="{4FE9F402-82A6-A9A6-C5DA-819EA7AC9B15}"/>
          </ac:picMkLst>
        </pc:picChg>
      </pc:sldChg>
      <pc:sldChg chg="delSp modSp mod">
        <pc:chgData name="Kerrie Shanahan" userId="ae473d9f-76e9-476f-892f-2674ea963afc" providerId="ADAL" clId="{1C2628FB-1F07-4B48-8FB3-27553585B1CA}" dt="2026-03-03T00:01:45.435" v="6458" actId="962"/>
        <pc:sldMkLst>
          <pc:docMk/>
          <pc:sldMk cId="2954135154" sldId="481"/>
        </pc:sldMkLst>
        <pc:grpChg chg="del">
          <ac:chgData name="Kerrie Shanahan" userId="ae473d9f-76e9-476f-892f-2674ea963afc" providerId="ADAL" clId="{1C2628FB-1F07-4B48-8FB3-27553585B1CA}" dt="2026-03-03T00:01:33.942" v="6430" actId="165"/>
          <ac:grpSpMkLst>
            <pc:docMk/>
            <pc:sldMk cId="2954135154" sldId="481"/>
            <ac:grpSpMk id="3" creationId="{31D7BBDF-866C-8D99-12B5-15F4FC024B7C}"/>
          </ac:grpSpMkLst>
        </pc:grpChg>
        <pc:picChg chg="mod topLvl">
          <ac:chgData name="Kerrie Shanahan" userId="ae473d9f-76e9-476f-892f-2674ea963afc" providerId="ADAL" clId="{1C2628FB-1F07-4B48-8FB3-27553585B1CA}" dt="2026-03-03T00:01:38.770" v="6438" actId="962"/>
          <ac:picMkLst>
            <pc:docMk/>
            <pc:sldMk cId="2954135154" sldId="481"/>
            <ac:picMk id="7" creationId="{1874BA71-972E-5141-4A54-1B2246B5B424}"/>
          </ac:picMkLst>
        </pc:picChg>
        <pc:picChg chg="mod topLvl">
          <ac:chgData name="Kerrie Shanahan" userId="ae473d9f-76e9-476f-892f-2674ea963afc" providerId="ADAL" clId="{1C2628FB-1F07-4B48-8FB3-27553585B1CA}" dt="2026-03-03T00:01:45.435" v="6458" actId="962"/>
          <ac:picMkLst>
            <pc:docMk/>
            <pc:sldMk cId="2954135154" sldId="481"/>
            <ac:picMk id="8" creationId="{12298E8E-14C9-9477-7FA9-035F277E53D0}"/>
          </ac:picMkLst>
        </pc:picChg>
      </pc:sldChg>
      <pc:sldChg chg="addSp delSp modSp mod">
        <pc:chgData name="Kerrie Shanahan" userId="ae473d9f-76e9-476f-892f-2674ea963afc" providerId="ADAL" clId="{1C2628FB-1F07-4B48-8FB3-27553585B1CA}" dt="2026-03-03T00:12:29.148" v="6614"/>
        <pc:sldMkLst>
          <pc:docMk/>
          <pc:sldMk cId="1998018280" sldId="482"/>
        </pc:sldMkLst>
        <pc:grpChg chg="del">
          <ac:chgData name="Kerrie Shanahan" userId="ae473d9f-76e9-476f-892f-2674ea963afc" providerId="ADAL" clId="{1C2628FB-1F07-4B48-8FB3-27553585B1CA}" dt="2026-03-03T00:01:54.518" v="6459" actId="165"/>
          <ac:grpSpMkLst>
            <pc:docMk/>
            <pc:sldMk cId="1998018280" sldId="482"/>
            <ac:grpSpMk id="2" creationId="{B115B64B-6898-117D-71FA-2EB4187B5E8F}"/>
          </ac:grpSpMkLst>
        </pc:grpChg>
        <pc:picChg chg="add mod ord">
          <ac:chgData name="Kerrie Shanahan" userId="ae473d9f-76e9-476f-892f-2674ea963afc" providerId="ADAL" clId="{1C2628FB-1F07-4B48-8FB3-27553585B1CA}" dt="2026-03-03T00:12:29.148" v="6614"/>
          <ac:picMkLst>
            <pc:docMk/>
            <pc:sldMk cId="1998018280" sldId="482"/>
            <ac:picMk id="3" creationId="{EF069458-FD49-085C-3955-33B7A3CEDDD8}"/>
          </ac:picMkLst>
        </pc:picChg>
        <pc:picChg chg="del mod topLvl">
          <ac:chgData name="Kerrie Shanahan" userId="ae473d9f-76e9-476f-892f-2674ea963afc" providerId="ADAL" clId="{1C2628FB-1F07-4B48-8FB3-27553585B1CA}" dt="2026-03-03T00:02:27.825" v="6505" actId="478"/>
          <ac:picMkLst>
            <pc:docMk/>
            <pc:sldMk cId="1998018280" sldId="482"/>
            <ac:picMk id="4" creationId="{E955BF18-D634-4BED-6D46-56B18A26AB41}"/>
          </ac:picMkLst>
        </pc:picChg>
        <pc:picChg chg="mod topLvl">
          <ac:chgData name="Kerrie Shanahan" userId="ae473d9f-76e9-476f-892f-2674ea963afc" providerId="ADAL" clId="{1C2628FB-1F07-4B48-8FB3-27553585B1CA}" dt="2026-03-03T00:02:03.623" v="6484" actId="962"/>
          <ac:picMkLst>
            <pc:docMk/>
            <pc:sldMk cId="1998018280" sldId="482"/>
            <ac:picMk id="8" creationId="{12C2D759-60F1-5A88-0CC6-BA926CD1908D}"/>
          </ac:picMkLst>
        </pc:picChg>
        <pc:picChg chg="mod topLvl">
          <ac:chgData name="Kerrie Shanahan" userId="ae473d9f-76e9-476f-892f-2674ea963afc" providerId="ADAL" clId="{1C2628FB-1F07-4B48-8FB3-27553585B1CA}" dt="2026-03-03T00:02:08.339" v="6502" actId="962"/>
          <ac:picMkLst>
            <pc:docMk/>
            <pc:sldMk cId="1998018280" sldId="482"/>
            <ac:picMk id="11" creationId="{1C6DFEBB-3355-7822-36F9-63037C5A6422}"/>
          </ac:picMkLst>
        </pc:picChg>
      </pc:sldChg>
      <pc:sldChg chg="modSp mod">
        <pc:chgData name="Kerrie Shanahan" userId="ae473d9f-76e9-476f-892f-2674ea963afc" providerId="ADAL" clId="{1C2628FB-1F07-4B48-8FB3-27553585B1CA}" dt="2026-02-24T03:45:43.150" v="6303" actId="962"/>
        <pc:sldMkLst>
          <pc:docMk/>
          <pc:sldMk cId="3587135087" sldId="483"/>
        </pc:sldMkLst>
        <pc:picChg chg="mod">
          <ac:chgData name="Kerrie Shanahan" userId="ae473d9f-76e9-476f-892f-2674ea963afc" providerId="ADAL" clId="{1C2628FB-1F07-4B48-8FB3-27553585B1CA}" dt="2026-02-24T03:45:43.150" v="6303" actId="962"/>
          <ac:picMkLst>
            <pc:docMk/>
            <pc:sldMk cId="3587135087" sldId="483"/>
            <ac:picMk id="4" creationId="{C6F62BE3-3E03-93B7-C670-085BBC3102DD}"/>
          </ac:picMkLst>
        </pc:picChg>
      </pc:sldChg>
      <pc:sldChg chg="delSp modSp mod">
        <pc:chgData name="Kerrie Shanahan" userId="ae473d9f-76e9-476f-892f-2674ea963afc" providerId="ADAL" clId="{1C2628FB-1F07-4B48-8FB3-27553585B1CA}" dt="2026-03-03T00:03:30.193" v="6607" actId="962"/>
        <pc:sldMkLst>
          <pc:docMk/>
          <pc:sldMk cId="1827811589" sldId="484"/>
        </pc:sldMkLst>
        <pc:grpChg chg="del">
          <ac:chgData name="Kerrie Shanahan" userId="ae473d9f-76e9-476f-892f-2674ea963afc" providerId="ADAL" clId="{1C2628FB-1F07-4B48-8FB3-27553585B1CA}" dt="2026-03-03T00:03:13.648" v="6551" actId="165"/>
          <ac:grpSpMkLst>
            <pc:docMk/>
            <pc:sldMk cId="1827811589" sldId="484"/>
            <ac:grpSpMk id="4" creationId="{BFB62E69-C457-465D-7B6E-906223A3A60C}"/>
          </ac:grpSpMkLst>
        </pc:grpChg>
        <pc:picChg chg="mod topLvl">
          <ac:chgData name="Kerrie Shanahan" userId="ae473d9f-76e9-476f-892f-2674ea963afc" providerId="ADAL" clId="{1C2628FB-1F07-4B48-8FB3-27553585B1CA}" dt="2026-03-03T00:03:16.977" v="6557" actId="962"/>
          <ac:picMkLst>
            <pc:docMk/>
            <pc:sldMk cId="1827811589" sldId="484"/>
            <ac:picMk id="5" creationId="{8B426122-44AC-8DAC-F849-75634E62F1D1}"/>
          </ac:picMkLst>
        </pc:picChg>
        <pc:picChg chg="mod topLvl">
          <ac:chgData name="Kerrie Shanahan" userId="ae473d9f-76e9-476f-892f-2674ea963afc" providerId="ADAL" clId="{1C2628FB-1F07-4B48-8FB3-27553585B1CA}" dt="2026-03-03T00:03:30.193" v="6607" actId="962"/>
          <ac:picMkLst>
            <pc:docMk/>
            <pc:sldMk cId="1827811589" sldId="484"/>
            <ac:picMk id="8" creationId="{7F89A42F-32AD-6B68-B64E-9122763F6F89}"/>
          </ac:picMkLst>
        </pc:picChg>
      </pc:sldChg>
      <pc:sldChg chg="delSp modSp mod">
        <pc:chgData name="Kerrie Shanahan" userId="ae473d9f-76e9-476f-892f-2674ea963afc" providerId="ADAL" clId="{1C2628FB-1F07-4B48-8FB3-27553585B1CA}" dt="2026-03-03T00:02:59.625" v="6550" actId="962"/>
        <pc:sldMkLst>
          <pc:docMk/>
          <pc:sldMk cId="3377584655" sldId="485"/>
        </pc:sldMkLst>
        <pc:grpChg chg="del">
          <ac:chgData name="Kerrie Shanahan" userId="ae473d9f-76e9-476f-892f-2674ea963afc" providerId="ADAL" clId="{1C2628FB-1F07-4B48-8FB3-27553585B1CA}" dt="2026-03-03T00:02:40.653" v="6507" actId="165"/>
          <ac:grpSpMkLst>
            <pc:docMk/>
            <pc:sldMk cId="3377584655" sldId="485"/>
            <ac:grpSpMk id="2" creationId="{7B4CC4D3-3D89-8FD5-30FE-F8874E971573}"/>
          </ac:grpSpMkLst>
        </pc:grpChg>
        <pc:grpChg chg="del mod topLvl">
          <ac:chgData name="Kerrie Shanahan" userId="ae473d9f-76e9-476f-892f-2674ea963afc" providerId="ADAL" clId="{1C2628FB-1F07-4B48-8FB3-27553585B1CA}" dt="2026-03-03T00:02:46.159" v="6508" actId="165"/>
          <ac:grpSpMkLst>
            <pc:docMk/>
            <pc:sldMk cId="3377584655" sldId="485"/>
            <ac:grpSpMk id="12" creationId="{C554BA39-9D9B-0DC9-15B9-48170735707E}"/>
          </ac:grpSpMkLst>
        </pc:grpChg>
        <pc:picChg chg="mod topLvl">
          <ac:chgData name="Kerrie Shanahan" userId="ae473d9f-76e9-476f-892f-2674ea963afc" providerId="ADAL" clId="{1C2628FB-1F07-4B48-8FB3-27553585B1CA}" dt="2026-03-03T00:02:50.151" v="6514" actId="962"/>
          <ac:picMkLst>
            <pc:docMk/>
            <pc:sldMk cId="3377584655" sldId="485"/>
            <ac:picMk id="4" creationId="{F0205D3E-C599-6078-9A49-FFED81CB14CA}"/>
          </ac:picMkLst>
        </pc:picChg>
        <pc:picChg chg="mod topLvl">
          <ac:chgData name="Kerrie Shanahan" userId="ae473d9f-76e9-476f-892f-2674ea963afc" providerId="ADAL" clId="{1C2628FB-1F07-4B48-8FB3-27553585B1CA}" dt="2026-03-03T00:02:55.194" v="6532" actId="962"/>
          <ac:picMkLst>
            <pc:docMk/>
            <pc:sldMk cId="3377584655" sldId="485"/>
            <ac:picMk id="8" creationId="{FA3491FA-7195-556E-EB01-63B1A824281A}"/>
          </ac:picMkLst>
        </pc:picChg>
        <pc:picChg chg="mod topLvl">
          <ac:chgData name="Kerrie Shanahan" userId="ae473d9f-76e9-476f-892f-2674ea963afc" providerId="ADAL" clId="{1C2628FB-1F07-4B48-8FB3-27553585B1CA}" dt="2026-03-03T00:02:59.625" v="6550" actId="962"/>
          <ac:picMkLst>
            <pc:docMk/>
            <pc:sldMk cId="3377584655" sldId="485"/>
            <ac:picMk id="11" creationId="{880375A4-1D1E-6135-75A3-FD578D710CAA}"/>
          </ac:picMkLst>
        </pc:picChg>
      </pc:sldChg>
      <pc:sldChg chg="modNotesTx">
        <pc:chgData name="Kerrie Shanahan" userId="ae473d9f-76e9-476f-892f-2674ea963afc" providerId="ADAL" clId="{1C2628FB-1F07-4B48-8FB3-27553585B1CA}" dt="2026-02-24T03:36:02.455" v="6275" actId="20577"/>
        <pc:sldMkLst>
          <pc:docMk/>
          <pc:sldMk cId="1157311959" sldId="491"/>
        </pc:sldMkLst>
      </pc:sldChg>
      <pc:sldChg chg="modSp mod">
        <pc:chgData name="Kerrie Shanahan" userId="ae473d9f-76e9-476f-892f-2674ea963afc" providerId="ADAL" clId="{1C2628FB-1F07-4B48-8FB3-27553585B1CA}" dt="2026-02-24T03:45:59.951" v="6305" actId="962"/>
        <pc:sldMkLst>
          <pc:docMk/>
          <pc:sldMk cId="2389358011" sldId="493"/>
        </pc:sldMkLst>
        <pc:picChg chg="mod">
          <ac:chgData name="Kerrie Shanahan" userId="ae473d9f-76e9-476f-892f-2674ea963afc" providerId="ADAL" clId="{1C2628FB-1F07-4B48-8FB3-27553585B1CA}" dt="2026-02-24T03:45:59.951" v="6305"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3-03T00:00:32.786" v="6429" actId="20577"/>
        <pc:sldMkLst>
          <pc:docMk/>
          <pc:sldMk cId="1759574190" sldId="498"/>
        </pc:sldMkLst>
      </pc:sldChg>
      <pc:sldChg chg="modSp mod">
        <pc:chgData name="Kerrie Shanahan" userId="ae473d9f-76e9-476f-892f-2674ea963afc" providerId="ADAL" clId="{1C2628FB-1F07-4B48-8FB3-27553585B1CA}" dt="2026-02-24T03:10:44.920" v="6003" actId="20577"/>
        <pc:sldMkLst>
          <pc:docMk/>
          <pc:sldMk cId="1259779433" sldId="514"/>
        </pc:sldMkLst>
        <pc:spChg chg="mod">
          <ac:chgData name="Kerrie Shanahan" userId="ae473d9f-76e9-476f-892f-2674ea963afc" providerId="ADAL" clId="{1C2628FB-1F07-4B48-8FB3-27553585B1CA}" dt="2026-02-24T03:10:44.920" v="6003" actId="20577"/>
          <ac:spMkLst>
            <pc:docMk/>
            <pc:sldMk cId="1259779433" sldId="514"/>
            <ac:spMk id="3" creationId="{2B08D8FA-FE96-A24B-C1C6-457BC61E9ADE}"/>
          </ac:spMkLst>
        </pc:spChg>
      </pc:sldChg>
      <pc:sldChg chg="modNotesTx">
        <pc:chgData name="Kerrie Shanahan" userId="ae473d9f-76e9-476f-892f-2674ea963afc" providerId="ADAL" clId="{1C2628FB-1F07-4B48-8FB3-27553585B1CA}" dt="2026-03-02T23:36:26.745" v="6324" actId="20577"/>
        <pc:sldMkLst>
          <pc:docMk/>
          <pc:sldMk cId="1971552586" sldId="515"/>
        </pc:sldMkLst>
      </pc:sldChg>
      <pc:sldChg chg="modSp mod modNotesTx">
        <pc:chgData name="Kerrie Shanahan" userId="ae473d9f-76e9-476f-892f-2674ea963afc" providerId="ADAL" clId="{1C2628FB-1F07-4B48-8FB3-27553585B1CA}" dt="2026-02-24T23:50:03.109" v="6322" actId="20577"/>
        <pc:sldMkLst>
          <pc:docMk/>
          <pc:sldMk cId="409148390" sldId="520"/>
        </pc:sldMkLst>
        <pc:spChg chg="ord">
          <ac:chgData name="Kerrie Shanahan" userId="ae473d9f-76e9-476f-892f-2674ea963afc" providerId="ADAL" clId="{1C2628FB-1F07-4B48-8FB3-27553585B1CA}" dt="2026-02-24T03:46:11.473" v="6306"/>
          <ac:spMkLst>
            <pc:docMk/>
            <pc:sldMk cId="409148390" sldId="520"/>
            <ac:spMk id="2" creationId="{FA46AEA3-72F9-D518-9AA5-1BB5014DE5E3}"/>
          </ac:spMkLst>
        </pc:spChg>
      </pc:sldChg>
      <pc:sldChg chg="modSp mod">
        <pc:chgData name="Kerrie Shanahan" userId="ae473d9f-76e9-476f-892f-2674ea963afc" providerId="ADAL" clId="{1C2628FB-1F07-4B48-8FB3-27553585B1CA}" dt="2026-02-24T03:45:26.912" v="6297" actId="962"/>
        <pc:sldMkLst>
          <pc:docMk/>
          <pc:sldMk cId="309290176" sldId="522"/>
        </pc:sldMkLst>
        <pc:grpChg chg="mod">
          <ac:chgData name="Kerrie Shanahan" userId="ae473d9f-76e9-476f-892f-2674ea963afc" providerId="ADAL" clId="{1C2628FB-1F07-4B48-8FB3-27553585B1CA}" dt="2026-02-24T03:45:26.912" v="6297" actId="962"/>
          <ac:grpSpMkLst>
            <pc:docMk/>
            <pc:sldMk cId="309290176" sldId="522"/>
            <ac:grpSpMk id="9" creationId="{C8243A6E-D0DE-B3B5-9219-E57082CF7D49}"/>
          </ac:grpSpMkLst>
        </pc:grpChg>
      </pc:sldChg>
      <pc:sldChg chg="modSp mod">
        <pc:chgData name="Kerrie Shanahan" userId="ae473d9f-76e9-476f-892f-2674ea963afc" providerId="ADAL" clId="{1C2628FB-1F07-4B48-8FB3-27553585B1CA}" dt="2026-02-24T03:14:43.811" v="6107" actId="20577"/>
        <pc:sldMkLst>
          <pc:docMk/>
          <pc:sldMk cId="1318409677" sldId="541"/>
        </pc:sldMkLst>
        <pc:spChg chg="mod">
          <ac:chgData name="Kerrie Shanahan" userId="ae473d9f-76e9-476f-892f-2674ea963afc" providerId="ADAL" clId="{1C2628FB-1F07-4B48-8FB3-27553585B1CA}" dt="2026-02-24T03:14:41.579" v="6105" actId="20577"/>
          <ac:spMkLst>
            <pc:docMk/>
            <pc:sldMk cId="1318409677" sldId="541"/>
            <ac:spMk id="7" creationId="{EB36D393-7A0A-9837-6303-F02A9B97DAC3}"/>
          </ac:spMkLst>
        </pc:spChg>
        <pc:spChg chg="mod">
          <ac:chgData name="Kerrie Shanahan" userId="ae473d9f-76e9-476f-892f-2674ea963afc" providerId="ADAL" clId="{1C2628FB-1F07-4B48-8FB3-27553585B1CA}" dt="2026-02-24T03:14:43.811" v="6107" actId="20577"/>
          <ac:spMkLst>
            <pc:docMk/>
            <pc:sldMk cId="1318409677" sldId="541"/>
            <ac:spMk id="8" creationId="{508CCEF3-B818-6D44-5E08-B725BEABCB99}"/>
          </ac:spMkLst>
        </pc:spChg>
      </pc:sldChg>
      <pc:sldChg chg="modSp mod">
        <pc:chgData name="Kerrie Shanahan" userId="ae473d9f-76e9-476f-892f-2674ea963afc" providerId="ADAL" clId="{1C2628FB-1F07-4B48-8FB3-27553585B1CA}" dt="2026-02-24T03:45:33.115" v="6299" actId="962"/>
        <pc:sldMkLst>
          <pc:docMk/>
          <pc:sldMk cId="2396794443" sldId="546"/>
        </pc:sldMkLst>
        <pc:grpChg chg="mod">
          <ac:chgData name="Kerrie Shanahan" userId="ae473d9f-76e9-476f-892f-2674ea963afc" providerId="ADAL" clId="{1C2628FB-1F07-4B48-8FB3-27553585B1CA}" dt="2026-02-24T03:45:33.115" v="6299" actId="962"/>
          <ac:grpSpMkLst>
            <pc:docMk/>
            <pc:sldMk cId="2396794443" sldId="546"/>
            <ac:grpSpMk id="7" creationId="{BACCA59F-B9EA-B255-31A1-BBDC81816426}"/>
          </ac:grpSpMkLst>
        </pc:grpChg>
      </pc:sldChg>
      <pc:sldChg chg="delSp modSp mod modNotesTx">
        <pc:chgData name="Kerrie Shanahan" userId="ae473d9f-76e9-476f-892f-2674ea963afc" providerId="ADAL" clId="{1C2628FB-1F07-4B48-8FB3-27553585B1CA}" dt="2026-02-24T03:46:55.272" v="6314"/>
        <pc:sldMkLst>
          <pc:docMk/>
          <pc:sldMk cId="1942781684" sldId="552"/>
        </pc:sldMkLst>
        <pc:picChg chg="mod ord">
          <ac:chgData name="Kerrie Shanahan" userId="ae473d9f-76e9-476f-892f-2674ea963afc" providerId="ADAL" clId="{1C2628FB-1F07-4B48-8FB3-27553585B1CA}" dt="2026-02-24T03:46:55.272" v="6314"/>
          <ac:picMkLst>
            <pc:docMk/>
            <pc:sldMk cId="1942781684" sldId="552"/>
            <ac:picMk id="3" creationId="{4DC2B831-6D4F-6B21-A8BC-67196759E769}"/>
          </ac:picMkLst>
        </pc:picChg>
        <pc:picChg chg="mod ord">
          <ac:chgData name="Kerrie Shanahan" userId="ae473d9f-76e9-476f-892f-2674ea963afc" providerId="ADAL" clId="{1C2628FB-1F07-4B48-8FB3-27553585B1CA}" dt="2026-02-24T03:46:48.673" v="6310"/>
          <ac:picMkLst>
            <pc:docMk/>
            <pc:sldMk cId="1942781684" sldId="552"/>
            <ac:picMk id="4" creationId="{98C82009-07BA-56C5-095F-9DF8E184E2A9}"/>
          </ac:picMkLst>
        </pc:picChg>
        <pc:picChg chg="mod ord">
          <ac:chgData name="Kerrie Shanahan" userId="ae473d9f-76e9-476f-892f-2674ea963afc" providerId="ADAL" clId="{1C2628FB-1F07-4B48-8FB3-27553585B1CA}" dt="2026-02-24T03:46:52.383" v="6312"/>
          <ac:picMkLst>
            <pc:docMk/>
            <pc:sldMk cId="1942781684" sldId="552"/>
            <ac:picMk id="5" creationId="{9478EC04-FB36-AE33-B128-E483C13CB589}"/>
          </ac:picMkLst>
        </pc:picChg>
        <pc:picChg chg="mod">
          <ac:chgData name="Kerrie Shanahan" userId="ae473d9f-76e9-476f-892f-2674ea963afc" providerId="ADAL" clId="{1C2628FB-1F07-4B48-8FB3-27553585B1CA}" dt="2026-02-24T03:44:29.078" v="6283" actId="962"/>
          <ac:picMkLst>
            <pc:docMk/>
            <pc:sldMk cId="1942781684" sldId="552"/>
            <ac:picMk id="7" creationId="{1574D421-D3D3-3BD3-5639-CD621B5E5658}"/>
          </ac:picMkLst>
        </pc:picChg>
      </pc:sldChg>
      <pc:sldChg chg="addSp delSp modSp mod modNotesTx">
        <pc:chgData name="Kerrie Shanahan" userId="ae473d9f-76e9-476f-892f-2674ea963afc" providerId="ADAL" clId="{1C2628FB-1F07-4B48-8FB3-27553585B1CA}" dt="2026-03-03T00:12:19.279" v="6612" actId="962"/>
        <pc:sldMkLst>
          <pc:docMk/>
          <pc:sldMk cId="3305298057" sldId="562"/>
        </pc:sldMkLst>
        <pc:spChg chg="del mod">
          <ac:chgData name="Kerrie Shanahan" userId="ae473d9f-76e9-476f-892f-2674ea963afc" providerId="ADAL" clId="{1C2628FB-1F07-4B48-8FB3-27553585B1CA}" dt="2026-03-02T23:37:42.316" v="6333" actId="478"/>
          <ac:spMkLst>
            <pc:docMk/>
            <pc:sldMk cId="3305298057" sldId="562"/>
            <ac:spMk id="3" creationId="{450FEA02-5603-009B-CD20-4B3158BCCBAC}"/>
          </ac:spMkLst>
        </pc:spChg>
        <pc:spChg chg="del mod topLvl">
          <ac:chgData name="Kerrie Shanahan" userId="ae473d9f-76e9-476f-892f-2674ea963afc" providerId="ADAL" clId="{1C2628FB-1F07-4B48-8FB3-27553585B1CA}" dt="2026-03-02T23:37:40.524" v="6332" actId="478"/>
          <ac:spMkLst>
            <pc:docMk/>
            <pc:sldMk cId="3305298057" sldId="562"/>
            <ac:spMk id="4" creationId="{3E386586-0EDF-2EF8-2F50-8C936230C14F}"/>
          </ac:spMkLst>
        </pc:spChg>
        <pc:spChg chg="add mod">
          <ac:chgData name="Kerrie Shanahan" userId="ae473d9f-76e9-476f-892f-2674ea963afc" providerId="ADAL" clId="{1C2628FB-1F07-4B48-8FB3-27553585B1CA}" dt="2026-03-03T00:12:17.444" v="6611" actId="962"/>
          <ac:spMkLst>
            <pc:docMk/>
            <pc:sldMk cId="3305298057" sldId="562"/>
            <ac:spMk id="5" creationId="{D6F7D19C-5928-8B95-BBA9-AEF8DD5FE072}"/>
          </ac:spMkLst>
        </pc:spChg>
        <pc:spChg chg="add mod">
          <ac:chgData name="Kerrie Shanahan" userId="ae473d9f-76e9-476f-892f-2674ea963afc" providerId="ADAL" clId="{1C2628FB-1F07-4B48-8FB3-27553585B1CA}" dt="2026-03-03T00:12:19.279" v="6612" actId="962"/>
          <ac:spMkLst>
            <pc:docMk/>
            <pc:sldMk cId="3305298057" sldId="562"/>
            <ac:spMk id="6" creationId="{EE9AED1E-EB2C-23C5-DE1E-7579DF1FA05A}"/>
          </ac:spMkLst>
        </pc:spChg>
        <pc:spChg chg="add mod">
          <ac:chgData name="Kerrie Shanahan" userId="ae473d9f-76e9-476f-892f-2674ea963afc" providerId="ADAL" clId="{1C2628FB-1F07-4B48-8FB3-27553585B1CA}" dt="2026-02-18T01:27:39.414" v="5675" actId="164"/>
          <ac:spMkLst>
            <pc:docMk/>
            <pc:sldMk cId="3305298057" sldId="562"/>
            <ac:spMk id="16" creationId="{C608FD42-4004-6781-52E2-D72369CB2F13}"/>
          </ac:spMkLst>
        </pc:spChg>
        <pc:grpChg chg="add mod">
          <ac:chgData name="Kerrie Shanahan" userId="ae473d9f-76e9-476f-892f-2674ea963afc" providerId="ADAL" clId="{1C2628FB-1F07-4B48-8FB3-27553585B1CA}" dt="2026-02-18T01:27:39.414" v="5675" actId="164"/>
          <ac:grpSpMkLst>
            <pc:docMk/>
            <pc:sldMk cId="3305298057" sldId="562"/>
            <ac:grpSpMk id="12" creationId="{6F103225-BF74-6604-EC59-EEA7ED97B484}"/>
          </ac:grpSpMkLst>
        </pc:grpChg>
        <pc:grpChg chg="add mod ord">
          <ac:chgData name="Kerrie Shanahan" userId="ae473d9f-76e9-476f-892f-2674ea963afc" providerId="ADAL" clId="{1C2628FB-1F07-4B48-8FB3-27553585B1CA}" dt="2026-02-24T03:47:10.920" v="6316"/>
          <ac:grpSpMkLst>
            <pc:docMk/>
            <pc:sldMk cId="3305298057" sldId="562"/>
            <ac:grpSpMk id="24" creationId="{0CBF2027-0A49-2256-C641-E458C43818BF}"/>
          </ac:grpSpMkLst>
        </pc:grpChg>
        <pc:grpChg chg="add del mod">
          <ac:chgData name="Kerrie Shanahan" userId="ae473d9f-76e9-476f-892f-2674ea963afc" providerId="ADAL" clId="{1C2628FB-1F07-4B48-8FB3-27553585B1CA}" dt="2026-03-02T23:37:40.524" v="6332" actId="478"/>
          <ac:grpSpMkLst>
            <pc:docMk/>
            <pc:sldMk cId="3305298057" sldId="562"/>
            <ac:grpSpMk id="25" creationId="{C7D6CF73-248D-37B4-5483-BC3DC44309BB}"/>
          </ac:grpSpMkLst>
        </pc:grpChg>
        <pc:grpChg chg="add mod">
          <ac:chgData name="Kerrie Shanahan" userId="ae473d9f-76e9-476f-892f-2674ea963afc" providerId="ADAL" clId="{1C2628FB-1F07-4B48-8FB3-27553585B1CA}" dt="2026-03-02T23:37:13.402" v="6328" actId="14100"/>
          <ac:grpSpMkLst>
            <pc:docMk/>
            <pc:sldMk cId="3305298057" sldId="562"/>
            <ac:grpSpMk id="26" creationId="{EB1851B2-4A1F-4743-9DA8-957F68A1D18B}"/>
          </ac:grpSpMkLst>
        </pc:grpChg>
        <pc:picChg chg="add mod">
          <ac:chgData name="Kerrie Shanahan" userId="ae473d9f-76e9-476f-892f-2674ea963afc" providerId="ADAL" clId="{1C2628FB-1F07-4B48-8FB3-27553585B1CA}" dt="2026-02-18T01:23:04.895" v="5641" actId="164"/>
          <ac:picMkLst>
            <pc:docMk/>
            <pc:sldMk cId="3305298057" sldId="562"/>
            <ac:picMk id="7" creationId="{594ACBAA-3FB8-82BB-9BD3-93B4780BE20A}"/>
          </ac:picMkLst>
        </pc:picChg>
        <pc:picChg chg="mod topLvl">
          <ac:chgData name="Kerrie Shanahan" userId="ae473d9f-76e9-476f-892f-2674ea963afc" providerId="ADAL" clId="{1C2628FB-1F07-4B48-8FB3-27553585B1CA}" dt="2026-03-03T00:12:15.300" v="6610" actId="962"/>
          <ac:picMkLst>
            <pc:docMk/>
            <pc:sldMk cId="3305298057" sldId="562"/>
            <ac:picMk id="8" creationId="{AC5F006D-2CF6-FAA8-E82C-D30DB22DF9DD}"/>
          </ac:picMkLst>
        </pc:picChg>
        <pc:picChg chg="add mod">
          <ac:chgData name="Kerrie Shanahan" userId="ae473d9f-76e9-476f-892f-2674ea963afc" providerId="ADAL" clId="{1C2628FB-1F07-4B48-8FB3-27553585B1CA}" dt="2026-02-18T01:23:04.895" v="5641" actId="164"/>
          <ac:picMkLst>
            <pc:docMk/>
            <pc:sldMk cId="3305298057" sldId="562"/>
            <ac:picMk id="10" creationId="{98232E36-BF85-3899-44DC-B11E3E5F4011}"/>
          </ac:picMkLst>
        </pc:picChg>
        <pc:picChg chg="mod">
          <ac:chgData name="Kerrie Shanahan" userId="ae473d9f-76e9-476f-892f-2674ea963afc" providerId="ADAL" clId="{1C2628FB-1F07-4B48-8FB3-27553585B1CA}" dt="2026-02-18T01:23:04.895" v="5641" actId="164"/>
          <ac:picMkLst>
            <pc:docMk/>
            <pc:sldMk cId="3305298057" sldId="562"/>
            <ac:picMk id="11" creationId="{529832FA-A0D9-4427-F9A0-9B974AED7547}"/>
          </ac:picMkLst>
        </pc:picChg>
        <pc:picChg chg="add mod">
          <ac:chgData name="Kerrie Shanahan" userId="ae473d9f-76e9-476f-892f-2674ea963afc" providerId="ADAL" clId="{1C2628FB-1F07-4B48-8FB3-27553585B1CA}" dt="2026-02-18T01:28:04.300" v="5680" actId="164"/>
          <ac:picMkLst>
            <pc:docMk/>
            <pc:sldMk cId="3305298057" sldId="562"/>
            <ac:picMk id="18" creationId="{78A3E0CC-9A79-594A-4DDC-CECF4279B232}"/>
          </ac:picMkLst>
        </pc:picChg>
        <pc:picChg chg="add mod">
          <ac:chgData name="Kerrie Shanahan" userId="ae473d9f-76e9-476f-892f-2674ea963afc" providerId="ADAL" clId="{1C2628FB-1F07-4B48-8FB3-27553585B1CA}" dt="2026-02-18T01:28:04.300" v="5680" actId="164"/>
          <ac:picMkLst>
            <pc:docMk/>
            <pc:sldMk cId="3305298057" sldId="562"/>
            <ac:picMk id="21" creationId="{DC5A9167-8C89-9320-587F-F46FD2433CF5}"/>
          </ac:picMkLst>
        </pc:picChg>
        <pc:picChg chg="add mod">
          <ac:chgData name="Kerrie Shanahan" userId="ae473d9f-76e9-476f-892f-2674ea963afc" providerId="ADAL" clId="{1C2628FB-1F07-4B48-8FB3-27553585B1CA}" dt="2026-02-18T01:28:04.300" v="5680" actId="164"/>
          <ac:picMkLst>
            <pc:docMk/>
            <pc:sldMk cId="3305298057" sldId="562"/>
            <ac:picMk id="23" creationId="{2F49AC25-8BAC-E35A-AF02-58426CE78E61}"/>
          </ac:picMkLst>
        </pc:picChg>
      </pc:sldChg>
      <pc:sldChg chg="modSp mod">
        <pc:chgData name="Kerrie Shanahan" userId="ae473d9f-76e9-476f-892f-2674ea963afc" providerId="ADAL" clId="{1C2628FB-1F07-4B48-8FB3-27553585B1CA}" dt="2026-02-24T03:45:20.288" v="6295" actId="962"/>
        <pc:sldMkLst>
          <pc:docMk/>
          <pc:sldMk cId="3177197192" sldId="563"/>
        </pc:sldMkLst>
        <pc:grpChg chg="mod">
          <ac:chgData name="Kerrie Shanahan" userId="ae473d9f-76e9-476f-892f-2674ea963afc" providerId="ADAL" clId="{1C2628FB-1F07-4B48-8FB3-27553585B1CA}" dt="2026-02-24T03:45:20.288" v="6295" actId="962"/>
          <ac:grpSpMkLst>
            <pc:docMk/>
            <pc:sldMk cId="3177197192" sldId="563"/>
            <ac:grpSpMk id="5" creationId="{9B162CD0-1D11-2696-2AD3-212D28490261}"/>
          </ac:grpSpMkLst>
        </pc:grpChg>
      </pc:sldChg>
      <pc:sldChg chg="modSp mod modNotesTx">
        <pc:chgData name="Kerrie Shanahan" userId="ae473d9f-76e9-476f-892f-2674ea963afc" providerId="ADAL" clId="{1C2628FB-1F07-4B48-8FB3-27553585B1CA}" dt="2026-02-24T03:46:26.502" v="6307"/>
        <pc:sldMkLst>
          <pc:docMk/>
          <pc:sldMk cId="1703508100" sldId="615"/>
        </pc:sldMkLst>
        <pc:grpChg chg="mod ord">
          <ac:chgData name="Kerrie Shanahan" userId="ae473d9f-76e9-476f-892f-2674ea963afc" providerId="ADAL" clId="{1C2628FB-1F07-4B48-8FB3-27553585B1CA}" dt="2026-02-24T03:46:26.502" v="6307"/>
          <ac:grpSpMkLst>
            <pc:docMk/>
            <pc:sldMk cId="1703508100" sldId="615"/>
            <ac:grpSpMk id="13" creationId="{75248D65-92D2-F737-7558-45B72E8A8FE0}"/>
          </ac:grpSpMkLst>
        </pc:grpChg>
        <pc:picChg chg="mod">
          <ac:chgData name="Kerrie Shanahan" userId="ae473d9f-76e9-476f-892f-2674ea963afc" providerId="ADAL" clId="{1C2628FB-1F07-4B48-8FB3-27553585B1CA}" dt="2026-02-24T03:44:18.754" v="6279" actId="962"/>
          <ac:picMkLst>
            <pc:docMk/>
            <pc:sldMk cId="1703508100" sldId="615"/>
            <ac:picMk id="4" creationId="{A42D864F-ACBD-96C1-F827-27D5FECDFC7B}"/>
          </ac:picMkLst>
        </pc:picChg>
      </pc:sldChg>
      <pc:sldChg chg="modSp mod">
        <pc:chgData name="Kerrie Shanahan" userId="ae473d9f-76e9-476f-892f-2674ea963afc" providerId="ADAL" clId="{1C2628FB-1F07-4B48-8FB3-27553585B1CA}" dt="2026-03-03T00:04:32.520" v="6608" actId="27107"/>
        <pc:sldMkLst>
          <pc:docMk/>
          <pc:sldMk cId="1623724055" sldId="617"/>
        </pc:sldMkLst>
        <pc:spChg chg="mod">
          <ac:chgData name="Kerrie Shanahan" userId="ae473d9f-76e9-476f-892f-2674ea963afc" providerId="ADAL" clId="{1C2628FB-1F07-4B48-8FB3-27553585B1CA}" dt="2026-03-03T00:04:32.520" v="6608" actId="27107"/>
          <ac:spMkLst>
            <pc:docMk/>
            <pc:sldMk cId="1623724055" sldId="617"/>
            <ac:spMk id="3" creationId="{D014E3AB-942C-1C27-D229-ECA86E1A38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13)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oar </a:t>
            </a:r>
            <a:r>
              <a:rPr lang="en-AU" sz="1200" b="0" dirty="0">
                <a:latin typeface="+mn-lt"/>
              </a:rPr>
              <a:t>says </a:t>
            </a:r>
            <a:r>
              <a:rPr lang="en-AU" sz="1200" i="0" dirty="0">
                <a:latin typeface="+mn-lt"/>
              </a:rPr>
              <a:t>/or/ </a:t>
            </a:r>
            <a:r>
              <a:rPr lang="en-AU" sz="1200" dirty="0">
                <a:latin typeface="+mn-lt"/>
              </a:rPr>
              <a:t>(slides 14 to 39)</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favourite</a:t>
            </a:r>
            <a:r>
              <a:rPr lang="en-AU" sz="1200" b="0" dirty="0">
                <a:latin typeface="+mn-lt"/>
              </a:rPr>
              <a:t> (slides 31 and 32)</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Many of the example words in this lesson are homophones. If your students have not learnt about homophones, we suggest you cover this before teaching this lesson. You may wish to use </a:t>
            </a:r>
            <a:r>
              <a:rPr lang="en-US" sz="1200" b="1" dirty="0">
                <a:latin typeface="+mn-lt"/>
              </a:rPr>
              <a:t>Lesson 13.5: Homophones mini-lesson </a:t>
            </a:r>
            <a:r>
              <a:rPr lang="en-US" sz="1200" dirty="0">
                <a:latin typeface="+mn-lt"/>
              </a:rPr>
              <a:t>to do this.</a:t>
            </a: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38).</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39). For example, you could use the Phonics pair-game templates found on the Literacy Hub (www.literacyhub.edu.au/search/phonics-pair-game-templates) and add words containing letter–sound correspondences students have already learnt. </a:t>
            </a:r>
          </a:p>
          <a:p>
            <a:pPr>
              <a:defRPr/>
            </a:pPr>
            <a:endParaRPr lang="en-AU" dirty="0">
              <a:latin typeface="+mn-lt"/>
            </a:endParaRPr>
          </a:p>
          <a:p>
            <a:pPr>
              <a:defRPr/>
            </a:pPr>
            <a:r>
              <a:rPr lang="en-US" sz="1200" kern="1200">
                <a:solidFill>
                  <a:schemeClr val="tx1"/>
                </a:solidFill>
                <a:effectLst/>
                <a:latin typeface="+mn-lt"/>
                <a:ea typeface="+mn-ea"/>
                <a:cs typeface="+mn-cs"/>
              </a:rPr>
              <a:t>Note: This </a:t>
            </a:r>
            <a:r>
              <a:rPr lang="en-US" sz="1200" kern="1200" dirty="0">
                <a:solidFill>
                  <a:schemeClr val="tx1"/>
                </a:solidFill>
                <a:effectLst/>
                <a:latin typeface="+mn-lt"/>
                <a:ea typeface="+mn-ea"/>
                <a:cs typeface="+mn-cs"/>
              </a:rPr>
              <a:t>lesson contains words that some students may not be familiar with. Providing a short, student-friendly definition for these words can be done after the instruction on the relevant slide/s. </a:t>
            </a:r>
            <a:endParaRPr lang="en-AU" dirty="0">
              <a:latin typeface="+mn-lt"/>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c/augh/t</a:t>
            </a:r>
            <a:r>
              <a:rPr lang="en-US" b="0" dirty="0"/>
              <a:t>,</a:t>
            </a:r>
            <a:r>
              <a:rPr lang="en-US" b="1" dirty="0"/>
              <a:t> caught</a:t>
            </a:r>
            <a:r>
              <a:rPr lang="en-US" b="0" dirty="0"/>
              <a:t>,</a:t>
            </a:r>
            <a:r>
              <a:rPr lang="en-US" b="1" dirty="0"/>
              <a:t> c-augh-t</a:t>
            </a:r>
            <a:r>
              <a:rPr lang="en-US" b="0" dirty="0"/>
              <a:t> spells </a:t>
            </a:r>
            <a:r>
              <a:rPr lang="en-US" b="1" dirty="0"/>
              <a:t>caught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827094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The tallest calf was only half my height and weight when he stood up straight</a:t>
            </a:r>
            <a:r>
              <a:rPr lang="en-US" b="1" dirty="0"/>
              <a:t>.</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The small calf did not weigh a lot and he was very quiet and calm.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oar</a:t>
            </a:r>
            <a:r>
              <a:rPr lang="en-AU" sz="1200" kern="1200" dirty="0">
                <a:effectLst/>
                <a:latin typeface="+mn-lt"/>
                <a:ea typeface="Times New Roman" panose="02020603050405020304" pitchFamily="18" charset="0"/>
              </a:rPr>
              <a:t> making </a:t>
            </a:r>
            <a:r>
              <a:rPr lang="en-US" sz="1200" b="0" dirty="0">
                <a:latin typeface="+mn-lt"/>
              </a:rPr>
              <a:t>/</a:t>
            </a:r>
            <a:r>
              <a:rPr lang="en-US" sz="1200" b="0" dirty="0">
                <a:latin typeface="+mn-lt"/>
                <a:ea typeface="Calibri" panose="020F0502020204030204" pitchFamily="34" charset="0"/>
                <a:cs typeface="Arial" panose="020B0604020202020204" pitchFamily="34" charset="0"/>
              </a:rPr>
              <a:t>or</a:t>
            </a:r>
            <a:r>
              <a:rPr lang="en-US" sz="1200" b="0" dirty="0">
                <a:latin typeface="+mn-lt"/>
                <a:cs typeface="Arial" panose="020B0604020202020204" pitchFamily="34" charset="0"/>
              </a:rPr>
              <a:t>/ as in the words </a:t>
            </a:r>
            <a:r>
              <a:rPr lang="en-US" sz="1200" b="1" dirty="0">
                <a:latin typeface="+mn-lt"/>
                <a:cs typeface="Arial" panose="020B0604020202020204" pitchFamily="34" charset="0"/>
              </a:rPr>
              <a:t>roar</a:t>
            </a:r>
            <a:r>
              <a:rPr lang="en-US" sz="1200" b="0" dirty="0">
                <a:latin typeface="+mn-lt"/>
                <a:cs typeface="Arial" panose="020B0604020202020204" pitchFamily="34" charset="0"/>
              </a:rPr>
              <a:t>, </a:t>
            </a:r>
            <a:r>
              <a:rPr lang="en-US" sz="1200" b="1" dirty="0">
                <a:latin typeface="+mn-lt"/>
                <a:cs typeface="Arial" panose="020B0604020202020204" pitchFamily="34" charset="0"/>
              </a:rPr>
              <a:t>board</a:t>
            </a:r>
            <a:r>
              <a:rPr lang="en-US" sz="1200" b="0" dirty="0">
                <a:latin typeface="+mn-lt"/>
                <a:cs typeface="Arial" panose="020B0604020202020204" pitchFamily="34" charset="0"/>
              </a:rPr>
              <a:t> and </a:t>
            </a:r>
            <a:r>
              <a:rPr lang="en-AU" sz="1200" b="1" dirty="0">
                <a:latin typeface="+mn-lt"/>
                <a:cs typeface="Arial" panose="020B0604020202020204" pitchFamily="34" charset="0"/>
              </a:rPr>
              <a:t>hoard</a:t>
            </a:r>
            <a:r>
              <a:rPr lang="en-AU" sz="1200" b="0" dirty="0">
                <a:latin typeface="+mn-lt"/>
                <a:cs typeface="Arial" panose="020B0604020202020204" pitchFamily="34" charset="0"/>
              </a:rPr>
              <a:t>.</a:t>
            </a:r>
            <a:endParaRPr lang="en-AU" sz="1200" dirty="0">
              <a:effectLst/>
              <a:latin typeface="+mn-lt"/>
              <a:ea typeface="Times New Roman" panose="02020603050405020304" pitchFamily="18" charset="0"/>
            </a:endParaRPr>
          </a:p>
          <a:p>
            <a:endParaRPr lang="en-US" dirty="0"/>
          </a:p>
          <a:p>
            <a:r>
              <a:rPr lang="en-AU" sz="1200" kern="1200" dirty="0">
                <a:effectLst/>
                <a:latin typeface="+mn-lt"/>
                <a:ea typeface="Times New Roman" panose="02020603050405020304" pitchFamily="18" charset="0"/>
              </a:rPr>
              <a:t>Note: Many example words in this lesson have homophone pairs such as </a:t>
            </a:r>
            <a:r>
              <a:rPr lang="en-AU" sz="1200" b="1" kern="1200" dirty="0">
                <a:effectLst/>
                <a:latin typeface="+mn-lt"/>
                <a:ea typeface="Times New Roman" panose="02020603050405020304" pitchFamily="18" charset="0"/>
              </a:rPr>
              <a:t>roar</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board</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soar </a:t>
            </a:r>
            <a:r>
              <a:rPr lang="en-AU" sz="1200" b="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hoarse</a:t>
            </a:r>
            <a:r>
              <a:rPr lang="en-AU" sz="1200" kern="1200" dirty="0">
                <a:effectLst/>
                <a:latin typeface="+mn-lt"/>
                <a:ea typeface="Times New Roman" panose="02020603050405020304" pitchFamily="18" charset="0"/>
              </a:rPr>
              <a:t>. Where appropriate you may like to compare the meaning of the </a:t>
            </a:r>
            <a:r>
              <a:rPr lang="en-AU" sz="1200" b="1" kern="1200" dirty="0">
                <a:effectLst/>
                <a:latin typeface="+mn-lt"/>
                <a:ea typeface="Times New Roman" panose="02020603050405020304" pitchFamily="18" charset="0"/>
              </a:rPr>
              <a:t>oar </a:t>
            </a:r>
            <a:r>
              <a:rPr lang="en-AU" sz="1200" b="0" kern="1200" dirty="0">
                <a:effectLst/>
                <a:latin typeface="+mn-lt"/>
                <a:ea typeface="Times New Roman" panose="02020603050405020304" pitchFamily="18" charset="0"/>
              </a:rPr>
              <a:t>word to its </a:t>
            </a:r>
            <a:r>
              <a:rPr lang="en-AU" sz="1200" kern="1200" dirty="0">
                <a:effectLst/>
                <a:latin typeface="+mn-lt"/>
                <a:ea typeface="Times New Roman" panose="02020603050405020304" pitchFamily="18" charset="0"/>
              </a:rPr>
              <a:t>homophone pair*. </a:t>
            </a:r>
            <a:endParaRPr lang="en-AU" sz="1200" b="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b="0" dirty="0">
                <a:effectLst/>
                <a:latin typeface="+mn-lt"/>
                <a:ea typeface="Times New Roman" panose="02020603050405020304" pitchFamily="18" charset="0"/>
                <a:cs typeface="Arial" panose="020B0604020202020204" pitchFamily="34" charset="0"/>
              </a:rPr>
              <a:t>Teacher background knowledge:</a:t>
            </a:r>
          </a:p>
          <a:p>
            <a:pPr marL="171450" indent="-171450">
              <a:buFont typeface="Arial" panose="020B0604020202020204" pitchFamily="34" charset="0"/>
              <a:buChar char="•"/>
            </a:pPr>
            <a:r>
              <a:rPr lang="en-AU" sz="1200" b="1" dirty="0">
                <a:effectLst/>
                <a:latin typeface="+mn-lt"/>
                <a:ea typeface="Times New Roman" panose="02020603050405020304" pitchFamily="18" charset="0"/>
                <a:cs typeface="Arial" panose="020B0604020202020204" pitchFamily="34" charset="0"/>
              </a:rPr>
              <a:t>oar </a:t>
            </a:r>
            <a:r>
              <a:rPr lang="en-AU" sz="1200" b="0" dirty="0">
                <a:effectLst/>
                <a:latin typeface="+mn-lt"/>
                <a:ea typeface="Times New Roman" panose="02020603050405020304" pitchFamily="18" charset="0"/>
                <a:cs typeface="Arial" panose="020B0604020202020204" pitchFamily="34" charset="0"/>
              </a:rPr>
              <a:t>is sometimes referred to as a complex r-controlled vowel.</a:t>
            </a:r>
          </a:p>
          <a:p>
            <a:pPr marL="171450" indent="-171450">
              <a:buFont typeface="Arial" panose="020B0604020202020204" pitchFamily="34" charset="0"/>
              <a:buChar char="•"/>
            </a:pPr>
            <a:r>
              <a:rPr lang="en-AU" sz="1200" b="0" i="0" dirty="0">
                <a:effectLst/>
                <a:latin typeface="+mn-lt"/>
                <a:ea typeface="Calibri" panose="020F0502020204030204" pitchFamily="34" charset="0"/>
                <a:cs typeface="Arial" panose="020B0604020202020204" pitchFamily="34" charset="0"/>
              </a:rPr>
              <a:t>In some accents, the /r/ sound is pronounced in words with </a:t>
            </a:r>
            <a:r>
              <a:rPr lang="en-AU" sz="1200" b="1" i="0" dirty="0">
                <a:effectLst/>
                <a:latin typeface="+mn-lt"/>
                <a:ea typeface="Calibri" panose="020F0502020204030204" pitchFamily="34" charset="0"/>
                <a:cs typeface="Arial" panose="020B0604020202020204" pitchFamily="34" charset="0"/>
              </a:rPr>
              <a:t>oar</a:t>
            </a:r>
            <a:r>
              <a:rPr lang="en-AU" sz="1200" b="0" i="0" dirty="0">
                <a:effectLst/>
                <a:latin typeface="+mn-lt"/>
                <a:ea typeface="Calibri" panose="020F0502020204030204" pitchFamily="34" charset="0"/>
                <a:cs typeface="Arial" panose="020B0604020202020204" pitchFamily="34" charset="0"/>
              </a:rPr>
              <a:t>. This is generally not the case in an Australian accent. </a:t>
            </a:r>
            <a:endParaRPr lang="en-AU" sz="1200" b="1" dirty="0">
              <a:effectLst/>
              <a:latin typeface="+mn-lt"/>
              <a:ea typeface="Times New Roman" panose="02020603050405020304" pitchFamily="18" charset="0"/>
              <a:cs typeface="Arial" panose="020B0604020202020204" pitchFamily="34"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favourite</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AU" sz="1200" kern="1200" dirty="0">
                <a:solidFill>
                  <a:schemeClr val="tx1"/>
                </a:solidFill>
                <a:effectLst/>
                <a:latin typeface="+mn-lt"/>
                <a:ea typeface="+mn-ea"/>
                <a:cs typeface="+mn-cs"/>
              </a:rPr>
              <a:t>This can be done after completing the reading or spelling instruction on the slide, by: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explaining the meaning of the new word</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comparing this to the meaning and spelling of the homophone pair.</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f-a-v-ou-r-i-te </a:t>
            </a:r>
            <a:r>
              <a:rPr lang="en-US" b="0" dirty="0">
                <a:latin typeface="+mn-lt"/>
              </a:rPr>
              <a:t>spells </a:t>
            </a:r>
            <a:r>
              <a:rPr lang="en-US" b="1" dirty="0">
                <a:latin typeface="+mn-lt"/>
              </a:rPr>
              <a:t>favourite</a:t>
            </a:r>
            <a:r>
              <a:rPr lang="en-US"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that </a:t>
            </a:r>
            <a:r>
              <a:rPr lang="en-US" b="1" i="1" dirty="0">
                <a:latin typeface="+mn-lt"/>
              </a:rPr>
              <a:t>oar </a:t>
            </a:r>
            <a:r>
              <a:rPr lang="en-US" i="1" dirty="0">
                <a:latin typeface="+mn-lt"/>
              </a:rPr>
              <a:t>says </a:t>
            </a:r>
            <a:r>
              <a:rPr lang="en-US" b="0" i="1" dirty="0">
                <a:latin typeface="+mn-lt"/>
              </a:rPr>
              <a:t>/or</a:t>
            </a:r>
            <a:r>
              <a:rPr lang="en-US" b="0" i="1" dirty="0">
                <a:latin typeface="+mn-lt"/>
                <a:ea typeface="Calibri" panose="020F0502020204030204" pitchFamily="34" charset="0"/>
                <a:cs typeface="Calibri" panose="020F0502020204030204" pitchFamily="34" charset="0"/>
              </a:rPr>
              <a:t>/.</a:t>
            </a:r>
            <a:endParaRPr lang="en-US" sz="1200" b="0" i="1" kern="1200" dirty="0">
              <a:effectLst/>
              <a:latin typeface="+mn-lt"/>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We have learnt other spellings for the </a:t>
            </a:r>
            <a:r>
              <a:rPr lang="en-AU" sz="1200" b="0" i="1" dirty="0">
                <a:latin typeface="+mn-lt"/>
                <a:ea typeface="Calibri" panose="020F0502020204030204" pitchFamily="34" charset="0"/>
                <a:cs typeface="Calibri" panose="020F0502020204030204" pitchFamily="34" charset="0"/>
              </a:rPr>
              <a:t>/or/ sound </a:t>
            </a:r>
            <a:r>
              <a:rPr lang="en-US" sz="1200" b="0" i="1" dirty="0">
                <a:latin typeface="+mn-lt"/>
                <a:ea typeface="Calibri" panose="020F0502020204030204" pitchFamily="34" charset="0"/>
                <a:cs typeface="Calibri" panose="020F0502020204030204" pitchFamily="34" charset="0"/>
              </a:rPr>
              <a:t>but today we will focus on words that use </a:t>
            </a:r>
            <a:r>
              <a:rPr lang="en-US" sz="1200" b="1" i="1" dirty="0">
                <a:latin typeface="+mn-lt"/>
                <a:ea typeface="Calibri" panose="020F0502020204030204" pitchFamily="34" charset="0"/>
                <a:cs typeface="Calibri" panose="020F0502020204030204" pitchFamily="34" charset="0"/>
              </a:rPr>
              <a:t>oar</a:t>
            </a:r>
            <a:r>
              <a:rPr lang="en-US" sz="1200" b="0" i="1" dirty="0">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panose="020F0502020204030204" pitchFamily="34" charset="0"/>
                <a:cs typeface="Calibri" panose="020F0502020204030204" pitchFamily="34" charset="0"/>
              </a:rPr>
              <a:t>oar </a:t>
            </a:r>
            <a:r>
              <a:rPr lang="en-AU" sz="1200" b="0" i="1" kern="1200" dirty="0">
                <a:effectLst/>
                <a:latin typeface="+mn-lt"/>
                <a:ea typeface="Times New Roman" panose="02020603050405020304" pitchFamily="18" charset="0"/>
                <a:cs typeface="Arial" panose="020B0604020202020204" pitchFamily="34" charset="0"/>
              </a:rPr>
              <a:t>is not a very common spelling, but it is important to know how to read and spell words that use </a:t>
            </a:r>
            <a:r>
              <a:rPr lang="en-AU" sz="1200" b="1" i="1" kern="1200" dirty="0">
                <a:effectLst/>
                <a:latin typeface="+mn-lt"/>
                <a:ea typeface="Times New Roman" panose="02020603050405020304" pitchFamily="18" charset="0"/>
                <a:cs typeface="Arial" panose="020B0604020202020204" pitchFamily="34" charset="0"/>
              </a:rPr>
              <a:t>oar</a:t>
            </a:r>
            <a:r>
              <a:rPr lang="en-AU" sz="1200" b="0" i="1" kern="1200" dirty="0">
                <a:effectLst/>
                <a:latin typeface="+mn-lt"/>
                <a:ea typeface="Times New Roman" panose="02020603050405020304" pitchFamily="18"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latin typeface="+mn-lt"/>
            </a:endParaRPr>
          </a:p>
          <a:p>
            <a:r>
              <a:rPr lang="en-US" dirty="0">
                <a:latin typeface="+mn-lt"/>
              </a:rPr>
              <a:t>Demonstrate tracing over the letters on the large screen while saying the target sound.</a:t>
            </a:r>
          </a:p>
          <a:p>
            <a:pPr marL="171450" indent="-171450">
              <a:buFont typeface="Arial" panose="020B0604020202020204" pitchFamily="34" charset="0"/>
              <a:buChar char="•"/>
            </a:pPr>
            <a:r>
              <a:rPr lang="en-US" b="1" i="1" dirty="0">
                <a:latin typeface="+mn-lt"/>
              </a:rPr>
              <a:t>oar </a:t>
            </a:r>
            <a:r>
              <a:rPr lang="en-US" b="0" i="1" dirty="0">
                <a:latin typeface="+mn-lt"/>
              </a:rPr>
              <a:t>says /</a:t>
            </a:r>
            <a:r>
              <a:rPr lang="en-US" b="0" i="1" dirty="0">
                <a:latin typeface="+mn-lt"/>
                <a:ea typeface="Calibri" panose="020F0502020204030204" pitchFamily="34" charset="0"/>
                <a:cs typeface="Arial" panose="020B0604020202020204" pitchFamily="34" charset="0"/>
              </a:rPr>
              <a:t>or</a:t>
            </a:r>
            <a:r>
              <a:rPr lang="en-US" b="0" i="1" dirty="0">
                <a:latin typeface="+mn-lt"/>
                <a:cs typeface="Arial" panose="020B0604020202020204" pitchFamily="34" charset="0"/>
              </a:rPr>
              <a:t>/.</a:t>
            </a:r>
          </a:p>
          <a:p>
            <a:endParaRPr lang="en-US" b="0" i="0" dirty="0">
              <a:latin typeface="+mn-lt"/>
              <a:cs typeface="Arial" panose="020B0604020202020204" pitchFamily="34" charset="0"/>
            </a:endParaRPr>
          </a:p>
          <a:p>
            <a:r>
              <a:rPr lang="en-US" b="0" i="0" dirty="0">
                <a:latin typeface="+mn-lt"/>
                <a:cs typeface="Arial" panose="020B0604020202020204" pitchFamily="34" charset="0"/>
              </a:rPr>
              <a:t>Write the letters two more times on the class whiteboard as you say the target sound.</a:t>
            </a:r>
          </a:p>
          <a:p>
            <a:endParaRPr lang="en-US" b="0" i="1"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dirty="0">
                <a:latin typeface="+mn-lt"/>
              </a:rPr>
              <a:t>oar </a:t>
            </a:r>
            <a:r>
              <a:rPr lang="en-US" b="0" i="1" dirty="0">
                <a:latin typeface="+mn-lt"/>
              </a:rPr>
              <a:t>says /</a:t>
            </a:r>
            <a:r>
              <a:rPr lang="en-US" b="0" i="1" dirty="0">
                <a:latin typeface="+mn-lt"/>
                <a:ea typeface="Calibri" panose="020F0502020204030204" pitchFamily="34" charset="0"/>
                <a:cs typeface="Arial" panose="020B0604020202020204" pitchFamily="34" charset="0"/>
              </a:rPr>
              <a:t>or</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Check that students are using the correct entry and exit points for their letter formation and offer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2586761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3862139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Demonstrate saying each letter–sound correspondence then blending these sounds to read the new word.</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I do</a:t>
            </a:r>
          </a:p>
          <a:p>
            <a:pPr marL="0" indent="0">
              <a:buFont typeface="Arial" panose="020B0604020202020204" pitchFamily="34" charset="0"/>
              <a:buNone/>
            </a:pPr>
            <a:endParaRPr lang="en-US" dirty="0">
              <a:latin typeface="+mn-lt"/>
            </a:endParaRPr>
          </a:p>
          <a:p>
            <a:pPr marL="171450" indent="-171450">
              <a:buFont typeface="Arial" panose="020B0604020202020204" pitchFamily="34" charset="0"/>
              <a:buChar char="•"/>
            </a:pPr>
            <a:r>
              <a:rPr lang="en-US" dirty="0">
                <a:latin typeface="+mn-lt"/>
              </a:rPr>
              <a:t>Re-read the first two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Let's look at a two-syllable word with </a:t>
            </a:r>
            <a:r>
              <a:rPr lang="en-US" b="1" i="1" dirty="0">
                <a:latin typeface="+mn-lt"/>
              </a:rPr>
              <a:t>oar</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reading the first syllable, </a:t>
            </a:r>
            <a:r>
              <a:rPr lang="en-US" b="1" dirty="0"/>
              <a:t>a</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board</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aboard</a:t>
            </a:r>
            <a:r>
              <a:rPr lang="en-US" b="0" dirty="0"/>
              <a:t>.</a:t>
            </a:r>
            <a:endParaRPr lang="en-US" b="0"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6DEED-601F-1716-519F-4248158D3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A9167C-9DD8-2B58-6A76-EC0FCFDE27EF}"/>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805A3D8-81F1-D81A-97E5-16A75B4B0366}"/>
              </a:ext>
            </a:extLst>
          </p:cNvPr>
          <p:cNvSpPr>
            <a:spLocks noGrp="1"/>
          </p:cNvSpPr>
          <p:nvPr>
            <p:ph type="body" idx="1"/>
          </p:nvPr>
        </p:nvSpPr>
        <p:spPr/>
        <p:txBody>
          <a:bodyPr/>
          <a:lstStyle/>
          <a:p>
            <a:r>
              <a:rPr lang="en-US" sz="1200" b="1" dirty="0">
                <a:latin typeface="+mj-lt"/>
              </a:rPr>
              <a:t>Review</a:t>
            </a:r>
          </a:p>
          <a:p>
            <a:endParaRPr lang="en-US" sz="1200" b="0" dirty="0">
              <a:latin typeface="+mj-lt"/>
            </a:endParaRPr>
          </a:p>
          <a:p>
            <a:r>
              <a:rPr lang="en-US" sz="1200" b="0" dirty="0">
                <a:latin typeface="+mj-lt"/>
              </a:rPr>
              <a:t>The review of this letter</a:t>
            </a:r>
            <a:r>
              <a:rPr lang="en-AU" sz="1200" dirty="0">
                <a:latin typeface="+mj-lt"/>
              </a:rPr>
              <a:t>–</a:t>
            </a:r>
            <a:r>
              <a:rPr lang="en-US" sz="1200" b="0" dirty="0">
                <a:latin typeface="+mj-lt"/>
              </a:rPr>
              <a:t>sound correspondence focuses on the taught sounds as well as the spelling generalisation for their use.</a:t>
            </a:r>
          </a:p>
          <a:p>
            <a:endParaRPr lang="en-US" sz="1200" b="0" dirty="0">
              <a:latin typeface="+mj-lt"/>
            </a:endParaRPr>
          </a:p>
          <a:p>
            <a:pPr marL="171450" indent="-171450">
              <a:buFont typeface="Arial" panose="020B0604020202020204" pitchFamily="34" charset="0"/>
              <a:buChar char="•"/>
            </a:pPr>
            <a:r>
              <a:rPr lang="en-US" sz="1200" b="0" dirty="0">
                <a:latin typeface="+mj-lt"/>
              </a:rPr>
              <a:t>Point to the </a:t>
            </a:r>
            <a:r>
              <a:rPr lang="en-US" sz="1200" b="1" dirty="0">
                <a:latin typeface="+mj-lt"/>
              </a:rPr>
              <a:t>aw </a:t>
            </a:r>
            <a:r>
              <a:rPr lang="en-US" sz="1200" b="0" dirty="0">
                <a:latin typeface="+mj-lt"/>
              </a:rPr>
              <a:t>and</a:t>
            </a:r>
            <a:r>
              <a:rPr lang="en-US" sz="1200" b="1" dirty="0">
                <a:latin typeface="+mj-lt"/>
              </a:rPr>
              <a:t> au</a:t>
            </a:r>
            <a:r>
              <a:rPr lang="en-US" sz="1200" b="0" dirty="0">
                <a:latin typeface="+mj-lt"/>
              </a:rPr>
              <a:t> digraphs.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j-lt"/>
              </a:rPr>
              <a:t>Prompt students to say the mnemonic phrase, </a:t>
            </a:r>
            <a:r>
              <a:rPr lang="en-US" sz="1200" b="1" dirty="0">
                <a:latin typeface="+mj-lt"/>
              </a:rPr>
              <a:t>Pr</a:t>
            </a:r>
            <a:r>
              <a:rPr lang="en-US" sz="1200" b="1" u="sng" dirty="0">
                <a:latin typeface="+mj-lt"/>
              </a:rPr>
              <a:t>aw</a:t>
            </a:r>
            <a:r>
              <a:rPr lang="en-US" sz="1200" b="1" dirty="0">
                <a:latin typeface="+mj-lt"/>
              </a:rPr>
              <a:t>ns with s</a:t>
            </a:r>
            <a:r>
              <a:rPr lang="en-US" sz="1200" b="1" u="sng" dirty="0">
                <a:latin typeface="+mj-lt"/>
              </a:rPr>
              <a:t>au</a:t>
            </a:r>
            <a:r>
              <a:rPr lang="en-US" sz="1200" b="1" dirty="0">
                <a:latin typeface="+mj-lt"/>
              </a:rPr>
              <a:t>ce</a:t>
            </a:r>
            <a:r>
              <a:rPr lang="en-US" sz="1200" b="0" dirty="0">
                <a:latin typeface="+mj-lt"/>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generalisation for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and</a:t>
            </a:r>
            <a:r>
              <a:rPr lang="en-US" sz="1200" b="1" kern="1200" dirty="0">
                <a:solidFill>
                  <a:schemeClr val="tx1"/>
                </a:solidFill>
                <a:latin typeface="+mn-lt"/>
                <a:ea typeface="+mn-ea"/>
                <a:cs typeface="+mn-cs"/>
              </a:rPr>
              <a:t> au</a:t>
            </a:r>
            <a:r>
              <a:rPr lang="en-US" sz="1200" b="0" kern="1200" dirty="0">
                <a:solidFill>
                  <a:schemeClr val="tx1"/>
                </a:solidFill>
                <a:latin typeface="+mn-lt"/>
                <a:ea typeface="+mn-ea"/>
                <a:cs typeface="+mn-cs"/>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aw </a:t>
            </a:r>
            <a:r>
              <a:rPr lang="en-AU" b="0" i="0" dirty="0">
                <a:latin typeface="+mn-lt"/>
              </a:rPr>
              <a:t>says /or/ is the most common so it is first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US" sz="1200" b="0" kern="1200" dirty="0">
                <a:solidFill>
                  <a:schemeClr val="tx1"/>
                </a:solidFill>
                <a:latin typeface="+mn-lt"/>
                <a:ea typeface="+mn-ea"/>
                <a:cs typeface="+mn-cs"/>
              </a:rPr>
              <a:t>.</a:t>
            </a:r>
            <a:endParaRPr lang="en-AU" b="0" i="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au </a:t>
            </a:r>
            <a:r>
              <a:rPr lang="en-AU" b="0" i="0" dirty="0">
                <a:latin typeface="+mn-lt"/>
              </a:rPr>
              <a:t>says /or/ is less common* so it is second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AU" sz="1200" b="0" i="0" kern="1200" dirty="0">
                <a:solidFill>
                  <a:schemeClr val="tx1"/>
                </a:solidFill>
                <a:latin typeface="+mn-lt"/>
                <a:ea typeface="+mn-ea"/>
                <a:cs typeface="+mn-cs"/>
              </a:rPr>
              <a:t>.</a:t>
            </a:r>
            <a:endParaRPr lang="en-AU" b="0" i="0" dirty="0">
              <a:latin typeface="+mn-lt"/>
            </a:endParaRPr>
          </a:p>
          <a:p>
            <a:pPr marL="0" indent="0">
              <a:buFont typeface="Arial" panose="020B0604020202020204" pitchFamily="34" charset="0"/>
              <a:buNone/>
            </a:pPr>
            <a:endParaRPr lang="en-US" sz="1200" b="0" dirty="0">
              <a:latin typeface="+mj-lt"/>
            </a:endParaRPr>
          </a:p>
          <a:p>
            <a:pPr marL="0" indent="0">
              <a:buFont typeface="Arial" panose="020B0604020202020204" pitchFamily="34" charset="0"/>
              <a:buNone/>
            </a:pPr>
            <a:r>
              <a:rPr lang="en-US" sz="1200" b="0" dirty="0">
                <a:latin typeface="+mj-lt"/>
              </a:rPr>
              <a:t>Remind students that the order of the spellings </a:t>
            </a:r>
            <a:r>
              <a:rPr lang="en-US" sz="1200" b="1" dirty="0">
                <a:latin typeface="+mj-lt"/>
              </a:rPr>
              <a:t>aw</a:t>
            </a:r>
            <a:r>
              <a:rPr lang="en-US" sz="1200" b="0" dirty="0">
                <a:latin typeface="+mj-lt"/>
              </a:rPr>
              <a:t> and </a:t>
            </a:r>
            <a:r>
              <a:rPr lang="en-US" sz="1200" b="1" dirty="0">
                <a:latin typeface="+mj-lt"/>
              </a:rPr>
              <a:t>au </a:t>
            </a:r>
            <a:r>
              <a:rPr lang="en-US" sz="1200" b="0" dirty="0">
                <a:latin typeface="+mj-lt"/>
              </a:rPr>
              <a:t>in the mnemonic phrase is the same as the order of how common they are. </a:t>
            </a:r>
          </a:p>
          <a:p>
            <a:pPr marL="628650" lvl="1" indent="-171450">
              <a:buFont typeface="Arial" panose="020B0604020202020204" pitchFamily="34" charset="0"/>
              <a:buChar char="•"/>
            </a:pPr>
            <a:endParaRPr lang="en-US" sz="1200" b="1" dirty="0">
              <a:latin typeface="+mj-lt"/>
            </a:endParaRPr>
          </a:p>
          <a:p>
            <a:r>
              <a:rPr lang="en-US" sz="1200" b="1" dirty="0">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j-lt"/>
              </a:rPr>
              <a:t>If any students do not know a sound or say the wrong sound, provide corrective feedback and modelling. </a:t>
            </a:r>
            <a:r>
              <a:rPr lang="en-US" sz="1200" dirty="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*You may also prompt students to recall that </a:t>
            </a:r>
            <a:r>
              <a:rPr lang="en-US" sz="1200" b="1" kern="1200" dirty="0">
                <a:solidFill>
                  <a:schemeClr val="tx1"/>
                </a:solidFill>
                <a:latin typeface="+mn-lt"/>
                <a:ea typeface="+mn-ea"/>
                <a:cs typeface="+mn-cs"/>
              </a:rPr>
              <a:t>au</a:t>
            </a:r>
            <a:r>
              <a:rPr lang="en-US" sz="1200" b="0" kern="1200" dirty="0">
                <a:solidFill>
                  <a:schemeClr val="tx1"/>
                </a:solidFill>
                <a:latin typeface="+mn-lt"/>
                <a:ea typeface="+mn-ea"/>
                <a:cs typeface="+mn-cs"/>
              </a:rPr>
              <a:t> is more common than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at the start of a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latin typeface="+mj-lt"/>
              </a:rPr>
              <a:t>Note: Y</a:t>
            </a:r>
            <a:r>
              <a:rPr lang="en-AU" sz="1200" dirty="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a:extLst>
              <a:ext uri="{FF2B5EF4-FFF2-40B4-BE49-F238E27FC236}">
                <a16:creationId xmlns:a16="http://schemas.microsoft.com/office/drawing/2014/main" id="{831702BA-57CA-64D7-D8E4-68C0BEF161E5}"/>
              </a:ext>
            </a:extLst>
          </p:cNvPr>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283841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compound word with </a:t>
            </a:r>
            <a:r>
              <a:rPr lang="en-US" b="1" i="1" dirty="0">
                <a:latin typeface="+mn-lt"/>
              </a:rPr>
              <a:t>oar</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Read the new word </a:t>
            </a:r>
            <a:r>
              <a:rPr lang="en-US" b="0" dirty="0">
                <a:latin typeface="+mn-lt"/>
              </a:rPr>
              <a:t>base word by base word then as a whole.</a:t>
            </a:r>
            <a:r>
              <a:rPr lang="en-AU" b="0" i="0" dirty="0">
                <a:latin typeface="+mn-lt"/>
              </a:rPr>
              <a:t> </a:t>
            </a: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base word while you read the other base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4184418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3696557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the letter–sound correspondence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367639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Let's look at a compound word with </a:t>
            </a:r>
            <a:r>
              <a:rPr lang="en-US" b="1" i="1" dirty="0">
                <a:latin typeface="+mn-lt"/>
              </a:rPr>
              <a:t>oar</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a:t>
            </a:r>
          </a:p>
          <a:p>
            <a:pPr marL="171450" indent="-171450">
              <a:buFont typeface="Arial" panose="020B0604020202020204" pitchFamily="34" charset="0"/>
              <a:buChar char="•"/>
            </a:pPr>
            <a:r>
              <a:rPr lang="en-US" dirty="0"/>
              <a:t>saying the letter–sound correspondences to read the first base word, </a:t>
            </a:r>
            <a:r>
              <a:rPr lang="en-US" b="1" dirty="0"/>
              <a:t>up</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letter–sound correspondences to read the second base word, </a:t>
            </a:r>
            <a:r>
              <a:rPr lang="en-US" b="1" dirty="0"/>
              <a:t>roar</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uproar</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support your students by covering the relevant base word while they read the other base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3748878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a:t>
            </a:r>
          </a:p>
          <a:p>
            <a:pPr marL="171450" indent="-171450">
              <a:buFont typeface="Arial" panose="020B0604020202020204" pitchFamily="34" charset="0"/>
              <a:buChar char="•"/>
            </a:pPr>
            <a:r>
              <a:rPr lang="en-US" dirty="0"/>
              <a:t>saying the letter–sound correspondences to read the first base word, </a:t>
            </a:r>
            <a:r>
              <a:rPr lang="en-US" b="1" dirty="0"/>
              <a:t>snow</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letter–sound correspondences to read the second base word, </a:t>
            </a:r>
            <a:r>
              <a:rPr lang="en-US" b="1" dirty="0"/>
              <a:t>board</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snowboard</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support your students by covering the relevant base word while they read the other base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40413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boar</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1443064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boar</a:t>
            </a:r>
            <a:r>
              <a:rPr lang="en-US" b="0" dirty="0">
                <a:latin typeface="+mn-lt"/>
              </a:rPr>
              <a:t>,</a:t>
            </a:r>
            <a:r>
              <a:rPr lang="en-US" b="1" dirty="0">
                <a:latin typeface="+mn-lt"/>
              </a:rPr>
              <a:t> outboard</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spelling the word one base word at a time</a:t>
            </a:r>
          </a:p>
          <a:p>
            <a:pPr marL="171450" indent="-171450">
              <a:buFont typeface="Arial" panose="020B0604020202020204" pitchFamily="34" charset="0"/>
              <a:buChar char="•"/>
            </a:pPr>
            <a:r>
              <a:rPr lang="en-US" dirty="0"/>
              <a:t>re-reading the word to make sure it is correct.</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2433708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boar</a:t>
            </a:r>
            <a:r>
              <a:rPr lang="en-US" b="0" dirty="0">
                <a:latin typeface="+mn-lt"/>
              </a:rPr>
              <a:t>,</a:t>
            </a:r>
            <a:r>
              <a:rPr lang="en-US" b="1" dirty="0">
                <a:latin typeface="+mn-lt"/>
              </a:rPr>
              <a:t> outboard</a:t>
            </a:r>
            <a:r>
              <a:rPr lang="en-US" b="0" dirty="0">
                <a:latin typeface="+mn-lt"/>
              </a:rPr>
              <a:t>,</a:t>
            </a:r>
            <a:r>
              <a:rPr lang="en-US" b="1" dirty="0">
                <a:latin typeface="+mn-lt"/>
              </a:rPr>
              <a:t> billboard</a:t>
            </a:r>
            <a:r>
              <a:rPr lang="en-US" dirty="0">
                <a:latin typeface="+mn-lt"/>
              </a:rPr>
              <a:t>.</a:t>
            </a:r>
            <a:endParaRPr lang="en-AU" b="1" dirty="0">
              <a:latin typeface="+mn-lt"/>
            </a:endParaRPr>
          </a:p>
          <a:p>
            <a:endParaRPr lang="en-AU"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spelling the word one syllable at a time</a:t>
            </a:r>
          </a:p>
          <a:p>
            <a:pPr marL="171450" indent="-171450">
              <a:buFont typeface="Arial" panose="020B0604020202020204" pitchFamily="34" charset="0"/>
              <a:buChar char="•"/>
            </a:pPr>
            <a:r>
              <a:rPr lang="en-US" dirty="0"/>
              <a:t>re-reading the word to make sure it is correct.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824526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oar</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1833198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oar</a:t>
            </a:r>
            <a:r>
              <a:rPr lang="en-AU" b="0" dirty="0"/>
              <a:t>,</a:t>
            </a:r>
            <a:r>
              <a:rPr lang="en-AU" b="1" dirty="0"/>
              <a:t> clipboard</a:t>
            </a:r>
            <a:r>
              <a:rPr lang="en-US"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 one base word at a time </a:t>
            </a:r>
            <a:r>
              <a:rPr lang="en-US" sz="1200" u="none" dirty="0">
                <a:latin typeface="+mn-lt"/>
              </a:rPr>
              <a:t>on their mini-whiteboard or on paper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2490080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spelling in random order. As you point, students say the sound* that has been taught.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indent="-171450">
              <a:buFont typeface="Arial" panose="020B0604020202020204" pitchFamily="34" charset="0"/>
              <a:buChar char="•"/>
            </a:pPr>
            <a:r>
              <a:rPr lang="en-US" b="1" dirty="0">
                <a:latin typeface="+mn-lt"/>
              </a:rPr>
              <a:t>oe</a:t>
            </a:r>
            <a:r>
              <a:rPr lang="en-US" b="0" dirty="0">
                <a:latin typeface="+mn-lt"/>
              </a:rPr>
              <a:t> says /ō/ (as in </a:t>
            </a:r>
            <a:r>
              <a:rPr lang="en-US" b="1" dirty="0">
                <a:latin typeface="+mn-lt"/>
              </a:rPr>
              <a:t>toe</a:t>
            </a:r>
            <a:r>
              <a:rPr lang="en-US" b="0" dirty="0">
                <a:latin typeface="+mn-lt"/>
              </a:rPr>
              <a:t>)</a:t>
            </a:r>
          </a:p>
          <a:p>
            <a:pPr marL="171450" indent="-171450">
              <a:buFont typeface="Arial" panose="020B0604020202020204" pitchFamily="34" charset="0"/>
              <a:buChar char="•"/>
            </a:pPr>
            <a:r>
              <a:rPr lang="en-US" b="1" dirty="0">
                <a:latin typeface="+mn-lt"/>
              </a:rPr>
              <a:t>eigh</a:t>
            </a:r>
            <a:r>
              <a:rPr lang="en-US" b="0" dirty="0">
                <a:latin typeface="+mn-lt"/>
              </a:rPr>
              <a:t> says /</a:t>
            </a:r>
            <a:r>
              <a:rPr lang="en-US" b="0" dirty="0">
                <a:latin typeface="Aptos" panose="020B0004020202020204" pitchFamily="34" charset="0"/>
              </a:rPr>
              <a:t>ā/ (as in </a:t>
            </a:r>
            <a:r>
              <a:rPr lang="en-US" b="1" dirty="0">
                <a:latin typeface="Aptos" panose="020B0004020202020204" pitchFamily="34" charset="0"/>
              </a:rPr>
              <a:t>eight</a:t>
            </a:r>
            <a:r>
              <a:rPr lang="en-US" b="0" dirty="0">
                <a:latin typeface="Aptos" panose="020B0004020202020204" pitchFamily="34" charset="0"/>
              </a:rPr>
              <a:t>)</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a:t>
            </a:r>
            <a:r>
              <a:rPr lang="en-AU" b="0" dirty="0"/>
              <a:t> and</a:t>
            </a:r>
            <a:r>
              <a:rPr lang="en-AU" b="1" dirty="0"/>
              <a:t> a-l </a:t>
            </a:r>
            <a:r>
              <a:rPr lang="en-AU" b="0" dirty="0"/>
              <a:t>s</a:t>
            </a:r>
            <a:r>
              <a:rPr lang="en-AU" dirty="0"/>
              <a:t>pelling patterns are not included here as they are best reviewed in context within the word-reading and sentence-reading sections.</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oar</a:t>
            </a:r>
            <a:r>
              <a:rPr lang="en-US" b="0" dirty="0"/>
              <a:t>,</a:t>
            </a:r>
            <a:r>
              <a:rPr lang="en-US" b="1" dirty="0"/>
              <a:t> clipboard</a:t>
            </a:r>
            <a:r>
              <a:rPr lang="en-US" b="0" dirty="0"/>
              <a:t>,</a:t>
            </a:r>
            <a:r>
              <a:rPr lang="en-US" b="1" dirty="0"/>
              <a:t> boardwalk</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the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 one base word at a time </a:t>
            </a:r>
            <a:r>
              <a:rPr lang="en-US" sz="1200" u="none" dirty="0">
                <a:latin typeface="+mn-lt"/>
              </a:rPr>
              <a:t>on their mini-whiteboard or on paper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3960580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My favourite ice-cream flavour is strawberry.</a:t>
            </a: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seven sounds in the word</a:t>
            </a:r>
            <a:r>
              <a:rPr lang="en-AU" sz="1200" b="0" dirty="0">
                <a:effectLst/>
                <a:latin typeface="+mn-lt"/>
                <a:ea typeface="Times New Roman" panose="02020603050405020304" pitchFamily="18" charset="0"/>
                <a:cs typeface="Calibri" panose="020F0502020204030204" pitchFamily="34" charset="0"/>
              </a:rPr>
              <a:t>: </a:t>
            </a:r>
            <a:r>
              <a:rPr lang="en-AU" sz="1200" b="1" i="0" dirty="0">
                <a:effectLst/>
                <a:latin typeface="+mn-lt"/>
                <a:ea typeface="Times New Roman" panose="02020603050405020304" pitchFamily="18" charset="0"/>
                <a:cs typeface="Calibri" panose="020F0502020204030204" pitchFamily="34" charset="0"/>
              </a:rPr>
              <a:t>f/a/v/ou/r/i/te</a:t>
            </a:r>
            <a:r>
              <a:rPr lang="en-AU" sz="1200" b="0" i="0"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seven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spcAft>
                <a:spcPts val="800"/>
              </a:spcAft>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the letters </a:t>
            </a:r>
            <a:r>
              <a:rPr lang="en-AU" sz="1200" b="1" noProof="0" dirty="0">
                <a:effectLst/>
                <a:latin typeface="+mn-lt"/>
                <a:ea typeface="Times New Roman" panose="02020603050405020304" pitchFamily="18" charset="0"/>
                <a:cs typeface="Calibri" panose="020F0502020204030204" pitchFamily="34" charset="0"/>
              </a:rPr>
              <a:t>ou </a:t>
            </a:r>
            <a:r>
              <a:rPr lang="en-AU" sz="1200" b="0" noProof="0" dirty="0">
                <a:effectLst/>
                <a:latin typeface="+mn-lt"/>
                <a:ea typeface="Times New Roman" panose="02020603050405020304" pitchFamily="18" charset="0"/>
                <a:cs typeface="Calibri" panose="020F0502020204030204" pitchFamily="34" charset="0"/>
              </a:rPr>
              <a:t>saying /</a:t>
            </a:r>
            <a:r>
              <a:rPr lang="en-AU" sz="1200" b="0" noProof="0" dirty="0">
                <a:effectLst/>
                <a:latin typeface="Aptos" panose="020B0004020202020204" pitchFamily="34" charset="0"/>
                <a:ea typeface="Times New Roman" panose="02020603050405020304" pitchFamily="18" charset="0"/>
                <a:cs typeface="Calibri" panose="020F0502020204030204" pitchFamily="34" charset="0"/>
              </a:rPr>
              <a:t>ǝ</a:t>
            </a:r>
            <a:r>
              <a:rPr lang="en-AU" sz="1200" b="0" noProof="0" dirty="0">
                <a:effectLst/>
                <a:latin typeface="+mn-lt"/>
                <a:ea typeface="Times New Roman" panose="02020603050405020304" pitchFamily="18" charset="0"/>
                <a:cs typeface="Calibri" panose="020F0502020204030204" pitchFamily="34" charset="0"/>
              </a:rPr>
              <a:t>/</a:t>
            </a:r>
            <a:endParaRPr lang="en-AU" sz="1200" b="1" noProof="0" dirty="0">
              <a:effectLst/>
              <a:latin typeface="+mn-lt"/>
              <a:ea typeface="Times New Roman" panose="02020603050405020304" pitchFamily="18" charset="0"/>
              <a:cs typeface="Calibri" panose="020F0502020204030204" pitchFamily="34" charset="0"/>
            </a:endParaRPr>
          </a:p>
          <a:p>
            <a:pPr marL="630000" lvl="1" indent="-172800">
              <a:lnSpc>
                <a:spcPct val="106000"/>
              </a:lnSpc>
              <a:spcAft>
                <a:spcPts val="800"/>
              </a:spcAft>
              <a:buFont typeface="Arial" panose="020B0604020202020204" pitchFamily="34" charset="0"/>
              <a:buChar char="•"/>
            </a:pPr>
            <a:r>
              <a:rPr lang="en-AU" sz="1200" b="0" noProof="0" dirty="0">
                <a:effectLst/>
                <a:latin typeface="+mn-lt"/>
                <a:ea typeface="Times New Roman" panose="02020603050405020304" pitchFamily="18" charset="0"/>
                <a:cs typeface="Calibri" panose="020F0502020204030204" pitchFamily="34" charset="0"/>
              </a:rPr>
              <a:t>the</a:t>
            </a:r>
            <a:r>
              <a:rPr lang="en-AU" sz="1200" b="1" noProof="0" dirty="0">
                <a:effectLst/>
                <a:latin typeface="+mn-lt"/>
                <a:ea typeface="Times New Roman" panose="02020603050405020304" pitchFamily="18" charset="0"/>
                <a:cs typeface="Calibri" panose="020F0502020204030204" pitchFamily="34" charset="0"/>
              </a:rPr>
              <a:t> i </a:t>
            </a:r>
            <a:r>
              <a:rPr lang="en-AU" sz="1200" b="0" noProof="0" dirty="0">
                <a:effectLst/>
                <a:latin typeface="+mn-lt"/>
                <a:ea typeface="Times New Roman" panose="02020603050405020304" pitchFamily="18" charset="0"/>
                <a:cs typeface="Calibri" panose="020F0502020204030204" pitchFamily="34" charset="0"/>
              </a:rPr>
              <a:t>in</a:t>
            </a:r>
            <a:r>
              <a:rPr lang="en-AU" sz="1200" b="1" noProof="0" dirty="0">
                <a:effectLst/>
                <a:latin typeface="+mn-lt"/>
                <a:ea typeface="Times New Roman" panose="02020603050405020304" pitchFamily="18" charset="0"/>
                <a:cs typeface="Calibri" panose="020F0502020204030204" pitchFamily="34" charset="0"/>
              </a:rPr>
              <a:t> </a:t>
            </a:r>
            <a:r>
              <a:rPr lang="en-AU" sz="1200" b="0" noProof="0" dirty="0">
                <a:effectLst/>
                <a:latin typeface="+mn-lt"/>
                <a:ea typeface="Times New Roman" panose="02020603050405020304" pitchFamily="18" charset="0"/>
                <a:cs typeface="Calibri" panose="020F0502020204030204" pitchFamily="34" charset="0"/>
              </a:rPr>
              <a:t>the final syllable saying /</a:t>
            </a:r>
            <a:r>
              <a:rPr lang="en-AU" sz="1200" b="0" noProof="0" dirty="0">
                <a:effectLst/>
                <a:latin typeface="Aptos" panose="020B0004020202020204" pitchFamily="34" charset="0"/>
                <a:ea typeface="Times New Roman" panose="02020603050405020304" pitchFamily="18" charset="0"/>
                <a:cs typeface="Calibri" panose="020F0502020204030204" pitchFamily="34" charset="0"/>
              </a:rPr>
              <a:t>ǝ</a:t>
            </a:r>
            <a:r>
              <a:rPr lang="en-AU" sz="1200" b="0" noProof="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f</a:t>
            </a:r>
            <a:r>
              <a:rPr lang="en-AU" sz="1200" b="1" i="1" kern="0" dirty="0">
                <a:effectLst/>
                <a:latin typeface="+mn-lt"/>
                <a:ea typeface="Times New Roman" panose="02020603050405020304" pitchFamily="18" charset="0"/>
              </a:rPr>
              <a:t>-a-v-ou-r-i-te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favourite</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0" dirty="0">
                <a:effectLst/>
                <a:latin typeface="+mn-lt"/>
                <a:ea typeface="Times New Roman" panose="02020603050405020304" pitchFamily="18" charset="0"/>
                <a:cs typeface="Calibri" panose="020F0502020204030204" pitchFamily="34" charset="0"/>
              </a:rPr>
              <a:t>f/a/v/ou/r/i/te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rPr>
              <a:t>favourite</a:t>
            </a:r>
            <a:r>
              <a:rPr lang="en-AU" sz="1200" b="0" i="1" kern="0" dirty="0">
                <a:effectLst/>
                <a:latin typeface="+mn-lt"/>
                <a:ea typeface="Times New Roman" panose="02020603050405020304" pitchFamily="18" charset="0"/>
                <a:cs typeface="Calibri" panose="020F0502020204030204" pitchFamily="34" charset="0"/>
              </a:rPr>
              <a:t>.</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again while spelling </a:t>
            </a:r>
            <a:r>
              <a:rPr lang="en-AU" kern="0" dirty="0"/>
              <a:t>and saying the word aloud</a:t>
            </a:r>
            <a:r>
              <a:rPr lang="en-AU" sz="1200" kern="0" dirty="0">
                <a:effectLst/>
                <a:latin typeface="+mn-lt"/>
              </a:rPr>
              <a:t>.</a:t>
            </a:r>
            <a:endParaRPr lang="en-AU" dirty="0">
              <a:latin typeface="+mn-lt"/>
              <a:ea typeface="Calibri" panose="020F0502020204030204"/>
              <a:cs typeface="Calibri" panose="020F0502020204030204"/>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i="1" dirty="0">
              <a:latin typeface="+mn-lt"/>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980332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seven sounds in the word</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 f/a/v/ou/r/i/te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seven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a:t>
            </a:r>
          </a:p>
          <a:p>
            <a:pPr marL="630000" lvl="1" indent="-172800">
              <a:lnSpc>
                <a:spcPct val="106000"/>
              </a:lnSpc>
              <a:spcAft>
                <a:spcPts val="800"/>
              </a:spcAft>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the letters </a:t>
            </a:r>
            <a:r>
              <a:rPr lang="en-AU" sz="1200" b="1" noProof="0" dirty="0">
                <a:effectLst/>
                <a:latin typeface="+mn-lt"/>
                <a:ea typeface="Times New Roman" panose="02020603050405020304" pitchFamily="18" charset="0"/>
                <a:cs typeface="Calibri" panose="020F0502020204030204" pitchFamily="34" charset="0"/>
              </a:rPr>
              <a:t>ou </a:t>
            </a:r>
            <a:r>
              <a:rPr lang="en-AU" sz="1200" b="0" noProof="0" dirty="0">
                <a:effectLst/>
                <a:latin typeface="+mn-lt"/>
                <a:ea typeface="Times New Roman" panose="02020603050405020304" pitchFamily="18" charset="0"/>
                <a:cs typeface="Calibri" panose="020F0502020204030204" pitchFamily="34" charset="0"/>
              </a:rPr>
              <a:t>saying /</a:t>
            </a:r>
            <a:r>
              <a:rPr lang="en-AU" sz="1200" b="0" noProof="0" dirty="0">
                <a:effectLst/>
                <a:latin typeface="Aptos" panose="020B0004020202020204" pitchFamily="34" charset="0"/>
                <a:ea typeface="Times New Roman" panose="02020603050405020304" pitchFamily="18" charset="0"/>
                <a:cs typeface="Calibri" panose="020F0502020204030204" pitchFamily="34" charset="0"/>
              </a:rPr>
              <a:t>ǝ</a:t>
            </a:r>
            <a:r>
              <a:rPr lang="en-AU" sz="1200" b="0" noProof="0" dirty="0">
                <a:effectLst/>
                <a:latin typeface="+mn-lt"/>
                <a:ea typeface="Times New Roman" panose="02020603050405020304" pitchFamily="18" charset="0"/>
                <a:cs typeface="Calibri" panose="020F0502020204030204" pitchFamily="34" charset="0"/>
              </a:rPr>
              <a:t>/</a:t>
            </a:r>
            <a:endParaRPr lang="en-AU" sz="1200" b="1" noProof="0" dirty="0">
              <a:effectLst/>
              <a:latin typeface="+mn-lt"/>
              <a:ea typeface="Times New Roman" panose="02020603050405020304" pitchFamily="18" charset="0"/>
              <a:cs typeface="Calibri" panose="020F0502020204030204" pitchFamily="34" charset="0"/>
            </a:endParaRPr>
          </a:p>
          <a:p>
            <a:pPr marL="630000" lvl="1" indent="-172800">
              <a:lnSpc>
                <a:spcPct val="106000"/>
              </a:lnSpc>
              <a:spcAft>
                <a:spcPts val="800"/>
              </a:spcAft>
              <a:buFont typeface="Arial" panose="020B0604020202020204" pitchFamily="34" charset="0"/>
              <a:buChar char="•"/>
            </a:pPr>
            <a:r>
              <a:rPr lang="en-AU" sz="1200" b="0" noProof="0" dirty="0">
                <a:effectLst/>
                <a:latin typeface="+mn-lt"/>
                <a:ea typeface="Times New Roman" panose="02020603050405020304" pitchFamily="18" charset="0"/>
                <a:cs typeface="Calibri" panose="020F0502020204030204" pitchFamily="34" charset="0"/>
              </a:rPr>
              <a:t>the</a:t>
            </a:r>
            <a:r>
              <a:rPr lang="en-AU" sz="1200" b="1" noProof="0" dirty="0">
                <a:effectLst/>
                <a:latin typeface="+mn-lt"/>
                <a:ea typeface="Times New Roman" panose="02020603050405020304" pitchFamily="18" charset="0"/>
                <a:cs typeface="Calibri" panose="020F0502020204030204" pitchFamily="34" charset="0"/>
              </a:rPr>
              <a:t> i </a:t>
            </a:r>
            <a:r>
              <a:rPr lang="en-AU" sz="1200" b="0" noProof="0" dirty="0">
                <a:effectLst/>
                <a:latin typeface="+mn-lt"/>
                <a:ea typeface="Times New Roman" panose="02020603050405020304" pitchFamily="18" charset="0"/>
                <a:cs typeface="Calibri" panose="020F0502020204030204" pitchFamily="34" charset="0"/>
              </a:rPr>
              <a:t>in</a:t>
            </a:r>
            <a:r>
              <a:rPr lang="en-AU" sz="1200" b="1" noProof="0" dirty="0">
                <a:effectLst/>
                <a:latin typeface="+mn-lt"/>
                <a:ea typeface="Times New Roman" panose="02020603050405020304" pitchFamily="18" charset="0"/>
                <a:cs typeface="Calibri" panose="020F0502020204030204" pitchFamily="34" charset="0"/>
              </a:rPr>
              <a:t> </a:t>
            </a:r>
            <a:r>
              <a:rPr lang="en-AU" sz="1200" b="0" noProof="0" dirty="0">
                <a:effectLst/>
                <a:latin typeface="+mn-lt"/>
                <a:ea typeface="Times New Roman" panose="02020603050405020304" pitchFamily="18" charset="0"/>
                <a:cs typeface="Calibri" panose="020F0502020204030204" pitchFamily="34" charset="0"/>
              </a:rPr>
              <a:t>the final syllable saying /</a:t>
            </a:r>
            <a:r>
              <a:rPr lang="en-AU" sz="1200" b="0" noProof="0" dirty="0">
                <a:effectLst/>
                <a:latin typeface="Aptos" panose="020B0004020202020204" pitchFamily="34" charset="0"/>
                <a:ea typeface="Times New Roman" panose="02020603050405020304" pitchFamily="18" charset="0"/>
                <a:cs typeface="Calibri" panose="020F0502020204030204" pitchFamily="34" charset="0"/>
              </a:rPr>
              <a:t>ǝ</a:t>
            </a:r>
            <a:r>
              <a:rPr lang="en-AU" sz="1200" b="0" noProof="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f-a-v-ou-r-i-te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favourite</a:t>
            </a:r>
            <a:r>
              <a:rPr lang="en-AU" sz="1200" i="1" kern="0" dirty="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a:t>
            </a:r>
            <a:r>
              <a:rPr lang="en-AU" sz="1200" b="0" i="1" kern="0" dirty="0">
                <a:effectLst/>
                <a:latin typeface="+mn-lt"/>
                <a:ea typeface="Times New Roman" panose="02020603050405020304" pitchFamily="18" charset="0"/>
              </a:rPr>
              <a:t>: </a:t>
            </a:r>
            <a:r>
              <a:rPr lang="en-AU" sz="1200" b="1" i="1" dirty="0">
                <a:effectLst/>
                <a:latin typeface="+mn-lt"/>
                <a:ea typeface="Times New Roman" panose="02020603050405020304" pitchFamily="18" charset="0"/>
                <a:cs typeface="Calibri" panose="020F0502020204030204" pitchFamily="34" charset="0"/>
              </a:rPr>
              <a:t>f/a/v/ou/r/i/te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rPr>
              <a:t>favourite</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i="1" dirty="0">
              <a:latin typeface="+mn-lt"/>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33370317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1F6ED-0853-4504-C156-19C2084637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16D0EB-A594-13AD-DAAB-E4DFC68EFFC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56EBD27-5F4C-A0D4-F5C3-5238926B2E59}"/>
              </a:ext>
            </a:extLst>
          </p:cNvPr>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draw students’ attention to </a:t>
            </a:r>
            <a:r>
              <a:rPr lang="en-AU" sz="1200" b="1" i="0" kern="0" dirty="0">
                <a:effectLst/>
                <a:latin typeface="+mn-lt"/>
                <a:ea typeface="Times New Roman" panose="02020603050405020304" pitchFamily="18" charset="0"/>
              </a:rPr>
              <a:t>f-a-v-ou-r-i-te</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favourite</a:t>
            </a:r>
            <a:r>
              <a:rPr lang="en-AU" sz="1200" i="0" kern="0" dirty="0">
                <a:effectLst/>
                <a:latin typeface="+mn-lt"/>
                <a:ea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oar</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dirty="0"/>
          </a:p>
        </p:txBody>
      </p:sp>
      <p:sp>
        <p:nvSpPr>
          <p:cNvPr id="4" name="Slide Number Placeholder 3">
            <a:extLst>
              <a:ext uri="{FF2B5EF4-FFF2-40B4-BE49-F238E27FC236}">
                <a16:creationId xmlns:a16="http://schemas.microsoft.com/office/drawing/2014/main" id="{565E8936-3E0C-4690-5052-74E6F8693218}"/>
              </a:ext>
            </a:extLst>
          </p:cNvPr>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1598591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note that </a:t>
            </a:r>
            <a:r>
              <a:rPr lang="en-AU" sz="1200" b="1" i="0" kern="0" dirty="0">
                <a:effectLst/>
                <a:latin typeface="+mn-lt"/>
                <a:ea typeface="Times New Roman" panose="02020603050405020304" pitchFamily="18" charset="0"/>
              </a:rPr>
              <a:t>f-a-v-ou-r-i-te</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favourite</a:t>
            </a:r>
            <a:r>
              <a:rPr lang="en-AU" sz="1200" i="0" kern="0" dirty="0">
                <a:effectLst/>
                <a:latin typeface="+mn-lt"/>
                <a:ea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oar</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Aptos" panose="020B0004020202020204" pitchFamily="34" charset="0"/>
                <a:cs typeface="Times New Roman" panose="02020603050405020304" pitchFamily="18" charset="0"/>
              </a:rPr>
              <a:t>“All aboard,” roared the sailor from the boardwalk as he held his favourite clipboard.</a:t>
            </a:r>
            <a:endParaRPr lang="en-AU"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US" sz="1200" b="1" dirty="0">
                <a:latin typeface="+mn-lt"/>
              </a:rPr>
              <a:t>My</a:t>
            </a:r>
            <a:r>
              <a:rPr lang="en-US" sz="1200" dirty="0">
                <a:latin typeface="+mn-lt"/>
              </a:rPr>
              <a:t> </a:t>
            </a:r>
            <a:r>
              <a:rPr lang="en-AU" sz="1800" b="1" kern="100" dirty="0">
                <a:effectLst/>
                <a:latin typeface="Aptos" panose="020B0004020202020204" pitchFamily="34" charset="0"/>
                <a:ea typeface="Aptos" panose="020B0004020202020204" pitchFamily="34" charset="0"/>
                <a:cs typeface="Times New Roman" panose="02020603050405020304" pitchFamily="18" charset="0"/>
              </a:rPr>
              <a:t>favourite whiteboard got scratched when it was rubbed with coarse sandpaper.</a:t>
            </a:r>
          </a:p>
          <a:p>
            <a:pPr>
              <a:lnSpc>
                <a:spcPct val="115000"/>
              </a:lnSpc>
              <a:spcAft>
                <a:spcPts val="800"/>
              </a:spcAft>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roar</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whiteboard</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outboard</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oar</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surfboard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keyboard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On my favourite trip I saw a boar roar</a:t>
            </a:r>
            <a:r>
              <a:rPr lang="en-US" sz="1200" b="1" kern="100" dirty="0">
                <a:solidFill>
                  <a:srgbClr val="404040"/>
                </a:solidFill>
                <a:effectLst/>
                <a:latin typeface="+mn-lt"/>
                <a:ea typeface="Calibri" panose="020F0502020204030204" pitchFamily="34" charset="0"/>
                <a:cs typeface="Times New Roman" panose="02020603050405020304" pitchFamily="18" charset="0"/>
              </a:rPr>
              <a:t>ing as a hawk soared in the sky.</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/ō/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toe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long /ā/ sound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eight</a:t>
            </a:r>
            <a:endParaRPr lang="en-US" sz="1200" b="1" u="none"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sauce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prawn</a:t>
            </a:r>
            <a:r>
              <a:rPr lang="en-US" sz="1200" b="0" dirty="0">
                <a:effectLst/>
                <a:latin typeface="+mn-lt"/>
                <a:ea typeface="Aptos" panose="020B0004020202020204" pitchFamily="34" charset="0"/>
                <a:cs typeface="Aptos" panose="020B00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US"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 </a:t>
            </a:r>
            <a:r>
              <a:rPr lang="en-AU" b="0" dirty="0"/>
              <a:t>and</a:t>
            </a:r>
            <a:r>
              <a:rPr lang="en-AU" b="1" dirty="0"/>
              <a:t> a-l </a:t>
            </a:r>
            <a:r>
              <a:rPr lang="en-AU" b="0" dirty="0"/>
              <a:t>s</a:t>
            </a:r>
            <a:r>
              <a:rPr lang="en-AU" dirty="0"/>
              <a:t>pelling patterns are not included here as they are best reviewed in context within the word-spelling and sentence-writing sections.</a:t>
            </a:r>
          </a:p>
          <a:p>
            <a:endParaRPr lang="en-US"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tiptoe</a:t>
            </a:r>
            <a:r>
              <a:rPr lang="en-US" b="0" dirty="0"/>
              <a:t>,</a:t>
            </a:r>
            <a:r>
              <a:rPr lang="en-US" b="1" dirty="0"/>
              <a:t> sleigh</a:t>
            </a:r>
            <a:r>
              <a:rPr lang="en-US" b="0" dirty="0"/>
              <a:t>,</a:t>
            </a:r>
            <a:r>
              <a:rPr lang="en-US" b="1" dirty="0"/>
              <a:t> netball</a:t>
            </a:r>
            <a:r>
              <a:rPr lang="en-US" b="0" dirty="0"/>
              <a:t>,</a:t>
            </a:r>
            <a:r>
              <a:rPr lang="en-US" b="1" dirty="0"/>
              <a:t> calf</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Suffix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-est </a:t>
            </a:r>
            <a:r>
              <a:rPr lang="en-AU" b="0" dirty="0">
                <a:latin typeface="+mn-lt"/>
                <a:cs typeface="Calibri" panose="020F0502020204030204"/>
              </a:rPr>
              <a:t>suffix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est</a:t>
            </a:r>
            <a:r>
              <a:rPr lang="en-AU" i="1" dirty="0">
                <a:cs typeface="Calibri" panose="020F0502020204030204"/>
              </a:rPr>
              <a:t>.</a:t>
            </a:r>
            <a:endParaRPr lang="en-US" b="1"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the most’</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cold</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Coldest</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the most cold’ compared to the rest.</a:t>
            </a:r>
            <a:endParaRPr lang="en-AU" i="1" dirty="0">
              <a:cs typeface="+mn-cs"/>
            </a:endParaRPr>
          </a:p>
          <a:p>
            <a:pPr marL="628650" lvl="1" indent="-171450">
              <a:spcBef>
                <a:spcPts val="100"/>
              </a:spcBef>
              <a:spcAft>
                <a:spcPts val="400"/>
              </a:spcAft>
              <a:buFont typeface="Arial" panose="020B0604020202020204" pitchFamily="34" charset="0"/>
              <a:buChar char="•"/>
            </a:pPr>
            <a:endParaRPr lang="en-AU" dirty="0">
              <a:cs typeface="Calibri"/>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-est </a:t>
            </a:r>
            <a:r>
              <a:rPr lang="en-US" sz="1200" b="0" dirty="0">
                <a:latin typeface="+mn-lt"/>
              </a:rPr>
              <a:t>suffix,</a:t>
            </a:r>
            <a:r>
              <a:rPr lang="en-US" sz="1200" dirty="0">
                <a:latin typeface="+mn-lt"/>
              </a:rPr>
              <a:t> for example, </a:t>
            </a:r>
            <a:r>
              <a:rPr lang="en-US" sz="1200" b="1" dirty="0">
                <a:latin typeface="+mn-lt"/>
              </a:rPr>
              <a:t>steep</a:t>
            </a:r>
            <a:r>
              <a:rPr lang="en-US" sz="1200" b="0" dirty="0">
                <a:latin typeface="+mn-lt"/>
              </a:rPr>
              <a:t>,</a:t>
            </a:r>
            <a:r>
              <a:rPr lang="en-US" sz="1200" b="1" dirty="0">
                <a:latin typeface="+mn-lt"/>
              </a:rPr>
              <a:t> steepest</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‘the “most” compared to the rest’.</a:t>
            </a: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hottest</a:t>
            </a:r>
            <a:r>
              <a:rPr lang="en-US" b="0" dirty="0"/>
              <a:t>,</a:t>
            </a:r>
            <a:r>
              <a:rPr lang="en-US" b="1" dirty="0"/>
              <a:t> widest, longest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off the final </a:t>
            </a:r>
            <a:r>
              <a:rPr lang="en-US" b="1" dirty="0"/>
              <a:t>e </a:t>
            </a:r>
            <a:r>
              <a:rPr lang="en-US" b="0" dirty="0"/>
              <a:t>if needed, or doubling the final consonant if needed if 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‘the “most” compared to the rest’.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19.tiff"/><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314167FA-FD5C-6826-6881-A29DF26F8EF6}"/>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5669E5CA-BFE0-18ED-AC25-A3B4B212FAF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EFBB7FCB-94B3-AC38-58B3-42B7076C44D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66EC308D-2DB2-47F6-132C-38E7CD0884F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3">
            <a:extLst>
              <a:ext uri="{FF2B5EF4-FFF2-40B4-BE49-F238E27FC236}">
                <a16:creationId xmlns:a16="http://schemas.microsoft.com/office/drawing/2014/main" id="{4BF5F58E-8366-90B5-49B0-5BDA3F415E3A}"/>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89C7B57E-6744-E0B0-2B77-6F2C3937ED6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8" name="Rectangle 7">
            <a:extLst>
              <a:ext uri="{FF2B5EF4-FFF2-40B4-BE49-F238E27FC236}">
                <a16:creationId xmlns:a16="http://schemas.microsoft.com/office/drawing/2014/main" id="{94B925D5-C763-3AD1-DA50-F429F5EC31D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522663F8-6F46-992C-138A-097E9A4AA72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BD342058-981C-04C2-BDAB-3636807062D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7E48ECEA-1C56-C351-930D-FFA182316F7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2F134489-BA5D-737B-749A-9C4141282294}"/>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6B892EA3-EA50-EC12-945C-85F5523D92E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6662FE86-7C9C-C3B9-679A-7C3C2494217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2F7DBC3C-34EA-74AB-5491-45B50CA22CE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F7DD68D6-0C34-76C6-16FB-067936F2F9A6}"/>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967E8AE6-59D2-2788-9C50-4450E28B970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5F100D8B-0D6E-F258-C01C-CB439DE1A5E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7" name="Picture 6">
            <a:extLst>
              <a:ext uri="{FF2B5EF4-FFF2-40B4-BE49-F238E27FC236}">
                <a16:creationId xmlns:a16="http://schemas.microsoft.com/office/drawing/2014/main" id="{3C840B5F-BD82-323C-2EB1-0FD476F9A786}"/>
              </a:ext>
            </a:extLst>
          </p:cNvPr>
          <p:cNvPicPr>
            <a:picLocks noChangeAspect="1"/>
          </p:cNvPicPr>
          <p:nvPr userDrawn="1"/>
        </p:nvPicPr>
        <p:blipFill>
          <a:blip r:embed="rId10"/>
          <a:stretch>
            <a:fillRect/>
          </a:stretch>
        </p:blipFill>
        <p:spPr>
          <a:xfrm>
            <a:off x="6275877" y="432530"/>
            <a:ext cx="5547360" cy="711200"/>
          </a:xfrm>
          <a:prstGeom prst="rect">
            <a:avLst/>
          </a:prstGeom>
        </p:spPr>
      </p:pic>
      <p:sp>
        <p:nvSpPr>
          <p:cNvPr id="10" name="Rectangle 9">
            <a:extLst>
              <a:ext uri="{FF2B5EF4-FFF2-40B4-BE49-F238E27FC236}">
                <a16:creationId xmlns:a16="http://schemas.microsoft.com/office/drawing/2014/main" id="{28E2E30D-BD39-414C-3B7D-FEF9599F9E5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0D069486-F5FB-4C88-2C57-0DBA1A8E611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7FC2"/>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2706A63D-8F8A-6210-1DD6-798C30FDC9A1}"/>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19</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4" name="Rectangle 3">
            <a:extLst>
              <a:ext uri="{FF2B5EF4-FFF2-40B4-BE49-F238E27FC236}">
                <a16:creationId xmlns:a16="http://schemas.microsoft.com/office/drawing/2014/main" id="{7AE6500D-C25D-3F42-B728-EE77E5097DE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EDE4038E-E268-985F-4A79-8B72790B75D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3" name="Rectangle 2">
            <a:extLst>
              <a:ext uri="{FF2B5EF4-FFF2-40B4-BE49-F238E27FC236}">
                <a16:creationId xmlns:a16="http://schemas.microsoft.com/office/drawing/2014/main" id="{0C1A3C7D-F550-6D56-ED72-F57AE981030D}"/>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B8054CC9-1CBB-F9D7-50F6-FB044DE37CC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8A7B4081-5A0F-310B-795E-8BF218921555}"/>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Rounded Corners 15">
            <a:extLst>
              <a:ext uri="{FF2B5EF4-FFF2-40B4-BE49-F238E27FC236}">
                <a16:creationId xmlns:a16="http://schemas.microsoft.com/office/drawing/2014/main" id="{DCB4C411-94DA-50B7-D6F3-E1E2057C631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6" name="Rectangle 5">
            <a:extLst>
              <a:ext uri="{FF2B5EF4-FFF2-40B4-BE49-F238E27FC236}">
                <a16:creationId xmlns:a16="http://schemas.microsoft.com/office/drawing/2014/main" id="{4CB956F3-3404-B10B-139B-8E163252775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49A49B37-77BF-2A80-FB1F-444C90EF204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 name="Rectangle 2">
            <a:extLst>
              <a:ext uri="{FF2B5EF4-FFF2-40B4-BE49-F238E27FC236}">
                <a16:creationId xmlns:a16="http://schemas.microsoft.com/office/drawing/2014/main" id="{563C49D9-D5F6-8705-F589-6F46CCFA9EC4}"/>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A14E6A70-62BE-876F-18E1-E41E70A7B43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5">
            <a:extLst>
              <a:ext uri="{FF2B5EF4-FFF2-40B4-BE49-F238E27FC236}">
                <a16:creationId xmlns:a16="http://schemas.microsoft.com/office/drawing/2014/main" id="{0B8BB87E-53C2-11F2-164D-AE2A643BF2E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59DDFAAD-0500-9088-50CB-64A6704AF0F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B8BA913B-078C-B990-A1B2-DAB8AE6FAEF4}"/>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E9D3F5D1-35D3-18CD-A25D-120473458CC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23988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5">
            <a:extLst>
              <a:ext uri="{FF2B5EF4-FFF2-40B4-BE49-F238E27FC236}">
                <a16:creationId xmlns:a16="http://schemas.microsoft.com/office/drawing/2014/main" id="{671F495F-049A-CD59-5DB6-35A7130EBF5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6E2A764F-C7C0-4697-1885-B68EA2D51B8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1666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C782A49-8F3F-7B90-784B-99697D0CD314}"/>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80C211BE-5172-57BC-F4EE-4F03A97F489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B932FB1C-1397-09F4-B4AF-A340D488367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5FEAC8CF-9B85-AB26-5A9D-4D833AE7EB4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B4258D6C-1F38-C1EA-B888-B37209C379EF}"/>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01F3FDA0-DB29-91C2-2B5C-E87F8B882F6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9BC7BCFF-43A8-2F7E-6BDC-32AF1D54FD5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23F587F3-128C-1E42-A5AF-70069A622A5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C34AE0F4-160E-734C-CFFE-481298823FA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2F7B0F24-F0F2-D67B-8A5E-EFFD6975619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426F0E95-1EEE-5C35-A4EE-C1A7C1C635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F596A446-5FBC-EFD0-E0E1-49C7247FC79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18C582A5-8282-DDFC-1893-F2C366C30B56}"/>
              </a:ext>
            </a:extLst>
          </p:cNvPr>
          <p:cNvSpPr/>
          <p:nvPr userDrawn="1"/>
        </p:nvSpPr>
        <p:spPr>
          <a:xfrm>
            <a:off x="0" y="143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382FC4A-4343-999A-89AF-B070E4EEF07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2696F70D-F30D-1C19-3620-6C97AB60A5F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5" r:id="rId23"/>
    <p:sldLayoutId id="2147483727" r:id="rId24"/>
    <p:sldLayoutId id="2147483728"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3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3.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4.xml"/><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0.xml"/><Relationship Id="rId5" Type="http://schemas.openxmlformats.org/officeDocument/2006/relationships/image" Target="../media/image32.sv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1.xml"/><Relationship Id="rId5" Type="http://schemas.openxmlformats.org/officeDocument/2006/relationships/image" Target="../media/image32.sv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45.png"/><Relationship Id="rId2" Type="http://schemas.openxmlformats.org/officeDocument/2006/relationships/slideLayout" Target="../slideLayouts/slideLayout14.xml"/><Relationship Id="rId1" Type="http://schemas.openxmlformats.org/officeDocument/2006/relationships/tags" Target="../tags/tag32.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svg"/><Relationship Id="rId10" Type="http://schemas.openxmlformats.org/officeDocument/2006/relationships/image" Target="../media/image52.png"/><Relationship Id="rId4" Type="http://schemas.openxmlformats.org/officeDocument/2006/relationships/image" Target="../media/image4.png"/><Relationship Id="rId9" Type="http://schemas.openxmlformats.org/officeDocument/2006/relationships/image" Target="../media/image51.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3.xm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Phase 19, lesson 4 Explicit teaching oar says /or/</a:t>
            </a:r>
            <a:endParaRPr lang="en-US" sz="800" dirty="0">
              <a:solidFill>
                <a:schemeClr val="bg2"/>
              </a:solidFill>
            </a:endParaRPr>
          </a:p>
        </p:txBody>
      </p:sp>
      <p:sp>
        <p:nvSpPr>
          <p:cNvPr id="2" name="TextBox 1">
            <a:extLst>
              <a:ext uri="{FF2B5EF4-FFF2-40B4-BE49-F238E27FC236}">
                <a16:creationId xmlns:a16="http://schemas.microsoft.com/office/drawing/2014/main" id="{FA46AEA3-72F9-D518-9AA5-1BB5014DE5E3}"/>
              </a:ext>
            </a:extLst>
          </p:cNvPr>
          <p:cNvSpPr txBox="1"/>
          <p:nvPr/>
        </p:nvSpPr>
        <p:spPr>
          <a:xfrm>
            <a:off x="275572" y="2719138"/>
            <a:ext cx="5820428" cy="2246769"/>
          </a:xfrm>
          <a:prstGeom prst="rect">
            <a:avLst/>
          </a:prstGeom>
          <a:noFill/>
        </p:spPr>
        <p:txBody>
          <a:bodyPr wrap="square">
            <a:spAutoFit/>
          </a:bodyPr>
          <a:lstStyle/>
          <a:p>
            <a:pPr algn="ctr"/>
            <a:r>
              <a:rPr lang="en-GB" sz="2800" dirty="0"/>
              <a:t>oe   eigh   au  aw   all   al</a:t>
            </a:r>
          </a:p>
          <a:p>
            <a:pPr algn="ctr"/>
            <a:r>
              <a:rPr lang="en-US" sz="2800" dirty="0"/>
              <a:t>Suffix -est</a:t>
            </a:r>
          </a:p>
          <a:p>
            <a:pPr algn="ctr"/>
            <a:r>
              <a:rPr lang="en-GB" sz="2800" dirty="0"/>
              <a:t>straight   height   beautiful   </a:t>
            </a:r>
            <a:br>
              <a:rPr lang="en-GB" sz="2800" dirty="0"/>
            </a:br>
            <a:r>
              <a:rPr lang="en-GB" sz="2800" dirty="0"/>
              <a:t>caught   taught</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dirty="0"/>
              <a:t>oar says /</a:t>
            </a:r>
            <a:r>
              <a:rPr lang="en-AU" sz="4000" b="1" dirty="0">
                <a:latin typeface="Calibri" panose="020F0502020204030204" pitchFamily="34" charset="0"/>
                <a:ea typeface="Calibri" panose="020F0502020204030204" pitchFamily="34" charset="0"/>
                <a:cs typeface="Calibri" panose="020F0502020204030204" pitchFamily="34" charset="0"/>
              </a:rPr>
              <a:t>or</a:t>
            </a:r>
            <a:r>
              <a:rPr lang="en-AU" sz="4000" b="1" dirty="0"/>
              <a:t>/</a:t>
            </a:r>
          </a:p>
          <a:p>
            <a:pPr marL="0" indent="0" algn="ctr">
              <a:buNone/>
            </a:pPr>
            <a:r>
              <a:rPr lang="en-AU" sz="4000" b="1" dirty="0"/>
              <a:t>favourite   </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10 Review You do</a:t>
            </a:r>
            <a:endParaRPr lang="en-AU" sz="800" dirty="0">
              <a:solidFill>
                <a:srgbClr val="E2E8E9"/>
              </a:solidFill>
              <a:latin typeface="+mn-lt"/>
            </a:endParaRPr>
          </a:p>
        </p:txBody>
      </p:sp>
      <p:grpSp>
        <p:nvGrpSpPr>
          <p:cNvPr id="5" name="Group 4" descr="caught, height, straight, beautiful, taught">
            <a:extLst>
              <a:ext uri="{FF2B5EF4-FFF2-40B4-BE49-F238E27FC236}">
                <a16:creationId xmlns:a16="http://schemas.microsoft.com/office/drawing/2014/main" id="{9B162CD0-1D11-2696-2AD3-212D28490261}"/>
              </a:ext>
            </a:extLst>
          </p:cNvPr>
          <p:cNvGrpSpPr/>
          <p:nvPr/>
        </p:nvGrpSpPr>
        <p:grpSpPr>
          <a:xfrm>
            <a:off x="295275" y="2045791"/>
            <a:ext cx="11601450" cy="3074510"/>
            <a:chOff x="295275" y="2045791"/>
            <a:chExt cx="11601450" cy="3074510"/>
          </a:xfrm>
        </p:grpSpPr>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045791"/>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caught    height    straight</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D487DC8F-0499-E424-6467-EB35B9C66363}"/>
                </a:ext>
              </a:extLst>
            </p:cNvPr>
            <p:cNvSpPr txBox="1">
              <a:spLocks/>
            </p:cNvSpPr>
            <p:nvPr/>
          </p:nvSpPr>
          <p:spPr>
            <a:xfrm>
              <a:off x="295275" y="391997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beautiful    taught</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3177197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722712" y="1420992"/>
            <a:ext cx="10746576" cy="4579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200" dirty="0">
                <a:solidFill>
                  <a:srgbClr val="4557AD"/>
                </a:solidFill>
                <a:latin typeface="Tenorite" pitchFamily="2" charset="0"/>
                <a:ea typeface="Verdana" panose="020B0604030504040204" pitchFamily="34" charset="0"/>
                <a:cs typeface="Verdana" panose="020B0604030504040204" pitchFamily="34" charset="0"/>
              </a:rPr>
              <a:t>My neighbour taught me how to get to the mall. We caught the number eight bus and went down into the beautiful valley. She showed me </a:t>
            </a:r>
            <a:br>
              <a:rPr lang="en-GB" sz="5200" dirty="0">
                <a:solidFill>
                  <a:srgbClr val="4557AD"/>
                </a:solidFill>
                <a:latin typeface="Tenorite" pitchFamily="2" charset="0"/>
                <a:ea typeface="Verdana" panose="020B0604030504040204" pitchFamily="34" charset="0"/>
                <a:cs typeface="Verdana" panose="020B0604030504040204" pitchFamily="34" charset="0"/>
              </a:rPr>
            </a:br>
            <a:r>
              <a:rPr lang="en-GB" sz="5200" dirty="0">
                <a:solidFill>
                  <a:srgbClr val="4557AD"/>
                </a:solidFill>
                <a:latin typeface="Tenorite" pitchFamily="2" charset="0"/>
                <a:ea typeface="Verdana" panose="020B0604030504040204" pitchFamily="34" charset="0"/>
                <a:cs typeface="Verdana" panose="020B0604030504040204" pitchFamily="34" charset="0"/>
              </a:rPr>
              <a:t>the stop to get off which was </a:t>
            </a:r>
            <a:br>
              <a:rPr lang="en-GB" sz="5200" dirty="0">
                <a:solidFill>
                  <a:srgbClr val="4557AD"/>
                </a:solidFill>
                <a:latin typeface="Tenorite" pitchFamily="2" charset="0"/>
                <a:ea typeface="Verdana" panose="020B0604030504040204" pitchFamily="34" charset="0"/>
                <a:cs typeface="Verdana" panose="020B0604030504040204" pitchFamily="34" charset="0"/>
              </a:rPr>
            </a:br>
            <a:r>
              <a:rPr lang="en-GB" sz="5200" dirty="0">
                <a:solidFill>
                  <a:srgbClr val="4557AD"/>
                </a:solidFill>
                <a:latin typeface="Tenorite" pitchFamily="2" charset="0"/>
                <a:ea typeface="Verdana" panose="020B0604030504040204" pitchFamily="34" charset="0"/>
                <a:cs typeface="Verdana" panose="020B0604030504040204" pitchFamily="34" charset="0"/>
              </a:rPr>
              <a:t>next to a tall palm tree. </a:t>
            </a:r>
            <a:endParaRPr lang="en-AU" sz="52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13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14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 for oar</a:t>
            </a:r>
          </a:p>
          <a:p>
            <a:pPr marL="342900" indent="-342900">
              <a:buFont typeface="Arial" panose="020B0604020202020204" pitchFamily="34" charset="0"/>
              <a:buChar char="•"/>
            </a:pPr>
            <a:r>
              <a:rPr lang="en-US" sz="3000" dirty="0"/>
              <a:t>read words with oar</a:t>
            </a:r>
          </a:p>
          <a:p>
            <a:pPr marL="342900" indent="-342900">
              <a:buFont typeface="Arial" panose="020B0604020202020204" pitchFamily="34" charset="0"/>
              <a:buChar char="•"/>
            </a:pPr>
            <a:r>
              <a:rPr lang="en-US" sz="3000" dirty="0"/>
              <a:t>write words with oar.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I</a:t>
            </a:r>
            <a:r>
              <a:rPr lang="en-US" sz="800" kern="1200" baseline="0" dirty="0">
                <a:solidFill>
                  <a:schemeClr val="bg2"/>
                </a:solidFill>
                <a:effectLst/>
                <a:latin typeface="+mn-lt"/>
              </a:rPr>
              <a:t> do</a:t>
            </a:r>
            <a:endParaRPr lang="en-AU" sz="800" dirty="0">
              <a:solidFill>
                <a:schemeClr val="bg2"/>
              </a:solidFill>
              <a:latin typeface="+mn-lt"/>
            </a:endParaRPr>
          </a:p>
        </p:txBody>
      </p:sp>
      <p:grpSp>
        <p:nvGrpSpPr>
          <p:cNvPr id="9" name="Group 8" descr="oar, oar, oar">
            <a:extLst>
              <a:ext uri="{FF2B5EF4-FFF2-40B4-BE49-F238E27FC236}">
                <a16:creationId xmlns:a16="http://schemas.microsoft.com/office/drawing/2014/main" id="{C8243A6E-D0DE-B3B5-9219-E57082CF7D49}"/>
              </a:ext>
            </a:extLst>
          </p:cNvPr>
          <p:cNvGrpSpPr/>
          <p:nvPr/>
        </p:nvGrpSpPr>
        <p:grpSpPr>
          <a:xfrm>
            <a:off x="189781" y="2267913"/>
            <a:ext cx="11398370" cy="2322174"/>
            <a:chOff x="207034" y="2164038"/>
            <a:chExt cx="11398370" cy="2322174"/>
          </a:xfrm>
        </p:grpSpPr>
        <p:sp>
          <p:nvSpPr>
            <p:cNvPr id="10" name="Content Placeholder 3">
              <a:extLst>
                <a:ext uri="{FF2B5EF4-FFF2-40B4-BE49-F238E27FC236}">
                  <a16:creationId xmlns:a16="http://schemas.microsoft.com/office/drawing/2014/main" id="{13A87253-04DA-2C06-8BED-83B969BA0C02}"/>
                </a:ext>
              </a:extLst>
            </p:cNvPr>
            <p:cNvSpPr txBox="1">
              <a:spLocks/>
            </p:cNvSpPr>
            <p:nvPr/>
          </p:nvSpPr>
          <p:spPr>
            <a:xfrm>
              <a:off x="207034" y="2205587"/>
              <a:ext cx="3563978" cy="21975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oar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2D4D4709-8637-76C3-C75F-96284D2A3B76}"/>
                </a:ext>
              </a:extLst>
            </p:cNvPr>
            <p:cNvSpPr txBox="1">
              <a:spLocks/>
            </p:cNvSpPr>
            <p:nvPr/>
          </p:nvSpPr>
          <p:spPr>
            <a:xfrm>
              <a:off x="4124230" y="220558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oar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57DF7A33-5158-581F-9A8C-C5D6A18FB299}"/>
                </a:ext>
              </a:extLst>
            </p:cNvPr>
            <p:cNvSpPr txBox="1">
              <a:spLocks/>
            </p:cNvSpPr>
            <p:nvPr/>
          </p:nvSpPr>
          <p:spPr>
            <a:xfrm>
              <a:off x="8041426" y="216403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oar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16 We</a:t>
            </a:r>
            <a:r>
              <a:rPr lang="en-US" sz="800" kern="1200" baseline="0" dirty="0">
                <a:solidFill>
                  <a:schemeClr val="bg2"/>
                </a:solidFill>
                <a:effectLst/>
                <a:latin typeface="+mn-lt"/>
              </a:rPr>
              <a:t> do</a:t>
            </a:r>
            <a:endParaRPr lang="en-AU" sz="800" dirty="0">
              <a:solidFill>
                <a:schemeClr val="bg2"/>
              </a:solidFill>
              <a:latin typeface="+mn-lt"/>
            </a:endParaRPr>
          </a:p>
        </p:txBody>
      </p:sp>
      <p:grpSp>
        <p:nvGrpSpPr>
          <p:cNvPr id="7" name="Group 6" descr="oar, oar, oar">
            <a:extLst>
              <a:ext uri="{FF2B5EF4-FFF2-40B4-BE49-F238E27FC236}">
                <a16:creationId xmlns:a16="http://schemas.microsoft.com/office/drawing/2014/main" id="{BACCA59F-B9EA-B255-31A1-BBDC81816426}"/>
              </a:ext>
            </a:extLst>
          </p:cNvPr>
          <p:cNvGrpSpPr/>
          <p:nvPr/>
        </p:nvGrpSpPr>
        <p:grpSpPr>
          <a:xfrm>
            <a:off x="189781" y="2267913"/>
            <a:ext cx="11398370" cy="2322174"/>
            <a:chOff x="207034" y="2164038"/>
            <a:chExt cx="11398370" cy="2322174"/>
          </a:xfrm>
        </p:grpSpPr>
        <p:sp>
          <p:nvSpPr>
            <p:cNvPr id="8" name="Content Placeholder 3">
              <a:extLst>
                <a:ext uri="{FF2B5EF4-FFF2-40B4-BE49-F238E27FC236}">
                  <a16:creationId xmlns:a16="http://schemas.microsoft.com/office/drawing/2014/main" id="{AF9BFCB8-39B6-0A58-43B7-8585F6DE449F}"/>
                </a:ext>
              </a:extLst>
            </p:cNvPr>
            <p:cNvSpPr txBox="1">
              <a:spLocks/>
            </p:cNvSpPr>
            <p:nvPr/>
          </p:nvSpPr>
          <p:spPr>
            <a:xfrm>
              <a:off x="207034" y="2205587"/>
              <a:ext cx="3563978" cy="21975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oar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95021124-1C17-0F40-05CC-1980733D30FB}"/>
                </a:ext>
              </a:extLst>
            </p:cNvPr>
            <p:cNvSpPr txBox="1">
              <a:spLocks/>
            </p:cNvSpPr>
            <p:nvPr/>
          </p:nvSpPr>
          <p:spPr>
            <a:xfrm>
              <a:off x="4124230" y="220558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oar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Content Placeholder 3">
              <a:extLst>
                <a:ext uri="{FF2B5EF4-FFF2-40B4-BE49-F238E27FC236}">
                  <a16:creationId xmlns:a16="http://schemas.microsoft.com/office/drawing/2014/main" id="{32C8EFBA-7270-AF62-8FB9-5E005A295588}"/>
                </a:ext>
              </a:extLst>
            </p:cNvPr>
            <p:cNvSpPr txBox="1">
              <a:spLocks/>
            </p:cNvSpPr>
            <p:nvPr/>
          </p:nvSpPr>
          <p:spPr>
            <a:xfrm>
              <a:off x="8041426" y="2164038"/>
              <a:ext cx="3563978" cy="22806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200" dirty="0">
                  <a:solidFill>
                    <a:srgbClr val="4857A6"/>
                  </a:solidFill>
                  <a:latin typeface="Tenorite" pitchFamily="2" charset="0"/>
                  <a:ea typeface="Verdana" panose="020B0604030504040204" pitchFamily="34" charset="0"/>
                  <a:cs typeface="Verdana" panose="020B0604030504040204" pitchFamily="34" charset="0"/>
                </a:rPr>
                <a:t>oar</a:t>
              </a:r>
              <a:endParaRPr lang="en-AU" sz="152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396794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a:t>
            </a:r>
            <a:endParaRPr lang="en-AU" dirty="0"/>
          </a:p>
        </p:txBody>
      </p:sp>
      <p:sp>
        <p:nvSpPr>
          <p:cNvPr id="5" name="Content Placeholder 2">
            <a:extLst>
              <a:ext uri="{FF2B5EF4-FFF2-40B4-BE49-F238E27FC236}">
                <a16:creationId xmlns:a16="http://schemas.microsoft.com/office/drawing/2014/main" id="{38826533-0737-82B1-844E-81177C702AAA}"/>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hoard</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18 I do </a:t>
            </a:r>
            <a:endParaRPr lang="en-AU" dirty="0"/>
          </a:p>
        </p:txBody>
      </p:sp>
      <p:sp>
        <p:nvSpPr>
          <p:cNvPr id="6" name="Content Placeholder 2">
            <a:extLst>
              <a:ext uri="{FF2B5EF4-FFF2-40B4-BE49-F238E27FC236}">
                <a16:creationId xmlns:a16="http://schemas.microsoft.com/office/drawing/2014/main" id="{79868791-0464-4BA1-3705-94CE45C2EC06}"/>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hoard      coarse</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grpSp>
        <p:nvGrpSpPr>
          <p:cNvPr id="3" name="Group 2" descr="torch, for, morning, corncob">
            <a:extLst>
              <a:ext uri="{FF2B5EF4-FFF2-40B4-BE49-F238E27FC236}">
                <a16:creationId xmlns:a16="http://schemas.microsoft.com/office/drawing/2014/main" id="{5E740708-A5B7-F989-7777-E56C80442402}"/>
              </a:ext>
            </a:extLst>
          </p:cNvPr>
          <p:cNvGrpSpPr/>
          <p:nvPr/>
        </p:nvGrpSpPr>
        <p:grpSpPr>
          <a:xfrm>
            <a:off x="464654" y="1469482"/>
            <a:ext cx="11906250" cy="3808236"/>
            <a:chOff x="464654" y="1469482"/>
            <a:chExt cx="11906250" cy="3808236"/>
          </a:xfrm>
        </p:grpSpPr>
        <p:sp>
          <p:nvSpPr>
            <p:cNvPr id="4" name="Content Placeholder 2">
              <a:extLst>
                <a:ext uri="{FF2B5EF4-FFF2-40B4-BE49-F238E27FC236}">
                  <a16:creationId xmlns:a16="http://schemas.microsoft.com/office/drawing/2014/main" id="{619EFB3D-3FB5-AA5B-2CB0-89F3FF546E42}"/>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aboard</a:t>
              </a:r>
              <a:endParaRPr lang="en-AU" sz="9200" dirty="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B1AD80A3-8D31-4DE1-7BDF-7A27A16A39A8}"/>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hoard      coarse</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E5B78-FFA7-24F4-7E85-6B376C327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2BE64-0DBF-8634-7C15-CBCEE8762291}"/>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14" name="Content Placeholder 2">
            <a:extLst>
              <a:ext uri="{FF2B5EF4-FFF2-40B4-BE49-F238E27FC236}">
                <a16:creationId xmlns:a16="http://schemas.microsoft.com/office/drawing/2014/main" id="{F1E9C860-465C-9587-B1DD-6A1C981169E3}"/>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aw   au</a:t>
            </a:r>
            <a:endParaRPr lang="en-AU" sz="11000" dirty="0">
              <a:solidFill>
                <a:srgbClr val="4557AD"/>
              </a:solidFill>
              <a:latin typeface="Tenorite" pitchFamily="2" charset="0"/>
              <a:cs typeface="Arial"/>
            </a:endParaRPr>
          </a:p>
        </p:txBody>
      </p:sp>
      <p:grpSp>
        <p:nvGrpSpPr>
          <p:cNvPr id="13" name="Group 12" descr="Sauce being dripped on to two prawns out of a bottle, with the words, Prawns with sauce underneath.">
            <a:extLst>
              <a:ext uri="{FF2B5EF4-FFF2-40B4-BE49-F238E27FC236}">
                <a16:creationId xmlns:a16="http://schemas.microsoft.com/office/drawing/2014/main" id="{75248D65-92D2-F737-7558-45B72E8A8FE0}"/>
              </a:ext>
            </a:extLst>
          </p:cNvPr>
          <p:cNvGrpSpPr/>
          <p:nvPr/>
        </p:nvGrpSpPr>
        <p:grpSpPr>
          <a:xfrm>
            <a:off x="0" y="1971118"/>
            <a:ext cx="12322629" cy="4140403"/>
            <a:chOff x="0" y="1259918"/>
            <a:chExt cx="12322629" cy="4140403"/>
          </a:xfrm>
        </p:grpSpPr>
        <p:sp>
          <p:nvSpPr>
            <p:cNvPr id="6" name="TextBox 5">
              <a:extLst>
                <a:ext uri="{FF2B5EF4-FFF2-40B4-BE49-F238E27FC236}">
                  <a16:creationId xmlns:a16="http://schemas.microsoft.com/office/drawing/2014/main" id="{7FDCD37F-C14F-6E96-8D2C-54368C94D1F9}"/>
                </a:ext>
              </a:extLst>
            </p:cNvPr>
            <p:cNvSpPr txBox="1"/>
            <p:nvPr/>
          </p:nvSpPr>
          <p:spPr>
            <a:xfrm>
              <a:off x="0" y="4281714"/>
              <a:ext cx="1232262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Pr</a:t>
              </a:r>
              <a:r>
                <a:rPr lang="en-US" sz="5400" u="sng" dirty="0">
                  <a:solidFill>
                    <a:srgbClr val="4557AD"/>
                  </a:solidFill>
                  <a:latin typeface="Tenorite" pitchFamily="2" charset="0"/>
                  <a:ea typeface="Verdana" panose="020B0604030504040204" pitchFamily="34" charset="0"/>
                  <a:cs typeface="Verdana" panose="020B0604030504040204" pitchFamily="34" charset="0"/>
                </a:rPr>
                <a:t>aw</a:t>
              </a:r>
              <a:r>
                <a:rPr lang="en-US" sz="5400" dirty="0">
                  <a:solidFill>
                    <a:srgbClr val="4557AD"/>
                  </a:solidFill>
                  <a:latin typeface="Tenorite" pitchFamily="2" charset="0"/>
                  <a:ea typeface="Verdana" panose="020B0604030504040204" pitchFamily="34" charset="0"/>
                  <a:cs typeface="Verdana" panose="020B0604030504040204" pitchFamily="34" charset="0"/>
                </a:rPr>
                <a:t>ns with s</a:t>
              </a:r>
              <a:r>
                <a:rPr lang="en-US" sz="5400" u="sng" dirty="0">
                  <a:solidFill>
                    <a:srgbClr val="4557AD"/>
                  </a:solidFill>
                  <a:latin typeface="Tenorite" pitchFamily="2" charset="0"/>
                  <a:ea typeface="Verdana" panose="020B0604030504040204" pitchFamily="34" charset="0"/>
                  <a:cs typeface="Verdana" panose="020B0604030504040204" pitchFamily="34" charset="0"/>
                </a:rPr>
                <a:t>au</a:t>
              </a:r>
              <a:r>
                <a:rPr lang="en-US" sz="5400" dirty="0">
                  <a:solidFill>
                    <a:srgbClr val="4557AD"/>
                  </a:solidFill>
                  <a:latin typeface="Tenorite" pitchFamily="2" charset="0"/>
                  <a:ea typeface="Verdana" panose="020B0604030504040204" pitchFamily="34" charset="0"/>
                  <a:cs typeface="Verdana" panose="020B0604030504040204" pitchFamily="34" charset="0"/>
                </a:rPr>
                <a:t>ce</a:t>
              </a:r>
              <a:endParaRPr lang="en-AU" sz="5400" u="sng" dirty="0">
                <a:solidFill>
                  <a:srgbClr val="4557AD"/>
                </a:solidFill>
              </a:endParaRPr>
            </a:p>
          </p:txBody>
        </p:sp>
        <p:sp>
          <p:nvSpPr>
            <p:cNvPr id="12" name="Rounded Rectangle 3">
              <a:extLst>
                <a:ext uri="{FF2B5EF4-FFF2-40B4-BE49-F238E27FC236}">
                  <a16:creationId xmlns:a16="http://schemas.microsoft.com/office/drawing/2014/main" id="{6D782246-3BDE-5DE2-5FBB-BFC748E13522}"/>
                </a:ext>
                <a:ext uri="{C183D7F6-B498-43B3-948B-1728B52AA6E4}">
                  <adec:decorative xmlns:adec="http://schemas.microsoft.com/office/drawing/2017/decorative" val="1"/>
                </a:ext>
              </a:extLst>
            </p:cNvPr>
            <p:cNvSpPr/>
            <p:nvPr/>
          </p:nvSpPr>
          <p:spPr>
            <a:xfrm>
              <a:off x="2453241" y="1259918"/>
              <a:ext cx="7142561" cy="4140403"/>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4" name="Graphic 3" descr="Sauce bieng dripped on to two prawns from a sauce bottle.">
            <a:extLst>
              <a:ext uri="{FF2B5EF4-FFF2-40B4-BE49-F238E27FC236}">
                <a16:creationId xmlns:a16="http://schemas.microsoft.com/office/drawing/2014/main" id="{A42D864F-ACBD-96C1-F827-27D5FECDFC7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5833" y="2122707"/>
            <a:ext cx="2317376" cy="2674930"/>
          </a:xfrm>
          <a:prstGeom prst="rect">
            <a:avLst/>
          </a:prstGeom>
        </p:spPr>
      </p:pic>
    </p:spTree>
    <p:custDataLst>
      <p:tags r:id="rId1"/>
    </p:custDataLst>
    <p:extLst>
      <p:ext uri="{BB962C8B-B14F-4D97-AF65-F5344CB8AC3E}">
        <p14:creationId xmlns:p14="http://schemas.microsoft.com/office/powerpoint/2010/main" val="1703508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I do</a:t>
            </a:r>
            <a:endParaRPr lang="en-AU" dirty="0"/>
          </a:p>
        </p:txBody>
      </p:sp>
      <p:grpSp>
        <p:nvGrpSpPr>
          <p:cNvPr id="4" name="Group 3" descr="torch, for, morning, corncob">
            <a:extLst>
              <a:ext uri="{FF2B5EF4-FFF2-40B4-BE49-F238E27FC236}">
                <a16:creationId xmlns:a16="http://schemas.microsoft.com/office/drawing/2014/main" id="{EE696B35-8EBE-D48F-8818-DD2E2FFE7BEA}"/>
              </a:ext>
            </a:extLst>
          </p:cNvPr>
          <p:cNvGrpSpPr/>
          <p:nvPr/>
        </p:nvGrpSpPr>
        <p:grpSpPr>
          <a:xfrm>
            <a:off x="464654" y="1469482"/>
            <a:ext cx="11906250" cy="3808236"/>
            <a:chOff x="464654" y="1469482"/>
            <a:chExt cx="11906250" cy="3808236"/>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aboard</a:t>
              </a:r>
              <a:r>
                <a:rPr lang="en-AU" sz="9200" dirty="0">
                  <a:solidFill>
                    <a:srgbClr val="4557AD"/>
                  </a:solidFill>
                  <a:latin typeface="Tenorite"/>
                  <a:ea typeface="Verdana"/>
                  <a:cs typeface="Verdana" panose="020B0604030504040204" pitchFamily="34" charset="0"/>
                </a:rPr>
                <a:t>      </a:t>
              </a:r>
              <a:r>
                <a:rPr lang="en-US" sz="9200" dirty="0">
                  <a:solidFill>
                    <a:srgbClr val="4557AD"/>
                  </a:solidFill>
                  <a:latin typeface="Tenorite"/>
                  <a:ea typeface="Verdana"/>
                  <a:cs typeface="Verdana" panose="020B0604030504040204" pitchFamily="34" charset="0"/>
                </a:rPr>
                <a:t>overboard</a:t>
              </a:r>
              <a:endParaRPr lang="en-AU" sz="92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hoard      coarse</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5" name="Content Placeholder 2">
            <a:extLst>
              <a:ext uri="{FF2B5EF4-FFF2-40B4-BE49-F238E27FC236}">
                <a16:creationId xmlns:a16="http://schemas.microsoft.com/office/drawing/2014/main" id="{79A9289B-F722-9A9B-2AB4-65975646191F}"/>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soar</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We do</a:t>
            </a:r>
            <a:endParaRPr lang="en-AU" dirty="0"/>
          </a:p>
        </p:txBody>
      </p:sp>
      <p:sp>
        <p:nvSpPr>
          <p:cNvPr id="5" name="Content Placeholder 2">
            <a:extLst>
              <a:ext uri="{FF2B5EF4-FFF2-40B4-BE49-F238E27FC236}">
                <a16:creationId xmlns:a16="http://schemas.microsoft.com/office/drawing/2014/main" id="{FB6C09B8-ED56-5A6B-4C48-D7A1978A3F96}"/>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soar         hoarse</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grpSp>
        <p:nvGrpSpPr>
          <p:cNvPr id="2" name="Group 1" descr="torch, for, morning, corncob">
            <a:extLst>
              <a:ext uri="{FF2B5EF4-FFF2-40B4-BE49-F238E27FC236}">
                <a16:creationId xmlns:a16="http://schemas.microsoft.com/office/drawing/2014/main" id="{74310F8C-9389-8A0E-BB1C-C765A85F54B3}"/>
              </a:ext>
            </a:extLst>
          </p:cNvPr>
          <p:cNvGrpSpPr/>
          <p:nvPr/>
        </p:nvGrpSpPr>
        <p:grpSpPr>
          <a:xfrm>
            <a:off x="464654" y="1469482"/>
            <a:ext cx="11906250" cy="3808236"/>
            <a:chOff x="464654" y="1469482"/>
            <a:chExt cx="11906250" cy="3808236"/>
          </a:xfrm>
        </p:grpSpPr>
        <p:sp>
          <p:nvSpPr>
            <p:cNvPr id="4" name="Content Placeholder 2">
              <a:extLst>
                <a:ext uri="{FF2B5EF4-FFF2-40B4-BE49-F238E27FC236}">
                  <a16:creationId xmlns:a16="http://schemas.microsoft.com/office/drawing/2014/main" id="{B0CA305C-2CCE-596C-A6A8-3C75E1C383B1}"/>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uproar</a:t>
              </a:r>
              <a:endParaRPr lang="en-AU" sz="9200" dirty="0">
                <a:solidFill>
                  <a:srgbClr val="4557AD"/>
                </a:solidFill>
                <a:latin typeface="Tenorite"/>
                <a:ea typeface="Verdana"/>
                <a:cs typeface="Verdana" panose="020B0604030504040204" pitchFamily="34" charset="0"/>
              </a:endParaRPr>
            </a:p>
          </p:txBody>
        </p:sp>
        <p:sp>
          <p:nvSpPr>
            <p:cNvPr id="5" name="Content Placeholder 2">
              <a:extLst>
                <a:ext uri="{FF2B5EF4-FFF2-40B4-BE49-F238E27FC236}">
                  <a16:creationId xmlns:a16="http://schemas.microsoft.com/office/drawing/2014/main" id="{ED5585D7-73E6-F222-E4BC-06053A3D63B2}"/>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soar         hoarse</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grpSp>
        <p:nvGrpSpPr>
          <p:cNvPr id="4" name="Group 3" descr="torch, for, morning, corncob">
            <a:extLst>
              <a:ext uri="{FF2B5EF4-FFF2-40B4-BE49-F238E27FC236}">
                <a16:creationId xmlns:a16="http://schemas.microsoft.com/office/drawing/2014/main" id="{5B35299B-DE04-FD2E-F861-A4E9A0735119}"/>
              </a:ext>
            </a:extLst>
          </p:cNvPr>
          <p:cNvGrpSpPr/>
          <p:nvPr/>
        </p:nvGrpSpPr>
        <p:grpSpPr>
          <a:xfrm>
            <a:off x="464654" y="1469482"/>
            <a:ext cx="11906250" cy="3808236"/>
            <a:chOff x="464654" y="1469482"/>
            <a:chExt cx="11906250" cy="3808236"/>
          </a:xfrm>
        </p:grpSpPr>
        <p:sp>
          <p:nvSpPr>
            <p:cNvPr id="5" name="Content Placeholder 2">
              <a:extLst>
                <a:ext uri="{FF2B5EF4-FFF2-40B4-BE49-F238E27FC236}">
                  <a16:creationId xmlns:a16="http://schemas.microsoft.com/office/drawing/2014/main" id="{381C22A1-0BCC-5F0F-DF26-793D80077A2D}"/>
                </a:ext>
              </a:extLst>
            </p:cNvPr>
            <p:cNvSpPr txBox="1">
              <a:spLocks/>
            </p:cNvSpPr>
            <p:nvPr/>
          </p:nvSpPr>
          <p:spPr>
            <a:xfrm>
              <a:off x="464654" y="3911190"/>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uproar     snowboard</a:t>
              </a:r>
              <a:endParaRPr lang="en-AU" sz="92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AB6C47E5-7196-53F7-2651-0C193EC9E9F1}"/>
                </a:ext>
              </a:extLst>
            </p:cNvPr>
            <p:cNvSpPr txBox="1">
              <a:spLocks/>
            </p:cNvSpPr>
            <p:nvPr/>
          </p:nvSpPr>
          <p:spPr>
            <a:xfrm>
              <a:off x="464654" y="146948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dirty="0">
                  <a:solidFill>
                    <a:srgbClr val="4557AD"/>
                  </a:solidFill>
                  <a:latin typeface="Tenorite"/>
                  <a:ea typeface="Verdana"/>
                  <a:cs typeface="Verdana" panose="020B0604030504040204" pitchFamily="34" charset="0"/>
                </a:rPr>
                <a:t>soar         hoarse</a:t>
              </a:r>
              <a:endParaRPr lang="en-AU" sz="9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pic>
        <p:nvPicPr>
          <p:cNvPr id="2" name="Graphic 1" descr="boar">
            <a:extLst>
              <a:ext uri="{FF2B5EF4-FFF2-40B4-BE49-F238E27FC236}">
                <a16:creationId xmlns:a16="http://schemas.microsoft.com/office/drawing/2014/main" id="{9B0EBBB1-F27A-9830-9817-C2D10D1EDE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pic>
        <p:nvPicPr>
          <p:cNvPr id="7" name="Graphic 1" descr="boar">
            <a:extLst>
              <a:ext uri="{FF2B5EF4-FFF2-40B4-BE49-F238E27FC236}">
                <a16:creationId xmlns:a16="http://schemas.microsoft.com/office/drawing/2014/main" id="{1874BA71-972E-5141-4A54-1B2246B5B42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pic>
        <p:nvPicPr>
          <p:cNvPr id="8" name="Picture 7" descr="outboard">
            <a:extLst>
              <a:ext uri="{FF2B5EF4-FFF2-40B4-BE49-F238E27FC236}">
                <a16:creationId xmlns:a16="http://schemas.microsoft.com/office/drawing/2014/main" id="{12298E8E-14C9-9477-7FA9-035F277E53D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I do </a:t>
            </a:r>
            <a:endParaRPr lang="en-AU" dirty="0"/>
          </a:p>
        </p:txBody>
      </p:sp>
      <p:pic>
        <p:nvPicPr>
          <p:cNvPr id="3" name="Graphic 1" descr="boar">
            <a:extLst>
              <a:ext uri="{FF2B5EF4-FFF2-40B4-BE49-F238E27FC236}">
                <a16:creationId xmlns:a16="http://schemas.microsoft.com/office/drawing/2014/main" id="{EF069458-FD49-085C-3955-33B7A3CEDD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pic>
        <p:nvPicPr>
          <p:cNvPr id="8" name="Picture 7" descr="outboard">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pic>
        <p:nvPicPr>
          <p:cNvPr id="11" name="Picture 10" descr="billboard">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22935" y="2119880"/>
            <a:ext cx="2302855" cy="2302855"/>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We do</a:t>
            </a:r>
            <a:endParaRPr lang="en-AU" dirty="0"/>
          </a:p>
        </p:txBody>
      </p:sp>
      <p:pic>
        <p:nvPicPr>
          <p:cNvPr id="4" name="Graphic 5" descr="oar">
            <a:extLst>
              <a:ext uri="{FF2B5EF4-FFF2-40B4-BE49-F238E27FC236}">
                <a16:creationId xmlns:a16="http://schemas.microsoft.com/office/drawing/2014/main" id="{C6F62BE3-3E03-93B7-C670-085BBC3102D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We do </a:t>
            </a:r>
            <a:endParaRPr lang="en-AU" dirty="0"/>
          </a:p>
        </p:txBody>
      </p:sp>
      <p:pic>
        <p:nvPicPr>
          <p:cNvPr id="5" name="Graphic 5" descr="oar">
            <a:extLst>
              <a:ext uri="{FF2B5EF4-FFF2-40B4-BE49-F238E27FC236}">
                <a16:creationId xmlns:a16="http://schemas.microsoft.com/office/drawing/2014/main" id="{8B426122-44AC-8DAC-F849-75634E62F1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8" name="Picture 7" descr="clipboard">
            <a:extLst>
              <a:ext uri="{FF2B5EF4-FFF2-40B4-BE49-F238E27FC236}">
                <a16:creationId xmlns:a16="http://schemas.microsoft.com/office/drawing/2014/main" id="{7F89A42F-32AD-6B68-B64E-9122763F6F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13930"/>
            <a:ext cx="2230138" cy="2230138"/>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3 Review You do</a:t>
            </a:r>
            <a:endParaRPr lang="en-AU" sz="800" dirty="0">
              <a:solidFill>
                <a:schemeClr val="bg2"/>
              </a:solidFill>
            </a:endParaRPr>
          </a:p>
        </p:txBody>
      </p:sp>
      <p:grpSp>
        <p:nvGrpSpPr>
          <p:cNvPr id="5" name="Group 4" descr="the letters ir, ar, or, er, ur">
            <a:extLst>
              <a:ext uri="{FF2B5EF4-FFF2-40B4-BE49-F238E27FC236}">
                <a16:creationId xmlns:a16="http://schemas.microsoft.com/office/drawing/2014/main" id="{35D2D602-055B-688F-D07B-981823959C0C}"/>
              </a:ext>
            </a:extLst>
          </p:cNvPr>
          <p:cNvGrpSpPr/>
          <p:nvPr/>
        </p:nvGrpSpPr>
        <p:grpSpPr>
          <a:xfrm>
            <a:off x="1480032" y="2413337"/>
            <a:ext cx="8722272" cy="2031325"/>
            <a:chOff x="1780628" y="2565737"/>
            <a:chExt cx="8722272" cy="2031325"/>
          </a:xfrm>
        </p:grpSpPr>
        <p:sp>
          <p:nvSpPr>
            <p:cNvPr id="10" name="Content Placeholder 3">
              <a:extLst>
                <a:ext uri="{FF2B5EF4-FFF2-40B4-BE49-F238E27FC236}">
                  <a16:creationId xmlns:a16="http://schemas.microsoft.com/office/drawing/2014/main" id="{29761E27-4967-4FD7-1F4F-FCFA09B0A7BC}"/>
                </a:ext>
              </a:extLst>
            </p:cNvPr>
            <p:cNvSpPr txBox="1">
              <a:spLocks/>
            </p:cNvSpPr>
            <p:nvPr/>
          </p:nvSpPr>
          <p:spPr>
            <a:xfrm>
              <a:off x="6736197" y="2565737"/>
              <a:ext cx="3766703" cy="20313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4000" dirty="0">
                  <a:solidFill>
                    <a:srgbClr val="4857A6"/>
                  </a:solidFill>
                  <a:latin typeface="Tenorite" pitchFamily="2" charset="0"/>
                  <a:ea typeface="Verdana" panose="020B0604030504040204" pitchFamily="34" charset="0"/>
                  <a:cs typeface="Verdana" panose="020B0604030504040204" pitchFamily="34" charset="0"/>
                </a:rPr>
                <a:t>eigh</a:t>
              </a:r>
              <a:endParaRPr lang="en-AU" sz="14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Content Placeholder 3">
              <a:extLst>
                <a:ext uri="{FF2B5EF4-FFF2-40B4-BE49-F238E27FC236}">
                  <a16:creationId xmlns:a16="http://schemas.microsoft.com/office/drawing/2014/main" id="{F0A3A7DA-0A79-3310-3E3E-08B790A0C781}"/>
                </a:ext>
              </a:extLst>
            </p:cNvPr>
            <p:cNvSpPr txBox="1">
              <a:spLocks/>
            </p:cNvSpPr>
            <p:nvPr/>
          </p:nvSpPr>
          <p:spPr>
            <a:xfrm>
              <a:off x="1780628" y="2565737"/>
              <a:ext cx="3314700" cy="20313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4000" dirty="0">
                  <a:solidFill>
                    <a:srgbClr val="4857A6"/>
                  </a:solidFill>
                  <a:latin typeface="Tenorite" pitchFamily="2" charset="0"/>
                  <a:ea typeface="Verdana" panose="020B0604030504040204" pitchFamily="34" charset="0"/>
                  <a:cs typeface="Verdana" panose="020B0604030504040204" pitchFamily="34" charset="0"/>
                </a:rPr>
                <a:t>oe</a:t>
              </a:r>
              <a:endParaRPr lang="en-AU" sz="140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We do </a:t>
            </a:r>
            <a:endParaRPr lang="en-AU" dirty="0"/>
          </a:p>
        </p:txBody>
      </p:sp>
      <p:pic>
        <p:nvPicPr>
          <p:cNvPr id="4" name="Graphic 5" descr="oar">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8" name="Picture 7" descr="clipboard">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13930"/>
            <a:ext cx="2230138" cy="2230138"/>
          </a:xfrm>
          <a:prstGeom prst="rect">
            <a:avLst/>
          </a:prstGeom>
        </p:spPr>
      </p:pic>
      <p:pic>
        <p:nvPicPr>
          <p:cNvPr id="11" name="Picture 10" descr="boardwalk">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46405" y="2363449"/>
            <a:ext cx="2342591" cy="2180619"/>
          </a:xfrm>
          <a:prstGeom prst="rect">
            <a:avLst/>
          </a:prstGeom>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I do </a:t>
            </a:r>
            <a:endParaRPr lang="en-AU" dirty="0"/>
          </a:p>
        </p:txBody>
      </p:sp>
      <p:sp>
        <p:nvSpPr>
          <p:cNvPr id="4" name="Content Placeholder 2">
            <a:extLst>
              <a:ext uri="{FF2B5EF4-FFF2-40B4-BE49-F238E27FC236}">
                <a16:creationId xmlns:a16="http://schemas.microsoft.com/office/drawing/2014/main" id="{1B5AB56A-5361-A505-A929-E6CB7151A28D}"/>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noProof="0" dirty="0">
                <a:solidFill>
                  <a:srgbClr val="4557AD"/>
                </a:solidFill>
                <a:latin typeface="Tenorite" pitchFamily="2" charset="0"/>
                <a:ea typeface="Verdana" panose="020B0604030504040204" pitchFamily="34" charset="0"/>
                <a:cs typeface="Verdana" panose="020B0604030504040204" pitchFamily="34" charset="0"/>
              </a:rPr>
              <a:t>favourite</a:t>
            </a:r>
            <a:r>
              <a:rPr lang="en-US" sz="9600" dirty="0">
                <a:solidFill>
                  <a:srgbClr val="4557AD"/>
                </a:solidFill>
                <a:latin typeface="Tenorite" pitchFamily="2" charset="0"/>
                <a:ea typeface="Verdana" panose="020B0604030504040204" pitchFamily="34" charset="0"/>
                <a:cs typeface="Verdana" panose="020B0604030504040204" pitchFamily="34" charset="0"/>
              </a:rPr>
              <a:t>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sp>
        <p:nvSpPr>
          <p:cNvPr id="3" name="Content Placeholder 2">
            <a:extLst>
              <a:ext uri="{FF2B5EF4-FFF2-40B4-BE49-F238E27FC236}">
                <a16:creationId xmlns:a16="http://schemas.microsoft.com/office/drawing/2014/main" id="{4E303A16-22F4-37BF-4A10-CE0787BC50F6}"/>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solidFill>
                  <a:srgbClr val="4557AD"/>
                </a:solidFill>
                <a:latin typeface="Tenorite" pitchFamily="2" charset="0"/>
                <a:ea typeface="Verdana" panose="020B0604030504040204" pitchFamily="34" charset="0"/>
                <a:cs typeface="Verdana" panose="020B0604030504040204" pitchFamily="34" charset="0"/>
              </a:rPr>
              <a:t>favourite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05F84-14B1-26D3-70E8-59125000CA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8FC301-9206-CEAC-19AE-8D3524EEA8B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I do </a:t>
            </a:r>
            <a:endParaRPr lang="en-AU" dirty="0"/>
          </a:p>
        </p:txBody>
      </p:sp>
      <p:sp>
        <p:nvSpPr>
          <p:cNvPr id="3" name="Content Placeholder 2">
            <a:extLst>
              <a:ext uri="{FF2B5EF4-FFF2-40B4-BE49-F238E27FC236}">
                <a16:creationId xmlns:a16="http://schemas.microsoft.com/office/drawing/2014/main" id="{D014E3AB-942C-1C27-D229-ECA86E1A3874}"/>
              </a:ext>
            </a:extLst>
          </p:cNvPr>
          <p:cNvSpPr txBox="1">
            <a:spLocks/>
          </p:cNvSpPr>
          <p:nvPr/>
        </p:nvSpPr>
        <p:spPr>
          <a:xfrm>
            <a:off x="937679" y="1639580"/>
            <a:ext cx="10316641" cy="423391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600" dirty="0">
                <a:solidFill>
                  <a:srgbClr val="4557AD"/>
                </a:solidFill>
                <a:latin typeface="Tenorite" pitchFamily="2" charset="0"/>
                <a:ea typeface="Verdana" panose="020B0604030504040204" pitchFamily="34" charset="0"/>
                <a:cs typeface="Verdana" panose="020B0604030504040204" pitchFamily="34" charset="0"/>
              </a:rPr>
              <a:t>My favourite boat was the one with the outboard motor. But one day the outboard motor </a:t>
            </a:r>
            <a:br>
              <a:rPr lang="en-US" sz="5600" dirty="0">
                <a:solidFill>
                  <a:srgbClr val="4557AD"/>
                </a:solidFill>
                <a:latin typeface="Tenorite" pitchFamily="2" charset="0"/>
                <a:ea typeface="Verdana" panose="020B0604030504040204" pitchFamily="34" charset="0"/>
                <a:cs typeface="Verdana" panose="020B0604030504040204" pitchFamily="34" charset="0"/>
              </a:rPr>
            </a:br>
            <a:r>
              <a:rPr lang="en-US" sz="5600" dirty="0">
                <a:solidFill>
                  <a:srgbClr val="4557AD"/>
                </a:solidFill>
                <a:latin typeface="Tenorite" pitchFamily="2" charset="0"/>
                <a:ea typeface="Verdana" panose="020B0604030504040204" pitchFamily="34" charset="0"/>
                <a:cs typeface="Verdana" panose="020B0604030504040204" pitchFamily="34" charset="0"/>
              </a:rPr>
              <a:t>did not work, so we had to row with the oars. That boat is no longer my </a:t>
            </a:r>
            <a:r>
              <a:rPr lang="en-AU" sz="5600" noProof="0" dirty="0">
                <a:solidFill>
                  <a:srgbClr val="4557AD"/>
                </a:solidFill>
                <a:latin typeface="Tenorite" pitchFamily="2" charset="0"/>
                <a:ea typeface="Verdana" panose="020B0604030504040204" pitchFamily="34" charset="0"/>
                <a:cs typeface="Verdana" panose="020B0604030504040204" pitchFamily="34" charset="0"/>
              </a:rPr>
              <a:t>favourite</a:t>
            </a:r>
            <a:r>
              <a:rPr lang="en-US" sz="5600" dirty="0">
                <a:solidFill>
                  <a:srgbClr val="4557AD"/>
                </a:solidFill>
                <a:latin typeface="Tenorite" pitchFamily="2" charset="0"/>
                <a:ea typeface="Verdana" panose="020B0604030504040204" pitchFamily="34" charset="0"/>
                <a:cs typeface="Verdana" panose="020B0604030504040204" pitchFamily="34" charset="0"/>
              </a:rPr>
              <a:t>!</a:t>
            </a:r>
            <a:endParaRPr lang="en-AU" sz="5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237240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We do</a:t>
            </a:r>
            <a:endParaRPr lang="en-AU" dirty="0"/>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683692" y="1680456"/>
            <a:ext cx="10824615" cy="423391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600" dirty="0">
                <a:solidFill>
                  <a:srgbClr val="4557AD"/>
                </a:solidFill>
                <a:latin typeface="Tenorite" pitchFamily="2" charset="0"/>
                <a:ea typeface="Verdana" panose="020B0604030504040204" pitchFamily="34" charset="0"/>
                <a:cs typeface="Verdana" panose="020B0604030504040204" pitchFamily="34" charset="0"/>
              </a:rPr>
              <a:t>I picked up my favourite surfboard and walked along the boardwalk to the beach. It was a beautiful sunny day, and gulls were soaring in the sky as I rode my surfboard </a:t>
            </a:r>
            <a:br>
              <a:rPr lang="en-US" sz="5600" dirty="0">
                <a:solidFill>
                  <a:srgbClr val="4557AD"/>
                </a:solidFill>
                <a:latin typeface="Tenorite" pitchFamily="2" charset="0"/>
                <a:ea typeface="Verdana" panose="020B0604030504040204" pitchFamily="34" charset="0"/>
                <a:cs typeface="Verdana" panose="020B0604030504040204" pitchFamily="34" charset="0"/>
              </a:rPr>
            </a:br>
            <a:r>
              <a:rPr lang="en-US" sz="5600" dirty="0">
                <a:solidFill>
                  <a:srgbClr val="4557AD"/>
                </a:solidFill>
                <a:latin typeface="Tenorite" pitchFamily="2" charset="0"/>
                <a:ea typeface="Verdana" panose="020B0604030504040204" pitchFamily="34" charset="0"/>
                <a:cs typeface="Verdana" panose="020B0604030504040204" pitchFamily="34" charset="0"/>
              </a:rPr>
              <a:t>in the waves.</a:t>
            </a:r>
            <a:endParaRPr lang="en-AU" sz="5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017222" y="3312384"/>
            <a:ext cx="1953996"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oar</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323799" y="3531948"/>
            <a:ext cx="2883070"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soar</a:t>
            </a:r>
          </a:p>
          <a:p>
            <a:pPr marL="0" indent="0" algn="ctr">
              <a:buFont typeface="Arial" panose="020B0604020202020204" pitchFamily="34" charset="0"/>
              <a:buNone/>
            </a:pPr>
            <a:r>
              <a:rPr lang="en-US" sz="4400" dirty="0">
                <a:solidFill>
                  <a:srgbClr val="4557AD"/>
                </a:solidFill>
                <a:latin typeface="Tenorite" pitchFamily="2" charset="0"/>
                <a:cs typeface="Arial"/>
              </a:rPr>
              <a:t>hoard</a:t>
            </a:r>
          </a:p>
          <a:p>
            <a:pPr marL="0" indent="0" algn="ctr">
              <a:buFont typeface="Arial" panose="020B0604020202020204" pitchFamily="34" charset="0"/>
              <a:buNone/>
            </a:pPr>
            <a:r>
              <a:rPr lang="en-US" sz="4400" dirty="0">
                <a:solidFill>
                  <a:srgbClr val="4557AD"/>
                </a:solidFill>
                <a:latin typeface="Tenorite" pitchFamily="2" charset="0"/>
                <a:cs typeface="Arial"/>
              </a:rPr>
              <a:t>dashboard</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roar">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39569" y="3312384"/>
            <a:ext cx="1376131" cy="933129"/>
          </a:xfrm>
          <a:prstGeom prst="rect">
            <a:avLst/>
          </a:prstGeom>
        </p:spPr>
      </p:pic>
      <p:pic>
        <p:nvPicPr>
          <p:cNvPr id="6" name="Picture 5" descr="whiteboard">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93910" y="4284455"/>
            <a:ext cx="1058671" cy="1058671"/>
          </a:xfrm>
          <a:prstGeom prst="rect">
            <a:avLst/>
          </a:prstGeom>
        </p:spPr>
      </p:pic>
      <p:pic>
        <p:nvPicPr>
          <p:cNvPr id="2" name="Picture 1" descr="outboard">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75631" y="5437819"/>
            <a:ext cx="1058672" cy="105867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9,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8692" y="466954"/>
            <a:ext cx="3995411" cy="567863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4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40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a:t>
            </a:r>
            <a:r>
              <a:rPr lang="en-AU" sz="800" baseline="0" dirty="0">
                <a:solidFill>
                  <a:schemeClr val="bg2"/>
                </a:solidFill>
                <a:latin typeface="+mn-lt"/>
              </a:rPr>
              <a:t> 5 </a:t>
            </a:r>
            <a:r>
              <a:rPr lang="en-AU" sz="800" dirty="0">
                <a:solidFill>
                  <a:schemeClr val="bg2"/>
                </a:solidFill>
                <a:latin typeface="+mn-lt"/>
              </a:rPr>
              <a:t>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1244184" y="1783759"/>
            <a:ext cx="10947816"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chalk          flawed</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August        already</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3" name="Picture 2" descr="tipto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85774" y="1696693"/>
            <a:ext cx="1732307" cy="1732307"/>
          </a:xfrm>
          <a:prstGeom prst="rect">
            <a:avLst/>
          </a:prstGeom>
          <a:noFill/>
          <a:ln>
            <a:noFill/>
          </a:ln>
        </p:spPr>
      </p:pic>
      <p:pic>
        <p:nvPicPr>
          <p:cNvPr id="7" name="Picture 6" descr="sleigh">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943600" y="1205568"/>
            <a:ext cx="2142242" cy="2142242"/>
          </a:xfrm>
          <a:prstGeom prst="rect">
            <a:avLst/>
          </a:prstGeom>
        </p:spPr>
      </p:pic>
      <p:pic>
        <p:nvPicPr>
          <p:cNvPr id="4" name="Picture 3" descr="netball">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174049" y="3912772"/>
            <a:ext cx="1732307" cy="1732307"/>
          </a:xfrm>
          <a:prstGeom prst="rect">
            <a:avLst/>
          </a:prstGeom>
          <a:noFill/>
          <a:ln>
            <a:noFill/>
          </a:ln>
        </p:spPr>
      </p:pic>
      <p:pic>
        <p:nvPicPr>
          <p:cNvPr id="5" name="Picture 4" descr="calf">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80610" y="3697130"/>
            <a:ext cx="2163590" cy="2163590"/>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7 Suffix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-est</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182418" y="2884235"/>
            <a:ext cx="11664784"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dirty="0">
                <a:solidFill>
                  <a:srgbClr val="4557AD"/>
                </a:solidFill>
                <a:latin typeface="Tenorite" pitchFamily="2" charset="0"/>
                <a:ea typeface="Verdana" panose="020B0604030504040204" pitchFamily="34" charset="0"/>
                <a:cs typeface="Verdana" panose="020B0604030504040204" pitchFamily="34" charset="0"/>
              </a:rPr>
              <a:t>steepest   stiffest    quietest</a:t>
            </a:r>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grpSp>
        <p:nvGrpSpPr>
          <p:cNvPr id="24" name="Group 23" descr="hottest">
            <a:extLst>
              <a:ext uri="{FF2B5EF4-FFF2-40B4-BE49-F238E27FC236}">
                <a16:creationId xmlns:a16="http://schemas.microsoft.com/office/drawing/2014/main" id="{0CBF2027-0A49-2256-C641-E458C43818BF}"/>
              </a:ext>
            </a:extLst>
          </p:cNvPr>
          <p:cNvGrpSpPr/>
          <p:nvPr/>
        </p:nvGrpSpPr>
        <p:grpSpPr>
          <a:xfrm>
            <a:off x="603981" y="1355192"/>
            <a:ext cx="3209103" cy="2237620"/>
            <a:chOff x="105191" y="1081639"/>
            <a:chExt cx="3209103" cy="2237620"/>
          </a:xfrm>
        </p:grpSpPr>
        <p:grpSp>
          <p:nvGrpSpPr>
            <p:cNvPr id="12" name="Group 11">
              <a:extLst>
                <a:ext uri="{FF2B5EF4-FFF2-40B4-BE49-F238E27FC236}">
                  <a16:creationId xmlns:a16="http://schemas.microsoft.com/office/drawing/2014/main" id="{6F103225-BF74-6604-EC59-EEA7ED97B484}"/>
                </a:ext>
              </a:extLst>
            </p:cNvPr>
            <p:cNvGrpSpPr/>
            <p:nvPr/>
          </p:nvGrpSpPr>
          <p:grpSpPr>
            <a:xfrm>
              <a:off x="105191" y="1755761"/>
              <a:ext cx="3175549" cy="1563498"/>
              <a:chOff x="105191" y="1755761"/>
              <a:chExt cx="3175549" cy="1563498"/>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191" y="1755762"/>
                <a:ext cx="1542163" cy="1542163"/>
              </a:xfrm>
              <a:prstGeom prst="rect">
                <a:avLst/>
              </a:prstGeom>
            </p:spPr>
          </p:pic>
          <p:pic>
            <p:nvPicPr>
              <p:cNvPr id="7" name="Picture 6">
                <a:extLst>
                  <a:ext uri="{FF2B5EF4-FFF2-40B4-BE49-F238E27FC236}">
                    <a16:creationId xmlns:a16="http://schemas.microsoft.com/office/drawing/2014/main" id="{594ACBAA-3FB8-82BB-9BD3-93B4780BE2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884" y="1755761"/>
                <a:ext cx="1542163" cy="1542163"/>
              </a:xfrm>
              <a:prstGeom prst="rect">
                <a:avLst/>
              </a:prstGeom>
            </p:spPr>
          </p:pic>
          <p:pic>
            <p:nvPicPr>
              <p:cNvPr id="10" name="Picture 9">
                <a:extLst>
                  <a:ext uri="{FF2B5EF4-FFF2-40B4-BE49-F238E27FC236}">
                    <a16:creationId xmlns:a16="http://schemas.microsoft.com/office/drawing/2014/main" id="{98232E36-BF85-3899-44DC-B11E3E5F4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8577" y="1777096"/>
                <a:ext cx="1542163" cy="1542163"/>
              </a:xfrm>
              <a:prstGeom prst="rect">
                <a:avLst/>
              </a:prstGeom>
            </p:spPr>
          </p:pic>
        </p:grpSp>
        <p:sp>
          <p:nvSpPr>
            <p:cNvPr id="16" name="Arrow: Right 15">
              <a:extLst>
                <a:ext uri="{FF2B5EF4-FFF2-40B4-BE49-F238E27FC236}">
                  <a16:creationId xmlns:a16="http://schemas.microsoft.com/office/drawing/2014/main" id="{C608FD42-4004-6781-52E2-D72369CB2F13}"/>
                </a:ext>
              </a:extLst>
            </p:cNvPr>
            <p:cNvSpPr/>
            <p:nvPr/>
          </p:nvSpPr>
          <p:spPr>
            <a:xfrm rot="7775465">
              <a:off x="2671750" y="1433353"/>
              <a:ext cx="994258" cy="290830"/>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8" name="Picture 7" descr="widest">
            <a:extLst>
              <a:ext uri="{FF2B5EF4-FFF2-40B4-BE49-F238E27FC236}">
                <a16:creationId xmlns:a16="http://schemas.microsoft.com/office/drawing/2014/main" id="{AC5F006D-2CF6-FAA8-E82C-D30DB22DF9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7198" y="1333857"/>
            <a:ext cx="2648829" cy="2237620"/>
          </a:xfrm>
          <a:prstGeom prst="rect">
            <a:avLst/>
          </a:prstGeom>
        </p:spPr>
      </p:pic>
      <p:grpSp>
        <p:nvGrpSpPr>
          <p:cNvPr id="26" name="Group 25" descr="longest">
            <a:extLst>
              <a:ext uri="{FF2B5EF4-FFF2-40B4-BE49-F238E27FC236}">
                <a16:creationId xmlns:a16="http://schemas.microsoft.com/office/drawing/2014/main" id="{EB1851B2-4A1F-4743-9DA8-957F68A1D18B}"/>
              </a:ext>
            </a:extLst>
          </p:cNvPr>
          <p:cNvGrpSpPr/>
          <p:nvPr/>
        </p:nvGrpSpPr>
        <p:grpSpPr>
          <a:xfrm>
            <a:off x="3503717" y="4741885"/>
            <a:ext cx="4694163" cy="1864988"/>
            <a:chOff x="3168879" y="4635362"/>
            <a:chExt cx="4635301" cy="1864988"/>
          </a:xfrm>
        </p:grpSpPr>
        <p:pic>
          <p:nvPicPr>
            <p:cNvPr id="18" name="Picture 17">
              <a:extLst>
                <a:ext uri="{FF2B5EF4-FFF2-40B4-BE49-F238E27FC236}">
                  <a16:creationId xmlns:a16="http://schemas.microsoft.com/office/drawing/2014/main" id="{78A3E0CC-9A79-594A-4DDC-CECF4279B23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8618" y="4883382"/>
              <a:ext cx="1325562" cy="1325562"/>
            </a:xfrm>
            <a:prstGeom prst="rect">
              <a:avLst/>
            </a:prstGeom>
          </p:spPr>
        </p:pic>
        <p:pic>
          <p:nvPicPr>
            <p:cNvPr id="21" name="Picture 20">
              <a:extLst>
                <a:ext uri="{FF2B5EF4-FFF2-40B4-BE49-F238E27FC236}">
                  <a16:creationId xmlns:a16="http://schemas.microsoft.com/office/drawing/2014/main" id="{DC5A9167-8C89-9320-587F-F46FD2433C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77732" y="4840025"/>
              <a:ext cx="1325563" cy="1325563"/>
            </a:xfrm>
            <a:prstGeom prst="rect">
              <a:avLst/>
            </a:prstGeom>
          </p:spPr>
        </p:pic>
        <p:pic>
          <p:nvPicPr>
            <p:cNvPr id="23" name="Picture 22">
              <a:extLst>
                <a:ext uri="{FF2B5EF4-FFF2-40B4-BE49-F238E27FC236}">
                  <a16:creationId xmlns:a16="http://schemas.microsoft.com/office/drawing/2014/main" id="{2F49AC25-8BAC-E35A-AF02-58426CE78E6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68879" y="4635362"/>
              <a:ext cx="1864988" cy="1864988"/>
            </a:xfrm>
            <a:prstGeom prst="rect">
              <a:avLst/>
            </a:prstGeom>
          </p:spPr>
        </p:pic>
      </p:grpSp>
      <p:sp>
        <p:nvSpPr>
          <p:cNvPr id="5" name="Arrow: Right 4">
            <a:extLst>
              <a:ext uri="{FF2B5EF4-FFF2-40B4-BE49-F238E27FC236}">
                <a16:creationId xmlns:a16="http://schemas.microsoft.com/office/drawing/2014/main" id="{D6F7D19C-5928-8B95-BBA9-AEF8DD5FE072}"/>
              </a:ext>
              <a:ext uri="{C183D7F6-B498-43B3-948B-1728B52AA6E4}">
                <adec:decorative xmlns:adec="http://schemas.microsoft.com/office/drawing/2017/decorative" val="1"/>
              </a:ext>
            </a:extLst>
          </p:cNvPr>
          <p:cNvSpPr/>
          <p:nvPr/>
        </p:nvSpPr>
        <p:spPr>
          <a:xfrm>
            <a:off x="7029553" y="2923330"/>
            <a:ext cx="994258" cy="290830"/>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 name="Arrow: Right 5">
            <a:extLst>
              <a:ext uri="{FF2B5EF4-FFF2-40B4-BE49-F238E27FC236}">
                <a16:creationId xmlns:a16="http://schemas.microsoft.com/office/drawing/2014/main" id="{EE9AED1E-EB2C-23C5-DE1E-7579DF1FA05A}"/>
              </a:ext>
              <a:ext uri="{C183D7F6-B498-43B3-948B-1728B52AA6E4}">
                <adec:decorative xmlns:adec="http://schemas.microsoft.com/office/drawing/2017/decorative" val="1"/>
              </a:ext>
            </a:extLst>
          </p:cNvPr>
          <p:cNvSpPr/>
          <p:nvPr/>
        </p:nvSpPr>
        <p:spPr>
          <a:xfrm>
            <a:off x="2741659" y="5674379"/>
            <a:ext cx="994258" cy="290830"/>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3305298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439061-BE23-4A7C-9D60-E029287357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www.w3.org/XML/1998/namespace"/>
    <ds:schemaRef ds:uri="http://schemas.openxmlformats.org/package/2006/metadata/core-properties"/>
    <ds:schemaRef ds:uri="http://schemas.microsoft.com/office/2006/metadata/properties"/>
    <ds:schemaRef ds:uri="64eff3df-e3d6-48ed-978f-45ff25640900"/>
    <ds:schemaRef ds:uri="http://purl.org/dc/terms/"/>
    <ds:schemaRef ds:uri="http://purl.org/dc/dcmitype/"/>
    <ds:schemaRef ds:uri="http://purl.org/dc/elements/1.1/"/>
    <ds:schemaRef ds:uri="http://schemas.microsoft.com/office/2006/documentManagement/types"/>
    <ds:schemaRef ds:uri="http://schemas.microsoft.com/office/infopath/2007/PartnerControls"/>
    <ds:schemaRef ds:uri="ff236c08-9611-4854-a4bb-16d44b7327b6"/>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667</TotalTime>
  <Words>4451</Words>
  <Application>Microsoft Office PowerPoint</Application>
  <PresentationFormat>Widescreen</PresentationFormat>
  <Paragraphs>608</Paragraphs>
  <Slides>40</Slides>
  <Notes>39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Aptos</vt:lpstr>
      <vt:lpstr>Arial</vt:lpstr>
      <vt:lpstr>Calibri</vt:lpstr>
      <vt:lpstr>Calibri Light</vt:lpstr>
      <vt:lpstr>Courier New</vt:lpstr>
      <vt:lpstr>Symbol</vt:lpstr>
      <vt:lpstr>Tenorite</vt:lpstr>
      <vt:lpstr>Office Theme</vt:lpstr>
      <vt:lpstr>Slide 1 Phase 19, lesson 4 Explicit teaching oar says /or/</vt:lpstr>
      <vt:lpstr>Slide 2 Review You do</vt:lpstr>
      <vt:lpstr>Slide 3 Review You do</vt:lpstr>
      <vt:lpstr>Slide 4 Review You do</vt:lpstr>
      <vt:lpstr>Slide  5 Review You do</vt:lpstr>
      <vt:lpstr>Slide 6 Review You do</vt:lpstr>
      <vt:lpstr>Slide 7 Suffix review</vt:lpstr>
      <vt:lpstr>Slide 8 Review You do</vt:lpstr>
      <vt:lpstr>Slide 9 Review You do</vt:lpstr>
      <vt:lpstr>Slide 10 Review You do</vt:lpstr>
      <vt:lpstr>Slide 11 Review You do</vt:lpstr>
      <vt:lpstr>Slide 12 Review You do</vt:lpstr>
      <vt:lpstr>Slide 13 End of review</vt:lpstr>
      <vt:lpstr>Slide 14 Learning intention and success criteria</vt:lpstr>
      <vt:lpstr>Slide 15 I do</vt:lpstr>
      <vt:lpstr>Slide 16 We do</vt:lpstr>
      <vt:lpstr>Slide 17 I do</vt:lpstr>
      <vt:lpstr>Slide 18 I do </vt:lpstr>
      <vt:lpstr>Slide 19 I do</vt:lpstr>
      <vt:lpstr>Slide 20 I do</vt:lpstr>
      <vt:lpstr>Slide 21 We do </vt:lpstr>
      <vt:lpstr>Slide 22 We do</vt:lpstr>
      <vt:lpstr>Slide 23 We do</vt:lpstr>
      <vt:lpstr>Slide 24 We do</vt:lpstr>
      <vt:lpstr>Slide 25 I do</vt:lpstr>
      <vt:lpstr>Slide 26 I do</vt:lpstr>
      <vt:lpstr>Slide 27 I do </vt:lpstr>
      <vt:lpstr>Slide 28 We do</vt:lpstr>
      <vt:lpstr>Slide 29 We do </vt:lpstr>
      <vt:lpstr>Slide 30 We do </vt:lpstr>
      <vt:lpstr>Slide 31 I do </vt:lpstr>
      <vt:lpstr>Slide 32 We do </vt:lpstr>
      <vt:lpstr>Slide 33 I do </vt:lpstr>
      <vt:lpstr>Slide 34 We do</vt:lpstr>
      <vt:lpstr>Slide 35 I do </vt:lpstr>
      <vt:lpstr>Slide 36 We do </vt:lpstr>
      <vt:lpstr>Slide 37 Check for understanding</vt:lpstr>
      <vt:lpstr>Slide 38 Check for understanding </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2026-03-03T00:12:37Z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