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1.xml" ContentType="application/vnd.openxmlformats-officedocument.presentationml.tags+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tags/tag26.xml" ContentType="application/vnd.openxmlformats-officedocument.presentationml.tags+xml"/>
  <Override PartName="/ppt/notesSlides/notesSlide30.xml" ContentType="application/vnd.openxmlformats-officedocument.presentationml.notesSlide+xml"/>
  <Override PartName="/ppt/tags/tag27.xml" ContentType="application/vnd.openxmlformats-officedocument.presentationml.tags+xml"/>
  <Override PartName="/ppt/notesSlides/notesSlide31.xml" ContentType="application/vnd.openxmlformats-officedocument.presentationml.notesSlide+xml"/>
  <Override PartName="/ppt/tags/tag28.xml" ContentType="application/vnd.openxmlformats-officedocument.presentationml.tags+xml"/>
  <Override PartName="/ppt/notesSlides/notesSlide32.xml" ContentType="application/vnd.openxmlformats-officedocument.presentationml.notesSlide+xml"/>
  <Override PartName="/ppt/tags/tag29.xml" ContentType="application/vnd.openxmlformats-officedocument.presentationml.tags+xml"/>
  <Override PartName="/ppt/notesSlides/notesSlide33.xml" ContentType="application/vnd.openxmlformats-officedocument.presentationml.notesSlide+xml"/>
  <Override PartName="/ppt/tags/tag30.xml" ContentType="application/vnd.openxmlformats-officedocument.presentationml.tags+xml"/>
  <Override PartName="/ppt/notesSlides/notesSlide34.xml" ContentType="application/vnd.openxmlformats-officedocument.presentationml.notesSlide+xml"/>
  <Override PartName="/ppt/tags/tag31.xml" ContentType="application/vnd.openxmlformats-officedocument.presentationml.tags+xml"/>
  <Override PartName="/ppt/notesSlides/notesSlide35.xml" ContentType="application/vnd.openxmlformats-officedocument.presentationml.notesSlide+xml"/>
  <Override PartName="/ppt/tags/tag32.xml" ContentType="application/vnd.openxmlformats-officedocument.presentationml.tags+xml"/>
  <Override PartName="/ppt/notesSlides/notesSlide36.xml" ContentType="application/vnd.openxmlformats-officedocument.presentationml.notesSlide+xml"/>
  <Override PartName="/ppt/tags/tag33.xml" ContentType="application/vnd.openxmlformats-officedocument.presentationml.tags+xml"/>
  <Override PartName="/ppt/notesSlides/notesSlide37.xml" ContentType="application/vnd.openxmlformats-officedocument.presentationml.notesSlide+xml"/>
  <Override PartName="/ppt/tags/tag34.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handoutMasterIdLst>
    <p:handoutMasterId r:id="rId46"/>
  </p:handoutMasterIdLst>
  <p:sldIdLst>
    <p:sldId id="520" r:id="rId5"/>
    <p:sldId id="574" r:id="rId6"/>
    <p:sldId id="615" r:id="rId7"/>
    <p:sldId id="500" r:id="rId8"/>
    <p:sldId id="596" r:id="rId9"/>
    <p:sldId id="541" r:id="rId10"/>
    <p:sldId id="552" r:id="rId11"/>
    <p:sldId id="580" r:id="rId12"/>
    <p:sldId id="587" r:id="rId13"/>
    <p:sldId id="562" r:id="rId14"/>
    <p:sldId id="563" r:id="rId15"/>
    <p:sldId id="514" r:id="rId16"/>
    <p:sldId id="515" r:id="rId17"/>
    <p:sldId id="516" r:id="rId18"/>
    <p:sldId id="498" r:id="rId19"/>
    <p:sldId id="522" r:id="rId20"/>
    <p:sldId id="626" r:id="rId21"/>
    <p:sldId id="627" r:id="rId22"/>
    <p:sldId id="628" r:id="rId23"/>
    <p:sldId id="639" r:id="rId24"/>
    <p:sldId id="640" r:id="rId25"/>
    <p:sldId id="632" r:id="rId26"/>
    <p:sldId id="633" r:id="rId27"/>
    <p:sldId id="634" r:id="rId28"/>
    <p:sldId id="642" r:id="rId29"/>
    <p:sldId id="643" r:id="rId30"/>
    <p:sldId id="644" r:id="rId31"/>
    <p:sldId id="629" r:id="rId32"/>
    <p:sldId id="631" r:id="rId33"/>
    <p:sldId id="635" r:id="rId34"/>
    <p:sldId id="636" r:id="rId35"/>
    <p:sldId id="637" r:id="rId36"/>
    <p:sldId id="638" r:id="rId37"/>
    <p:sldId id="489" r:id="rId38"/>
    <p:sldId id="490" r:id="rId39"/>
    <p:sldId id="491" r:id="rId40"/>
    <p:sldId id="492" r:id="rId41"/>
    <p:sldId id="493" r:id="rId42"/>
    <p:sldId id="494" r:id="rId43"/>
    <p:sldId id="499"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88D"/>
    <a:srgbClr val="4557AD"/>
    <a:srgbClr val="D9ECF6"/>
    <a:srgbClr val="FFFFFF"/>
    <a:srgbClr val="A1AAD5"/>
    <a:srgbClr val="776AAA"/>
    <a:srgbClr val="007FC2"/>
    <a:srgbClr val="EBE9F2"/>
    <a:srgbClr val="0E1E42"/>
    <a:srgbClr val="686E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D78732-2EE6-4C5A-B1AF-1252314483F6}" v="4" dt="2026-03-03T05:06:36.055"/>
    <p1510:client id="{F2481183-E2E2-449F-A5C8-FD6BEA22DAA6}" v="155" dt="2026-03-03T22:18:41.5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7700" autoAdjust="0"/>
  </p:normalViewPr>
  <p:slideViewPr>
    <p:cSldViewPr snapToGrid="0">
      <p:cViewPr varScale="1">
        <p:scale>
          <a:sx n="52" d="100"/>
          <a:sy n="52" d="100"/>
        </p:scale>
        <p:origin x="2838" y="114"/>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undo custSel addSld delSld modSld sldOrd modMainMaster">
      <pc:chgData name="Kerrie Shanahan" userId="ae473d9f-76e9-476f-892f-2674ea963afc" providerId="ADAL" clId="{1C2628FB-1F07-4B48-8FB3-27553585B1CA}" dt="2026-03-03T22:40:28.682" v="6803" actId="20577"/>
      <pc:docMkLst>
        <pc:docMk/>
      </pc:docMkLst>
      <pc:sldChg chg="modSp">
        <pc:chgData name="Kerrie Shanahan" userId="ae473d9f-76e9-476f-892f-2674ea963afc" providerId="ADAL" clId="{1C2628FB-1F07-4B48-8FB3-27553585B1CA}" dt="2026-02-23T22:48:38.122" v="6272" actId="20577"/>
        <pc:sldMkLst>
          <pc:docMk/>
          <pc:sldMk cId="828151341" sldId="489"/>
        </pc:sldMkLst>
        <pc:spChg chg="mod">
          <ac:chgData name="Kerrie Shanahan" userId="ae473d9f-76e9-476f-892f-2674ea963afc" providerId="ADAL" clId="{1C2628FB-1F07-4B48-8FB3-27553585B1CA}" dt="2026-02-23T22:48:38.122" v="6272" actId="20577"/>
          <ac:spMkLst>
            <pc:docMk/>
            <pc:sldMk cId="828151341" sldId="489"/>
            <ac:spMk id="3" creationId="{A339FF27-3E75-0CBC-DE69-1170FF7905B8}"/>
          </ac:spMkLst>
        </pc:spChg>
      </pc:sldChg>
      <pc:sldChg chg="modSp">
        <pc:chgData name="Kerrie Shanahan" userId="ae473d9f-76e9-476f-892f-2674ea963afc" providerId="ADAL" clId="{1C2628FB-1F07-4B48-8FB3-27553585B1CA}" dt="2026-02-23T22:48:40.575" v="6276" actId="20577"/>
        <pc:sldMkLst>
          <pc:docMk/>
          <pc:sldMk cId="2589405048" sldId="490"/>
        </pc:sldMkLst>
        <pc:spChg chg="mod">
          <ac:chgData name="Kerrie Shanahan" userId="ae473d9f-76e9-476f-892f-2674ea963afc" providerId="ADAL" clId="{1C2628FB-1F07-4B48-8FB3-27553585B1CA}" dt="2026-02-23T22:48:40.575" v="6276" actId="20577"/>
          <ac:spMkLst>
            <pc:docMk/>
            <pc:sldMk cId="2589405048" sldId="490"/>
            <ac:spMk id="3" creationId="{C28681C6-8A71-1A1A-970D-5F0EA4B41422}"/>
          </ac:spMkLst>
        </pc:spChg>
      </pc:sldChg>
      <pc:sldChg chg="modSp">
        <pc:chgData name="Kerrie Shanahan" userId="ae473d9f-76e9-476f-892f-2674ea963afc" providerId="ADAL" clId="{1C2628FB-1F07-4B48-8FB3-27553585B1CA}" dt="2026-02-23T22:48:43.019" v="6280" actId="20577"/>
        <pc:sldMkLst>
          <pc:docMk/>
          <pc:sldMk cId="4036790079" sldId="491"/>
        </pc:sldMkLst>
        <pc:spChg chg="mod">
          <ac:chgData name="Kerrie Shanahan" userId="ae473d9f-76e9-476f-892f-2674ea963afc" providerId="ADAL" clId="{1C2628FB-1F07-4B48-8FB3-27553585B1CA}" dt="2026-02-23T22:48:43.019" v="6280" actId="20577"/>
          <ac:spMkLst>
            <pc:docMk/>
            <pc:sldMk cId="4036790079" sldId="491"/>
            <ac:spMk id="3" creationId="{C8B446A7-1E6F-F121-2C5E-B02EF89C2B20}"/>
          </ac:spMkLst>
        </pc:spChg>
      </pc:sldChg>
      <pc:sldChg chg="modSp mod">
        <pc:chgData name="Kerrie Shanahan" userId="ae473d9f-76e9-476f-892f-2674ea963afc" providerId="ADAL" clId="{1C2628FB-1F07-4B48-8FB3-27553585B1CA}" dt="2026-02-24T21:51:10.872" v="6350" actId="962"/>
        <pc:sldMkLst>
          <pc:docMk/>
          <pc:sldMk cId="2935787253" sldId="492"/>
        </pc:sldMkLst>
        <pc:spChg chg="mod">
          <ac:chgData name="Kerrie Shanahan" userId="ae473d9f-76e9-476f-892f-2674ea963afc" providerId="ADAL" clId="{1C2628FB-1F07-4B48-8FB3-27553585B1CA}" dt="2026-02-23T22:48:45.843" v="6282" actId="20577"/>
          <ac:spMkLst>
            <pc:docMk/>
            <pc:sldMk cId="2935787253" sldId="492"/>
            <ac:spMk id="4" creationId="{0FF74E7D-46A4-623E-6F4A-08640157C9E9}"/>
          </ac:spMkLst>
        </pc:spChg>
        <pc:picChg chg="mod">
          <ac:chgData name="Kerrie Shanahan" userId="ae473d9f-76e9-476f-892f-2674ea963afc" providerId="ADAL" clId="{1C2628FB-1F07-4B48-8FB3-27553585B1CA}" dt="2026-02-24T21:51:10.872" v="6350" actId="962"/>
          <ac:picMkLst>
            <pc:docMk/>
            <pc:sldMk cId="2935787253" sldId="492"/>
            <ac:picMk id="6" creationId="{68F43B59-FD6A-19B4-BDA8-F99638D4C2AF}"/>
          </ac:picMkLst>
        </pc:picChg>
        <pc:picChg chg="mod">
          <ac:chgData name="Kerrie Shanahan" userId="ae473d9f-76e9-476f-892f-2674ea963afc" providerId="ADAL" clId="{1C2628FB-1F07-4B48-8FB3-27553585B1CA}" dt="2026-02-24T21:51:03.058" v="6348" actId="962"/>
          <ac:picMkLst>
            <pc:docMk/>
            <pc:sldMk cId="2935787253" sldId="492"/>
            <ac:picMk id="7" creationId="{51C3F29B-273B-A73B-7CA5-E25A903EA4CE}"/>
          </ac:picMkLst>
        </pc:picChg>
      </pc:sldChg>
      <pc:sldChg chg="modSp mod">
        <pc:chgData name="Kerrie Shanahan" userId="ae473d9f-76e9-476f-892f-2674ea963afc" providerId="ADAL" clId="{1C2628FB-1F07-4B48-8FB3-27553585B1CA}" dt="2026-03-02T23:31:17.676" v="6779" actId="962"/>
        <pc:sldMkLst>
          <pc:docMk/>
          <pc:sldMk cId="3847530337" sldId="493"/>
        </pc:sldMkLst>
        <pc:spChg chg="mod">
          <ac:chgData name="Kerrie Shanahan" userId="ae473d9f-76e9-476f-892f-2674ea963afc" providerId="ADAL" clId="{1C2628FB-1F07-4B48-8FB3-27553585B1CA}" dt="2026-02-23T22:48:48.558" v="6284" actId="20577"/>
          <ac:spMkLst>
            <pc:docMk/>
            <pc:sldMk cId="3847530337" sldId="493"/>
            <ac:spMk id="3" creationId="{1A465A2C-EA31-EB55-D1ED-038DC7D2B806}"/>
          </ac:spMkLst>
        </pc:spChg>
        <pc:picChg chg="mod">
          <ac:chgData name="Kerrie Shanahan" userId="ae473d9f-76e9-476f-892f-2674ea963afc" providerId="ADAL" clId="{1C2628FB-1F07-4B48-8FB3-27553585B1CA}" dt="2026-03-02T23:31:17.676" v="6779" actId="962"/>
          <ac:picMkLst>
            <pc:docMk/>
            <pc:sldMk cId="3847530337" sldId="493"/>
            <ac:picMk id="2" creationId="{384FF3A5-9ADD-594A-A96A-78E8B9D9D57E}"/>
          </ac:picMkLst>
        </pc:picChg>
      </pc:sldChg>
      <pc:sldChg chg="modSp">
        <pc:chgData name="Kerrie Shanahan" userId="ae473d9f-76e9-476f-892f-2674ea963afc" providerId="ADAL" clId="{1C2628FB-1F07-4B48-8FB3-27553585B1CA}" dt="2026-02-23T22:48:51.322" v="6286" actId="20577"/>
        <pc:sldMkLst>
          <pc:docMk/>
          <pc:sldMk cId="824124811" sldId="494"/>
        </pc:sldMkLst>
        <pc:spChg chg="mod">
          <ac:chgData name="Kerrie Shanahan" userId="ae473d9f-76e9-476f-892f-2674ea963afc" providerId="ADAL" clId="{1C2628FB-1F07-4B48-8FB3-27553585B1CA}" dt="2026-02-23T22:48:51.322" v="6286" actId="20577"/>
          <ac:spMkLst>
            <pc:docMk/>
            <pc:sldMk cId="824124811" sldId="494"/>
            <ac:spMk id="4" creationId="{E018A719-F666-F88E-E4F3-357DF3BB0091}"/>
          </ac:spMkLst>
        </pc:spChg>
      </pc:sldChg>
      <pc:sldChg chg="modNotesTx">
        <pc:chgData name="Kerrie Shanahan" userId="ae473d9f-76e9-476f-892f-2674ea963afc" providerId="ADAL" clId="{1C2628FB-1F07-4B48-8FB3-27553585B1CA}" dt="2026-03-03T22:40:28.682" v="6803" actId="20577"/>
        <pc:sldMkLst>
          <pc:docMk/>
          <pc:sldMk cId="1759574190" sldId="498"/>
        </pc:sldMkLst>
      </pc:sldChg>
      <pc:sldChg chg="modSp">
        <pc:chgData name="Kerrie Shanahan" userId="ae473d9f-76e9-476f-892f-2674ea963afc" providerId="ADAL" clId="{1C2628FB-1F07-4B48-8FB3-27553585B1CA}" dt="2026-02-23T22:48:54.505" v="6290" actId="20577"/>
        <pc:sldMkLst>
          <pc:docMk/>
          <pc:sldMk cId="73194032" sldId="499"/>
        </pc:sldMkLst>
        <pc:spChg chg="mod">
          <ac:chgData name="Kerrie Shanahan" userId="ae473d9f-76e9-476f-892f-2674ea963afc" providerId="ADAL" clId="{1C2628FB-1F07-4B48-8FB3-27553585B1CA}" dt="2026-02-23T22:48:54.505" v="6290" actId="20577"/>
          <ac:spMkLst>
            <pc:docMk/>
            <pc:sldMk cId="73194032" sldId="499"/>
            <ac:spMk id="2" creationId="{5E09A952-6E3A-9ECC-71A5-2F0F63A52D87}"/>
          </ac:spMkLst>
        </pc:spChg>
      </pc:sldChg>
      <pc:sldChg chg="modSp mod modNotesTx">
        <pc:chgData name="Kerrie Shanahan" userId="ae473d9f-76e9-476f-892f-2674ea963afc" providerId="ADAL" clId="{1C2628FB-1F07-4B48-8FB3-27553585B1CA}" dt="2026-03-03T22:17:36.422" v="6796" actId="790"/>
        <pc:sldMkLst>
          <pc:docMk/>
          <pc:sldMk cId="409148390" sldId="520"/>
        </pc:sldMkLst>
        <pc:spChg chg="mod">
          <ac:chgData name="Kerrie Shanahan" userId="ae473d9f-76e9-476f-892f-2674ea963afc" providerId="ADAL" clId="{1C2628FB-1F07-4B48-8FB3-27553585B1CA}" dt="2026-03-03T22:17:36.422" v="6796" actId="790"/>
          <ac:spMkLst>
            <pc:docMk/>
            <pc:sldMk cId="409148390" sldId="520"/>
            <ac:spMk id="2" creationId="{21B1014D-4C19-3E79-3BF6-7D5ADF976AAA}"/>
          </ac:spMkLst>
        </pc:spChg>
        <pc:spChg chg="ord">
          <ac:chgData name="Kerrie Shanahan" userId="ae473d9f-76e9-476f-892f-2674ea963afc" providerId="ADAL" clId="{1C2628FB-1F07-4B48-8FB3-27553585B1CA}" dt="2026-02-24T21:51:38.071" v="6353"/>
          <ac:spMkLst>
            <pc:docMk/>
            <pc:sldMk cId="409148390" sldId="520"/>
            <ac:spMk id="7" creationId="{9890F197-D46C-9CA8-EE12-3BF470C0CDC9}"/>
          </ac:spMkLst>
        </pc:spChg>
      </pc:sldChg>
      <pc:sldChg chg="modNotesTx">
        <pc:chgData name="Kerrie Shanahan" userId="ae473d9f-76e9-476f-892f-2674ea963afc" providerId="ADAL" clId="{1C2628FB-1F07-4B48-8FB3-27553585B1CA}" dt="2026-02-23T21:39:05.940" v="6108" actId="20577"/>
        <pc:sldMkLst>
          <pc:docMk/>
          <pc:sldMk cId="309290176" sldId="522"/>
        </pc:sldMkLst>
      </pc:sldChg>
      <pc:sldChg chg="addSp delSp modSp mod">
        <pc:chgData name="Kerrie Shanahan" userId="ae473d9f-76e9-476f-892f-2674ea963afc" providerId="ADAL" clId="{1C2628FB-1F07-4B48-8FB3-27553585B1CA}" dt="2026-02-24T21:51:54.278" v="6357"/>
        <pc:sldMkLst>
          <pc:docMk/>
          <pc:sldMk cId="1942781684" sldId="552"/>
        </pc:sldMkLst>
        <pc:grpChg chg="add mod">
          <ac:chgData name="Kerrie Shanahan" userId="ae473d9f-76e9-476f-892f-2674ea963afc" providerId="ADAL" clId="{1C2628FB-1F07-4B48-8FB3-27553585B1CA}" dt="2026-02-24T21:48:22.219" v="6312" actId="962"/>
          <ac:grpSpMkLst>
            <pc:docMk/>
            <pc:sldMk cId="1942781684" sldId="552"/>
            <ac:grpSpMk id="6" creationId="{1B76C968-AAEC-B395-9EE5-215586F07A07}"/>
          </ac:grpSpMkLst>
        </pc:grpChg>
        <pc:picChg chg="mod ord">
          <ac:chgData name="Kerrie Shanahan" userId="ae473d9f-76e9-476f-892f-2674ea963afc" providerId="ADAL" clId="{1C2628FB-1F07-4B48-8FB3-27553585B1CA}" dt="2026-02-24T21:51:51.346" v="6356"/>
          <ac:picMkLst>
            <pc:docMk/>
            <pc:sldMk cId="1942781684" sldId="552"/>
            <ac:picMk id="3" creationId="{4DC2B831-6D4F-6B21-A8BC-67196759E769}"/>
          </ac:picMkLst>
        </pc:picChg>
        <pc:picChg chg="mod ord">
          <ac:chgData name="Kerrie Shanahan" userId="ae473d9f-76e9-476f-892f-2674ea963afc" providerId="ADAL" clId="{1C2628FB-1F07-4B48-8FB3-27553585B1CA}" dt="2026-02-24T21:51:54.278" v="6357"/>
          <ac:picMkLst>
            <pc:docMk/>
            <pc:sldMk cId="1942781684" sldId="552"/>
            <ac:picMk id="5" creationId="{9478EC04-FB36-AE33-B128-E483C13CB589}"/>
          </ac:picMkLst>
        </pc:picChg>
        <pc:picChg chg="mod">
          <ac:chgData name="Kerrie Shanahan" userId="ae473d9f-76e9-476f-892f-2674ea963afc" providerId="ADAL" clId="{1C2628FB-1F07-4B48-8FB3-27553585B1CA}" dt="2026-02-24T21:48:06.583" v="6306" actId="962"/>
          <ac:picMkLst>
            <pc:docMk/>
            <pc:sldMk cId="1942781684" sldId="552"/>
            <ac:picMk id="7" creationId="{1574D421-D3D3-3BD3-5639-CD621B5E5658}"/>
          </ac:picMkLst>
        </pc:picChg>
        <pc:picChg chg="mod">
          <ac:chgData name="Kerrie Shanahan" userId="ae473d9f-76e9-476f-892f-2674ea963afc" providerId="ADAL" clId="{1C2628FB-1F07-4B48-8FB3-27553585B1CA}" dt="2026-02-23T03:50:45.504" v="4983"/>
          <ac:picMkLst>
            <pc:docMk/>
            <pc:sldMk cId="1942781684" sldId="552"/>
            <ac:picMk id="8" creationId="{AA1548AA-7D42-51B8-EF83-7939ADE8D45C}"/>
          </ac:picMkLst>
        </pc:picChg>
        <pc:cxnChg chg="mod">
          <ac:chgData name="Kerrie Shanahan" userId="ae473d9f-76e9-476f-892f-2674ea963afc" providerId="ADAL" clId="{1C2628FB-1F07-4B48-8FB3-27553585B1CA}" dt="2026-02-23T03:50:45.504" v="4983"/>
          <ac:cxnSpMkLst>
            <pc:docMk/>
            <pc:sldMk cId="1942781684" sldId="552"/>
            <ac:cxnSpMk id="9" creationId="{9D7CBADA-2256-2798-FEFB-E7425B6C57DC}"/>
          </ac:cxnSpMkLst>
        </pc:cxnChg>
      </pc:sldChg>
      <pc:sldChg chg="addSp modSp mod modNotesTx">
        <pc:chgData name="Kerrie Shanahan" userId="ae473d9f-76e9-476f-892f-2674ea963afc" providerId="ADAL" clId="{1C2628FB-1F07-4B48-8FB3-27553585B1CA}" dt="2026-03-02T23:04:35.991" v="6385" actId="1076"/>
        <pc:sldMkLst>
          <pc:docMk/>
          <pc:sldMk cId="3305298057" sldId="562"/>
        </pc:sldMkLst>
        <pc:spChg chg="add mod">
          <ac:chgData name="Kerrie Shanahan" userId="ae473d9f-76e9-476f-892f-2674ea963afc" providerId="ADAL" clId="{1C2628FB-1F07-4B48-8FB3-27553585B1CA}" dt="2026-02-24T21:48:32.030" v="6313" actId="164"/>
          <ac:spMkLst>
            <pc:docMk/>
            <pc:sldMk cId="3305298057" sldId="562"/>
            <ac:spMk id="7" creationId="{1BFA42E7-B2C6-818B-508F-FE20CADE2163}"/>
          </ac:spMkLst>
        </pc:spChg>
        <pc:grpChg chg="add mod">
          <ac:chgData name="Kerrie Shanahan" userId="ae473d9f-76e9-476f-892f-2674ea963afc" providerId="ADAL" clId="{1C2628FB-1F07-4B48-8FB3-27553585B1CA}" dt="2026-03-02T23:04:18.391" v="6381" actId="1076"/>
          <ac:grpSpMkLst>
            <pc:docMk/>
            <pc:sldMk cId="3305298057" sldId="562"/>
            <ac:grpSpMk id="3" creationId="{98280F76-C0F8-2E02-95F2-D78FA4B38678}"/>
          </ac:grpSpMkLst>
        </pc:grpChg>
        <pc:grpChg chg="add mod">
          <ac:chgData name="Kerrie Shanahan" userId="ae473d9f-76e9-476f-892f-2674ea963afc" providerId="ADAL" clId="{1C2628FB-1F07-4B48-8FB3-27553585B1CA}" dt="2026-03-02T23:04:35.991" v="6385" actId="1076"/>
          <ac:grpSpMkLst>
            <pc:docMk/>
            <pc:sldMk cId="3305298057" sldId="562"/>
            <ac:grpSpMk id="8" creationId="{FD2D1B48-0C19-E972-BF28-B35197DD9431}"/>
          </ac:grpSpMkLst>
        </pc:grpChg>
        <pc:picChg chg="mod">
          <ac:chgData name="Kerrie Shanahan" userId="ae473d9f-76e9-476f-892f-2674ea963afc" providerId="ADAL" clId="{1C2628FB-1F07-4B48-8FB3-27553585B1CA}" dt="2026-02-24T21:48:48.443" v="6316" actId="164"/>
          <ac:picMkLst>
            <pc:docMk/>
            <pc:sldMk cId="3305298057" sldId="562"/>
            <ac:picMk id="4" creationId="{8C40B335-52D3-ABB0-B15F-BAB539C088AB}"/>
          </ac:picMkLst>
        </pc:picChg>
        <pc:picChg chg="add mod">
          <ac:chgData name="Kerrie Shanahan" userId="ae473d9f-76e9-476f-892f-2674ea963afc" providerId="ADAL" clId="{1C2628FB-1F07-4B48-8FB3-27553585B1CA}" dt="2026-02-24T21:48:32.030" v="6313" actId="164"/>
          <ac:picMkLst>
            <pc:docMk/>
            <pc:sldMk cId="3305298057" sldId="562"/>
            <ac:picMk id="5" creationId="{B656D548-14F6-6032-D4FB-ADFA8A148C77}"/>
          </ac:picMkLst>
        </pc:picChg>
        <pc:picChg chg="mod ord">
          <ac:chgData name="Kerrie Shanahan" userId="ae473d9f-76e9-476f-892f-2674ea963afc" providerId="ADAL" clId="{1C2628FB-1F07-4B48-8FB3-27553585B1CA}" dt="2026-03-02T23:04:30.368" v="6383" actId="1076"/>
          <ac:picMkLst>
            <pc:docMk/>
            <pc:sldMk cId="3305298057" sldId="562"/>
            <ac:picMk id="6" creationId="{C37CB1FA-D5BE-79C9-5914-F89A36CC5E2D}"/>
          </ac:picMkLst>
        </pc:picChg>
        <pc:picChg chg="add mod">
          <ac:chgData name="Kerrie Shanahan" userId="ae473d9f-76e9-476f-892f-2674ea963afc" providerId="ADAL" clId="{1C2628FB-1F07-4B48-8FB3-27553585B1CA}" dt="2026-02-24T21:48:48.443" v="6316" actId="164"/>
          <ac:picMkLst>
            <pc:docMk/>
            <pc:sldMk cId="3305298057" sldId="562"/>
            <ac:picMk id="9" creationId="{53CB5F96-6667-5C12-4679-0EF2969A72A0}"/>
          </ac:picMkLst>
        </pc:picChg>
        <pc:picChg chg="mod">
          <ac:chgData name="Kerrie Shanahan" userId="ae473d9f-76e9-476f-892f-2674ea963afc" providerId="ADAL" clId="{1C2628FB-1F07-4B48-8FB3-27553585B1CA}" dt="2026-02-24T21:48:32.030" v="6313" actId="164"/>
          <ac:picMkLst>
            <pc:docMk/>
            <pc:sldMk cId="3305298057" sldId="562"/>
            <ac:picMk id="11" creationId="{529832FA-A0D9-4427-F9A0-9B974AED7547}"/>
          </ac:picMkLst>
        </pc:picChg>
        <pc:picChg chg="add mod">
          <ac:chgData name="Kerrie Shanahan" userId="ae473d9f-76e9-476f-892f-2674ea963afc" providerId="ADAL" clId="{1C2628FB-1F07-4B48-8FB3-27553585B1CA}" dt="2026-02-24T21:48:48.443" v="6316" actId="164"/>
          <ac:picMkLst>
            <pc:docMk/>
            <pc:sldMk cId="3305298057" sldId="562"/>
            <ac:picMk id="12" creationId="{88337A38-F5A9-E93E-62E2-36275E897E9B}"/>
          </ac:picMkLst>
        </pc:picChg>
      </pc:sldChg>
      <pc:sldChg chg="modSp mod">
        <pc:chgData name="Kerrie Shanahan" userId="ae473d9f-76e9-476f-892f-2674ea963afc" providerId="ADAL" clId="{1C2628FB-1F07-4B48-8FB3-27553585B1CA}" dt="2026-02-24T21:46:57.776" v="6292" actId="962"/>
        <pc:sldMkLst>
          <pc:docMk/>
          <pc:sldMk cId="3738028381" sldId="574"/>
        </pc:sldMkLst>
        <pc:picChg chg="mod">
          <ac:chgData name="Kerrie Shanahan" userId="ae473d9f-76e9-476f-892f-2674ea963afc" providerId="ADAL" clId="{1C2628FB-1F07-4B48-8FB3-27553585B1CA}" dt="2026-02-24T21:46:57.776" v="6292" actId="962"/>
          <ac:picMkLst>
            <pc:docMk/>
            <pc:sldMk cId="3738028381" sldId="574"/>
            <ac:picMk id="8" creationId="{5CCAFC60-F03C-4116-EF4D-D012DF647122}"/>
          </ac:picMkLst>
        </pc:picChg>
      </pc:sldChg>
      <pc:sldChg chg="modSp mod modNotesTx">
        <pc:chgData name="Kerrie Shanahan" userId="ae473d9f-76e9-476f-892f-2674ea963afc" providerId="ADAL" clId="{1C2628FB-1F07-4B48-8FB3-27553585B1CA}" dt="2026-03-02T23:31:37.748" v="6780" actId="790"/>
        <pc:sldMkLst>
          <pc:docMk/>
          <pc:sldMk cId="1703508100" sldId="615"/>
        </pc:sldMkLst>
        <pc:spChg chg="mod">
          <ac:chgData name="Kerrie Shanahan" userId="ae473d9f-76e9-476f-892f-2674ea963afc" providerId="ADAL" clId="{1C2628FB-1F07-4B48-8FB3-27553585B1CA}" dt="2026-02-23T22:47:46.324" v="6232" actId="20577"/>
          <ac:spMkLst>
            <pc:docMk/>
            <pc:sldMk cId="1703508100" sldId="615"/>
            <ac:spMk id="2" creationId="{E5F2BE64-0DBF-8634-7C15-CBCEE8762291}"/>
          </ac:spMkLst>
        </pc:spChg>
        <pc:spChg chg="ord">
          <ac:chgData name="Kerrie Shanahan" userId="ae473d9f-76e9-476f-892f-2674ea963afc" providerId="ADAL" clId="{1C2628FB-1F07-4B48-8FB3-27553585B1CA}" dt="2026-02-24T21:51:43.791" v="6354"/>
          <ac:spMkLst>
            <pc:docMk/>
            <pc:sldMk cId="1703508100" sldId="615"/>
            <ac:spMk id="14" creationId="{F1E9C860-465C-9587-B1DD-6A1C981169E3}"/>
          </ac:spMkLst>
        </pc:spChg>
        <pc:grpChg chg="mod">
          <ac:chgData name="Kerrie Shanahan" userId="ae473d9f-76e9-476f-892f-2674ea963afc" providerId="ADAL" clId="{1C2628FB-1F07-4B48-8FB3-27553585B1CA}" dt="2026-02-24T21:47:38.971" v="6302" actId="962"/>
          <ac:grpSpMkLst>
            <pc:docMk/>
            <pc:sldMk cId="1703508100" sldId="615"/>
            <ac:grpSpMk id="13" creationId="{75248D65-92D2-F737-7558-45B72E8A8FE0}"/>
          </ac:grpSpMkLst>
        </pc:grpChg>
        <pc:picChg chg="mod">
          <ac:chgData name="Kerrie Shanahan" userId="ae473d9f-76e9-476f-892f-2674ea963afc" providerId="ADAL" clId="{1C2628FB-1F07-4B48-8FB3-27553585B1CA}" dt="2026-02-24T21:48:01.025" v="6304" actId="962"/>
          <ac:picMkLst>
            <pc:docMk/>
            <pc:sldMk cId="1703508100" sldId="615"/>
            <ac:picMk id="4" creationId="{A42D864F-ACBD-96C1-F827-27D5FECDFC7B}"/>
          </ac:picMkLst>
        </pc:picChg>
      </pc:sldChg>
      <pc:sldChg chg="modSp mod">
        <pc:chgData name="Kerrie Shanahan" userId="ae473d9f-76e9-476f-892f-2674ea963afc" providerId="ADAL" clId="{1C2628FB-1F07-4B48-8FB3-27553585B1CA}" dt="2026-02-24T21:52:09.414" v="6359"/>
        <pc:sldMkLst>
          <pc:docMk/>
          <pc:sldMk cId="979208292" sldId="626"/>
        </pc:sldMkLst>
        <pc:spChg chg="ord">
          <ac:chgData name="Kerrie Shanahan" userId="ae473d9f-76e9-476f-892f-2674ea963afc" providerId="ADAL" clId="{1C2628FB-1F07-4B48-8FB3-27553585B1CA}" dt="2026-02-24T21:52:09.414" v="6359"/>
          <ac:spMkLst>
            <pc:docMk/>
            <pc:sldMk cId="979208292" sldId="626"/>
            <ac:spMk id="5" creationId="{8759CF1A-D4EC-96F3-5B3C-3F1614C7525D}"/>
          </ac:spMkLst>
        </pc:spChg>
        <pc:cxnChg chg="mod">
          <ac:chgData name="Kerrie Shanahan" userId="ae473d9f-76e9-476f-892f-2674ea963afc" providerId="ADAL" clId="{1C2628FB-1F07-4B48-8FB3-27553585B1CA}" dt="2026-02-24T21:49:08.358" v="6321" actId="962"/>
          <ac:cxnSpMkLst>
            <pc:docMk/>
            <pc:sldMk cId="979208292" sldId="626"/>
            <ac:cxnSpMk id="8" creationId="{D573CF18-115F-710C-7598-949EC724DD91}"/>
          </ac:cxnSpMkLst>
        </pc:cxnChg>
        <pc:cxnChg chg="mod">
          <ac:chgData name="Kerrie Shanahan" userId="ae473d9f-76e9-476f-892f-2674ea963afc" providerId="ADAL" clId="{1C2628FB-1F07-4B48-8FB3-27553585B1CA}" dt="2026-02-24T21:49:09.453" v="6322" actId="962"/>
          <ac:cxnSpMkLst>
            <pc:docMk/>
            <pc:sldMk cId="979208292" sldId="626"/>
            <ac:cxnSpMk id="11" creationId="{3207315A-008B-9729-6928-5324318A0847}"/>
          </ac:cxnSpMkLst>
        </pc:cxnChg>
      </pc:sldChg>
      <pc:sldChg chg="modSp mod">
        <pc:chgData name="Kerrie Shanahan" userId="ae473d9f-76e9-476f-892f-2674ea963afc" providerId="ADAL" clId="{1C2628FB-1F07-4B48-8FB3-27553585B1CA}" dt="2026-02-24T21:52:17.678" v="6360"/>
        <pc:sldMkLst>
          <pc:docMk/>
          <pc:sldMk cId="1042211212" sldId="627"/>
        </pc:sldMkLst>
        <pc:spChg chg="ord">
          <ac:chgData name="Kerrie Shanahan" userId="ae473d9f-76e9-476f-892f-2674ea963afc" providerId="ADAL" clId="{1C2628FB-1F07-4B48-8FB3-27553585B1CA}" dt="2026-02-24T21:52:17.678" v="6360"/>
          <ac:spMkLst>
            <pc:docMk/>
            <pc:sldMk cId="1042211212" sldId="627"/>
            <ac:spMk id="4" creationId="{97BDF298-7E2C-2952-EB2F-5A6317ADF272}"/>
          </ac:spMkLst>
        </pc:spChg>
        <pc:cxnChg chg="mod">
          <ac:chgData name="Kerrie Shanahan" userId="ae473d9f-76e9-476f-892f-2674ea963afc" providerId="ADAL" clId="{1C2628FB-1F07-4B48-8FB3-27553585B1CA}" dt="2026-02-24T21:49:10.737" v="6323" actId="962"/>
          <ac:cxnSpMkLst>
            <pc:docMk/>
            <pc:sldMk cId="1042211212" sldId="627"/>
            <ac:cxnSpMk id="8" creationId="{E225CA3F-D12F-B6AB-BE7F-39ED38F46D31}"/>
          </ac:cxnSpMkLst>
        </pc:cxnChg>
        <pc:cxnChg chg="mod">
          <ac:chgData name="Kerrie Shanahan" userId="ae473d9f-76e9-476f-892f-2674ea963afc" providerId="ADAL" clId="{1C2628FB-1F07-4B48-8FB3-27553585B1CA}" dt="2026-02-24T21:49:11.225" v="6324" actId="962"/>
          <ac:cxnSpMkLst>
            <pc:docMk/>
            <pc:sldMk cId="1042211212" sldId="627"/>
            <ac:cxnSpMk id="11" creationId="{16E50985-990F-F97A-51DD-6332963DE6E2}"/>
          </ac:cxnSpMkLst>
        </pc:cxnChg>
      </pc:sldChg>
      <pc:sldChg chg="modSp mod">
        <pc:chgData name="Kerrie Shanahan" userId="ae473d9f-76e9-476f-892f-2674ea963afc" providerId="ADAL" clId="{1C2628FB-1F07-4B48-8FB3-27553585B1CA}" dt="2026-02-24T21:49:13.041" v="6326" actId="962"/>
        <pc:sldMkLst>
          <pc:docMk/>
          <pc:sldMk cId="21923013" sldId="628"/>
        </pc:sldMkLst>
        <pc:cxnChg chg="mod">
          <ac:chgData name="Kerrie Shanahan" userId="ae473d9f-76e9-476f-892f-2674ea963afc" providerId="ADAL" clId="{1C2628FB-1F07-4B48-8FB3-27553585B1CA}" dt="2026-02-24T21:49:12.059" v="6325" actId="962"/>
          <ac:cxnSpMkLst>
            <pc:docMk/>
            <pc:sldMk cId="21923013" sldId="628"/>
            <ac:cxnSpMk id="8" creationId="{0F97BFFA-9198-0421-8183-DCC6C5D64F10}"/>
          </ac:cxnSpMkLst>
        </pc:cxnChg>
        <pc:cxnChg chg="mod">
          <ac:chgData name="Kerrie Shanahan" userId="ae473d9f-76e9-476f-892f-2674ea963afc" providerId="ADAL" clId="{1C2628FB-1F07-4B48-8FB3-27553585B1CA}" dt="2026-02-24T21:49:13.041" v="6326" actId="962"/>
          <ac:cxnSpMkLst>
            <pc:docMk/>
            <pc:sldMk cId="21923013" sldId="628"/>
            <ac:cxnSpMk id="11" creationId="{E8B8D23F-5F61-E7BE-647E-4548BDBCB808}"/>
          </ac:cxnSpMkLst>
        </pc:cxnChg>
      </pc:sldChg>
      <pc:sldChg chg="addSp delSp modSp add mod modNotesTx">
        <pc:chgData name="Kerrie Shanahan" userId="ae473d9f-76e9-476f-892f-2674ea963afc" providerId="ADAL" clId="{1C2628FB-1F07-4B48-8FB3-27553585B1CA}" dt="2026-03-02T23:27:17.264" v="6650" actId="962"/>
        <pc:sldMkLst>
          <pc:docMk/>
          <pc:sldMk cId="2601678255" sldId="629"/>
        </pc:sldMkLst>
        <pc:spChg chg="mod">
          <ac:chgData name="Kerrie Shanahan" userId="ae473d9f-76e9-476f-892f-2674ea963afc" providerId="ADAL" clId="{1C2628FB-1F07-4B48-8FB3-27553585B1CA}" dt="2026-02-23T22:48:18.250" v="6248" actId="20577"/>
          <ac:spMkLst>
            <pc:docMk/>
            <pc:sldMk cId="2601678255" sldId="629"/>
            <ac:spMk id="2" creationId="{E224B897-CC39-B5CA-A114-ABE4319ADA7B}"/>
          </ac:spMkLst>
        </pc:spChg>
        <pc:grpChg chg="add del mod">
          <ac:chgData name="Kerrie Shanahan" userId="ae473d9f-76e9-476f-892f-2674ea963afc" providerId="ADAL" clId="{1C2628FB-1F07-4B48-8FB3-27553585B1CA}" dt="2026-03-02T23:27:02.065" v="6622" actId="165"/>
          <ac:grpSpMkLst>
            <pc:docMk/>
            <pc:sldMk cId="2601678255" sldId="629"/>
            <ac:grpSpMk id="5" creationId="{4076577E-5BA6-475F-ECD2-1485362B3F36}"/>
          </ac:grpSpMkLst>
        </pc:grpChg>
        <pc:picChg chg="mod topLvl">
          <ac:chgData name="Kerrie Shanahan" userId="ae473d9f-76e9-476f-892f-2674ea963afc" providerId="ADAL" clId="{1C2628FB-1F07-4B48-8FB3-27553585B1CA}" dt="2026-03-02T23:27:17.264" v="6650" actId="962"/>
          <ac:picMkLst>
            <pc:docMk/>
            <pc:sldMk cId="2601678255" sldId="629"/>
            <ac:picMk id="9" creationId="{059C113D-C0B1-6971-4530-17DA2D9B00E2}"/>
          </ac:picMkLst>
        </pc:picChg>
        <pc:picChg chg="mod topLvl">
          <ac:chgData name="Kerrie Shanahan" userId="ae473d9f-76e9-476f-892f-2674ea963afc" providerId="ADAL" clId="{1C2628FB-1F07-4B48-8FB3-27553585B1CA}" dt="2026-03-02T23:27:13.322" v="6640" actId="962"/>
          <ac:picMkLst>
            <pc:docMk/>
            <pc:sldMk cId="2601678255" sldId="629"/>
            <ac:picMk id="10" creationId="{3BC1B454-6A15-B704-86F5-13FDDA77A6A5}"/>
          </ac:picMkLst>
        </pc:picChg>
      </pc:sldChg>
      <pc:sldChg chg="addSp delSp modSp add mod modNotesTx">
        <pc:chgData name="Kerrie Shanahan" userId="ae473d9f-76e9-476f-892f-2674ea963afc" providerId="ADAL" clId="{1C2628FB-1F07-4B48-8FB3-27553585B1CA}" dt="2026-03-02T23:32:06.619" v="6785"/>
        <pc:sldMkLst>
          <pc:docMk/>
          <pc:sldMk cId="2779213344" sldId="631"/>
        </pc:sldMkLst>
        <pc:spChg chg="mod">
          <ac:chgData name="Kerrie Shanahan" userId="ae473d9f-76e9-476f-892f-2674ea963afc" providerId="ADAL" clId="{1C2628FB-1F07-4B48-8FB3-27553585B1CA}" dt="2026-02-23T22:48:21.064" v="6250" actId="20577"/>
          <ac:spMkLst>
            <pc:docMk/>
            <pc:sldMk cId="2779213344" sldId="631"/>
            <ac:spMk id="2" creationId="{21859DCB-ABCE-0F2F-8D34-991F7FB96849}"/>
          </ac:spMkLst>
        </pc:spChg>
        <pc:grpChg chg="del mod topLvl">
          <ac:chgData name="Kerrie Shanahan" userId="ae473d9f-76e9-476f-892f-2674ea963afc" providerId="ADAL" clId="{1C2628FB-1F07-4B48-8FB3-27553585B1CA}" dt="2026-03-02T23:26:41.392" v="6595" actId="165"/>
          <ac:grpSpMkLst>
            <pc:docMk/>
            <pc:sldMk cId="2779213344" sldId="631"/>
            <ac:grpSpMk id="3" creationId="{5A7B664B-FD3C-FC75-CBBE-4D0AC8D02D12}"/>
          </ac:grpSpMkLst>
        </pc:grpChg>
        <pc:grpChg chg="add del mod">
          <ac:chgData name="Kerrie Shanahan" userId="ae473d9f-76e9-476f-892f-2674ea963afc" providerId="ADAL" clId="{1C2628FB-1F07-4B48-8FB3-27553585B1CA}" dt="2026-03-02T23:26:37.534" v="6594" actId="165"/>
          <ac:grpSpMkLst>
            <pc:docMk/>
            <pc:sldMk cId="2779213344" sldId="631"/>
            <ac:grpSpMk id="5" creationId="{F2B730C3-3415-4A30-2EE4-FFCFA8687809}"/>
          </ac:grpSpMkLst>
        </pc:grpChg>
        <pc:picChg chg="mod topLvl">
          <ac:chgData name="Kerrie Shanahan" userId="ae473d9f-76e9-476f-892f-2674ea963afc" providerId="ADAL" clId="{1C2628FB-1F07-4B48-8FB3-27553585B1CA}" dt="2026-03-02T23:26:48.375" v="6603" actId="962"/>
          <ac:picMkLst>
            <pc:docMk/>
            <pc:sldMk cId="2779213344" sldId="631"/>
            <ac:picMk id="4" creationId="{D2F28FE7-A5FC-D8D3-473D-0EAA4FAB88A0}"/>
          </ac:picMkLst>
        </pc:picChg>
        <pc:picChg chg="mod ord topLvl">
          <ac:chgData name="Kerrie Shanahan" userId="ae473d9f-76e9-476f-892f-2674ea963afc" providerId="ADAL" clId="{1C2628FB-1F07-4B48-8FB3-27553585B1CA}" dt="2026-03-02T23:32:06.619" v="6785"/>
          <ac:picMkLst>
            <pc:docMk/>
            <pc:sldMk cId="2779213344" sldId="631"/>
            <ac:picMk id="6" creationId="{71773779-DB43-2AF1-6BCD-47A126BE990D}"/>
          </ac:picMkLst>
        </pc:picChg>
        <pc:picChg chg="mod topLvl">
          <ac:chgData name="Kerrie Shanahan" userId="ae473d9f-76e9-476f-892f-2674ea963afc" providerId="ADAL" clId="{1C2628FB-1F07-4B48-8FB3-27553585B1CA}" dt="2026-03-02T23:26:51.795" v="6613" actId="962"/>
          <ac:picMkLst>
            <pc:docMk/>
            <pc:sldMk cId="2779213344" sldId="631"/>
            <ac:picMk id="7" creationId="{24D38F7A-E845-E139-F3FF-9E2A0F85988C}"/>
          </ac:picMkLst>
        </pc:picChg>
      </pc:sldChg>
      <pc:sldChg chg="modSp mod modNotesTx">
        <pc:chgData name="Kerrie Shanahan" userId="ae473d9f-76e9-476f-892f-2674ea963afc" providerId="ADAL" clId="{1C2628FB-1F07-4B48-8FB3-27553585B1CA}" dt="2026-03-02T23:15:47.764" v="6588" actId="20577"/>
        <pc:sldMkLst>
          <pc:docMk/>
          <pc:sldMk cId="2784899538" sldId="632"/>
        </pc:sldMkLst>
        <pc:spChg chg="mod">
          <ac:chgData name="Kerrie Shanahan" userId="ae473d9f-76e9-476f-892f-2674ea963afc" providerId="ADAL" clId="{1C2628FB-1F07-4B48-8FB3-27553585B1CA}" dt="2026-02-23T22:48:00.241" v="6236" actId="20577"/>
          <ac:spMkLst>
            <pc:docMk/>
            <pc:sldMk cId="2784899538" sldId="632"/>
            <ac:spMk id="2" creationId="{28EAB106-D617-5B40-91CB-116C373B4D72}"/>
          </ac:spMkLst>
        </pc:spChg>
        <pc:spChg chg="mod">
          <ac:chgData name="Kerrie Shanahan" userId="ae473d9f-76e9-476f-892f-2674ea963afc" providerId="ADAL" clId="{1C2628FB-1F07-4B48-8FB3-27553585B1CA}" dt="2026-02-23T05:16:10.340" v="5581" actId="207"/>
          <ac:spMkLst>
            <pc:docMk/>
            <pc:sldMk cId="2784899538" sldId="632"/>
            <ac:spMk id="4" creationId="{12E36F65-6BB2-F822-6097-126466B5CA71}"/>
          </ac:spMkLst>
        </pc:spChg>
        <pc:cxnChg chg="mod">
          <ac:chgData name="Kerrie Shanahan" userId="ae473d9f-76e9-476f-892f-2674ea963afc" providerId="ADAL" clId="{1C2628FB-1F07-4B48-8FB3-27553585B1CA}" dt="2026-02-24T21:50:14.898" v="6331" actId="962"/>
          <ac:cxnSpMkLst>
            <pc:docMk/>
            <pc:sldMk cId="2784899538" sldId="632"/>
            <ac:cxnSpMk id="6" creationId="{F940093C-6B49-CF87-08F0-9DCB814F1FD8}"/>
          </ac:cxnSpMkLst>
        </pc:cxnChg>
        <pc:cxnChg chg="mod">
          <ac:chgData name="Kerrie Shanahan" userId="ae473d9f-76e9-476f-892f-2674ea963afc" providerId="ADAL" clId="{1C2628FB-1F07-4B48-8FB3-27553585B1CA}" dt="2026-02-24T21:50:15.495" v="6332" actId="962"/>
          <ac:cxnSpMkLst>
            <pc:docMk/>
            <pc:sldMk cId="2784899538" sldId="632"/>
            <ac:cxnSpMk id="7" creationId="{6803AA59-53EB-0561-C501-59E7ECB4A381}"/>
          </ac:cxnSpMkLst>
        </pc:cxnChg>
      </pc:sldChg>
      <pc:sldChg chg="modSp mod modNotesTx">
        <pc:chgData name="Kerrie Shanahan" userId="ae473d9f-76e9-476f-892f-2674ea963afc" providerId="ADAL" clId="{1C2628FB-1F07-4B48-8FB3-27553585B1CA}" dt="2026-02-24T21:52:49.918" v="6364"/>
        <pc:sldMkLst>
          <pc:docMk/>
          <pc:sldMk cId="2649146475" sldId="633"/>
        </pc:sldMkLst>
        <pc:spChg chg="mod ord">
          <ac:chgData name="Kerrie Shanahan" userId="ae473d9f-76e9-476f-892f-2674ea963afc" providerId="ADAL" clId="{1C2628FB-1F07-4B48-8FB3-27553585B1CA}" dt="2026-02-24T21:52:46.823" v="6363"/>
          <ac:spMkLst>
            <pc:docMk/>
            <pc:sldMk cId="2649146475" sldId="633"/>
            <ac:spMk id="2" creationId="{99157E74-A793-6DF1-B310-68FBBE24B30B}"/>
          </ac:spMkLst>
        </pc:spChg>
        <pc:spChg chg="ord">
          <ac:chgData name="Kerrie Shanahan" userId="ae473d9f-76e9-476f-892f-2674ea963afc" providerId="ADAL" clId="{1C2628FB-1F07-4B48-8FB3-27553585B1CA}" dt="2026-02-24T21:52:49.918" v="6364"/>
          <ac:spMkLst>
            <pc:docMk/>
            <pc:sldMk cId="2649146475" sldId="633"/>
            <ac:spMk id="4" creationId="{660D087A-D3F1-A88F-29EE-D51BF7E03135}"/>
          </ac:spMkLst>
        </pc:spChg>
        <pc:spChg chg="mod">
          <ac:chgData name="Kerrie Shanahan" userId="ae473d9f-76e9-476f-892f-2674ea963afc" providerId="ADAL" clId="{1C2628FB-1F07-4B48-8FB3-27553585B1CA}" dt="2026-02-23T05:17:06.273" v="5591" actId="207"/>
          <ac:spMkLst>
            <pc:docMk/>
            <pc:sldMk cId="2649146475" sldId="633"/>
            <ac:spMk id="11" creationId="{73E8FBF7-F0B5-9E75-7B5B-B88637439104}"/>
          </ac:spMkLst>
        </pc:spChg>
        <pc:cxnChg chg="mod">
          <ac:chgData name="Kerrie Shanahan" userId="ae473d9f-76e9-476f-892f-2674ea963afc" providerId="ADAL" clId="{1C2628FB-1F07-4B48-8FB3-27553585B1CA}" dt="2026-02-24T21:50:16.793" v="6333" actId="962"/>
          <ac:cxnSpMkLst>
            <pc:docMk/>
            <pc:sldMk cId="2649146475" sldId="633"/>
            <ac:cxnSpMk id="5" creationId="{96EF2E01-29E9-AD79-F62A-31B996FD9DCE}"/>
          </ac:cxnSpMkLst>
        </pc:cxnChg>
        <pc:cxnChg chg="mod">
          <ac:chgData name="Kerrie Shanahan" userId="ae473d9f-76e9-476f-892f-2674ea963afc" providerId="ADAL" clId="{1C2628FB-1F07-4B48-8FB3-27553585B1CA}" dt="2026-02-24T21:50:17.621" v="6334" actId="962"/>
          <ac:cxnSpMkLst>
            <pc:docMk/>
            <pc:sldMk cId="2649146475" sldId="633"/>
            <ac:cxnSpMk id="7" creationId="{5C20BF25-FC80-B254-BEAF-2B74F6C8CDF8}"/>
          </ac:cxnSpMkLst>
        </pc:cxnChg>
      </pc:sldChg>
      <pc:sldChg chg="addSp delSp modSp mod modClrScheme chgLayout modNotesTx">
        <pc:chgData name="Kerrie Shanahan" userId="ae473d9f-76e9-476f-892f-2674ea963afc" providerId="ADAL" clId="{1C2628FB-1F07-4B48-8FB3-27553585B1CA}" dt="2026-02-24T21:50:21.415" v="6336" actId="962"/>
        <pc:sldMkLst>
          <pc:docMk/>
          <pc:sldMk cId="3417507294" sldId="634"/>
        </pc:sldMkLst>
        <pc:spChg chg="mod ord">
          <ac:chgData name="Kerrie Shanahan" userId="ae473d9f-76e9-476f-892f-2674ea963afc" providerId="ADAL" clId="{1C2628FB-1F07-4B48-8FB3-27553585B1CA}" dt="2026-02-23T22:48:04.892" v="6240" actId="20577"/>
          <ac:spMkLst>
            <pc:docMk/>
            <pc:sldMk cId="3417507294" sldId="634"/>
            <ac:spMk id="2" creationId="{B47D5EB3-EB70-BC38-B1C5-58C0F4501D71}"/>
          </ac:spMkLst>
        </pc:spChg>
        <pc:picChg chg="mod topLvl">
          <ac:chgData name="Kerrie Shanahan" userId="ae473d9f-76e9-476f-892f-2674ea963afc" providerId="ADAL" clId="{1C2628FB-1F07-4B48-8FB3-27553585B1CA}" dt="2026-02-24T21:50:21.415" v="6336" actId="962"/>
          <ac:picMkLst>
            <pc:docMk/>
            <pc:sldMk cId="3417507294" sldId="634"/>
            <ac:picMk id="6" creationId="{D7031606-1050-28D0-A235-5589096CB2AC}"/>
          </ac:picMkLst>
        </pc:picChg>
      </pc:sldChg>
      <pc:sldChg chg="modSp mod modNotesTx">
        <pc:chgData name="Kerrie Shanahan" userId="ae473d9f-76e9-476f-892f-2674ea963afc" providerId="ADAL" clId="{1C2628FB-1F07-4B48-8FB3-27553585B1CA}" dt="2026-03-02T23:26:27.051" v="6593" actId="20577"/>
        <pc:sldMkLst>
          <pc:docMk/>
          <pc:sldMk cId="1661856387" sldId="635"/>
        </pc:sldMkLst>
        <pc:spChg chg="mod">
          <ac:chgData name="Kerrie Shanahan" userId="ae473d9f-76e9-476f-892f-2674ea963afc" providerId="ADAL" clId="{1C2628FB-1F07-4B48-8FB3-27553585B1CA}" dt="2026-02-23T22:48:23.933" v="6254" actId="20577"/>
          <ac:spMkLst>
            <pc:docMk/>
            <pc:sldMk cId="1661856387" sldId="635"/>
            <ac:spMk id="2" creationId="{9210671C-C1D9-E6BC-5F2D-EB1F4ABA5F48}"/>
          </ac:spMkLst>
        </pc:spChg>
        <pc:spChg chg="ord">
          <ac:chgData name="Kerrie Shanahan" userId="ae473d9f-76e9-476f-892f-2674ea963afc" providerId="ADAL" clId="{1C2628FB-1F07-4B48-8FB3-27553585B1CA}" dt="2026-02-24T21:52:58.776" v="6365"/>
          <ac:spMkLst>
            <pc:docMk/>
            <pc:sldMk cId="1661856387" sldId="635"/>
            <ac:spMk id="3" creationId="{24FE13F1-D1A9-DBE5-626C-83F9FEAFBEA1}"/>
          </ac:spMkLst>
        </pc:spChg>
      </pc:sldChg>
      <pc:sldChg chg="modSp mod">
        <pc:chgData name="Kerrie Shanahan" userId="ae473d9f-76e9-476f-892f-2674ea963afc" providerId="ADAL" clId="{1C2628FB-1F07-4B48-8FB3-27553585B1CA}" dt="2026-02-24T21:53:02.926" v="6366"/>
        <pc:sldMkLst>
          <pc:docMk/>
          <pc:sldMk cId="411194048" sldId="636"/>
        </pc:sldMkLst>
        <pc:spChg chg="mod">
          <ac:chgData name="Kerrie Shanahan" userId="ae473d9f-76e9-476f-892f-2674ea963afc" providerId="ADAL" clId="{1C2628FB-1F07-4B48-8FB3-27553585B1CA}" dt="2026-02-23T22:48:27.937" v="6258" actId="20577"/>
          <ac:spMkLst>
            <pc:docMk/>
            <pc:sldMk cId="411194048" sldId="636"/>
            <ac:spMk id="2" creationId="{4FD9A6C2-C961-A86B-B22D-1050C67AEC64}"/>
          </ac:spMkLst>
        </pc:spChg>
        <pc:spChg chg="ord">
          <ac:chgData name="Kerrie Shanahan" userId="ae473d9f-76e9-476f-892f-2674ea963afc" providerId="ADAL" clId="{1C2628FB-1F07-4B48-8FB3-27553585B1CA}" dt="2026-02-24T21:53:02.926" v="6366"/>
          <ac:spMkLst>
            <pc:docMk/>
            <pc:sldMk cId="411194048" sldId="636"/>
            <ac:spMk id="7" creationId="{B618563D-FFB7-6E0A-E200-F4837EDC4238}"/>
          </ac:spMkLst>
        </pc:spChg>
      </pc:sldChg>
      <pc:sldChg chg="modSp mod">
        <pc:chgData name="Kerrie Shanahan" userId="ae473d9f-76e9-476f-892f-2674ea963afc" providerId="ADAL" clId="{1C2628FB-1F07-4B48-8FB3-27553585B1CA}" dt="2026-02-24T21:53:09.530" v="6367"/>
        <pc:sldMkLst>
          <pc:docMk/>
          <pc:sldMk cId="1968713687" sldId="637"/>
        </pc:sldMkLst>
        <pc:spChg chg="mod">
          <ac:chgData name="Kerrie Shanahan" userId="ae473d9f-76e9-476f-892f-2674ea963afc" providerId="ADAL" clId="{1C2628FB-1F07-4B48-8FB3-27553585B1CA}" dt="2026-02-23T22:48:30.421" v="6262" actId="20577"/>
          <ac:spMkLst>
            <pc:docMk/>
            <pc:sldMk cId="1968713687" sldId="637"/>
            <ac:spMk id="2" creationId="{5DC3E061-F0C5-DBD0-9CCA-E8A227EAF621}"/>
          </ac:spMkLst>
        </pc:spChg>
        <pc:picChg chg="ord">
          <ac:chgData name="Kerrie Shanahan" userId="ae473d9f-76e9-476f-892f-2674ea963afc" providerId="ADAL" clId="{1C2628FB-1F07-4B48-8FB3-27553585B1CA}" dt="2026-02-24T21:53:09.530" v="6367"/>
          <ac:picMkLst>
            <pc:docMk/>
            <pc:sldMk cId="1968713687" sldId="637"/>
            <ac:picMk id="6" creationId="{A8DC2039-2E3E-21EA-7ACF-79521D8CBAF5}"/>
          </ac:picMkLst>
        </pc:picChg>
      </pc:sldChg>
      <pc:sldChg chg="modSp mod">
        <pc:chgData name="Kerrie Shanahan" userId="ae473d9f-76e9-476f-892f-2674ea963afc" providerId="ADAL" clId="{1C2628FB-1F07-4B48-8FB3-27553585B1CA}" dt="2026-02-24T21:53:11.830" v="6368"/>
        <pc:sldMkLst>
          <pc:docMk/>
          <pc:sldMk cId="3413308909" sldId="638"/>
        </pc:sldMkLst>
        <pc:spChg chg="mod ord">
          <ac:chgData name="Kerrie Shanahan" userId="ae473d9f-76e9-476f-892f-2674ea963afc" providerId="ADAL" clId="{1C2628FB-1F07-4B48-8FB3-27553585B1CA}" dt="2026-02-24T21:53:11.830" v="6368"/>
          <ac:spMkLst>
            <pc:docMk/>
            <pc:sldMk cId="3413308909" sldId="638"/>
            <ac:spMk id="2" creationId="{5F47AC86-626B-8F16-B0D3-23B4B57F90FD}"/>
          </ac:spMkLst>
        </pc:spChg>
      </pc:sldChg>
      <pc:sldChg chg="addSp delSp modSp add mod ord modClrScheme chgLayout modNotesTx">
        <pc:chgData name="Kerrie Shanahan" userId="ae473d9f-76e9-476f-892f-2674ea963afc" providerId="ADAL" clId="{1C2628FB-1F07-4B48-8FB3-27553585B1CA}" dt="2026-03-02T23:13:50.896" v="6581" actId="20577"/>
        <pc:sldMkLst>
          <pc:docMk/>
          <pc:sldMk cId="263857361" sldId="639"/>
        </pc:sldMkLst>
        <pc:spChg chg="mod ord">
          <ac:chgData name="Kerrie Shanahan" userId="ae473d9f-76e9-476f-892f-2674ea963afc" providerId="ADAL" clId="{1C2628FB-1F07-4B48-8FB3-27553585B1CA}" dt="2026-02-23T22:47:57.167" v="6234" actId="20577"/>
          <ac:spMkLst>
            <pc:docMk/>
            <pc:sldMk cId="263857361" sldId="639"/>
            <ac:spMk id="2" creationId="{13D462E7-9B0A-ED85-E5F5-99EBB3475C38}"/>
          </ac:spMkLst>
        </pc:spChg>
        <pc:spChg chg="add mod">
          <ac:chgData name="Kerrie Shanahan" userId="ae473d9f-76e9-476f-892f-2674ea963afc" providerId="ADAL" clId="{1C2628FB-1F07-4B48-8FB3-27553585B1CA}" dt="2026-02-23T04:50:29.092" v="5089" actId="164"/>
          <ac:spMkLst>
            <pc:docMk/>
            <pc:sldMk cId="263857361" sldId="639"/>
            <ac:spMk id="3" creationId="{5DFE9755-3764-413D-3BA0-8B5DF4C0BC00}"/>
          </ac:spMkLst>
        </pc:spChg>
        <pc:spChg chg="mod ord">
          <ac:chgData name="Kerrie Shanahan" userId="ae473d9f-76e9-476f-892f-2674ea963afc" providerId="ADAL" clId="{1C2628FB-1F07-4B48-8FB3-27553585B1CA}" dt="2026-02-24T21:52:28.839" v="6361"/>
          <ac:spMkLst>
            <pc:docMk/>
            <pc:sldMk cId="263857361" sldId="639"/>
            <ac:spMk id="4" creationId="{9065B720-B220-7E9E-6B65-FDB16B9FF2A3}"/>
          </ac:spMkLst>
        </pc:spChg>
        <pc:spChg chg="mod">
          <ac:chgData name="Kerrie Shanahan" userId="ae473d9f-76e9-476f-892f-2674ea963afc" providerId="ADAL" clId="{1C2628FB-1F07-4B48-8FB3-27553585B1CA}" dt="2026-02-23T04:50:53.886" v="5094"/>
          <ac:spMkLst>
            <pc:docMk/>
            <pc:sldMk cId="263857361" sldId="639"/>
            <ac:spMk id="12" creationId="{BD65AAF8-7B80-39C7-376C-FEE76C5B9B21}"/>
          </ac:spMkLst>
        </pc:spChg>
        <pc:spChg chg="add mod">
          <ac:chgData name="Kerrie Shanahan" userId="ae473d9f-76e9-476f-892f-2674ea963afc" providerId="ADAL" clId="{1C2628FB-1F07-4B48-8FB3-27553585B1CA}" dt="2026-02-23T05:14:53.045" v="5562" actId="115"/>
          <ac:spMkLst>
            <pc:docMk/>
            <pc:sldMk cId="263857361" sldId="639"/>
            <ac:spMk id="15" creationId="{4612ADFB-1BB3-BD59-6F7C-EAAA91193FA5}"/>
          </ac:spMkLst>
        </pc:spChg>
        <pc:grpChg chg="add mod">
          <ac:chgData name="Kerrie Shanahan" userId="ae473d9f-76e9-476f-892f-2674ea963afc" providerId="ADAL" clId="{1C2628FB-1F07-4B48-8FB3-27553585B1CA}" dt="2026-02-24T21:50:07.705" v="6328" actId="962"/>
          <ac:grpSpMkLst>
            <pc:docMk/>
            <pc:sldMk cId="263857361" sldId="639"/>
            <ac:grpSpMk id="9" creationId="{ADC7CEFE-92B5-3E46-45DD-550591BFD3B5}"/>
          </ac:grpSpMkLst>
        </pc:grpChg>
        <pc:grpChg chg="add mod ord">
          <ac:chgData name="Kerrie Shanahan" userId="ae473d9f-76e9-476f-892f-2674ea963afc" providerId="ADAL" clId="{1C2628FB-1F07-4B48-8FB3-27553585B1CA}" dt="2026-02-24T21:52:41.015" v="6362"/>
          <ac:grpSpMkLst>
            <pc:docMk/>
            <pc:sldMk cId="263857361" sldId="639"/>
            <ac:grpSpMk id="10" creationId="{B3C2FCC5-95FE-A4FF-DA4B-8B05F99CCCCC}"/>
          </ac:grpSpMkLst>
        </pc:grpChg>
        <pc:cxnChg chg="add mod">
          <ac:chgData name="Kerrie Shanahan" userId="ae473d9f-76e9-476f-892f-2674ea963afc" providerId="ADAL" clId="{1C2628FB-1F07-4B48-8FB3-27553585B1CA}" dt="2026-02-23T04:50:29.092" v="5089" actId="164"/>
          <ac:cxnSpMkLst>
            <pc:docMk/>
            <pc:sldMk cId="263857361" sldId="639"/>
            <ac:cxnSpMk id="6" creationId="{B3C8E70C-9C00-7D57-CB80-F2B76C4A4C36}"/>
          </ac:cxnSpMkLst>
        </pc:cxnChg>
        <pc:cxnChg chg="add mod">
          <ac:chgData name="Kerrie Shanahan" userId="ae473d9f-76e9-476f-892f-2674ea963afc" providerId="ADAL" clId="{1C2628FB-1F07-4B48-8FB3-27553585B1CA}" dt="2026-02-23T04:50:29.092" v="5089" actId="164"/>
          <ac:cxnSpMkLst>
            <pc:docMk/>
            <pc:sldMk cId="263857361" sldId="639"/>
            <ac:cxnSpMk id="8" creationId="{07969580-E937-BFF9-9A79-F2DFAA3B72F4}"/>
          </ac:cxnSpMkLst>
        </pc:cxnChg>
        <pc:cxnChg chg="mod">
          <ac:chgData name="Kerrie Shanahan" userId="ae473d9f-76e9-476f-892f-2674ea963afc" providerId="ADAL" clId="{1C2628FB-1F07-4B48-8FB3-27553585B1CA}" dt="2026-02-23T04:50:53.886" v="5094"/>
          <ac:cxnSpMkLst>
            <pc:docMk/>
            <pc:sldMk cId="263857361" sldId="639"/>
            <ac:cxnSpMk id="13" creationId="{21C9AF65-E6A9-C04B-B9CE-1EA34A28A4DB}"/>
          </ac:cxnSpMkLst>
        </pc:cxnChg>
        <pc:cxnChg chg="mod">
          <ac:chgData name="Kerrie Shanahan" userId="ae473d9f-76e9-476f-892f-2674ea963afc" providerId="ADAL" clId="{1C2628FB-1F07-4B48-8FB3-27553585B1CA}" dt="2026-02-23T04:50:53.886" v="5094"/>
          <ac:cxnSpMkLst>
            <pc:docMk/>
            <pc:sldMk cId="263857361" sldId="639"/>
            <ac:cxnSpMk id="14" creationId="{47397C54-6BC3-8FB2-E542-9A2BAA1F9DD3}"/>
          </ac:cxnSpMkLst>
        </pc:cxnChg>
      </pc:sldChg>
      <pc:sldChg chg="modSp add mod modNotesTx">
        <pc:chgData name="Kerrie Shanahan" userId="ae473d9f-76e9-476f-892f-2674ea963afc" providerId="ADAL" clId="{1C2628FB-1F07-4B48-8FB3-27553585B1CA}" dt="2026-03-03T22:08:46.764" v="6795" actId="313"/>
        <pc:sldMkLst>
          <pc:docMk/>
          <pc:sldMk cId="903473612" sldId="640"/>
        </pc:sldMkLst>
        <pc:spChg chg="mod">
          <ac:chgData name="Kerrie Shanahan" userId="ae473d9f-76e9-476f-892f-2674ea963afc" providerId="ADAL" clId="{1C2628FB-1F07-4B48-8FB3-27553585B1CA}" dt="2026-02-23T05:20:25.420" v="5665" actId="1076"/>
          <ac:spMkLst>
            <pc:docMk/>
            <pc:sldMk cId="903473612" sldId="640"/>
            <ac:spMk id="4" creationId="{446E5E33-8BB3-74D6-CCCF-39829B9A5A47}"/>
          </ac:spMkLst>
        </pc:spChg>
      </pc:sldChg>
      <pc:sldChg chg="addSp delSp modSp add mod modNotesTx">
        <pc:chgData name="Kerrie Shanahan" userId="ae473d9f-76e9-476f-892f-2674ea963afc" providerId="ADAL" clId="{1C2628FB-1F07-4B48-8FB3-27553585B1CA}" dt="2026-03-02T23:31:54.678" v="6781"/>
        <pc:sldMkLst>
          <pc:docMk/>
          <pc:sldMk cId="1531641575" sldId="642"/>
        </pc:sldMkLst>
        <pc:spChg chg="mod">
          <ac:chgData name="Kerrie Shanahan" userId="ae473d9f-76e9-476f-892f-2674ea963afc" providerId="ADAL" clId="{1C2628FB-1F07-4B48-8FB3-27553585B1CA}" dt="2026-02-23T22:48:07.452" v="6242" actId="20577"/>
          <ac:spMkLst>
            <pc:docMk/>
            <pc:sldMk cId="1531641575" sldId="642"/>
            <ac:spMk id="2" creationId="{E2BFE8BF-1F79-DE68-7A26-A074A4F563D8}"/>
          </ac:spMkLst>
        </pc:spChg>
        <pc:grpChg chg="add del mod">
          <ac:chgData name="Kerrie Shanahan" userId="ae473d9f-76e9-476f-892f-2674ea963afc" providerId="ADAL" clId="{1C2628FB-1F07-4B48-8FB3-27553585B1CA}" dt="2026-03-02T23:27:46.797" v="6670" actId="165"/>
          <ac:grpSpMkLst>
            <pc:docMk/>
            <pc:sldMk cId="1531641575" sldId="642"/>
            <ac:grpSpMk id="3" creationId="{437675F1-2E34-CA42-F5DF-06C5E0536F16}"/>
          </ac:grpSpMkLst>
        </pc:grpChg>
        <pc:grpChg chg="mod ord topLvl">
          <ac:chgData name="Kerrie Shanahan" userId="ae473d9f-76e9-476f-892f-2674ea963afc" providerId="ADAL" clId="{1C2628FB-1F07-4B48-8FB3-27553585B1CA}" dt="2026-03-02T23:31:54.678" v="6781"/>
          <ac:grpSpMkLst>
            <pc:docMk/>
            <pc:sldMk cId="1531641575" sldId="642"/>
            <ac:grpSpMk id="5" creationId="{86CE4238-CE0F-3FF2-CDBB-9B47A40CCF3E}"/>
          </ac:grpSpMkLst>
        </pc:grpChg>
        <pc:picChg chg="mod topLvl">
          <ac:chgData name="Kerrie Shanahan" userId="ae473d9f-76e9-476f-892f-2674ea963afc" providerId="ADAL" clId="{1C2628FB-1F07-4B48-8FB3-27553585B1CA}" dt="2026-03-02T23:27:51.379" v="6678" actId="962"/>
          <ac:picMkLst>
            <pc:docMk/>
            <pc:sldMk cId="1531641575" sldId="642"/>
            <ac:picMk id="6" creationId="{81241351-271F-1F75-1C3F-71ADC2346A0A}"/>
          </ac:picMkLst>
        </pc:picChg>
        <pc:picChg chg="mod">
          <ac:chgData name="Kerrie Shanahan" userId="ae473d9f-76e9-476f-892f-2674ea963afc" providerId="ADAL" clId="{1C2628FB-1F07-4B48-8FB3-27553585B1CA}" dt="2026-03-02T23:27:46.797" v="6670" actId="165"/>
          <ac:picMkLst>
            <pc:docMk/>
            <pc:sldMk cId="1531641575" sldId="642"/>
            <ac:picMk id="7" creationId="{B6172E60-84D0-4A7C-6D2F-B0BC18E003A1}"/>
          </ac:picMkLst>
        </pc:picChg>
        <pc:cxnChg chg="mod">
          <ac:chgData name="Kerrie Shanahan" userId="ae473d9f-76e9-476f-892f-2674ea963afc" providerId="ADAL" clId="{1C2628FB-1F07-4B48-8FB3-27553585B1CA}" dt="2026-03-02T23:27:46.797" v="6670" actId="165"/>
          <ac:cxnSpMkLst>
            <pc:docMk/>
            <pc:sldMk cId="1531641575" sldId="642"/>
            <ac:cxnSpMk id="8" creationId="{539699B0-72F2-0F75-541F-1957065DE5D7}"/>
          </ac:cxnSpMkLst>
        </pc:cxnChg>
      </pc:sldChg>
      <pc:sldChg chg="addSp delSp modSp add mod modNotesTx">
        <pc:chgData name="Kerrie Shanahan" userId="ae473d9f-76e9-476f-892f-2674ea963afc" providerId="ADAL" clId="{1C2628FB-1F07-4B48-8FB3-27553585B1CA}" dt="2026-03-02T23:32:01.399" v="6784"/>
        <pc:sldMkLst>
          <pc:docMk/>
          <pc:sldMk cId="943029673" sldId="643"/>
        </pc:sldMkLst>
        <pc:spChg chg="mod">
          <ac:chgData name="Kerrie Shanahan" userId="ae473d9f-76e9-476f-892f-2674ea963afc" providerId="ADAL" clId="{1C2628FB-1F07-4B48-8FB3-27553585B1CA}" dt="2026-02-23T22:48:09.546" v="6244" actId="20577"/>
          <ac:spMkLst>
            <pc:docMk/>
            <pc:sldMk cId="943029673" sldId="643"/>
            <ac:spMk id="2" creationId="{567388EF-553C-6EE4-1BA8-0944A88AEEC6}"/>
          </ac:spMkLst>
        </pc:spChg>
        <pc:grpChg chg="add mod topLvl">
          <ac:chgData name="Kerrie Shanahan" userId="ae473d9f-76e9-476f-892f-2674ea963afc" providerId="ADAL" clId="{1C2628FB-1F07-4B48-8FB3-27553585B1CA}" dt="2026-03-02T23:27:36.049" v="6669" actId="962"/>
          <ac:grpSpMkLst>
            <pc:docMk/>
            <pc:sldMk cId="943029673" sldId="643"/>
            <ac:grpSpMk id="12" creationId="{396783E8-C040-D4A7-E38B-BABF932F9B2F}"/>
          </ac:grpSpMkLst>
        </pc:grpChg>
        <pc:grpChg chg="add del mod">
          <ac:chgData name="Kerrie Shanahan" userId="ae473d9f-76e9-476f-892f-2674ea963afc" providerId="ADAL" clId="{1C2628FB-1F07-4B48-8FB3-27553585B1CA}" dt="2026-03-02T23:27:27.327" v="6651" actId="165"/>
          <ac:grpSpMkLst>
            <pc:docMk/>
            <pc:sldMk cId="943029673" sldId="643"/>
            <ac:grpSpMk id="15" creationId="{73A98CEC-0E34-8025-1C68-3EB26393F961}"/>
          </ac:grpSpMkLst>
        </pc:grpChg>
        <pc:picChg chg="mod ord topLvl">
          <ac:chgData name="Kerrie Shanahan" userId="ae473d9f-76e9-476f-892f-2674ea963afc" providerId="ADAL" clId="{1C2628FB-1F07-4B48-8FB3-27553585B1CA}" dt="2026-03-02T23:31:59.030" v="6783"/>
          <ac:picMkLst>
            <pc:docMk/>
            <pc:sldMk cId="943029673" sldId="643"/>
            <ac:picMk id="3" creationId="{1A7F0112-F0C2-5940-9445-C0BDEAB1C624}"/>
          </ac:picMkLst>
        </pc:picChg>
        <pc:picChg chg="add mod">
          <ac:chgData name="Kerrie Shanahan" userId="ae473d9f-76e9-476f-892f-2674ea963afc" providerId="ADAL" clId="{1C2628FB-1F07-4B48-8FB3-27553585B1CA}" dt="2026-03-02T23:27:27.327" v="6651" actId="165"/>
          <ac:picMkLst>
            <pc:docMk/>
            <pc:sldMk cId="943029673" sldId="643"/>
            <ac:picMk id="5" creationId="{F815E9C5-10B9-BC48-7FD6-AAAB8AE3AA64}"/>
          </ac:picMkLst>
        </pc:picChg>
        <pc:picChg chg="add mod ord topLvl">
          <ac:chgData name="Kerrie Shanahan" userId="ae473d9f-76e9-476f-892f-2674ea963afc" providerId="ADAL" clId="{1C2628FB-1F07-4B48-8FB3-27553585B1CA}" dt="2026-03-02T23:32:01.399" v="6784"/>
          <ac:picMkLst>
            <pc:docMk/>
            <pc:sldMk cId="943029673" sldId="643"/>
            <ac:picMk id="14" creationId="{C9DF0BE1-586B-D126-7C37-7E4A333764EF}"/>
          </ac:picMkLst>
        </pc:picChg>
        <pc:cxnChg chg="add mod">
          <ac:chgData name="Kerrie Shanahan" userId="ae473d9f-76e9-476f-892f-2674ea963afc" providerId="ADAL" clId="{1C2628FB-1F07-4B48-8FB3-27553585B1CA}" dt="2026-03-02T23:27:27.327" v="6651" actId="165"/>
          <ac:cxnSpMkLst>
            <pc:docMk/>
            <pc:sldMk cId="943029673" sldId="643"/>
            <ac:cxnSpMk id="9" creationId="{69B52912-7B8B-4645-89CE-15FE0023CC8A}"/>
          </ac:cxnSpMkLst>
        </pc:cxnChg>
      </pc:sldChg>
      <pc:sldChg chg="addSp delSp modSp add del mod modNotesTx">
        <pc:chgData name="Kerrie Shanahan" userId="ae473d9f-76e9-476f-892f-2674ea963afc" providerId="ADAL" clId="{1C2628FB-1F07-4B48-8FB3-27553585B1CA}" dt="2026-02-24T21:50:45.524" v="6342" actId="962"/>
        <pc:sldMkLst>
          <pc:docMk/>
          <pc:sldMk cId="2668324285" sldId="644"/>
        </pc:sldMkLst>
        <pc:spChg chg="mod">
          <ac:chgData name="Kerrie Shanahan" userId="ae473d9f-76e9-476f-892f-2674ea963afc" providerId="ADAL" clId="{1C2628FB-1F07-4B48-8FB3-27553585B1CA}" dt="2026-02-23T22:48:12.001" v="6246" actId="20577"/>
          <ac:spMkLst>
            <pc:docMk/>
            <pc:sldMk cId="2668324285" sldId="644"/>
            <ac:spMk id="2" creationId="{9243AAA9-1434-2BA8-20E0-83B357A0C334}"/>
          </ac:spMkLst>
        </pc:spChg>
        <pc:picChg chg="mod topLvl">
          <ac:chgData name="Kerrie Shanahan" userId="ae473d9f-76e9-476f-892f-2674ea963afc" providerId="ADAL" clId="{1C2628FB-1F07-4B48-8FB3-27553585B1CA}" dt="2026-02-24T21:50:45.524" v="6342" actId="962"/>
          <ac:picMkLst>
            <pc:docMk/>
            <pc:sldMk cId="2668324285" sldId="644"/>
            <ac:picMk id="7" creationId="{42105089-61DD-1BD5-3CEA-C868BA13DA52}"/>
          </ac:picMkLst>
        </pc:picChg>
      </pc:sldChg>
      <pc:sldMasterChg chg="addSldLayout modSldLayout">
        <pc:chgData name="Kerrie Shanahan" userId="ae473d9f-76e9-476f-892f-2674ea963afc" providerId="ADAL" clId="{1C2628FB-1F07-4B48-8FB3-27553585B1CA}" dt="2026-02-23T04:46:20.060" v="5080"/>
        <pc:sldMasterMkLst>
          <pc:docMk/>
          <pc:sldMasterMk cId="1034081160" sldId="2147483648"/>
        </pc:sldMasterMkLst>
        <pc:sldLayoutChg chg="addSp modSp add mod modTransition">
          <pc:chgData name="Kerrie Shanahan" userId="ae473d9f-76e9-476f-892f-2674ea963afc" providerId="ADAL" clId="{1C2628FB-1F07-4B48-8FB3-27553585B1CA}" dt="2026-02-23T04:46:20.060" v="5080"/>
          <pc:sldLayoutMkLst>
            <pc:docMk/>
            <pc:sldMasterMk cId="1034081160" sldId="2147483648"/>
            <pc:sldLayoutMk cId="1164904798" sldId="2147483728"/>
          </pc:sldLayoutMkLst>
          <pc:spChg chg="add mod">
            <ac:chgData name="Kerrie Shanahan" userId="ae473d9f-76e9-476f-892f-2674ea963afc" providerId="ADAL" clId="{1C2628FB-1F07-4B48-8FB3-27553585B1CA}" dt="2026-02-23T04:41:50.589" v="5074" actId="1076"/>
            <ac:spMkLst>
              <pc:docMk/>
              <pc:sldMasterMk cId="1034081160" sldId="2147483648"/>
              <pc:sldLayoutMk cId="1164904798" sldId="2147483728"/>
              <ac:spMk id="4" creationId="{4C0F6AB9-FECF-7335-6749-34BB43ED3A5C}"/>
            </ac:spMkLst>
          </pc:spChg>
          <pc:spChg chg="mod">
            <ac:chgData name="Kerrie Shanahan" userId="ae473d9f-76e9-476f-892f-2674ea963afc" providerId="ADAL" clId="{1C2628FB-1F07-4B48-8FB3-27553585B1CA}" dt="2026-02-23T04:41:52.806" v="5077" actId="20577"/>
            <ac:spMkLst>
              <pc:docMk/>
              <pc:sldMasterMk cId="1034081160" sldId="2147483648"/>
              <pc:sldLayoutMk cId="1164904798" sldId="2147483728"/>
              <ac:spMk id="7" creationId="{7A338333-EEFC-B9E7-5C24-579E35B6FF78}"/>
            </ac:spMkLst>
          </pc:spChg>
          <pc:spChg chg="add mod">
            <ac:chgData name="Kerrie Shanahan" userId="ae473d9f-76e9-476f-892f-2674ea963afc" providerId="ADAL" clId="{1C2628FB-1F07-4B48-8FB3-27553585B1CA}" dt="2026-02-23T04:41:50.589" v="5074" actId="1076"/>
            <ac:spMkLst>
              <pc:docMk/>
              <pc:sldMasterMk cId="1034081160" sldId="2147483648"/>
              <pc:sldLayoutMk cId="1164904798" sldId="2147483728"/>
              <ac:spMk id="8" creationId="{E7F5A83C-17C9-B45B-1DDF-C622ED7A5CB1}"/>
            </ac:spMkLst>
          </pc:spChg>
          <pc:spChg chg="add mod">
            <ac:chgData name="Kerrie Shanahan" userId="ae473d9f-76e9-476f-892f-2674ea963afc" providerId="ADAL" clId="{1C2628FB-1F07-4B48-8FB3-27553585B1CA}" dt="2026-02-23T04:42:09.965" v="5078"/>
            <ac:spMkLst>
              <pc:docMk/>
              <pc:sldMasterMk cId="1034081160" sldId="2147483648"/>
              <pc:sldLayoutMk cId="1164904798" sldId="2147483728"/>
              <ac:spMk id="9" creationId="{6848B7D4-B186-FBB1-B99E-B8D4CE32EB07}"/>
            </ac:spMkLst>
          </pc:spChg>
          <pc:picChg chg="add mod">
            <ac:chgData name="Kerrie Shanahan" userId="ae473d9f-76e9-476f-892f-2674ea963afc" providerId="ADAL" clId="{1C2628FB-1F07-4B48-8FB3-27553585B1CA}" dt="2026-02-23T04:46:20.060" v="5080"/>
            <ac:picMkLst>
              <pc:docMk/>
              <pc:sldMasterMk cId="1034081160" sldId="2147483648"/>
              <pc:sldLayoutMk cId="1164904798" sldId="2147483728"/>
              <ac:picMk id="13" creationId="{7447AA15-2858-EDBC-0FF9-EAA5A375A7C4}"/>
            </ac:picMkLst>
          </pc:picChg>
        </pc:sldLayoutChg>
      </pc:sldMasterChg>
    </pc:docChg>
  </pc:docChgLst>
  <pc:docChgLst>
    <pc:chgData name="Martine Power" userId="f3410e55-3c0b-475c-b0b5-72038337e5c9" providerId="ADAL" clId="{7E6F3FA5-C1B1-41B5-9114-0A8B33EA4CFA}"/>
    <pc:docChg chg="undo custSel modSld">
      <pc:chgData name="Martine Power" userId="f3410e55-3c0b-475c-b0b5-72038337e5c9" providerId="ADAL" clId="{7E6F3FA5-C1B1-41B5-9114-0A8B33EA4CFA}" dt="2026-03-03T05:50:49.911" v="306" actId="114"/>
      <pc:docMkLst>
        <pc:docMk/>
      </pc:docMkLst>
      <pc:sldChg chg="modNotesTx">
        <pc:chgData name="Martine Power" userId="f3410e55-3c0b-475c-b0b5-72038337e5c9" providerId="ADAL" clId="{7E6F3FA5-C1B1-41B5-9114-0A8B33EA4CFA}" dt="2026-03-03T05:50:49.911" v="306" actId="114"/>
        <pc:sldMkLst>
          <pc:docMk/>
          <pc:sldMk cId="2935787253" sldId="492"/>
        </pc:sldMkLst>
      </pc:sldChg>
      <pc:sldChg chg="modNotesTx">
        <pc:chgData name="Martine Power" userId="f3410e55-3c0b-475c-b0b5-72038337e5c9" providerId="ADAL" clId="{7E6F3FA5-C1B1-41B5-9114-0A8B33EA4CFA}" dt="2026-03-03T05:29:34.082" v="175" actId="20577"/>
        <pc:sldMkLst>
          <pc:docMk/>
          <pc:sldMk cId="1759574190" sldId="498"/>
        </pc:sldMkLst>
      </pc:sldChg>
      <pc:sldChg chg="modNotesTx">
        <pc:chgData name="Martine Power" userId="f3410e55-3c0b-475c-b0b5-72038337e5c9" providerId="ADAL" clId="{7E6F3FA5-C1B1-41B5-9114-0A8B33EA4CFA}" dt="2026-03-03T05:28:09.809" v="160" actId="20577"/>
        <pc:sldMkLst>
          <pc:docMk/>
          <pc:sldMk cId="309290176" sldId="522"/>
        </pc:sldMkLst>
      </pc:sldChg>
      <pc:sldChg chg="modNotesTx">
        <pc:chgData name="Martine Power" userId="f3410e55-3c0b-475c-b0b5-72038337e5c9" providerId="ADAL" clId="{7E6F3FA5-C1B1-41B5-9114-0A8B33EA4CFA}" dt="2026-03-03T05:31:14.801" v="191" actId="20577"/>
        <pc:sldMkLst>
          <pc:docMk/>
          <pc:sldMk cId="1942781684" sldId="552"/>
        </pc:sldMkLst>
      </pc:sldChg>
      <pc:sldChg chg="modNotesTx">
        <pc:chgData name="Martine Power" userId="f3410e55-3c0b-475c-b0b5-72038337e5c9" providerId="ADAL" clId="{7E6F3FA5-C1B1-41B5-9114-0A8B33EA4CFA}" dt="2026-03-03T05:31:00.498" v="187" actId="113"/>
        <pc:sldMkLst>
          <pc:docMk/>
          <pc:sldMk cId="979208292" sldId="626"/>
        </pc:sldMkLst>
      </pc:sldChg>
      <pc:sldChg chg="modNotesTx">
        <pc:chgData name="Martine Power" userId="f3410e55-3c0b-475c-b0b5-72038337e5c9" providerId="ADAL" clId="{7E6F3FA5-C1B1-41B5-9114-0A8B33EA4CFA}" dt="2026-03-03T05:47:45.161" v="301" actId="20577"/>
        <pc:sldMkLst>
          <pc:docMk/>
          <pc:sldMk cId="2601678255" sldId="629"/>
        </pc:sldMkLst>
      </pc:sldChg>
      <pc:sldChg chg="modNotesTx">
        <pc:chgData name="Martine Power" userId="f3410e55-3c0b-475c-b0b5-72038337e5c9" providerId="ADAL" clId="{7E6F3FA5-C1B1-41B5-9114-0A8B33EA4CFA}" dt="2026-03-03T05:47:24.822" v="290" actId="20577"/>
        <pc:sldMkLst>
          <pc:docMk/>
          <pc:sldMk cId="2779213344" sldId="631"/>
        </pc:sldMkLst>
      </pc:sldChg>
      <pc:sldChg chg="modNotesTx">
        <pc:chgData name="Martine Power" userId="f3410e55-3c0b-475c-b0b5-72038337e5c9" providerId="ADAL" clId="{7E6F3FA5-C1B1-41B5-9114-0A8B33EA4CFA}" dt="2026-03-03T05:37:37.428" v="250" actId="20577"/>
        <pc:sldMkLst>
          <pc:docMk/>
          <pc:sldMk cId="2784899538" sldId="632"/>
        </pc:sldMkLst>
      </pc:sldChg>
      <pc:sldChg chg="modNotesTx">
        <pc:chgData name="Martine Power" userId="f3410e55-3c0b-475c-b0b5-72038337e5c9" providerId="ADAL" clId="{7E6F3FA5-C1B1-41B5-9114-0A8B33EA4CFA}" dt="2026-03-03T05:41:14.581" v="253" actId="20577"/>
        <pc:sldMkLst>
          <pc:docMk/>
          <pc:sldMk cId="2649146475" sldId="633"/>
        </pc:sldMkLst>
      </pc:sldChg>
      <pc:sldChg chg="modNotesTx">
        <pc:chgData name="Martine Power" userId="f3410e55-3c0b-475c-b0b5-72038337e5c9" providerId="ADAL" clId="{7E6F3FA5-C1B1-41B5-9114-0A8B33EA4CFA}" dt="2026-03-03T05:35:46.743" v="232" actId="20577"/>
        <pc:sldMkLst>
          <pc:docMk/>
          <pc:sldMk cId="263857361" sldId="639"/>
        </pc:sldMkLst>
      </pc:sldChg>
      <pc:sldChg chg="modNotesTx">
        <pc:chgData name="Martine Power" userId="f3410e55-3c0b-475c-b0b5-72038337e5c9" providerId="ADAL" clId="{7E6F3FA5-C1B1-41B5-9114-0A8B33EA4CFA}" dt="2026-03-03T05:36:33.175" v="233" actId="20577"/>
        <pc:sldMkLst>
          <pc:docMk/>
          <pc:sldMk cId="903473612" sldId="640"/>
        </pc:sldMkLst>
      </pc:sldChg>
      <pc:sldChg chg="modNotesTx">
        <pc:chgData name="Martine Power" userId="f3410e55-3c0b-475c-b0b5-72038337e5c9" providerId="ADAL" clId="{7E6F3FA5-C1B1-41B5-9114-0A8B33EA4CFA}" dt="2026-03-03T05:42:59.438" v="257" actId="20577"/>
        <pc:sldMkLst>
          <pc:docMk/>
          <pc:sldMk cId="1531641575" sldId="642"/>
        </pc:sldMkLst>
      </pc:sldChg>
      <pc:sldChg chg="modNotesTx">
        <pc:chgData name="Martine Power" userId="f3410e55-3c0b-475c-b0b5-72038337e5c9" providerId="ADAL" clId="{7E6F3FA5-C1B1-41B5-9114-0A8B33EA4CFA}" dt="2026-03-03T05:43:33.846" v="263" actId="20577"/>
        <pc:sldMkLst>
          <pc:docMk/>
          <pc:sldMk cId="943029673" sldId="64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4/03/2026</a:t>
            </a:fld>
            <a:endParaRPr lang="en-AU" dirty="0"/>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dirty="0"/>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4/03/2026</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dirty="0"/>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14) takes approximately 15 minutes. </a:t>
            </a:r>
            <a:endParaRPr lang="en-AU" dirty="0">
              <a:latin typeface="+mn-lt"/>
              <a:cs typeface="Calibri"/>
            </a:endParaRPr>
          </a:p>
          <a:p>
            <a:pPr>
              <a:defRPr/>
            </a:pPr>
            <a:endParaRPr lang="en-AU" dirty="0">
              <a:latin typeface="+mn-lt"/>
            </a:endParaRPr>
          </a:p>
          <a:p>
            <a:pPr>
              <a:defRPr/>
            </a:pPr>
            <a:r>
              <a:rPr lang="en-AU" dirty="0">
                <a:latin typeface="+mn-lt"/>
              </a:rPr>
              <a:t>Explicit teaching of </a:t>
            </a:r>
            <a:r>
              <a:rPr lang="en-AU" sz="1200" b="1" dirty="0">
                <a:latin typeface="+mn-lt"/>
              </a:rPr>
              <a:t>a-l</a:t>
            </a:r>
            <a:r>
              <a:rPr lang="en-AU" sz="1200" dirty="0">
                <a:latin typeface="+mn-lt"/>
              </a:rPr>
              <a:t> as a spelling pattern (slides 15 to 39) </a:t>
            </a: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38).</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39). For example, you could use the Phonics pair-game templates found on the Literacy Hub (www.literacyhub.edu.au/search/phonics-pair-game-templates) and add words containing letter–sound correspondences students have already learnt. </a:t>
            </a:r>
          </a:p>
          <a:p>
            <a:endParaRPr lang="en-AU" dirty="0"/>
          </a:p>
          <a:p>
            <a:r>
              <a:rPr lang="en-AU" dirty="0"/>
              <a:t>Notes:</a:t>
            </a:r>
          </a:p>
          <a:p>
            <a:pPr marL="171450" indent="-171450">
              <a:buFont typeface="Arial" panose="020B0604020202020204" pitchFamily="34" charset="0"/>
              <a:buChar char="•"/>
            </a:pPr>
            <a:r>
              <a:rPr lang="en-US" dirty="0"/>
              <a:t>In the teacher notes for this lesson, the following notation will be used:</a:t>
            </a:r>
          </a:p>
          <a:p>
            <a:pPr marL="628650" lvl="1" indent="-171450">
              <a:buFont typeface="Courier New" panose="02070309020205020404" pitchFamily="49" charset="0"/>
              <a:buChar char="o"/>
            </a:pPr>
            <a:r>
              <a:rPr lang="en-US" b="1" dirty="0"/>
              <a:t>a-l </a:t>
            </a:r>
            <a:r>
              <a:rPr lang="en-US" b="0" dirty="0"/>
              <a:t>f</a:t>
            </a:r>
            <a:r>
              <a:rPr lang="en-US" dirty="0"/>
              <a:t>or the spelling pattern </a:t>
            </a:r>
            <a:r>
              <a:rPr lang="en-US" b="1" dirty="0"/>
              <a:t>al</a:t>
            </a:r>
            <a:r>
              <a:rPr lang="en-US" b="0" dirty="0"/>
              <a:t>.</a:t>
            </a:r>
          </a:p>
          <a:p>
            <a:pPr marL="628650" lvl="1" indent="-171450">
              <a:buFont typeface="Courier New" panose="02070309020205020404" pitchFamily="49" charset="0"/>
              <a:buChar char="o"/>
            </a:pPr>
            <a:r>
              <a:rPr lang="en-US" b="0" dirty="0"/>
              <a:t>/all/ for the sound pattern </a:t>
            </a:r>
            <a:r>
              <a:rPr lang="en-US" dirty="0"/>
              <a:t>/or/, /l/ as in </a:t>
            </a:r>
            <a:r>
              <a:rPr lang="en-US" b="1" dirty="0"/>
              <a:t>already</a:t>
            </a:r>
            <a:r>
              <a:rPr lang="en-US" b="0" dirty="0"/>
              <a: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This lesson contains words that some students may not be familiar with. Providing a short, student-friendly definition for these words can be done after the instruction on the relevant slide/s. </a:t>
            </a:r>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dirty="0"/>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loudest</a:t>
            </a:r>
            <a:r>
              <a:rPr lang="en-US" b="0" dirty="0"/>
              <a:t>,</a:t>
            </a:r>
            <a:r>
              <a:rPr lang="en-US" b="1" dirty="0"/>
              <a:t> hardest</a:t>
            </a:r>
            <a:r>
              <a:rPr lang="en-US" b="0" dirty="0"/>
              <a:t>,</a:t>
            </a:r>
            <a:r>
              <a:rPr lang="en-US" b="1" dirty="0"/>
              <a:t> cutest</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leaving off the final </a:t>
            </a:r>
            <a:r>
              <a:rPr lang="en-US" b="1" dirty="0"/>
              <a:t>e </a:t>
            </a:r>
            <a:r>
              <a:rPr lang="en-US" b="0" dirty="0"/>
              <a:t>if needed, or doubling the final consonant if needed if it is a 1-1-1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choose a student to explain what each word means*. Encourage them to use the language from the taught catchphrase: </a:t>
            </a:r>
            <a:r>
              <a:rPr lang="en-AU"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the “most” compared to the rest</a:t>
            </a:r>
            <a:r>
              <a:rPr lang="en-AU" sz="1200" kern="1200" dirty="0">
                <a:solidFill>
                  <a:schemeClr val="tx1"/>
                </a:solidFill>
                <a:effectLst/>
                <a:latin typeface="+mn-lt"/>
                <a:ea typeface="+mn-ea"/>
                <a:cs typeface="+mn-cs"/>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AU" dirty="0"/>
          </a:p>
          <a:p>
            <a:pPr marL="0" indent="0">
              <a:buFont typeface="Arial" panose="020B0604020202020204" pitchFamily="34" charset="0"/>
              <a:buNone/>
            </a:pPr>
            <a:r>
              <a:rPr lang="en-AU" dirty="0"/>
              <a:t>*Explain that:</a:t>
            </a:r>
          </a:p>
          <a:p>
            <a:pPr marL="171450" indent="-171450">
              <a:buFont typeface="Arial" panose="020B0604020202020204" pitchFamily="34" charset="0"/>
              <a:buChar char="•"/>
            </a:pPr>
            <a:r>
              <a:rPr lang="en-AU" dirty="0"/>
              <a:t>a diamond is the hardest natural material on earth</a:t>
            </a:r>
          </a:p>
          <a:p>
            <a:pPr marL="171450" indent="-171450">
              <a:buFont typeface="Arial" panose="020B0604020202020204" pitchFamily="34" charset="0"/>
              <a:buChar char="•"/>
            </a:pPr>
            <a:r>
              <a:rPr lang="en-AU" dirty="0"/>
              <a:t>comparisons can be subjective as in choosing the cutest puppy.</a:t>
            </a:r>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dirty="0"/>
          </a:p>
        </p:txBody>
      </p:sp>
    </p:spTree>
    <p:extLst>
      <p:ext uri="{BB962C8B-B14F-4D97-AF65-F5344CB8AC3E}">
        <p14:creationId xmlns:p14="http://schemas.microsoft.com/office/powerpoint/2010/main" val="2017486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s/t/r/</a:t>
            </a:r>
            <a:r>
              <a:rPr lang="en-US" b="1" dirty="0">
                <a:latin typeface="Aptos" panose="020B0004020202020204" pitchFamily="34" charset="0"/>
              </a:rPr>
              <a:t>aigh</a:t>
            </a:r>
            <a:r>
              <a:rPr lang="en-US" b="1" dirty="0"/>
              <a:t>/t</a:t>
            </a:r>
            <a:r>
              <a:rPr lang="en-US" b="0" dirty="0"/>
              <a:t>,</a:t>
            </a:r>
            <a:r>
              <a:rPr lang="en-US" b="1" dirty="0"/>
              <a:t> straight</a:t>
            </a:r>
            <a:r>
              <a:rPr lang="en-US" b="0" dirty="0"/>
              <a:t>,</a:t>
            </a:r>
            <a:r>
              <a:rPr lang="en-US" b="1" dirty="0"/>
              <a:t> s-t-r-aigh-t</a:t>
            </a:r>
            <a:r>
              <a:rPr lang="en-US" b="0" dirty="0"/>
              <a:t> spells </a:t>
            </a:r>
            <a:r>
              <a:rPr lang="en-US" b="1" dirty="0"/>
              <a:t>straight</a:t>
            </a:r>
            <a:r>
              <a:rPr lang="en-US" b="0"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dirty="0"/>
          </a:p>
        </p:txBody>
      </p:sp>
    </p:spTree>
    <p:extLst>
      <p:ext uri="{BB962C8B-B14F-4D97-AF65-F5344CB8AC3E}">
        <p14:creationId xmlns:p14="http://schemas.microsoft.com/office/powerpoint/2010/main" val="1827094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them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sentences,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dirty="0"/>
          </a:p>
        </p:txBody>
      </p:sp>
    </p:spTree>
    <p:extLst>
      <p:ext uri="{BB962C8B-B14F-4D97-AF65-F5344CB8AC3E}">
        <p14:creationId xmlns:p14="http://schemas.microsoft.com/office/powerpoint/2010/main" val="1791216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solidFill>
                  <a:schemeClr val="tx1"/>
                </a:solidFill>
                <a:latin typeface="+mn-lt"/>
              </a:rPr>
              <a:t>I caught the football and taught my eight brothers how to kick it with their toes.</a:t>
            </a: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needed, students can be given this additional follow-on sentence: </a:t>
            </a:r>
            <a:r>
              <a:rPr lang="en-US" sz="1200" b="1" kern="1200" dirty="0">
                <a:solidFill>
                  <a:schemeClr val="tx1"/>
                </a:solidFill>
                <a:effectLst/>
                <a:latin typeface="+mn-lt"/>
                <a:ea typeface="+mn-ea"/>
                <a:cs typeface="+mn-cs"/>
              </a:rPr>
              <a:t>The tallest of my eight brothers has the height needed to play football for the Hawks.</a:t>
            </a: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dirty="0"/>
          </a:p>
        </p:txBody>
      </p:sp>
    </p:spTree>
    <p:extLst>
      <p:ext uri="{BB962C8B-B14F-4D97-AF65-F5344CB8AC3E}">
        <p14:creationId xmlns:p14="http://schemas.microsoft.com/office/powerpoint/2010/main" val="3075389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dirty="0"/>
          </a:p>
        </p:txBody>
      </p:sp>
    </p:spTree>
    <p:extLst>
      <p:ext uri="{BB962C8B-B14F-4D97-AF65-F5344CB8AC3E}">
        <p14:creationId xmlns:p14="http://schemas.microsoft.com/office/powerpoint/2010/main" val="2639038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This lesson focuses the spelling pattern </a:t>
            </a:r>
            <a:r>
              <a:rPr lang="en-AU" sz="1200" b="1" kern="1200" dirty="0">
                <a:effectLst/>
                <a:latin typeface="+mn-lt"/>
                <a:ea typeface="Times New Roman" panose="02020603050405020304" pitchFamily="18" charset="0"/>
              </a:rPr>
              <a:t>a-l</a:t>
            </a:r>
            <a:r>
              <a:rPr lang="en-AU" sz="1200" b="0" kern="1200" dirty="0">
                <a:effectLst/>
                <a:latin typeface="+mn-lt"/>
                <a:ea typeface="Times New Roman" panose="02020603050405020304" pitchFamily="18" charset="0"/>
              </a:rPr>
              <a:t>.*</a:t>
            </a:r>
          </a:p>
          <a:p>
            <a:endParaRPr lang="en-AU" sz="1200" b="1" kern="1200" dirty="0">
              <a:effectLst/>
              <a:latin typeface="+mn-lt"/>
              <a:ea typeface="Times New Roman" panose="02020603050405020304" pitchFamily="18" charset="0"/>
            </a:endParaRPr>
          </a:p>
          <a:p>
            <a:pPr marL="171450" indent="-171450">
              <a:buFont typeface="Arial" panose="020B0604020202020204" pitchFamily="34" charset="0"/>
              <a:buChar char="•"/>
            </a:pPr>
            <a:r>
              <a:rPr lang="en-AU" sz="1200" b="0" kern="1200" dirty="0">
                <a:effectLst/>
                <a:latin typeface="+mn-lt"/>
                <a:ea typeface="Times New Roman" panose="02020603050405020304" pitchFamily="18" charset="0"/>
              </a:rPr>
              <a:t>The </a:t>
            </a:r>
            <a:r>
              <a:rPr lang="en-AU" sz="1200" b="1" kern="1200" dirty="0">
                <a:effectLst/>
                <a:latin typeface="+mn-lt"/>
                <a:ea typeface="Times New Roman" panose="02020603050405020304" pitchFamily="18" charset="0"/>
              </a:rPr>
              <a:t>a-l</a:t>
            </a:r>
            <a:r>
              <a:rPr lang="en-AU" sz="1200" b="0" kern="1200" dirty="0">
                <a:effectLst/>
                <a:latin typeface="+mn-lt"/>
                <a:ea typeface="Times New Roman" panose="02020603050405020304" pitchFamily="18" charset="0"/>
              </a:rPr>
              <a:t> spelling pattern represents a number of different sounds and sound patterns.</a:t>
            </a:r>
          </a:p>
          <a:p>
            <a:pPr marL="171450" indent="-171450">
              <a:buFont typeface="Arial" panose="020B0604020202020204" pitchFamily="34" charset="0"/>
              <a:buChar char="•"/>
            </a:pPr>
            <a:r>
              <a:rPr lang="en-AU" sz="1200" b="0" kern="1200" dirty="0">
                <a:effectLst/>
                <a:latin typeface="+mn-lt"/>
                <a:ea typeface="Times New Roman" panose="02020603050405020304" pitchFamily="18" charset="0"/>
              </a:rPr>
              <a:t>This lesson focuses on:</a:t>
            </a:r>
          </a:p>
          <a:p>
            <a:pPr marL="628650" lvl="1" indent="-171450">
              <a:buFont typeface="Arial" panose="020B0604020202020204" pitchFamily="34" charset="0"/>
              <a:buChar char="•"/>
            </a:pPr>
            <a:r>
              <a:rPr lang="en-AU" sz="1200" b="1" kern="1200" dirty="0">
                <a:effectLst/>
                <a:latin typeface="+mn-lt"/>
                <a:ea typeface="Times New Roman" panose="02020603050405020304" pitchFamily="18" charset="0"/>
              </a:rPr>
              <a:t>a-l </a:t>
            </a:r>
            <a:r>
              <a:rPr lang="en-AU" sz="1200" b="0" kern="1200" dirty="0">
                <a:effectLst/>
                <a:latin typeface="+mn-lt"/>
                <a:ea typeface="Times New Roman" panose="02020603050405020304" pitchFamily="18" charset="0"/>
              </a:rPr>
              <a:t>says the sound pattern /or/, /l/: /all/ as in </a:t>
            </a:r>
            <a:r>
              <a:rPr lang="en-AU" sz="1200" b="1" kern="1200" dirty="0">
                <a:effectLst/>
                <a:latin typeface="+mn-lt"/>
                <a:ea typeface="Times New Roman" panose="02020603050405020304" pitchFamily="18" charset="0"/>
              </a:rPr>
              <a:t>already</a:t>
            </a:r>
          </a:p>
          <a:p>
            <a:pPr marL="628650" lvl="1" indent="-171450">
              <a:buFont typeface="Arial" panose="020B0604020202020204" pitchFamily="34" charset="0"/>
              <a:buChar char="•"/>
            </a:pPr>
            <a:r>
              <a:rPr lang="en-AU" sz="1200" b="1" kern="1200" dirty="0">
                <a:effectLst/>
                <a:latin typeface="+mn-lt"/>
                <a:ea typeface="Times New Roman" panose="02020603050405020304" pitchFamily="18" charset="0"/>
              </a:rPr>
              <a:t>a-l</a:t>
            </a:r>
            <a:r>
              <a:rPr lang="en-AU" sz="1200" b="0" kern="1200" dirty="0">
                <a:effectLst/>
                <a:latin typeface="+mn-lt"/>
                <a:ea typeface="Times New Roman" panose="02020603050405020304" pitchFamily="18" charset="0"/>
              </a:rPr>
              <a:t> says /or/ and /ar/ as in </a:t>
            </a:r>
            <a:r>
              <a:rPr lang="en-AU" sz="1200" b="1" kern="1200" dirty="0">
                <a:effectLst/>
                <a:latin typeface="+mn-lt"/>
                <a:ea typeface="Times New Roman" panose="02020603050405020304" pitchFamily="18" charset="0"/>
              </a:rPr>
              <a:t>chalk</a:t>
            </a:r>
            <a:r>
              <a:rPr lang="en-AU" sz="1200" b="0" kern="1200" dirty="0">
                <a:effectLst/>
                <a:latin typeface="+mn-lt"/>
                <a:ea typeface="Times New Roman" panose="02020603050405020304" pitchFamily="18" charset="0"/>
              </a:rPr>
              <a:t> and </a:t>
            </a:r>
            <a:r>
              <a:rPr lang="en-AU" sz="1200" b="1" kern="1200" dirty="0">
                <a:effectLst/>
                <a:latin typeface="+mn-lt"/>
                <a:ea typeface="Times New Roman" panose="02020603050405020304" pitchFamily="18" charset="0"/>
              </a:rPr>
              <a:t>palm</a:t>
            </a:r>
            <a:r>
              <a:rPr lang="en-AU" sz="1200" b="0" kern="1200" dirty="0">
                <a:effectLst/>
                <a:latin typeface="+mn-lt"/>
                <a:ea typeface="Times New Roman" panose="02020603050405020304" pitchFamily="18" charset="0"/>
              </a:rPr>
              <a:t>.</a:t>
            </a:r>
          </a:p>
          <a:p>
            <a:pPr marL="171450" indent="-171450">
              <a:buFont typeface="Arial" panose="020B0604020202020204" pitchFamily="34" charset="0"/>
              <a:buChar char="•"/>
            </a:pPr>
            <a:r>
              <a:rPr lang="en-AU" sz="1200" b="0" kern="1200" dirty="0">
                <a:effectLst/>
                <a:latin typeface="+mn-lt"/>
                <a:ea typeface="Times New Roman" panose="02020603050405020304" pitchFamily="18" charset="0"/>
              </a:rPr>
              <a:t>It also introduces </a:t>
            </a:r>
            <a:r>
              <a:rPr lang="en-AU" sz="1200" b="1" kern="1200" dirty="0">
                <a:effectLst/>
                <a:latin typeface="+mn-lt"/>
                <a:ea typeface="Times New Roman" panose="02020603050405020304" pitchFamily="18" charset="0"/>
              </a:rPr>
              <a:t>-al </a:t>
            </a:r>
            <a:r>
              <a:rPr lang="en-AU" sz="1200" b="0" kern="1200" dirty="0">
                <a:effectLst/>
                <a:latin typeface="+mn-lt"/>
                <a:ea typeface="Times New Roman" panose="02020603050405020304" pitchFamily="18" charset="0"/>
              </a:rPr>
              <a:t>as a suffix meaning </a:t>
            </a:r>
            <a:r>
              <a:rPr lang="en-AU" sz="1200" b="0" i="0" kern="1200" dirty="0">
                <a:effectLst/>
                <a:latin typeface="+mn-lt"/>
                <a:ea typeface="Times New Roman" panose="02020603050405020304" pitchFamily="18" charset="0"/>
              </a:rPr>
              <a:t>‘about’ or ‘to do with’.</a:t>
            </a:r>
          </a:p>
          <a:p>
            <a:pPr marL="0" indent="0">
              <a:buFont typeface="Arial" panose="020B0604020202020204" pitchFamily="34" charset="0"/>
              <a:buNone/>
            </a:pPr>
            <a:endParaRPr lang="en-AU" sz="1200" b="0" kern="1200" dirty="0">
              <a:effectLst/>
              <a:latin typeface="+mn-lt"/>
              <a:ea typeface="Times New Roman" panose="02020603050405020304" pitchFamily="18" charset="0"/>
            </a:endParaRPr>
          </a:p>
          <a:p>
            <a:pPr marL="0" indent="0">
              <a:buFont typeface="Arial" panose="020B0604020202020204" pitchFamily="34" charset="0"/>
              <a:buNone/>
            </a:pPr>
            <a:r>
              <a:rPr lang="en-AU" sz="1200" b="1" kern="1200" dirty="0">
                <a:effectLst/>
                <a:latin typeface="+mn-lt"/>
                <a:ea typeface="Times New Roman" panose="02020603050405020304" pitchFamily="18" charset="0"/>
              </a:rPr>
              <a:t>a-l</a:t>
            </a:r>
            <a:r>
              <a:rPr lang="en-AU" sz="1200" b="0" kern="1200" dirty="0">
                <a:effectLst/>
                <a:latin typeface="+mn-lt"/>
                <a:ea typeface="Times New Roman" panose="02020603050405020304" pitchFamily="18" charset="0"/>
              </a:rPr>
              <a:t> as a spelling pattern can also represent: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kern="1200" dirty="0">
                <a:effectLst/>
                <a:latin typeface="+mn-lt"/>
                <a:ea typeface="Times New Roman" panose="02020603050405020304" pitchFamily="18" charset="0"/>
              </a:rPr>
              <a:t>the single letter</a:t>
            </a:r>
            <a:r>
              <a:rPr lang="en-AU" sz="1200" b="0" kern="1200" dirty="0">
                <a:effectLst/>
                <a:latin typeface="Aptos Narrow" panose="020B0004020202020204" pitchFamily="34" charset="0"/>
                <a:ea typeface="Times New Roman" panose="02020603050405020304" pitchFamily="18" charset="0"/>
              </a:rPr>
              <a:t>–</a:t>
            </a:r>
            <a:r>
              <a:rPr lang="en-AU" sz="1200" b="0" kern="1200" dirty="0">
                <a:effectLst/>
                <a:latin typeface="+mn-lt"/>
                <a:ea typeface="Times New Roman" panose="02020603050405020304" pitchFamily="18" charset="0"/>
              </a:rPr>
              <a:t>sound correspondences /a/ (</a:t>
            </a:r>
            <a:r>
              <a:rPr lang="en-AU" sz="1200" b="1" kern="1200" dirty="0">
                <a:effectLst/>
                <a:latin typeface="+mn-lt"/>
                <a:ea typeface="Times New Roman" panose="02020603050405020304" pitchFamily="18" charset="0"/>
              </a:rPr>
              <a:t>a</a:t>
            </a:r>
            <a:r>
              <a:rPr lang="en-AU" sz="1200" b="0" kern="1200" dirty="0">
                <a:effectLst/>
                <a:latin typeface="+mn-lt"/>
                <a:ea typeface="Times New Roman" panose="02020603050405020304" pitchFamily="18" charset="0"/>
              </a:rPr>
              <a:t> says /a/, Lesson 1.2) and /l/ (</a:t>
            </a:r>
            <a:r>
              <a:rPr lang="en-AU" sz="1200" b="1" kern="1200" dirty="0">
                <a:effectLst/>
                <a:latin typeface="+mn-lt"/>
                <a:ea typeface="Times New Roman" panose="02020603050405020304" pitchFamily="18" charset="0"/>
              </a:rPr>
              <a:t>l </a:t>
            </a:r>
            <a:r>
              <a:rPr lang="en-AU" sz="1200" b="0" kern="1200" dirty="0">
                <a:effectLst/>
                <a:latin typeface="+mn-lt"/>
                <a:ea typeface="Times New Roman" panose="02020603050405020304" pitchFamily="18" charset="0"/>
              </a:rPr>
              <a:t>says /l/, Lesson 3.5) as in the word </a:t>
            </a:r>
            <a:r>
              <a:rPr lang="en-AU" sz="1200" b="1" kern="1200" dirty="0">
                <a:effectLst/>
                <a:latin typeface="+mn-lt"/>
                <a:ea typeface="Times New Roman" panose="02020603050405020304" pitchFamily="18" charset="0"/>
              </a:rPr>
              <a:t>pal</a:t>
            </a:r>
            <a:r>
              <a:rPr lang="en-AU" sz="1200" b="0" kern="1200" dirty="0">
                <a:effectLst/>
                <a:latin typeface="+mn-lt"/>
                <a:ea typeface="Times New Roman" panose="02020603050405020304" pitchFamily="18"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kern="1200" dirty="0">
                <a:effectLst/>
                <a:latin typeface="+mn-lt"/>
                <a:ea typeface="Times New Roman" panose="02020603050405020304" pitchFamily="18" charset="0"/>
              </a:rPr>
              <a:t>a schwa sound followed by /l/ as in </a:t>
            </a:r>
            <a:r>
              <a:rPr lang="en-AU" sz="1200" b="1" kern="1200" dirty="0">
                <a:effectLst/>
                <a:latin typeface="+mn-lt"/>
                <a:ea typeface="Times New Roman" panose="02020603050405020304" pitchFamily="18" charset="0"/>
              </a:rPr>
              <a:t>formal</a:t>
            </a:r>
            <a:r>
              <a:rPr lang="en-AU" sz="1200" b="0" kern="1200" dirty="0">
                <a:effectLst/>
                <a:latin typeface="+mn-lt"/>
                <a:ea typeface="Times New Roman" panose="02020603050405020304" pitchFamily="18" charset="0"/>
              </a:rPr>
              <a:t> (Phase 16).</a:t>
            </a:r>
          </a:p>
          <a:p>
            <a:pPr marL="0" indent="0">
              <a:buFont typeface="Arial" panose="020B0604020202020204" pitchFamily="34" charset="0"/>
              <a:buNone/>
            </a:pPr>
            <a:r>
              <a:rPr lang="en-AU" sz="1200" b="0" kern="1200" dirty="0">
                <a:effectLst/>
                <a:latin typeface="+mn-lt"/>
                <a:ea typeface="Times New Roman" panose="02020603050405020304" pitchFamily="18" charset="0"/>
              </a:rPr>
              <a:t>These letter</a:t>
            </a:r>
            <a:r>
              <a:rPr lang="en-AU" sz="1200" b="0" kern="1200" dirty="0">
                <a:effectLst/>
                <a:latin typeface="Aptos Narrow" panose="020B0004020202020204" pitchFamily="34" charset="0"/>
                <a:ea typeface="Times New Roman" panose="02020603050405020304" pitchFamily="18" charset="0"/>
              </a:rPr>
              <a:t>–</a:t>
            </a:r>
            <a:r>
              <a:rPr lang="en-AU" sz="1200" b="0" kern="1200" dirty="0">
                <a:effectLst/>
                <a:latin typeface="+mn-lt"/>
                <a:ea typeface="Times New Roman" panose="02020603050405020304" pitchFamily="18" charset="0"/>
              </a:rPr>
              <a:t>sound correspondences have </a:t>
            </a:r>
            <a:r>
              <a:rPr lang="en-AU" sz="1200" b="0" kern="1200">
                <a:effectLst/>
                <a:latin typeface="+mn-lt"/>
                <a:ea typeface="Times New Roman" panose="02020603050405020304" pitchFamily="18" charset="0"/>
              </a:rPr>
              <a:t>been taught in </a:t>
            </a:r>
            <a:r>
              <a:rPr lang="en-AU" sz="1200" b="0" kern="1200" dirty="0">
                <a:effectLst/>
                <a:latin typeface="+mn-lt"/>
                <a:ea typeface="Times New Roman" panose="02020603050405020304" pitchFamily="18" charset="0"/>
              </a:rPr>
              <a:t>previous phases. </a:t>
            </a:r>
          </a:p>
          <a:p>
            <a:endParaRPr lang="en-US" dirty="0"/>
          </a:p>
          <a:p>
            <a:r>
              <a:rPr lang="en-US" dirty="0"/>
              <a:t>*In the teacher notes for this lesson, the following notation will be used:</a:t>
            </a:r>
          </a:p>
          <a:p>
            <a:pPr marL="171450" indent="-171450">
              <a:buFont typeface="Arial" panose="020B0604020202020204" pitchFamily="34" charset="0"/>
              <a:buChar char="•"/>
            </a:pPr>
            <a:r>
              <a:rPr lang="en-US" b="1" dirty="0"/>
              <a:t>a-l </a:t>
            </a:r>
            <a:r>
              <a:rPr lang="en-US" b="0" dirty="0"/>
              <a:t>f</a:t>
            </a:r>
            <a:r>
              <a:rPr lang="en-US" dirty="0"/>
              <a:t>or the spelling pattern </a:t>
            </a:r>
            <a:r>
              <a:rPr lang="en-US" b="1" dirty="0"/>
              <a:t>al</a:t>
            </a:r>
            <a:r>
              <a:rPr lang="en-US" b="0" dirty="0"/>
              <a:t>.</a:t>
            </a:r>
          </a:p>
          <a:p>
            <a:pPr marL="171450" indent="-171450">
              <a:buFont typeface="Arial" panose="020B0604020202020204" pitchFamily="34" charset="0"/>
              <a:buChar char="•"/>
            </a:pPr>
            <a:r>
              <a:rPr lang="en-US" b="0" dirty="0"/>
              <a:t>/all/ for the sound pattern </a:t>
            </a:r>
            <a:r>
              <a:rPr lang="en-US" dirty="0"/>
              <a:t>/or/, /l/ as in </a:t>
            </a:r>
            <a:r>
              <a:rPr lang="en-US" b="1" dirty="0"/>
              <a:t>already</a:t>
            </a:r>
            <a:r>
              <a:rPr lang="en-US" b="0" dirty="0"/>
              <a:t>.</a:t>
            </a: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dirty="0"/>
          </a:p>
        </p:txBody>
      </p:sp>
    </p:spTree>
    <p:extLst>
      <p:ext uri="{BB962C8B-B14F-4D97-AF65-F5344CB8AC3E}">
        <p14:creationId xmlns:p14="http://schemas.microsoft.com/office/powerpoint/2010/main" val="27174748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Review learning so far about the </a:t>
            </a:r>
            <a:r>
              <a:rPr lang="en-US" b="1" i="0" dirty="0">
                <a:latin typeface="+mn-lt"/>
              </a:rPr>
              <a:t>a-l </a:t>
            </a:r>
            <a:r>
              <a:rPr lang="en-US" b="0" i="0" dirty="0">
                <a:latin typeface="+mn-lt"/>
              </a:rPr>
              <a:t>spelling pattern. 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We know </a:t>
            </a:r>
            <a:r>
              <a:rPr lang="en-US" b="1" i="1" dirty="0">
                <a:latin typeface="+mn-lt"/>
              </a:rPr>
              <a:t>a</a:t>
            </a:r>
            <a:r>
              <a:rPr lang="en-US" b="0" i="1" dirty="0">
                <a:latin typeface="+mn-lt"/>
              </a:rPr>
              <a:t> can say /a/ and </a:t>
            </a:r>
            <a:r>
              <a:rPr lang="en-US" b="1" i="1" dirty="0">
                <a:latin typeface="+mn-lt"/>
              </a:rPr>
              <a:t>l </a:t>
            </a:r>
            <a:r>
              <a:rPr lang="en-US" b="0" i="1" dirty="0">
                <a:latin typeface="+mn-lt"/>
              </a:rPr>
              <a:t>says /l/ in words such as </a:t>
            </a:r>
            <a:r>
              <a:rPr lang="en-US" b="1" i="1" u="sng" dirty="0">
                <a:latin typeface="+mn-lt"/>
              </a:rPr>
              <a:t>al</a:t>
            </a:r>
            <a:r>
              <a:rPr lang="en-US" b="1" i="1" dirty="0">
                <a:latin typeface="+mn-lt"/>
              </a:rPr>
              <a:t>gebra</a:t>
            </a:r>
            <a:r>
              <a:rPr lang="en-US" b="0" i="1" dirty="0">
                <a:latin typeface="+mn-lt"/>
              </a:rPr>
              <a:t> and </a:t>
            </a:r>
            <a:r>
              <a:rPr lang="en-US" b="1" i="1" u="sng" dirty="0">
                <a:latin typeface="+mn-lt"/>
              </a:rPr>
              <a:t>al</a:t>
            </a:r>
            <a:r>
              <a:rPr lang="en-US" b="1" i="1" dirty="0">
                <a:latin typeface="+mn-lt"/>
              </a:rPr>
              <a:t>bum</a:t>
            </a:r>
            <a:r>
              <a:rPr lang="en-US"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We know </a:t>
            </a:r>
            <a:r>
              <a:rPr lang="en-US" b="1" i="1" dirty="0">
                <a:latin typeface="+mn-lt"/>
              </a:rPr>
              <a:t>a</a:t>
            </a:r>
            <a:r>
              <a:rPr lang="en-US" b="0" i="1" dirty="0">
                <a:latin typeface="+mn-lt"/>
              </a:rPr>
              <a:t> can say a </a:t>
            </a:r>
            <a:r>
              <a:rPr lang="en-US" b="1" i="1" dirty="0">
                <a:latin typeface="+mn-lt"/>
              </a:rPr>
              <a:t>schwa</a:t>
            </a:r>
            <a:r>
              <a:rPr lang="en-US" b="0" i="1" dirty="0">
                <a:latin typeface="+mn-lt"/>
              </a:rPr>
              <a:t> sound before </a:t>
            </a:r>
            <a:r>
              <a:rPr lang="en-US" b="1" i="1" dirty="0">
                <a:latin typeface="+mn-lt"/>
              </a:rPr>
              <a:t>l</a:t>
            </a:r>
            <a:r>
              <a:rPr lang="en-US" b="0" i="1" dirty="0">
                <a:latin typeface="+mn-lt"/>
              </a:rPr>
              <a:t> saying /l/</a:t>
            </a:r>
            <a:r>
              <a:rPr lang="en-US" b="1" i="1" dirty="0">
                <a:latin typeface="+mn-lt"/>
              </a:rPr>
              <a:t> </a:t>
            </a:r>
            <a:r>
              <a:rPr lang="en-US" b="0" i="1" dirty="0">
                <a:latin typeface="+mn-lt"/>
              </a:rPr>
              <a:t>at the end of a word such as </a:t>
            </a:r>
            <a:r>
              <a:rPr lang="en-US" b="1" i="1" dirty="0">
                <a:latin typeface="+mn-lt"/>
              </a:rPr>
              <a:t>norm</a:t>
            </a:r>
            <a:r>
              <a:rPr lang="en-US" b="1" i="1" u="sng" dirty="0">
                <a:latin typeface="+mn-lt"/>
              </a:rPr>
              <a:t>al</a:t>
            </a:r>
            <a:r>
              <a:rPr lang="en-US"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We have also learnt the irregular words </a:t>
            </a:r>
            <a:r>
              <a:rPr lang="en-US" b="1" i="1" dirty="0">
                <a:latin typeface="+mn-lt"/>
              </a:rPr>
              <a:t>w</a:t>
            </a:r>
            <a:r>
              <a:rPr lang="en-US" b="1" i="1" u="sng" dirty="0">
                <a:latin typeface="+mn-lt"/>
              </a:rPr>
              <a:t>al</a:t>
            </a:r>
            <a:r>
              <a:rPr lang="en-US" b="1" i="1" dirty="0">
                <a:latin typeface="+mn-lt"/>
              </a:rPr>
              <a:t>k</a:t>
            </a:r>
            <a:r>
              <a:rPr lang="en-US" b="0" i="1" dirty="0">
                <a:latin typeface="+mn-lt"/>
              </a:rPr>
              <a:t> and </a:t>
            </a:r>
            <a:r>
              <a:rPr lang="en-US" b="1" i="1" dirty="0">
                <a:latin typeface="+mn-lt"/>
              </a:rPr>
              <a:t>t</a:t>
            </a:r>
            <a:r>
              <a:rPr lang="en-US" b="1" i="1" u="sng" dirty="0">
                <a:latin typeface="+mn-lt"/>
              </a:rPr>
              <a:t>al</a:t>
            </a:r>
            <a:r>
              <a:rPr lang="en-US" b="1" i="1" dirty="0">
                <a:latin typeface="+mn-lt"/>
              </a:rPr>
              <a:t>k</a:t>
            </a:r>
            <a:r>
              <a:rPr lang="en-US" b="0" i="1" dirty="0">
                <a:latin typeface="+mn-lt"/>
              </a:rPr>
              <a:t> where </a:t>
            </a:r>
            <a:r>
              <a:rPr lang="en-US" b="1" i="1" dirty="0">
                <a:latin typeface="+mn-lt"/>
              </a:rPr>
              <a:t>a-l </a:t>
            </a:r>
            <a:r>
              <a:rPr lang="en-US" b="0" i="1" dirty="0">
                <a:latin typeface="+mn-lt"/>
              </a:rPr>
              <a:t>says /or/ </a:t>
            </a:r>
            <a:r>
              <a:rPr lang="en-US" b="0" i="0" dirty="0">
                <a:latin typeface="+mn-lt"/>
              </a:rPr>
              <a:t>(Phase 10 irregular words). </a:t>
            </a:r>
            <a:endParaRPr lang="en-US" b="0" i="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Today we will learn more about</a:t>
            </a:r>
            <a:r>
              <a:rPr lang="en-US" b="1" i="1" dirty="0">
                <a:latin typeface="+mn-lt"/>
              </a:rPr>
              <a:t> a-l</a:t>
            </a:r>
            <a:r>
              <a:rPr lang="en-US" b="0" i="1" dirty="0">
                <a:latin typeface="+mn-lt"/>
              </a:rPr>
              <a:t> as a spelling pattern.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We call it a spelling pattern because: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sometimes it represents a single sound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sometimes is represents a sound pattern, that is, more than one sound one after the other. </a:t>
            </a:r>
            <a:endParaRPr lang="en-US" b="0" i="1" dirty="0">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dirty="0"/>
          </a:p>
        </p:txBody>
      </p:sp>
    </p:spTree>
    <p:extLst>
      <p:ext uri="{BB962C8B-B14F-4D97-AF65-F5344CB8AC3E}">
        <p14:creationId xmlns:p14="http://schemas.microsoft.com/office/powerpoint/2010/main" val="713078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C4DAB5-3A2E-2BD9-D6C7-1F7995BCE0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2E25B8-97F8-50B5-563B-F798221FFE77}"/>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040E3F7B-574F-E1D0-5212-FF721BA871FE}"/>
              </a:ext>
            </a:extLst>
          </p:cNvPr>
          <p:cNvSpPr>
            <a:spLocks noGrp="1"/>
          </p:cNvSpPr>
          <p:nvPr>
            <p:ph type="body" idx="1"/>
          </p:nvPr>
        </p:nvSpPr>
        <p:spPr/>
        <p:txBody>
          <a:bodyPr/>
          <a:lstStyle/>
          <a:p>
            <a:r>
              <a:rPr lang="en-US" b="1" dirty="0">
                <a:latin typeface="+mn-lt"/>
              </a:rPr>
              <a:t>I do</a:t>
            </a:r>
          </a:p>
          <a:p>
            <a:endParaRPr lang="en-US" b="1" dirty="0">
              <a:latin typeface="+mn-lt"/>
            </a:endParaRPr>
          </a:p>
          <a:p>
            <a:r>
              <a:rPr lang="en-US" b="0" dirty="0">
                <a:latin typeface="+mn-lt"/>
              </a:rPr>
              <a:t>Introduce</a:t>
            </a:r>
            <a:r>
              <a:rPr lang="en-US" b="1" dirty="0">
                <a:latin typeface="+mn-lt"/>
              </a:rPr>
              <a:t> a-l </a:t>
            </a:r>
            <a:r>
              <a:rPr lang="en-US" b="0" dirty="0">
                <a:latin typeface="+mn-lt"/>
              </a:rPr>
              <a:t>says /or/, /l/: /all/ in Old English compound words.</a:t>
            </a:r>
          </a:p>
          <a:p>
            <a:endParaRPr lang="en-US" b="0" dirty="0">
              <a:latin typeface="+mn-lt"/>
            </a:endParaRPr>
          </a:p>
          <a:p>
            <a:r>
              <a:rPr lang="en-US" b="0" dirty="0">
                <a:latin typeface="+mn-lt"/>
              </a:rPr>
              <a:t>Say: </a:t>
            </a:r>
          </a:p>
          <a:p>
            <a:pPr marL="171450" indent="-171450">
              <a:buFont typeface="Arial" panose="020B0604020202020204" pitchFamily="34" charset="0"/>
              <a:buChar char="•"/>
            </a:pPr>
            <a:r>
              <a:rPr lang="en-US" b="0" i="1" dirty="0">
                <a:latin typeface="+mn-lt"/>
              </a:rPr>
              <a:t>In these words, the </a:t>
            </a:r>
            <a:r>
              <a:rPr lang="en-US" b="1" i="1" dirty="0">
                <a:latin typeface="+mn-lt"/>
              </a:rPr>
              <a:t>a-l</a:t>
            </a:r>
            <a:r>
              <a:rPr lang="en-US" b="0" i="1" dirty="0">
                <a:latin typeface="+mn-lt"/>
              </a:rPr>
              <a:t> spelling pattern says /or/, /l/: /all/.</a:t>
            </a:r>
          </a:p>
          <a:p>
            <a:pPr marL="171450" indent="-171450">
              <a:buFont typeface="Arial" panose="020B0604020202020204" pitchFamily="34" charset="0"/>
              <a:buChar char="•"/>
            </a:pPr>
            <a:r>
              <a:rPr lang="en-US" b="0" i="1" dirty="0">
                <a:latin typeface="+mn-lt"/>
              </a:rPr>
              <a:t>This is because they come from Old English compound words that started with the base word </a:t>
            </a:r>
            <a:r>
              <a:rPr lang="en-US" b="1" i="1" dirty="0">
                <a:latin typeface="+mn-lt"/>
              </a:rPr>
              <a:t>all</a:t>
            </a:r>
            <a:r>
              <a:rPr lang="en-US" b="0" i="1" dirty="0">
                <a:latin typeface="+mn-lt"/>
              </a:rPr>
              <a:t>.*</a:t>
            </a:r>
          </a:p>
          <a:p>
            <a:pPr marL="171450" indent="-171450">
              <a:buFont typeface="Arial" panose="020B0604020202020204" pitchFamily="34" charset="0"/>
              <a:buChar char="•"/>
            </a:pPr>
            <a:r>
              <a:rPr lang="en-US" b="0" i="1" dirty="0">
                <a:latin typeface="+mn-lt"/>
              </a:rPr>
              <a:t>The spelling in these words has changed over time to </a:t>
            </a:r>
            <a:r>
              <a:rPr lang="en-US" b="1" i="1" dirty="0">
                <a:latin typeface="+mn-lt"/>
              </a:rPr>
              <a:t>a-l</a:t>
            </a:r>
            <a:r>
              <a:rPr lang="en-US" b="0" i="1" dirty="0">
                <a:latin typeface="+mn-lt"/>
              </a:rPr>
              <a:t>. </a:t>
            </a:r>
          </a:p>
          <a:p>
            <a:pPr marL="0" indent="0">
              <a:buFont typeface="Arial" panose="020B0604020202020204" pitchFamily="34" charset="0"/>
              <a:buNone/>
            </a:pPr>
            <a:endParaRPr lang="en-US" b="0" dirty="0">
              <a:latin typeface="+mn-lt"/>
            </a:endParaRPr>
          </a:p>
          <a:p>
            <a:pPr marL="0" indent="0">
              <a:buFont typeface="Arial" panose="020B0604020202020204" pitchFamily="34" charset="0"/>
              <a:buNone/>
            </a:pPr>
            <a:r>
              <a:rPr lang="en-US" b="0" dirty="0">
                <a:latin typeface="+mn-lt"/>
              </a:rPr>
              <a:t>Read the words from the list, emphasising the /all/ sound pattern represented by </a:t>
            </a:r>
            <a:r>
              <a:rPr lang="en-US" b="1" dirty="0">
                <a:latin typeface="+mn-lt"/>
              </a:rPr>
              <a:t>a-l</a:t>
            </a:r>
            <a:r>
              <a:rPr lang="en-US" b="0" dirty="0">
                <a:latin typeface="+mn-lt"/>
              </a:rPr>
              <a:t>. </a:t>
            </a:r>
          </a:p>
          <a:p>
            <a:pPr marL="0" indent="0">
              <a:buFont typeface="Arial" panose="020B0604020202020204" pitchFamily="34" charset="0"/>
              <a:buNone/>
            </a:pPr>
            <a:endParaRPr lang="en-US" b="0" dirty="0">
              <a:latin typeface="+mn-lt"/>
            </a:endParaRPr>
          </a:p>
          <a:p>
            <a:pPr marL="0" indent="0">
              <a:buFont typeface="Arial" panose="020B0604020202020204" pitchFamily="34" charset="0"/>
              <a:buNone/>
            </a:pPr>
            <a:r>
              <a:rPr lang="en-US" b="0" dirty="0">
                <a:latin typeface="+mn-lt"/>
              </a:rPr>
              <a:t>*Teacher background knowledge: </a:t>
            </a:r>
          </a:p>
          <a:p>
            <a:pPr marL="0" indent="0">
              <a:buFont typeface="Arial" panose="020B0604020202020204" pitchFamily="34" charset="0"/>
              <a:buNone/>
            </a:pPr>
            <a:r>
              <a:rPr lang="en-US" b="0" dirty="0">
                <a:latin typeface="+mn-lt"/>
              </a:rPr>
              <a:t>In Old English, </a:t>
            </a:r>
            <a:r>
              <a:rPr lang="en-US" b="1" dirty="0">
                <a:latin typeface="+mn-lt"/>
              </a:rPr>
              <a:t>all</a:t>
            </a:r>
            <a:r>
              <a:rPr lang="en-US" b="0" dirty="0">
                <a:latin typeface="+mn-lt"/>
              </a:rPr>
              <a:t> was originally spelt</a:t>
            </a:r>
            <a:r>
              <a:rPr lang="en-US" b="1" dirty="0">
                <a:latin typeface="+mn-lt"/>
              </a:rPr>
              <a:t> eall</a:t>
            </a:r>
            <a:r>
              <a:rPr lang="en-US" b="0" dirty="0">
                <a:latin typeface="+mn-lt"/>
              </a:rPr>
              <a:t>.</a:t>
            </a:r>
            <a:r>
              <a:rPr lang="en-US" b="1" dirty="0">
                <a:latin typeface="+mn-lt"/>
              </a:rPr>
              <a:t> </a:t>
            </a:r>
            <a:r>
              <a:rPr lang="en-US" b="0" dirty="0">
                <a:latin typeface="+mn-lt"/>
              </a:rPr>
              <a:t>However, this is not included in the lesson, as it would take student attention away from the link between the familiar spelling of </a:t>
            </a:r>
            <a:r>
              <a:rPr lang="en-US" b="1" dirty="0">
                <a:latin typeface="+mn-lt"/>
              </a:rPr>
              <a:t>all</a:t>
            </a:r>
            <a:r>
              <a:rPr lang="en-US" b="0" dirty="0">
                <a:latin typeface="+mn-lt"/>
              </a:rPr>
              <a:t> and the </a:t>
            </a:r>
            <a:r>
              <a:rPr lang="en-US" b="1" dirty="0">
                <a:latin typeface="+mn-lt"/>
              </a:rPr>
              <a:t>a-l</a:t>
            </a:r>
            <a:r>
              <a:rPr lang="en-US" b="0" dirty="0">
                <a:latin typeface="+mn-lt"/>
              </a:rPr>
              <a:t> spelling pattern used in these words. </a:t>
            </a:r>
          </a:p>
        </p:txBody>
      </p:sp>
      <p:sp>
        <p:nvSpPr>
          <p:cNvPr id="4" name="Slide Number Placeholder 3">
            <a:extLst>
              <a:ext uri="{FF2B5EF4-FFF2-40B4-BE49-F238E27FC236}">
                <a16:creationId xmlns:a16="http://schemas.microsoft.com/office/drawing/2014/main" id="{CBFA4454-1325-A139-BFD3-53F35A6B349C}"/>
              </a:ext>
            </a:extLst>
          </p:cNvPr>
          <p:cNvSpPr>
            <a:spLocks noGrp="1"/>
          </p:cNvSpPr>
          <p:nvPr>
            <p:ph type="sldNum" sz="quarter" idx="5"/>
          </p:nvPr>
        </p:nvSpPr>
        <p:spPr/>
        <p:txBody>
          <a:bodyPr/>
          <a:lstStyle/>
          <a:p>
            <a:fld id="{5A44A9DE-4760-4494-A2B3-6554A63B8D88}" type="slidenum">
              <a:rPr lang="en-AU" smtClean="0"/>
              <a:t>17</a:t>
            </a:fld>
            <a:endParaRPr lang="en-AU" dirty="0"/>
          </a:p>
        </p:txBody>
      </p:sp>
    </p:spTree>
    <p:extLst>
      <p:ext uri="{BB962C8B-B14F-4D97-AF65-F5344CB8AC3E}">
        <p14:creationId xmlns:p14="http://schemas.microsoft.com/office/powerpoint/2010/main" val="21478266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F9E76-2E72-B753-F641-BC27609C2D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EACB17-40B5-4968-0794-5469BC46979E}"/>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28B2FFAD-CA37-3ED6-B2A4-60C3C3154327}"/>
              </a:ext>
            </a:extLst>
          </p:cNvPr>
          <p:cNvSpPr>
            <a:spLocks noGrp="1"/>
          </p:cNvSpPr>
          <p:nvPr>
            <p:ph type="body" idx="1"/>
          </p:nvPr>
        </p:nvSpPr>
        <p:spPr/>
        <p:txBody>
          <a:bodyPr/>
          <a:lstStyle/>
          <a:p>
            <a:r>
              <a:rPr lang="en-US" b="1" dirty="0">
                <a:latin typeface="+mn-lt"/>
              </a:rPr>
              <a:t>We do</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write the </a:t>
            </a:r>
            <a:r>
              <a:rPr lang="en-US" b="1" dirty="0">
                <a:latin typeface="+mn-lt"/>
              </a:rPr>
              <a:t>a-l </a:t>
            </a:r>
            <a:r>
              <a:rPr lang="en-US" dirty="0">
                <a:latin typeface="+mn-lt"/>
              </a:rPr>
              <a:t>spelling pattern in the air, on the carpet or on a mini-whiteboard three times, saying the target sound pattern each time.</a:t>
            </a:r>
          </a:p>
          <a:p>
            <a:pPr marL="171450" indent="-171450">
              <a:buFont typeface="Arial" panose="020B0604020202020204" pitchFamily="34" charset="0"/>
              <a:buChar char="•"/>
            </a:pPr>
            <a:r>
              <a:rPr lang="en-US" b="1" i="1" dirty="0">
                <a:latin typeface="+mn-lt"/>
                <a:cs typeface="Arial" panose="020B0604020202020204" pitchFamily="34" charset="0"/>
              </a:rPr>
              <a:t>a-l</a:t>
            </a:r>
            <a:r>
              <a:rPr lang="en-US" b="0" i="1" dirty="0">
                <a:latin typeface="+mn-lt"/>
                <a:cs typeface="Arial" panose="020B0604020202020204" pitchFamily="34" charset="0"/>
              </a:rPr>
              <a:t> says /all/</a:t>
            </a:r>
          </a:p>
          <a:p>
            <a:pPr marL="0" indent="0">
              <a:buFont typeface="Arial" panose="020B0604020202020204" pitchFamily="34" charset="0"/>
              <a:buNone/>
            </a:pPr>
            <a:endParaRPr lang="en-US" b="0" i="1" dirty="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cs typeface="Arial" panose="020B0604020202020204" pitchFamily="34" charset="0"/>
              </a:rPr>
              <a:t>Then support student to read the words on the slide. </a:t>
            </a:r>
            <a:endParaRPr lang="en-US" b="1" i="0" dirty="0">
              <a:latin typeface="+mn-lt"/>
            </a:endParaRPr>
          </a:p>
        </p:txBody>
      </p:sp>
      <p:sp>
        <p:nvSpPr>
          <p:cNvPr id="4" name="Slide Number Placeholder 3">
            <a:extLst>
              <a:ext uri="{FF2B5EF4-FFF2-40B4-BE49-F238E27FC236}">
                <a16:creationId xmlns:a16="http://schemas.microsoft.com/office/drawing/2014/main" id="{84ABC5C4-F783-4FE7-E864-79CA4126B90C}"/>
              </a:ext>
            </a:extLst>
          </p:cNvPr>
          <p:cNvSpPr>
            <a:spLocks noGrp="1"/>
          </p:cNvSpPr>
          <p:nvPr>
            <p:ph type="sldNum" sz="quarter" idx="5"/>
          </p:nvPr>
        </p:nvSpPr>
        <p:spPr/>
        <p:txBody>
          <a:bodyPr/>
          <a:lstStyle/>
          <a:p>
            <a:fld id="{5A44A9DE-4760-4494-A2B3-6554A63B8D88}" type="slidenum">
              <a:rPr lang="en-AU" smtClean="0"/>
              <a:t>18</a:t>
            </a:fld>
            <a:endParaRPr lang="en-AU" dirty="0"/>
          </a:p>
        </p:txBody>
      </p:sp>
    </p:spTree>
    <p:extLst>
      <p:ext uri="{BB962C8B-B14F-4D97-AF65-F5344CB8AC3E}">
        <p14:creationId xmlns:p14="http://schemas.microsoft.com/office/powerpoint/2010/main" val="11580895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D334C-7DB7-7F40-5FDC-42636155F1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1274FF-0B7B-73B1-33A3-1B5C561F52C9}"/>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BEAD841C-195B-1228-4C0D-448E42F9C6A9}"/>
              </a:ext>
            </a:extLst>
          </p:cNvPr>
          <p:cNvSpPr>
            <a:spLocks noGrp="1"/>
          </p:cNvSpPr>
          <p:nvPr>
            <p:ph type="body" idx="1"/>
          </p:nvPr>
        </p:nvSpPr>
        <p:spPr/>
        <p:txBody>
          <a:bodyPr/>
          <a:lstStyle/>
          <a:p>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Say the following words one at a time for students to spell on their mini-whiteboard, a piece of paper or similar.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almost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altogether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already</a:t>
            </a:r>
          </a:p>
          <a:p>
            <a:endParaRPr lang="en-US" b="1" dirty="0">
              <a:latin typeface="+mn-lt"/>
            </a:endParaRPr>
          </a:p>
          <a:p>
            <a:r>
              <a:rPr lang="en-US" b="0" dirty="0">
                <a:latin typeface="+mn-lt"/>
              </a:rPr>
              <a:t>Ask students to recall why </a:t>
            </a:r>
            <a:r>
              <a:rPr lang="en-US" b="1" dirty="0">
                <a:latin typeface="+mn-lt"/>
              </a:rPr>
              <a:t>a-l </a:t>
            </a:r>
            <a:r>
              <a:rPr lang="en-US" b="0" dirty="0">
                <a:latin typeface="+mn-lt"/>
              </a:rPr>
              <a:t>says /all/ in these words. You may</a:t>
            </a:r>
          </a:p>
          <a:p>
            <a:pPr marL="171450" indent="-171450">
              <a:buFont typeface="Arial" panose="020B0604020202020204" pitchFamily="34" charset="0"/>
              <a:buChar char="•"/>
            </a:pPr>
            <a:r>
              <a:rPr lang="en-US" b="0" dirty="0">
                <a:latin typeface="+mn-lt"/>
              </a:rPr>
              <a:t>have students turn and talk to a partner if this is a familiar routine in your classroom</a:t>
            </a:r>
          </a:p>
          <a:p>
            <a:pPr marL="171450" indent="-171450">
              <a:buFont typeface="Arial" panose="020B0604020202020204" pitchFamily="34" charset="0"/>
              <a:buChar char="•"/>
            </a:pPr>
            <a:r>
              <a:rPr lang="en-US" b="0" dirty="0">
                <a:latin typeface="+mn-lt"/>
              </a:rPr>
              <a:t>select individual students to respond. </a:t>
            </a:r>
          </a:p>
        </p:txBody>
      </p:sp>
      <p:sp>
        <p:nvSpPr>
          <p:cNvPr id="4" name="Slide Number Placeholder 3">
            <a:extLst>
              <a:ext uri="{FF2B5EF4-FFF2-40B4-BE49-F238E27FC236}">
                <a16:creationId xmlns:a16="http://schemas.microsoft.com/office/drawing/2014/main" id="{B9FBAE7A-D35C-9363-CA87-1E5C40A89826}"/>
              </a:ext>
            </a:extLst>
          </p:cNvPr>
          <p:cNvSpPr>
            <a:spLocks noGrp="1"/>
          </p:cNvSpPr>
          <p:nvPr>
            <p:ph type="sldNum" sz="quarter" idx="5"/>
          </p:nvPr>
        </p:nvSpPr>
        <p:spPr/>
        <p:txBody>
          <a:bodyPr/>
          <a:lstStyle/>
          <a:p>
            <a:fld id="{5A44A9DE-4760-4494-A2B3-6554A63B8D88}" type="slidenum">
              <a:rPr lang="en-AU" smtClean="0"/>
              <a:t>19</a:t>
            </a:fld>
            <a:endParaRPr lang="en-AU" dirty="0"/>
          </a:p>
        </p:txBody>
      </p:sp>
    </p:spTree>
    <p:extLst>
      <p:ext uri="{BB962C8B-B14F-4D97-AF65-F5344CB8AC3E}">
        <p14:creationId xmlns:p14="http://schemas.microsoft.com/office/powerpoint/2010/main" val="1548043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Review</a:t>
            </a:r>
          </a:p>
          <a:p>
            <a:endParaRPr lang="en-US" sz="1200" b="0" kern="1200" dirty="0">
              <a:solidFill>
                <a:schemeClr val="tx1"/>
              </a:solidFill>
              <a:latin typeface="+mn-lt"/>
              <a:ea typeface="+mn-ea"/>
              <a:cs typeface="+mn-cs"/>
            </a:endParaRPr>
          </a:p>
          <a:p>
            <a:r>
              <a:rPr lang="en-US" sz="1200" b="0" kern="1200" dirty="0">
                <a:solidFill>
                  <a:schemeClr val="tx1"/>
                </a:solidFill>
                <a:latin typeface="+mn-lt"/>
                <a:ea typeface="+mn-ea"/>
                <a:cs typeface="+mn-cs"/>
              </a:rPr>
              <a:t>The review of this letter</a:t>
            </a:r>
            <a:r>
              <a:rPr lang="en-AU" sz="1200" kern="1200" dirty="0">
                <a:solidFill>
                  <a:schemeClr val="tx1"/>
                </a:solidFill>
                <a:latin typeface="+mn-lt"/>
                <a:ea typeface="+mn-ea"/>
                <a:cs typeface="+mn-cs"/>
              </a:rPr>
              <a:t>–</a:t>
            </a:r>
            <a:r>
              <a:rPr lang="en-US" sz="1200" b="0" kern="1200" dirty="0">
                <a:solidFill>
                  <a:schemeClr val="tx1"/>
                </a:solidFill>
                <a:latin typeface="+mn-lt"/>
                <a:ea typeface="+mn-ea"/>
                <a:cs typeface="+mn-cs"/>
              </a:rPr>
              <a:t>sound correspondence focuses on the taught sounds as well as the spelling generalisation for their use.</a:t>
            </a:r>
          </a:p>
          <a:p>
            <a:endParaRPr lang="en-US" sz="1200" b="0" kern="1200" dirty="0">
              <a:solidFill>
                <a:schemeClr val="tx1"/>
              </a:solidFill>
              <a:latin typeface="+mn-lt"/>
              <a:ea typeface="+mn-ea"/>
              <a:cs typeface="+mn-cs"/>
            </a:endParaRPr>
          </a:p>
          <a:p>
            <a:pPr marL="171450" indent="-171450">
              <a:buFont typeface="Arial" panose="020B0604020202020204" pitchFamily="34" charset="0"/>
              <a:buChar char="•"/>
            </a:pPr>
            <a:r>
              <a:rPr lang="en-US" sz="1200" b="0" kern="1200" dirty="0">
                <a:solidFill>
                  <a:schemeClr val="tx1"/>
                </a:solidFill>
                <a:latin typeface="+mn-lt"/>
                <a:ea typeface="+mn-ea"/>
                <a:cs typeface="+mn-cs"/>
              </a:rPr>
              <a:t>Point to the </a:t>
            </a:r>
            <a:r>
              <a:rPr lang="en-US" sz="1200" b="1" kern="1200" dirty="0">
                <a:solidFill>
                  <a:schemeClr val="tx1"/>
                </a:solidFill>
                <a:latin typeface="+mn-lt"/>
                <a:ea typeface="+mn-ea"/>
                <a:cs typeface="+mn-cs"/>
              </a:rPr>
              <a:t>ey</a:t>
            </a:r>
            <a:r>
              <a:rPr lang="en-US" sz="1200" b="0" kern="1200" dirty="0">
                <a:solidFill>
                  <a:schemeClr val="tx1"/>
                </a:solidFill>
                <a:latin typeface="+mn-lt"/>
                <a:ea typeface="+mn-ea"/>
                <a:cs typeface="+mn-cs"/>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Prompt students to say the mnemonic phrase, </a:t>
            </a:r>
            <a:r>
              <a:rPr lang="en-US" sz="1200" b="1" kern="1200" dirty="0">
                <a:solidFill>
                  <a:schemeClr val="tx1"/>
                </a:solidFill>
                <a:latin typeface="+mn-lt"/>
                <a:ea typeface="+mn-ea"/>
                <a:cs typeface="+mn-cs"/>
              </a:rPr>
              <a:t>That monk</a:t>
            </a:r>
            <a:r>
              <a:rPr lang="en-US" sz="1200" b="1" u="sng" kern="1200" dirty="0">
                <a:solidFill>
                  <a:schemeClr val="tx1"/>
                </a:solidFill>
                <a:latin typeface="+mn-lt"/>
                <a:ea typeface="+mn-ea"/>
                <a:cs typeface="+mn-cs"/>
              </a:rPr>
              <a:t>ey</a:t>
            </a:r>
            <a:r>
              <a:rPr lang="en-US" sz="1200" b="1" kern="1200" dirty="0">
                <a:solidFill>
                  <a:schemeClr val="tx1"/>
                </a:solidFill>
                <a:latin typeface="+mn-lt"/>
                <a:ea typeface="+mn-ea"/>
                <a:cs typeface="+mn-cs"/>
              </a:rPr>
              <a:t> is gr</a:t>
            </a:r>
            <a:r>
              <a:rPr lang="en-US" sz="1200" b="1" u="sng" kern="1200" dirty="0">
                <a:solidFill>
                  <a:schemeClr val="tx1"/>
                </a:solidFill>
                <a:latin typeface="+mn-lt"/>
                <a:ea typeface="+mn-ea"/>
                <a:cs typeface="+mn-cs"/>
              </a:rPr>
              <a:t>ey</a:t>
            </a:r>
            <a:r>
              <a:rPr lang="en-US" sz="1200" b="1" kern="1200" dirty="0">
                <a:solidFill>
                  <a:schemeClr val="tx1"/>
                </a:solidFill>
                <a:latin typeface="+mn-lt"/>
                <a:ea typeface="+mn-ea"/>
                <a:cs typeface="+mn-cs"/>
              </a:rPr>
              <a:t>!</a:t>
            </a:r>
          </a:p>
          <a:p>
            <a:pPr marL="171450" indent="-171450">
              <a:buFont typeface="Arial" panose="020B0604020202020204" pitchFamily="34" charset="0"/>
              <a:buChar char="•"/>
            </a:pPr>
            <a:r>
              <a:rPr lang="en-US" sz="1200" b="0" kern="1200" dirty="0">
                <a:solidFill>
                  <a:schemeClr val="tx1"/>
                </a:solidFill>
                <a:latin typeface="+mn-lt"/>
                <a:ea typeface="+mn-ea"/>
                <a:cs typeface="+mn-cs"/>
              </a:rPr>
              <a:t>Prompt students to review the generalisation for the sounds </a:t>
            </a:r>
            <a:r>
              <a:rPr lang="en-US" sz="1200" b="1" kern="1200" dirty="0">
                <a:solidFill>
                  <a:schemeClr val="tx1"/>
                </a:solidFill>
                <a:latin typeface="+mn-lt"/>
                <a:ea typeface="+mn-ea"/>
                <a:cs typeface="+mn-cs"/>
              </a:rPr>
              <a:t>ey</a:t>
            </a:r>
            <a:r>
              <a:rPr lang="en-US" sz="1200" b="0" kern="1200" dirty="0">
                <a:solidFill>
                  <a:schemeClr val="tx1"/>
                </a:solidFill>
                <a:latin typeface="+mn-lt"/>
                <a:ea typeface="+mn-ea"/>
                <a:cs typeface="+mn-cs"/>
              </a:rPr>
              <a:t> can say: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(especially in two-syllable words): </a:t>
            </a:r>
            <a:r>
              <a:rPr lang="en-US" sz="1200" b="1" i="0" dirty="0">
                <a:latin typeface="+mn-lt"/>
                <a:ea typeface="Calibri" panose="020F0502020204030204" pitchFamily="34" charset="0"/>
                <a:cs typeface="Arial" panose="020B0604020202020204" pitchFamily="34" charset="0"/>
              </a:rPr>
              <a:t>ey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i="0" kern="1200" dirty="0">
                <a:effectLst/>
                <a:latin typeface="+mn-lt"/>
                <a:ea typeface="Times New Roman" panose="02020603050405020304" pitchFamily="18" charset="0"/>
              </a:rPr>
              <a:t>ē</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monkey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(and mostly in one-syllable words):</a:t>
            </a:r>
            <a:r>
              <a:rPr lang="en-US" sz="1200" b="1" i="0" dirty="0">
                <a:latin typeface="+mn-lt"/>
                <a:ea typeface="Calibri" panose="020F0502020204030204" pitchFamily="34" charset="0"/>
                <a:cs typeface="Arial" panose="020B0604020202020204" pitchFamily="34" charset="0"/>
              </a:rPr>
              <a:t> ey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/ā</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grey</a:t>
            </a:r>
            <a:r>
              <a:rPr lang="en-AU" sz="1200" b="0" i="0" kern="1200" dirty="0">
                <a:effectLst/>
                <a:latin typeface="+mn-lt"/>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endParaRPr lang="en-US" sz="1200" b="0" kern="1200" dirty="0">
              <a:solidFill>
                <a:schemeClr val="tx1"/>
              </a:solidFill>
              <a:latin typeface="+mn-lt"/>
              <a:ea typeface="+mn-ea"/>
              <a:cs typeface="+mn-cs"/>
            </a:endParaRPr>
          </a:p>
          <a:p>
            <a:pPr marL="0" indent="0">
              <a:buFont typeface="Arial" panose="020B0604020202020204" pitchFamily="34" charset="0"/>
              <a:buNone/>
            </a:pPr>
            <a:r>
              <a:rPr lang="en-US" sz="1200" b="0" kern="1200" dirty="0">
                <a:solidFill>
                  <a:schemeClr val="tx1"/>
                </a:solidFill>
                <a:latin typeface="+mn-lt"/>
                <a:ea typeface="+mn-ea"/>
                <a:cs typeface="+mn-cs"/>
              </a:rPr>
              <a:t>Remind students that the order of the sounds made by </a:t>
            </a:r>
            <a:r>
              <a:rPr lang="en-US" sz="1200" b="1" kern="1200" dirty="0">
                <a:solidFill>
                  <a:schemeClr val="tx1"/>
                </a:solidFill>
                <a:latin typeface="+mn-lt"/>
                <a:ea typeface="+mn-ea"/>
                <a:cs typeface="+mn-cs"/>
              </a:rPr>
              <a:t>ey </a:t>
            </a:r>
            <a:r>
              <a:rPr lang="en-US" sz="1200" b="0" kern="1200" dirty="0">
                <a:solidFill>
                  <a:schemeClr val="tx1"/>
                </a:solidFill>
                <a:latin typeface="+mn-lt"/>
                <a:ea typeface="+mn-ea"/>
                <a:cs typeface="+mn-cs"/>
              </a:rPr>
              <a:t>in the mnemonic phrase is the same as the order of how common they are. </a:t>
            </a:r>
          </a:p>
          <a:p>
            <a:pPr marL="628650" lvl="1" indent="-171450">
              <a:buFont typeface="Arial" panose="020B0604020202020204" pitchFamily="34" charset="0"/>
              <a:buChar char="•"/>
            </a:pPr>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If any students do not know a sound or say the wrong sound, provide corrective feedback and modelling. </a:t>
            </a:r>
            <a:r>
              <a:rPr lang="en-US" sz="1200" kern="1200" dirty="0">
                <a:solidFill>
                  <a:schemeClr val="tx1"/>
                </a:solidFill>
                <a:latin typeface="+mn-lt"/>
                <a:ea typeface="+mn-ea"/>
                <a:cs typeface="+mn-cs"/>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dirty="0">
                <a:solidFill>
                  <a:schemeClr val="tx1"/>
                </a:solidFill>
                <a:latin typeface="+mn-lt"/>
                <a:ea typeface="+mn-ea"/>
                <a:cs typeface="+mn-cs"/>
              </a:rPr>
              <a:t>Note: Y</a:t>
            </a:r>
            <a:r>
              <a:rPr lang="en-AU" sz="1200" kern="1200" dirty="0">
                <a:solidFill>
                  <a:schemeClr val="tx1"/>
                </a:solidFill>
                <a:latin typeface="+mn-lt"/>
                <a:ea typeface="+mn-ea"/>
                <a:cs typeface="+mn-cs"/>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dirty="0"/>
          </a:p>
        </p:txBody>
      </p:sp>
    </p:spTree>
    <p:extLst>
      <p:ext uri="{BB962C8B-B14F-4D97-AF65-F5344CB8AC3E}">
        <p14:creationId xmlns:p14="http://schemas.microsoft.com/office/powerpoint/2010/main" val="22303554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550B6-59CF-DC22-6D2B-6844028116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31BCCF-4B27-3B92-B31F-3B4DC4ADD31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ECEA3B66-152C-68B3-E48D-253BF7A3BB02}"/>
              </a:ext>
            </a:extLst>
          </p:cNvPr>
          <p:cNvSpPr>
            <a:spLocks noGrp="1"/>
          </p:cNvSpPr>
          <p:nvPr>
            <p:ph type="body" idx="1"/>
          </p:nvPr>
        </p:nvSpPr>
        <p:spPr/>
        <p:txBody>
          <a:bodyPr/>
          <a:lstStyle/>
          <a:p>
            <a:r>
              <a:rPr lang="en-US" b="1" dirty="0">
                <a:latin typeface="+mn-lt"/>
              </a:rPr>
              <a:t>I do</a:t>
            </a:r>
          </a:p>
          <a:p>
            <a:endParaRPr lang="en-US" b="1" dirty="0">
              <a:latin typeface="+mn-lt"/>
            </a:endParaRPr>
          </a:p>
          <a:p>
            <a:r>
              <a:rPr lang="en-US" b="0" dirty="0">
                <a:latin typeface="+mn-lt"/>
              </a:rPr>
              <a:t>Introduce</a:t>
            </a:r>
            <a:r>
              <a:rPr lang="en-US" b="1" dirty="0">
                <a:latin typeface="+mn-lt"/>
              </a:rPr>
              <a:t> a-l </a:t>
            </a:r>
            <a:r>
              <a:rPr lang="en-US" b="0" dirty="0">
                <a:latin typeface="+mn-lt"/>
              </a:rPr>
              <a:t>says /ar/ and /</a:t>
            </a:r>
            <a:r>
              <a:rPr lang="en-AU" b="0" noProof="0" dirty="0">
                <a:latin typeface="+mn-lt"/>
              </a:rPr>
              <a:t>or</a:t>
            </a:r>
            <a:r>
              <a:rPr lang="en-US" b="0" dirty="0">
                <a:latin typeface="+mn-lt"/>
              </a:rPr>
              <a:t>/ in the middle of words.</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In a few English words, we say /or/ or /</a:t>
            </a:r>
            <a:r>
              <a:rPr lang="en-AU" b="0" i="1" noProof="0" dirty="0">
                <a:latin typeface="+mn-lt"/>
              </a:rPr>
              <a:t>ar</a:t>
            </a:r>
            <a:r>
              <a:rPr lang="en-US" b="0" i="1" dirty="0">
                <a:latin typeface="+mn-lt"/>
              </a:rPr>
              <a:t>/ for </a:t>
            </a:r>
            <a:r>
              <a:rPr lang="en-US" b="1" i="1" dirty="0">
                <a:latin typeface="+mn-lt"/>
              </a:rPr>
              <a:t>a-l</a:t>
            </a:r>
            <a:r>
              <a:rPr lang="en-US" b="0" i="1" dirty="0">
                <a:latin typeface="+mn-lt"/>
              </a:rPr>
              <a:t> in the middle of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In these words, it is the letter </a:t>
            </a:r>
            <a:r>
              <a:rPr lang="en-US" b="1" i="1" dirty="0">
                <a:latin typeface="+mn-lt"/>
              </a:rPr>
              <a:t>a</a:t>
            </a:r>
            <a:r>
              <a:rPr lang="en-US" b="0" i="1" dirty="0">
                <a:latin typeface="+mn-lt"/>
              </a:rPr>
              <a:t> saying the sound /or/ or /</a:t>
            </a:r>
            <a:r>
              <a:rPr lang="en-AU" b="0" i="1" noProof="0" dirty="0">
                <a:latin typeface="+mn-lt"/>
              </a:rPr>
              <a:t>ar</a:t>
            </a:r>
            <a:r>
              <a:rPr lang="en-US" b="0" i="1"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The letter </a:t>
            </a:r>
            <a:r>
              <a:rPr lang="en-US" b="1" i="1" dirty="0">
                <a:latin typeface="+mn-lt"/>
              </a:rPr>
              <a:t>l</a:t>
            </a:r>
            <a:r>
              <a:rPr lang="en-US" b="0" i="1" dirty="0">
                <a:latin typeface="+mn-lt"/>
              </a:rPr>
              <a:t> is still included in the spelling because it used to represent a sound, but pronunciation has changed over time, and the /l/ is now silent.</a:t>
            </a:r>
            <a:endParaRPr lang="en-AU" sz="1200" kern="1200" dirty="0">
              <a:solidFill>
                <a:schemeClr val="tx1"/>
              </a:solidFill>
              <a:effectLst/>
              <a:latin typeface="+mn-lt"/>
              <a:ea typeface="+mn-ea"/>
              <a:cs typeface="+mn-cs"/>
            </a:endParaRPr>
          </a:p>
          <a:p>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Refer to the </a:t>
            </a:r>
            <a:r>
              <a:rPr lang="en-AU" sz="1200" b="1" kern="1200" dirty="0">
                <a:solidFill>
                  <a:schemeClr val="tx1"/>
                </a:solidFill>
                <a:effectLst/>
                <a:latin typeface="+mn-lt"/>
                <a:ea typeface="+mn-ea"/>
                <a:cs typeface="+mn-cs"/>
              </a:rPr>
              <a:t>a-l</a:t>
            </a:r>
            <a:r>
              <a:rPr lang="en-AU" sz="1200" kern="1200" dirty="0">
                <a:solidFill>
                  <a:schemeClr val="tx1"/>
                </a:solidFill>
                <a:effectLst/>
                <a:latin typeface="+mn-lt"/>
                <a:ea typeface="+mn-ea"/>
                <a:cs typeface="+mn-cs"/>
              </a:rPr>
              <a:t> words on the left of the slide. Say:</a:t>
            </a:r>
          </a:p>
          <a:p>
            <a:pPr marL="171450" indent="-171450">
              <a:buFont typeface="Arial" panose="020B0604020202020204" pitchFamily="34" charset="0"/>
              <a:buChar char="•"/>
            </a:pPr>
            <a:r>
              <a:rPr lang="en-AU" sz="1200" i="1" kern="1200" dirty="0">
                <a:solidFill>
                  <a:schemeClr val="tx1"/>
                </a:solidFill>
                <a:effectLst/>
                <a:latin typeface="+mn-lt"/>
                <a:ea typeface="+mn-ea"/>
                <a:cs typeface="+mn-cs"/>
              </a:rPr>
              <a:t>When </a:t>
            </a:r>
            <a:r>
              <a:rPr lang="en-AU" sz="1200" b="1" i="1" kern="1200" dirty="0">
                <a:solidFill>
                  <a:schemeClr val="tx1"/>
                </a:solidFill>
                <a:effectLst/>
                <a:latin typeface="+mn-lt"/>
                <a:ea typeface="+mn-ea"/>
                <a:cs typeface="+mn-cs"/>
              </a:rPr>
              <a:t>a-l</a:t>
            </a:r>
            <a:r>
              <a:rPr lang="en-AU" sz="1200" i="1" kern="1200" dirty="0">
                <a:solidFill>
                  <a:schemeClr val="tx1"/>
                </a:solidFill>
                <a:effectLst/>
                <a:latin typeface="+mn-lt"/>
                <a:ea typeface="+mn-ea"/>
                <a:cs typeface="+mn-cs"/>
              </a:rPr>
              <a:t> is followed by an </a:t>
            </a:r>
            <a:r>
              <a:rPr lang="en-AU" sz="1200" b="1" i="1" kern="1200" dirty="0">
                <a:solidFill>
                  <a:schemeClr val="tx1"/>
                </a:solidFill>
                <a:effectLst/>
                <a:latin typeface="+mn-lt"/>
                <a:ea typeface="+mn-ea"/>
                <a:cs typeface="+mn-cs"/>
              </a:rPr>
              <a:t>m</a:t>
            </a:r>
            <a:r>
              <a:rPr lang="en-AU" sz="1200" b="0" i="1" kern="1200" dirty="0">
                <a:solidFill>
                  <a:schemeClr val="tx1"/>
                </a:solidFill>
                <a:effectLst/>
                <a:latin typeface="+mn-lt"/>
                <a:ea typeface="+mn-ea"/>
                <a:cs typeface="+mn-cs"/>
              </a:rPr>
              <a:t>, it </a:t>
            </a:r>
            <a:r>
              <a:rPr lang="en-AU" sz="1200" i="1" kern="1200" dirty="0">
                <a:solidFill>
                  <a:schemeClr val="tx1"/>
                </a:solidFill>
                <a:effectLst/>
                <a:latin typeface="+mn-lt"/>
                <a:ea typeface="+mn-ea"/>
                <a:cs typeface="+mn-cs"/>
              </a:rPr>
              <a:t>says /ar/ as in the word </a:t>
            </a:r>
            <a:r>
              <a:rPr lang="en-AU" sz="1200" b="1" i="1" kern="1200" dirty="0">
                <a:solidFill>
                  <a:schemeClr val="tx1"/>
                </a:solidFill>
                <a:effectLst/>
                <a:latin typeface="+mn-lt"/>
                <a:ea typeface="+mn-ea"/>
                <a:cs typeface="+mn-cs"/>
              </a:rPr>
              <a:t>calm</a:t>
            </a:r>
            <a:r>
              <a:rPr lang="en-AU" sz="1200" i="1" kern="1200" dirty="0">
                <a:solidFill>
                  <a:schemeClr val="tx1"/>
                </a:solidFill>
                <a:effectLst/>
                <a:latin typeface="+mn-lt"/>
                <a:ea typeface="+mn-ea"/>
                <a:cs typeface="+mn-cs"/>
              </a:rPr>
              <a:t>.</a:t>
            </a:r>
          </a:p>
          <a:p>
            <a:pPr marL="171450" indent="-171450">
              <a:buFont typeface="Arial" panose="020B0604020202020204" pitchFamily="34" charset="0"/>
              <a:buChar char="•"/>
            </a:pPr>
            <a:r>
              <a:rPr lang="en-AU" sz="1200" i="1" kern="1200" dirty="0">
                <a:solidFill>
                  <a:schemeClr val="tx1"/>
                </a:solidFill>
                <a:effectLst/>
                <a:latin typeface="+mn-lt"/>
                <a:ea typeface="+mn-ea"/>
                <a:cs typeface="+mn-cs"/>
              </a:rPr>
              <a:t>When </a:t>
            </a:r>
            <a:r>
              <a:rPr lang="en-AU" sz="1200" b="1" i="1" kern="1200" dirty="0">
                <a:solidFill>
                  <a:schemeClr val="tx1"/>
                </a:solidFill>
                <a:effectLst/>
                <a:latin typeface="+mn-lt"/>
                <a:ea typeface="+mn-ea"/>
                <a:cs typeface="+mn-cs"/>
              </a:rPr>
              <a:t>a-l</a:t>
            </a:r>
            <a:r>
              <a:rPr lang="en-AU" sz="1200" i="1" kern="1200" dirty="0">
                <a:solidFill>
                  <a:schemeClr val="tx1"/>
                </a:solidFill>
                <a:effectLst/>
                <a:latin typeface="+mn-lt"/>
                <a:ea typeface="+mn-ea"/>
                <a:cs typeface="+mn-cs"/>
              </a:rPr>
              <a:t> is followed by an </a:t>
            </a:r>
            <a:r>
              <a:rPr lang="en-AU" sz="1200" b="1" i="1" kern="1200" dirty="0">
                <a:solidFill>
                  <a:schemeClr val="tx1"/>
                </a:solidFill>
                <a:effectLst/>
                <a:latin typeface="+mn-lt"/>
                <a:ea typeface="+mn-ea"/>
                <a:cs typeface="+mn-cs"/>
              </a:rPr>
              <a:t>f</a:t>
            </a:r>
            <a:r>
              <a:rPr lang="en-AU" sz="1200" b="0" i="1" kern="1200" dirty="0">
                <a:solidFill>
                  <a:schemeClr val="tx1"/>
                </a:solidFill>
                <a:effectLst/>
                <a:latin typeface="+mn-lt"/>
                <a:ea typeface="+mn-ea"/>
                <a:cs typeface="+mn-cs"/>
              </a:rPr>
              <a:t>, it </a:t>
            </a:r>
            <a:r>
              <a:rPr lang="en-AU" sz="1200" i="1" kern="1200" dirty="0">
                <a:solidFill>
                  <a:schemeClr val="tx1"/>
                </a:solidFill>
                <a:effectLst/>
                <a:latin typeface="+mn-lt"/>
                <a:ea typeface="+mn-ea"/>
                <a:cs typeface="+mn-cs"/>
              </a:rPr>
              <a:t>also says /ar/ as in the word </a:t>
            </a:r>
            <a:r>
              <a:rPr lang="en-AU" sz="1200" b="1" i="1" kern="1200" dirty="0">
                <a:solidFill>
                  <a:schemeClr val="tx1"/>
                </a:solidFill>
                <a:effectLst/>
                <a:latin typeface="+mn-lt"/>
                <a:ea typeface="+mn-ea"/>
                <a:cs typeface="+mn-cs"/>
              </a:rPr>
              <a:t>calf</a:t>
            </a:r>
            <a:r>
              <a:rPr lang="en-AU" sz="1200" i="1" kern="1200" dirty="0">
                <a:solidFill>
                  <a:schemeClr val="tx1"/>
                </a:solidFill>
                <a:effectLst/>
                <a:latin typeface="+mn-lt"/>
                <a:ea typeface="+mn-ea"/>
                <a:cs typeface="+mn-cs"/>
              </a:rPr>
              <a:t>.</a:t>
            </a:r>
            <a:endParaRPr lang="en-AU" sz="1200" kern="1200" dirty="0">
              <a:solidFill>
                <a:schemeClr val="tx1"/>
              </a:solidFill>
              <a:effectLst/>
              <a:latin typeface="+mn-lt"/>
              <a:ea typeface="+mn-ea"/>
              <a:cs typeface="+mn-cs"/>
            </a:endParaRPr>
          </a:p>
          <a:p>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Next, refer to the </a:t>
            </a:r>
            <a:r>
              <a:rPr lang="en-AU" sz="1200" b="1" kern="1200" dirty="0">
                <a:solidFill>
                  <a:schemeClr val="tx1"/>
                </a:solidFill>
                <a:effectLst/>
                <a:latin typeface="+mn-lt"/>
                <a:ea typeface="+mn-ea"/>
                <a:cs typeface="+mn-cs"/>
              </a:rPr>
              <a:t>a-l</a:t>
            </a:r>
            <a:r>
              <a:rPr lang="en-AU" sz="1200" kern="1200" dirty="0">
                <a:solidFill>
                  <a:schemeClr val="tx1"/>
                </a:solidFill>
                <a:effectLst/>
                <a:latin typeface="+mn-lt"/>
                <a:ea typeface="+mn-ea"/>
                <a:cs typeface="+mn-cs"/>
              </a:rPr>
              <a:t> word on the right of the slide. Say:</a:t>
            </a:r>
          </a:p>
          <a:p>
            <a:pPr marL="171450" indent="-171450">
              <a:buFont typeface="Arial" panose="020B0604020202020204" pitchFamily="34" charset="0"/>
              <a:buChar char="•"/>
            </a:pPr>
            <a:r>
              <a:rPr lang="en-AU" sz="1200" i="1" kern="1200" dirty="0">
                <a:solidFill>
                  <a:schemeClr val="tx1"/>
                </a:solidFill>
                <a:effectLst/>
                <a:latin typeface="+mn-lt"/>
                <a:ea typeface="+mn-ea"/>
                <a:cs typeface="+mn-cs"/>
              </a:rPr>
              <a:t>When </a:t>
            </a:r>
            <a:r>
              <a:rPr lang="en-AU" sz="1200" b="1" i="1" kern="1200" dirty="0">
                <a:solidFill>
                  <a:schemeClr val="tx1"/>
                </a:solidFill>
                <a:effectLst/>
                <a:latin typeface="+mn-lt"/>
                <a:ea typeface="+mn-ea"/>
                <a:cs typeface="+mn-cs"/>
              </a:rPr>
              <a:t>a-l</a:t>
            </a:r>
            <a:r>
              <a:rPr lang="en-AU" sz="1200" i="1" kern="1200" dirty="0">
                <a:solidFill>
                  <a:schemeClr val="tx1"/>
                </a:solidFill>
                <a:effectLst/>
                <a:latin typeface="+mn-lt"/>
                <a:ea typeface="+mn-ea"/>
                <a:cs typeface="+mn-cs"/>
              </a:rPr>
              <a:t> is followed by a </a:t>
            </a:r>
            <a:r>
              <a:rPr lang="en-AU" sz="1200" b="1" i="1" kern="1200" dirty="0">
                <a:solidFill>
                  <a:schemeClr val="tx1"/>
                </a:solidFill>
                <a:effectLst/>
                <a:latin typeface="+mn-lt"/>
                <a:ea typeface="+mn-ea"/>
                <a:cs typeface="+mn-cs"/>
              </a:rPr>
              <a:t>k</a:t>
            </a:r>
            <a:r>
              <a:rPr lang="en-AU" sz="1200" b="0" i="1" kern="1200" dirty="0">
                <a:solidFill>
                  <a:schemeClr val="tx1"/>
                </a:solidFill>
                <a:effectLst/>
                <a:latin typeface="+mn-lt"/>
                <a:ea typeface="+mn-ea"/>
                <a:cs typeface="+mn-cs"/>
              </a:rPr>
              <a:t>, it </a:t>
            </a:r>
            <a:r>
              <a:rPr lang="en-AU" sz="1200" i="1" kern="1200" dirty="0">
                <a:solidFill>
                  <a:schemeClr val="tx1"/>
                </a:solidFill>
                <a:effectLst/>
                <a:latin typeface="+mn-lt"/>
                <a:ea typeface="+mn-ea"/>
                <a:cs typeface="+mn-cs"/>
              </a:rPr>
              <a:t>says /or/ as in the word </a:t>
            </a:r>
            <a:r>
              <a:rPr lang="en-AU" sz="1200" b="1" i="1" kern="1200" dirty="0">
                <a:solidFill>
                  <a:schemeClr val="tx1"/>
                </a:solidFill>
                <a:effectLst/>
                <a:latin typeface="+mn-lt"/>
                <a:ea typeface="+mn-ea"/>
                <a:cs typeface="+mn-cs"/>
              </a:rPr>
              <a:t>walk</a:t>
            </a:r>
            <a:r>
              <a:rPr lang="en-AU" sz="1200" i="1" kern="1200" dirty="0">
                <a:solidFill>
                  <a:schemeClr val="tx1"/>
                </a:solidFill>
                <a:effectLst/>
                <a:latin typeface="+mn-lt"/>
                <a:ea typeface="+mn-ea"/>
                <a:cs typeface="+mn-cs"/>
              </a:rPr>
              <a:t>.</a:t>
            </a:r>
          </a:p>
          <a:p>
            <a:endParaRPr lang="en-AU"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Remind </a:t>
            </a:r>
            <a:r>
              <a:rPr lang="en-AU" sz="1200" i="0" kern="1200" dirty="0">
                <a:solidFill>
                  <a:schemeClr val="tx1"/>
                </a:solidFill>
                <a:effectLst/>
                <a:latin typeface="+mn-lt"/>
                <a:ea typeface="+mn-ea"/>
                <a:cs typeface="+mn-cs"/>
              </a:rPr>
              <a:t>students </a:t>
            </a:r>
            <a:r>
              <a:rPr lang="en-US" sz="1200" b="0" i="0" kern="1200" dirty="0">
                <a:solidFill>
                  <a:schemeClr val="tx1"/>
                </a:solidFill>
                <a:effectLst/>
                <a:latin typeface="+mn-lt"/>
                <a:ea typeface="+mn-ea"/>
                <a:cs typeface="+mn-cs"/>
              </a:rPr>
              <a:t>that they have</a:t>
            </a:r>
            <a:r>
              <a:rPr lang="en-US" b="0" i="0" dirty="0">
                <a:latin typeface="+mn-lt"/>
              </a:rPr>
              <a:t> already learnt the irregular words </a:t>
            </a:r>
            <a:r>
              <a:rPr lang="en-US" b="1" i="0" dirty="0">
                <a:latin typeface="+mn-lt"/>
              </a:rPr>
              <a:t>talk</a:t>
            </a:r>
            <a:r>
              <a:rPr lang="en-US" b="0" i="0" dirty="0">
                <a:latin typeface="+mn-lt"/>
              </a:rPr>
              <a:t> and </a:t>
            </a:r>
            <a:r>
              <a:rPr lang="en-US" b="1" i="0" dirty="0">
                <a:latin typeface="+mn-lt"/>
              </a:rPr>
              <a:t>walk</a:t>
            </a:r>
            <a:r>
              <a:rPr lang="en-US" b="0" i="0" dirty="0">
                <a:latin typeface="+mn-lt"/>
              </a:rPr>
              <a:t> (Phase 10). In these words, </a:t>
            </a:r>
            <a:r>
              <a:rPr lang="en-US" b="1" i="0" dirty="0">
                <a:latin typeface="+mn-lt"/>
              </a:rPr>
              <a:t>a-l </a:t>
            </a:r>
            <a:r>
              <a:rPr lang="en-US" b="0" i="0" dirty="0">
                <a:latin typeface="+mn-lt"/>
              </a:rPr>
              <a:t>says /or/ because it is followed by the letter </a:t>
            </a:r>
            <a:r>
              <a:rPr lang="en-US" b="1" i="0" dirty="0">
                <a:latin typeface="+mn-lt"/>
              </a:rPr>
              <a:t>k</a:t>
            </a:r>
            <a:r>
              <a:rPr lang="en-US" b="0" i="0" dirty="0">
                <a:latin typeface="+mn-lt"/>
              </a:rPr>
              <a:t>.</a:t>
            </a:r>
          </a:p>
          <a:p>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 </a:t>
            </a:r>
          </a:p>
          <a:p>
            <a:pPr marL="0" indent="0">
              <a:buFont typeface="Arial" panose="020B0604020202020204" pitchFamily="34" charset="0"/>
              <a:buNone/>
            </a:pPr>
            <a:endParaRPr lang="en-US" b="0" i="1" dirty="0">
              <a:latin typeface="+mn-lt"/>
              <a:cs typeface="Arial" panose="020B0604020202020204" pitchFamily="34" charset="0"/>
            </a:endParaRPr>
          </a:p>
        </p:txBody>
      </p:sp>
      <p:sp>
        <p:nvSpPr>
          <p:cNvPr id="4" name="Slide Number Placeholder 3">
            <a:extLst>
              <a:ext uri="{FF2B5EF4-FFF2-40B4-BE49-F238E27FC236}">
                <a16:creationId xmlns:a16="http://schemas.microsoft.com/office/drawing/2014/main" id="{EFA3B63C-1BB9-8616-4EDA-3075CBE2B45D}"/>
              </a:ext>
            </a:extLst>
          </p:cNvPr>
          <p:cNvSpPr>
            <a:spLocks noGrp="1"/>
          </p:cNvSpPr>
          <p:nvPr>
            <p:ph type="sldNum" sz="quarter" idx="5"/>
          </p:nvPr>
        </p:nvSpPr>
        <p:spPr/>
        <p:txBody>
          <a:bodyPr/>
          <a:lstStyle/>
          <a:p>
            <a:fld id="{5A44A9DE-4760-4494-A2B3-6554A63B8D88}" type="slidenum">
              <a:rPr lang="en-AU" smtClean="0"/>
              <a:t>20</a:t>
            </a:fld>
            <a:endParaRPr lang="en-AU" dirty="0"/>
          </a:p>
        </p:txBody>
      </p:sp>
    </p:spTree>
    <p:extLst>
      <p:ext uri="{BB962C8B-B14F-4D97-AF65-F5344CB8AC3E}">
        <p14:creationId xmlns:p14="http://schemas.microsoft.com/office/powerpoint/2010/main" val="37588855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C518E-9BF1-4977-CE37-1C4385E524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325222-BD79-ADDD-D79D-80ED6B0642D0}"/>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C907DBFB-8BCC-8C27-7F31-550B6DE8442A}"/>
              </a:ext>
            </a:extLst>
          </p:cNvPr>
          <p:cNvSpPr>
            <a:spLocks noGrp="1"/>
          </p:cNvSpPr>
          <p:nvPr>
            <p:ph type="body" idx="1"/>
          </p:nvPr>
        </p:nvSpPr>
        <p:spPr/>
        <p:txBody>
          <a:bodyPr/>
          <a:lstStyle/>
          <a:p>
            <a:r>
              <a:rPr lang="en-US" b="1" dirty="0">
                <a:latin typeface="+mn-lt"/>
              </a:rPr>
              <a:t>I do/We do</a:t>
            </a:r>
          </a:p>
          <a:p>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Support students to remember the </a:t>
            </a:r>
            <a:r>
              <a:rPr lang="en-AU" sz="1200" b="1" kern="1200" dirty="0">
                <a:solidFill>
                  <a:schemeClr val="tx1"/>
                </a:solidFill>
                <a:effectLst/>
                <a:latin typeface="+mn-lt"/>
                <a:ea typeface="+mn-ea"/>
                <a:cs typeface="+mn-cs"/>
              </a:rPr>
              <a:t>a-l</a:t>
            </a:r>
            <a:r>
              <a:rPr lang="en-AU" sz="1200" kern="1200" dirty="0">
                <a:solidFill>
                  <a:schemeClr val="tx1"/>
                </a:solidFill>
                <a:effectLst/>
                <a:latin typeface="+mn-lt"/>
                <a:ea typeface="+mn-ea"/>
                <a:cs typeface="+mn-cs"/>
              </a:rPr>
              <a:t> spelling pattern using the mnemonic sentence on the slide.</a:t>
            </a:r>
          </a:p>
          <a:p>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Say: </a:t>
            </a:r>
            <a:r>
              <a:rPr lang="en-AU" sz="1200" i="1" kern="1200" dirty="0">
                <a:solidFill>
                  <a:schemeClr val="tx1"/>
                </a:solidFill>
                <a:effectLst/>
                <a:latin typeface="+mn-lt"/>
                <a:ea typeface="+mn-ea"/>
                <a:cs typeface="+mn-cs"/>
              </a:rPr>
              <a:t>This sentence can help us remember the </a:t>
            </a:r>
            <a:r>
              <a:rPr lang="en-AU" sz="1200" b="1" i="1" kern="1200" dirty="0">
                <a:solidFill>
                  <a:schemeClr val="tx1"/>
                </a:solidFill>
                <a:effectLst/>
                <a:latin typeface="+mn-lt"/>
                <a:ea typeface="+mn-ea"/>
                <a:cs typeface="+mn-cs"/>
              </a:rPr>
              <a:t>a-l</a:t>
            </a:r>
            <a:r>
              <a:rPr lang="en-AU" sz="1200" i="1" kern="1200" dirty="0">
                <a:solidFill>
                  <a:schemeClr val="tx1"/>
                </a:solidFill>
                <a:effectLst/>
                <a:latin typeface="+mn-lt"/>
                <a:ea typeface="+mn-ea"/>
                <a:cs typeface="+mn-cs"/>
              </a:rPr>
              <a:t> spelling pattern. </a:t>
            </a:r>
          </a:p>
          <a:p>
            <a:endParaRPr lang="en-AU" sz="1200" i="1"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Read the sentence to students.</a:t>
            </a:r>
          </a:p>
          <a:p>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Point out that:</a:t>
            </a:r>
          </a:p>
          <a:p>
            <a:pPr marL="171450" lvl="0" indent="-171450">
              <a:buFont typeface="Arial" panose="020B0604020202020204" pitchFamily="34" charset="0"/>
              <a:buChar char="•"/>
            </a:pPr>
            <a:r>
              <a:rPr lang="en-AU" sz="1200" b="1" kern="1200" dirty="0">
                <a:solidFill>
                  <a:schemeClr val="tx1"/>
                </a:solidFill>
                <a:effectLst/>
                <a:latin typeface="+mn-lt"/>
                <a:ea typeface="+mn-ea"/>
                <a:cs typeface="+mn-cs"/>
              </a:rPr>
              <a:t>a-l</a:t>
            </a:r>
            <a:r>
              <a:rPr lang="en-AU" sz="1200" kern="1200" dirty="0">
                <a:solidFill>
                  <a:schemeClr val="tx1"/>
                </a:solidFill>
                <a:effectLst/>
                <a:latin typeface="+mn-lt"/>
                <a:ea typeface="+mn-ea"/>
                <a:cs typeface="+mn-cs"/>
              </a:rPr>
              <a:t> says /or/ when followed by </a:t>
            </a:r>
            <a:r>
              <a:rPr lang="en-AU" sz="1200" b="1" kern="1200" dirty="0">
                <a:solidFill>
                  <a:schemeClr val="tx1"/>
                </a:solidFill>
                <a:effectLst/>
                <a:latin typeface="+mn-lt"/>
                <a:ea typeface="+mn-ea"/>
                <a:cs typeface="+mn-cs"/>
              </a:rPr>
              <a:t>m</a:t>
            </a:r>
            <a:r>
              <a:rPr lang="en-AU" sz="1200" kern="1200" dirty="0">
                <a:solidFill>
                  <a:schemeClr val="tx1"/>
                </a:solidFill>
                <a:effectLst/>
                <a:latin typeface="+mn-lt"/>
                <a:ea typeface="+mn-ea"/>
                <a:cs typeface="+mn-cs"/>
              </a:rPr>
              <a:t> as in </a:t>
            </a:r>
            <a:r>
              <a:rPr lang="en-AU" sz="1200" b="1" kern="1200" dirty="0">
                <a:solidFill>
                  <a:schemeClr val="tx1"/>
                </a:solidFill>
                <a:effectLst/>
                <a:latin typeface="+mn-lt"/>
                <a:ea typeface="+mn-ea"/>
                <a:cs typeface="+mn-cs"/>
              </a:rPr>
              <a:t>calm</a:t>
            </a:r>
            <a:r>
              <a:rPr lang="en-AU" sz="1200" kern="1200" dirty="0">
                <a:solidFill>
                  <a:schemeClr val="tx1"/>
                </a:solidFill>
                <a:effectLst/>
                <a:latin typeface="+mn-lt"/>
                <a:ea typeface="+mn-ea"/>
                <a:cs typeface="+mn-cs"/>
              </a:rPr>
              <a:t> and </a:t>
            </a:r>
            <a:r>
              <a:rPr lang="en-AU" sz="1200" b="1" kern="1200" dirty="0">
                <a:solidFill>
                  <a:schemeClr val="tx1"/>
                </a:solidFill>
                <a:effectLst/>
                <a:latin typeface="+mn-lt"/>
                <a:ea typeface="+mn-ea"/>
                <a:cs typeface="+mn-cs"/>
              </a:rPr>
              <a:t>f</a:t>
            </a:r>
            <a:r>
              <a:rPr lang="en-AU" sz="1200" kern="1200" dirty="0">
                <a:solidFill>
                  <a:schemeClr val="tx1"/>
                </a:solidFill>
                <a:effectLst/>
                <a:latin typeface="+mn-lt"/>
                <a:ea typeface="+mn-ea"/>
                <a:cs typeface="+mn-cs"/>
              </a:rPr>
              <a:t> as in </a:t>
            </a:r>
            <a:r>
              <a:rPr lang="en-AU" sz="1200" b="1" kern="1200" dirty="0">
                <a:solidFill>
                  <a:schemeClr val="tx1"/>
                </a:solidFill>
                <a:effectLst/>
                <a:latin typeface="+mn-lt"/>
                <a:ea typeface="+mn-ea"/>
                <a:cs typeface="+mn-cs"/>
              </a:rPr>
              <a:t>calf</a:t>
            </a:r>
          </a:p>
          <a:p>
            <a:pPr marL="171450" lvl="0" indent="-171450">
              <a:buFont typeface="Arial" panose="020B0604020202020204" pitchFamily="34" charset="0"/>
              <a:buChar char="•"/>
            </a:pPr>
            <a:r>
              <a:rPr lang="en-AU" sz="1200" b="1" kern="1200" dirty="0">
                <a:solidFill>
                  <a:schemeClr val="tx1"/>
                </a:solidFill>
                <a:effectLst/>
                <a:latin typeface="+mn-lt"/>
                <a:ea typeface="+mn-ea"/>
                <a:cs typeface="+mn-cs"/>
              </a:rPr>
              <a:t>a-l </a:t>
            </a:r>
            <a:r>
              <a:rPr lang="en-AU" sz="1200" kern="1200" dirty="0">
                <a:solidFill>
                  <a:schemeClr val="tx1"/>
                </a:solidFill>
                <a:effectLst/>
                <a:latin typeface="+mn-lt"/>
                <a:ea typeface="+mn-ea"/>
                <a:cs typeface="+mn-cs"/>
              </a:rPr>
              <a:t>says /ar/ when followed by </a:t>
            </a:r>
            <a:r>
              <a:rPr lang="en-AU" sz="1200" b="1" kern="1200" dirty="0">
                <a:solidFill>
                  <a:schemeClr val="tx1"/>
                </a:solidFill>
                <a:effectLst/>
                <a:latin typeface="+mn-lt"/>
                <a:ea typeface="+mn-ea"/>
                <a:cs typeface="+mn-cs"/>
              </a:rPr>
              <a:t>k</a:t>
            </a:r>
            <a:r>
              <a:rPr lang="en-AU" sz="1200" kern="1200" dirty="0">
                <a:solidFill>
                  <a:schemeClr val="tx1"/>
                </a:solidFill>
                <a:effectLst/>
                <a:latin typeface="+mn-lt"/>
                <a:ea typeface="+mn-ea"/>
                <a:cs typeface="+mn-cs"/>
              </a:rPr>
              <a:t> as in </a:t>
            </a:r>
            <a:r>
              <a:rPr lang="en-AU" sz="1200" b="1" kern="1200" dirty="0">
                <a:solidFill>
                  <a:schemeClr val="tx1"/>
                </a:solidFill>
                <a:effectLst/>
                <a:latin typeface="+mn-lt"/>
                <a:ea typeface="+mn-ea"/>
                <a:cs typeface="+mn-cs"/>
              </a:rPr>
              <a:t>walk</a:t>
            </a:r>
            <a:r>
              <a:rPr lang="en-AU" sz="1200" kern="1200" dirty="0">
                <a:solidFill>
                  <a:schemeClr val="tx1"/>
                </a:solidFill>
                <a:effectLst/>
                <a:latin typeface="+mn-lt"/>
                <a:ea typeface="+mn-ea"/>
                <a:cs typeface="+mn-cs"/>
              </a:rPr>
              <a:t>.</a:t>
            </a:r>
          </a:p>
          <a:p>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Have students participate in reading the sentence with you.</a:t>
            </a:r>
          </a:p>
          <a:p>
            <a:r>
              <a:rPr lang="en-AU" sz="1200" kern="1200" dirty="0">
                <a:solidFill>
                  <a:schemeClr val="tx1"/>
                </a:solidFill>
                <a:effectLst/>
                <a:latin typeface="+mn-lt"/>
                <a:ea typeface="+mn-ea"/>
                <a:cs typeface="+mn-cs"/>
              </a:rPr>
              <a:t> </a:t>
            </a:r>
          </a:p>
          <a:p>
            <a:pPr marL="0" indent="0">
              <a:buFont typeface="Arial" panose="020B0604020202020204" pitchFamily="34" charset="0"/>
              <a:buNone/>
            </a:pPr>
            <a:endParaRPr lang="en-US" b="0" i="1" dirty="0">
              <a:latin typeface="+mn-lt"/>
              <a:cs typeface="Arial" panose="020B0604020202020204" pitchFamily="34" charset="0"/>
            </a:endParaRPr>
          </a:p>
        </p:txBody>
      </p:sp>
      <p:sp>
        <p:nvSpPr>
          <p:cNvPr id="4" name="Slide Number Placeholder 3">
            <a:extLst>
              <a:ext uri="{FF2B5EF4-FFF2-40B4-BE49-F238E27FC236}">
                <a16:creationId xmlns:a16="http://schemas.microsoft.com/office/drawing/2014/main" id="{B17E0769-76DD-AC84-7ACB-7D0C238898EF}"/>
              </a:ext>
            </a:extLst>
          </p:cNvPr>
          <p:cNvSpPr>
            <a:spLocks noGrp="1"/>
          </p:cNvSpPr>
          <p:nvPr>
            <p:ph type="sldNum" sz="quarter" idx="5"/>
          </p:nvPr>
        </p:nvSpPr>
        <p:spPr/>
        <p:txBody>
          <a:bodyPr/>
          <a:lstStyle/>
          <a:p>
            <a:fld id="{5A44A9DE-4760-4494-A2B3-6554A63B8D88}" type="slidenum">
              <a:rPr lang="en-AU" smtClean="0"/>
              <a:t>21</a:t>
            </a:fld>
            <a:endParaRPr lang="en-AU" dirty="0"/>
          </a:p>
        </p:txBody>
      </p:sp>
    </p:spTree>
    <p:extLst>
      <p:ext uri="{BB962C8B-B14F-4D97-AF65-F5344CB8AC3E}">
        <p14:creationId xmlns:p14="http://schemas.microsoft.com/office/powerpoint/2010/main" val="1974952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D43E6-3EA1-FB69-4A71-6B5086A4E4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1E128B-41F3-89E8-8E03-80CCEF54F32A}"/>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F95CF324-8E40-7F0C-562C-F3919D7C8F47}"/>
              </a:ext>
            </a:extLst>
          </p:cNvPr>
          <p:cNvSpPr>
            <a:spLocks noGrp="1"/>
          </p:cNvSpPr>
          <p:nvPr>
            <p:ph type="body" idx="1"/>
          </p:nvPr>
        </p:nvSpPr>
        <p:spPr/>
        <p:txBody>
          <a:bodyPr/>
          <a:lstStyle/>
          <a:p>
            <a:r>
              <a:rPr lang="en-US" b="1" dirty="0">
                <a:latin typeface="+mn-lt"/>
              </a:rPr>
              <a:t>I do</a:t>
            </a:r>
          </a:p>
          <a:p>
            <a:endParaRPr lang="en-US" b="1" dirty="0">
              <a:latin typeface="+mn-lt"/>
            </a:endParaRPr>
          </a:p>
          <a:p>
            <a:r>
              <a:rPr lang="en-US" b="0" dirty="0">
                <a:latin typeface="+mn-lt"/>
              </a:rPr>
              <a:t>Demonstrate reading words with</a:t>
            </a:r>
            <a:r>
              <a:rPr lang="en-US" b="1" dirty="0">
                <a:latin typeface="+mn-lt"/>
              </a:rPr>
              <a:t> a-l </a:t>
            </a:r>
            <a:r>
              <a:rPr lang="en-US" b="0" dirty="0">
                <a:latin typeface="+mn-lt"/>
              </a:rPr>
              <a:t>says /or/ and /</a:t>
            </a:r>
            <a:r>
              <a:rPr lang="en-AU" b="0" noProof="0" dirty="0">
                <a:latin typeface="+mn-lt"/>
              </a:rPr>
              <a:t>ar</a:t>
            </a:r>
            <a:r>
              <a:rPr lang="en-US" b="0" dirty="0">
                <a:latin typeface="+mn-lt"/>
              </a:rPr>
              <a:t>/ in the middle of them.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  </a:t>
            </a:r>
          </a:p>
          <a:p>
            <a:r>
              <a:rPr lang="en-US" b="0" dirty="0">
                <a:latin typeface="+mn-lt"/>
              </a:rPr>
              <a:t>First, focus on </a:t>
            </a:r>
            <a:r>
              <a:rPr lang="en-US" b="1" dirty="0">
                <a:latin typeface="+mn-lt"/>
              </a:rPr>
              <a:t>a-l</a:t>
            </a:r>
            <a:r>
              <a:rPr lang="en-US" b="0" dirty="0">
                <a:latin typeface="+mn-lt"/>
              </a:rPr>
              <a:t> says /or/. Say: </a:t>
            </a:r>
          </a:p>
          <a:p>
            <a:pPr marL="171450" indent="-171450">
              <a:buFont typeface="Arial" panose="020B0604020202020204" pitchFamily="34" charset="0"/>
              <a:buChar char="•"/>
            </a:pPr>
            <a:r>
              <a:rPr lang="en-US" b="1" i="1" dirty="0">
                <a:latin typeface="+mn-lt"/>
              </a:rPr>
              <a:t>a-l</a:t>
            </a:r>
            <a:r>
              <a:rPr lang="en-US" b="0" i="1" dirty="0">
                <a:latin typeface="+mn-lt"/>
              </a:rPr>
              <a:t> in the middle of words followed by </a:t>
            </a:r>
            <a:r>
              <a:rPr lang="en-US" b="1" i="1" dirty="0">
                <a:latin typeface="+mn-lt"/>
              </a:rPr>
              <a:t>k</a:t>
            </a:r>
            <a:r>
              <a:rPr lang="en-US" b="0" i="1" dirty="0">
                <a:latin typeface="+mn-lt"/>
              </a:rPr>
              <a:t> says /or/.</a:t>
            </a:r>
          </a:p>
          <a:p>
            <a:pPr marL="0" indent="0">
              <a:buFont typeface="Arial" panose="020B0604020202020204" pitchFamily="34" charset="0"/>
              <a:buNone/>
            </a:pPr>
            <a:r>
              <a:rPr lang="en-US" b="0" i="0" dirty="0">
                <a:latin typeface="+mn-lt"/>
              </a:rPr>
              <a:t>Read the words </a:t>
            </a:r>
            <a:r>
              <a:rPr lang="en-US" b="1" i="0" dirty="0">
                <a:latin typeface="+mn-lt"/>
              </a:rPr>
              <a:t>chalk </a:t>
            </a:r>
            <a:r>
              <a:rPr lang="en-US" b="0" i="0" dirty="0">
                <a:latin typeface="+mn-lt"/>
              </a:rPr>
              <a:t>and</a:t>
            </a:r>
            <a:r>
              <a:rPr lang="en-US" b="1" i="0" dirty="0">
                <a:latin typeface="+mn-lt"/>
              </a:rPr>
              <a:t> stalk </a:t>
            </a:r>
            <a:r>
              <a:rPr lang="en-US" b="0" i="0" dirty="0">
                <a:latin typeface="+mn-lt"/>
              </a:rPr>
              <a:t>from the slide.</a:t>
            </a:r>
          </a:p>
          <a:p>
            <a:endParaRPr lang="en-US" b="0" dirty="0">
              <a:latin typeface="+mn-lt"/>
            </a:endParaRPr>
          </a:p>
          <a:p>
            <a:r>
              <a:rPr lang="en-US" b="0" dirty="0">
                <a:latin typeface="+mn-lt"/>
              </a:rPr>
              <a:t>Next, focus on </a:t>
            </a:r>
            <a:r>
              <a:rPr lang="en-US" b="1" dirty="0">
                <a:latin typeface="+mn-lt"/>
              </a:rPr>
              <a:t>a-l</a:t>
            </a:r>
            <a:r>
              <a:rPr lang="en-US" b="0" dirty="0">
                <a:latin typeface="+mn-lt"/>
              </a:rPr>
              <a:t> says /</a:t>
            </a:r>
            <a:r>
              <a:rPr lang="en-AU" b="0" noProof="0" dirty="0">
                <a:latin typeface="+mn-lt"/>
              </a:rPr>
              <a:t>ar</a:t>
            </a:r>
            <a:r>
              <a:rPr lang="en-US" b="0" dirty="0">
                <a:latin typeface="+mn-lt"/>
              </a:rPr>
              <a:t>/. 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1" kern="1200" dirty="0">
                <a:solidFill>
                  <a:schemeClr val="tx1"/>
                </a:solidFill>
                <a:effectLst/>
                <a:latin typeface="+mn-lt"/>
                <a:ea typeface="+mn-ea"/>
                <a:cs typeface="+mn-cs"/>
              </a:rPr>
              <a:t>a-l</a:t>
            </a:r>
            <a:r>
              <a:rPr lang="en-AU" sz="1200" b="0" i="1" kern="1200" dirty="0">
                <a:solidFill>
                  <a:schemeClr val="tx1"/>
                </a:solidFill>
                <a:effectLst/>
                <a:latin typeface="+mn-lt"/>
                <a:ea typeface="+mn-ea"/>
                <a:cs typeface="+mn-cs"/>
              </a:rPr>
              <a:t> in the middle of words followed by </a:t>
            </a:r>
            <a:r>
              <a:rPr lang="en-AU" sz="1200" b="1" i="1" kern="1200" dirty="0">
                <a:solidFill>
                  <a:schemeClr val="tx1"/>
                </a:solidFill>
                <a:effectLst/>
                <a:latin typeface="+mn-lt"/>
                <a:ea typeface="+mn-ea"/>
                <a:cs typeface="+mn-cs"/>
              </a:rPr>
              <a:t>m</a:t>
            </a:r>
            <a:r>
              <a:rPr lang="en-AU" sz="1200" b="0" i="1" kern="1200" dirty="0">
                <a:solidFill>
                  <a:schemeClr val="tx1"/>
                </a:solidFill>
                <a:effectLst/>
                <a:latin typeface="+mn-lt"/>
                <a:ea typeface="+mn-ea"/>
                <a:cs typeface="+mn-cs"/>
              </a:rPr>
              <a:t> or </a:t>
            </a:r>
            <a:r>
              <a:rPr lang="en-AU" sz="1200" b="1" i="1" kern="1200" dirty="0">
                <a:solidFill>
                  <a:schemeClr val="tx1"/>
                </a:solidFill>
                <a:effectLst/>
                <a:latin typeface="+mn-lt"/>
                <a:ea typeface="+mn-ea"/>
                <a:cs typeface="+mn-cs"/>
              </a:rPr>
              <a:t>f</a:t>
            </a:r>
            <a:r>
              <a:rPr lang="en-AU" sz="1200" b="0" i="1" kern="1200" dirty="0">
                <a:solidFill>
                  <a:schemeClr val="tx1"/>
                </a:solidFill>
                <a:effectLst/>
                <a:latin typeface="+mn-lt"/>
                <a:ea typeface="+mn-ea"/>
                <a:cs typeface="+mn-cs"/>
              </a:rPr>
              <a:t> says /ar/.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kern="1200" dirty="0">
                <a:solidFill>
                  <a:schemeClr val="tx1"/>
                </a:solidFill>
                <a:effectLst/>
                <a:latin typeface="+mn-lt"/>
                <a:ea typeface="+mn-ea"/>
                <a:cs typeface="+mn-cs"/>
              </a:rPr>
              <a:t>Read the words </a:t>
            </a:r>
            <a:r>
              <a:rPr lang="en-AU" sz="1200" b="1" kern="1200" dirty="0">
                <a:solidFill>
                  <a:schemeClr val="tx1"/>
                </a:solidFill>
                <a:effectLst/>
                <a:latin typeface="+mn-lt"/>
                <a:ea typeface="+mn-ea"/>
                <a:cs typeface="+mn-cs"/>
              </a:rPr>
              <a:t>calm</a:t>
            </a:r>
            <a:r>
              <a:rPr lang="en-AU" sz="1200" b="0" kern="1200" dirty="0">
                <a:solidFill>
                  <a:schemeClr val="tx1"/>
                </a:solidFill>
                <a:effectLst/>
                <a:latin typeface="+mn-lt"/>
                <a:ea typeface="+mn-ea"/>
                <a:cs typeface="+mn-cs"/>
              </a:rPr>
              <a:t> and </a:t>
            </a:r>
            <a:r>
              <a:rPr lang="en-AU" sz="1200" b="1" kern="1200" dirty="0">
                <a:solidFill>
                  <a:schemeClr val="tx1"/>
                </a:solidFill>
                <a:effectLst/>
                <a:latin typeface="+mn-lt"/>
                <a:ea typeface="+mn-ea"/>
                <a:cs typeface="+mn-cs"/>
              </a:rPr>
              <a:t>half</a:t>
            </a:r>
            <a:r>
              <a:rPr lang="en-AU" sz="1200" b="0" kern="1200" dirty="0">
                <a:solidFill>
                  <a:schemeClr val="tx1"/>
                </a:solidFill>
                <a:effectLst/>
                <a:latin typeface="+mn-lt"/>
                <a:ea typeface="+mn-ea"/>
                <a:cs typeface="+mn-cs"/>
              </a:rPr>
              <a:t> from the slide. </a:t>
            </a:r>
          </a:p>
          <a:p>
            <a:pPr marL="0" indent="0">
              <a:buFont typeface="Arial" panose="020B0604020202020204" pitchFamily="34" charset="0"/>
              <a:buNone/>
            </a:pPr>
            <a:endParaRPr lang="en-US" b="1" i="1" dirty="0">
              <a:latin typeface="+mn-lt"/>
            </a:endParaRPr>
          </a:p>
          <a:p>
            <a:pPr marL="0" indent="0">
              <a:buFont typeface="Arial" panose="020B0604020202020204" pitchFamily="34" charset="0"/>
              <a:buNone/>
            </a:pPr>
            <a:r>
              <a:rPr lang="en-US" b="0" dirty="0">
                <a:latin typeface="+mn-lt"/>
              </a:rPr>
              <a:t>Say: </a:t>
            </a:r>
          </a:p>
          <a:p>
            <a:pPr marL="171450" indent="-171450">
              <a:buFont typeface="Arial" panose="020B0604020202020204" pitchFamily="34" charset="0"/>
              <a:buChar char="•"/>
            </a:pPr>
            <a:r>
              <a:rPr lang="en-US" b="1" i="1" dirty="0">
                <a:latin typeface="+mn-lt"/>
              </a:rPr>
              <a:t>a-l</a:t>
            </a:r>
            <a:r>
              <a:rPr lang="en-US" b="0" i="1" dirty="0">
                <a:latin typeface="+mn-lt"/>
              </a:rPr>
              <a:t> says /or/ and /ar/ in the middle of some words.</a:t>
            </a:r>
          </a:p>
          <a:p>
            <a:pPr marL="171450" indent="-171450">
              <a:buFont typeface="Arial" panose="020B0604020202020204" pitchFamily="34" charset="0"/>
              <a:buChar char="•"/>
            </a:pPr>
            <a:r>
              <a:rPr lang="en-US" b="0" i="1" dirty="0">
                <a:latin typeface="+mn-lt"/>
              </a:rPr>
              <a:t>We can remember this using the sentence: </a:t>
            </a:r>
            <a:r>
              <a:rPr lang="en-US" b="1" i="1" dirty="0">
                <a:latin typeface="+mn-lt"/>
              </a:rPr>
              <a:t>The c</a:t>
            </a:r>
            <a:r>
              <a:rPr lang="en-US" b="1" i="1" u="sng" dirty="0">
                <a:latin typeface="+mn-lt"/>
              </a:rPr>
              <a:t>al</a:t>
            </a:r>
            <a:r>
              <a:rPr lang="en-US" b="1" i="1" dirty="0">
                <a:latin typeface="+mn-lt"/>
              </a:rPr>
              <a:t>m c</a:t>
            </a:r>
            <a:r>
              <a:rPr lang="en-US" b="1" i="1" u="sng" dirty="0">
                <a:latin typeface="+mn-lt"/>
              </a:rPr>
              <a:t>al</a:t>
            </a:r>
            <a:r>
              <a:rPr lang="en-US" b="1" i="1" dirty="0">
                <a:latin typeface="+mn-lt"/>
              </a:rPr>
              <a:t>f can w</a:t>
            </a:r>
            <a:r>
              <a:rPr lang="en-US" b="1" i="1" u="sng" dirty="0">
                <a:latin typeface="+mn-lt"/>
              </a:rPr>
              <a:t>al</a:t>
            </a:r>
            <a:r>
              <a:rPr lang="en-US" b="1" i="1" dirty="0">
                <a:latin typeface="+mn-lt"/>
              </a:rPr>
              <a:t>k</a:t>
            </a:r>
            <a:r>
              <a:rPr lang="en-US" b="0" i="1" dirty="0">
                <a:latin typeface="+mn-lt"/>
              </a:rPr>
              <a:t>. </a:t>
            </a:r>
          </a:p>
          <a:p>
            <a:pPr marL="0" indent="0">
              <a:buFont typeface="Arial" panose="020B0604020202020204" pitchFamily="34" charset="0"/>
              <a:buNone/>
            </a:pPr>
            <a:endParaRPr lang="en-US" b="0" dirty="0">
              <a:latin typeface="+mn-lt"/>
            </a:endParaRPr>
          </a:p>
        </p:txBody>
      </p:sp>
      <p:sp>
        <p:nvSpPr>
          <p:cNvPr id="4" name="Slide Number Placeholder 3">
            <a:extLst>
              <a:ext uri="{FF2B5EF4-FFF2-40B4-BE49-F238E27FC236}">
                <a16:creationId xmlns:a16="http://schemas.microsoft.com/office/drawing/2014/main" id="{23ECB3BE-26C7-50BE-46AE-A771DADE7876}"/>
              </a:ext>
            </a:extLst>
          </p:cNvPr>
          <p:cNvSpPr>
            <a:spLocks noGrp="1"/>
          </p:cNvSpPr>
          <p:nvPr>
            <p:ph type="sldNum" sz="quarter" idx="5"/>
          </p:nvPr>
        </p:nvSpPr>
        <p:spPr/>
        <p:txBody>
          <a:bodyPr/>
          <a:lstStyle/>
          <a:p>
            <a:fld id="{5A44A9DE-4760-4494-A2B3-6554A63B8D88}" type="slidenum">
              <a:rPr lang="en-AU" smtClean="0"/>
              <a:t>22</a:t>
            </a:fld>
            <a:endParaRPr lang="en-AU" dirty="0"/>
          </a:p>
        </p:txBody>
      </p:sp>
    </p:spTree>
    <p:extLst>
      <p:ext uri="{BB962C8B-B14F-4D97-AF65-F5344CB8AC3E}">
        <p14:creationId xmlns:p14="http://schemas.microsoft.com/office/powerpoint/2010/main" val="40548807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5E361-3EFF-266D-3CCC-2547859EDB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75A8B2-20F8-CEA5-DAE2-3253162A8E41}"/>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7E4FC752-750B-45E4-8E9D-E0435EAE840D}"/>
              </a:ext>
            </a:extLst>
          </p:cNvPr>
          <p:cNvSpPr>
            <a:spLocks noGrp="1"/>
          </p:cNvSpPr>
          <p:nvPr>
            <p:ph type="body" idx="1"/>
          </p:nvPr>
        </p:nvSpPr>
        <p:spPr/>
        <p:txBody>
          <a:bodyPr/>
          <a:lstStyle/>
          <a:p>
            <a:r>
              <a:rPr lang="en-US" b="1" dirty="0">
                <a:latin typeface="+mn-lt"/>
              </a:rPr>
              <a:t>We do</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Have students write the </a:t>
            </a:r>
            <a:r>
              <a:rPr lang="en-US" b="1" dirty="0">
                <a:latin typeface="+mn-lt"/>
              </a:rPr>
              <a:t>a-l </a:t>
            </a:r>
            <a:r>
              <a:rPr lang="en-US" dirty="0">
                <a:latin typeface="+mn-lt"/>
              </a:rPr>
              <a:t>spelling pattern in the air, on the carpet or on a mini-whiteboard three times, saying the target sound pattern each time.</a:t>
            </a:r>
          </a:p>
          <a:p>
            <a:pPr marL="171450" indent="-171450">
              <a:buFont typeface="Arial" panose="020B0604020202020204" pitchFamily="34" charset="0"/>
              <a:buChar char="•"/>
            </a:pPr>
            <a:r>
              <a:rPr lang="en-US" b="1" i="1" dirty="0">
                <a:latin typeface="+mn-lt"/>
                <a:cs typeface="Arial" panose="020B0604020202020204" pitchFamily="34" charset="0"/>
              </a:rPr>
              <a:t>a-l</a:t>
            </a:r>
            <a:r>
              <a:rPr lang="en-US" b="0" i="1" dirty="0">
                <a:latin typeface="+mn-lt"/>
                <a:cs typeface="Arial" panose="020B0604020202020204" pitchFamily="34" charset="0"/>
              </a:rPr>
              <a:t> says /or/ and /ar/</a:t>
            </a:r>
          </a:p>
          <a:p>
            <a:pPr marL="0" indent="0">
              <a:buFont typeface="Arial" panose="020B0604020202020204" pitchFamily="34" charset="0"/>
              <a:buNone/>
            </a:pPr>
            <a:endParaRPr lang="en-US" b="0" i="1" dirty="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cs typeface="Arial" panose="020B0604020202020204" pitchFamily="34" charset="0"/>
              </a:rPr>
              <a:t>Then support student to read the words on the slide.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cs typeface="Arial" panose="020B0604020202020204" pitchFamily="34" charset="0"/>
              </a:rPr>
              <a:t>Support students to use </a:t>
            </a:r>
            <a:r>
              <a:rPr lang="en-US" b="0" i="0" dirty="0">
                <a:latin typeface="+mn-lt"/>
              </a:rPr>
              <a:t>the sentence </a:t>
            </a:r>
            <a:r>
              <a:rPr lang="en-US" b="1" i="0" dirty="0">
                <a:latin typeface="+mn-lt"/>
              </a:rPr>
              <a:t>The c</a:t>
            </a:r>
            <a:r>
              <a:rPr lang="en-US" b="1" i="0" u="sng" dirty="0">
                <a:latin typeface="+mn-lt"/>
              </a:rPr>
              <a:t>al</a:t>
            </a:r>
            <a:r>
              <a:rPr lang="en-US" b="1" i="0" dirty="0">
                <a:latin typeface="+mn-lt"/>
              </a:rPr>
              <a:t>m c</a:t>
            </a:r>
            <a:r>
              <a:rPr lang="en-US" b="1" i="0" u="sng" dirty="0">
                <a:latin typeface="+mn-lt"/>
              </a:rPr>
              <a:t>al</a:t>
            </a:r>
            <a:r>
              <a:rPr lang="en-US" b="1" i="0" dirty="0">
                <a:latin typeface="+mn-lt"/>
              </a:rPr>
              <a:t>f can w</a:t>
            </a:r>
            <a:r>
              <a:rPr lang="en-US" b="1" i="0" u="sng" dirty="0">
                <a:latin typeface="+mn-lt"/>
              </a:rPr>
              <a:t>al</a:t>
            </a:r>
            <a:r>
              <a:rPr lang="en-US" b="1" i="0" dirty="0">
                <a:latin typeface="+mn-lt"/>
              </a:rPr>
              <a:t>k</a:t>
            </a:r>
            <a:r>
              <a:rPr lang="en-US" b="0" i="0" dirty="0">
                <a:latin typeface="+mn-lt"/>
              </a:rPr>
              <a:t> to help them remember this spelling pattern.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i="0" dirty="0">
              <a:latin typeface="+mn-lt"/>
            </a:endParaRPr>
          </a:p>
          <a:p>
            <a:pPr marL="0" indent="0">
              <a:buFont typeface="Arial" panose="020B0604020202020204" pitchFamily="34" charset="0"/>
              <a:buNone/>
            </a:pPr>
            <a:endParaRPr lang="en-US" b="0" i="1" dirty="0">
              <a:latin typeface="+mn-lt"/>
              <a:cs typeface="Arial" panose="020B0604020202020204" pitchFamily="34" charset="0"/>
            </a:endParaRPr>
          </a:p>
        </p:txBody>
      </p:sp>
      <p:sp>
        <p:nvSpPr>
          <p:cNvPr id="4" name="Slide Number Placeholder 3">
            <a:extLst>
              <a:ext uri="{FF2B5EF4-FFF2-40B4-BE49-F238E27FC236}">
                <a16:creationId xmlns:a16="http://schemas.microsoft.com/office/drawing/2014/main" id="{46F09532-E4B7-D556-EBA0-E4A58F2216F4}"/>
              </a:ext>
            </a:extLst>
          </p:cNvPr>
          <p:cNvSpPr>
            <a:spLocks noGrp="1"/>
          </p:cNvSpPr>
          <p:nvPr>
            <p:ph type="sldNum" sz="quarter" idx="5"/>
          </p:nvPr>
        </p:nvSpPr>
        <p:spPr/>
        <p:txBody>
          <a:bodyPr/>
          <a:lstStyle/>
          <a:p>
            <a:fld id="{5A44A9DE-4760-4494-A2B3-6554A63B8D88}" type="slidenum">
              <a:rPr lang="en-AU" smtClean="0"/>
              <a:t>23</a:t>
            </a:fld>
            <a:endParaRPr lang="en-AU" dirty="0"/>
          </a:p>
        </p:txBody>
      </p:sp>
    </p:spTree>
    <p:extLst>
      <p:ext uri="{BB962C8B-B14F-4D97-AF65-F5344CB8AC3E}">
        <p14:creationId xmlns:p14="http://schemas.microsoft.com/office/powerpoint/2010/main" val="40971782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9D481-2DB9-3C0F-69E3-94217745E4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8BA46F-EA3A-3C81-0880-C30BA2B4A1BF}"/>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709590B9-AA0A-E7C8-128A-686B0077BDB8}"/>
              </a:ext>
            </a:extLst>
          </p:cNvPr>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calf</a:t>
            </a:r>
            <a:r>
              <a:rPr lang="en-US" dirty="0">
                <a:latin typeface="+mn-lt"/>
              </a:rPr>
              <a:t>.</a:t>
            </a:r>
            <a:endParaRPr lang="en-US" b="1" dirty="0">
              <a:latin typeface="+mn-lt"/>
            </a:endParaRPr>
          </a:p>
          <a:p>
            <a:endParaRPr lang="en-US" dirty="0">
              <a:latin typeface="+mn-lt"/>
            </a:endParaRPr>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b="0" dirty="0"/>
              <a:t>spelling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thinking aloud that </a:t>
            </a:r>
            <a:r>
              <a:rPr lang="en-US" b="1" dirty="0"/>
              <a:t>a-l</a:t>
            </a:r>
            <a:r>
              <a:rPr lang="en-US" dirty="0"/>
              <a:t> says /ar/ in the middle of a word that ends in </a:t>
            </a:r>
            <a:r>
              <a:rPr lang="en-US" b="1" dirty="0"/>
              <a:t>m</a:t>
            </a:r>
            <a:r>
              <a:rPr lang="en-US" dirty="0"/>
              <a:t> or </a:t>
            </a:r>
            <a:r>
              <a:rPr lang="en-US" b="1" dirty="0"/>
              <a:t>f</a:t>
            </a:r>
            <a:endParaRPr lang="en-US" b="0" dirty="0"/>
          </a:p>
          <a:p>
            <a:pPr marL="171450" indent="-171450">
              <a:buFont typeface="Arial" panose="020B0604020202020204" pitchFamily="34" charset="0"/>
              <a:buChar char="•"/>
            </a:pPr>
            <a:r>
              <a:rPr lang="en-US" dirty="0"/>
              <a:t>re-reading the word to make sure it is correct.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latin typeface="+mn-lt"/>
            </a:endParaRPr>
          </a:p>
        </p:txBody>
      </p:sp>
      <p:sp>
        <p:nvSpPr>
          <p:cNvPr id="4" name="Slide Number Placeholder 3">
            <a:extLst>
              <a:ext uri="{FF2B5EF4-FFF2-40B4-BE49-F238E27FC236}">
                <a16:creationId xmlns:a16="http://schemas.microsoft.com/office/drawing/2014/main" id="{FDD6D0E0-30EA-4D7B-3B6C-DD4653210165}"/>
              </a:ext>
            </a:extLst>
          </p:cNvPr>
          <p:cNvSpPr>
            <a:spLocks noGrp="1"/>
          </p:cNvSpPr>
          <p:nvPr>
            <p:ph type="sldNum" sz="quarter" idx="5"/>
          </p:nvPr>
        </p:nvSpPr>
        <p:spPr/>
        <p:txBody>
          <a:bodyPr/>
          <a:lstStyle/>
          <a:p>
            <a:fld id="{5A44A9DE-4760-4494-A2B3-6554A63B8D88}" type="slidenum">
              <a:rPr lang="en-AU" smtClean="0"/>
              <a:t>24</a:t>
            </a:fld>
            <a:endParaRPr lang="en-AU" dirty="0"/>
          </a:p>
        </p:txBody>
      </p:sp>
    </p:spTree>
    <p:extLst>
      <p:ext uri="{BB962C8B-B14F-4D97-AF65-F5344CB8AC3E}">
        <p14:creationId xmlns:p14="http://schemas.microsoft.com/office/powerpoint/2010/main" val="14765009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55D4C6-0CD2-E291-36EA-1A964E1DE3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6C558C-E600-80CF-DE6A-962AB8FAF974}"/>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ADB27388-111F-9470-9F17-025B127AA3F6}"/>
              </a:ext>
            </a:extLst>
          </p:cNvPr>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images represent the words to be written: </a:t>
            </a:r>
            <a:r>
              <a:rPr lang="en-US" b="1" dirty="0">
                <a:latin typeface="+mn-lt"/>
              </a:rPr>
              <a:t>calf</a:t>
            </a:r>
            <a:r>
              <a:rPr lang="en-US" b="0" dirty="0">
                <a:latin typeface="+mn-lt"/>
              </a:rPr>
              <a:t>,</a:t>
            </a:r>
            <a:r>
              <a:rPr lang="en-US" b="1" dirty="0">
                <a:latin typeface="+mn-lt"/>
              </a:rPr>
              <a:t> stalk</a:t>
            </a:r>
            <a:r>
              <a:rPr lang="en-US" b="0" dirty="0">
                <a:latin typeface="+mn-lt"/>
              </a:rPr>
              <a:t>.</a:t>
            </a:r>
            <a:endParaRPr lang="en-US" b="1" dirty="0">
              <a:latin typeface="+mn-lt"/>
            </a:endParaRPr>
          </a:p>
          <a:p>
            <a:endParaRPr lang="en-US" dirty="0">
              <a:latin typeface="+mn-lt"/>
            </a:endParaRPr>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b="0" dirty="0"/>
              <a:t>spelling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thinking aloud that </a:t>
            </a:r>
            <a:r>
              <a:rPr lang="en-US" b="1" dirty="0"/>
              <a:t>a-l</a:t>
            </a:r>
            <a:r>
              <a:rPr lang="en-US" dirty="0"/>
              <a:t> says /or/ in the middle of a word that ends in </a:t>
            </a:r>
            <a:r>
              <a:rPr lang="en-US" b="1" dirty="0"/>
              <a:t>k</a:t>
            </a:r>
            <a:endParaRPr lang="en-US" b="0" dirty="0"/>
          </a:p>
          <a:p>
            <a:pPr marL="171450" indent="-171450">
              <a:buFont typeface="Arial" panose="020B0604020202020204" pitchFamily="34" charset="0"/>
              <a:buChar char="•"/>
            </a:pPr>
            <a:r>
              <a:rPr lang="en-US" dirty="0"/>
              <a:t>re-reading the word to make sure it is correct.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p:txBody>
      </p:sp>
      <p:sp>
        <p:nvSpPr>
          <p:cNvPr id="4" name="Slide Number Placeholder 3">
            <a:extLst>
              <a:ext uri="{FF2B5EF4-FFF2-40B4-BE49-F238E27FC236}">
                <a16:creationId xmlns:a16="http://schemas.microsoft.com/office/drawing/2014/main" id="{98B29620-13F0-7AAE-268F-70E8C40D83DA}"/>
              </a:ext>
            </a:extLst>
          </p:cNvPr>
          <p:cNvSpPr>
            <a:spLocks noGrp="1"/>
          </p:cNvSpPr>
          <p:nvPr>
            <p:ph type="sldNum" sz="quarter" idx="5"/>
          </p:nvPr>
        </p:nvSpPr>
        <p:spPr/>
        <p:txBody>
          <a:bodyPr/>
          <a:lstStyle/>
          <a:p>
            <a:fld id="{5A44A9DE-4760-4494-A2B3-6554A63B8D88}" type="slidenum">
              <a:rPr lang="en-AU" smtClean="0"/>
              <a:t>25</a:t>
            </a:fld>
            <a:endParaRPr lang="en-AU" dirty="0"/>
          </a:p>
        </p:txBody>
      </p:sp>
    </p:spTree>
    <p:extLst>
      <p:ext uri="{BB962C8B-B14F-4D97-AF65-F5344CB8AC3E}">
        <p14:creationId xmlns:p14="http://schemas.microsoft.com/office/powerpoint/2010/main" val="3608347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B6785-A8E0-F8B1-DA80-0EB61D3C9C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A7AEAC-591B-8E83-3961-C46680F5789D}"/>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BFE1B9CA-12C8-3431-5AE0-16CD8EA44AB7}"/>
              </a:ext>
            </a:extLst>
          </p:cNvPr>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calf</a:t>
            </a:r>
            <a:r>
              <a:rPr lang="en-US" b="0" dirty="0">
                <a:latin typeface="+mn-lt"/>
              </a:rPr>
              <a:t>,</a:t>
            </a:r>
            <a:r>
              <a:rPr lang="en-US" b="1" dirty="0">
                <a:latin typeface="+mn-lt"/>
              </a:rPr>
              <a:t> stalk</a:t>
            </a:r>
            <a:r>
              <a:rPr lang="en-US" b="0" dirty="0">
                <a:latin typeface="+mn-lt"/>
              </a:rPr>
              <a:t>, </a:t>
            </a:r>
            <a:r>
              <a:rPr lang="en-US" b="1" dirty="0">
                <a:latin typeface="+mn-lt"/>
              </a:rPr>
              <a:t>balm</a:t>
            </a:r>
            <a:r>
              <a:rPr lang="en-US" b="0" dirty="0">
                <a:latin typeface="+mn-lt"/>
              </a:rPr>
              <a:t>.*</a:t>
            </a:r>
          </a:p>
          <a:p>
            <a:endParaRPr lang="en-US" dirty="0">
              <a:latin typeface="+mn-lt"/>
            </a:endParaRPr>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b="0" dirty="0"/>
              <a:t>spelling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thinking aloud that </a:t>
            </a:r>
            <a:r>
              <a:rPr lang="en-US" b="1" dirty="0"/>
              <a:t>a-l</a:t>
            </a:r>
            <a:r>
              <a:rPr lang="en-US" dirty="0"/>
              <a:t> says /ar/ in the middle of a word that ends in </a:t>
            </a:r>
            <a:r>
              <a:rPr lang="en-US" b="1" dirty="0"/>
              <a:t>m</a:t>
            </a:r>
            <a:r>
              <a:rPr lang="en-US" dirty="0"/>
              <a:t> or </a:t>
            </a:r>
            <a:r>
              <a:rPr lang="en-US" b="1" dirty="0"/>
              <a:t>f</a:t>
            </a:r>
            <a:endParaRPr lang="en-US" b="0" dirty="0"/>
          </a:p>
          <a:p>
            <a:pPr marL="171450" indent="-171450">
              <a:buFont typeface="Arial" panose="020B0604020202020204" pitchFamily="34" charset="0"/>
              <a:buChar char="•"/>
            </a:pPr>
            <a:r>
              <a:rPr lang="en-US" dirty="0"/>
              <a:t>re-reading the word to make sure it is correct.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*An icon has not been used for the word </a:t>
            </a:r>
            <a:r>
              <a:rPr lang="en-AU" b="1" dirty="0"/>
              <a:t>balm</a:t>
            </a:r>
            <a:r>
              <a:rPr lang="en-AU" dirty="0"/>
              <a:t> as it is difficult to illustrate. The pencil icon indicates that you should demonstrate spelling this word.</a:t>
            </a:r>
          </a:p>
          <a:p>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p:txBody>
      </p:sp>
      <p:sp>
        <p:nvSpPr>
          <p:cNvPr id="4" name="Slide Number Placeholder 3">
            <a:extLst>
              <a:ext uri="{FF2B5EF4-FFF2-40B4-BE49-F238E27FC236}">
                <a16:creationId xmlns:a16="http://schemas.microsoft.com/office/drawing/2014/main" id="{AD06019D-2AFC-9F95-639E-48BA3397C6F6}"/>
              </a:ext>
            </a:extLst>
          </p:cNvPr>
          <p:cNvSpPr>
            <a:spLocks noGrp="1"/>
          </p:cNvSpPr>
          <p:nvPr>
            <p:ph type="sldNum" sz="quarter" idx="5"/>
          </p:nvPr>
        </p:nvSpPr>
        <p:spPr/>
        <p:txBody>
          <a:bodyPr/>
          <a:lstStyle/>
          <a:p>
            <a:fld id="{5A44A9DE-4760-4494-A2B3-6554A63B8D88}" type="slidenum">
              <a:rPr lang="en-AU" smtClean="0"/>
              <a:t>26</a:t>
            </a:fld>
            <a:endParaRPr lang="en-AU" dirty="0"/>
          </a:p>
        </p:txBody>
      </p:sp>
    </p:spTree>
    <p:extLst>
      <p:ext uri="{BB962C8B-B14F-4D97-AF65-F5344CB8AC3E}">
        <p14:creationId xmlns:p14="http://schemas.microsoft.com/office/powerpoint/2010/main" val="4385213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A8DD19-C650-2090-FEA0-46523CBB99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B18EF8-7D45-A954-275F-311D880429EE}"/>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43BBC873-FA77-47FD-0CB1-792459E123B0}"/>
              </a:ext>
            </a:extLst>
          </p:cNvPr>
          <p:cNvSpPr>
            <a:spLocks noGrp="1"/>
          </p:cNvSpPr>
          <p:nvPr>
            <p:ph type="body" idx="1"/>
          </p:nvPr>
        </p:nvSpPr>
        <p:spPr/>
        <p:txBody>
          <a:bodyPr/>
          <a:lstStyle/>
          <a:p>
            <a:r>
              <a:rPr lang="en-US" b="1" dirty="0">
                <a:latin typeface="+mn-lt"/>
              </a:rPr>
              <a:t>We do</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half</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note that </a:t>
            </a:r>
            <a:r>
              <a:rPr lang="en-US" b="1" dirty="0"/>
              <a:t>a-l </a:t>
            </a:r>
            <a:r>
              <a:rPr lang="en-US" b="0" dirty="0"/>
              <a:t>says /ar/ in the middle of a word ending in </a:t>
            </a:r>
            <a:r>
              <a:rPr lang="en-US" b="1" dirty="0"/>
              <a:t>m</a:t>
            </a:r>
            <a:r>
              <a:rPr lang="en-US" b="0" dirty="0"/>
              <a:t> or </a:t>
            </a:r>
            <a:r>
              <a:rPr lang="en-US" b="1" dirty="0"/>
              <a:t>f</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endParaRPr lang="en-US" b="1" dirty="0">
              <a:latin typeface="+mn-lt"/>
            </a:endParaRPr>
          </a:p>
        </p:txBody>
      </p:sp>
      <p:sp>
        <p:nvSpPr>
          <p:cNvPr id="4" name="Slide Number Placeholder 3">
            <a:extLst>
              <a:ext uri="{FF2B5EF4-FFF2-40B4-BE49-F238E27FC236}">
                <a16:creationId xmlns:a16="http://schemas.microsoft.com/office/drawing/2014/main" id="{F9FAAF7D-23D6-01FD-CD4B-6E5211F366F1}"/>
              </a:ext>
            </a:extLst>
          </p:cNvPr>
          <p:cNvSpPr>
            <a:spLocks noGrp="1"/>
          </p:cNvSpPr>
          <p:nvPr>
            <p:ph type="sldNum" sz="quarter" idx="5"/>
          </p:nvPr>
        </p:nvSpPr>
        <p:spPr/>
        <p:txBody>
          <a:bodyPr/>
          <a:lstStyle/>
          <a:p>
            <a:fld id="{5A44A9DE-4760-4494-A2B3-6554A63B8D88}" type="slidenum">
              <a:rPr lang="en-AU" smtClean="0"/>
              <a:t>27</a:t>
            </a:fld>
            <a:endParaRPr lang="en-AU" dirty="0"/>
          </a:p>
        </p:txBody>
      </p:sp>
    </p:spTree>
    <p:extLst>
      <p:ext uri="{BB962C8B-B14F-4D97-AF65-F5344CB8AC3E}">
        <p14:creationId xmlns:p14="http://schemas.microsoft.com/office/powerpoint/2010/main" val="22430999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FA64FD-6D2F-069A-B33B-D7DCE0B580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C5D6DC-AAE2-9BE8-6088-1F2F441B6D66}"/>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8E77B5D7-F6BD-CAE2-45CF-42554993E6DC}"/>
              </a:ext>
            </a:extLst>
          </p:cNvPr>
          <p:cNvSpPr>
            <a:spLocks noGrp="1"/>
          </p:cNvSpPr>
          <p:nvPr>
            <p:ph type="body" idx="1"/>
          </p:nvPr>
        </p:nvSpPr>
        <p:spPr/>
        <p:txBody>
          <a:bodyPr/>
          <a:lstStyle/>
          <a:p>
            <a:r>
              <a:rPr lang="en-US" b="1" dirty="0">
                <a:latin typeface="+mn-lt"/>
              </a:rPr>
              <a:t>We do</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 to be written: </a:t>
            </a:r>
            <a:r>
              <a:rPr lang="en-US" b="1" dirty="0"/>
              <a:t>half</a:t>
            </a:r>
            <a:r>
              <a:rPr lang="en-US" b="0" dirty="0"/>
              <a:t>, </a:t>
            </a:r>
            <a:r>
              <a:rPr lang="en-US" b="1" dirty="0"/>
              <a:t>chalk</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new word aloud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note that </a:t>
            </a:r>
            <a:r>
              <a:rPr lang="en-US" b="1" dirty="0"/>
              <a:t>a-l </a:t>
            </a:r>
            <a:r>
              <a:rPr lang="en-US" b="0" dirty="0"/>
              <a:t>says /or/ in the middle of a word ending in </a:t>
            </a:r>
            <a:r>
              <a:rPr lang="en-US" b="1" dirty="0"/>
              <a:t>k</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endParaRPr lang="en-US" b="1" dirty="0">
              <a:latin typeface="+mn-lt"/>
            </a:endParaRPr>
          </a:p>
        </p:txBody>
      </p:sp>
      <p:sp>
        <p:nvSpPr>
          <p:cNvPr id="4" name="Slide Number Placeholder 3">
            <a:extLst>
              <a:ext uri="{FF2B5EF4-FFF2-40B4-BE49-F238E27FC236}">
                <a16:creationId xmlns:a16="http://schemas.microsoft.com/office/drawing/2014/main" id="{6E8C3837-0080-4966-6384-4202B89F2AFB}"/>
              </a:ext>
            </a:extLst>
          </p:cNvPr>
          <p:cNvSpPr>
            <a:spLocks noGrp="1"/>
          </p:cNvSpPr>
          <p:nvPr>
            <p:ph type="sldNum" sz="quarter" idx="5"/>
          </p:nvPr>
        </p:nvSpPr>
        <p:spPr/>
        <p:txBody>
          <a:bodyPr/>
          <a:lstStyle/>
          <a:p>
            <a:fld id="{5A44A9DE-4760-4494-A2B3-6554A63B8D88}" type="slidenum">
              <a:rPr lang="en-AU" smtClean="0"/>
              <a:t>28</a:t>
            </a:fld>
            <a:endParaRPr lang="en-AU" dirty="0"/>
          </a:p>
        </p:txBody>
      </p:sp>
    </p:spTree>
    <p:extLst>
      <p:ext uri="{BB962C8B-B14F-4D97-AF65-F5344CB8AC3E}">
        <p14:creationId xmlns:p14="http://schemas.microsoft.com/office/powerpoint/2010/main" val="19562181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308B4-A271-7C3D-2BC9-99691DAC42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E856A7-F28D-2B7A-2496-FA6527565DAD}"/>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612033ED-561C-97BD-1A28-2CC096FADA3C}"/>
              </a:ext>
            </a:extLst>
          </p:cNvPr>
          <p:cNvSpPr>
            <a:spLocks noGrp="1"/>
          </p:cNvSpPr>
          <p:nvPr>
            <p:ph type="body" idx="1"/>
          </p:nvPr>
        </p:nvSpPr>
        <p:spPr/>
        <p:txBody>
          <a:bodyPr/>
          <a:lstStyle/>
          <a:p>
            <a:r>
              <a:rPr lang="en-US" b="1" dirty="0">
                <a:latin typeface="+mn-lt"/>
              </a:rPr>
              <a:t>We do</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half</a:t>
            </a:r>
            <a:r>
              <a:rPr lang="en-US" b="0" dirty="0"/>
              <a:t>,</a:t>
            </a:r>
            <a:r>
              <a:rPr lang="en-US" b="1" dirty="0"/>
              <a:t> chalk</a:t>
            </a:r>
            <a:r>
              <a:rPr lang="en-US" b="0" dirty="0"/>
              <a:t>,</a:t>
            </a:r>
            <a:r>
              <a:rPr lang="en-US" b="1" dirty="0"/>
              <a:t> palm</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new word aloud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note that </a:t>
            </a:r>
            <a:r>
              <a:rPr lang="en-US" b="1" dirty="0"/>
              <a:t>a-l </a:t>
            </a:r>
            <a:r>
              <a:rPr lang="en-US" b="0" dirty="0"/>
              <a:t>says /ar/ in the middle of a word ending in </a:t>
            </a:r>
            <a:r>
              <a:rPr lang="en-US" b="1" dirty="0"/>
              <a:t>m</a:t>
            </a:r>
            <a:r>
              <a:rPr lang="en-US" b="0" dirty="0"/>
              <a:t> or </a:t>
            </a:r>
            <a:r>
              <a:rPr lang="en-US" b="1" dirty="0"/>
              <a:t>f</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endParaRPr lang="en-US" b="1" dirty="0">
              <a:latin typeface="+mn-lt"/>
            </a:endParaRPr>
          </a:p>
        </p:txBody>
      </p:sp>
      <p:sp>
        <p:nvSpPr>
          <p:cNvPr id="4" name="Slide Number Placeholder 3">
            <a:extLst>
              <a:ext uri="{FF2B5EF4-FFF2-40B4-BE49-F238E27FC236}">
                <a16:creationId xmlns:a16="http://schemas.microsoft.com/office/drawing/2014/main" id="{791AE98E-D05A-C3BC-6CC3-90A2C9D21F63}"/>
              </a:ext>
            </a:extLst>
          </p:cNvPr>
          <p:cNvSpPr>
            <a:spLocks noGrp="1"/>
          </p:cNvSpPr>
          <p:nvPr>
            <p:ph type="sldNum" sz="quarter" idx="5"/>
          </p:nvPr>
        </p:nvSpPr>
        <p:spPr/>
        <p:txBody>
          <a:bodyPr/>
          <a:lstStyle/>
          <a:p>
            <a:fld id="{5A44A9DE-4760-4494-A2B3-6554A63B8D88}" type="slidenum">
              <a:rPr lang="en-AU" smtClean="0"/>
              <a:t>29</a:t>
            </a:fld>
            <a:endParaRPr lang="en-AU" dirty="0"/>
          </a:p>
        </p:txBody>
      </p:sp>
    </p:spTree>
    <p:extLst>
      <p:ext uri="{BB962C8B-B14F-4D97-AF65-F5344CB8AC3E}">
        <p14:creationId xmlns:p14="http://schemas.microsoft.com/office/powerpoint/2010/main" val="475060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6DEED-601F-1716-519F-4248158D31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A9167C-9DD8-2B58-6A76-EC0FCFDE27EF}"/>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8805A3D8-81F1-D81A-97E5-16A75B4B0366}"/>
              </a:ext>
            </a:extLst>
          </p:cNvPr>
          <p:cNvSpPr>
            <a:spLocks noGrp="1"/>
          </p:cNvSpPr>
          <p:nvPr>
            <p:ph type="body" idx="1"/>
          </p:nvPr>
        </p:nvSpPr>
        <p:spPr/>
        <p:txBody>
          <a:bodyPr/>
          <a:lstStyle/>
          <a:p>
            <a:r>
              <a:rPr lang="en-US" sz="1200" b="1" dirty="0">
                <a:latin typeface="+mj-lt"/>
              </a:rPr>
              <a:t>Review</a:t>
            </a:r>
          </a:p>
          <a:p>
            <a:endParaRPr lang="en-US" sz="1200" b="0" dirty="0">
              <a:latin typeface="+mj-lt"/>
            </a:endParaRPr>
          </a:p>
          <a:p>
            <a:r>
              <a:rPr lang="en-US" sz="1200" b="0" dirty="0">
                <a:latin typeface="+mj-lt"/>
              </a:rPr>
              <a:t>The review of this letter</a:t>
            </a:r>
            <a:r>
              <a:rPr lang="en-AU" sz="1200" dirty="0">
                <a:latin typeface="+mj-lt"/>
              </a:rPr>
              <a:t>–</a:t>
            </a:r>
            <a:r>
              <a:rPr lang="en-US" sz="1200" b="0" dirty="0">
                <a:latin typeface="+mj-lt"/>
              </a:rPr>
              <a:t>sound correspondence focuses on the taught sounds as well as the spelling generalisation for their use.</a:t>
            </a:r>
          </a:p>
          <a:p>
            <a:endParaRPr lang="en-US" sz="1200" b="0" dirty="0">
              <a:latin typeface="+mj-lt"/>
            </a:endParaRPr>
          </a:p>
          <a:p>
            <a:pPr marL="171450" indent="-171450">
              <a:buFont typeface="Arial" panose="020B0604020202020204" pitchFamily="34" charset="0"/>
              <a:buChar char="•"/>
            </a:pPr>
            <a:r>
              <a:rPr lang="en-US" sz="1200" b="0" dirty="0">
                <a:latin typeface="+mj-lt"/>
              </a:rPr>
              <a:t>Point to the </a:t>
            </a:r>
            <a:r>
              <a:rPr lang="en-US" sz="1200" b="1" dirty="0">
                <a:latin typeface="+mj-lt"/>
              </a:rPr>
              <a:t>aw </a:t>
            </a:r>
            <a:r>
              <a:rPr lang="en-US" sz="1200" b="0" dirty="0">
                <a:latin typeface="+mj-lt"/>
              </a:rPr>
              <a:t>and</a:t>
            </a:r>
            <a:r>
              <a:rPr lang="en-US" sz="1200" b="1" dirty="0">
                <a:latin typeface="+mj-lt"/>
              </a:rPr>
              <a:t> au</a:t>
            </a:r>
            <a:r>
              <a:rPr lang="en-US" sz="1200" b="0" dirty="0">
                <a:latin typeface="+mj-lt"/>
              </a:rPr>
              <a:t> digraphs.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j-lt"/>
              </a:rPr>
              <a:t>Prompt students to say the mnemonic phrase, </a:t>
            </a:r>
            <a:r>
              <a:rPr lang="en-US" sz="1200" b="1" dirty="0">
                <a:latin typeface="+mj-lt"/>
              </a:rPr>
              <a:t>Pr</a:t>
            </a:r>
            <a:r>
              <a:rPr lang="en-US" sz="1200" b="1" u="sng" dirty="0">
                <a:latin typeface="+mj-lt"/>
              </a:rPr>
              <a:t>aw</a:t>
            </a:r>
            <a:r>
              <a:rPr lang="en-US" sz="1200" b="1" dirty="0">
                <a:latin typeface="+mj-lt"/>
              </a:rPr>
              <a:t>ns with s</a:t>
            </a:r>
            <a:r>
              <a:rPr lang="en-US" sz="1200" b="1" u="sng" dirty="0">
                <a:latin typeface="+mj-lt"/>
              </a:rPr>
              <a:t>au</a:t>
            </a:r>
            <a:r>
              <a:rPr lang="en-US" sz="1200" b="1" dirty="0">
                <a:latin typeface="+mj-lt"/>
              </a:rPr>
              <a:t>ce</a:t>
            </a:r>
            <a:r>
              <a:rPr lang="en-US" sz="1200" b="0" dirty="0">
                <a:latin typeface="+mj-lt"/>
              </a:rPr>
              <a:t>.</a:t>
            </a:r>
          </a:p>
          <a:p>
            <a:pPr marL="171450" indent="-171450">
              <a:buFont typeface="Arial" panose="020B0604020202020204" pitchFamily="34" charset="0"/>
              <a:buChar char="•"/>
            </a:pPr>
            <a:r>
              <a:rPr lang="en-US" sz="1200" b="0" kern="1200" dirty="0">
                <a:solidFill>
                  <a:schemeClr val="tx1"/>
                </a:solidFill>
                <a:latin typeface="+mn-lt"/>
                <a:ea typeface="+mn-ea"/>
                <a:cs typeface="+mn-cs"/>
              </a:rPr>
              <a:t>Prompt students to review the </a:t>
            </a:r>
            <a:r>
              <a:rPr lang="en-AU" sz="1200" b="0" kern="1200" noProof="0" dirty="0">
                <a:solidFill>
                  <a:schemeClr val="tx1"/>
                </a:solidFill>
                <a:latin typeface="+mn-lt"/>
                <a:ea typeface="+mn-ea"/>
                <a:cs typeface="+mn-cs"/>
              </a:rPr>
              <a:t>generalisation</a:t>
            </a:r>
            <a:r>
              <a:rPr lang="en-US" sz="1200" b="0" kern="1200" dirty="0">
                <a:solidFill>
                  <a:schemeClr val="tx1"/>
                </a:solidFill>
                <a:latin typeface="+mn-lt"/>
                <a:ea typeface="+mn-ea"/>
                <a:cs typeface="+mn-cs"/>
              </a:rPr>
              <a:t> for </a:t>
            </a:r>
            <a:r>
              <a:rPr lang="en-US" sz="1200" b="1" kern="1200" dirty="0">
                <a:solidFill>
                  <a:schemeClr val="tx1"/>
                </a:solidFill>
                <a:latin typeface="+mn-lt"/>
                <a:ea typeface="+mn-ea"/>
                <a:cs typeface="+mn-cs"/>
              </a:rPr>
              <a:t>aw</a:t>
            </a:r>
            <a:r>
              <a:rPr lang="en-US" sz="1200" b="0" kern="1200" dirty="0">
                <a:solidFill>
                  <a:schemeClr val="tx1"/>
                </a:solidFill>
                <a:latin typeface="+mn-lt"/>
                <a:ea typeface="+mn-ea"/>
                <a:cs typeface="+mn-cs"/>
              </a:rPr>
              <a:t> and</a:t>
            </a:r>
            <a:r>
              <a:rPr lang="en-US" sz="1200" b="1" kern="1200" dirty="0">
                <a:solidFill>
                  <a:schemeClr val="tx1"/>
                </a:solidFill>
                <a:latin typeface="+mn-lt"/>
                <a:ea typeface="+mn-ea"/>
                <a:cs typeface="+mn-cs"/>
              </a:rPr>
              <a:t> au</a:t>
            </a:r>
            <a:r>
              <a:rPr lang="en-US" sz="1200" b="0" kern="1200" dirty="0">
                <a:solidFill>
                  <a:schemeClr val="tx1"/>
                </a:solidFill>
                <a:latin typeface="+mn-lt"/>
                <a:ea typeface="+mn-ea"/>
                <a:cs typeface="+mn-cs"/>
              </a:rPr>
              <a:t>:</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b="1" i="0" dirty="0">
                <a:latin typeface="+mn-lt"/>
              </a:rPr>
              <a:t>aw </a:t>
            </a:r>
            <a:r>
              <a:rPr lang="en-AU" b="0" i="0" dirty="0">
                <a:latin typeface="+mn-lt"/>
              </a:rPr>
              <a:t>says /or/ is the most common, so it is first in the </a:t>
            </a:r>
            <a:r>
              <a:rPr lang="en-US" sz="1200" b="0" kern="1200" dirty="0">
                <a:solidFill>
                  <a:schemeClr val="tx1"/>
                </a:solidFill>
                <a:latin typeface="+mn-lt"/>
                <a:ea typeface="+mn-ea"/>
                <a:cs typeface="+mn-cs"/>
              </a:rPr>
              <a:t>mnemonic phrase, </a:t>
            </a:r>
            <a:r>
              <a:rPr lang="en-US" sz="1200" b="1" kern="1200" dirty="0">
                <a:solidFill>
                  <a:schemeClr val="tx1"/>
                </a:solidFill>
                <a:latin typeface="+mn-lt"/>
                <a:ea typeface="+mn-ea"/>
                <a:cs typeface="+mn-cs"/>
              </a:rPr>
              <a:t>Pr</a:t>
            </a:r>
            <a:r>
              <a:rPr lang="en-US" sz="1200" b="1" u="sng" kern="1200" dirty="0">
                <a:solidFill>
                  <a:schemeClr val="tx1"/>
                </a:solidFill>
                <a:latin typeface="+mn-lt"/>
                <a:ea typeface="+mn-ea"/>
                <a:cs typeface="+mn-cs"/>
              </a:rPr>
              <a:t>aw</a:t>
            </a:r>
            <a:r>
              <a:rPr lang="en-US" sz="1200" b="1" kern="1200" dirty="0">
                <a:solidFill>
                  <a:schemeClr val="tx1"/>
                </a:solidFill>
                <a:latin typeface="+mn-lt"/>
                <a:ea typeface="+mn-ea"/>
                <a:cs typeface="+mn-cs"/>
              </a:rPr>
              <a:t>ns with s</a:t>
            </a:r>
            <a:r>
              <a:rPr lang="en-US" sz="1200" b="1" u="sng" kern="1200" dirty="0">
                <a:solidFill>
                  <a:schemeClr val="tx1"/>
                </a:solidFill>
                <a:latin typeface="+mn-lt"/>
                <a:ea typeface="+mn-ea"/>
                <a:cs typeface="+mn-cs"/>
              </a:rPr>
              <a:t>au</a:t>
            </a:r>
            <a:r>
              <a:rPr lang="en-US" sz="1200" b="1" kern="1200" dirty="0">
                <a:solidFill>
                  <a:schemeClr val="tx1"/>
                </a:solidFill>
                <a:latin typeface="+mn-lt"/>
                <a:ea typeface="+mn-ea"/>
                <a:cs typeface="+mn-cs"/>
              </a:rPr>
              <a:t>ce</a:t>
            </a:r>
            <a:r>
              <a:rPr lang="en-US" sz="1200" b="0" kern="1200" dirty="0">
                <a:solidFill>
                  <a:schemeClr val="tx1"/>
                </a:solidFill>
                <a:latin typeface="+mn-lt"/>
                <a:ea typeface="+mn-ea"/>
                <a:cs typeface="+mn-cs"/>
              </a:rPr>
              <a:t>.</a:t>
            </a:r>
            <a:endParaRPr lang="en-AU" b="0" i="0" dirty="0">
              <a:latin typeface="+mn-lt"/>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b="1" i="0" dirty="0">
                <a:latin typeface="+mn-lt"/>
              </a:rPr>
              <a:t>au </a:t>
            </a:r>
            <a:r>
              <a:rPr lang="en-AU" b="0" i="0" dirty="0">
                <a:latin typeface="+mn-lt"/>
              </a:rPr>
              <a:t>says /or/ is less common,* so it is second in the </a:t>
            </a:r>
            <a:r>
              <a:rPr lang="en-US" sz="1200" b="0" kern="1200" dirty="0">
                <a:solidFill>
                  <a:schemeClr val="tx1"/>
                </a:solidFill>
                <a:latin typeface="+mn-lt"/>
                <a:ea typeface="+mn-ea"/>
                <a:cs typeface="+mn-cs"/>
              </a:rPr>
              <a:t>mnemonic phrase, </a:t>
            </a:r>
            <a:r>
              <a:rPr lang="en-US" sz="1200" b="1" kern="1200" dirty="0">
                <a:solidFill>
                  <a:schemeClr val="tx1"/>
                </a:solidFill>
                <a:latin typeface="+mn-lt"/>
                <a:ea typeface="+mn-ea"/>
                <a:cs typeface="+mn-cs"/>
              </a:rPr>
              <a:t>Pr</a:t>
            </a:r>
            <a:r>
              <a:rPr lang="en-US" sz="1200" b="1" u="sng" kern="1200" dirty="0">
                <a:solidFill>
                  <a:schemeClr val="tx1"/>
                </a:solidFill>
                <a:latin typeface="+mn-lt"/>
                <a:ea typeface="+mn-ea"/>
                <a:cs typeface="+mn-cs"/>
              </a:rPr>
              <a:t>aw</a:t>
            </a:r>
            <a:r>
              <a:rPr lang="en-US" sz="1200" b="1" kern="1200" dirty="0">
                <a:solidFill>
                  <a:schemeClr val="tx1"/>
                </a:solidFill>
                <a:latin typeface="+mn-lt"/>
                <a:ea typeface="+mn-ea"/>
                <a:cs typeface="+mn-cs"/>
              </a:rPr>
              <a:t>ns with s</a:t>
            </a:r>
            <a:r>
              <a:rPr lang="en-US" sz="1200" b="1" u="sng" kern="1200" dirty="0">
                <a:solidFill>
                  <a:schemeClr val="tx1"/>
                </a:solidFill>
                <a:latin typeface="+mn-lt"/>
                <a:ea typeface="+mn-ea"/>
                <a:cs typeface="+mn-cs"/>
              </a:rPr>
              <a:t>au</a:t>
            </a:r>
            <a:r>
              <a:rPr lang="en-US" sz="1200" b="1" kern="1200" dirty="0">
                <a:solidFill>
                  <a:schemeClr val="tx1"/>
                </a:solidFill>
                <a:latin typeface="+mn-lt"/>
                <a:ea typeface="+mn-ea"/>
                <a:cs typeface="+mn-cs"/>
              </a:rPr>
              <a:t>ce</a:t>
            </a:r>
            <a:r>
              <a:rPr lang="en-AU" sz="1200" b="0" i="0" kern="1200" dirty="0">
                <a:solidFill>
                  <a:schemeClr val="tx1"/>
                </a:solidFill>
                <a:latin typeface="+mn-lt"/>
                <a:ea typeface="+mn-ea"/>
                <a:cs typeface="+mn-cs"/>
              </a:rPr>
              <a:t>.</a:t>
            </a:r>
            <a:endParaRPr lang="en-AU" b="0" i="0" dirty="0">
              <a:latin typeface="+mn-lt"/>
            </a:endParaRPr>
          </a:p>
          <a:p>
            <a:pPr marL="0" indent="0">
              <a:buFont typeface="Arial" panose="020B0604020202020204" pitchFamily="34" charset="0"/>
              <a:buNone/>
            </a:pPr>
            <a:endParaRPr lang="en-US" sz="1200" b="0" dirty="0">
              <a:latin typeface="+mj-lt"/>
            </a:endParaRPr>
          </a:p>
          <a:p>
            <a:pPr marL="0" indent="0">
              <a:buFont typeface="Arial" panose="020B0604020202020204" pitchFamily="34" charset="0"/>
              <a:buNone/>
            </a:pPr>
            <a:r>
              <a:rPr lang="en-US" sz="1200" b="0" dirty="0">
                <a:latin typeface="+mj-lt"/>
              </a:rPr>
              <a:t>Remind students that the order of the spellings </a:t>
            </a:r>
            <a:r>
              <a:rPr lang="en-US" sz="1200" b="1" dirty="0">
                <a:latin typeface="+mj-lt"/>
              </a:rPr>
              <a:t>aw</a:t>
            </a:r>
            <a:r>
              <a:rPr lang="en-US" sz="1200" b="0" dirty="0">
                <a:latin typeface="+mj-lt"/>
              </a:rPr>
              <a:t> and </a:t>
            </a:r>
            <a:r>
              <a:rPr lang="en-US" sz="1200" b="1" dirty="0">
                <a:latin typeface="+mj-lt"/>
              </a:rPr>
              <a:t>au </a:t>
            </a:r>
            <a:r>
              <a:rPr lang="en-US" sz="1200" b="0" dirty="0">
                <a:latin typeface="+mj-lt"/>
              </a:rPr>
              <a:t>in the mnemonic phrase is the same as the order of how common they are. </a:t>
            </a:r>
          </a:p>
          <a:p>
            <a:pPr marL="628650" lvl="1" indent="-171450">
              <a:buFont typeface="Arial" panose="020B0604020202020204" pitchFamily="34" charset="0"/>
              <a:buChar char="•"/>
            </a:pPr>
            <a:endParaRPr lang="en-US" sz="1200" b="1" dirty="0">
              <a:latin typeface="+mj-lt"/>
            </a:endParaRPr>
          </a:p>
          <a:p>
            <a:r>
              <a:rPr lang="en-US" sz="1200" b="1" dirty="0">
                <a:latin typeface="+mj-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j-lt"/>
              </a:rPr>
              <a:t>If any students do not know a sound or say the wrong sound, provide corrective feedback and modelling. </a:t>
            </a:r>
            <a:r>
              <a:rPr lang="en-US" sz="1200" dirty="0">
                <a:latin typeface="+mj-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 You may also prompt students to recall that </a:t>
            </a:r>
            <a:r>
              <a:rPr lang="en-US" sz="1200" b="1" kern="1200" dirty="0">
                <a:solidFill>
                  <a:schemeClr val="tx1"/>
                </a:solidFill>
                <a:latin typeface="+mn-lt"/>
                <a:ea typeface="+mn-ea"/>
                <a:cs typeface="+mn-cs"/>
              </a:rPr>
              <a:t>au</a:t>
            </a:r>
            <a:r>
              <a:rPr lang="en-US" sz="1200" b="0" kern="1200" dirty="0">
                <a:solidFill>
                  <a:schemeClr val="tx1"/>
                </a:solidFill>
                <a:latin typeface="+mn-lt"/>
                <a:ea typeface="+mn-ea"/>
                <a:cs typeface="+mn-cs"/>
              </a:rPr>
              <a:t> is more common than </a:t>
            </a:r>
            <a:r>
              <a:rPr lang="en-US" sz="1200" b="1" kern="1200" dirty="0">
                <a:solidFill>
                  <a:schemeClr val="tx1"/>
                </a:solidFill>
                <a:latin typeface="+mn-lt"/>
                <a:ea typeface="+mn-ea"/>
                <a:cs typeface="+mn-cs"/>
              </a:rPr>
              <a:t>aw</a:t>
            </a:r>
            <a:r>
              <a:rPr lang="en-US" sz="1200" b="0" kern="1200" dirty="0">
                <a:solidFill>
                  <a:schemeClr val="tx1"/>
                </a:solidFill>
                <a:latin typeface="+mn-lt"/>
                <a:ea typeface="+mn-ea"/>
                <a:cs typeface="+mn-cs"/>
              </a:rPr>
              <a:t> at the start of a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dirty="0">
                <a:latin typeface="+mj-lt"/>
              </a:rPr>
              <a:t>Note: Y</a:t>
            </a:r>
            <a:r>
              <a:rPr lang="en-AU" sz="1200" dirty="0">
                <a:latin typeface="+mj-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a:extLst>
              <a:ext uri="{FF2B5EF4-FFF2-40B4-BE49-F238E27FC236}">
                <a16:creationId xmlns:a16="http://schemas.microsoft.com/office/drawing/2014/main" id="{831702BA-57CA-64D7-D8E4-68C0BEF161E5}"/>
              </a:ext>
            </a:extLst>
          </p:cNvPr>
          <p:cNvSpPr>
            <a:spLocks noGrp="1"/>
          </p:cNvSpPr>
          <p:nvPr>
            <p:ph type="sldNum" sz="quarter" idx="5"/>
          </p:nvPr>
        </p:nvSpPr>
        <p:spPr/>
        <p:txBody>
          <a:bodyPr/>
          <a:lstStyle/>
          <a:p>
            <a:fld id="{5A44A9DE-4760-4494-A2B3-6554A63B8D88}" type="slidenum">
              <a:rPr lang="en-AU" smtClean="0"/>
              <a:t>3</a:t>
            </a:fld>
            <a:endParaRPr lang="en-AU" dirty="0"/>
          </a:p>
        </p:txBody>
      </p:sp>
    </p:spTree>
    <p:extLst>
      <p:ext uri="{BB962C8B-B14F-4D97-AF65-F5344CB8AC3E}">
        <p14:creationId xmlns:p14="http://schemas.microsoft.com/office/powerpoint/2010/main" val="2838416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16A9A-B8DD-515D-E637-F64D23A7D4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E1A6BC-B082-8AF8-F977-9811C17DA0B9}"/>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B6AFABD8-DC74-3EA7-FA4E-06186C01FB25}"/>
              </a:ext>
            </a:extLst>
          </p:cNvPr>
          <p:cNvSpPr>
            <a:spLocks noGrp="1"/>
          </p:cNvSpPr>
          <p:nvPr>
            <p:ph type="body" idx="1"/>
          </p:nvPr>
        </p:nvSpPr>
        <p:spPr/>
        <p:txBody>
          <a:bodyPr/>
          <a:lstStyle/>
          <a:p>
            <a:r>
              <a:rPr lang="en-US" b="1" dirty="0">
                <a:latin typeface="+mn-lt"/>
              </a:rPr>
              <a:t>I do</a:t>
            </a:r>
          </a:p>
          <a:p>
            <a:endParaRPr lang="en-US" b="1" dirty="0">
              <a:latin typeface="+mn-lt"/>
            </a:endParaRPr>
          </a:p>
          <a:p>
            <a:r>
              <a:rPr lang="en-US" dirty="0">
                <a:latin typeface="+mn-lt"/>
              </a:rPr>
              <a:t>Note: </a:t>
            </a:r>
          </a:p>
          <a:p>
            <a:pPr marL="171450" indent="-171450">
              <a:buFont typeface="Arial" panose="020B0604020202020204" pitchFamily="34" charset="0"/>
              <a:buChar char="•"/>
            </a:pPr>
            <a:r>
              <a:rPr lang="en-US" dirty="0">
                <a:latin typeface="+mn-lt"/>
              </a:rPr>
              <a:t>This slide introduces the </a:t>
            </a:r>
            <a:r>
              <a:rPr lang="en-US" b="1" dirty="0">
                <a:latin typeface="+mn-lt"/>
              </a:rPr>
              <a:t>-al</a:t>
            </a:r>
            <a:r>
              <a:rPr lang="en-US" dirty="0">
                <a:latin typeface="+mn-lt"/>
              </a:rPr>
              <a:t> suffix. </a:t>
            </a:r>
          </a:p>
          <a:p>
            <a:pPr marL="171450" indent="-171450">
              <a:buFont typeface="Arial" panose="020B0604020202020204" pitchFamily="34" charset="0"/>
              <a:buChar char="•"/>
            </a:pPr>
            <a:r>
              <a:rPr lang="en-US" dirty="0">
                <a:latin typeface="+mn-lt"/>
              </a:rPr>
              <a:t>This brief introduction is included to show students that the </a:t>
            </a:r>
            <a:r>
              <a:rPr lang="en-US" b="1" dirty="0">
                <a:latin typeface="+mn-lt"/>
              </a:rPr>
              <a:t>a-l </a:t>
            </a:r>
            <a:r>
              <a:rPr lang="en-US" dirty="0">
                <a:latin typeface="+mn-lt"/>
              </a:rPr>
              <a:t>spelling pattern can also represent a suffix which carries meaning. </a:t>
            </a:r>
          </a:p>
          <a:p>
            <a:pPr marL="171450" indent="-171450">
              <a:buFont typeface="Arial" panose="020B0604020202020204" pitchFamily="34" charset="0"/>
              <a:buChar char="•"/>
            </a:pPr>
            <a:r>
              <a:rPr lang="en-US" dirty="0">
                <a:latin typeface="+mn-lt"/>
              </a:rPr>
              <a:t>You may wish to revisit the </a:t>
            </a:r>
            <a:r>
              <a:rPr lang="en-US" b="1" dirty="0">
                <a:latin typeface="+mn-lt"/>
              </a:rPr>
              <a:t>-al </a:t>
            </a:r>
            <a:r>
              <a:rPr lang="en-US" b="0" dirty="0">
                <a:latin typeface="+mn-lt"/>
              </a:rPr>
              <a:t>suffix in more detail at a later time. </a:t>
            </a:r>
            <a:endParaRPr lang="en-US" b="1" dirty="0">
              <a:latin typeface="+mn-lt"/>
            </a:endParaRPr>
          </a:p>
          <a:p>
            <a:endParaRPr lang="en-US" b="0" dirty="0">
              <a:latin typeface="+mn-lt"/>
            </a:endParaRPr>
          </a:p>
          <a:p>
            <a:r>
              <a:rPr lang="en-US" b="0" dirty="0">
                <a:latin typeface="+mn-lt"/>
              </a:rPr>
              <a:t>Say: </a:t>
            </a:r>
          </a:p>
          <a:p>
            <a:pPr marL="171450" indent="-171450">
              <a:buFont typeface="Arial" panose="020B0604020202020204" pitchFamily="34" charset="0"/>
              <a:buChar char="•"/>
            </a:pPr>
            <a:r>
              <a:rPr lang="en-US" b="1" i="1" dirty="0">
                <a:latin typeface="+mn-lt"/>
              </a:rPr>
              <a:t>a-l</a:t>
            </a:r>
            <a:r>
              <a:rPr lang="en-US" b="0" i="1" dirty="0">
                <a:latin typeface="+mn-lt"/>
              </a:rPr>
              <a:t> at the end of some words is a suffix. </a:t>
            </a:r>
          </a:p>
          <a:p>
            <a:pPr marL="171450" indent="-171450">
              <a:buFont typeface="Arial" panose="020B0604020202020204" pitchFamily="34" charset="0"/>
              <a:buChar char="•"/>
            </a:pPr>
            <a:r>
              <a:rPr lang="en-US" b="0" i="1" dirty="0">
                <a:latin typeface="+mn-lt"/>
              </a:rPr>
              <a:t>The </a:t>
            </a:r>
            <a:r>
              <a:rPr lang="en-US" b="1" i="1" dirty="0">
                <a:latin typeface="+mn-lt"/>
              </a:rPr>
              <a:t>-al </a:t>
            </a:r>
            <a:r>
              <a:rPr lang="en-US" b="0" i="1" dirty="0">
                <a:latin typeface="+mn-lt"/>
              </a:rPr>
              <a:t>suffix says /</a:t>
            </a:r>
            <a:r>
              <a:rPr lang="en-US" b="0" i="1" dirty="0">
                <a:latin typeface="Calibri" panose="020F0502020204030204" pitchFamily="34" charset="0"/>
                <a:ea typeface="Calibri" panose="020F0502020204030204" pitchFamily="34" charset="0"/>
                <a:cs typeface="Calibri" panose="020F0502020204030204" pitchFamily="34" charset="0"/>
              </a:rPr>
              <a:t>Ə</a:t>
            </a:r>
            <a:r>
              <a:rPr lang="en-US" b="0" i="1" dirty="0">
                <a:latin typeface="+mn-lt"/>
              </a:rPr>
              <a:t>/, /l/: </a:t>
            </a:r>
            <a:r>
              <a:rPr lang="en-US" b="1" i="1" dirty="0">
                <a:latin typeface="Calibri" panose="020F0502020204030204" pitchFamily="34" charset="0"/>
                <a:ea typeface="Calibri" panose="020F0502020204030204" pitchFamily="34" charset="0"/>
                <a:cs typeface="Calibri" panose="020F0502020204030204" pitchFamily="34" charset="0"/>
              </a:rPr>
              <a:t>Ə</a:t>
            </a:r>
            <a:r>
              <a:rPr lang="en-US" b="1" i="1" dirty="0">
                <a:latin typeface="+mn-lt"/>
              </a:rPr>
              <a:t>l </a:t>
            </a:r>
            <a:r>
              <a:rPr lang="en-US" b="0" i="1" dirty="0">
                <a:latin typeface="+mn-lt"/>
              </a:rPr>
              <a:t>at the end of a word.</a:t>
            </a:r>
          </a:p>
          <a:p>
            <a:pPr marL="171450" indent="-171450">
              <a:buFont typeface="Arial" panose="020B0604020202020204" pitchFamily="34" charset="0"/>
              <a:buChar char="•"/>
            </a:pPr>
            <a:r>
              <a:rPr lang="en-US" b="0" i="1" dirty="0">
                <a:latin typeface="+mn-lt"/>
              </a:rPr>
              <a:t>The </a:t>
            </a:r>
            <a:r>
              <a:rPr lang="en-US" b="1" i="1" dirty="0">
                <a:latin typeface="+mn-lt"/>
              </a:rPr>
              <a:t>-al </a:t>
            </a:r>
            <a:r>
              <a:rPr lang="en-US" b="0" i="1" dirty="0">
                <a:latin typeface="+mn-lt"/>
              </a:rPr>
              <a:t>suffix means ‘about’ or ‘to do with’.</a:t>
            </a:r>
          </a:p>
          <a:p>
            <a:pPr marL="171450" indent="-171450">
              <a:buFont typeface="Arial" panose="020B0604020202020204" pitchFamily="34" charset="0"/>
              <a:buChar char="•"/>
            </a:pPr>
            <a:r>
              <a:rPr lang="en-US" b="0" i="1" dirty="0">
                <a:latin typeface="+mn-lt"/>
              </a:rPr>
              <a:t>Adding the </a:t>
            </a:r>
            <a:r>
              <a:rPr lang="en-US" b="1" i="1" dirty="0">
                <a:latin typeface="+mn-lt"/>
              </a:rPr>
              <a:t>-al </a:t>
            </a:r>
            <a:r>
              <a:rPr lang="en-US" b="0" i="1" dirty="0">
                <a:latin typeface="+mn-lt"/>
              </a:rPr>
              <a:t>suffix</a:t>
            </a:r>
            <a:r>
              <a:rPr lang="en-US" b="1" i="1" dirty="0">
                <a:latin typeface="+mn-lt"/>
              </a:rPr>
              <a:t> </a:t>
            </a:r>
            <a:r>
              <a:rPr lang="en-US" b="0" i="1" dirty="0">
                <a:latin typeface="+mn-lt"/>
              </a:rPr>
              <a:t>changes a noun to an adjective, so words with the </a:t>
            </a:r>
            <a:r>
              <a:rPr lang="en-US" b="1" i="1" dirty="0">
                <a:latin typeface="+mn-lt"/>
              </a:rPr>
              <a:t>-al </a:t>
            </a:r>
            <a:r>
              <a:rPr lang="en-US" b="0" i="1" dirty="0">
                <a:latin typeface="+mn-lt"/>
              </a:rPr>
              <a:t>suffix can be used to describe something. </a:t>
            </a:r>
            <a:endParaRPr lang="en-US" b="1" dirty="0">
              <a:latin typeface="+mn-lt"/>
            </a:endParaRPr>
          </a:p>
          <a:p>
            <a:pPr marL="0" indent="0">
              <a:buFont typeface="Arial" panose="020B0604020202020204" pitchFamily="34" charset="0"/>
              <a:buNone/>
            </a:pPr>
            <a:endParaRPr lang="en-US" b="0" i="1" dirty="0">
              <a:latin typeface="+mn-lt"/>
            </a:endParaRPr>
          </a:p>
          <a:p>
            <a:pPr marL="0" indent="0">
              <a:buFont typeface="Arial" panose="020B0604020202020204" pitchFamily="34" charset="0"/>
              <a:buNone/>
            </a:pPr>
            <a:r>
              <a:rPr lang="en-US" b="0" dirty="0">
                <a:latin typeface="+mn-lt"/>
              </a:rPr>
              <a:t>Read the words from the list explaining their meanings, for example:</a:t>
            </a:r>
          </a:p>
          <a:p>
            <a:pPr marL="0" indent="0">
              <a:buFont typeface="Arial" panose="020B0604020202020204" pitchFamily="34" charset="0"/>
              <a:buNone/>
            </a:pPr>
            <a:r>
              <a:rPr lang="en-US" b="1" dirty="0">
                <a:latin typeface="+mn-lt"/>
              </a:rPr>
              <a:t>magical</a:t>
            </a:r>
            <a:r>
              <a:rPr lang="en-US" b="0" dirty="0">
                <a:latin typeface="+mn-lt"/>
              </a:rPr>
              <a:t>:</a:t>
            </a:r>
            <a:r>
              <a:rPr lang="en-US" b="1" dirty="0">
                <a:latin typeface="+mn-lt"/>
              </a:rPr>
              <a:t> </a:t>
            </a:r>
            <a:r>
              <a:rPr lang="en-US" dirty="0">
                <a:latin typeface="+mn-lt"/>
              </a:rPr>
              <a:t>to do with magic. A fairy could be described as </a:t>
            </a:r>
            <a:r>
              <a:rPr lang="en-US" b="1" dirty="0">
                <a:latin typeface="+mn-lt"/>
              </a:rPr>
              <a:t>magical</a:t>
            </a:r>
            <a:r>
              <a:rPr lang="en-US" b="0"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mn-lt"/>
              </a:rPr>
              <a:t>historical</a:t>
            </a:r>
            <a:r>
              <a:rPr lang="en-US" dirty="0">
                <a:latin typeface="+mn-lt"/>
              </a:rPr>
              <a:t>: to do with history. An old building could be described as </a:t>
            </a:r>
            <a:r>
              <a:rPr lang="en-US" b="1" dirty="0">
                <a:latin typeface="+mn-lt"/>
              </a:rPr>
              <a:t>historical</a:t>
            </a:r>
            <a:r>
              <a:rPr lang="en-US" b="0"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mn-lt"/>
              </a:rPr>
              <a:t>cultural</a:t>
            </a:r>
            <a:r>
              <a:rPr lang="en-US" dirty="0">
                <a:latin typeface="+mn-lt"/>
              </a:rPr>
              <a:t>: to do with culture (the unique ways different groups of people do things). A type of clothing could be described as </a:t>
            </a:r>
            <a:r>
              <a:rPr lang="en-US" b="1" dirty="0">
                <a:latin typeface="+mn-lt"/>
              </a:rPr>
              <a:t>cultural</a:t>
            </a:r>
            <a:r>
              <a:rPr lang="en-US" b="0"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mn-lt"/>
              </a:rPr>
              <a:t>minimal</a:t>
            </a:r>
            <a:r>
              <a:rPr lang="en-US" b="0" dirty="0">
                <a:latin typeface="+mn-lt"/>
              </a:rPr>
              <a:t>: to do with the minimum (least) amount of something. For example, a teacher might whisper to cause </a:t>
            </a:r>
            <a:r>
              <a:rPr lang="en-US" b="1" dirty="0">
                <a:latin typeface="+mn-lt"/>
              </a:rPr>
              <a:t>minimal</a:t>
            </a:r>
            <a:r>
              <a:rPr lang="en-US" b="0" dirty="0">
                <a:latin typeface="+mn-lt"/>
              </a:rPr>
              <a:t> disruption, the least amount of disruption possible.  </a:t>
            </a:r>
            <a:endParaRPr lang="en-US" b="1" dirty="0">
              <a:latin typeface="+mn-lt"/>
            </a:endParaRPr>
          </a:p>
          <a:p>
            <a:pPr marL="0" indent="0">
              <a:buFont typeface="Arial" panose="020B0604020202020204" pitchFamily="34" charset="0"/>
              <a:buNone/>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Note that </a:t>
            </a:r>
            <a:r>
              <a:rPr lang="en-US" dirty="0">
                <a:latin typeface="Calibri" panose="020F0502020204030204" pitchFamily="34" charset="0"/>
                <a:ea typeface="Calibri" panose="020F0502020204030204" pitchFamily="34" charset="0"/>
                <a:cs typeface="Calibri" panose="020F0502020204030204" pitchFamily="34" charset="0"/>
              </a:rPr>
              <a:t>Ə r</a:t>
            </a:r>
            <a:r>
              <a:rPr lang="en-US" b="0" dirty="0">
                <a:latin typeface="Calibri" panose="020F0502020204030204" pitchFamily="34" charset="0"/>
                <a:ea typeface="Calibri" panose="020F0502020204030204" pitchFamily="34" charset="0"/>
                <a:cs typeface="Calibri" panose="020F0502020204030204" pitchFamily="34" charset="0"/>
              </a:rPr>
              <a:t>epresents the schwa sound (taught in Phase 16). </a:t>
            </a:r>
          </a:p>
          <a:p>
            <a:pPr marL="0" indent="0">
              <a:buFont typeface="Arial" panose="020B0604020202020204" pitchFamily="34" charset="0"/>
              <a:buNone/>
            </a:pPr>
            <a:endParaRPr lang="en-US" b="0" dirty="0">
              <a:latin typeface="+mn-lt"/>
            </a:endParaRPr>
          </a:p>
        </p:txBody>
      </p:sp>
      <p:sp>
        <p:nvSpPr>
          <p:cNvPr id="4" name="Slide Number Placeholder 3">
            <a:extLst>
              <a:ext uri="{FF2B5EF4-FFF2-40B4-BE49-F238E27FC236}">
                <a16:creationId xmlns:a16="http://schemas.microsoft.com/office/drawing/2014/main" id="{B9C97FAF-DB3D-0153-5815-83EC566C9B51}"/>
              </a:ext>
            </a:extLst>
          </p:cNvPr>
          <p:cNvSpPr>
            <a:spLocks noGrp="1"/>
          </p:cNvSpPr>
          <p:nvPr>
            <p:ph type="sldNum" sz="quarter" idx="5"/>
          </p:nvPr>
        </p:nvSpPr>
        <p:spPr/>
        <p:txBody>
          <a:bodyPr/>
          <a:lstStyle/>
          <a:p>
            <a:fld id="{5A44A9DE-4760-4494-A2B3-6554A63B8D88}" type="slidenum">
              <a:rPr lang="en-AU" smtClean="0"/>
              <a:t>30</a:t>
            </a:fld>
            <a:endParaRPr lang="en-AU" dirty="0"/>
          </a:p>
        </p:txBody>
      </p:sp>
    </p:spTree>
    <p:extLst>
      <p:ext uri="{BB962C8B-B14F-4D97-AF65-F5344CB8AC3E}">
        <p14:creationId xmlns:p14="http://schemas.microsoft.com/office/powerpoint/2010/main" val="29502106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7F3D0-383D-D41E-9DF3-24811ADAC5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86EC2-4434-4F6F-EDFA-8245CD6A9229}"/>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EC8CD118-AE54-C9F5-537B-D8D87C77BE9D}"/>
              </a:ext>
            </a:extLst>
          </p:cNvPr>
          <p:cNvSpPr>
            <a:spLocks noGrp="1"/>
          </p:cNvSpPr>
          <p:nvPr>
            <p:ph type="body" idx="1"/>
          </p:nvPr>
        </p:nvSpPr>
        <p:spPr/>
        <p:txBody>
          <a:bodyPr/>
          <a:lstStyle/>
          <a:p>
            <a:r>
              <a:rPr lang="en-US" b="1" dirty="0">
                <a:latin typeface="+mn-lt"/>
              </a:rPr>
              <a:t>We do</a:t>
            </a:r>
          </a:p>
          <a:p>
            <a:endParaRPr lang="en-US" b="1" dirty="0">
              <a:latin typeface="+mn-lt"/>
            </a:endParaRPr>
          </a:p>
          <a:p>
            <a:r>
              <a:rPr lang="en-AU" dirty="0"/>
              <a:t>Ask: </a:t>
            </a:r>
            <a:r>
              <a:rPr lang="en-AU" i="1" dirty="0"/>
              <a:t>What is the suffix?</a:t>
            </a:r>
          </a:p>
          <a:p>
            <a:r>
              <a:rPr lang="en-AU" dirty="0"/>
              <a:t>Students: </a:t>
            </a:r>
            <a:r>
              <a:rPr lang="en-AU" b="1" i="1" dirty="0"/>
              <a:t>-al</a:t>
            </a:r>
            <a:r>
              <a:rPr lang="en-AU" b="0" i="1" dirty="0"/>
              <a:t>.</a:t>
            </a:r>
          </a:p>
          <a:p>
            <a:r>
              <a:rPr lang="en-AU" dirty="0"/>
              <a:t>Ask: </a:t>
            </a:r>
            <a:r>
              <a:rPr lang="en-AU" i="1" dirty="0"/>
              <a:t>What does it mean?</a:t>
            </a:r>
          </a:p>
          <a:p>
            <a:r>
              <a:rPr lang="en-AU" dirty="0"/>
              <a:t>Students: </a:t>
            </a:r>
            <a:r>
              <a:rPr lang="en-AU" sz="1200" i="1" dirty="0">
                <a:latin typeface="+mn-lt"/>
                <a:cs typeface="Calibri"/>
              </a:rPr>
              <a:t>‘about’ or ‘to do with’.</a:t>
            </a:r>
          </a:p>
          <a:p>
            <a:endParaRPr lang="en-AU" sz="1200" i="1" dirty="0">
              <a:latin typeface="+mn-lt"/>
              <a:cs typeface="Calibri"/>
            </a:endParaRPr>
          </a:p>
          <a:p>
            <a:r>
              <a:rPr lang="en-AU" sz="1200" i="0" dirty="0">
                <a:latin typeface="+mn-lt"/>
                <a:cs typeface="Calibri"/>
              </a:rPr>
              <a:t>Support students to: </a:t>
            </a:r>
          </a:p>
          <a:p>
            <a:pPr marL="171450" indent="-171450">
              <a:buFont typeface="Arial" panose="020B0604020202020204" pitchFamily="34" charset="0"/>
              <a:buChar char="•"/>
            </a:pPr>
            <a:r>
              <a:rPr lang="en-AU" sz="1200" i="0" dirty="0">
                <a:latin typeface="+mn-lt"/>
                <a:cs typeface="Calibri"/>
              </a:rPr>
              <a:t>read through the list of words on the slide</a:t>
            </a:r>
          </a:p>
          <a:p>
            <a:pPr marL="171450" indent="-171450">
              <a:buFont typeface="Arial" panose="020B0604020202020204" pitchFamily="34" charset="0"/>
              <a:buChar char="•"/>
            </a:pPr>
            <a:r>
              <a:rPr lang="en-AU" sz="1200" i="0" dirty="0">
                <a:latin typeface="+mn-lt"/>
                <a:cs typeface="Calibri"/>
              </a:rPr>
              <a:t>understand the meaning of each word:</a:t>
            </a:r>
          </a:p>
          <a:p>
            <a:pPr marL="628650" lvl="1" indent="-171450">
              <a:buFont typeface="Arial" panose="020B0604020202020204" pitchFamily="34" charset="0"/>
              <a:buChar char="•"/>
            </a:pPr>
            <a:r>
              <a:rPr lang="en-AU" b="1" i="0" dirty="0">
                <a:latin typeface="+mn-lt"/>
                <a:cs typeface="Calibri"/>
              </a:rPr>
              <a:t>musical</a:t>
            </a:r>
            <a:r>
              <a:rPr lang="en-AU" b="0" i="0" dirty="0">
                <a:latin typeface="+mn-lt"/>
                <a:cs typeface="Calibri"/>
              </a:rPr>
              <a:t>:</a:t>
            </a:r>
            <a:r>
              <a:rPr lang="en-AU" b="1" i="0" dirty="0">
                <a:latin typeface="+mn-lt"/>
                <a:cs typeface="Calibri"/>
              </a:rPr>
              <a:t> </a:t>
            </a:r>
            <a:r>
              <a:rPr lang="en-AU" b="0" i="0" dirty="0">
                <a:latin typeface="+mn-lt"/>
                <a:cs typeface="Calibri"/>
              </a:rPr>
              <a:t>to do with music. A person who is good at playing instruments could be described as musical.</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0" dirty="0">
                <a:latin typeface="+mn-lt"/>
                <a:cs typeface="Calibri"/>
              </a:rPr>
              <a:t>personal</a:t>
            </a:r>
            <a:r>
              <a:rPr lang="en-AU" b="0" i="0" dirty="0">
                <a:latin typeface="+mn-lt"/>
                <a:cs typeface="Calibri"/>
              </a:rPr>
              <a:t>: to do with a person. A person’s address is a personal detail.</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0" dirty="0">
                <a:latin typeface="+mn-lt"/>
                <a:cs typeface="Calibri"/>
              </a:rPr>
              <a:t>natural</a:t>
            </a:r>
            <a:r>
              <a:rPr lang="en-AU" b="0" i="0" dirty="0">
                <a:latin typeface="+mn-lt"/>
                <a:cs typeface="Calibri"/>
              </a:rPr>
              <a:t>:</a:t>
            </a:r>
            <a:r>
              <a:rPr lang="en-AU" b="1" i="0" dirty="0">
                <a:latin typeface="+mn-lt"/>
                <a:cs typeface="Calibri"/>
              </a:rPr>
              <a:t> </a:t>
            </a:r>
            <a:r>
              <a:rPr lang="en-AU" b="0" i="0" dirty="0">
                <a:latin typeface="+mn-lt"/>
                <a:cs typeface="Calibri"/>
              </a:rPr>
              <a:t>to do with nature. Wood can be described as a natural material because it comes from nature.</a:t>
            </a:r>
            <a:endParaRPr lang="en-AU" b="0" i="0" dirty="0">
              <a:latin typeface="+mn-lt"/>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0" dirty="0">
                <a:latin typeface="+mn-lt"/>
                <a:cs typeface="Calibri"/>
              </a:rPr>
              <a:t>seasonal</a:t>
            </a:r>
            <a:r>
              <a:rPr lang="en-AU" b="0" i="0" dirty="0">
                <a:latin typeface="+mn-lt"/>
                <a:cs typeface="Calibri"/>
              </a:rPr>
              <a:t>:</a:t>
            </a:r>
            <a:r>
              <a:rPr lang="en-AU" b="1" i="0" dirty="0">
                <a:latin typeface="+mn-lt"/>
                <a:cs typeface="Calibri"/>
              </a:rPr>
              <a:t> </a:t>
            </a:r>
            <a:r>
              <a:rPr lang="en-AU" b="0" i="0" dirty="0">
                <a:latin typeface="+mn-lt"/>
                <a:cs typeface="Calibri"/>
              </a:rPr>
              <a:t>to do with the seasons. Different fruits and vegetables grow at different times of the year, so they are seasonal. </a:t>
            </a:r>
            <a:endParaRPr lang="en-AU" b="0" i="0" dirty="0"/>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0" i="1" dirty="0"/>
          </a:p>
        </p:txBody>
      </p:sp>
      <p:sp>
        <p:nvSpPr>
          <p:cNvPr id="4" name="Slide Number Placeholder 3">
            <a:extLst>
              <a:ext uri="{FF2B5EF4-FFF2-40B4-BE49-F238E27FC236}">
                <a16:creationId xmlns:a16="http://schemas.microsoft.com/office/drawing/2014/main" id="{059EA552-299C-BEEC-067E-B46FECF50C1A}"/>
              </a:ext>
            </a:extLst>
          </p:cNvPr>
          <p:cNvSpPr>
            <a:spLocks noGrp="1"/>
          </p:cNvSpPr>
          <p:nvPr>
            <p:ph type="sldNum" sz="quarter" idx="5"/>
          </p:nvPr>
        </p:nvSpPr>
        <p:spPr/>
        <p:txBody>
          <a:bodyPr/>
          <a:lstStyle/>
          <a:p>
            <a:fld id="{5A44A9DE-4760-4494-A2B3-6554A63B8D88}" type="slidenum">
              <a:rPr lang="en-AU" smtClean="0"/>
              <a:t>31</a:t>
            </a:fld>
            <a:endParaRPr lang="en-AU" dirty="0"/>
          </a:p>
        </p:txBody>
      </p:sp>
    </p:spTree>
    <p:extLst>
      <p:ext uri="{BB962C8B-B14F-4D97-AF65-F5344CB8AC3E}">
        <p14:creationId xmlns:p14="http://schemas.microsoft.com/office/powerpoint/2010/main" val="27328202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1973F4-F72F-D691-0CBD-97EE1F28CC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D944A4-05BD-3440-6E67-2F6FF3FDCCA7}"/>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E013B924-C964-8366-B88C-B1A524EFB98E}"/>
              </a:ext>
            </a:extLst>
          </p:cNvPr>
          <p:cNvSpPr>
            <a:spLocks noGrp="1"/>
          </p:cNvSpPr>
          <p:nvPr>
            <p:ph type="body" idx="1"/>
          </p:nvPr>
        </p:nvSpPr>
        <p:spPr/>
        <p:txBody>
          <a:bodyPr/>
          <a:lstStyle/>
          <a:p>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Say the following words one at a time for students to spell on their mini-whiteboard, a piece of paper or similar.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seasonal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personal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magical</a:t>
            </a:r>
          </a:p>
        </p:txBody>
      </p:sp>
      <p:sp>
        <p:nvSpPr>
          <p:cNvPr id="4" name="Slide Number Placeholder 3">
            <a:extLst>
              <a:ext uri="{FF2B5EF4-FFF2-40B4-BE49-F238E27FC236}">
                <a16:creationId xmlns:a16="http://schemas.microsoft.com/office/drawing/2014/main" id="{3F2AEE1D-4292-603B-3935-4587A94B7806}"/>
              </a:ext>
            </a:extLst>
          </p:cNvPr>
          <p:cNvSpPr>
            <a:spLocks noGrp="1"/>
          </p:cNvSpPr>
          <p:nvPr>
            <p:ph type="sldNum" sz="quarter" idx="5"/>
          </p:nvPr>
        </p:nvSpPr>
        <p:spPr/>
        <p:txBody>
          <a:bodyPr/>
          <a:lstStyle/>
          <a:p>
            <a:fld id="{5A44A9DE-4760-4494-A2B3-6554A63B8D88}" type="slidenum">
              <a:rPr lang="en-AU" smtClean="0"/>
              <a:t>32</a:t>
            </a:fld>
            <a:endParaRPr lang="en-AU" dirty="0"/>
          </a:p>
        </p:txBody>
      </p:sp>
    </p:spTree>
    <p:extLst>
      <p:ext uri="{BB962C8B-B14F-4D97-AF65-F5344CB8AC3E}">
        <p14:creationId xmlns:p14="http://schemas.microsoft.com/office/powerpoint/2010/main" val="23965875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0AB836-F77D-686E-87A5-B336807F14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275B85-7F38-EF39-08A9-42E719815A5A}"/>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84672B17-42C8-15C0-2650-F5FD52D38405}"/>
              </a:ext>
            </a:extLst>
          </p:cNvPr>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as appropriate, in particular the words with </a:t>
            </a:r>
            <a:r>
              <a:rPr lang="en-US" sz="1200" b="1" dirty="0">
                <a:effectLst/>
                <a:latin typeface="+mn-lt"/>
                <a:ea typeface="Aptos" panose="020B0004020202020204" pitchFamily="34" charset="0"/>
                <a:cs typeface="Times New Roman" panose="02020603050405020304" pitchFamily="18" charset="0"/>
              </a:rPr>
              <a:t>a-l</a:t>
            </a:r>
            <a:r>
              <a:rPr lang="en-US" sz="1200" b="0" dirty="0">
                <a:effectLst/>
                <a:latin typeface="+mn-lt"/>
                <a:ea typeface="Aptos" panose="020B0004020202020204" pitchFamily="34" charset="0"/>
                <a:cs typeface="Times New Roman" panose="02020603050405020304" pitchFamily="18" charset="0"/>
              </a:rPr>
              <a:t>.</a:t>
            </a:r>
          </a:p>
          <a:p>
            <a:endParaRPr lang="en-US" dirty="0">
              <a:latin typeface="+mn-lt"/>
            </a:endParaRPr>
          </a:p>
          <a:p>
            <a:r>
              <a:rPr lang="en-US" dirty="0">
                <a:latin typeface="+mn-lt"/>
              </a:rPr>
              <a:t>Demonstrate re-reading the sentences with fluency.</a:t>
            </a:r>
          </a:p>
          <a:p>
            <a:endParaRPr lang="en-US" dirty="0">
              <a:latin typeface="+mn-lt"/>
            </a:endParaRPr>
          </a:p>
          <a:p>
            <a:endParaRPr lang="en-US" dirty="0"/>
          </a:p>
        </p:txBody>
      </p:sp>
      <p:sp>
        <p:nvSpPr>
          <p:cNvPr id="4" name="Slide Number Placeholder 3">
            <a:extLst>
              <a:ext uri="{FF2B5EF4-FFF2-40B4-BE49-F238E27FC236}">
                <a16:creationId xmlns:a16="http://schemas.microsoft.com/office/drawing/2014/main" id="{2B46D1DE-236A-C43C-33BE-B98B2C7BB125}"/>
              </a:ext>
            </a:extLst>
          </p:cNvPr>
          <p:cNvSpPr>
            <a:spLocks noGrp="1"/>
          </p:cNvSpPr>
          <p:nvPr>
            <p:ph type="sldNum" sz="quarter" idx="5"/>
          </p:nvPr>
        </p:nvSpPr>
        <p:spPr/>
        <p:txBody>
          <a:bodyPr/>
          <a:lstStyle/>
          <a:p>
            <a:fld id="{5A44A9DE-4760-4494-A2B3-6554A63B8D88}" type="slidenum">
              <a:rPr lang="en-AU" smtClean="0"/>
              <a:t>33</a:t>
            </a:fld>
            <a:endParaRPr lang="en-AU" dirty="0"/>
          </a:p>
        </p:txBody>
      </p:sp>
    </p:spTree>
    <p:extLst>
      <p:ext uri="{BB962C8B-B14F-4D97-AF65-F5344CB8AC3E}">
        <p14:creationId xmlns:p14="http://schemas.microsoft.com/office/powerpoint/2010/main" val="10264937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as needed, in particular the words with </a:t>
            </a:r>
            <a:r>
              <a:rPr lang="en-US" sz="1200" b="1" dirty="0">
                <a:effectLst/>
                <a:latin typeface="+mn-lt"/>
                <a:ea typeface="Aptos" panose="020B0004020202020204" pitchFamily="34" charset="0"/>
                <a:cs typeface="Times New Roman" panose="02020603050405020304" pitchFamily="18" charset="0"/>
              </a:rPr>
              <a:t>a-l</a:t>
            </a:r>
            <a:r>
              <a:rPr lang="en-US" sz="1200" b="0" dirty="0">
                <a:effectLst/>
                <a:latin typeface="+mn-lt"/>
                <a:ea typeface="Aptos" panose="020B0004020202020204" pitchFamily="34" charset="0"/>
                <a:cs typeface="Times New Roman" panose="02020603050405020304" pitchFamily="18" charset="0"/>
              </a:rPr>
              <a:t>.</a:t>
            </a:r>
          </a:p>
          <a:p>
            <a:pPr marL="0" lvl="0" indent="0">
              <a:lnSpc>
                <a:spcPct val="107000"/>
              </a:lnSpc>
              <a:buFont typeface="Symbol" panose="05050102010706020507" pitchFamily="18" charset="2"/>
              <a:buNone/>
              <a:tabLst>
                <a:tab pos="5731510" algn="r"/>
              </a:tabLst>
            </a:pPr>
            <a:endParaRPr lang="en-AU" sz="1200" b="0" i="1"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sentences with fluency. </a:t>
            </a:r>
            <a:endParaRPr lang="en-AU" sz="1200" dirty="0">
              <a:latin typeface="+mn-lt"/>
            </a:endParaRP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dirty="0"/>
          </a:p>
        </p:txBody>
      </p:sp>
    </p:spTree>
    <p:extLst>
      <p:ext uri="{BB962C8B-B14F-4D97-AF65-F5344CB8AC3E}">
        <p14:creationId xmlns:p14="http://schemas.microsoft.com/office/powerpoint/2010/main" val="5954092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dirty="0">
                <a:latin typeface="+mn-lt"/>
              </a:rPr>
              <a:t>Sentence dictation</a:t>
            </a:r>
            <a:r>
              <a:rPr lang="en-US" b="0" dirty="0">
                <a:latin typeface="+mn-lt"/>
              </a:rPr>
              <a:t>:</a:t>
            </a:r>
            <a:r>
              <a:rPr lang="en-US" b="1" dirty="0">
                <a:latin typeface="+mn-lt"/>
              </a:rPr>
              <a:t> </a:t>
            </a:r>
            <a:r>
              <a:rPr lang="en-AU" sz="1200" b="1" kern="100" dirty="0">
                <a:effectLst/>
                <a:latin typeface="Aptos" panose="020B0004020202020204" pitchFamily="34" charset="0"/>
                <a:cs typeface="Times New Roman" panose="02020603050405020304" pitchFamily="18" charset="0"/>
              </a:rPr>
              <a:t>I am already ten and a half and I am almost as tall as the palm tree in our yard.</a:t>
            </a:r>
            <a:endParaRPr lang="en-AU" sz="1200" b="1"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sentence aloud</a:t>
            </a:r>
          </a:p>
          <a:p>
            <a:pPr marL="171450" indent="-171450">
              <a:buFont typeface="Arial" panose="020B0604020202020204" pitchFamily="34" charset="0"/>
              <a:buChar char="•"/>
            </a:pPr>
            <a:r>
              <a:rPr lang="en-US" dirty="0">
                <a:latin typeface="+mn-lt"/>
              </a:rPr>
              <a:t>recording the sentence word by word, focusing on letter–sound correspondences and known and new irregular words</a:t>
            </a:r>
          </a:p>
          <a:p>
            <a:pPr marL="171450" indent="-171450">
              <a:buFont typeface="Arial" panose="020B0604020202020204" pitchFamily="34" charset="0"/>
              <a:buChar char="•"/>
            </a:pPr>
            <a:r>
              <a:rPr lang="en-US" dirty="0">
                <a:latin typeface="+mn-lt"/>
              </a:rPr>
              <a:t>re-reading the sentence to check for accuracy or any editing required. </a:t>
            </a:r>
          </a:p>
          <a:p>
            <a:endParaRPr lang="en-US" dirty="0">
              <a:latin typeface="+mn-lt"/>
            </a:endParaRPr>
          </a:p>
          <a:p>
            <a:r>
              <a:rPr lang="en-US" dirty="0">
                <a:latin typeface="+mn-lt"/>
              </a:rPr>
              <a:t>Note:</a:t>
            </a:r>
          </a:p>
          <a:p>
            <a:pPr marL="171450" indent="-171450">
              <a:buFont typeface="Arial" panose="020B0604020202020204" pitchFamily="34" charset="0"/>
              <a:buChar char="•"/>
            </a:pPr>
            <a:r>
              <a:rPr lang="en-US"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dirty="0">
                <a:latin typeface="+mn-lt"/>
              </a:rPr>
              <a:t>Letter formation and placement can also be a focus here. </a:t>
            </a:r>
          </a:p>
          <a:p>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dirty="0"/>
          </a:p>
        </p:txBody>
      </p:sp>
    </p:spTree>
    <p:extLst>
      <p:ext uri="{BB962C8B-B14F-4D97-AF65-F5344CB8AC3E}">
        <p14:creationId xmlns:p14="http://schemas.microsoft.com/office/powerpoint/2010/main" val="24833455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r>
              <a:rPr lang="en-US" sz="1200" dirty="0">
                <a:latin typeface="+mn-lt"/>
              </a:rPr>
              <a:t>Support students as much as needed to write the sentence on their mini-whiteboard or on paper.</a:t>
            </a:r>
          </a:p>
          <a:p>
            <a:endParaRPr lang="en-US" sz="1200" dirty="0">
              <a:latin typeface="+mn-lt"/>
            </a:endParaRPr>
          </a:p>
          <a:p>
            <a:pPr>
              <a:lnSpc>
                <a:spcPct val="115000"/>
              </a:lnSpc>
              <a:spcAft>
                <a:spcPts val="800"/>
              </a:spcAft>
            </a:pPr>
            <a:r>
              <a:rPr lang="en-US" sz="1200" dirty="0">
                <a:latin typeface="+mn-lt"/>
              </a:rPr>
              <a:t>Sentence dictation: </a:t>
            </a:r>
            <a:r>
              <a:rPr lang="en-AU" sz="1800" b="1" kern="100" dirty="0">
                <a:effectLst/>
                <a:latin typeface="Aptos" panose="020B0004020202020204" pitchFamily="34" charset="0"/>
                <a:ea typeface="Aptos" panose="020B0004020202020204" pitchFamily="34" charset="0"/>
                <a:cs typeface="Times New Roman" panose="02020603050405020304" pitchFamily="18" charset="0"/>
              </a:rPr>
              <a:t>I almost forgot that I had already eaten half of the cake and also half of the cream bun.</a:t>
            </a:r>
          </a:p>
          <a:p>
            <a:pPr>
              <a:lnSpc>
                <a:spcPct val="115000"/>
              </a:lnSpc>
              <a:spcAft>
                <a:spcPts val="800"/>
              </a:spcAft>
            </a:pPr>
            <a:endParaRPr lang="en-US" sz="1200" dirty="0">
              <a:latin typeface="+mn-lt"/>
            </a:endParaRPr>
          </a:p>
          <a:p>
            <a:r>
              <a:rPr lang="en-US" sz="1200" dirty="0">
                <a:latin typeface="+mn-lt"/>
              </a:rPr>
              <a:t>Say the sentence aloud and have students repeat it after you.</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latin typeface="+mn-lt"/>
            </a:endParaRPr>
          </a:p>
          <a:p>
            <a:r>
              <a:rPr lang="en-US" sz="1200" dirty="0">
                <a:latin typeface="+mn-lt"/>
              </a:rPr>
              <a:t>Note: Students who are able can extend the sentence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dirty="0"/>
          </a:p>
        </p:txBody>
      </p:sp>
    </p:spTree>
    <p:extLst>
      <p:ext uri="{BB962C8B-B14F-4D97-AF65-F5344CB8AC3E}">
        <p14:creationId xmlns:p14="http://schemas.microsoft.com/office/powerpoint/2010/main" val="996063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sounds (/or/ and /ar/), sound pattern (/all/) and pronunciation for the </a:t>
            </a:r>
            <a:r>
              <a:rPr lang="en-AU" sz="1200" b="1" dirty="0">
                <a:solidFill>
                  <a:schemeClr val="tx1"/>
                </a:solidFill>
                <a:effectLst/>
                <a:latin typeface="+mn-lt"/>
                <a:ea typeface="Calibri" panose="020F0502020204030204" pitchFamily="34" charset="0"/>
                <a:cs typeface="Times New Roman" panose="02020603050405020304" pitchFamily="18" charset="0"/>
              </a:rPr>
              <a:t>-al </a:t>
            </a:r>
            <a:r>
              <a:rPr lang="en-AU" sz="1200" dirty="0">
                <a:solidFill>
                  <a:schemeClr val="tx1"/>
                </a:solidFill>
                <a:effectLst/>
                <a:latin typeface="+mn-lt"/>
                <a:ea typeface="Calibri" panose="020F0502020204030204" pitchFamily="34" charset="0"/>
                <a:cs typeface="Times New Roman" panose="02020603050405020304" pitchFamily="18" charset="0"/>
              </a:rPr>
              <a:t>suffix </a:t>
            </a:r>
            <a:r>
              <a:rPr lang="en-AU" sz="1200" b="0" dirty="0">
                <a:solidFill>
                  <a:schemeClr val="tx1"/>
                </a:solidFill>
                <a:effectLst/>
                <a:latin typeface="+mn-lt"/>
                <a:ea typeface="Calibri" panose="020F0502020204030204" pitchFamily="34" charset="0"/>
                <a:cs typeface="Times New Roman" panose="02020603050405020304" pitchFamily="18" charset="0"/>
              </a:rPr>
              <a:t>(</a:t>
            </a:r>
            <a:r>
              <a:rPr lang="en-US" b="0" i="0" dirty="0">
                <a:latin typeface="Calibri" panose="020F0502020204030204" pitchFamily="34" charset="0"/>
                <a:ea typeface="Calibri" panose="020F0502020204030204" pitchFamily="34" charset="0"/>
                <a:cs typeface="Calibri" panose="020F0502020204030204" pitchFamily="34" charset="0"/>
              </a:rPr>
              <a:t>Ə</a:t>
            </a:r>
            <a:r>
              <a:rPr lang="en-US" b="0" i="0" dirty="0">
                <a:latin typeface="+mn-lt"/>
              </a:rPr>
              <a:t>l)</a:t>
            </a:r>
            <a:endParaRPr lang="en-AU" sz="1200" b="0" i="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chalk</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half</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already</a:t>
            </a:r>
            <a:r>
              <a:rPr lang="en-US" sz="1200" b="0" dirty="0">
                <a:solidFill>
                  <a:schemeClr val="tx1"/>
                </a:solidFill>
                <a:effectLst/>
                <a:latin typeface="+mn-lt"/>
                <a:cs typeface="Times New Roman" panose="02020603050405020304" pitchFamily="18" charset="0"/>
              </a:rPr>
              <a:t>*</a:t>
            </a:r>
            <a:endParaRPr lang="en-AU" sz="1200" b="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dirty="0">
              <a:solidFill>
                <a:schemeClr val="tx1"/>
              </a:solidFill>
              <a:effectLst/>
              <a:latin typeface="+mn-lt"/>
              <a:cs typeface="Times New Roman" panose="02020603050405020304" pitchFamily="18" charset="0"/>
            </a:endParaRPr>
          </a:p>
          <a:p>
            <a:r>
              <a:rPr lang="en-US" dirty="0"/>
              <a:t>*As there is not an icon to easily show the word </a:t>
            </a:r>
            <a:r>
              <a:rPr lang="en-US" b="1" dirty="0"/>
              <a:t>already</a:t>
            </a:r>
            <a:r>
              <a:rPr lang="en-US" dirty="0"/>
              <a:t>, a pencil has been used to indicate that a word needs to be spelt.</a:t>
            </a:r>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dirty="0"/>
          </a:p>
        </p:txBody>
      </p:sp>
    </p:spTree>
    <p:extLst>
      <p:ext uri="{BB962C8B-B14F-4D97-AF65-F5344CB8AC3E}">
        <p14:creationId xmlns:p14="http://schemas.microsoft.com/office/powerpoint/2010/main" val="7084447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minimal</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calf</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beanstalk</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parts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sentences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sentences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dirty="0">
                <a:latin typeface="+mn-lt"/>
              </a:rPr>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200" b="1" kern="100" dirty="0">
                <a:solidFill>
                  <a:srgbClr val="404040"/>
                </a:solidFill>
                <a:effectLst/>
                <a:latin typeface="+mn-lt"/>
                <a:ea typeface="Calibri" panose="020F0502020204030204" pitchFamily="34" charset="0"/>
                <a:cs typeface="Times New Roman" panose="02020603050405020304" pitchFamily="18" charset="0"/>
              </a:rPr>
              <a:t>I was calm until halfway to town when I saw that I had already used half my petrol.</a:t>
            </a:r>
            <a:r>
              <a:rPr lang="en-US" sz="1200" b="1" kern="100" dirty="0">
                <a:effectLst/>
                <a:latin typeface="+mn-lt"/>
                <a:ea typeface="Aptos" panose="020B0004020202020204" pitchFamily="34" charset="0"/>
                <a:cs typeface="Times New Roman" panose="02020603050405020304" pitchFamily="18" charset="0"/>
              </a:rPr>
              <a:t> </a:t>
            </a: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kern="1200" dirty="0">
                <a:solidFill>
                  <a:srgbClr val="404040"/>
                </a:solidFill>
                <a:effectLst/>
                <a:latin typeface="+mn-lt"/>
                <a:ea typeface="Verdana"/>
                <a:cs typeface="Times New Roman" panose="02020603050405020304" pitchFamily="18" charset="0"/>
              </a:rPr>
              <a:t>*</a:t>
            </a:r>
            <a:r>
              <a:rPr lang="en-US" dirty="0"/>
              <a:t>As there is not an icon to easily show the word </a:t>
            </a:r>
            <a:r>
              <a:rPr lang="en-US" b="1" dirty="0"/>
              <a:t>minimal</a:t>
            </a:r>
            <a:r>
              <a:rPr lang="en-US" b="0" dirty="0"/>
              <a:t>,</a:t>
            </a:r>
            <a:r>
              <a:rPr lang="en-US" dirty="0"/>
              <a:t> a pencil has been used to indicate that a word needs to be spelt.</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dirty="0"/>
          </a:p>
        </p:txBody>
      </p:sp>
    </p:spTree>
    <p:extLst>
      <p:ext uri="{BB962C8B-B14F-4D97-AF65-F5344CB8AC3E}">
        <p14:creationId xmlns:p14="http://schemas.microsoft.com/office/powerpoint/2010/main" val="25084527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dirty="0"/>
              <a:t>You do</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dirty="0"/>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b="0" dirty="0"/>
              <a:t>The remaining students continue independent practice with application tasks that have been taught previously and can be carried out independently. </a:t>
            </a: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dirty="0"/>
          </a:p>
        </p:txBody>
      </p:sp>
    </p:spTree>
    <p:extLst>
      <p:ext uri="{BB962C8B-B14F-4D97-AF65-F5344CB8AC3E}">
        <p14:creationId xmlns:p14="http://schemas.microsoft.com/office/powerpoint/2010/main" val="3995390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spelling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indent="0">
              <a:buFont typeface="Arial" panose="020B0604020202020204" pitchFamily="34" charset="0"/>
              <a:buNone/>
            </a:pPr>
            <a:r>
              <a:rPr lang="en-US" b="0" dirty="0">
                <a:latin typeface="+mn-lt"/>
              </a:rPr>
              <a:t>If any students do not know a sound or say the wrong sound, provide corrective feedback and modelling. </a:t>
            </a:r>
            <a:r>
              <a:rPr lang="en-US" dirty="0">
                <a:latin typeface="+mn-lt"/>
              </a:rPr>
              <a:t>Then ask students to try again.</a:t>
            </a:r>
          </a:p>
          <a:p>
            <a:pPr marL="0" indent="0">
              <a:buFont typeface="Arial" panose="020B0604020202020204" pitchFamily="34" charset="0"/>
              <a:buNone/>
            </a:pPr>
            <a:endParaRPr lang="en-US" dirty="0">
              <a:latin typeface="+mn-lt"/>
            </a:endParaRPr>
          </a:p>
          <a:p>
            <a:pPr marL="0" indent="0">
              <a:buFont typeface="Arial" panose="020B0604020202020204" pitchFamily="34" charset="0"/>
              <a:buNone/>
            </a:pPr>
            <a:r>
              <a:rPr lang="en-US" dirty="0">
                <a:latin typeface="+mn-lt"/>
              </a:rPr>
              <a:t>*Sounds that have been taught:</a:t>
            </a:r>
          </a:p>
          <a:p>
            <a:pPr marL="171450" indent="-171450">
              <a:buFont typeface="Arial" panose="020B0604020202020204" pitchFamily="34" charset="0"/>
              <a:buChar char="•"/>
            </a:pPr>
            <a:r>
              <a:rPr lang="en-US" b="1" dirty="0">
                <a:latin typeface="+mn-lt"/>
              </a:rPr>
              <a:t>oe</a:t>
            </a:r>
            <a:r>
              <a:rPr lang="en-US" b="0" dirty="0">
                <a:latin typeface="+mn-lt"/>
              </a:rPr>
              <a:t> says /ō/ (as in </a:t>
            </a:r>
            <a:r>
              <a:rPr lang="en-US" b="1" dirty="0">
                <a:latin typeface="+mn-lt"/>
              </a:rPr>
              <a:t>toe</a:t>
            </a:r>
            <a:r>
              <a:rPr lang="en-US" b="0" dirty="0">
                <a:latin typeface="+mn-lt"/>
              </a:rPr>
              <a:t>)</a:t>
            </a:r>
          </a:p>
          <a:p>
            <a:pPr marL="171450" indent="-171450">
              <a:buFont typeface="Arial" panose="020B0604020202020204" pitchFamily="34" charset="0"/>
              <a:buChar char="•"/>
            </a:pPr>
            <a:r>
              <a:rPr lang="en-US" b="1" dirty="0">
                <a:latin typeface="+mn-lt"/>
              </a:rPr>
              <a:t>eigh</a:t>
            </a:r>
            <a:r>
              <a:rPr lang="en-US" b="0" dirty="0">
                <a:latin typeface="+mn-lt"/>
              </a:rPr>
              <a:t> says /</a:t>
            </a:r>
            <a:r>
              <a:rPr lang="en-US" b="0" dirty="0">
                <a:latin typeface="Aptos" panose="020B0004020202020204" pitchFamily="34" charset="0"/>
              </a:rPr>
              <a:t>ā/ (as in </a:t>
            </a:r>
            <a:r>
              <a:rPr lang="en-US" b="1" dirty="0">
                <a:latin typeface="Aptos" panose="020B0004020202020204" pitchFamily="34" charset="0"/>
              </a:rPr>
              <a:t>eight</a:t>
            </a:r>
            <a:r>
              <a:rPr lang="en-US" b="0" dirty="0">
                <a:latin typeface="Aptos" panose="020B0004020202020204" pitchFamily="34" charset="0"/>
              </a:rPr>
              <a:t>)</a:t>
            </a: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Note: The </a:t>
            </a:r>
            <a:r>
              <a:rPr lang="en-AU" b="1" dirty="0"/>
              <a:t>a-ll </a:t>
            </a:r>
            <a:r>
              <a:rPr lang="en-AU" b="0" dirty="0"/>
              <a:t>s</a:t>
            </a:r>
            <a:r>
              <a:rPr lang="en-AU" dirty="0"/>
              <a:t>pelling pattern is not included here as it is best reviewed in context within the word-reading and sentence-reading sections.</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dirty="0"/>
          </a:p>
        </p:txBody>
      </p:sp>
    </p:spTree>
    <p:extLst>
      <p:ext uri="{BB962C8B-B14F-4D97-AF65-F5344CB8AC3E}">
        <p14:creationId xmlns:p14="http://schemas.microsoft.com/office/powerpoint/2010/main" val="1586328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rial" panose="020B0604020202020204" pitchFamily="34" charset="0"/>
                <a:ea typeface="Aptos" panose="020B0004020202020204" pitchFamily="34" charset="0"/>
                <a:cs typeface="Arial" panose="020B0604020202020204" pitchFamily="34" charset="0"/>
              </a:rPr>
              <a:t>the long /ē</a:t>
            </a:r>
            <a:r>
              <a:rPr lang="en-AU" sz="1200" b="0" u="none" kern="100" dirty="0">
                <a:effectLst/>
                <a:latin typeface="Aptos" panose="020B0004020202020204" pitchFamily="34" charset="0"/>
                <a:ea typeface="Aptos" panose="020B0004020202020204" pitchFamily="34" charset="0"/>
                <a:cs typeface="Arial" panose="020B0604020202020204" pitchFamily="34" charset="0"/>
              </a:rPr>
              <a:t>/ sound as in </a:t>
            </a:r>
            <a:r>
              <a:rPr lang="en-AU" sz="1200" b="1" u="none" kern="100" dirty="0">
                <a:effectLst/>
                <a:latin typeface="Aptos" panose="020B0004020202020204" pitchFamily="34" charset="0"/>
                <a:ea typeface="Aptos" panose="020B0004020202020204" pitchFamily="34" charset="0"/>
                <a:cs typeface="Arial" panose="020B0604020202020204" pitchFamily="34" charset="0"/>
              </a:rPr>
              <a:t>monkey</a:t>
            </a:r>
            <a:endParaRPr lang="en-AU" sz="1200" b="1" u="none" kern="100" dirty="0">
              <a:effectLst/>
              <a:latin typeface="Arial" panose="020B0604020202020204" pitchFamily="34" charset="0"/>
              <a:ea typeface="Aptos" panose="020B00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rial" panose="020B0604020202020204" pitchFamily="34" charset="0"/>
                <a:ea typeface="Aptos" panose="020B0004020202020204" pitchFamily="34" charset="0"/>
                <a:cs typeface="Arial" panose="020B0604020202020204" pitchFamily="34" charset="0"/>
              </a:rPr>
              <a:t>the long /</a:t>
            </a:r>
            <a:r>
              <a:rPr lang="en-AU" sz="1200" b="0" u="none" kern="100" dirty="0">
                <a:effectLst/>
                <a:latin typeface="Aptos" panose="020B0004020202020204" pitchFamily="34" charset="0"/>
                <a:ea typeface="Aptos" panose="020B0004020202020204" pitchFamily="34" charset="0"/>
                <a:cs typeface="Arial" panose="020B0604020202020204" pitchFamily="34" charset="0"/>
              </a:rPr>
              <a:t>ā/ sound as in</a:t>
            </a:r>
            <a:r>
              <a:rPr lang="en-AU" sz="1200" b="1" u="none" kern="100" dirty="0">
                <a:effectLst/>
                <a:latin typeface="Aptos" panose="020B0004020202020204" pitchFamily="34" charset="0"/>
                <a:ea typeface="Aptos" panose="020B0004020202020204" pitchFamily="34" charset="0"/>
                <a:cs typeface="Arial" panose="020B0604020202020204" pitchFamily="34" charset="0"/>
              </a:rPr>
              <a:t> grey</a:t>
            </a:r>
            <a:endParaRPr lang="en-AU" sz="1200" b="1" u="none" kern="100" dirty="0">
              <a:effectLst/>
              <a:latin typeface="Arial" panose="020B0604020202020204" pitchFamily="34" charset="0"/>
              <a:ea typeface="Aptos" panose="020B00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the digraph for /ō/ as in </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toe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the long /ā/ sound as in </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eight</a:t>
            </a:r>
            <a:endParaRPr lang="en-US" sz="1200" b="1" u="none" dirty="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/or/ as in </a:t>
            </a:r>
            <a:r>
              <a:rPr lang="en-US" sz="1200" b="1" dirty="0">
                <a:effectLst/>
                <a:latin typeface="+mn-lt"/>
                <a:ea typeface="Aptos" panose="020B0004020202020204" pitchFamily="34" charset="0"/>
                <a:cs typeface="Aptos" panose="020B0004020202020204" pitchFamily="34" charset="0"/>
              </a:rPr>
              <a:t>sauce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/or/ as in </a:t>
            </a:r>
            <a:r>
              <a:rPr lang="en-US" sz="1200" b="1" dirty="0">
                <a:effectLst/>
                <a:latin typeface="+mn-lt"/>
                <a:ea typeface="Aptos" panose="020B0004020202020204" pitchFamily="34" charset="0"/>
                <a:cs typeface="Aptos" panose="020B0004020202020204" pitchFamily="34" charset="0"/>
              </a:rPr>
              <a:t>prawn</a:t>
            </a:r>
            <a:r>
              <a:rPr lang="en-US" sz="1200" b="0" dirty="0">
                <a:effectLst/>
                <a:latin typeface="+mn-lt"/>
                <a:ea typeface="Aptos" panose="020B0004020202020204" pitchFamily="34" charset="0"/>
                <a:cs typeface="Aptos" panose="020B00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letters or write the letters incorrectly, provide corrective feedback and modelling. Then ask students to try again.</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Note: The </a:t>
            </a:r>
            <a:r>
              <a:rPr lang="en-AU" b="1" dirty="0"/>
              <a:t>a-ll </a:t>
            </a:r>
            <a:r>
              <a:rPr lang="en-AU" b="0" dirty="0"/>
              <a:t>s</a:t>
            </a:r>
            <a:r>
              <a:rPr lang="en-AU" dirty="0"/>
              <a:t>pelling pattern is not included here as it is best reviewed in context within the word-spelling and sentence-writing sections.</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dirty="0"/>
          </a:p>
        </p:txBody>
      </p:sp>
    </p:spTree>
    <p:extLst>
      <p:ext uri="{BB962C8B-B14F-4D97-AF65-F5344CB8AC3E}">
        <p14:creationId xmlns:p14="http://schemas.microsoft.com/office/powerpoint/2010/main" val="3080460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one-syllable words </a:t>
            </a:r>
            <a:r>
              <a:rPr lang="en-US" dirty="0">
                <a:latin typeface="+mn-lt"/>
              </a:rPr>
              <a:t>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with a suffix </a:t>
            </a:r>
            <a:r>
              <a:rPr lang="en-US" b="0" dirty="0">
                <a:latin typeface="+mn-lt"/>
              </a:rPr>
              <a:t>by</a:t>
            </a:r>
            <a:r>
              <a:rPr lang="en-US" b="1" dirty="0">
                <a:latin typeface="+mn-lt"/>
              </a:rPr>
              <a:t> </a:t>
            </a:r>
            <a:r>
              <a:rPr lang="en-US" b="0" dirty="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AU" dirty="0"/>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6</a:t>
            </a:fld>
            <a:endParaRPr lang="en-AU" dirty="0"/>
          </a:p>
        </p:txBody>
      </p:sp>
    </p:spTree>
    <p:extLst>
      <p:ext uri="{BB962C8B-B14F-4D97-AF65-F5344CB8AC3E}">
        <p14:creationId xmlns:p14="http://schemas.microsoft.com/office/powerpoint/2010/main" val="866125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beachball</a:t>
            </a:r>
            <a:r>
              <a:rPr lang="en-US" b="0" dirty="0"/>
              <a:t>,</a:t>
            </a:r>
            <a:r>
              <a:rPr lang="en-US" b="1" dirty="0"/>
              <a:t> paw</a:t>
            </a:r>
            <a:r>
              <a:rPr lang="en-US" b="0" dirty="0"/>
              <a:t>,</a:t>
            </a:r>
            <a:r>
              <a:rPr lang="en-US" b="1" dirty="0"/>
              <a:t> valley</a:t>
            </a:r>
            <a:r>
              <a:rPr lang="en-US" b="0" dirty="0"/>
              <a:t>,</a:t>
            </a:r>
            <a:r>
              <a:rPr lang="en-US" b="1" dirty="0"/>
              <a:t> pause</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lvl="0"/>
            <a:r>
              <a:rPr lang="en-US" sz="1200" kern="1200" dirty="0">
                <a:solidFill>
                  <a:schemeClr val="tx1"/>
                </a:solidFill>
                <a:effectLst/>
                <a:latin typeface="+mn-lt"/>
                <a:ea typeface="+mn-ea"/>
                <a:cs typeface="+mn-cs"/>
              </a:rPr>
              <a:t>Students then: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word they have spelt to check it is correct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each word they have written by placing their mini-whiteboard underneath their chin for you to check.</a:t>
            </a:r>
            <a:endParaRPr lang="en-AU" sz="1200" kern="1200" dirty="0">
              <a:solidFill>
                <a:schemeClr val="tx1"/>
              </a:solidFill>
              <a:effectLst/>
              <a:latin typeface="+mn-lt"/>
              <a:ea typeface="+mn-ea"/>
              <a:cs typeface="+mn-cs"/>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 it applies, ask students to identify the position of the sound in a word to support them to choose the correct spelling. </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dirty="0"/>
          </a:p>
        </p:txBody>
      </p:sp>
    </p:spTree>
    <p:extLst>
      <p:ext uri="{BB962C8B-B14F-4D97-AF65-F5344CB8AC3E}">
        <p14:creationId xmlns:p14="http://schemas.microsoft.com/office/powerpoint/2010/main" val="4241968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67B67-FEFC-81A4-592E-9E361D75C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897B5-B756-9D52-382D-F244B923DC9D}"/>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6DB93712-5C80-AF84-7C62-8B2BAD05B4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latin typeface="+mn-lt"/>
              </a:rPr>
              <a:t>Suffix review </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1" dirty="0">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latin typeface="+mn-lt"/>
                <a:cs typeface="Calibri" panose="020F0502020204030204"/>
              </a:rPr>
              <a:t>Review the </a:t>
            </a:r>
            <a:r>
              <a:rPr lang="en-AU" b="1" dirty="0">
                <a:latin typeface="+mn-lt"/>
                <a:cs typeface="Calibri" panose="020F0502020204030204"/>
              </a:rPr>
              <a:t>-est </a:t>
            </a:r>
            <a:r>
              <a:rPr lang="en-AU" b="0" dirty="0">
                <a:latin typeface="+mn-lt"/>
                <a:cs typeface="Calibri" panose="020F0502020204030204"/>
              </a:rPr>
              <a:t>suffix</a:t>
            </a:r>
            <a:r>
              <a:rPr lang="en-AU" b="1" dirty="0">
                <a:latin typeface="+mn-lt"/>
                <a:cs typeface="Calibri" panose="020F0502020204030204"/>
              </a:rPr>
              <a:t> </a:t>
            </a:r>
            <a:r>
              <a:rPr lang="en-AU" dirty="0">
                <a:latin typeface="+mn-lt"/>
                <a:cs typeface="Calibri" panose="020F0502020204030204"/>
              </a:rPr>
              <a:t>using the following sequence.</a:t>
            </a:r>
          </a:p>
          <a:p>
            <a:pPr>
              <a:spcBef>
                <a:spcPts val="100"/>
              </a:spcBef>
              <a:spcAft>
                <a:spcPts val="400"/>
              </a:spcAft>
              <a:defRPr/>
            </a:pPr>
            <a:endParaRPr lang="en-AU" b="1" dirty="0">
              <a:latin typeface="+mn-lt"/>
              <a:cs typeface="Calibri"/>
            </a:endParaRPr>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What is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a:t>
            </a:r>
            <a:r>
              <a:rPr lang="en-US" b="1" i="1" dirty="0"/>
              <a:t>est</a:t>
            </a:r>
          </a:p>
          <a:p>
            <a:pPr marL="0" indent="0">
              <a:spcBef>
                <a:spcPts val="100"/>
              </a:spcBef>
              <a:spcAft>
                <a:spcPts val="400"/>
              </a:spcAft>
              <a:buFont typeface="Arial"/>
              <a:buNone/>
              <a:defRPr/>
            </a:pPr>
            <a:r>
              <a:rPr lang="en-US" dirty="0">
                <a:cs typeface="Calibri"/>
              </a:rPr>
              <a:t>Ask: </a:t>
            </a:r>
            <a:r>
              <a:rPr lang="en-US" i="1" dirty="0">
                <a:cs typeface="Calibri"/>
              </a:rPr>
              <a:t>What does it mean?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AU" sz="1200" i="1" kern="100" dirty="0">
                <a:effectLst/>
                <a:latin typeface="+mn-lt"/>
                <a:ea typeface="Aptos" panose="020B0004020202020204" pitchFamily="34" charset="0"/>
                <a:cs typeface="Times New Roman" panose="02020603050405020304" pitchFamily="18" charset="0"/>
              </a:rPr>
              <a:t>the most’</a:t>
            </a:r>
            <a:r>
              <a:rPr lang="en-US" i="1" dirty="0">
                <a:cs typeface="Calibri"/>
              </a:rPr>
              <a:t>.</a:t>
            </a:r>
            <a:endParaRPr lang="en-US" i="1"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cold</a:t>
            </a:r>
            <a:r>
              <a:rPr lang="en-AU" i="1" dirty="0">
                <a:cs typeface="Calibri" panose="020F0502020204030204"/>
              </a:rPr>
              <a:t>. Add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Coldest</a:t>
            </a:r>
            <a:r>
              <a:rPr lang="en-AU"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the most cold’ compared to the rest.</a:t>
            </a:r>
            <a:endParaRPr lang="en-AU" i="1" dirty="0">
              <a:cs typeface="+mn-cs"/>
            </a:endParaRPr>
          </a:p>
          <a:p>
            <a:pPr marL="628650" lvl="1" indent="-171450">
              <a:spcBef>
                <a:spcPts val="100"/>
              </a:spcBef>
              <a:spcAft>
                <a:spcPts val="400"/>
              </a:spcAft>
              <a:buFont typeface="Arial" panose="020B0604020202020204" pitchFamily="34" charset="0"/>
              <a:buChar char="•"/>
            </a:pPr>
            <a:endParaRPr lang="en-AU" dirty="0">
              <a:cs typeface="Calibri"/>
            </a:endParaRPr>
          </a:p>
          <a:p>
            <a:endParaRPr lang="en-US" dirty="0"/>
          </a:p>
        </p:txBody>
      </p:sp>
      <p:sp>
        <p:nvSpPr>
          <p:cNvPr id="4" name="Slide Number Placeholder 3">
            <a:extLst>
              <a:ext uri="{FF2B5EF4-FFF2-40B4-BE49-F238E27FC236}">
                <a16:creationId xmlns:a16="http://schemas.microsoft.com/office/drawing/2014/main" id="{AF59D034-8007-BE66-4D79-89CDDBE9CC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AU"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8057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Ask students to read the words by first reading the base word then reading it with the </a:t>
            </a:r>
            <a:r>
              <a:rPr lang="en-US" sz="1200" b="1" dirty="0">
                <a:latin typeface="+mn-lt"/>
              </a:rPr>
              <a:t>-est </a:t>
            </a:r>
            <a:r>
              <a:rPr lang="en-US" sz="1200" b="0" dirty="0">
                <a:latin typeface="+mn-lt"/>
              </a:rPr>
              <a:t>suffix,</a:t>
            </a:r>
            <a:r>
              <a:rPr lang="en-US" sz="1200" dirty="0">
                <a:latin typeface="+mn-lt"/>
              </a:rPr>
              <a:t> for example, </a:t>
            </a:r>
            <a:r>
              <a:rPr lang="en-US" sz="1200" b="1" dirty="0">
                <a:latin typeface="+mn-lt"/>
              </a:rPr>
              <a:t>bright</a:t>
            </a:r>
            <a:r>
              <a:rPr lang="en-US" sz="1200" b="0" dirty="0">
                <a:latin typeface="+mn-lt"/>
              </a:rPr>
              <a:t>,</a:t>
            </a:r>
            <a:r>
              <a:rPr lang="en-US" sz="1200" b="1" dirty="0">
                <a:latin typeface="+mn-lt"/>
              </a:rPr>
              <a:t> brightest</a:t>
            </a:r>
            <a:r>
              <a:rPr lang="en-US" sz="1200" dirty="0">
                <a:latin typeface="+mn-lt"/>
              </a:rPr>
              <a:t>.</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You may initially place your hand over the suffix as you ask students to read each word to support this process. </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Choose some students to tell you what each word means. </a:t>
            </a:r>
            <a:r>
              <a:rPr lang="en-US" dirty="0"/>
              <a:t>Encourage them to use the language from the taught catchphrase: ‘the “most” compared to the rest’.</a:t>
            </a:r>
          </a:p>
          <a:p>
            <a:endParaRPr lang="en-US" sz="1200" b="1" dirty="0">
              <a:latin typeface="+mn-lt"/>
            </a:endParaRPr>
          </a:p>
          <a:p>
            <a:r>
              <a:rPr lang="en-US" sz="1200" b="1" dirty="0">
                <a:latin typeface="+mn-lt"/>
              </a:rPr>
              <a:t>Provide corrective feedback as needed:</a:t>
            </a:r>
            <a:endParaRPr lang="en-US" sz="1200" b="1" dirty="0">
              <a:latin typeface="+mn-lt"/>
              <a:ea typeface="Calibri"/>
              <a:cs typeface="Calibri"/>
            </a:endParaRPr>
          </a:p>
          <a:p>
            <a:r>
              <a:rPr lang="en-US" sz="1200" dirty="0">
                <a:latin typeface="+mn-lt"/>
              </a:rPr>
              <a:t>If any students have difficulty, model this process for them. Then ask students to try again.</a:t>
            </a:r>
            <a:endParaRPr lang="en-US" sz="1200" dirty="0">
              <a:latin typeface="+mn-lt"/>
              <a:ea typeface="Calibri"/>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dirty="0"/>
          </a:p>
        </p:txBody>
      </p:sp>
    </p:spTree>
    <p:extLst>
      <p:ext uri="{BB962C8B-B14F-4D97-AF65-F5344CB8AC3E}">
        <p14:creationId xmlns:p14="http://schemas.microsoft.com/office/powerpoint/2010/main" val="12148746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5" Type="http://schemas.openxmlformats.org/officeDocument/2006/relationships/image" Target="../media/image1.png"/><Relationship Id="rId10" Type="http://schemas.openxmlformats.org/officeDocument/2006/relationships/image" Target="../media/image19.tiff"/><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Rectangle 3">
            <a:extLst>
              <a:ext uri="{FF2B5EF4-FFF2-40B4-BE49-F238E27FC236}">
                <a16:creationId xmlns:a16="http://schemas.microsoft.com/office/drawing/2014/main" id="{F9D10ECC-3C3E-D321-5E0E-AFB90647C623}"/>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extLst>
              <a:ext uri="{FF2B5EF4-FFF2-40B4-BE49-F238E27FC236}">
                <a16:creationId xmlns:a16="http://schemas.microsoft.com/office/drawing/2014/main" id="{B602E7F4-53EC-DD62-C38C-2913E8D28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I do _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10" name="Rectangle 9">
            <a:extLst>
              <a:ext uri="{FF2B5EF4-FFF2-40B4-BE49-F238E27FC236}">
                <a16:creationId xmlns:a16="http://schemas.microsoft.com/office/drawing/2014/main" id="{4BD505CF-14A6-72FD-0938-57E9D49635F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8F92F167-4571-1802-72B4-EAB0955F2D7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C0F6AB9-FECF-7335-6749-34BB43ED3A5C}"/>
              </a:ext>
            </a:extLst>
          </p:cNvPr>
          <p:cNvSpPr/>
          <p:nvPr userDrawn="1"/>
        </p:nvSpPr>
        <p:spPr>
          <a:xfrm>
            <a:off x="2263454" y="296861"/>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7F5A83C-17C9-B45B-1DDF-C622ED7A5CB1}"/>
              </a:ext>
            </a:extLst>
          </p:cNvPr>
          <p:cNvSpPr txBox="1">
            <a:spLocks/>
          </p:cNvSpPr>
          <p:nvPr userDrawn="1"/>
        </p:nvSpPr>
        <p:spPr>
          <a:xfrm>
            <a:off x="2454932" y="299356"/>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9" name="Rounded Rectangle 22">
            <a:extLst>
              <a:ext uri="{FF2B5EF4-FFF2-40B4-BE49-F238E27FC236}">
                <a16:creationId xmlns:a16="http://schemas.microsoft.com/office/drawing/2014/main" id="{6848B7D4-B186-FBB1-B99E-B8D4CE32EB0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Teacher outline">
            <a:extLst>
              <a:ext uri="{FF2B5EF4-FFF2-40B4-BE49-F238E27FC236}">
                <a16:creationId xmlns:a16="http://schemas.microsoft.com/office/drawing/2014/main" id="{7447AA15-2858-EDBC-0FF9-EAA5A375A7C4}"/>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Tree>
    <p:extLst>
      <p:ext uri="{BB962C8B-B14F-4D97-AF65-F5344CB8AC3E}">
        <p14:creationId xmlns:p14="http://schemas.microsoft.com/office/powerpoint/2010/main" val="11649047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69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DCCD954F-422D-0550-541C-ED4ABC4D2213}"/>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1E85FAF5-3E37-F102-4281-98AC7440259B}"/>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40873" y="252544"/>
            <a:ext cx="628409" cy="733144"/>
          </a:xfrm>
          <a:prstGeom prst="rect">
            <a:avLst/>
          </a:prstGeom>
        </p:spPr>
      </p:pic>
      <p:sp>
        <p:nvSpPr>
          <p:cNvPr id="4" name="Rectangle 3">
            <a:extLst>
              <a:ext uri="{FF2B5EF4-FFF2-40B4-BE49-F238E27FC236}">
                <a16:creationId xmlns:a16="http://schemas.microsoft.com/office/drawing/2014/main" id="{7DD790A7-566F-1275-69AC-31F9E1B57A3B}"/>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extLst>
              <a:ext uri="{FF2B5EF4-FFF2-40B4-BE49-F238E27FC236}">
                <a16:creationId xmlns:a16="http://schemas.microsoft.com/office/drawing/2014/main" id="{6346E48C-8669-87DC-F70B-B80CEB05EB5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You do</a:t>
            </a:r>
          </a:p>
        </p:txBody>
      </p:sp>
      <p:sp>
        <p:nvSpPr>
          <p:cNvPr id="8" name="Rectangle 7">
            <a:extLst>
              <a:ext uri="{FF2B5EF4-FFF2-40B4-BE49-F238E27FC236}">
                <a16:creationId xmlns:a16="http://schemas.microsoft.com/office/drawing/2014/main" id="{70975E48-3F50-977B-5715-9FCE836369AA}"/>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45F3C885-B503-D4D7-9E51-269D24605426}"/>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8" name="Rectangle 7">
            <a:extLst>
              <a:ext uri="{FF2B5EF4-FFF2-40B4-BE49-F238E27FC236}">
                <a16:creationId xmlns:a16="http://schemas.microsoft.com/office/drawing/2014/main" id="{6D494501-99D6-283A-BC30-40CE2E98DA81}"/>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DBBCD2FA-283F-9884-07AC-B0991324B07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4" name="Rectangle 3">
            <a:extLst>
              <a:ext uri="{FF2B5EF4-FFF2-40B4-BE49-F238E27FC236}">
                <a16:creationId xmlns:a16="http://schemas.microsoft.com/office/drawing/2014/main" id="{DADBE3C5-5F2C-0C87-336F-106AE0C6C91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extLst>
              <a:ext uri="{FF2B5EF4-FFF2-40B4-BE49-F238E27FC236}">
                <a16:creationId xmlns:a16="http://schemas.microsoft.com/office/drawing/2014/main" id="{76F285E6-59FE-98C9-7D47-D1576A0B03D6}"/>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8" name="Rectangle 7">
            <a:extLst>
              <a:ext uri="{FF2B5EF4-FFF2-40B4-BE49-F238E27FC236}">
                <a16:creationId xmlns:a16="http://schemas.microsoft.com/office/drawing/2014/main" id="{2E055C1B-02A2-C993-C866-99F93870ACC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524E30B6-C1E5-4E15-F665-20088F7B8CC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8" name="Rectangle 7">
            <a:extLst>
              <a:ext uri="{FF2B5EF4-FFF2-40B4-BE49-F238E27FC236}">
                <a16:creationId xmlns:a16="http://schemas.microsoft.com/office/drawing/2014/main" id="{DFB448B1-0C2D-9FB8-0D86-9D6A35E9B95B}"/>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5A856C5F-0D1A-94C6-C0E6-D09065735C7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324326" y="2083001"/>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2026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dirty="0">
                <a:solidFill>
                  <a:srgbClr val="0E1E42"/>
                </a:solidFill>
              </a:rPr>
              <a:t>Visit </a:t>
            </a:r>
            <a:r>
              <a:rPr lang="en-AU" sz="3200" b="1" i="0" u="sng" kern="1200" dirty="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dirty="0">
                <a:solidFill>
                  <a:srgbClr val="0E1E42"/>
                </a:solidFill>
              </a:rPr>
              <a:t> </a:t>
            </a:r>
            <a:r>
              <a:rPr lang="en-AU" sz="3200" b="1" dirty="0">
                <a:solidFill>
                  <a:srgbClr val="0E1E42"/>
                </a:solidFill>
              </a:rPr>
              <a:t>to access more free, evidence-based literacy resources for teachers. </a:t>
            </a:r>
          </a:p>
        </p:txBody>
      </p:sp>
      <p:sp>
        <p:nvSpPr>
          <p:cNvPr id="4" name="Rectangle 3">
            <a:extLst>
              <a:ext uri="{FF2B5EF4-FFF2-40B4-BE49-F238E27FC236}">
                <a16:creationId xmlns:a16="http://schemas.microsoft.com/office/drawing/2014/main" id="{7CB08770-6057-5DC5-9035-88E02D335C18}"/>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880558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2026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a:t>
              </a:r>
              <a:r>
                <a:rPr lang="en-AU" sz="1000" dirty="0">
                  <a:solidFill>
                    <a:srgbClr val="007FC2"/>
                  </a:solidFill>
                  <a:latin typeface="Calibri" panose="020F0502020204030204" pitchFamily="34" charset="0"/>
                  <a:ea typeface="Verdana" panose="020B0604030504040204" pitchFamily="34" charset="0"/>
                  <a:cs typeface="Calibri" panose="020F0502020204030204" pitchFamily="34" charset="0"/>
                </a:rPr>
                <a:t>: </a:t>
              </a:r>
              <a:r>
                <a:rPr lang="en-AU" sz="1000" dirty="0">
                  <a:solidFill>
                    <a:srgbClr val="007FC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dirty="0">
                  <a:solidFill>
                    <a:srgbClr val="007FC2"/>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pic>
        <p:nvPicPr>
          <p:cNvPr id="7" name="Picture 6">
            <a:extLst>
              <a:ext uri="{FF2B5EF4-FFF2-40B4-BE49-F238E27FC236}">
                <a16:creationId xmlns:a16="http://schemas.microsoft.com/office/drawing/2014/main" id="{EB8D6F57-639A-8CD1-FDAE-CA0FB994BCF3}"/>
              </a:ext>
            </a:extLst>
          </p:cNvPr>
          <p:cNvPicPr>
            <a:picLocks noChangeAspect="1"/>
          </p:cNvPicPr>
          <p:nvPr userDrawn="1"/>
        </p:nvPicPr>
        <p:blipFill>
          <a:blip r:embed="rId10"/>
          <a:stretch>
            <a:fillRect/>
          </a:stretch>
        </p:blipFill>
        <p:spPr>
          <a:xfrm>
            <a:off x="6275877" y="432530"/>
            <a:ext cx="5547360" cy="711200"/>
          </a:xfrm>
          <a:prstGeom prst="rect">
            <a:avLst/>
          </a:prstGeom>
        </p:spPr>
      </p:pic>
      <p:sp>
        <p:nvSpPr>
          <p:cNvPr id="19" name="Title 1">
            <a:extLst>
              <a:ext uri="{FF2B5EF4-FFF2-40B4-BE49-F238E27FC236}">
                <a16:creationId xmlns:a16="http://schemas.microsoft.com/office/drawing/2014/main" id="{347574E8-2A54-E4BA-5F9D-C37939B77EAC}"/>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007FC2"/>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9D58323-C57F-8A12-F9B5-798C8157B1DF}"/>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19</a:t>
            </a:r>
          </a:p>
        </p:txBody>
      </p:sp>
      <p:sp>
        <p:nvSpPr>
          <p:cNvPr id="24" name="Rectangle 23">
            <a:extLst>
              <a:ext uri="{FF2B5EF4-FFF2-40B4-BE49-F238E27FC236}">
                <a16:creationId xmlns:a16="http://schemas.microsoft.com/office/drawing/2014/main" id="{60A03574-3ECB-AE21-223D-61988DDA5527}"/>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dirty="0">
                <a:solidFill>
                  <a:srgbClr val="0E1E42"/>
                </a:solidFill>
                <a:ea typeface="+mj-lt"/>
                <a:cs typeface="+mj-lt"/>
              </a:rPr>
              <a:t>We are learning about letters and sounds so that we can read and </a:t>
            </a:r>
            <a:r>
              <a:rPr lang="en-US" sz="3000" dirty="0">
                <a:ea typeface="+mj-lt"/>
                <a:cs typeface="+mj-lt"/>
              </a:rPr>
              <a:t>spell</a:t>
            </a:r>
            <a:r>
              <a:rPr lang="en-US" sz="3000" dirty="0">
                <a:solidFill>
                  <a:srgbClr val="0E1E42"/>
                </a:solidFill>
                <a:ea typeface="+mj-lt"/>
                <a:cs typeface="+mj-lt"/>
              </a:rPr>
              <a:t> words.</a:t>
            </a:r>
            <a:endParaRPr lang="en-US" sz="3000" dirty="0">
              <a:solidFill>
                <a:srgbClr val="0E1E42"/>
              </a:solidFill>
            </a:endParaRPr>
          </a:p>
        </p:txBody>
      </p:sp>
      <p:sp>
        <p:nvSpPr>
          <p:cNvPr id="3" name="Rectangle 2">
            <a:extLst>
              <a:ext uri="{FF2B5EF4-FFF2-40B4-BE49-F238E27FC236}">
                <a16:creationId xmlns:a16="http://schemas.microsoft.com/office/drawing/2014/main" id="{E37261C1-A165-CF91-E4F5-94A7B786B84D}"/>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6F18789E-9AA5-F92B-5A9A-F987FAFF03A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4103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8410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Suffix review</a:t>
            </a:r>
          </a:p>
        </p:txBody>
      </p:sp>
      <p:sp>
        <p:nvSpPr>
          <p:cNvPr id="4" name="Rectangle 3">
            <a:extLst>
              <a:ext uri="{FF2B5EF4-FFF2-40B4-BE49-F238E27FC236}">
                <a16:creationId xmlns:a16="http://schemas.microsoft.com/office/drawing/2014/main" id="{36CCD35E-6C6E-A213-8593-55A43951303A}"/>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extLst>
              <a:ext uri="{FF2B5EF4-FFF2-40B4-BE49-F238E27FC236}">
                <a16:creationId xmlns:a16="http://schemas.microsoft.com/office/drawing/2014/main" id="{86B237A0-7E3C-21B9-58AE-FC7FA1C9E7F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8" name="Rectangle 7">
            <a:extLst>
              <a:ext uri="{FF2B5EF4-FFF2-40B4-BE49-F238E27FC236}">
                <a16:creationId xmlns:a16="http://schemas.microsoft.com/office/drawing/2014/main" id="{CDD8CFB6-5BFA-584D-0043-41ED7AA32BD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Rounded Corners 15">
            <a:extLst>
              <a:ext uri="{FF2B5EF4-FFF2-40B4-BE49-F238E27FC236}">
                <a16:creationId xmlns:a16="http://schemas.microsoft.com/office/drawing/2014/main" id="{35FAE1F2-3ADD-5558-6529-88496F7B3DD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3" name="Rounded Rectangle 22">
            <a:extLst>
              <a:ext uri="{FF2B5EF4-FFF2-40B4-BE49-F238E27FC236}">
                <a16:creationId xmlns:a16="http://schemas.microsoft.com/office/drawing/2014/main" id="{37449614-595A-6D6A-7808-C88852ED7F77}"/>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22">
            <a:extLst>
              <a:ext uri="{FF2B5EF4-FFF2-40B4-BE49-F238E27FC236}">
                <a16:creationId xmlns:a16="http://schemas.microsoft.com/office/drawing/2014/main" id="{500F8FE8-6C8B-1F50-C6DA-997E1ACED8C0}"/>
              </a:ext>
            </a:extLst>
          </p:cNvPr>
          <p:cNvSpPr/>
          <p:nvPr userDrawn="1"/>
        </p:nvSpPr>
        <p:spPr>
          <a:xfrm>
            <a:off x="10063988"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6722" y="318270"/>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57871" y="293088"/>
            <a:ext cx="688952" cy="688952"/>
          </a:xfrm>
          <a:prstGeom prst="rect">
            <a:avLst/>
          </a:prstGeom>
        </p:spPr>
      </p:pic>
      <p:sp>
        <p:nvSpPr>
          <p:cNvPr id="6" name="Rectangle 5">
            <a:extLst>
              <a:ext uri="{FF2B5EF4-FFF2-40B4-BE49-F238E27FC236}">
                <a16:creationId xmlns:a16="http://schemas.microsoft.com/office/drawing/2014/main" id="{E28EB923-CA30-AA0F-8BD6-075F00644BF3}"/>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extLst>
              <a:ext uri="{FF2B5EF4-FFF2-40B4-BE49-F238E27FC236}">
                <a16:creationId xmlns:a16="http://schemas.microsoft.com/office/drawing/2014/main" id="{B2412195-9794-AD8D-0B85-0FC2DD8B3C5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635090" y="1274723"/>
            <a:ext cx="6015790" cy="1200329"/>
          </a:xfrm>
          <a:prstGeom prst="rect">
            <a:avLst/>
          </a:prstGeom>
          <a:noFill/>
        </p:spPr>
        <p:txBody>
          <a:bodyPr wrap="square" rtlCol="0">
            <a:spAutoFit/>
          </a:bodyPr>
          <a:lstStyle/>
          <a:p>
            <a:r>
              <a:rPr lang="en-AU" sz="7200" b="1" dirty="0">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727221" y="4053405"/>
            <a:ext cx="7669304" cy="1200329"/>
          </a:xfrm>
          <a:prstGeom prst="rect">
            <a:avLst/>
          </a:prstGeom>
          <a:noFill/>
        </p:spPr>
        <p:txBody>
          <a:bodyPr wrap="square" rtlCol="0">
            <a:spAutoFit/>
          </a:bodyPr>
          <a:lstStyle/>
          <a:p>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3" name="Rectangle 12">
            <a:extLst>
              <a:ext uri="{FF2B5EF4-FFF2-40B4-BE49-F238E27FC236}">
                <a16:creationId xmlns:a16="http://schemas.microsoft.com/office/drawing/2014/main" id="{19448236-F270-0BE0-E943-F07C910087E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Rounded Corners 13">
            <a:extLst>
              <a:ext uri="{FF2B5EF4-FFF2-40B4-BE49-F238E27FC236}">
                <a16:creationId xmlns:a16="http://schemas.microsoft.com/office/drawing/2014/main" id="{EBC6A3F6-E7ED-FDE2-4D69-6480F7DFCE9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0259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02598"/>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700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81101"/>
            <a:ext cx="688952" cy="688952"/>
          </a:xfrm>
          <a:prstGeom prst="rect">
            <a:avLst/>
          </a:prstGeom>
        </p:spPr>
      </p:pic>
      <p:sp>
        <p:nvSpPr>
          <p:cNvPr id="3" name="Rectangle 2">
            <a:extLst>
              <a:ext uri="{FF2B5EF4-FFF2-40B4-BE49-F238E27FC236}">
                <a16:creationId xmlns:a16="http://schemas.microsoft.com/office/drawing/2014/main" id="{A32CD72A-CA4E-C0E3-3CCA-E6461C68BC08}"/>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BD080078-7989-C639-62F2-31A13E10536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1719212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6" name="Rectangle 5">
            <a:extLst>
              <a:ext uri="{FF2B5EF4-FFF2-40B4-BE49-F238E27FC236}">
                <a16:creationId xmlns:a16="http://schemas.microsoft.com/office/drawing/2014/main" id="{671F495F-049A-CD59-5DB6-35A7130EBF5C}"/>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Rounded Corners 11">
            <a:extLst>
              <a:ext uri="{FF2B5EF4-FFF2-40B4-BE49-F238E27FC236}">
                <a16:creationId xmlns:a16="http://schemas.microsoft.com/office/drawing/2014/main" id="{6E2A764F-C7C0-4697-1885-B68EA2D51B8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01238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
        <p:nvSpPr>
          <p:cNvPr id="6" name="Rectangle 5">
            <a:extLst>
              <a:ext uri="{FF2B5EF4-FFF2-40B4-BE49-F238E27FC236}">
                <a16:creationId xmlns:a16="http://schemas.microsoft.com/office/drawing/2014/main" id="{DBD77A81-1D35-B360-77CF-B9DCB71D409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extLst>
              <a:ext uri="{FF2B5EF4-FFF2-40B4-BE49-F238E27FC236}">
                <a16:creationId xmlns:a16="http://schemas.microsoft.com/office/drawing/2014/main" id="{CB5CCA23-C986-628D-FA82-4C9573F0FF6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6255390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4" name="Rectangle 3">
            <a:extLst>
              <a:ext uri="{FF2B5EF4-FFF2-40B4-BE49-F238E27FC236}">
                <a16:creationId xmlns:a16="http://schemas.microsoft.com/office/drawing/2014/main" id="{959F36E5-C72A-9320-7655-0658A3643CA9}"/>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extLst>
              <a:ext uri="{FF2B5EF4-FFF2-40B4-BE49-F238E27FC236}">
                <a16:creationId xmlns:a16="http://schemas.microsoft.com/office/drawing/2014/main" id="{BFDDC2B2-9764-17F4-AE8F-EE58FDAD69D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92398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73592A5F-14C5-7664-6574-08124088FAA1}"/>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extLst>
              <a:ext uri="{FF2B5EF4-FFF2-40B4-BE49-F238E27FC236}">
                <a16:creationId xmlns:a16="http://schemas.microsoft.com/office/drawing/2014/main" id="{D2545691-EFCD-AAF5-4B39-AC7FE785BC8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AFE51472-C18A-113F-188E-A4DA7C7C7446}"/>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a:extLst>
              <a:ext uri="{FF2B5EF4-FFF2-40B4-BE49-F238E27FC236}">
                <a16:creationId xmlns:a16="http://schemas.microsoft.com/office/drawing/2014/main" id="{9B9C5550-D6AB-0EF7-A52D-F7F54F59054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A9AAA492-B808-7A94-D883-3B6757553F19}"/>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8118CA05-19E1-F3D4-FBE7-2F0F122257C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11" name="Rectangle 10">
            <a:extLst>
              <a:ext uri="{FF2B5EF4-FFF2-40B4-BE49-F238E27FC236}">
                <a16:creationId xmlns:a16="http://schemas.microsoft.com/office/drawing/2014/main" id="{1A7DE3A6-7E04-C14B-EA15-BC1942E3562F}"/>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Rounded Corners 11">
            <a:extLst>
              <a:ext uri="{FF2B5EF4-FFF2-40B4-BE49-F238E27FC236}">
                <a16:creationId xmlns:a16="http://schemas.microsoft.com/office/drawing/2014/main" id="{4FE29566-A060-9229-1DEB-3F12B871BA0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E847135A-D75B-0DD3-143F-05A783E20EE3}"/>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26C2AB6C-EF21-8AB1-9E1F-C01C19D1487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057D2E6F-18F8-1633-83F6-62F784290D0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a:extLst>
              <a:ext uri="{FF2B5EF4-FFF2-40B4-BE49-F238E27FC236}">
                <a16:creationId xmlns:a16="http://schemas.microsoft.com/office/drawing/2014/main" id="{30EC2F3B-18DD-CB81-F491-6C57F9B12D1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10" name="Rectangle 9">
            <a:extLst>
              <a:ext uri="{FF2B5EF4-FFF2-40B4-BE49-F238E27FC236}">
                <a16:creationId xmlns:a16="http://schemas.microsoft.com/office/drawing/2014/main" id="{4BD505CF-14A6-72FD-0938-57E9D49635F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8F92F167-4571-1802-72B4-EAB0955F2D7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4/03/2026</a:t>
            </a:fld>
            <a:endParaRPr lang="en-AU" dirty="0"/>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 2021 Commonwealth of Australia, unless otherwise indicated. Creative Commons Attribution 4.0, unless otherwise indicated.</a:t>
            </a:r>
            <a:endParaRPr lang="en-AU" dirty="0"/>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dirty="0"/>
          </a:p>
        </p:txBody>
      </p:sp>
    </p:spTree>
    <p:custDataLst>
      <p:tags r:id="rId29"/>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28" r:id="rId10"/>
    <p:sldLayoutId id="2147483703" r:id="rId11"/>
    <p:sldLayoutId id="2147483706" r:id="rId12"/>
    <p:sldLayoutId id="2147483698" r:id="rId13"/>
    <p:sldLayoutId id="2147483705" r:id="rId14"/>
    <p:sldLayoutId id="2147483695" r:id="rId15"/>
    <p:sldLayoutId id="2147483692" r:id="rId16"/>
    <p:sldLayoutId id="2147483693" r:id="rId17"/>
    <p:sldLayoutId id="2147483694" r:id="rId18"/>
    <p:sldLayoutId id="2147483716" r:id="rId19"/>
    <p:sldLayoutId id="2147483715" r:id="rId20"/>
    <p:sldLayoutId id="2147483710" r:id="rId21"/>
    <p:sldLayoutId id="2147483711" r:id="rId22"/>
    <p:sldLayoutId id="2147483712" r:id="rId23"/>
    <p:sldLayoutId id="2147483719" r:id="rId24"/>
    <p:sldLayoutId id="2147483724" r:id="rId25"/>
    <p:sldLayoutId id="2147483725" r:id="rId26"/>
    <p:sldLayoutId id="2147483727" r:id="rId2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2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21.xml"/><Relationship Id="rId4" Type="http://schemas.openxmlformats.org/officeDocument/2006/relationships/image" Target="../media/image34.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ags" Target="../tags/tag15.xml"/><Relationship Id="rId5" Type="http://schemas.openxmlformats.org/officeDocument/2006/relationships/image" Target="../media/image34.sv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4.xml"/><Relationship Id="rId1" Type="http://schemas.openxmlformats.org/officeDocument/2006/relationships/tags" Target="../tags/tag8.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20.xml"/><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tags" Target="../tags/tag21.xml"/><Relationship Id="rId5" Type="http://schemas.openxmlformats.org/officeDocument/2006/relationships/image" Target="../media/image46.png"/><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48.svg"/><Relationship Id="rId2" Type="http://schemas.openxmlformats.org/officeDocument/2006/relationships/slideLayout" Target="../slideLayouts/slideLayout4.xml"/><Relationship Id="rId1" Type="http://schemas.openxmlformats.org/officeDocument/2006/relationships/tags" Target="../tags/tag2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tags" Target="../tags/tag23.xml"/><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tags" Target="../tags/tag24.xml"/><Relationship Id="rId5" Type="http://schemas.openxmlformats.org/officeDocument/2006/relationships/image" Target="../media/image50.png"/><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tags" Target="../tags/tag25.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4.xml"/><Relationship Id="rId1" Type="http://schemas.openxmlformats.org/officeDocument/2006/relationships/tags" Target="../tags/tag9.xml"/><Relationship Id="rId5" Type="http://schemas.openxmlformats.org/officeDocument/2006/relationships/image" Target="../media/image32.svg"/><Relationship Id="rId4" Type="http://schemas.openxmlformats.org/officeDocument/2006/relationships/image" Target="../media/image3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tags" Target="../tags/tag2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2.xml"/><Relationship Id="rId1" Type="http://schemas.openxmlformats.org/officeDocument/2006/relationships/tags" Target="../tags/tag28.xml"/><Relationship Id="rId5" Type="http://schemas.openxmlformats.org/officeDocument/2006/relationships/image" Target="../media/image53.svg"/><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9.xml"/><Relationship Id="rId1" Type="http://schemas.openxmlformats.org/officeDocument/2006/relationships/tags" Target="../tags/tag3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31.xml"/><Relationship Id="rId5" Type="http://schemas.openxmlformats.org/officeDocument/2006/relationships/image" Target="../media/image34.svg"/><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2.xml"/><Relationship Id="rId1" Type="http://schemas.openxmlformats.org/officeDocument/2006/relationships/tags" Target="../tags/tag32.xml"/><Relationship Id="rId5" Type="http://schemas.openxmlformats.org/officeDocument/2006/relationships/image" Target="../media/image34.svg"/><Relationship Id="rId4" Type="http://schemas.openxmlformats.org/officeDocument/2006/relationships/image" Target="../media/image33.png"/></Relationships>
</file>

<file path=ppt/slides/_rels/slide37.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notesSlide" Target="../notesSlides/notesSlide37.xml"/><Relationship Id="rId7" Type="http://schemas.openxmlformats.org/officeDocument/2006/relationships/image" Target="../media/image7.svg"/><Relationship Id="rId2" Type="http://schemas.openxmlformats.org/officeDocument/2006/relationships/slideLayout" Target="../slideLayouts/slideLayout15.xml"/><Relationship Id="rId1" Type="http://schemas.openxmlformats.org/officeDocument/2006/relationships/tags" Target="../tags/tag33.xml"/><Relationship Id="rId6" Type="http://schemas.openxmlformats.org/officeDocument/2006/relationships/image" Target="../media/image6.png"/><Relationship Id="rId11" Type="http://schemas.openxmlformats.org/officeDocument/2006/relationships/image" Target="../media/image49.png"/><Relationship Id="rId5" Type="http://schemas.openxmlformats.org/officeDocument/2006/relationships/image" Target="../media/image5.svg"/><Relationship Id="rId10" Type="http://schemas.openxmlformats.org/officeDocument/2006/relationships/image" Target="../media/image50.png"/><Relationship Id="rId4" Type="http://schemas.openxmlformats.org/officeDocument/2006/relationships/image" Target="../media/image4.png"/><Relationship Id="rId9" Type="http://schemas.openxmlformats.org/officeDocument/2006/relationships/image" Target="../media/image55.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4.xml"/><Relationship Id="rId1" Type="http://schemas.openxmlformats.org/officeDocument/2006/relationships/tags" Target="../tags/tag34.xml"/><Relationship Id="rId4" Type="http://schemas.openxmlformats.org/officeDocument/2006/relationships/image" Target="../media/image56.png"/></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58.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26.xml"/><Relationship Id="rId4" Type="http://schemas.openxmlformats.org/officeDocument/2006/relationships/image" Target="../media/image34.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2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0.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pPr algn="l"/>
            <a:r>
              <a:rPr lang="en-US" sz="800" b="1" dirty="0">
                <a:solidFill>
                  <a:schemeClr val="bg2"/>
                </a:solidFill>
              </a:rPr>
              <a:t>Slide 1 Phase 19 lesson 3 Explicit teaching of a-l</a:t>
            </a:r>
            <a:r>
              <a:rPr lang="en-US" sz="800" b="1" baseline="0" dirty="0">
                <a:solidFill>
                  <a:schemeClr val="bg2"/>
                </a:solidFill>
              </a:rPr>
              <a:t> </a:t>
            </a:r>
            <a:r>
              <a:rPr lang="en-US" sz="800" b="1" dirty="0">
                <a:solidFill>
                  <a:schemeClr val="bg2"/>
                </a:solidFill>
              </a:rPr>
              <a:t>spelling pattern</a:t>
            </a:r>
            <a:endParaRPr lang="en-US" sz="800" dirty="0">
              <a:solidFill>
                <a:schemeClr val="bg2"/>
              </a:solidFill>
            </a:endParaRPr>
          </a:p>
        </p:txBody>
      </p:sp>
      <p:sp>
        <p:nvSpPr>
          <p:cNvPr id="2" name="TextBox 1">
            <a:extLst>
              <a:ext uri="{FF2B5EF4-FFF2-40B4-BE49-F238E27FC236}">
                <a16:creationId xmlns:a16="http://schemas.microsoft.com/office/drawing/2014/main" id="{21B1014D-4C19-3E79-3BF6-7D5ADF976AAA}"/>
              </a:ext>
            </a:extLst>
          </p:cNvPr>
          <p:cNvSpPr txBox="1"/>
          <p:nvPr/>
        </p:nvSpPr>
        <p:spPr>
          <a:xfrm>
            <a:off x="275572" y="2944393"/>
            <a:ext cx="5820428" cy="2092881"/>
          </a:xfrm>
          <a:prstGeom prst="rect">
            <a:avLst/>
          </a:prstGeom>
          <a:noFill/>
        </p:spPr>
        <p:txBody>
          <a:bodyPr wrap="square">
            <a:spAutoFit/>
          </a:bodyPr>
          <a:lstStyle/>
          <a:p>
            <a:pPr algn="ctr"/>
            <a:r>
              <a:rPr lang="en-AU" sz="3000" noProof="0" dirty="0"/>
              <a:t>ey</a:t>
            </a:r>
            <a:r>
              <a:rPr lang="en-GB" sz="3000" dirty="0"/>
              <a:t>*   oe   eigh   aw   au   all</a:t>
            </a:r>
          </a:p>
          <a:p>
            <a:pPr algn="ctr"/>
            <a:r>
              <a:rPr lang="en-US" sz="3000" dirty="0"/>
              <a:t>Suffix -est</a:t>
            </a:r>
          </a:p>
          <a:p>
            <a:pPr algn="ctr"/>
            <a:r>
              <a:rPr lang="en-GB" sz="3000" dirty="0"/>
              <a:t>straight   height   beautiful</a:t>
            </a:r>
          </a:p>
          <a:p>
            <a:pPr algn="ctr"/>
            <a:r>
              <a:rPr lang="en-GB" sz="1200" dirty="0"/>
              <a:t>*denotes two sounds</a:t>
            </a:r>
          </a:p>
          <a:p>
            <a:pPr algn="ctr"/>
            <a:endParaRPr lang="en-GB" sz="2800" dirty="0">
              <a:highlight>
                <a:srgbClr val="FFFF00"/>
              </a:highlight>
            </a:endParaRPr>
          </a:p>
        </p:txBody>
      </p:sp>
      <p:sp>
        <p:nvSpPr>
          <p:cNvPr id="7" name="TextBox 6">
            <a:extLst>
              <a:ext uri="{FF2B5EF4-FFF2-40B4-BE49-F238E27FC236}">
                <a16:creationId xmlns:a16="http://schemas.microsoft.com/office/drawing/2014/main" id="{9890F197-D46C-9CA8-EE12-3BF470C0CDC9}"/>
              </a:ext>
            </a:extLst>
          </p:cNvPr>
          <p:cNvSpPr txBox="1"/>
          <p:nvPr/>
        </p:nvSpPr>
        <p:spPr>
          <a:xfrm>
            <a:off x="6095999" y="3512058"/>
            <a:ext cx="6096000" cy="584775"/>
          </a:xfrm>
          <a:prstGeom prst="rect">
            <a:avLst/>
          </a:prstGeom>
          <a:noFill/>
        </p:spPr>
        <p:txBody>
          <a:bodyPr wrap="square">
            <a:spAutoFit/>
          </a:bodyPr>
          <a:lstStyle/>
          <a:p>
            <a:pPr marL="0" indent="0" algn="ctr">
              <a:buNone/>
            </a:pPr>
            <a:r>
              <a:rPr lang="en-AU" sz="3200" b="1" dirty="0"/>
              <a:t>a-l spelling pattern</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10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nvGrpSpPr>
          <p:cNvPr id="3" name="Group 2" descr="loudest">
            <a:extLst>
              <a:ext uri="{FF2B5EF4-FFF2-40B4-BE49-F238E27FC236}">
                <a16:creationId xmlns:a16="http://schemas.microsoft.com/office/drawing/2014/main" id="{98280F76-C0F8-2E02-95F2-D78FA4B38678}"/>
              </a:ext>
            </a:extLst>
          </p:cNvPr>
          <p:cNvGrpSpPr/>
          <p:nvPr/>
        </p:nvGrpSpPr>
        <p:grpSpPr>
          <a:xfrm>
            <a:off x="0" y="1858361"/>
            <a:ext cx="3149981" cy="2768327"/>
            <a:chOff x="-154533" y="1756376"/>
            <a:chExt cx="3596017" cy="3062656"/>
          </a:xfrm>
        </p:grpSpPr>
        <p:pic>
          <p:nvPicPr>
            <p:cNvPr id="11" name="Picture 10">
              <a:extLst>
                <a:ext uri="{FF2B5EF4-FFF2-40B4-BE49-F238E27FC236}">
                  <a16:creationId xmlns:a16="http://schemas.microsoft.com/office/drawing/2014/main" id="{529832FA-A0D9-4427-F9A0-9B974AED75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2050013" y="2715081"/>
              <a:ext cx="1391471" cy="1966539"/>
            </a:xfrm>
            <a:prstGeom prst="rect">
              <a:avLst/>
            </a:prstGeom>
          </p:spPr>
        </p:pic>
        <p:pic>
          <p:nvPicPr>
            <p:cNvPr id="5" name="Picture 4">
              <a:extLst>
                <a:ext uri="{FF2B5EF4-FFF2-40B4-BE49-F238E27FC236}">
                  <a16:creationId xmlns:a16="http://schemas.microsoft.com/office/drawing/2014/main" id="{B656D548-14F6-6032-D4FB-ADFA8A148C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4533" y="2333090"/>
              <a:ext cx="2485942" cy="2485942"/>
            </a:xfrm>
            <a:prstGeom prst="rect">
              <a:avLst/>
            </a:prstGeom>
          </p:spPr>
        </p:pic>
        <p:sp>
          <p:nvSpPr>
            <p:cNvPr id="7" name="Arrow: Right 6">
              <a:extLst>
                <a:ext uri="{FF2B5EF4-FFF2-40B4-BE49-F238E27FC236}">
                  <a16:creationId xmlns:a16="http://schemas.microsoft.com/office/drawing/2014/main" id="{1BFA42E7-B2C6-818B-508F-FE20CADE2163}"/>
                </a:ext>
              </a:extLst>
            </p:cNvPr>
            <p:cNvSpPr/>
            <p:nvPr/>
          </p:nvSpPr>
          <p:spPr>
            <a:xfrm rot="7279035">
              <a:off x="1640927" y="2044791"/>
              <a:ext cx="818173" cy="241344"/>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grpSp>
      <p:pic>
        <p:nvPicPr>
          <p:cNvPr id="6" name="Picture 5" descr="diamond">
            <a:extLst>
              <a:ext uri="{FF2B5EF4-FFF2-40B4-BE49-F238E27FC236}">
                <a16:creationId xmlns:a16="http://schemas.microsoft.com/office/drawing/2014/main" id="{C37CB1FA-D5BE-79C9-5914-F89A36CC5E2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97223" y="2489844"/>
            <a:ext cx="2177595" cy="2177595"/>
          </a:xfrm>
          <a:prstGeom prst="rect">
            <a:avLst/>
          </a:prstGeom>
        </p:spPr>
      </p:pic>
      <p:grpSp>
        <p:nvGrpSpPr>
          <p:cNvPr id="8" name="Group 7" descr="cutest">
            <a:extLst>
              <a:ext uri="{FF2B5EF4-FFF2-40B4-BE49-F238E27FC236}">
                <a16:creationId xmlns:a16="http://schemas.microsoft.com/office/drawing/2014/main" id="{FD2D1B48-0C19-E972-BF28-B35197DD9431}"/>
              </a:ext>
            </a:extLst>
          </p:cNvPr>
          <p:cNvGrpSpPr/>
          <p:nvPr/>
        </p:nvGrpSpPr>
        <p:grpSpPr>
          <a:xfrm>
            <a:off x="8615278" y="1946056"/>
            <a:ext cx="2758335" cy="2965887"/>
            <a:chOff x="8498244" y="1858361"/>
            <a:chExt cx="3000335" cy="3174657"/>
          </a:xfrm>
        </p:grpSpPr>
        <p:pic>
          <p:nvPicPr>
            <p:cNvPr id="4" name="Picture 3" descr="A black background with a black square&#10;&#10;AI-generated content may be incorrect.">
              <a:extLst>
                <a:ext uri="{FF2B5EF4-FFF2-40B4-BE49-F238E27FC236}">
                  <a16:creationId xmlns:a16="http://schemas.microsoft.com/office/drawing/2014/main" id="{8C40B335-52D3-ABB0-B15F-BAB539C088A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77215" y="1858361"/>
              <a:ext cx="1621364" cy="1621364"/>
            </a:xfrm>
            <a:prstGeom prst="rect">
              <a:avLst/>
            </a:prstGeom>
          </p:spPr>
        </p:pic>
        <p:pic>
          <p:nvPicPr>
            <p:cNvPr id="9" name="Picture 8">
              <a:extLst>
                <a:ext uri="{FF2B5EF4-FFF2-40B4-BE49-F238E27FC236}">
                  <a16:creationId xmlns:a16="http://schemas.microsoft.com/office/drawing/2014/main" id="{53CB5F96-6667-5C12-4679-0EF2969A72A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98244" y="2623818"/>
              <a:ext cx="1643743" cy="1643743"/>
            </a:xfrm>
            <a:prstGeom prst="rect">
              <a:avLst/>
            </a:prstGeom>
          </p:spPr>
        </p:pic>
        <p:pic>
          <p:nvPicPr>
            <p:cNvPr id="12" name="Picture 11">
              <a:extLst>
                <a:ext uri="{FF2B5EF4-FFF2-40B4-BE49-F238E27FC236}">
                  <a16:creationId xmlns:a16="http://schemas.microsoft.com/office/drawing/2014/main" id="{88337A38-F5A9-E93E-62E2-36275E897E9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998639" y="3698351"/>
              <a:ext cx="1334667" cy="1334667"/>
            </a:xfrm>
            <a:prstGeom prst="rect">
              <a:avLst/>
            </a:prstGeom>
          </p:spPr>
        </p:pic>
      </p:grpSp>
    </p:spTree>
    <p:extLst>
      <p:ext uri="{BB962C8B-B14F-4D97-AF65-F5344CB8AC3E}">
        <p14:creationId xmlns:p14="http://schemas.microsoft.com/office/powerpoint/2010/main" val="3305298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672222"/>
            <a:ext cx="10515600" cy="1325563"/>
          </a:xfrm>
        </p:spPr>
        <p:txBody>
          <a:bodyPr/>
          <a:lstStyle/>
          <a:p>
            <a:r>
              <a:rPr lang="en-AU" sz="800" kern="1200" dirty="0">
                <a:solidFill>
                  <a:srgbClr val="E2E8E9"/>
                </a:solidFill>
                <a:effectLst/>
                <a:latin typeface="+mn-lt"/>
                <a:ea typeface="+mj-ea"/>
                <a:cs typeface="+mj-cs"/>
              </a:rPr>
              <a:t>Slide 11 Review You do</a:t>
            </a:r>
            <a:endParaRPr lang="en-AU" sz="800" dirty="0">
              <a:solidFill>
                <a:srgbClr val="E2E8E9"/>
              </a:solidFill>
              <a:latin typeface="+mn-lt"/>
            </a:endParaRPr>
          </a:p>
        </p:txBody>
      </p:sp>
      <p:sp>
        <p:nvSpPr>
          <p:cNvPr id="7" name="Content Placeholder 2">
            <a:extLst>
              <a:ext uri="{FF2B5EF4-FFF2-40B4-BE49-F238E27FC236}">
                <a16:creationId xmlns:a16="http://schemas.microsoft.com/office/drawing/2014/main" id="{6FC8D496-46F8-E3FB-DB99-A8FDDAAB4AF6}"/>
              </a:ext>
            </a:extLst>
          </p:cNvPr>
          <p:cNvSpPr txBox="1">
            <a:spLocks/>
          </p:cNvSpPr>
          <p:nvPr/>
        </p:nvSpPr>
        <p:spPr>
          <a:xfrm>
            <a:off x="295275" y="2337863"/>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000" dirty="0">
                <a:solidFill>
                  <a:srgbClr val="4557AD"/>
                </a:solidFill>
                <a:latin typeface="Tenorite" pitchFamily="2" charset="0"/>
                <a:ea typeface="Verdana" panose="020B0604030504040204" pitchFamily="34" charset="0"/>
                <a:cs typeface="Verdana" panose="020B0604030504040204" pitchFamily="34" charset="0"/>
              </a:rPr>
              <a:t>taught    height    straight</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2" name="Content Placeholder 2">
            <a:extLst>
              <a:ext uri="{FF2B5EF4-FFF2-40B4-BE49-F238E27FC236}">
                <a16:creationId xmlns:a16="http://schemas.microsoft.com/office/drawing/2014/main" id="{B12C1384-92BA-BCAC-D677-CF4CAEB7DF55}"/>
              </a:ext>
            </a:extLst>
          </p:cNvPr>
          <p:cNvSpPr txBox="1">
            <a:spLocks/>
          </p:cNvSpPr>
          <p:nvPr/>
        </p:nvSpPr>
        <p:spPr>
          <a:xfrm>
            <a:off x="295275" y="395807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000" dirty="0">
                <a:solidFill>
                  <a:srgbClr val="4557AD"/>
                </a:solidFill>
                <a:latin typeface="Tenorite" pitchFamily="2" charset="0"/>
                <a:ea typeface="Verdana" panose="020B0604030504040204" pitchFamily="34" charset="0"/>
                <a:cs typeface="Verdana" panose="020B0604030504040204" pitchFamily="34" charset="0"/>
              </a:rPr>
              <a:t>caught    beautiful</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12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430735" y="1416109"/>
            <a:ext cx="11310572" cy="457971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5400" dirty="0">
                <a:solidFill>
                  <a:srgbClr val="4557AD"/>
                </a:solidFill>
                <a:latin typeface="Tenorite" pitchFamily="2" charset="0"/>
                <a:ea typeface="Verdana" panose="020B0604030504040204" pitchFamily="34" charset="0"/>
                <a:cs typeface="Verdana" panose="020B0604030504040204" pitchFamily="34" charset="0"/>
              </a:rPr>
              <a:t>Once there were three baby fawns. The oldest fawn ran straight and tall. The smallest fawn was the cutest of them all. The fawn with the red nose would grow up to be a beautiful doe with a famous sleigh.</a:t>
            </a:r>
            <a:endParaRPr lang="en-AU" sz="54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35526"/>
            <a:ext cx="10515600" cy="1325563"/>
          </a:xfrm>
        </p:spPr>
        <p:txBody>
          <a:bodyPr>
            <a:normAutofit/>
          </a:bodyPr>
          <a:lstStyle/>
          <a:p>
            <a:r>
              <a:rPr lang="en-AU" sz="800" dirty="0">
                <a:solidFill>
                  <a:schemeClr val="bg2"/>
                </a:solidFill>
                <a:latin typeface="+mn-lt"/>
              </a:rPr>
              <a:t>Slide 13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dirty="0">
                <a:solidFill>
                  <a:schemeClr val="bg2"/>
                </a:solidFill>
                <a:latin typeface="+mn-lt"/>
              </a:rPr>
              <a:t>Slide 14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Tree>
    <p:extLst>
      <p:ext uri="{BB962C8B-B14F-4D97-AF65-F5344CB8AC3E}">
        <p14:creationId xmlns:p14="http://schemas.microsoft.com/office/powerpoint/2010/main" val="37918919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dirty="0">
                <a:solidFill>
                  <a:schemeClr val="bg2"/>
                </a:solidFill>
              </a:rPr>
              <a:t>Slide 15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dirty="0"/>
              <a:t>I will know I have been successful if I can:</a:t>
            </a:r>
          </a:p>
          <a:p>
            <a:pPr marL="342900" indent="-342900">
              <a:buFont typeface="Arial" panose="020B0604020202020204" pitchFamily="34" charset="0"/>
              <a:buChar char="•"/>
            </a:pPr>
            <a:r>
              <a:rPr lang="en-US" sz="3000" dirty="0"/>
              <a:t>say the sounds for the spelling pattern a-l </a:t>
            </a:r>
          </a:p>
          <a:p>
            <a:pPr marL="342900" indent="-342900">
              <a:buFont typeface="Arial" panose="020B0604020202020204" pitchFamily="34" charset="0"/>
              <a:buChar char="•"/>
            </a:pPr>
            <a:r>
              <a:rPr lang="en-US" sz="3000" dirty="0"/>
              <a:t>read words with a-l</a:t>
            </a:r>
          </a:p>
          <a:p>
            <a:pPr marL="342900" indent="-342900">
              <a:buFont typeface="Arial" panose="020B0604020202020204" pitchFamily="34" charset="0"/>
              <a:buChar char="•"/>
            </a:pPr>
            <a:r>
              <a:rPr lang="en-US" sz="3000" dirty="0"/>
              <a:t>write words with a-l.</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465281"/>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16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7" name="Content Placeholder 3">
            <a:extLst>
              <a:ext uri="{FF2B5EF4-FFF2-40B4-BE49-F238E27FC236}">
                <a16:creationId xmlns:a16="http://schemas.microsoft.com/office/drawing/2014/main" id="{509B5984-5C73-3680-8D8F-32490F0A8965}"/>
              </a:ext>
            </a:extLst>
          </p:cNvPr>
          <p:cNvSpPr txBox="1">
            <a:spLocks/>
          </p:cNvSpPr>
          <p:nvPr/>
        </p:nvSpPr>
        <p:spPr>
          <a:xfrm>
            <a:off x="3838508"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8000" dirty="0">
                <a:solidFill>
                  <a:srgbClr val="4857A6"/>
                </a:solidFill>
                <a:latin typeface="Tenorite" pitchFamily="2" charset="0"/>
                <a:ea typeface="Verdana" panose="020B0604030504040204" pitchFamily="34" charset="0"/>
                <a:cs typeface="Verdana" panose="020B0604030504040204" pitchFamily="34" charset="0"/>
              </a:rPr>
              <a:t>al</a:t>
            </a:r>
            <a:endParaRPr lang="en-AU" sz="18000" dirty="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D5B8B-749C-1400-0CA1-77602823D5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D2CF2D-05CD-0B00-164C-243780C3BD54}"/>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17 I do </a:t>
            </a:r>
            <a:endParaRPr lang="en-AU" dirty="0"/>
          </a:p>
        </p:txBody>
      </p:sp>
      <p:sp>
        <p:nvSpPr>
          <p:cNvPr id="5" name="TextBox 4">
            <a:extLst>
              <a:ext uri="{FF2B5EF4-FFF2-40B4-BE49-F238E27FC236}">
                <a16:creationId xmlns:a16="http://schemas.microsoft.com/office/drawing/2014/main" id="{8759CF1A-D4EC-96F3-5B3C-3F1614C7525D}"/>
              </a:ext>
            </a:extLst>
          </p:cNvPr>
          <p:cNvSpPr txBox="1"/>
          <p:nvPr/>
        </p:nvSpPr>
        <p:spPr>
          <a:xfrm>
            <a:off x="2264228" y="2644170"/>
            <a:ext cx="1494972" cy="1569660"/>
          </a:xfrm>
          <a:prstGeom prst="rect">
            <a:avLst/>
          </a:prstGeom>
          <a:noFill/>
        </p:spPr>
        <p:txBody>
          <a:bodyPr wrap="square">
            <a:spAutoFit/>
          </a:bodyPr>
          <a:lstStyle/>
          <a:p>
            <a:r>
              <a:rPr lang="en-US" sz="9600" dirty="0">
                <a:solidFill>
                  <a:srgbClr val="4557AD"/>
                </a:solidFill>
                <a:latin typeface="Tenorite"/>
                <a:ea typeface="Verdana"/>
                <a:cs typeface="Verdana" panose="020B0604030504040204" pitchFamily="34" charset="0"/>
              </a:rPr>
              <a:t>all</a:t>
            </a:r>
            <a:endParaRPr lang="en-AU" sz="2400" dirty="0"/>
          </a:p>
        </p:txBody>
      </p:sp>
      <p:sp>
        <p:nvSpPr>
          <p:cNvPr id="4" name="Content Placeholder 2">
            <a:extLst>
              <a:ext uri="{FF2B5EF4-FFF2-40B4-BE49-F238E27FC236}">
                <a16:creationId xmlns:a16="http://schemas.microsoft.com/office/drawing/2014/main" id="{3D584E74-23E8-1DDE-DD8F-6872A7E3FED9}"/>
              </a:ext>
            </a:extLst>
          </p:cNvPr>
          <p:cNvSpPr txBox="1">
            <a:spLocks/>
          </p:cNvSpPr>
          <p:nvPr/>
        </p:nvSpPr>
        <p:spPr>
          <a:xfrm>
            <a:off x="6298185" y="601783"/>
            <a:ext cx="4001899" cy="684495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000" b="1" dirty="0">
                <a:solidFill>
                  <a:srgbClr val="4557AD"/>
                </a:solidFill>
                <a:latin typeface="Tenorite"/>
                <a:ea typeface="Verdana"/>
                <a:cs typeface="Verdana" panose="020B0604030504040204" pitchFamily="34" charset="0"/>
              </a:rPr>
              <a:t>al</a:t>
            </a:r>
            <a:r>
              <a:rPr lang="en-US" sz="6000" dirty="0">
                <a:solidFill>
                  <a:srgbClr val="4557AD"/>
                </a:solidFill>
                <a:latin typeface="Tenorite"/>
                <a:ea typeface="Verdana"/>
                <a:cs typeface="Verdana" panose="020B0604030504040204" pitchFamily="34" charset="0"/>
              </a:rPr>
              <a:t>most</a:t>
            </a:r>
          </a:p>
          <a:p>
            <a:pPr algn="l"/>
            <a:r>
              <a:rPr lang="en-US" sz="6000" b="1" dirty="0">
                <a:solidFill>
                  <a:srgbClr val="4557AD"/>
                </a:solidFill>
                <a:latin typeface="Tenorite"/>
                <a:ea typeface="Verdana"/>
                <a:cs typeface="Verdana" panose="020B0604030504040204" pitchFamily="34" charset="0"/>
              </a:rPr>
              <a:t>al</a:t>
            </a:r>
            <a:r>
              <a:rPr lang="en-US" sz="6000" dirty="0">
                <a:solidFill>
                  <a:srgbClr val="4557AD"/>
                </a:solidFill>
                <a:latin typeface="Tenorite"/>
                <a:ea typeface="Verdana"/>
                <a:cs typeface="Verdana" panose="020B0604030504040204" pitchFamily="34" charset="0"/>
              </a:rPr>
              <a:t>ready</a:t>
            </a:r>
          </a:p>
          <a:p>
            <a:pPr algn="l"/>
            <a:r>
              <a:rPr lang="en-US" sz="6000" b="1" dirty="0">
                <a:solidFill>
                  <a:srgbClr val="4557AD"/>
                </a:solidFill>
                <a:latin typeface="Tenorite"/>
                <a:ea typeface="Verdana"/>
                <a:cs typeface="Verdana" panose="020B0604030504040204" pitchFamily="34" charset="0"/>
              </a:rPr>
              <a:t>al</a:t>
            </a:r>
            <a:r>
              <a:rPr lang="en-US" sz="6000" dirty="0">
                <a:solidFill>
                  <a:srgbClr val="4557AD"/>
                </a:solidFill>
                <a:latin typeface="Tenorite"/>
                <a:ea typeface="Verdana"/>
                <a:cs typeface="Verdana" panose="020B0604030504040204" pitchFamily="34" charset="0"/>
              </a:rPr>
              <a:t>ways</a:t>
            </a:r>
          </a:p>
          <a:p>
            <a:pPr algn="l"/>
            <a:r>
              <a:rPr lang="en-US" sz="6000" b="1" dirty="0">
                <a:solidFill>
                  <a:srgbClr val="4557AD"/>
                </a:solidFill>
                <a:latin typeface="Tenorite"/>
                <a:ea typeface="Verdana"/>
                <a:cs typeface="Verdana" panose="020B0604030504040204" pitchFamily="34" charset="0"/>
              </a:rPr>
              <a:t>al</a:t>
            </a:r>
            <a:r>
              <a:rPr lang="en-US" sz="6000" dirty="0">
                <a:solidFill>
                  <a:srgbClr val="4557AD"/>
                </a:solidFill>
                <a:latin typeface="Tenorite"/>
                <a:ea typeface="Verdana"/>
                <a:cs typeface="Verdana" panose="020B0604030504040204" pitchFamily="34" charset="0"/>
              </a:rPr>
              <a:t>mighty</a:t>
            </a:r>
          </a:p>
          <a:p>
            <a:pPr algn="l"/>
            <a:r>
              <a:rPr lang="en-US" sz="6000" b="1" dirty="0">
                <a:solidFill>
                  <a:srgbClr val="4557AD"/>
                </a:solidFill>
                <a:latin typeface="Tenorite"/>
                <a:ea typeface="Verdana"/>
                <a:cs typeface="Verdana" panose="020B0604030504040204" pitchFamily="34" charset="0"/>
              </a:rPr>
              <a:t>al</a:t>
            </a:r>
            <a:r>
              <a:rPr lang="en-US" sz="6000" dirty="0">
                <a:solidFill>
                  <a:srgbClr val="4557AD"/>
                </a:solidFill>
                <a:latin typeface="Tenorite"/>
                <a:ea typeface="Verdana"/>
                <a:cs typeface="Verdana" panose="020B0604030504040204" pitchFamily="34" charset="0"/>
              </a:rPr>
              <a:t>so</a:t>
            </a:r>
          </a:p>
          <a:p>
            <a:pPr algn="l"/>
            <a:r>
              <a:rPr lang="en-US" sz="6000" b="1" dirty="0">
                <a:solidFill>
                  <a:srgbClr val="4557AD"/>
                </a:solidFill>
                <a:latin typeface="Tenorite"/>
                <a:ea typeface="Verdana"/>
                <a:cs typeface="Verdana" panose="020B0604030504040204" pitchFamily="34" charset="0"/>
              </a:rPr>
              <a:t>al</a:t>
            </a:r>
            <a:r>
              <a:rPr lang="en-US" sz="6000" dirty="0">
                <a:solidFill>
                  <a:srgbClr val="4557AD"/>
                </a:solidFill>
                <a:latin typeface="Tenorite"/>
                <a:ea typeface="Verdana"/>
                <a:cs typeface="Verdana" panose="020B0604030504040204" pitchFamily="34" charset="0"/>
              </a:rPr>
              <a:t>together</a:t>
            </a:r>
          </a:p>
          <a:p>
            <a:pPr algn="l"/>
            <a:endParaRPr lang="en-US" sz="7200" b="1" dirty="0">
              <a:solidFill>
                <a:srgbClr val="4557AD"/>
              </a:solidFill>
              <a:latin typeface="Tenorite"/>
              <a:ea typeface="Verdana"/>
              <a:cs typeface="Verdana" panose="020B0604030504040204" pitchFamily="34" charset="0"/>
            </a:endParaRPr>
          </a:p>
        </p:txBody>
      </p:sp>
      <p:cxnSp>
        <p:nvCxnSpPr>
          <p:cNvPr id="8" name="Straight Connector 7">
            <a:extLst>
              <a:ext uri="{FF2B5EF4-FFF2-40B4-BE49-F238E27FC236}">
                <a16:creationId xmlns:a16="http://schemas.microsoft.com/office/drawing/2014/main" id="{D573CF18-115F-710C-7598-949EC724DD91}"/>
              </a:ext>
              <a:ext uri="{C183D7F6-B498-43B3-948B-1728B52AA6E4}">
                <adec:decorative xmlns:adec="http://schemas.microsoft.com/office/drawing/2017/decorative" val="1"/>
              </a:ext>
            </a:extLst>
          </p:cNvPr>
          <p:cNvCxnSpPr>
            <a:cxnSpLocks/>
          </p:cNvCxnSpPr>
          <p:nvPr/>
        </p:nvCxnSpPr>
        <p:spPr>
          <a:xfrm flipH="1">
            <a:off x="3309257" y="3211285"/>
            <a:ext cx="391886" cy="435429"/>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207315A-008B-9729-6928-5324318A0847}"/>
              </a:ext>
              <a:ext uri="{C183D7F6-B498-43B3-948B-1728B52AA6E4}">
                <adec:decorative xmlns:adec="http://schemas.microsoft.com/office/drawing/2017/decorative" val="1"/>
              </a:ext>
            </a:extLst>
          </p:cNvPr>
          <p:cNvCxnSpPr>
            <a:cxnSpLocks/>
          </p:cNvCxnSpPr>
          <p:nvPr/>
        </p:nvCxnSpPr>
        <p:spPr>
          <a:xfrm flipH="1" flipV="1">
            <a:off x="3309257" y="3231999"/>
            <a:ext cx="391886" cy="414715"/>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9792082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CF588-8239-A84A-6C22-A96BA1197B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F128BC-AD00-CD9E-64E9-4FDA86DCAE65}"/>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18 I do </a:t>
            </a:r>
            <a:endParaRPr lang="en-AU" dirty="0"/>
          </a:p>
        </p:txBody>
      </p:sp>
      <p:sp>
        <p:nvSpPr>
          <p:cNvPr id="5" name="TextBox 4">
            <a:extLst>
              <a:ext uri="{FF2B5EF4-FFF2-40B4-BE49-F238E27FC236}">
                <a16:creationId xmlns:a16="http://schemas.microsoft.com/office/drawing/2014/main" id="{D04E6555-78D6-CD28-4ACE-647DD782B2B9}"/>
              </a:ext>
            </a:extLst>
          </p:cNvPr>
          <p:cNvSpPr txBox="1"/>
          <p:nvPr/>
        </p:nvSpPr>
        <p:spPr>
          <a:xfrm>
            <a:off x="2264228" y="2644170"/>
            <a:ext cx="1494972" cy="1569660"/>
          </a:xfrm>
          <a:prstGeom prst="rect">
            <a:avLst/>
          </a:prstGeom>
          <a:noFill/>
        </p:spPr>
        <p:txBody>
          <a:bodyPr wrap="square">
            <a:spAutoFit/>
          </a:bodyPr>
          <a:lstStyle/>
          <a:p>
            <a:r>
              <a:rPr lang="en-US" sz="9600" dirty="0">
                <a:solidFill>
                  <a:srgbClr val="4557AD"/>
                </a:solidFill>
                <a:latin typeface="Tenorite"/>
                <a:ea typeface="Verdana"/>
                <a:cs typeface="Verdana" panose="020B0604030504040204" pitchFamily="34" charset="0"/>
              </a:rPr>
              <a:t>all</a:t>
            </a:r>
            <a:endParaRPr lang="en-AU" sz="2400" dirty="0"/>
          </a:p>
        </p:txBody>
      </p:sp>
      <p:sp>
        <p:nvSpPr>
          <p:cNvPr id="4" name="Content Placeholder 2">
            <a:extLst>
              <a:ext uri="{FF2B5EF4-FFF2-40B4-BE49-F238E27FC236}">
                <a16:creationId xmlns:a16="http://schemas.microsoft.com/office/drawing/2014/main" id="{97BDF298-7E2C-2952-EB2F-5A6317ADF272}"/>
              </a:ext>
            </a:extLst>
          </p:cNvPr>
          <p:cNvSpPr txBox="1">
            <a:spLocks/>
          </p:cNvSpPr>
          <p:nvPr/>
        </p:nvSpPr>
        <p:spPr>
          <a:xfrm>
            <a:off x="6318646" y="579481"/>
            <a:ext cx="9003506" cy="684495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000" b="1" dirty="0">
                <a:solidFill>
                  <a:srgbClr val="4557AD"/>
                </a:solidFill>
                <a:latin typeface="Tenorite"/>
                <a:ea typeface="Verdana"/>
                <a:cs typeface="Verdana" panose="020B0604030504040204" pitchFamily="34" charset="0"/>
              </a:rPr>
              <a:t>al</a:t>
            </a:r>
            <a:r>
              <a:rPr lang="en-US" sz="6000" dirty="0">
                <a:solidFill>
                  <a:srgbClr val="4557AD"/>
                </a:solidFill>
                <a:latin typeface="Tenorite"/>
                <a:ea typeface="Verdana"/>
                <a:cs typeface="Verdana" panose="020B0604030504040204" pitchFamily="34" charset="0"/>
              </a:rPr>
              <a:t>ways</a:t>
            </a:r>
          </a:p>
          <a:p>
            <a:pPr algn="l"/>
            <a:r>
              <a:rPr lang="en-US" sz="6000" b="1" dirty="0">
                <a:solidFill>
                  <a:srgbClr val="4557AD"/>
                </a:solidFill>
                <a:latin typeface="Tenorite"/>
                <a:ea typeface="Verdana"/>
                <a:cs typeface="Verdana" panose="020B0604030504040204" pitchFamily="34" charset="0"/>
              </a:rPr>
              <a:t>al</a:t>
            </a:r>
            <a:r>
              <a:rPr lang="en-US" sz="6000" dirty="0">
                <a:solidFill>
                  <a:srgbClr val="4557AD"/>
                </a:solidFill>
                <a:latin typeface="Tenorite"/>
                <a:ea typeface="Verdana"/>
                <a:cs typeface="Verdana" panose="020B0604030504040204" pitchFamily="34" charset="0"/>
              </a:rPr>
              <a:t>so</a:t>
            </a:r>
          </a:p>
          <a:p>
            <a:pPr algn="l"/>
            <a:r>
              <a:rPr lang="en-US" sz="6000" b="1" dirty="0">
                <a:solidFill>
                  <a:srgbClr val="4557AD"/>
                </a:solidFill>
                <a:latin typeface="Tenorite"/>
                <a:ea typeface="Verdana"/>
                <a:cs typeface="Verdana" panose="020B0604030504040204" pitchFamily="34" charset="0"/>
              </a:rPr>
              <a:t>al</a:t>
            </a:r>
            <a:r>
              <a:rPr lang="en-US" sz="6000" dirty="0">
                <a:solidFill>
                  <a:srgbClr val="4557AD"/>
                </a:solidFill>
                <a:latin typeface="Tenorite"/>
                <a:ea typeface="Verdana"/>
                <a:cs typeface="Verdana" panose="020B0604030504040204" pitchFamily="34" charset="0"/>
              </a:rPr>
              <a:t>together</a:t>
            </a:r>
          </a:p>
          <a:p>
            <a:pPr algn="l"/>
            <a:r>
              <a:rPr lang="en-US" sz="6000" b="1" dirty="0">
                <a:solidFill>
                  <a:srgbClr val="4557AD"/>
                </a:solidFill>
                <a:latin typeface="Tenorite"/>
                <a:ea typeface="Verdana"/>
                <a:cs typeface="Verdana" panose="020B0604030504040204" pitchFamily="34" charset="0"/>
              </a:rPr>
              <a:t>al</a:t>
            </a:r>
            <a:r>
              <a:rPr lang="en-US" sz="6000" dirty="0">
                <a:solidFill>
                  <a:srgbClr val="4557AD"/>
                </a:solidFill>
                <a:latin typeface="Tenorite"/>
                <a:ea typeface="Verdana"/>
                <a:cs typeface="Verdana" panose="020B0604030504040204" pitchFamily="34" charset="0"/>
              </a:rPr>
              <a:t>most</a:t>
            </a:r>
          </a:p>
          <a:p>
            <a:pPr algn="l"/>
            <a:r>
              <a:rPr lang="en-US" sz="6000" b="1" dirty="0">
                <a:solidFill>
                  <a:srgbClr val="4557AD"/>
                </a:solidFill>
                <a:latin typeface="Tenorite"/>
                <a:ea typeface="Verdana"/>
                <a:cs typeface="Verdana" panose="020B0604030504040204" pitchFamily="34" charset="0"/>
              </a:rPr>
              <a:t>al</a:t>
            </a:r>
            <a:r>
              <a:rPr lang="en-US" sz="6000" dirty="0">
                <a:solidFill>
                  <a:srgbClr val="4557AD"/>
                </a:solidFill>
                <a:latin typeface="Tenorite"/>
                <a:ea typeface="Verdana"/>
                <a:cs typeface="Verdana" panose="020B0604030504040204" pitchFamily="34" charset="0"/>
              </a:rPr>
              <a:t>ready</a:t>
            </a:r>
          </a:p>
          <a:p>
            <a:pPr algn="l"/>
            <a:r>
              <a:rPr lang="en-US" sz="6000" b="1" dirty="0">
                <a:solidFill>
                  <a:srgbClr val="4557AD"/>
                </a:solidFill>
                <a:latin typeface="Tenorite"/>
                <a:ea typeface="Verdana"/>
                <a:cs typeface="Verdana" panose="020B0604030504040204" pitchFamily="34" charset="0"/>
              </a:rPr>
              <a:t>al</a:t>
            </a:r>
            <a:r>
              <a:rPr lang="en-US" sz="6000" dirty="0">
                <a:solidFill>
                  <a:srgbClr val="4557AD"/>
                </a:solidFill>
                <a:latin typeface="Tenorite"/>
                <a:ea typeface="Verdana"/>
                <a:cs typeface="Verdana" panose="020B0604030504040204" pitchFamily="34" charset="0"/>
              </a:rPr>
              <a:t>mighty</a:t>
            </a:r>
          </a:p>
          <a:p>
            <a:pPr algn="l"/>
            <a:endParaRPr lang="en-US" sz="7200" b="1" dirty="0">
              <a:solidFill>
                <a:srgbClr val="4557AD"/>
              </a:solidFill>
              <a:latin typeface="Tenorite"/>
              <a:ea typeface="Verdana"/>
              <a:cs typeface="Verdana" panose="020B0604030504040204" pitchFamily="34" charset="0"/>
            </a:endParaRPr>
          </a:p>
        </p:txBody>
      </p:sp>
      <p:cxnSp>
        <p:nvCxnSpPr>
          <p:cNvPr id="8" name="Straight Connector 7">
            <a:extLst>
              <a:ext uri="{FF2B5EF4-FFF2-40B4-BE49-F238E27FC236}">
                <a16:creationId xmlns:a16="http://schemas.microsoft.com/office/drawing/2014/main" id="{E225CA3F-D12F-B6AB-BE7F-39ED38F46D31}"/>
              </a:ext>
              <a:ext uri="{C183D7F6-B498-43B3-948B-1728B52AA6E4}">
                <adec:decorative xmlns:adec="http://schemas.microsoft.com/office/drawing/2017/decorative" val="1"/>
              </a:ext>
            </a:extLst>
          </p:cNvPr>
          <p:cNvCxnSpPr>
            <a:cxnSpLocks/>
          </p:cNvCxnSpPr>
          <p:nvPr/>
        </p:nvCxnSpPr>
        <p:spPr>
          <a:xfrm flipH="1">
            <a:off x="3309257" y="3211285"/>
            <a:ext cx="391886" cy="435429"/>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6E50985-990F-F97A-51DD-6332963DE6E2}"/>
              </a:ext>
              <a:ext uri="{C183D7F6-B498-43B3-948B-1728B52AA6E4}">
                <adec:decorative xmlns:adec="http://schemas.microsoft.com/office/drawing/2017/decorative" val="1"/>
              </a:ext>
            </a:extLst>
          </p:cNvPr>
          <p:cNvCxnSpPr>
            <a:cxnSpLocks/>
          </p:cNvCxnSpPr>
          <p:nvPr/>
        </p:nvCxnSpPr>
        <p:spPr>
          <a:xfrm flipH="1" flipV="1">
            <a:off x="3309257" y="3231999"/>
            <a:ext cx="391886" cy="414715"/>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0422112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8D60F3-65EB-90DD-F6AD-06441F83FD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E22419-CC97-8206-CC25-A8415F22980D}"/>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19 I do </a:t>
            </a:r>
            <a:endParaRPr lang="en-AU" dirty="0"/>
          </a:p>
        </p:txBody>
      </p:sp>
      <p:sp>
        <p:nvSpPr>
          <p:cNvPr id="5" name="TextBox 4">
            <a:extLst>
              <a:ext uri="{FF2B5EF4-FFF2-40B4-BE49-F238E27FC236}">
                <a16:creationId xmlns:a16="http://schemas.microsoft.com/office/drawing/2014/main" id="{1ABAAE09-241E-18FD-7446-0F4679AE9CD4}"/>
              </a:ext>
            </a:extLst>
          </p:cNvPr>
          <p:cNvSpPr txBox="1"/>
          <p:nvPr/>
        </p:nvSpPr>
        <p:spPr>
          <a:xfrm>
            <a:off x="2264228" y="2644170"/>
            <a:ext cx="1494972" cy="1569660"/>
          </a:xfrm>
          <a:prstGeom prst="rect">
            <a:avLst/>
          </a:prstGeom>
          <a:noFill/>
        </p:spPr>
        <p:txBody>
          <a:bodyPr wrap="square">
            <a:spAutoFit/>
          </a:bodyPr>
          <a:lstStyle/>
          <a:p>
            <a:r>
              <a:rPr lang="en-US" sz="9600" dirty="0">
                <a:solidFill>
                  <a:srgbClr val="4557AD"/>
                </a:solidFill>
                <a:latin typeface="Tenorite"/>
                <a:ea typeface="Verdana"/>
                <a:cs typeface="Verdana" panose="020B0604030504040204" pitchFamily="34" charset="0"/>
              </a:rPr>
              <a:t>all</a:t>
            </a:r>
            <a:endParaRPr lang="en-AU" sz="2400" dirty="0"/>
          </a:p>
        </p:txBody>
      </p:sp>
      <p:cxnSp>
        <p:nvCxnSpPr>
          <p:cNvPr id="8" name="Straight Connector 7">
            <a:extLst>
              <a:ext uri="{FF2B5EF4-FFF2-40B4-BE49-F238E27FC236}">
                <a16:creationId xmlns:a16="http://schemas.microsoft.com/office/drawing/2014/main" id="{0F97BFFA-9198-0421-8183-DCC6C5D64F10}"/>
              </a:ext>
              <a:ext uri="{C183D7F6-B498-43B3-948B-1728B52AA6E4}">
                <adec:decorative xmlns:adec="http://schemas.microsoft.com/office/drawing/2017/decorative" val="1"/>
              </a:ext>
            </a:extLst>
          </p:cNvPr>
          <p:cNvCxnSpPr>
            <a:cxnSpLocks/>
          </p:cNvCxnSpPr>
          <p:nvPr/>
        </p:nvCxnSpPr>
        <p:spPr>
          <a:xfrm flipH="1">
            <a:off x="3309257" y="3211285"/>
            <a:ext cx="391886" cy="435429"/>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8B8D23F-5F61-E7BE-647E-4548BDBCB808}"/>
              </a:ext>
              <a:ext uri="{C183D7F6-B498-43B3-948B-1728B52AA6E4}">
                <adec:decorative xmlns:adec="http://schemas.microsoft.com/office/drawing/2017/decorative" val="1"/>
              </a:ext>
            </a:extLst>
          </p:cNvPr>
          <p:cNvCxnSpPr>
            <a:cxnSpLocks/>
          </p:cNvCxnSpPr>
          <p:nvPr/>
        </p:nvCxnSpPr>
        <p:spPr>
          <a:xfrm flipH="1" flipV="1">
            <a:off x="3309257" y="3231999"/>
            <a:ext cx="391886" cy="414715"/>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pic>
        <p:nvPicPr>
          <p:cNvPr id="3" name="Graphic 2" descr="Pencil outline">
            <a:extLst>
              <a:ext uri="{FF2B5EF4-FFF2-40B4-BE49-F238E27FC236}">
                <a16:creationId xmlns:a16="http://schemas.microsoft.com/office/drawing/2014/main" id="{2A1ACF7C-C28E-E1AE-2B49-1B0B2500CEA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71579" y="1885289"/>
            <a:ext cx="3087422" cy="3087422"/>
          </a:xfrm>
          <a:prstGeom prst="rect">
            <a:avLst/>
          </a:prstGeom>
        </p:spPr>
      </p:pic>
    </p:spTree>
    <p:custDataLst>
      <p:tags r:id="rId1"/>
    </p:custDataLst>
    <p:extLst>
      <p:ext uri="{BB962C8B-B14F-4D97-AF65-F5344CB8AC3E}">
        <p14:creationId xmlns:p14="http://schemas.microsoft.com/office/powerpoint/2010/main" val="21923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 Review You do</a:t>
            </a:r>
            <a:endParaRPr lang="en-AU" dirty="0"/>
          </a:p>
        </p:txBody>
      </p:sp>
      <p:grpSp>
        <p:nvGrpSpPr>
          <p:cNvPr id="5" name="Group 4" descr="A grey monkey is swinging on a branch. Above the monkey are the letters ey. Underneath the monkey are the words: That monkey is grey!">
            <a:extLst>
              <a:ext uri="{FF2B5EF4-FFF2-40B4-BE49-F238E27FC236}">
                <a16:creationId xmlns:a16="http://schemas.microsoft.com/office/drawing/2014/main" id="{E45F157C-AB2F-12C0-8580-37F1B4B4F2F4}"/>
              </a:ext>
            </a:extLst>
          </p:cNvPr>
          <p:cNvGrpSpPr/>
          <p:nvPr/>
        </p:nvGrpSpPr>
        <p:grpSpPr>
          <a:xfrm>
            <a:off x="0" y="533264"/>
            <a:ext cx="12192000" cy="5610093"/>
            <a:chOff x="0" y="533264"/>
            <a:chExt cx="12192000" cy="5610093"/>
          </a:xfrm>
        </p:grpSpPr>
        <p:sp>
          <p:nvSpPr>
            <p:cNvPr id="4" name="Content Placeholder 2">
              <a:extLst>
                <a:ext uri="{FF2B5EF4-FFF2-40B4-BE49-F238E27FC236}">
                  <a16:creationId xmlns:a16="http://schemas.microsoft.com/office/drawing/2014/main" id="{6C4DCAEF-23C0-1E10-9230-2AE4FCBC9784}"/>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dirty="0">
                  <a:solidFill>
                    <a:srgbClr val="4557AD"/>
                  </a:solidFill>
                  <a:latin typeface="Tenorite" pitchFamily="2" charset="0"/>
                  <a:cs typeface="Arial"/>
                </a:rPr>
                <a:t> ey</a:t>
              </a:r>
              <a:endParaRPr lang="en-AU" sz="11000" dirty="0">
                <a:solidFill>
                  <a:srgbClr val="4557AD"/>
                </a:solidFill>
                <a:latin typeface="Tenorite" pitchFamily="2" charset="0"/>
                <a:cs typeface="Arial"/>
              </a:endParaRPr>
            </a:p>
          </p:txBody>
        </p:sp>
        <p:sp>
          <p:nvSpPr>
            <p:cNvPr id="7" name="TextBox 6">
              <a:extLst>
                <a:ext uri="{FF2B5EF4-FFF2-40B4-BE49-F238E27FC236}">
                  <a16:creationId xmlns:a16="http://schemas.microsoft.com/office/drawing/2014/main" id="{644C6B4F-AA75-55A2-3AF9-71267EA498BA}"/>
                </a:ext>
              </a:extLst>
            </p:cNvPr>
            <p:cNvSpPr txBox="1"/>
            <p:nvPr/>
          </p:nvSpPr>
          <p:spPr>
            <a:xfrm>
              <a:off x="1" y="5023296"/>
              <a:ext cx="12191999" cy="923330"/>
            </a:xfrm>
            <a:prstGeom prst="rect">
              <a:avLst/>
            </a:prstGeom>
            <a:noFill/>
          </p:spPr>
          <p:txBody>
            <a:bodyPr wrap="square">
              <a:spAutoFit/>
            </a:bodyPr>
            <a:lstStyle/>
            <a:p>
              <a:pPr algn="ctr"/>
              <a:r>
                <a:rPr lang="en-US" sz="5400" dirty="0">
                  <a:solidFill>
                    <a:srgbClr val="4557AD"/>
                  </a:solidFill>
                  <a:latin typeface="Tenorite" pitchFamily="2" charset="0"/>
                  <a:ea typeface="Verdana" panose="020B0604030504040204" pitchFamily="34" charset="0"/>
                  <a:cs typeface="Verdana" panose="020B0604030504040204" pitchFamily="34" charset="0"/>
                </a:rPr>
                <a:t>That monk</a:t>
              </a:r>
              <a:r>
                <a:rPr lang="en-US" sz="5400" u="sng" dirty="0">
                  <a:solidFill>
                    <a:srgbClr val="4557AD"/>
                  </a:solidFill>
                  <a:latin typeface="Tenorite" pitchFamily="2" charset="0"/>
                  <a:ea typeface="Verdana" panose="020B0604030504040204" pitchFamily="34" charset="0"/>
                  <a:cs typeface="Verdana" panose="020B0604030504040204" pitchFamily="34" charset="0"/>
                </a:rPr>
                <a:t>ey</a:t>
              </a:r>
              <a:r>
                <a:rPr lang="en-US" sz="5400" dirty="0">
                  <a:solidFill>
                    <a:srgbClr val="4557AD"/>
                  </a:solidFill>
                  <a:latin typeface="Tenorite" pitchFamily="2" charset="0"/>
                  <a:ea typeface="Verdana" panose="020B0604030504040204" pitchFamily="34" charset="0"/>
                  <a:cs typeface="Verdana" panose="020B0604030504040204" pitchFamily="34" charset="0"/>
                </a:rPr>
                <a:t> is gr</a:t>
              </a:r>
              <a:r>
                <a:rPr lang="en-US" sz="5400" u="sng" dirty="0">
                  <a:solidFill>
                    <a:srgbClr val="4557AD"/>
                  </a:solidFill>
                  <a:latin typeface="Tenorite" pitchFamily="2" charset="0"/>
                  <a:ea typeface="Verdana" panose="020B0604030504040204" pitchFamily="34" charset="0"/>
                  <a:cs typeface="Verdana" panose="020B0604030504040204" pitchFamily="34" charset="0"/>
                </a:rPr>
                <a:t>ey</a:t>
              </a:r>
              <a:r>
                <a:rPr lang="en-US" sz="5400" dirty="0">
                  <a:solidFill>
                    <a:srgbClr val="4557AD"/>
                  </a:solidFill>
                  <a:latin typeface="Tenorite" pitchFamily="2" charset="0"/>
                  <a:ea typeface="Verdana" panose="020B0604030504040204" pitchFamily="34" charset="0"/>
                  <a:cs typeface="Verdana" panose="020B0604030504040204" pitchFamily="34" charset="0"/>
                </a:rPr>
                <a:t>!</a:t>
              </a:r>
              <a:endParaRPr lang="en-AU" sz="5400" u="sng" dirty="0">
                <a:solidFill>
                  <a:srgbClr val="4557AD"/>
                </a:solidFill>
              </a:endParaRPr>
            </a:p>
          </p:txBody>
        </p:sp>
        <p:sp>
          <p:nvSpPr>
            <p:cNvPr id="10" name="Rounded Rectangle 3">
              <a:extLst>
                <a:ext uri="{FF2B5EF4-FFF2-40B4-BE49-F238E27FC236}">
                  <a16:creationId xmlns:a16="http://schemas.microsoft.com/office/drawing/2014/main" id="{6B4C7CBB-C955-12E5-096A-1B01C655EAEA}"/>
                </a:ext>
                <a:ext uri="{C183D7F6-B498-43B3-948B-1728B52AA6E4}">
                  <adec:decorative xmlns:adec="http://schemas.microsoft.com/office/drawing/2017/decorative" val="1"/>
                </a:ext>
              </a:extLst>
            </p:cNvPr>
            <p:cNvSpPr/>
            <p:nvPr/>
          </p:nvSpPr>
          <p:spPr>
            <a:xfrm>
              <a:off x="2524720" y="2002954"/>
              <a:ext cx="7142561" cy="4140403"/>
            </a:xfrm>
            <a:prstGeom prst="roundRect">
              <a:avLst>
                <a:gd name="adj" fmla="val 2269"/>
              </a:avLst>
            </a:prstGeom>
            <a:noFill/>
            <a:ln w="38100">
              <a:solidFill>
                <a:srgbClr val="D9ECF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grpSp>
      <p:pic>
        <p:nvPicPr>
          <p:cNvPr id="8" name="Graphic 7" descr="A grey monkey holding on to a branch">
            <a:extLst>
              <a:ext uri="{FF2B5EF4-FFF2-40B4-BE49-F238E27FC236}">
                <a16:creationId xmlns:a16="http://schemas.microsoft.com/office/drawing/2014/main" id="{5CCAFC60-F03C-4116-EF4D-D012DF64712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910236" y="2245961"/>
            <a:ext cx="2777335" cy="2777335"/>
          </a:xfrm>
          <a:prstGeom prst="rect">
            <a:avLst/>
          </a:prstGeom>
        </p:spPr>
      </p:pic>
    </p:spTree>
    <p:custDataLst>
      <p:tags r:id="rId1"/>
    </p:custDataLst>
    <p:extLst>
      <p:ext uri="{BB962C8B-B14F-4D97-AF65-F5344CB8AC3E}">
        <p14:creationId xmlns:p14="http://schemas.microsoft.com/office/powerpoint/2010/main" val="37380283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08798-BD83-6842-7047-98D68F94EB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D462E7-9B0A-ED85-E5F5-99EBB3475C38}"/>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20 I do </a:t>
            </a:r>
            <a:endParaRPr lang="en-AU" dirty="0"/>
          </a:p>
        </p:txBody>
      </p:sp>
      <p:grpSp>
        <p:nvGrpSpPr>
          <p:cNvPr id="9" name="Group 8" descr="A horizontal line in front of and behind the letters al to represent other letters can be written here. ">
            <a:extLst>
              <a:ext uri="{FF2B5EF4-FFF2-40B4-BE49-F238E27FC236}">
                <a16:creationId xmlns:a16="http://schemas.microsoft.com/office/drawing/2014/main" id="{ADC7CEFE-92B5-3E46-45DD-550591BFD3B5}"/>
              </a:ext>
            </a:extLst>
          </p:cNvPr>
          <p:cNvGrpSpPr/>
          <p:nvPr/>
        </p:nvGrpSpPr>
        <p:grpSpPr>
          <a:xfrm>
            <a:off x="1749878" y="1247583"/>
            <a:ext cx="2710089" cy="1569660"/>
            <a:chOff x="1638300" y="2796570"/>
            <a:chExt cx="2710089" cy="1569660"/>
          </a:xfrm>
        </p:grpSpPr>
        <p:sp>
          <p:nvSpPr>
            <p:cNvPr id="3" name="TextBox 2">
              <a:extLst>
                <a:ext uri="{FF2B5EF4-FFF2-40B4-BE49-F238E27FC236}">
                  <a16:creationId xmlns:a16="http://schemas.microsoft.com/office/drawing/2014/main" id="{5DFE9755-3764-413D-3BA0-8B5DF4C0BC00}"/>
                </a:ext>
              </a:extLst>
            </p:cNvPr>
            <p:cNvSpPr txBox="1"/>
            <p:nvPr/>
          </p:nvSpPr>
          <p:spPr>
            <a:xfrm>
              <a:off x="2397578" y="2796570"/>
              <a:ext cx="1494972" cy="1569660"/>
            </a:xfrm>
            <a:prstGeom prst="rect">
              <a:avLst/>
            </a:prstGeom>
            <a:noFill/>
          </p:spPr>
          <p:txBody>
            <a:bodyPr wrap="square">
              <a:spAutoFit/>
            </a:bodyPr>
            <a:lstStyle/>
            <a:p>
              <a:r>
                <a:rPr lang="en-US" sz="9600" dirty="0">
                  <a:solidFill>
                    <a:srgbClr val="4557AD"/>
                  </a:solidFill>
                  <a:latin typeface="Tenorite"/>
                  <a:ea typeface="Verdana"/>
                  <a:cs typeface="Verdana" panose="020B0604030504040204" pitchFamily="34" charset="0"/>
                </a:rPr>
                <a:t>al</a:t>
              </a:r>
              <a:endParaRPr lang="en-AU" sz="2400" dirty="0"/>
            </a:p>
          </p:txBody>
        </p:sp>
        <p:cxnSp>
          <p:nvCxnSpPr>
            <p:cNvPr id="6" name="Straight Connector 5">
              <a:extLst>
                <a:ext uri="{FF2B5EF4-FFF2-40B4-BE49-F238E27FC236}">
                  <a16:creationId xmlns:a16="http://schemas.microsoft.com/office/drawing/2014/main" id="{B3C8E70C-9C00-7D57-CB80-F2B76C4A4C36}"/>
                </a:ext>
              </a:extLst>
            </p:cNvPr>
            <p:cNvCxnSpPr/>
            <p:nvPr/>
          </p:nvCxnSpPr>
          <p:spPr>
            <a:xfrm flipH="1">
              <a:off x="1638300" y="3962400"/>
              <a:ext cx="911678" cy="0"/>
            </a:xfrm>
            <a:prstGeom prst="line">
              <a:avLst/>
            </a:prstGeom>
            <a:ln w="28575">
              <a:solidFill>
                <a:srgbClr val="4557AD"/>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7969580-E937-BFF9-9A79-F2DFAA3B72F4}"/>
                </a:ext>
              </a:extLst>
            </p:cNvPr>
            <p:cNvCxnSpPr/>
            <p:nvPr/>
          </p:nvCxnSpPr>
          <p:spPr>
            <a:xfrm flipH="1">
              <a:off x="3436711" y="3962400"/>
              <a:ext cx="911678" cy="0"/>
            </a:xfrm>
            <a:prstGeom prst="line">
              <a:avLst/>
            </a:prstGeom>
            <a:ln w="28575">
              <a:solidFill>
                <a:srgbClr val="4557AD"/>
              </a:solidFill>
            </a:ln>
          </p:spPr>
          <p:style>
            <a:lnRef idx="1">
              <a:schemeClr val="accent1"/>
            </a:lnRef>
            <a:fillRef idx="0">
              <a:schemeClr val="accent1"/>
            </a:fillRef>
            <a:effectRef idx="0">
              <a:schemeClr val="accent1"/>
            </a:effectRef>
            <a:fontRef idx="minor">
              <a:schemeClr val="tx1"/>
            </a:fontRef>
          </p:style>
        </p:cxnSp>
      </p:grpSp>
      <p:grpSp>
        <p:nvGrpSpPr>
          <p:cNvPr id="10" name="Group 9" descr="A horizontal line in front of and behind the letters al to represent other letters can be written here. ">
            <a:extLst>
              <a:ext uri="{FF2B5EF4-FFF2-40B4-BE49-F238E27FC236}">
                <a16:creationId xmlns:a16="http://schemas.microsoft.com/office/drawing/2014/main" id="{B3C2FCC5-95FE-A4FF-DA4B-8B05F99CCCCC}"/>
              </a:ext>
            </a:extLst>
          </p:cNvPr>
          <p:cNvGrpSpPr/>
          <p:nvPr/>
        </p:nvGrpSpPr>
        <p:grpSpPr>
          <a:xfrm>
            <a:off x="7574189" y="1247583"/>
            <a:ext cx="2710089" cy="1569660"/>
            <a:chOff x="1638300" y="2796570"/>
            <a:chExt cx="2710089" cy="1569660"/>
          </a:xfrm>
        </p:grpSpPr>
        <p:sp>
          <p:nvSpPr>
            <p:cNvPr id="12" name="TextBox 11">
              <a:extLst>
                <a:ext uri="{FF2B5EF4-FFF2-40B4-BE49-F238E27FC236}">
                  <a16:creationId xmlns:a16="http://schemas.microsoft.com/office/drawing/2014/main" id="{BD65AAF8-7B80-39C7-376C-FEE76C5B9B21}"/>
                </a:ext>
              </a:extLst>
            </p:cNvPr>
            <p:cNvSpPr txBox="1"/>
            <p:nvPr/>
          </p:nvSpPr>
          <p:spPr>
            <a:xfrm>
              <a:off x="2397578" y="2796570"/>
              <a:ext cx="1494972" cy="1569660"/>
            </a:xfrm>
            <a:prstGeom prst="rect">
              <a:avLst/>
            </a:prstGeom>
            <a:noFill/>
          </p:spPr>
          <p:txBody>
            <a:bodyPr wrap="square">
              <a:spAutoFit/>
            </a:bodyPr>
            <a:lstStyle/>
            <a:p>
              <a:r>
                <a:rPr lang="en-US" sz="9600" dirty="0">
                  <a:solidFill>
                    <a:srgbClr val="4557AD"/>
                  </a:solidFill>
                  <a:latin typeface="Tenorite"/>
                  <a:ea typeface="Verdana"/>
                  <a:cs typeface="Verdana" panose="020B0604030504040204" pitchFamily="34" charset="0"/>
                </a:rPr>
                <a:t>al</a:t>
              </a:r>
              <a:endParaRPr lang="en-AU" sz="2400" dirty="0"/>
            </a:p>
          </p:txBody>
        </p:sp>
        <p:cxnSp>
          <p:nvCxnSpPr>
            <p:cNvPr id="13" name="Straight Connector 12">
              <a:extLst>
                <a:ext uri="{FF2B5EF4-FFF2-40B4-BE49-F238E27FC236}">
                  <a16:creationId xmlns:a16="http://schemas.microsoft.com/office/drawing/2014/main" id="{21C9AF65-E6A9-C04B-B9CE-1EA34A28A4DB}"/>
                </a:ext>
              </a:extLst>
            </p:cNvPr>
            <p:cNvCxnSpPr/>
            <p:nvPr/>
          </p:nvCxnSpPr>
          <p:spPr>
            <a:xfrm flipH="1">
              <a:off x="1638300" y="3962400"/>
              <a:ext cx="911678" cy="0"/>
            </a:xfrm>
            <a:prstGeom prst="line">
              <a:avLst/>
            </a:prstGeom>
            <a:ln w="28575">
              <a:solidFill>
                <a:srgbClr val="4557AD"/>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7397C54-6BC3-8FB2-E542-9A2BAA1F9DD3}"/>
                </a:ext>
              </a:extLst>
            </p:cNvPr>
            <p:cNvCxnSpPr/>
            <p:nvPr/>
          </p:nvCxnSpPr>
          <p:spPr>
            <a:xfrm flipH="1">
              <a:off x="3436711" y="3962400"/>
              <a:ext cx="911678" cy="0"/>
            </a:xfrm>
            <a:prstGeom prst="line">
              <a:avLst/>
            </a:prstGeom>
            <a:ln w="28575">
              <a:solidFill>
                <a:srgbClr val="4557AD"/>
              </a:solidFill>
            </a:ln>
          </p:spPr>
          <p:style>
            <a:lnRef idx="1">
              <a:schemeClr val="accent1"/>
            </a:lnRef>
            <a:fillRef idx="0">
              <a:schemeClr val="accent1"/>
            </a:fillRef>
            <a:effectRef idx="0">
              <a:schemeClr val="accent1"/>
            </a:effectRef>
            <a:fontRef idx="minor">
              <a:schemeClr val="tx1"/>
            </a:fontRef>
          </p:style>
        </p:cxnSp>
      </p:grpSp>
      <p:sp>
        <p:nvSpPr>
          <p:cNvPr id="4" name="TextBox 3">
            <a:extLst>
              <a:ext uri="{FF2B5EF4-FFF2-40B4-BE49-F238E27FC236}">
                <a16:creationId xmlns:a16="http://schemas.microsoft.com/office/drawing/2014/main" id="{9065B720-B220-7E9E-6B65-FDB16B9FF2A3}"/>
              </a:ext>
            </a:extLst>
          </p:cNvPr>
          <p:cNvSpPr txBox="1"/>
          <p:nvPr/>
        </p:nvSpPr>
        <p:spPr>
          <a:xfrm>
            <a:off x="1749878" y="2609595"/>
            <a:ext cx="8534400" cy="3046988"/>
          </a:xfrm>
          <a:prstGeom prst="rect">
            <a:avLst/>
          </a:prstGeom>
          <a:noFill/>
        </p:spPr>
        <p:txBody>
          <a:bodyPr wrap="square">
            <a:spAutoFit/>
          </a:bodyPr>
          <a:lstStyle/>
          <a:p>
            <a:r>
              <a:rPr lang="en-US" sz="9600" dirty="0">
                <a:solidFill>
                  <a:srgbClr val="4557AD"/>
                </a:solidFill>
                <a:latin typeface="Tenorite"/>
                <a:ea typeface="Verdana"/>
                <a:cs typeface="Verdana" panose="020B0604030504040204" pitchFamily="34" charset="0"/>
              </a:rPr>
              <a:t>c</a:t>
            </a:r>
            <a:r>
              <a:rPr lang="en-US" sz="9600" u="sng" dirty="0">
                <a:solidFill>
                  <a:srgbClr val="4557AD"/>
                </a:solidFill>
                <a:latin typeface="Tenorite"/>
                <a:ea typeface="Verdana"/>
                <a:cs typeface="Verdana" panose="020B0604030504040204" pitchFamily="34" charset="0"/>
              </a:rPr>
              <a:t>al</a:t>
            </a:r>
            <a:r>
              <a:rPr lang="en-US" sz="9600" dirty="0">
                <a:solidFill>
                  <a:srgbClr val="33C88D"/>
                </a:solidFill>
                <a:latin typeface="Tenorite"/>
                <a:ea typeface="Verdana"/>
                <a:cs typeface="Verdana" panose="020B0604030504040204" pitchFamily="34" charset="0"/>
              </a:rPr>
              <a:t>m</a:t>
            </a:r>
            <a:r>
              <a:rPr lang="en-US" sz="9600" dirty="0">
                <a:solidFill>
                  <a:srgbClr val="4557AD"/>
                </a:solidFill>
                <a:latin typeface="Tenorite"/>
                <a:ea typeface="Verdana"/>
                <a:cs typeface="Verdana" panose="020B0604030504040204" pitchFamily="34" charset="0"/>
              </a:rPr>
              <a:t>   </a:t>
            </a:r>
          </a:p>
          <a:p>
            <a:r>
              <a:rPr lang="en-US" sz="9600" dirty="0">
                <a:solidFill>
                  <a:srgbClr val="4557AD"/>
                </a:solidFill>
                <a:latin typeface="Tenorite"/>
                <a:ea typeface="Verdana"/>
                <a:cs typeface="Verdana" panose="020B0604030504040204" pitchFamily="34" charset="0"/>
              </a:rPr>
              <a:t>c</a:t>
            </a:r>
            <a:r>
              <a:rPr lang="en-US" sz="9600" u="sng" dirty="0">
                <a:solidFill>
                  <a:srgbClr val="4557AD"/>
                </a:solidFill>
                <a:latin typeface="Tenorite"/>
                <a:ea typeface="Verdana"/>
                <a:cs typeface="Verdana" panose="020B0604030504040204" pitchFamily="34" charset="0"/>
              </a:rPr>
              <a:t>al</a:t>
            </a:r>
            <a:r>
              <a:rPr lang="en-US" sz="9600" dirty="0">
                <a:solidFill>
                  <a:srgbClr val="33C88D"/>
                </a:solidFill>
                <a:latin typeface="Tenorite"/>
                <a:ea typeface="Verdana"/>
                <a:cs typeface="Verdana" panose="020B0604030504040204" pitchFamily="34" charset="0"/>
              </a:rPr>
              <a:t>f</a:t>
            </a:r>
            <a:endParaRPr lang="en-AU" sz="11000" dirty="0">
              <a:solidFill>
                <a:srgbClr val="33C88D"/>
              </a:solidFill>
            </a:endParaRPr>
          </a:p>
        </p:txBody>
      </p:sp>
      <p:sp>
        <p:nvSpPr>
          <p:cNvPr id="15" name="TextBox 14">
            <a:extLst>
              <a:ext uri="{FF2B5EF4-FFF2-40B4-BE49-F238E27FC236}">
                <a16:creationId xmlns:a16="http://schemas.microsoft.com/office/drawing/2014/main" id="{4612ADFB-1BB3-BD59-6F7C-EAAA91193FA5}"/>
              </a:ext>
            </a:extLst>
          </p:cNvPr>
          <p:cNvSpPr txBox="1"/>
          <p:nvPr/>
        </p:nvSpPr>
        <p:spPr>
          <a:xfrm>
            <a:off x="7258503" y="2874927"/>
            <a:ext cx="8534400" cy="1569660"/>
          </a:xfrm>
          <a:prstGeom prst="rect">
            <a:avLst/>
          </a:prstGeom>
          <a:noFill/>
        </p:spPr>
        <p:txBody>
          <a:bodyPr wrap="square">
            <a:spAutoFit/>
          </a:bodyPr>
          <a:lstStyle/>
          <a:p>
            <a:r>
              <a:rPr lang="en-US" sz="9600" dirty="0">
                <a:solidFill>
                  <a:srgbClr val="4557AD"/>
                </a:solidFill>
                <a:latin typeface="Tenorite"/>
                <a:ea typeface="Verdana"/>
                <a:cs typeface="Verdana" panose="020B0604030504040204" pitchFamily="34" charset="0"/>
              </a:rPr>
              <a:t>w</a:t>
            </a:r>
            <a:r>
              <a:rPr lang="en-US" sz="9600" u="sng" dirty="0">
                <a:solidFill>
                  <a:srgbClr val="4557AD"/>
                </a:solidFill>
                <a:latin typeface="Tenorite"/>
                <a:ea typeface="Verdana"/>
                <a:cs typeface="Verdana" panose="020B0604030504040204" pitchFamily="34" charset="0"/>
              </a:rPr>
              <a:t>al</a:t>
            </a:r>
            <a:r>
              <a:rPr lang="en-US" sz="9600" dirty="0">
                <a:solidFill>
                  <a:srgbClr val="FF0000"/>
                </a:solidFill>
                <a:latin typeface="Tenorite"/>
                <a:ea typeface="Verdana"/>
                <a:cs typeface="Verdana" panose="020B0604030504040204" pitchFamily="34" charset="0"/>
              </a:rPr>
              <a:t>k</a:t>
            </a:r>
            <a:endParaRPr lang="en-AU" sz="9600" dirty="0">
              <a:solidFill>
                <a:srgbClr val="FF0000"/>
              </a:solidFill>
            </a:endParaRPr>
          </a:p>
        </p:txBody>
      </p:sp>
    </p:spTree>
    <p:custDataLst>
      <p:tags r:id="rId1"/>
    </p:custDataLst>
    <p:extLst>
      <p:ext uri="{BB962C8B-B14F-4D97-AF65-F5344CB8AC3E}">
        <p14:creationId xmlns:p14="http://schemas.microsoft.com/office/powerpoint/2010/main" val="2638573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285C5-817F-67BC-9713-8C0FF3CE4B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E04380-33DE-2FE9-09C8-881F54C3BE2A}"/>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21 I do </a:t>
            </a:r>
            <a:endParaRPr lang="en-AU" dirty="0"/>
          </a:p>
        </p:txBody>
      </p:sp>
      <p:sp>
        <p:nvSpPr>
          <p:cNvPr id="4" name="TextBox 3">
            <a:extLst>
              <a:ext uri="{FF2B5EF4-FFF2-40B4-BE49-F238E27FC236}">
                <a16:creationId xmlns:a16="http://schemas.microsoft.com/office/drawing/2014/main" id="{446E5E33-8BB3-74D6-CCCF-39829B9A5A47}"/>
              </a:ext>
            </a:extLst>
          </p:cNvPr>
          <p:cNvSpPr txBox="1"/>
          <p:nvPr/>
        </p:nvSpPr>
        <p:spPr>
          <a:xfrm>
            <a:off x="1828800" y="2187368"/>
            <a:ext cx="8534400" cy="3477875"/>
          </a:xfrm>
          <a:prstGeom prst="rect">
            <a:avLst/>
          </a:prstGeom>
          <a:noFill/>
        </p:spPr>
        <p:txBody>
          <a:bodyPr wrap="square">
            <a:spAutoFit/>
          </a:bodyPr>
          <a:lstStyle/>
          <a:p>
            <a:r>
              <a:rPr lang="en-US" sz="11000" dirty="0">
                <a:solidFill>
                  <a:srgbClr val="4557AD"/>
                </a:solidFill>
                <a:latin typeface="Tenorite"/>
                <a:ea typeface="Verdana"/>
                <a:cs typeface="Verdana" panose="020B0604030504040204" pitchFamily="34" charset="0"/>
              </a:rPr>
              <a:t>The c</a:t>
            </a:r>
            <a:r>
              <a:rPr lang="en-US" sz="11000" u="sng" dirty="0">
                <a:solidFill>
                  <a:srgbClr val="4557AD"/>
                </a:solidFill>
                <a:latin typeface="Tenorite"/>
                <a:ea typeface="Verdana"/>
                <a:cs typeface="Verdana" panose="020B0604030504040204" pitchFamily="34" charset="0"/>
              </a:rPr>
              <a:t>al</a:t>
            </a:r>
            <a:r>
              <a:rPr lang="en-US" sz="11000" dirty="0">
                <a:solidFill>
                  <a:srgbClr val="33C88D"/>
                </a:solidFill>
                <a:latin typeface="Tenorite"/>
                <a:ea typeface="Verdana"/>
                <a:cs typeface="Verdana" panose="020B0604030504040204" pitchFamily="34" charset="0"/>
              </a:rPr>
              <a:t>m</a:t>
            </a:r>
            <a:r>
              <a:rPr lang="en-US" sz="11000" dirty="0">
                <a:solidFill>
                  <a:srgbClr val="4557AD"/>
                </a:solidFill>
                <a:latin typeface="Tenorite"/>
                <a:ea typeface="Verdana"/>
                <a:cs typeface="Verdana" panose="020B0604030504040204" pitchFamily="34" charset="0"/>
              </a:rPr>
              <a:t> c</a:t>
            </a:r>
            <a:r>
              <a:rPr lang="en-US" sz="11000" u="sng" dirty="0">
                <a:solidFill>
                  <a:srgbClr val="4557AD"/>
                </a:solidFill>
                <a:latin typeface="Tenorite"/>
                <a:ea typeface="Verdana"/>
                <a:cs typeface="Verdana" panose="020B0604030504040204" pitchFamily="34" charset="0"/>
              </a:rPr>
              <a:t>al</a:t>
            </a:r>
            <a:r>
              <a:rPr lang="en-US" sz="11000" dirty="0">
                <a:solidFill>
                  <a:srgbClr val="33C88D"/>
                </a:solidFill>
                <a:latin typeface="Tenorite"/>
                <a:ea typeface="Verdana"/>
                <a:cs typeface="Verdana" panose="020B0604030504040204" pitchFamily="34" charset="0"/>
              </a:rPr>
              <a:t>f</a:t>
            </a:r>
            <a:r>
              <a:rPr lang="en-US" sz="11000" dirty="0">
                <a:solidFill>
                  <a:srgbClr val="4557AD"/>
                </a:solidFill>
                <a:latin typeface="Tenorite"/>
                <a:ea typeface="Verdana"/>
                <a:cs typeface="Verdana" panose="020B0604030504040204" pitchFamily="34" charset="0"/>
              </a:rPr>
              <a:t> can w</a:t>
            </a:r>
            <a:r>
              <a:rPr lang="en-US" sz="11000" u="sng" dirty="0">
                <a:solidFill>
                  <a:srgbClr val="4557AD"/>
                </a:solidFill>
                <a:latin typeface="Tenorite"/>
                <a:ea typeface="Verdana"/>
                <a:cs typeface="Verdana" panose="020B0604030504040204" pitchFamily="34" charset="0"/>
              </a:rPr>
              <a:t>al</a:t>
            </a:r>
            <a:r>
              <a:rPr lang="en-US" sz="11000" dirty="0">
                <a:solidFill>
                  <a:srgbClr val="FF0000"/>
                </a:solidFill>
                <a:latin typeface="Tenorite"/>
                <a:ea typeface="Verdana"/>
                <a:cs typeface="Verdana" panose="020B0604030504040204" pitchFamily="34" charset="0"/>
              </a:rPr>
              <a:t>k</a:t>
            </a:r>
            <a:r>
              <a:rPr lang="en-US" sz="11000" dirty="0">
                <a:solidFill>
                  <a:srgbClr val="4557AD"/>
                </a:solidFill>
                <a:latin typeface="Tenorite"/>
                <a:ea typeface="Verdana"/>
                <a:cs typeface="Verdana" panose="020B0604030504040204" pitchFamily="34" charset="0"/>
              </a:rPr>
              <a:t>.</a:t>
            </a:r>
            <a:endParaRPr lang="en-AU" sz="11000" dirty="0">
              <a:solidFill>
                <a:srgbClr val="4557AD"/>
              </a:solidFill>
            </a:endParaRPr>
          </a:p>
        </p:txBody>
      </p:sp>
    </p:spTree>
    <p:custDataLst>
      <p:tags r:id="rId1"/>
    </p:custDataLst>
    <p:extLst>
      <p:ext uri="{BB962C8B-B14F-4D97-AF65-F5344CB8AC3E}">
        <p14:creationId xmlns:p14="http://schemas.microsoft.com/office/powerpoint/2010/main" val="9034736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2674E-B109-E935-14BE-0EBFDEC34C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EAB106-D617-5B40-91CB-116C373B4D72}"/>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22 I do </a:t>
            </a:r>
            <a:endParaRPr lang="en-AU" dirty="0"/>
          </a:p>
        </p:txBody>
      </p:sp>
      <p:sp>
        <p:nvSpPr>
          <p:cNvPr id="5" name="TextBox 4">
            <a:extLst>
              <a:ext uri="{FF2B5EF4-FFF2-40B4-BE49-F238E27FC236}">
                <a16:creationId xmlns:a16="http://schemas.microsoft.com/office/drawing/2014/main" id="{500E7290-E07E-1D6F-04A2-03EFF5700BDB}"/>
              </a:ext>
            </a:extLst>
          </p:cNvPr>
          <p:cNvSpPr txBox="1"/>
          <p:nvPr/>
        </p:nvSpPr>
        <p:spPr>
          <a:xfrm>
            <a:off x="2397578" y="2796570"/>
            <a:ext cx="1494972" cy="1569660"/>
          </a:xfrm>
          <a:prstGeom prst="rect">
            <a:avLst/>
          </a:prstGeom>
          <a:noFill/>
        </p:spPr>
        <p:txBody>
          <a:bodyPr wrap="square">
            <a:spAutoFit/>
          </a:bodyPr>
          <a:lstStyle/>
          <a:p>
            <a:r>
              <a:rPr lang="en-US" sz="9600" dirty="0">
                <a:solidFill>
                  <a:srgbClr val="4557AD"/>
                </a:solidFill>
                <a:latin typeface="Tenorite"/>
                <a:ea typeface="Verdana"/>
                <a:cs typeface="Verdana" panose="020B0604030504040204" pitchFamily="34" charset="0"/>
              </a:rPr>
              <a:t>al</a:t>
            </a:r>
            <a:endParaRPr lang="en-AU" sz="2400" dirty="0"/>
          </a:p>
        </p:txBody>
      </p:sp>
      <p:cxnSp>
        <p:nvCxnSpPr>
          <p:cNvPr id="6" name="Straight Connector 5">
            <a:extLst>
              <a:ext uri="{FF2B5EF4-FFF2-40B4-BE49-F238E27FC236}">
                <a16:creationId xmlns:a16="http://schemas.microsoft.com/office/drawing/2014/main" id="{F940093C-6B49-CF87-08F0-9DCB814F1FD8}"/>
              </a:ext>
              <a:ext uri="{C183D7F6-B498-43B3-948B-1728B52AA6E4}">
                <adec:decorative xmlns:adec="http://schemas.microsoft.com/office/drawing/2017/decorative" val="1"/>
              </a:ext>
            </a:extLst>
          </p:cNvPr>
          <p:cNvCxnSpPr/>
          <p:nvPr/>
        </p:nvCxnSpPr>
        <p:spPr>
          <a:xfrm flipH="1">
            <a:off x="1638300" y="3962400"/>
            <a:ext cx="911678" cy="0"/>
          </a:xfrm>
          <a:prstGeom prst="line">
            <a:avLst/>
          </a:prstGeom>
          <a:ln w="28575">
            <a:solidFill>
              <a:srgbClr val="4557AD"/>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6803AA59-53EB-0561-C501-59E7ECB4A381}"/>
              </a:ext>
              <a:ext uri="{C183D7F6-B498-43B3-948B-1728B52AA6E4}">
                <adec:decorative xmlns:adec="http://schemas.microsoft.com/office/drawing/2017/decorative" val="1"/>
              </a:ext>
            </a:extLst>
          </p:cNvPr>
          <p:cNvCxnSpPr/>
          <p:nvPr/>
        </p:nvCxnSpPr>
        <p:spPr>
          <a:xfrm flipH="1">
            <a:off x="3436711" y="3962400"/>
            <a:ext cx="911678" cy="0"/>
          </a:xfrm>
          <a:prstGeom prst="line">
            <a:avLst/>
          </a:prstGeom>
          <a:ln w="28575">
            <a:solidFill>
              <a:srgbClr val="4557AD"/>
            </a:solidFill>
          </a:ln>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12E36F65-6BB2-F822-6097-126466B5CA71}"/>
              </a:ext>
            </a:extLst>
          </p:cNvPr>
          <p:cNvSpPr txBox="1">
            <a:spLocks/>
          </p:cNvSpPr>
          <p:nvPr/>
        </p:nvSpPr>
        <p:spPr>
          <a:xfrm>
            <a:off x="6096000" y="1557120"/>
            <a:ext cx="5011235" cy="420628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000" dirty="0">
                <a:solidFill>
                  <a:srgbClr val="4557AD"/>
                </a:solidFill>
                <a:latin typeface="Tenorite"/>
                <a:ea typeface="Verdana"/>
                <a:cs typeface="Verdana" panose="020B0604030504040204" pitchFamily="34" charset="0"/>
              </a:rPr>
              <a:t>ch</a:t>
            </a:r>
            <a:r>
              <a:rPr lang="en-US" sz="6000" u="sng" dirty="0">
                <a:solidFill>
                  <a:srgbClr val="4557AD"/>
                </a:solidFill>
                <a:latin typeface="Tenorite"/>
                <a:ea typeface="Verdana"/>
                <a:cs typeface="Verdana" panose="020B0604030504040204" pitchFamily="34" charset="0"/>
              </a:rPr>
              <a:t>al</a:t>
            </a:r>
            <a:r>
              <a:rPr lang="en-US" sz="6000" dirty="0">
                <a:solidFill>
                  <a:srgbClr val="FF0000"/>
                </a:solidFill>
                <a:latin typeface="Tenorite"/>
                <a:ea typeface="Verdana"/>
                <a:cs typeface="Verdana" panose="020B0604030504040204" pitchFamily="34" charset="0"/>
              </a:rPr>
              <a:t>k</a:t>
            </a:r>
          </a:p>
          <a:p>
            <a:pPr algn="l"/>
            <a:r>
              <a:rPr lang="en-US" sz="6000" dirty="0">
                <a:solidFill>
                  <a:srgbClr val="4557AD"/>
                </a:solidFill>
                <a:latin typeface="Tenorite"/>
                <a:ea typeface="Verdana"/>
              </a:rPr>
              <a:t>st</a:t>
            </a:r>
            <a:r>
              <a:rPr lang="en-US" sz="6000" u="sng" dirty="0">
                <a:solidFill>
                  <a:srgbClr val="4557AD"/>
                </a:solidFill>
                <a:latin typeface="Tenorite"/>
                <a:ea typeface="Verdana"/>
              </a:rPr>
              <a:t>al</a:t>
            </a:r>
            <a:r>
              <a:rPr lang="en-US" sz="6000" dirty="0">
                <a:solidFill>
                  <a:srgbClr val="FF0000"/>
                </a:solidFill>
                <a:latin typeface="Tenorite"/>
                <a:ea typeface="Verdana"/>
              </a:rPr>
              <a:t>k</a:t>
            </a:r>
          </a:p>
          <a:p>
            <a:pPr algn="l"/>
            <a:endParaRPr lang="en-US" sz="2000" dirty="0">
              <a:solidFill>
                <a:srgbClr val="4557AD"/>
              </a:solidFill>
              <a:latin typeface="Tenorite"/>
              <a:ea typeface="Verdana"/>
            </a:endParaRPr>
          </a:p>
          <a:p>
            <a:pPr algn="l"/>
            <a:r>
              <a:rPr lang="en-US" sz="6000" dirty="0">
                <a:solidFill>
                  <a:srgbClr val="4557AD"/>
                </a:solidFill>
                <a:latin typeface="Tenorite"/>
                <a:ea typeface="Verdana"/>
              </a:rPr>
              <a:t>c</a:t>
            </a:r>
            <a:r>
              <a:rPr lang="en-US" sz="6000" u="sng" dirty="0">
                <a:solidFill>
                  <a:srgbClr val="4557AD"/>
                </a:solidFill>
                <a:latin typeface="Tenorite"/>
                <a:ea typeface="Verdana"/>
              </a:rPr>
              <a:t>al</a:t>
            </a:r>
            <a:r>
              <a:rPr lang="en-US" sz="6000" dirty="0">
                <a:solidFill>
                  <a:srgbClr val="33C88D"/>
                </a:solidFill>
                <a:latin typeface="Tenorite"/>
                <a:ea typeface="Verdana"/>
              </a:rPr>
              <a:t>m</a:t>
            </a:r>
          </a:p>
          <a:p>
            <a:pPr algn="l"/>
            <a:r>
              <a:rPr lang="en-US" sz="6000" dirty="0">
                <a:solidFill>
                  <a:srgbClr val="4557AD"/>
                </a:solidFill>
                <a:latin typeface="Tenorite"/>
                <a:ea typeface="Verdana"/>
              </a:rPr>
              <a:t>h</a:t>
            </a:r>
            <a:r>
              <a:rPr lang="en-US" sz="6000" u="sng" dirty="0">
                <a:solidFill>
                  <a:srgbClr val="4557AD"/>
                </a:solidFill>
                <a:latin typeface="Tenorite"/>
                <a:ea typeface="Verdana"/>
              </a:rPr>
              <a:t>al</a:t>
            </a:r>
            <a:r>
              <a:rPr lang="en-US" sz="6000" dirty="0">
                <a:solidFill>
                  <a:srgbClr val="33C88D"/>
                </a:solidFill>
                <a:latin typeface="Tenorite"/>
                <a:ea typeface="Verdana"/>
              </a:rPr>
              <a:t>f</a:t>
            </a:r>
          </a:p>
        </p:txBody>
      </p:sp>
    </p:spTree>
    <p:custDataLst>
      <p:tags r:id="rId1"/>
    </p:custDataLst>
    <p:extLst>
      <p:ext uri="{BB962C8B-B14F-4D97-AF65-F5344CB8AC3E}">
        <p14:creationId xmlns:p14="http://schemas.microsoft.com/office/powerpoint/2010/main" val="27848995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16AE9-E753-CABB-D12F-F104D09A0C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157E74-A793-6DF1-B310-68FBBE24B30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23 I do </a:t>
            </a:r>
            <a:endParaRPr lang="en-AU" dirty="0"/>
          </a:p>
        </p:txBody>
      </p:sp>
      <p:sp>
        <p:nvSpPr>
          <p:cNvPr id="4" name="TextBox 3">
            <a:extLst>
              <a:ext uri="{FF2B5EF4-FFF2-40B4-BE49-F238E27FC236}">
                <a16:creationId xmlns:a16="http://schemas.microsoft.com/office/drawing/2014/main" id="{660D087A-D3F1-A88F-29EE-D51BF7E03135}"/>
              </a:ext>
            </a:extLst>
          </p:cNvPr>
          <p:cNvSpPr txBox="1"/>
          <p:nvPr/>
        </p:nvSpPr>
        <p:spPr>
          <a:xfrm>
            <a:off x="2397578" y="2796570"/>
            <a:ext cx="1494972" cy="1569660"/>
          </a:xfrm>
          <a:prstGeom prst="rect">
            <a:avLst/>
          </a:prstGeom>
          <a:noFill/>
        </p:spPr>
        <p:txBody>
          <a:bodyPr wrap="square">
            <a:spAutoFit/>
          </a:bodyPr>
          <a:lstStyle/>
          <a:p>
            <a:r>
              <a:rPr lang="en-US" sz="9600" dirty="0">
                <a:solidFill>
                  <a:srgbClr val="4557AD"/>
                </a:solidFill>
                <a:latin typeface="Tenorite"/>
                <a:ea typeface="Verdana"/>
                <a:cs typeface="Verdana" panose="020B0604030504040204" pitchFamily="34" charset="0"/>
              </a:rPr>
              <a:t>al</a:t>
            </a:r>
            <a:endParaRPr lang="en-AU" sz="2400" dirty="0"/>
          </a:p>
        </p:txBody>
      </p:sp>
      <p:sp>
        <p:nvSpPr>
          <p:cNvPr id="11" name="Content Placeholder 2">
            <a:extLst>
              <a:ext uri="{FF2B5EF4-FFF2-40B4-BE49-F238E27FC236}">
                <a16:creationId xmlns:a16="http://schemas.microsoft.com/office/drawing/2014/main" id="{73E8FBF7-F0B5-9E75-7B5B-B88637439104}"/>
              </a:ext>
            </a:extLst>
          </p:cNvPr>
          <p:cNvSpPr txBox="1">
            <a:spLocks/>
          </p:cNvSpPr>
          <p:nvPr/>
        </p:nvSpPr>
        <p:spPr>
          <a:xfrm>
            <a:off x="6096000" y="1557120"/>
            <a:ext cx="5011235" cy="420628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000" dirty="0">
                <a:solidFill>
                  <a:srgbClr val="4557AD"/>
                </a:solidFill>
                <a:latin typeface="Tenorite"/>
                <a:ea typeface="Verdana"/>
                <a:cs typeface="Verdana" panose="020B0604030504040204" pitchFamily="34" charset="0"/>
              </a:rPr>
              <a:t>st</a:t>
            </a:r>
            <a:r>
              <a:rPr lang="en-US" sz="6000" u="sng" dirty="0">
                <a:solidFill>
                  <a:srgbClr val="4557AD"/>
                </a:solidFill>
                <a:latin typeface="Tenorite"/>
                <a:ea typeface="Verdana"/>
                <a:cs typeface="Verdana" panose="020B0604030504040204" pitchFamily="34" charset="0"/>
              </a:rPr>
              <a:t>al</a:t>
            </a:r>
            <a:r>
              <a:rPr lang="en-US" sz="6000" dirty="0">
                <a:solidFill>
                  <a:srgbClr val="FF0000"/>
                </a:solidFill>
                <a:latin typeface="Tenorite"/>
                <a:ea typeface="Verdana"/>
                <a:cs typeface="Verdana" panose="020B0604030504040204" pitchFamily="34" charset="0"/>
              </a:rPr>
              <a:t>k</a:t>
            </a:r>
          </a:p>
          <a:p>
            <a:pPr algn="l"/>
            <a:r>
              <a:rPr lang="en-US" sz="6000" dirty="0">
                <a:solidFill>
                  <a:srgbClr val="4557AD"/>
                </a:solidFill>
                <a:latin typeface="Tenorite"/>
                <a:ea typeface="Verdana"/>
              </a:rPr>
              <a:t>ch</a:t>
            </a:r>
            <a:r>
              <a:rPr lang="en-US" sz="6000" u="sng" dirty="0">
                <a:solidFill>
                  <a:srgbClr val="4557AD"/>
                </a:solidFill>
                <a:latin typeface="Tenorite"/>
                <a:ea typeface="Verdana"/>
              </a:rPr>
              <a:t>a</a:t>
            </a:r>
            <a:r>
              <a:rPr lang="en-US" sz="6000" dirty="0">
                <a:solidFill>
                  <a:srgbClr val="4557AD"/>
                </a:solidFill>
                <a:latin typeface="Tenorite"/>
                <a:ea typeface="Verdana"/>
              </a:rPr>
              <a:t>l</a:t>
            </a:r>
            <a:r>
              <a:rPr lang="en-US" sz="6000" dirty="0">
                <a:solidFill>
                  <a:srgbClr val="FF0000"/>
                </a:solidFill>
                <a:latin typeface="Tenorite"/>
                <a:ea typeface="Verdana"/>
              </a:rPr>
              <a:t>k</a:t>
            </a:r>
          </a:p>
          <a:p>
            <a:pPr algn="l"/>
            <a:endParaRPr lang="en-US" sz="2000" dirty="0">
              <a:solidFill>
                <a:srgbClr val="4557AD"/>
              </a:solidFill>
              <a:latin typeface="Tenorite"/>
              <a:ea typeface="Verdana"/>
            </a:endParaRPr>
          </a:p>
          <a:p>
            <a:pPr algn="l"/>
            <a:r>
              <a:rPr lang="en-US" sz="6000" dirty="0">
                <a:solidFill>
                  <a:srgbClr val="4557AD"/>
                </a:solidFill>
                <a:latin typeface="Tenorite"/>
                <a:ea typeface="Verdana"/>
              </a:rPr>
              <a:t>p</a:t>
            </a:r>
            <a:r>
              <a:rPr lang="en-US" sz="6000" u="sng" dirty="0">
                <a:solidFill>
                  <a:srgbClr val="4557AD"/>
                </a:solidFill>
                <a:latin typeface="Tenorite"/>
                <a:ea typeface="Verdana"/>
              </a:rPr>
              <a:t>al</a:t>
            </a:r>
            <a:r>
              <a:rPr lang="en-US" sz="6000" dirty="0">
                <a:solidFill>
                  <a:srgbClr val="33C88D"/>
                </a:solidFill>
                <a:latin typeface="Tenorite"/>
                <a:ea typeface="Verdana"/>
              </a:rPr>
              <a:t>m</a:t>
            </a:r>
          </a:p>
          <a:p>
            <a:pPr algn="l"/>
            <a:r>
              <a:rPr lang="en-US" sz="6000" dirty="0">
                <a:solidFill>
                  <a:srgbClr val="4557AD"/>
                </a:solidFill>
                <a:latin typeface="Tenorite"/>
                <a:ea typeface="Verdana"/>
              </a:rPr>
              <a:t>c</a:t>
            </a:r>
            <a:r>
              <a:rPr lang="en-US" sz="6000" u="sng" dirty="0">
                <a:solidFill>
                  <a:srgbClr val="4557AD"/>
                </a:solidFill>
                <a:latin typeface="Tenorite"/>
                <a:ea typeface="Verdana"/>
              </a:rPr>
              <a:t>al</a:t>
            </a:r>
            <a:r>
              <a:rPr lang="en-US" sz="6000" dirty="0">
                <a:solidFill>
                  <a:srgbClr val="33C88D"/>
                </a:solidFill>
                <a:latin typeface="Tenorite"/>
                <a:ea typeface="Verdana"/>
              </a:rPr>
              <a:t>f</a:t>
            </a:r>
          </a:p>
        </p:txBody>
      </p:sp>
      <p:cxnSp>
        <p:nvCxnSpPr>
          <p:cNvPr id="5" name="Straight Connector 4">
            <a:extLst>
              <a:ext uri="{FF2B5EF4-FFF2-40B4-BE49-F238E27FC236}">
                <a16:creationId xmlns:a16="http://schemas.microsoft.com/office/drawing/2014/main" id="{96EF2E01-29E9-AD79-F62A-31B996FD9DCE}"/>
              </a:ext>
              <a:ext uri="{C183D7F6-B498-43B3-948B-1728B52AA6E4}">
                <adec:decorative xmlns:adec="http://schemas.microsoft.com/office/drawing/2017/decorative" val="1"/>
              </a:ext>
            </a:extLst>
          </p:cNvPr>
          <p:cNvCxnSpPr/>
          <p:nvPr/>
        </p:nvCxnSpPr>
        <p:spPr>
          <a:xfrm flipH="1">
            <a:off x="1638300" y="3962400"/>
            <a:ext cx="911678" cy="0"/>
          </a:xfrm>
          <a:prstGeom prst="line">
            <a:avLst/>
          </a:prstGeom>
          <a:ln w="28575">
            <a:solidFill>
              <a:srgbClr val="4557AD"/>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5C20BF25-FC80-B254-BEAF-2B74F6C8CDF8}"/>
              </a:ext>
              <a:ext uri="{C183D7F6-B498-43B3-948B-1728B52AA6E4}">
                <adec:decorative xmlns:adec="http://schemas.microsoft.com/office/drawing/2017/decorative" val="1"/>
              </a:ext>
            </a:extLst>
          </p:cNvPr>
          <p:cNvCxnSpPr/>
          <p:nvPr/>
        </p:nvCxnSpPr>
        <p:spPr>
          <a:xfrm flipH="1">
            <a:off x="3436711" y="3962400"/>
            <a:ext cx="911678" cy="0"/>
          </a:xfrm>
          <a:prstGeom prst="line">
            <a:avLst/>
          </a:prstGeom>
          <a:ln w="28575">
            <a:solidFill>
              <a:srgbClr val="4557AD"/>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491464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80F93-9C6D-A965-A2EC-D13932F6F1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7D5EB3-EB70-BC38-B1C5-58C0F4501D71}"/>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24 I do </a:t>
            </a:r>
            <a:endParaRPr lang="en-AU" dirty="0"/>
          </a:p>
        </p:txBody>
      </p:sp>
      <p:pic>
        <p:nvPicPr>
          <p:cNvPr id="6" name="Picture 5" descr="calf">
            <a:extLst>
              <a:ext uri="{FF2B5EF4-FFF2-40B4-BE49-F238E27FC236}">
                <a16:creationId xmlns:a16="http://schemas.microsoft.com/office/drawing/2014/main" id="{D7031606-1050-28D0-A235-5589096CB2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403" y="2148840"/>
            <a:ext cx="2560320" cy="2560320"/>
          </a:xfrm>
          <a:prstGeom prst="rect">
            <a:avLst/>
          </a:prstGeom>
        </p:spPr>
      </p:pic>
    </p:spTree>
    <p:custDataLst>
      <p:tags r:id="rId1"/>
    </p:custDataLst>
    <p:extLst>
      <p:ext uri="{BB962C8B-B14F-4D97-AF65-F5344CB8AC3E}">
        <p14:creationId xmlns:p14="http://schemas.microsoft.com/office/powerpoint/2010/main" val="34175072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417DEE-3939-B2EB-FD2A-11D45B7C78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BFE8BF-1F79-DE68-7A26-A074A4F563D8}"/>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25 I do </a:t>
            </a:r>
            <a:endParaRPr lang="en-AU" dirty="0"/>
          </a:p>
        </p:txBody>
      </p:sp>
      <p:pic>
        <p:nvPicPr>
          <p:cNvPr id="6" name="Picture 5" descr="calf">
            <a:extLst>
              <a:ext uri="{FF2B5EF4-FFF2-40B4-BE49-F238E27FC236}">
                <a16:creationId xmlns:a16="http://schemas.microsoft.com/office/drawing/2014/main" id="{81241351-271F-1F75-1C3F-71ADC2346A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403" y="2148840"/>
            <a:ext cx="2560320" cy="2560320"/>
          </a:xfrm>
          <a:prstGeom prst="rect">
            <a:avLst/>
          </a:prstGeom>
        </p:spPr>
      </p:pic>
      <p:grpSp>
        <p:nvGrpSpPr>
          <p:cNvPr id="5" name="Group 4" descr="stalk">
            <a:extLst>
              <a:ext uri="{FF2B5EF4-FFF2-40B4-BE49-F238E27FC236}">
                <a16:creationId xmlns:a16="http://schemas.microsoft.com/office/drawing/2014/main" id="{86CE4238-CE0F-3FF2-CDBB-9B47A40CCF3E}"/>
              </a:ext>
            </a:extLst>
          </p:cNvPr>
          <p:cNvGrpSpPr/>
          <p:nvPr/>
        </p:nvGrpSpPr>
        <p:grpSpPr>
          <a:xfrm>
            <a:off x="4940691" y="2273691"/>
            <a:ext cx="2310618" cy="2310618"/>
            <a:chOff x="4940691" y="2273691"/>
            <a:chExt cx="2310618" cy="2310618"/>
          </a:xfrm>
        </p:grpSpPr>
        <p:pic>
          <p:nvPicPr>
            <p:cNvPr id="7" name="Picture 6">
              <a:extLst>
                <a:ext uri="{FF2B5EF4-FFF2-40B4-BE49-F238E27FC236}">
                  <a16:creationId xmlns:a16="http://schemas.microsoft.com/office/drawing/2014/main" id="{B6172E60-84D0-4A7C-6D2F-B0BC18E003A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0691" y="2273691"/>
              <a:ext cx="2310618" cy="2310618"/>
            </a:xfrm>
            <a:prstGeom prst="rect">
              <a:avLst/>
            </a:prstGeom>
          </p:spPr>
        </p:pic>
        <p:cxnSp>
          <p:nvCxnSpPr>
            <p:cNvPr id="8" name="Straight Arrow Connector 7">
              <a:extLst>
                <a:ext uri="{FF2B5EF4-FFF2-40B4-BE49-F238E27FC236}">
                  <a16:creationId xmlns:a16="http://schemas.microsoft.com/office/drawing/2014/main" id="{539699B0-72F2-0F75-541F-1957065DE5D7}"/>
                </a:ext>
              </a:extLst>
            </p:cNvPr>
            <p:cNvCxnSpPr>
              <a:cxnSpLocks/>
            </p:cNvCxnSpPr>
            <p:nvPr/>
          </p:nvCxnSpPr>
          <p:spPr>
            <a:xfrm flipH="1">
              <a:off x="6443003" y="3010486"/>
              <a:ext cx="808306" cy="713935"/>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5316415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F144C9-40F3-E5CD-D105-EFD8DA7703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7388EF-553C-6EE4-1BA8-0944A88AEEC6}"/>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26 I do </a:t>
            </a:r>
            <a:endParaRPr lang="en-AU" dirty="0"/>
          </a:p>
        </p:txBody>
      </p:sp>
      <p:pic>
        <p:nvPicPr>
          <p:cNvPr id="14" name="Picture 13" descr="calf">
            <a:extLst>
              <a:ext uri="{FF2B5EF4-FFF2-40B4-BE49-F238E27FC236}">
                <a16:creationId xmlns:a16="http://schemas.microsoft.com/office/drawing/2014/main" id="{C9DF0BE1-586B-D126-7C37-7E4A333764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403" y="2148840"/>
            <a:ext cx="2560320" cy="2560320"/>
          </a:xfrm>
          <a:prstGeom prst="rect">
            <a:avLst/>
          </a:prstGeom>
        </p:spPr>
      </p:pic>
      <p:grpSp>
        <p:nvGrpSpPr>
          <p:cNvPr id="12" name="Group 11" descr="stalk">
            <a:extLst>
              <a:ext uri="{FF2B5EF4-FFF2-40B4-BE49-F238E27FC236}">
                <a16:creationId xmlns:a16="http://schemas.microsoft.com/office/drawing/2014/main" id="{396783E8-C040-D4A7-E38B-BABF932F9B2F}"/>
              </a:ext>
            </a:extLst>
          </p:cNvPr>
          <p:cNvGrpSpPr/>
          <p:nvPr/>
        </p:nvGrpSpPr>
        <p:grpSpPr>
          <a:xfrm>
            <a:off x="4940691" y="2273691"/>
            <a:ext cx="2310618" cy="2310618"/>
            <a:chOff x="4940691" y="2273691"/>
            <a:chExt cx="2310618" cy="2310618"/>
          </a:xfrm>
        </p:grpSpPr>
        <p:pic>
          <p:nvPicPr>
            <p:cNvPr id="5" name="Picture 4">
              <a:extLst>
                <a:ext uri="{FF2B5EF4-FFF2-40B4-BE49-F238E27FC236}">
                  <a16:creationId xmlns:a16="http://schemas.microsoft.com/office/drawing/2014/main" id="{F815E9C5-10B9-BC48-7FD6-AAAB8AE3AA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0691" y="2273691"/>
              <a:ext cx="2310618" cy="2310618"/>
            </a:xfrm>
            <a:prstGeom prst="rect">
              <a:avLst/>
            </a:prstGeom>
          </p:spPr>
        </p:pic>
        <p:cxnSp>
          <p:nvCxnSpPr>
            <p:cNvPr id="9" name="Straight Arrow Connector 8">
              <a:extLst>
                <a:ext uri="{FF2B5EF4-FFF2-40B4-BE49-F238E27FC236}">
                  <a16:creationId xmlns:a16="http://schemas.microsoft.com/office/drawing/2014/main" id="{69B52912-7B8B-4645-89CE-15FE0023CC8A}"/>
                </a:ext>
              </a:extLst>
            </p:cNvPr>
            <p:cNvCxnSpPr>
              <a:cxnSpLocks/>
            </p:cNvCxnSpPr>
            <p:nvPr/>
          </p:nvCxnSpPr>
          <p:spPr>
            <a:xfrm flipH="1">
              <a:off x="6443003" y="3010486"/>
              <a:ext cx="808306" cy="713935"/>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pic>
        <p:nvPicPr>
          <p:cNvPr id="3" name="Graphic 2" descr="Pencil outline">
            <a:extLst>
              <a:ext uri="{FF2B5EF4-FFF2-40B4-BE49-F238E27FC236}">
                <a16:creationId xmlns:a16="http://schemas.microsoft.com/office/drawing/2014/main" id="{1A7F0112-F0C2-5940-9445-C0BDEAB1C62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83277" y="2357218"/>
            <a:ext cx="2143564" cy="2143564"/>
          </a:xfrm>
          <a:prstGeom prst="rect">
            <a:avLst/>
          </a:prstGeom>
        </p:spPr>
      </p:pic>
    </p:spTree>
    <p:custDataLst>
      <p:tags r:id="rId1"/>
    </p:custDataLst>
    <p:extLst>
      <p:ext uri="{BB962C8B-B14F-4D97-AF65-F5344CB8AC3E}">
        <p14:creationId xmlns:p14="http://schemas.microsoft.com/office/powerpoint/2010/main" val="9430296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426CFD-0733-1A6D-BC32-FDE97404C5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43AAA9-1434-2BA8-20E0-83B357A0C334}"/>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27 We do </a:t>
            </a:r>
            <a:endParaRPr lang="en-AU" dirty="0"/>
          </a:p>
        </p:txBody>
      </p:sp>
      <p:pic>
        <p:nvPicPr>
          <p:cNvPr id="7" name="Graphic 1" descr="half">
            <a:extLst>
              <a:ext uri="{FF2B5EF4-FFF2-40B4-BE49-F238E27FC236}">
                <a16:creationId xmlns:a16="http://schemas.microsoft.com/office/drawing/2014/main" id="{42105089-61DD-1BD5-3CEA-C868BA13DA5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1775" y="2509384"/>
            <a:ext cx="1839233" cy="1839233"/>
          </a:xfrm>
          <a:prstGeom prst="rect">
            <a:avLst/>
          </a:prstGeom>
        </p:spPr>
      </p:pic>
    </p:spTree>
    <p:custDataLst>
      <p:tags r:id="rId1"/>
    </p:custDataLst>
    <p:extLst>
      <p:ext uri="{BB962C8B-B14F-4D97-AF65-F5344CB8AC3E}">
        <p14:creationId xmlns:p14="http://schemas.microsoft.com/office/powerpoint/2010/main" val="26683242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EEFBB-EA64-22E2-E6C2-84355CD18E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24B897-CC39-B5CA-A114-ABE4319ADA7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28 We do </a:t>
            </a:r>
            <a:endParaRPr lang="en-AU" dirty="0"/>
          </a:p>
        </p:txBody>
      </p:sp>
      <p:pic>
        <p:nvPicPr>
          <p:cNvPr id="10" name="Graphic 1" descr="half">
            <a:extLst>
              <a:ext uri="{FF2B5EF4-FFF2-40B4-BE49-F238E27FC236}">
                <a16:creationId xmlns:a16="http://schemas.microsoft.com/office/drawing/2014/main" id="{3BC1B454-6A15-B704-86F5-13FDDA77A6A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1775" y="2509384"/>
            <a:ext cx="1839233" cy="1839233"/>
          </a:xfrm>
          <a:prstGeom prst="rect">
            <a:avLst/>
          </a:prstGeom>
        </p:spPr>
      </p:pic>
      <p:pic>
        <p:nvPicPr>
          <p:cNvPr id="9" name="Picture 8" descr="chalk">
            <a:extLst>
              <a:ext uri="{FF2B5EF4-FFF2-40B4-BE49-F238E27FC236}">
                <a16:creationId xmlns:a16="http://schemas.microsoft.com/office/drawing/2014/main" id="{059C113D-C0B1-6971-4530-17DA2D9B00E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273659" y="1818581"/>
            <a:ext cx="3226502" cy="2802207"/>
          </a:xfrm>
          <a:prstGeom prst="rect">
            <a:avLst/>
          </a:prstGeom>
        </p:spPr>
      </p:pic>
    </p:spTree>
    <p:custDataLst>
      <p:tags r:id="rId1"/>
    </p:custDataLst>
    <p:extLst>
      <p:ext uri="{BB962C8B-B14F-4D97-AF65-F5344CB8AC3E}">
        <p14:creationId xmlns:p14="http://schemas.microsoft.com/office/powerpoint/2010/main" val="26016782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905C6-92E4-8C6A-682F-84D597D23F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859DCB-ABCE-0F2F-8D34-991F7FB96849}"/>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29 We do </a:t>
            </a:r>
            <a:endParaRPr lang="en-AU" dirty="0"/>
          </a:p>
        </p:txBody>
      </p:sp>
      <p:pic>
        <p:nvPicPr>
          <p:cNvPr id="4" name="Graphic 1" descr="half">
            <a:extLst>
              <a:ext uri="{FF2B5EF4-FFF2-40B4-BE49-F238E27FC236}">
                <a16:creationId xmlns:a16="http://schemas.microsoft.com/office/drawing/2014/main" id="{D2F28FE7-A5FC-D8D3-473D-0EAA4FAB88A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1775" y="2509384"/>
            <a:ext cx="1839233" cy="1839233"/>
          </a:xfrm>
          <a:prstGeom prst="rect">
            <a:avLst/>
          </a:prstGeom>
        </p:spPr>
      </p:pic>
      <p:pic>
        <p:nvPicPr>
          <p:cNvPr id="7" name="Picture 6" descr="chalk">
            <a:extLst>
              <a:ext uri="{FF2B5EF4-FFF2-40B4-BE49-F238E27FC236}">
                <a16:creationId xmlns:a16="http://schemas.microsoft.com/office/drawing/2014/main" id="{24D38F7A-E845-E139-F3FF-9E2A0F85988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273659" y="1818581"/>
            <a:ext cx="3226502" cy="2802207"/>
          </a:xfrm>
          <a:prstGeom prst="rect">
            <a:avLst/>
          </a:prstGeom>
        </p:spPr>
      </p:pic>
      <p:pic>
        <p:nvPicPr>
          <p:cNvPr id="6" name="Picture 5" descr="palm">
            <a:extLst>
              <a:ext uri="{FF2B5EF4-FFF2-40B4-BE49-F238E27FC236}">
                <a16:creationId xmlns:a16="http://schemas.microsoft.com/office/drawing/2014/main" id="{71773779-DB43-2AF1-6BCD-47A126BE990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500161" y="1199648"/>
            <a:ext cx="4458703" cy="4458703"/>
          </a:xfrm>
          <a:prstGeom prst="rect">
            <a:avLst/>
          </a:prstGeom>
        </p:spPr>
      </p:pic>
    </p:spTree>
    <p:custDataLst>
      <p:tags r:id="rId1"/>
    </p:custDataLst>
    <p:extLst>
      <p:ext uri="{BB962C8B-B14F-4D97-AF65-F5344CB8AC3E}">
        <p14:creationId xmlns:p14="http://schemas.microsoft.com/office/powerpoint/2010/main" val="2779213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E5B78-FFA7-24F4-7E85-6B376C327D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F2BE64-0DBF-8634-7C15-CBCEE8762291}"/>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 Review You do</a:t>
            </a:r>
            <a:endParaRPr lang="en-AU" dirty="0"/>
          </a:p>
        </p:txBody>
      </p:sp>
      <p:sp>
        <p:nvSpPr>
          <p:cNvPr id="14" name="Content Placeholder 2">
            <a:extLst>
              <a:ext uri="{FF2B5EF4-FFF2-40B4-BE49-F238E27FC236}">
                <a16:creationId xmlns:a16="http://schemas.microsoft.com/office/drawing/2014/main" id="{F1E9C860-465C-9587-B1DD-6A1C981169E3}"/>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dirty="0">
                <a:solidFill>
                  <a:srgbClr val="4557AD"/>
                </a:solidFill>
                <a:latin typeface="Tenorite" pitchFamily="2" charset="0"/>
                <a:cs typeface="Arial"/>
              </a:rPr>
              <a:t> aw   au</a:t>
            </a:r>
            <a:endParaRPr lang="en-AU" sz="11000" dirty="0">
              <a:solidFill>
                <a:srgbClr val="4557AD"/>
              </a:solidFill>
              <a:latin typeface="Tenorite" pitchFamily="2" charset="0"/>
              <a:cs typeface="Arial"/>
            </a:endParaRPr>
          </a:p>
        </p:txBody>
      </p:sp>
      <p:grpSp>
        <p:nvGrpSpPr>
          <p:cNvPr id="13" name="Group 12" descr="A sauce bottle dripping drops of sauce onto two prawns with the words, Prawns with sauce underneath">
            <a:extLst>
              <a:ext uri="{FF2B5EF4-FFF2-40B4-BE49-F238E27FC236}">
                <a16:creationId xmlns:a16="http://schemas.microsoft.com/office/drawing/2014/main" id="{75248D65-92D2-F737-7558-45B72E8A8FE0}"/>
              </a:ext>
            </a:extLst>
          </p:cNvPr>
          <p:cNvGrpSpPr/>
          <p:nvPr/>
        </p:nvGrpSpPr>
        <p:grpSpPr>
          <a:xfrm>
            <a:off x="0" y="1971118"/>
            <a:ext cx="12322629" cy="4140403"/>
            <a:chOff x="0" y="1259918"/>
            <a:chExt cx="12322629" cy="4140403"/>
          </a:xfrm>
        </p:grpSpPr>
        <p:sp>
          <p:nvSpPr>
            <p:cNvPr id="6" name="TextBox 5">
              <a:extLst>
                <a:ext uri="{FF2B5EF4-FFF2-40B4-BE49-F238E27FC236}">
                  <a16:creationId xmlns:a16="http://schemas.microsoft.com/office/drawing/2014/main" id="{7FDCD37F-C14F-6E96-8D2C-54368C94D1F9}"/>
                </a:ext>
              </a:extLst>
            </p:cNvPr>
            <p:cNvSpPr txBox="1"/>
            <p:nvPr/>
          </p:nvSpPr>
          <p:spPr>
            <a:xfrm>
              <a:off x="0" y="4281714"/>
              <a:ext cx="12322629" cy="923330"/>
            </a:xfrm>
            <a:prstGeom prst="rect">
              <a:avLst/>
            </a:prstGeom>
            <a:noFill/>
          </p:spPr>
          <p:txBody>
            <a:bodyPr wrap="square">
              <a:spAutoFit/>
            </a:bodyPr>
            <a:lstStyle/>
            <a:p>
              <a:pPr algn="ctr"/>
              <a:r>
                <a:rPr lang="en-US" sz="5400" dirty="0">
                  <a:solidFill>
                    <a:srgbClr val="4557AD"/>
                  </a:solidFill>
                  <a:latin typeface="Tenorite" pitchFamily="2" charset="0"/>
                  <a:ea typeface="Verdana" panose="020B0604030504040204" pitchFamily="34" charset="0"/>
                  <a:cs typeface="Verdana" panose="020B0604030504040204" pitchFamily="34" charset="0"/>
                </a:rPr>
                <a:t>Pr</a:t>
              </a:r>
              <a:r>
                <a:rPr lang="en-US" sz="5400" u="sng" dirty="0">
                  <a:solidFill>
                    <a:srgbClr val="4557AD"/>
                  </a:solidFill>
                  <a:latin typeface="Tenorite" pitchFamily="2" charset="0"/>
                  <a:ea typeface="Verdana" panose="020B0604030504040204" pitchFamily="34" charset="0"/>
                  <a:cs typeface="Verdana" panose="020B0604030504040204" pitchFamily="34" charset="0"/>
                </a:rPr>
                <a:t>aw</a:t>
              </a:r>
              <a:r>
                <a:rPr lang="en-US" sz="5400" dirty="0">
                  <a:solidFill>
                    <a:srgbClr val="4557AD"/>
                  </a:solidFill>
                  <a:latin typeface="Tenorite" pitchFamily="2" charset="0"/>
                  <a:ea typeface="Verdana" panose="020B0604030504040204" pitchFamily="34" charset="0"/>
                  <a:cs typeface="Verdana" panose="020B0604030504040204" pitchFamily="34" charset="0"/>
                </a:rPr>
                <a:t>ns with s</a:t>
              </a:r>
              <a:r>
                <a:rPr lang="en-US" sz="5400" u="sng" dirty="0">
                  <a:solidFill>
                    <a:srgbClr val="4557AD"/>
                  </a:solidFill>
                  <a:latin typeface="Tenorite" pitchFamily="2" charset="0"/>
                  <a:ea typeface="Verdana" panose="020B0604030504040204" pitchFamily="34" charset="0"/>
                  <a:cs typeface="Verdana" panose="020B0604030504040204" pitchFamily="34" charset="0"/>
                </a:rPr>
                <a:t>au</a:t>
              </a:r>
              <a:r>
                <a:rPr lang="en-US" sz="5400" dirty="0">
                  <a:solidFill>
                    <a:srgbClr val="4557AD"/>
                  </a:solidFill>
                  <a:latin typeface="Tenorite" pitchFamily="2" charset="0"/>
                  <a:ea typeface="Verdana" panose="020B0604030504040204" pitchFamily="34" charset="0"/>
                  <a:cs typeface="Verdana" panose="020B0604030504040204" pitchFamily="34" charset="0"/>
                </a:rPr>
                <a:t>ce</a:t>
              </a:r>
              <a:endParaRPr lang="en-AU" sz="5400" u="sng" dirty="0">
                <a:solidFill>
                  <a:srgbClr val="4557AD"/>
                </a:solidFill>
              </a:endParaRPr>
            </a:p>
          </p:txBody>
        </p:sp>
        <p:sp>
          <p:nvSpPr>
            <p:cNvPr id="12" name="Rounded Rectangle 3">
              <a:extLst>
                <a:ext uri="{FF2B5EF4-FFF2-40B4-BE49-F238E27FC236}">
                  <a16:creationId xmlns:a16="http://schemas.microsoft.com/office/drawing/2014/main" id="{6D782246-3BDE-5DE2-5FBB-BFC748E13522}"/>
                </a:ext>
                <a:ext uri="{C183D7F6-B498-43B3-948B-1728B52AA6E4}">
                  <adec:decorative xmlns:adec="http://schemas.microsoft.com/office/drawing/2017/decorative" val="1"/>
                </a:ext>
              </a:extLst>
            </p:cNvPr>
            <p:cNvSpPr/>
            <p:nvPr/>
          </p:nvSpPr>
          <p:spPr>
            <a:xfrm>
              <a:off x="2453241" y="1259918"/>
              <a:ext cx="7142561" cy="4140403"/>
            </a:xfrm>
            <a:prstGeom prst="roundRect">
              <a:avLst>
                <a:gd name="adj" fmla="val 2269"/>
              </a:avLst>
            </a:prstGeom>
            <a:noFill/>
            <a:ln w="38100">
              <a:solidFill>
                <a:srgbClr val="D9ECF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grpSp>
      <p:pic>
        <p:nvPicPr>
          <p:cNvPr id="4" name="Graphic 3" descr="A sauce bottle dripping drops of sauce onto two prawns ">
            <a:extLst>
              <a:ext uri="{FF2B5EF4-FFF2-40B4-BE49-F238E27FC236}">
                <a16:creationId xmlns:a16="http://schemas.microsoft.com/office/drawing/2014/main" id="{A42D864F-ACBD-96C1-F827-27D5FECDFC7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865833" y="2122707"/>
            <a:ext cx="2317376" cy="2674930"/>
          </a:xfrm>
          <a:prstGeom prst="rect">
            <a:avLst/>
          </a:prstGeom>
        </p:spPr>
      </p:pic>
    </p:spTree>
    <p:custDataLst>
      <p:tags r:id="rId1"/>
    </p:custDataLst>
    <p:extLst>
      <p:ext uri="{BB962C8B-B14F-4D97-AF65-F5344CB8AC3E}">
        <p14:creationId xmlns:p14="http://schemas.microsoft.com/office/powerpoint/2010/main" val="17035081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D48188-C3B2-72A3-2035-968AC8CCB5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10671C-C1D9-E6BC-5F2D-EB1F4ABA5F48}"/>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30 I do </a:t>
            </a:r>
            <a:endParaRPr lang="en-AU" dirty="0"/>
          </a:p>
        </p:txBody>
      </p:sp>
      <p:sp>
        <p:nvSpPr>
          <p:cNvPr id="3" name="TextBox 2">
            <a:extLst>
              <a:ext uri="{FF2B5EF4-FFF2-40B4-BE49-F238E27FC236}">
                <a16:creationId xmlns:a16="http://schemas.microsoft.com/office/drawing/2014/main" id="{24FE13F1-D1A9-DBE5-626C-83F9FEAFBEA1}"/>
              </a:ext>
            </a:extLst>
          </p:cNvPr>
          <p:cNvSpPr txBox="1"/>
          <p:nvPr/>
        </p:nvSpPr>
        <p:spPr>
          <a:xfrm>
            <a:off x="2038350" y="2857493"/>
            <a:ext cx="1714500" cy="1446550"/>
          </a:xfrm>
          <a:prstGeom prst="rect">
            <a:avLst/>
          </a:prstGeom>
          <a:noFill/>
        </p:spPr>
        <p:txBody>
          <a:bodyPr wrap="square" rtlCol="0">
            <a:spAutoFit/>
          </a:bodyPr>
          <a:lstStyle/>
          <a:p>
            <a:r>
              <a:rPr lang="en-AU" sz="8800" dirty="0">
                <a:solidFill>
                  <a:srgbClr val="4857A6"/>
                </a:solidFill>
                <a:latin typeface="Tenorite" panose="00000500000000000000" pitchFamily="2" charset="0"/>
              </a:rPr>
              <a:t>-al</a:t>
            </a:r>
            <a:endParaRPr lang="en-AU" dirty="0">
              <a:solidFill>
                <a:srgbClr val="4857A6"/>
              </a:solidFill>
              <a:latin typeface="Tenorite" panose="00000500000000000000" pitchFamily="2" charset="0"/>
            </a:endParaRPr>
          </a:p>
        </p:txBody>
      </p:sp>
      <p:sp>
        <p:nvSpPr>
          <p:cNvPr id="4" name="Content Placeholder 2">
            <a:extLst>
              <a:ext uri="{FF2B5EF4-FFF2-40B4-BE49-F238E27FC236}">
                <a16:creationId xmlns:a16="http://schemas.microsoft.com/office/drawing/2014/main" id="{5A6727D0-9272-32C0-F272-0AFD00153F1A}"/>
              </a:ext>
            </a:extLst>
          </p:cNvPr>
          <p:cNvSpPr txBox="1">
            <a:spLocks/>
          </p:cNvSpPr>
          <p:nvPr/>
        </p:nvSpPr>
        <p:spPr>
          <a:xfrm>
            <a:off x="6443435" y="1719818"/>
            <a:ext cx="4072165" cy="380104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000" dirty="0">
                <a:solidFill>
                  <a:srgbClr val="4557AD"/>
                </a:solidFill>
                <a:latin typeface="Tenorite"/>
                <a:ea typeface="Verdana"/>
                <a:cs typeface="Verdana" panose="020B0604030504040204" pitchFamily="34" charset="0"/>
              </a:rPr>
              <a:t>magic</a:t>
            </a:r>
            <a:r>
              <a:rPr lang="en-US" sz="6000" b="1" dirty="0">
                <a:solidFill>
                  <a:srgbClr val="4557AD"/>
                </a:solidFill>
                <a:latin typeface="Tenorite"/>
                <a:ea typeface="Verdana"/>
                <a:cs typeface="Verdana" panose="020B0604030504040204" pitchFamily="34" charset="0"/>
              </a:rPr>
              <a:t>al</a:t>
            </a:r>
          </a:p>
          <a:p>
            <a:pPr algn="l"/>
            <a:r>
              <a:rPr lang="en-US" sz="6000" dirty="0">
                <a:solidFill>
                  <a:srgbClr val="4557AD"/>
                </a:solidFill>
                <a:latin typeface="Tenorite"/>
                <a:ea typeface="Verdana"/>
                <a:cs typeface="Verdana" panose="020B0604030504040204" pitchFamily="34" charset="0"/>
              </a:rPr>
              <a:t>historic</a:t>
            </a:r>
            <a:r>
              <a:rPr lang="en-US" sz="6000" b="1" dirty="0">
                <a:solidFill>
                  <a:srgbClr val="4557AD"/>
                </a:solidFill>
                <a:latin typeface="Tenorite"/>
                <a:ea typeface="Verdana"/>
                <a:cs typeface="Verdana" panose="020B0604030504040204" pitchFamily="34" charset="0"/>
              </a:rPr>
              <a:t>al</a:t>
            </a:r>
          </a:p>
          <a:p>
            <a:pPr algn="l"/>
            <a:r>
              <a:rPr lang="en-US" sz="6000" dirty="0">
                <a:solidFill>
                  <a:srgbClr val="4557AD"/>
                </a:solidFill>
                <a:latin typeface="Tenorite"/>
                <a:ea typeface="Verdana"/>
                <a:cs typeface="Verdana" panose="020B0604030504040204" pitchFamily="34" charset="0"/>
              </a:rPr>
              <a:t>cultur</a:t>
            </a:r>
            <a:r>
              <a:rPr lang="en-US" sz="6000" b="1" dirty="0">
                <a:solidFill>
                  <a:srgbClr val="4557AD"/>
                </a:solidFill>
                <a:latin typeface="Tenorite"/>
                <a:ea typeface="Verdana"/>
                <a:cs typeface="Verdana" panose="020B0604030504040204" pitchFamily="34" charset="0"/>
              </a:rPr>
              <a:t>al</a:t>
            </a:r>
          </a:p>
          <a:p>
            <a:pPr algn="l"/>
            <a:r>
              <a:rPr lang="en-US" sz="6000" dirty="0">
                <a:solidFill>
                  <a:srgbClr val="4557AD"/>
                </a:solidFill>
                <a:latin typeface="Tenorite"/>
                <a:ea typeface="Verdana"/>
                <a:cs typeface="Verdana" panose="020B0604030504040204" pitchFamily="34" charset="0"/>
              </a:rPr>
              <a:t>minim</a:t>
            </a:r>
            <a:r>
              <a:rPr lang="en-US" sz="6000" b="1" dirty="0">
                <a:solidFill>
                  <a:srgbClr val="4557AD"/>
                </a:solidFill>
                <a:latin typeface="Tenorite"/>
                <a:ea typeface="Verdana"/>
                <a:cs typeface="Verdana" panose="020B0604030504040204" pitchFamily="34" charset="0"/>
              </a:rPr>
              <a:t>al</a:t>
            </a:r>
          </a:p>
        </p:txBody>
      </p:sp>
      <p:sp>
        <p:nvSpPr>
          <p:cNvPr id="6" name="Rounded Rectangle 1">
            <a:extLst>
              <a:ext uri="{FF2B5EF4-FFF2-40B4-BE49-F238E27FC236}">
                <a16:creationId xmlns:a16="http://schemas.microsoft.com/office/drawing/2014/main" id="{70B98406-E1C1-DF3D-C996-FC160DB83936}"/>
              </a:ext>
              <a:ext uri="{C183D7F6-B498-43B3-948B-1728B52AA6E4}">
                <adec:decorative xmlns:adec="http://schemas.microsoft.com/office/drawing/2017/decorative" val="1"/>
              </a:ext>
            </a:extLst>
          </p:cNvPr>
          <p:cNvSpPr/>
          <p:nvPr/>
        </p:nvSpPr>
        <p:spPr>
          <a:xfrm>
            <a:off x="2038349" y="2978859"/>
            <a:ext cx="1879127" cy="1204198"/>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1">
            <a:extLst>
              <a:ext uri="{FF2B5EF4-FFF2-40B4-BE49-F238E27FC236}">
                <a16:creationId xmlns:a16="http://schemas.microsoft.com/office/drawing/2014/main" id="{E50988D3-6F9D-5EC2-AD7E-77953A243734}"/>
              </a:ext>
              <a:ext uri="{C183D7F6-B498-43B3-948B-1728B52AA6E4}">
                <adec:decorative xmlns:adec="http://schemas.microsoft.com/office/drawing/2017/decorative" val="1"/>
              </a:ext>
            </a:extLst>
          </p:cNvPr>
          <p:cNvSpPr/>
          <p:nvPr/>
        </p:nvSpPr>
        <p:spPr>
          <a:xfrm>
            <a:off x="8581507" y="4671384"/>
            <a:ext cx="689493" cy="627890"/>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ounded Rectangle 1">
            <a:extLst>
              <a:ext uri="{FF2B5EF4-FFF2-40B4-BE49-F238E27FC236}">
                <a16:creationId xmlns:a16="http://schemas.microsoft.com/office/drawing/2014/main" id="{DB633691-2F84-6CB3-7F6D-B653FAE85B8F}"/>
              </a:ext>
              <a:ext uri="{C183D7F6-B498-43B3-948B-1728B52AA6E4}">
                <adec:decorative xmlns:adec="http://schemas.microsoft.com/office/drawing/2017/decorative" val="1"/>
              </a:ext>
            </a:extLst>
          </p:cNvPr>
          <p:cNvSpPr/>
          <p:nvPr/>
        </p:nvSpPr>
        <p:spPr>
          <a:xfrm>
            <a:off x="8926254" y="2793502"/>
            <a:ext cx="689493" cy="627890"/>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ed Rectangle 1">
            <a:extLst>
              <a:ext uri="{FF2B5EF4-FFF2-40B4-BE49-F238E27FC236}">
                <a16:creationId xmlns:a16="http://schemas.microsoft.com/office/drawing/2014/main" id="{E9A30CFA-C91C-39C1-65D2-3F8796B0EDB4}"/>
              </a:ext>
              <a:ext uri="{C183D7F6-B498-43B3-948B-1728B52AA6E4}">
                <adec:decorative xmlns:adec="http://schemas.microsoft.com/office/drawing/2017/decorative" val="1"/>
              </a:ext>
            </a:extLst>
          </p:cNvPr>
          <p:cNvSpPr/>
          <p:nvPr/>
        </p:nvSpPr>
        <p:spPr>
          <a:xfrm>
            <a:off x="8398416" y="3732443"/>
            <a:ext cx="689493" cy="627890"/>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
            <a:extLst>
              <a:ext uri="{FF2B5EF4-FFF2-40B4-BE49-F238E27FC236}">
                <a16:creationId xmlns:a16="http://schemas.microsoft.com/office/drawing/2014/main" id="{8A6CA741-1A81-A4E4-6C1D-50A90013EBD0}"/>
              </a:ext>
              <a:ext uri="{C183D7F6-B498-43B3-948B-1728B52AA6E4}">
                <adec:decorative xmlns:adec="http://schemas.microsoft.com/office/drawing/2017/decorative" val="1"/>
              </a:ext>
            </a:extLst>
          </p:cNvPr>
          <p:cNvSpPr/>
          <p:nvPr/>
        </p:nvSpPr>
        <p:spPr>
          <a:xfrm>
            <a:off x="8556107" y="1872218"/>
            <a:ext cx="689493" cy="627890"/>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6618563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8A7C9-127C-FD54-31F2-31ED9AC789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D9A6C2-C961-A86B-B22D-1050C67AEC64}"/>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31 I do </a:t>
            </a:r>
            <a:endParaRPr lang="en-AU" dirty="0"/>
          </a:p>
        </p:txBody>
      </p:sp>
      <p:sp>
        <p:nvSpPr>
          <p:cNvPr id="7" name="TextBox 6">
            <a:extLst>
              <a:ext uri="{FF2B5EF4-FFF2-40B4-BE49-F238E27FC236}">
                <a16:creationId xmlns:a16="http://schemas.microsoft.com/office/drawing/2014/main" id="{B618563D-FFB7-6E0A-E200-F4837EDC4238}"/>
              </a:ext>
            </a:extLst>
          </p:cNvPr>
          <p:cNvSpPr txBox="1"/>
          <p:nvPr/>
        </p:nvSpPr>
        <p:spPr>
          <a:xfrm>
            <a:off x="2038350" y="2857493"/>
            <a:ext cx="1714500" cy="1446550"/>
          </a:xfrm>
          <a:prstGeom prst="rect">
            <a:avLst/>
          </a:prstGeom>
          <a:noFill/>
        </p:spPr>
        <p:txBody>
          <a:bodyPr wrap="square" rtlCol="0">
            <a:spAutoFit/>
          </a:bodyPr>
          <a:lstStyle/>
          <a:p>
            <a:r>
              <a:rPr lang="en-AU" sz="8800" dirty="0">
                <a:solidFill>
                  <a:srgbClr val="4857A6"/>
                </a:solidFill>
                <a:latin typeface="Tenorite" panose="00000500000000000000" pitchFamily="2" charset="0"/>
              </a:rPr>
              <a:t>-al</a:t>
            </a:r>
            <a:endParaRPr lang="en-AU" dirty="0">
              <a:solidFill>
                <a:srgbClr val="4857A6"/>
              </a:solidFill>
              <a:latin typeface="Tenorite" panose="00000500000000000000" pitchFamily="2" charset="0"/>
            </a:endParaRPr>
          </a:p>
        </p:txBody>
      </p:sp>
      <p:sp>
        <p:nvSpPr>
          <p:cNvPr id="3" name="Content Placeholder 2">
            <a:extLst>
              <a:ext uri="{FF2B5EF4-FFF2-40B4-BE49-F238E27FC236}">
                <a16:creationId xmlns:a16="http://schemas.microsoft.com/office/drawing/2014/main" id="{0F2BCE20-248F-C787-FC09-66198D61CDE4}"/>
              </a:ext>
            </a:extLst>
          </p:cNvPr>
          <p:cNvSpPr txBox="1">
            <a:spLocks/>
          </p:cNvSpPr>
          <p:nvPr/>
        </p:nvSpPr>
        <p:spPr>
          <a:xfrm>
            <a:off x="6443435" y="1719818"/>
            <a:ext cx="4072165" cy="49264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000" dirty="0">
                <a:solidFill>
                  <a:srgbClr val="4557AD"/>
                </a:solidFill>
                <a:latin typeface="Tenorite"/>
                <a:ea typeface="Verdana"/>
                <a:cs typeface="Verdana" panose="020B0604030504040204" pitchFamily="34" charset="0"/>
              </a:rPr>
              <a:t>music</a:t>
            </a:r>
            <a:r>
              <a:rPr lang="en-US" sz="6000" b="1" dirty="0">
                <a:solidFill>
                  <a:srgbClr val="4557AD"/>
                </a:solidFill>
                <a:latin typeface="Tenorite"/>
                <a:ea typeface="Verdana"/>
                <a:cs typeface="Verdana" panose="020B0604030504040204" pitchFamily="34" charset="0"/>
              </a:rPr>
              <a:t>al</a:t>
            </a:r>
          </a:p>
          <a:p>
            <a:pPr algn="l"/>
            <a:r>
              <a:rPr lang="en-US" sz="6000" dirty="0">
                <a:solidFill>
                  <a:srgbClr val="4557AD"/>
                </a:solidFill>
                <a:latin typeface="Tenorite"/>
                <a:ea typeface="Verdana"/>
                <a:cs typeface="Verdana" panose="020B0604030504040204" pitchFamily="34" charset="0"/>
              </a:rPr>
              <a:t>person</a:t>
            </a:r>
            <a:r>
              <a:rPr lang="en-US" sz="6000" b="1" dirty="0">
                <a:solidFill>
                  <a:srgbClr val="4557AD"/>
                </a:solidFill>
                <a:latin typeface="Tenorite"/>
                <a:ea typeface="Verdana"/>
                <a:cs typeface="Verdana" panose="020B0604030504040204" pitchFamily="34" charset="0"/>
              </a:rPr>
              <a:t>al</a:t>
            </a:r>
          </a:p>
          <a:p>
            <a:pPr algn="l"/>
            <a:r>
              <a:rPr lang="en-US" sz="6000" dirty="0">
                <a:solidFill>
                  <a:srgbClr val="4557AD"/>
                </a:solidFill>
                <a:latin typeface="Tenorite"/>
                <a:ea typeface="Verdana"/>
                <a:cs typeface="Verdana" panose="020B0604030504040204" pitchFamily="34" charset="0"/>
              </a:rPr>
              <a:t>natur</a:t>
            </a:r>
            <a:r>
              <a:rPr lang="en-US" sz="6000" b="1" dirty="0">
                <a:solidFill>
                  <a:srgbClr val="4557AD"/>
                </a:solidFill>
                <a:latin typeface="Tenorite"/>
                <a:ea typeface="Verdana"/>
                <a:cs typeface="Verdana" panose="020B0604030504040204" pitchFamily="34" charset="0"/>
              </a:rPr>
              <a:t>al</a:t>
            </a:r>
          </a:p>
          <a:p>
            <a:pPr algn="l"/>
            <a:r>
              <a:rPr lang="en-US" sz="6000" dirty="0">
                <a:solidFill>
                  <a:srgbClr val="4557AD"/>
                </a:solidFill>
                <a:latin typeface="Tenorite"/>
                <a:ea typeface="Verdana"/>
                <a:cs typeface="Verdana" panose="020B0604030504040204" pitchFamily="34" charset="0"/>
              </a:rPr>
              <a:t>season</a:t>
            </a:r>
            <a:r>
              <a:rPr lang="en-US" sz="6000" b="1" dirty="0">
                <a:solidFill>
                  <a:srgbClr val="4557AD"/>
                </a:solidFill>
                <a:latin typeface="Tenorite"/>
                <a:ea typeface="Verdana"/>
                <a:cs typeface="Verdana" panose="020B0604030504040204" pitchFamily="34" charset="0"/>
              </a:rPr>
              <a:t>al</a:t>
            </a:r>
          </a:p>
          <a:p>
            <a:pPr algn="l"/>
            <a:endParaRPr lang="en-US" sz="7200" b="1" dirty="0">
              <a:solidFill>
                <a:srgbClr val="4557AD"/>
              </a:solidFill>
              <a:latin typeface="Tenorite"/>
              <a:ea typeface="Verdana"/>
              <a:cs typeface="Verdana" panose="020B0604030504040204" pitchFamily="34" charset="0"/>
            </a:endParaRPr>
          </a:p>
        </p:txBody>
      </p:sp>
      <p:sp>
        <p:nvSpPr>
          <p:cNvPr id="9" name="Rounded Rectangle 1">
            <a:extLst>
              <a:ext uri="{FF2B5EF4-FFF2-40B4-BE49-F238E27FC236}">
                <a16:creationId xmlns:a16="http://schemas.microsoft.com/office/drawing/2014/main" id="{C931D75D-894F-0CC5-9FDF-D7ACDF301241}"/>
              </a:ext>
              <a:ext uri="{C183D7F6-B498-43B3-948B-1728B52AA6E4}">
                <adec:decorative xmlns:adec="http://schemas.microsoft.com/office/drawing/2017/decorative" val="1"/>
              </a:ext>
            </a:extLst>
          </p:cNvPr>
          <p:cNvSpPr/>
          <p:nvPr/>
        </p:nvSpPr>
        <p:spPr>
          <a:xfrm>
            <a:off x="2038349" y="2978859"/>
            <a:ext cx="1879127" cy="1204198"/>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ounded Rectangle 1">
            <a:extLst>
              <a:ext uri="{FF2B5EF4-FFF2-40B4-BE49-F238E27FC236}">
                <a16:creationId xmlns:a16="http://schemas.microsoft.com/office/drawing/2014/main" id="{B75198B3-5E2A-3376-8642-28C5532C7D61}"/>
              </a:ext>
              <a:ext uri="{C183D7F6-B498-43B3-948B-1728B52AA6E4}">
                <adec:decorative xmlns:adec="http://schemas.microsoft.com/office/drawing/2017/decorative" val="1"/>
              </a:ext>
            </a:extLst>
          </p:cNvPr>
          <p:cNvSpPr/>
          <p:nvPr/>
        </p:nvSpPr>
        <p:spPr>
          <a:xfrm>
            <a:off x="8454508" y="1825651"/>
            <a:ext cx="689493" cy="627890"/>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ed Rectangle 1">
            <a:extLst>
              <a:ext uri="{FF2B5EF4-FFF2-40B4-BE49-F238E27FC236}">
                <a16:creationId xmlns:a16="http://schemas.microsoft.com/office/drawing/2014/main" id="{0277135F-6DCD-4379-F194-08C7D676FFD0}"/>
              </a:ext>
              <a:ext uri="{C183D7F6-B498-43B3-948B-1728B52AA6E4}">
                <adec:decorative xmlns:adec="http://schemas.microsoft.com/office/drawing/2017/decorative" val="1"/>
              </a:ext>
            </a:extLst>
          </p:cNvPr>
          <p:cNvSpPr/>
          <p:nvPr/>
        </p:nvSpPr>
        <p:spPr>
          <a:xfrm>
            <a:off x="8712738" y="2765446"/>
            <a:ext cx="689493" cy="627890"/>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
            <a:extLst>
              <a:ext uri="{FF2B5EF4-FFF2-40B4-BE49-F238E27FC236}">
                <a16:creationId xmlns:a16="http://schemas.microsoft.com/office/drawing/2014/main" id="{8C7F0582-CF28-7A6C-DE33-CF3C99E7849B}"/>
              </a:ext>
              <a:ext uri="{C183D7F6-B498-43B3-948B-1728B52AA6E4}">
                <adec:decorative xmlns:adec="http://schemas.microsoft.com/office/drawing/2017/decorative" val="1"/>
              </a:ext>
            </a:extLst>
          </p:cNvPr>
          <p:cNvSpPr/>
          <p:nvPr/>
        </p:nvSpPr>
        <p:spPr>
          <a:xfrm>
            <a:off x="8289405" y="3726789"/>
            <a:ext cx="689493" cy="627890"/>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ounded Rectangle 1">
            <a:extLst>
              <a:ext uri="{FF2B5EF4-FFF2-40B4-BE49-F238E27FC236}">
                <a16:creationId xmlns:a16="http://schemas.microsoft.com/office/drawing/2014/main" id="{09C95465-6CD0-67DA-1500-F7655B34E95F}"/>
              </a:ext>
              <a:ext uri="{C183D7F6-B498-43B3-948B-1728B52AA6E4}">
                <adec:decorative xmlns:adec="http://schemas.microsoft.com/office/drawing/2017/decorative" val="1"/>
              </a:ext>
            </a:extLst>
          </p:cNvPr>
          <p:cNvSpPr/>
          <p:nvPr/>
        </p:nvSpPr>
        <p:spPr>
          <a:xfrm>
            <a:off x="8799254" y="4688132"/>
            <a:ext cx="689493" cy="627890"/>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4111940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160CFB-6733-E3D8-431A-A97CE1D3CC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C3E061-F0C5-DBD0-9CCA-E8A227EAF621}"/>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32 I do </a:t>
            </a:r>
            <a:endParaRPr lang="en-AU" dirty="0"/>
          </a:p>
        </p:txBody>
      </p:sp>
      <p:sp>
        <p:nvSpPr>
          <p:cNvPr id="3" name="TextBox 2">
            <a:extLst>
              <a:ext uri="{FF2B5EF4-FFF2-40B4-BE49-F238E27FC236}">
                <a16:creationId xmlns:a16="http://schemas.microsoft.com/office/drawing/2014/main" id="{9A82EB39-82F8-248F-3599-5378A9548131}"/>
              </a:ext>
            </a:extLst>
          </p:cNvPr>
          <p:cNvSpPr txBox="1"/>
          <p:nvPr/>
        </p:nvSpPr>
        <p:spPr>
          <a:xfrm>
            <a:off x="2038350" y="2857493"/>
            <a:ext cx="1714500" cy="1446550"/>
          </a:xfrm>
          <a:prstGeom prst="rect">
            <a:avLst/>
          </a:prstGeom>
          <a:noFill/>
        </p:spPr>
        <p:txBody>
          <a:bodyPr wrap="square" rtlCol="0">
            <a:spAutoFit/>
          </a:bodyPr>
          <a:lstStyle/>
          <a:p>
            <a:r>
              <a:rPr lang="en-AU" sz="8800" dirty="0">
                <a:solidFill>
                  <a:srgbClr val="4857A6"/>
                </a:solidFill>
                <a:latin typeface="Tenorite" panose="00000500000000000000" pitchFamily="2" charset="0"/>
              </a:rPr>
              <a:t>-al</a:t>
            </a:r>
            <a:endParaRPr lang="en-AU" dirty="0">
              <a:solidFill>
                <a:srgbClr val="4857A6"/>
              </a:solidFill>
              <a:latin typeface="Tenorite" panose="00000500000000000000" pitchFamily="2" charset="0"/>
            </a:endParaRPr>
          </a:p>
        </p:txBody>
      </p:sp>
      <p:pic>
        <p:nvPicPr>
          <p:cNvPr id="6" name="Graphic 5" descr="Pencil outline">
            <a:extLst>
              <a:ext uri="{FF2B5EF4-FFF2-40B4-BE49-F238E27FC236}">
                <a16:creationId xmlns:a16="http://schemas.microsoft.com/office/drawing/2014/main" id="{A8DC2039-2E3E-21EA-7ACF-79521D8CBAF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6000" y="2105024"/>
            <a:ext cx="2647950" cy="2647950"/>
          </a:xfrm>
          <a:prstGeom prst="rect">
            <a:avLst/>
          </a:prstGeom>
        </p:spPr>
      </p:pic>
      <p:sp>
        <p:nvSpPr>
          <p:cNvPr id="4" name="Rounded Rectangle 1">
            <a:extLst>
              <a:ext uri="{FF2B5EF4-FFF2-40B4-BE49-F238E27FC236}">
                <a16:creationId xmlns:a16="http://schemas.microsoft.com/office/drawing/2014/main" id="{0139F515-BA79-AD9F-E13E-82B2F5B8290D}"/>
              </a:ext>
              <a:ext uri="{C183D7F6-B498-43B3-948B-1728B52AA6E4}">
                <adec:decorative xmlns:adec="http://schemas.microsoft.com/office/drawing/2017/decorative" val="1"/>
              </a:ext>
            </a:extLst>
          </p:cNvPr>
          <p:cNvSpPr/>
          <p:nvPr/>
        </p:nvSpPr>
        <p:spPr>
          <a:xfrm>
            <a:off x="2038349" y="2978859"/>
            <a:ext cx="1879127" cy="1204198"/>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9687136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6C839-808A-5939-5C42-19C54A4F66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47AC86-626B-8F16-B0D3-23B4B57F90FD}"/>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33 I do </a:t>
            </a:r>
            <a:endParaRPr lang="en-AU" dirty="0"/>
          </a:p>
        </p:txBody>
      </p:sp>
      <p:sp>
        <p:nvSpPr>
          <p:cNvPr id="4" name="Content Placeholder 2">
            <a:extLst>
              <a:ext uri="{FF2B5EF4-FFF2-40B4-BE49-F238E27FC236}">
                <a16:creationId xmlns:a16="http://schemas.microsoft.com/office/drawing/2014/main" id="{9B88EFB8-7E54-1E9C-39E9-5CC177002384}"/>
              </a:ext>
            </a:extLst>
          </p:cNvPr>
          <p:cNvSpPr txBox="1">
            <a:spLocks/>
          </p:cNvSpPr>
          <p:nvPr/>
        </p:nvSpPr>
        <p:spPr>
          <a:xfrm>
            <a:off x="838199" y="1733511"/>
            <a:ext cx="10515601" cy="408599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400" dirty="0">
                <a:solidFill>
                  <a:srgbClr val="4557AD"/>
                </a:solidFill>
                <a:latin typeface="Tenorite" pitchFamily="2" charset="0"/>
                <a:ea typeface="Verdana" panose="020B0604030504040204" pitchFamily="34" charset="0"/>
                <a:cs typeface="Verdana" panose="020B0604030504040204" pitchFamily="34" charset="0"/>
              </a:rPr>
              <a:t>Jack almost reached the top of a magical beanstalk, when an almighty giant rushed at him. </a:t>
            </a:r>
            <a:br>
              <a:rPr lang="en-US" sz="5400" dirty="0">
                <a:solidFill>
                  <a:srgbClr val="4557AD"/>
                </a:solidFill>
                <a:latin typeface="Tenorite" pitchFamily="2" charset="0"/>
                <a:ea typeface="Verdana" panose="020B0604030504040204" pitchFamily="34" charset="0"/>
                <a:cs typeface="Verdana" panose="020B0604030504040204" pitchFamily="34" charset="0"/>
              </a:rPr>
            </a:br>
            <a:r>
              <a:rPr lang="en-US" sz="5400" dirty="0">
                <a:solidFill>
                  <a:srgbClr val="4557AD"/>
                </a:solidFill>
                <a:latin typeface="Tenorite" pitchFamily="2" charset="0"/>
                <a:ea typeface="Verdana" panose="020B0604030504040204" pitchFamily="34" charset="0"/>
                <a:cs typeface="Verdana" panose="020B0604030504040204" pitchFamily="34" charset="0"/>
              </a:rPr>
              <a:t>Jack remained calm and gave the giant half a smile. Then he raced back down the stalk to safety.</a:t>
            </a:r>
            <a:endParaRPr lang="en-AU" sz="54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133089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34 We do</a:t>
            </a:r>
            <a:endParaRPr lang="en-AU" dirty="0"/>
          </a:p>
        </p:txBody>
      </p:sp>
      <p:sp>
        <p:nvSpPr>
          <p:cNvPr id="7" name="Content Placeholder 2">
            <a:extLst>
              <a:ext uri="{FF2B5EF4-FFF2-40B4-BE49-F238E27FC236}">
                <a16:creationId xmlns:a16="http://schemas.microsoft.com/office/drawing/2014/main" id="{E6621E4A-889E-8FD1-2FB6-F94FC57E80DA}"/>
              </a:ext>
            </a:extLst>
          </p:cNvPr>
          <p:cNvSpPr txBox="1">
            <a:spLocks/>
          </p:cNvSpPr>
          <p:nvPr/>
        </p:nvSpPr>
        <p:spPr>
          <a:xfrm>
            <a:off x="927847" y="1830905"/>
            <a:ext cx="9811872" cy="408599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400" dirty="0">
                <a:solidFill>
                  <a:srgbClr val="4557AD"/>
                </a:solidFill>
                <a:latin typeface="Tenorite" pitchFamily="2" charset="0"/>
                <a:ea typeface="Verdana" panose="020B0604030504040204" pitchFamily="34" charset="0"/>
                <a:cs typeface="Verdana" panose="020B0604030504040204" pitchFamily="34" charset="0"/>
              </a:rPr>
              <a:t>I always like to give the calf its milk. I also like to feed the ducks. Then the calf, the ducks and I sit under a palm tree to talk. To me this is the most logical thing to do.</a:t>
            </a:r>
            <a:endParaRPr lang="en-AU" sz="54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281513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35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25894050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36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367900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37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dirty="0">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dirty="0">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366888"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dirty="0">
              <a:solidFill>
                <a:srgbClr val="0E1E42"/>
              </a:solidFill>
              <a:latin typeface="Calibri" panose="020F0502020204030204" pitchFamily="34" charset="0"/>
              <a:ea typeface="Verdana" panose="020B0604030504040204" pitchFamily="34" charset="0"/>
            </a:endParaRPr>
          </a:p>
          <a:p>
            <a:pPr algn="ctr"/>
            <a:r>
              <a:rPr lang="en-US" sz="2800" b="0" dirty="0">
                <a:solidFill>
                  <a:srgbClr val="0E1E42"/>
                </a:solidFill>
                <a:latin typeface="Calibri" panose="020F0502020204030204" pitchFamily="34" charset="0"/>
                <a:ea typeface="Verdana" panose="020B0604030504040204" pitchFamily="34" charset="0"/>
              </a:rPr>
              <a:t>say the sounds </a:t>
            </a:r>
            <a:br>
              <a:rPr lang="en-US" sz="2800" b="0" dirty="0">
                <a:solidFill>
                  <a:srgbClr val="0E1E42"/>
                </a:solidFill>
                <a:latin typeface="Calibri" panose="020F0502020204030204" pitchFamily="34" charset="0"/>
                <a:ea typeface="Verdana" panose="020B0604030504040204" pitchFamily="34" charset="0"/>
              </a:rPr>
            </a:br>
            <a:endParaRPr lang="en-US" sz="2800" dirty="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254013" y="3773466"/>
            <a:ext cx="1180131" cy="1569660"/>
          </a:xfrm>
          <a:prstGeom prst="rect">
            <a:avLst/>
          </a:prstGeom>
          <a:noFill/>
        </p:spPr>
        <p:txBody>
          <a:bodyPr wrap="none" rtlCol="0">
            <a:spAutoFit/>
          </a:bodyPr>
          <a:lstStyle/>
          <a:p>
            <a:r>
              <a:rPr lang="en-US" sz="9600" dirty="0">
                <a:solidFill>
                  <a:srgbClr val="4857A6"/>
                </a:solidFill>
                <a:latin typeface="Tenorite" pitchFamily="2" charset="0"/>
                <a:ea typeface="Verdana" panose="020B0604030504040204" pitchFamily="34" charset="0"/>
              </a:rPr>
              <a:t>al</a:t>
            </a:r>
            <a:endParaRPr lang="en-AU" sz="9600" dirty="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read a word</a:t>
            </a:r>
            <a:endParaRPr lang="en-US" sz="2800" dirty="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98721" y="3545617"/>
            <a:ext cx="2814781" cy="365228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solidFill>
                  <a:srgbClr val="4557AD"/>
                </a:solidFill>
                <a:latin typeface="Tenorite" pitchFamily="2" charset="0"/>
                <a:cs typeface="Arial"/>
              </a:rPr>
              <a:t>balm</a:t>
            </a:r>
          </a:p>
          <a:p>
            <a:pPr marL="0" indent="0" algn="ctr">
              <a:buFont typeface="Arial" panose="020B0604020202020204" pitchFamily="34" charset="0"/>
              <a:buNone/>
            </a:pPr>
            <a:r>
              <a:rPr lang="en-US" sz="4400" dirty="0">
                <a:solidFill>
                  <a:srgbClr val="4557AD"/>
                </a:solidFill>
                <a:latin typeface="Tenorite" pitchFamily="2" charset="0"/>
                <a:cs typeface="Arial"/>
              </a:rPr>
              <a:t>altogether</a:t>
            </a:r>
          </a:p>
          <a:p>
            <a:pPr marL="0" indent="0" algn="ctr">
              <a:buFont typeface="Arial" panose="020B0604020202020204" pitchFamily="34" charset="0"/>
              <a:buNone/>
            </a:pPr>
            <a:r>
              <a:rPr lang="en-US" sz="4400" dirty="0">
                <a:solidFill>
                  <a:srgbClr val="4557AD"/>
                </a:solidFill>
                <a:latin typeface="Tenorite" pitchFamily="2" charset="0"/>
                <a:cs typeface="Arial"/>
              </a:rPr>
              <a:t>critical</a:t>
            </a:r>
          </a:p>
          <a:p>
            <a:pPr marL="0" indent="0" algn="ctr">
              <a:buFont typeface="Arial" panose="020B0604020202020204" pitchFamily="34" charset="0"/>
              <a:buNone/>
            </a:pPr>
            <a:r>
              <a:rPr lang="en-US" sz="4400" dirty="0">
                <a:solidFill>
                  <a:srgbClr val="4557AD"/>
                </a:solidFill>
                <a:latin typeface="Tenorite" pitchFamily="2" charset="0"/>
                <a:cs typeface="Arial"/>
              </a:rPr>
              <a:t>stalk</a:t>
            </a:r>
          </a:p>
          <a:p>
            <a:pPr marL="0" indent="0" algn="ctr">
              <a:buFont typeface="Arial" panose="020B0604020202020204" pitchFamily="34" charset="0"/>
              <a:buNone/>
            </a:pPr>
            <a:endParaRPr lang="en-US" sz="4400" dirty="0">
              <a:solidFill>
                <a:srgbClr val="4557AD"/>
              </a:solidFill>
              <a:latin typeface="Tenorite" pitchFamily="2" charset="0"/>
              <a:cs typeface="Arial"/>
            </a:endParaRP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write a word</a:t>
            </a:r>
            <a:endParaRPr lang="en-US" sz="2800" dirty="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chalk">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97806" y="3241773"/>
            <a:ext cx="1162320" cy="1009471"/>
          </a:xfrm>
          <a:prstGeom prst="rect">
            <a:avLst/>
          </a:prstGeom>
        </p:spPr>
      </p:pic>
      <p:pic>
        <p:nvPicPr>
          <p:cNvPr id="6" name="Picture 5" descr="half">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272621" y="4508563"/>
            <a:ext cx="885779" cy="885779"/>
          </a:xfrm>
          <a:prstGeom prst="rect">
            <a:avLst/>
          </a:prstGeom>
        </p:spPr>
      </p:pic>
      <p:pic>
        <p:nvPicPr>
          <p:cNvPr id="5" name="Graphic 4" descr="Pencil outline">
            <a:extLst>
              <a:ext uri="{FF2B5EF4-FFF2-40B4-BE49-F238E27FC236}">
                <a16:creationId xmlns:a16="http://schemas.microsoft.com/office/drawing/2014/main" id="{CA45A995-3BCB-9631-4B65-16C474A5751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378079" y="5540249"/>
            <a:ext cx="885779" cy="885779"/>
          </a:xfrm>
          <a:prstGeom prst="rect">
            <a:avLst/>
          </a:prstGeom>
        </p:spPr>
      </p:pic>
    </p:spTree>
    <p:custDataLst>
      <p:tags r:id="rId1"/>
    </p:custDataLst>
    <p:extLst>
      <p:ext uri="{BB962C8B-B14F-4D97-AF65-F5344CB8AC3E}">
        <p14:creationId xmlns:p14="http://schemas.microsoft.com/office/powerpoint/2010/main" val="29357872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38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19, lesson 3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05186" y="501955"/>
            <a:ext cx="3982425" cy="5608631"/>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38475303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39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dirty="0">
                <a:solidFill>
                  <a:schemeClr val="bg2"/>
                </a:solidFill>
                <a:effectLst/>
                <a:latin typeface="Calibri Light" panose="020F0302020204030204" pitchFamily="34" charset="0"/>
                <a:ea typeface="+mj-ea"/>
                <a:cs typeface="+mj-cs"/>
              </a:rPr>
              <a:t>Slide 4 Review You do</a:t>
            </a:r>
            <a:endParaRPr lang="en-AU" sz="800" dirty="0">
              <a:solidFill>
                <a:schemeClr val="bg2"/>
              </a:solidFill>
            </a:endParaRPr>
          </a:p>
        </p:txBody>
      </p:sp>
      <p:grpSp>
        <p:nvGrpSpPr>
          <p:cNvPr id="3" name="Group 2" descr="the letters ir, ar, or, er, ur">
            <a:extLst>
              <a:ext uri="{FF2B5EF4-FFF2-40B4-BE49-F238E27FC236}">
                <a16:creationId xmlns:a16="http://schemas.microsoft.com/office/drawing/2014/main" id="{55C4F534-346F-27AB-74B6-15EA338CC263}"/>
              </a:ext>
            </a:extLst>
          </p:cNvPr>
          <p:cNvGrpSpPr/>
          <p:nvPr/>
        </p:nvGrpSpPr>
        <p:grpSpPr>
          <a:xfrm>
            <a:off x="1463930" y="2065730"/>
            <a:ext cx="9264139" cy="2308324"/>
            <a:chOff x="3846903" y="2511781"/>
            <a:chExt cx="7202530" cy="2257017"/>
          </a:xfrm>
        </p:grpSpPr>
        <p:sp>
          <p:nvSpPr>
            <p:cNvPr id="6" name="Content Placeholder 3">
              <a:extLst>
                <a:ext uri="{FF2B5EF4-FFF2-40B4-BE49-F238E27FC236}">
                  <a16:creationId xmlns:a16="http://schemas.microsoft.com/office/drawing/2014/main" id="{D5C69F01-2F68-5486-CB41-005BE0725BA9}"/>
                </a:ext>
              </a:extLst>
            </p:cNvPr>
            <p:cNvSpPr txBox="1">
              <a:spLocks/>
            </p:cNvSpPr>
            <p:nvPr/>
          </p:nvSpPr>
          <p:spPr>
            <a:xfrm>
              <a:off x="7734733" y="2511781"/>
              <a:ext cx="3314700" cy="225701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6000" dirty="0">
                  <a:solidFill>
                    <a:srgbClr val="4857A6"/>
                  </a:solidFill>
                  <a:latin typeface="Tenorite" pitchFamily="2" charset="0"/>
                  <a:ea typeface="Verdana" panose="020B0604030504040204" pitchFamily="34" charset="0"/>
                  <a:cs typeface="Verdana" panose="020B0604030504040204" pitchFamily="34" charset="0"/>
                </a:rPr>
                <a:t>oe</a:t>
              </a:r>
              <a:endParaRPr lang="en-AU" sz="16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7" name="Content Placeholder 3">
              <a:extLst>
                <a:ext uri="{FF2B5EF4-FFF2-40B4-BE49-F238E27FC236}">
                  <a16:creationId xmlns:a16="http://schemas.microsoft.com/office/drawing/2014/main" id="{CDBF20F0-C15F-6AC1-11DB-9563180E31EC}"/>
                </a:ext>
              </a:extLst>
            </p:cNvPr>
            <p:cNvSpPr txBox="1">
              <a:spLocks/>
            </p:cNvSpPr>
            <p:nvPr/>
          </p:nvSpPr>
          <p:spPr>
            <a:xfrm>
              <a:off x="3846903" y="2511781"/>
              <a:ext cx="3677788" cy="225701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6000" dirty="0">
                  <a:solidFill>
                    <a:srgbClr val="4857A6"/>
                  </a:solidFill>
                  <a:latin typeface="Tenorite" pitchFamily="2" charset="0"/>
                  <a:ea typeface="Verdana" panose="020B0604030504040204" pitchFamily="34" charset="0"/>
                  <a:cs typeface="Verdana" panose="020B0604030504040204" pitchFamily="34" charset="0"/>
                </a:rPr>
                <a:t>eigh</a:t>
              </a:r>
              <a:endParaRPr lang="en-AU" sz="16000" dirty="0">
                <a:solidFill>
                  <a:srgbClr val="4857A6"/>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41244203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162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40 End of presentation</a:t>
            </a:r>
            <a:endParaRPr lang="en-AU" dirty="0"/>
          </a:p>
        </p:txBody>
      </p:sp>
    </p:spTree>
    <p:extLst>
      <p:ext uri="{BB962C8B-B14F-4D97-AF65-F5344CB8AC3E}">
        <p14:creationId xmlns:p14="http://schemas.microsoft.com/office/powerpoint/2010/main" val="73194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dirty="0">
                <a:solidFill>
                  <a:schemeClr val="bg2"/>
                </a:solidFill>
                <a:latin typeface="+mn-lt"/>
              </a:rPr>
              <a:t>Slide 5 Review You do</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345761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nvGrpSpPr>
          <p:cNvPr id="6" name="Group 5" descr="took, outliet, howled, raise">
            <a:extLst>
              <a:ext uri="{FF2B5EF4-FFF2-40B4-BE49-F238E27FC236}">
                <a16:creationId xmlns:a16="http://schemas.microsoft.com/office/drawing/2014/main" id="{F6E4324F-4AEF-E022-2C0B-CAA28F08DED7}"/>
              </a:ext>
            </a:extLst>
          </p:cNvPr>
          <p:cNvGrpSpPr/>
          <p:nvPr/>
        </p:nvGrpSpPr>
        <p:grpSpPr>
          <a:xfrm>
            <a:off x="895738" y="1783759"/>
            <a:ext cx="11296262" cy="3609249"/>
            <a:chOff x="895738" y="1783759"/>
            <a:chExt cx="11296262" cy="3609249"/>
          </a:xfrm>
        </p:grpSpPr>
        <p:sp>
          <p:nvSpPr>
            <p:cNvPr id="7" name="Content Placeholder 2">
              <a:extLst>
                <a:ext uri="{FF2B5EF4-FFF2-40B4-BE49-F238E27FC236}">
                  <a16:creationId xmlns:a16="http://schemas.microsoft.com/office/drawing/2014/main" id="{EB36D393-7A0A-9837-6303-F02A9B97DAC3}"/>
                </a:ext>
              </a:extLst>
            </p:cNvPr>
            <p:cNvSpPr txBox="1">
              <a:spLocks/>
            </p:cNvSpPr>
            <p:nvPr/>
          </p:nvSpPr>
          <p:spPr>
            <a:xfrm>
              <a:off x="895738" y="4164980"/>
              <a:ext cx="11296262"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crawled        waterfall</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895738" y="1783759"/>
              <a:ext cx="11296261"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tiptoe            weight</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3" name="Picture 2" descr="beachball">
            <a:extLst>
              <a:ext uri="{FF2B5EF4-FFF2-40B4-BE49-F238E27FC236}">
                <a16:creationId xmlns:a16="http://schemas.microsoft.com/office/drawing/2014/main" id="{4DC2B831-6D4F-6B21-A8BC-67196759E76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1244086" y="1827946"/>
            <a:ext cx="1591075" cy="1591075"/>
          </a:xfrm>
          <a:prstGeom prst="rect">
            <a:avLst/>
          </a:prstGeom>
          <a:noFill/>
          <a:ln>
            <a:noFill/>
          </a:ln>
        </p:spPr>
      </p:pic>
      <p:pic>
        <p:nvPicPr>
          <p:cNvPr id="7" name="Picture 6" descr="paw">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0733" y="1472459"/>
            <a:ext cx="1875351" cy="1875351"/>
          </a:xfrm>
          <a:prstGeom prst="rect">
            <a:avLst/>
          </a:prstGeom>
        </p:spPr>
      </p:pic>
      <p:grpSp>
        <p:nvGrpSpPr>
          <p:cNvPr id="6" name="Group 5" descr="valley">
            <a:extLst>
              <a:ext uri="{FF2B5EF4-FFF2-40B4-BE49-F238E27FC236}">
                <a16:creationId xmlns:a16="http://schemas.microsoft.com/office/drawing/2014/main" id="{1B76C968-AAEC-B395-9EE5-215586F07A07}"/>
              </a:ext>
            </a:extLst>
          </p:cNvPr>
          <p:cNvGrpSpPr/>
          <p:nvPr/>
        </p:nvGrpSpPr>
        <p:grpSpPr>
          <a:xfrm>
            <a:off x="2903315" y="3811548"/>
            <a:ext cx="2354485" cy="2364365"/>
            <a:chOff x="4677686" y="1815749"/>
            <a:chExt cx="3226502" cy="3226502"/>
          </a:xfrm>
        </p:grpSpPr>
        <p:pic>
          <p:nvPicPr>
            <p:cNvPr id="8" name="Picture 7">
              <a:extLst>
                <a:ext uri="{FF2B5EF4-FFF2-40B4-BE49-F238E27FC236}">
                  <a16:creationId xmlns:a16="http://schemas.microsoft.com/office/drawing/2014/main" id="{AA1548AA-7D42-51B8-EF83-7939ADE8D45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77686" y="1815749"/>
              <a:ext cx="3226502" cy="3226502"/>
            </a:xfrm>
            <a:prstGeom prst="rect">
              <a:avLst/>
            </a:prstGeom>
          </p:spPr>
        </p:pic>
        <p:cxnSp>
          <p:nvCxnSpPr>
            <p:cNvPr id="9" name="Straight Arrow Connector 8">
              <a:extLst>
                <a:ext uri="{FF2B5EF4-FFF2-40B4-BE49-F238E27FC236}">
                  <a16:creationId xmlns:a16="http://schemas.microsoft.com/office/drawing/2014/main" id="{9D7CBADA-2256-2798-FEFB-E7425B6C57DC}"/>
                </a:ext>
              </a:extLst>
            </p:cNvPr>
            <p:cNvCxnSpPr>
              <a:cxnSpLocks/>
            </p:cNvCxnSpPr>
            <p:nvPr/>
          </p:nvCxnSpPr>
          <p:spPr>
            <a:xfrm>
              <a:off x="6297452" y="2111433"/>
              <a:ext cx="27709" cy="1118855"/>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pic>
        <p:nvPicPr>
          <p:cNvPr id="5" name="Picture 4" descr="pause">
            <a:extLst>
              <a:ext uri="{FF2B5EF4-FFF2-40B4-BE49-F238E27FC236}">
                <a16:creationId xmlns:a16="http://schemas.microsoft.com/office/drawing/2014/main" id="{9478EC04-FB36-AE33-B128-E483C13CB5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511652" y="4035494"/>
            <a:ext cx="1916474" cy="1916474"/>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F7DC0-505D-51B7-0049-0211D86F1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66A38D-F811-973E-70A4-BC0EBB420EC9}"/>
              </a:ext>
            </a:extLst>
          </p:cNvPr>
          <p:cNvSpPr>
            <a:spLocks noGrp="1"/>
          </p:cNvSpPr>
          <p:nvPr>
            <p:ph type="title" idx="4294967295"/>
          </p:nvPr>
        </p:nvSpPr>
        <p:spPr>
          <a:xfrm>
            <a:off x="0" y="-1690688"/>
            <a:ext cx="10515600" cy="1325563"/>
          </a:xfrm>
        </p:spPr>
        <p:txBody>
          <a:bodyPr>
            <a:normAutofit/>
          </a:bodyPr>
          <a:lstStyle/>
          <a:p>
            <a:r>
              <a:rPr lang="en-US" sz="800" dirty="0">
                <a:solidFill>
                  <a:schemeClr val="bg2"/>
                </a:solidFill>
              </a:rPr>
              <a:t>Slide 8 Suffix review</a:t>
            </a:r>
            <a:endParaRPr lang="en-AU" sz="800" dirty="0">
              <a:solidFill>
                <a:schemeClr val="bg2"/>
              </a:solidFill>
            </a:endParaRPr>
          </a:p>
        </p:txBody>
      </p:sp>
      <p:sp>
        <p:nvSpPr>
          <p:cNvPr id="11" name="Text Placeholder 1">
            <a:extLst>
              <a:ext uri="{FF2B5EF4-FFF2-40B4-BE49-F238E27FC236}">
                <a16:creationId xmlns:a16="http://schemas.microsoft.com/office/drawing/2014/main" id="{40E408B7-85A1-B90B-EADB-E4FE0E1C8BBE}"/>
              </a:ext>
              <a:ext uri="{C183D7F6-B498-43B3-948B-1728B52AA6E4}">
                <adec:decorative xmlns:adec="http://schemas.microsoft.com/office/drawing/2017/decorative" val="1"/>
              </a:ext>
            </a:extLst>
          </p:cNvPr>
          <p:cNvSpPr txBox="1">
            <a:spLocks/>
          </p:cNvSpPr>
          <p:nvPr/>
        </p:nvSpPr>
        <p:spPr>
          <a:xfrm>
            <a:off x="1313789" y="2264922"/>
            <a:ext cx="4782211"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AU" sz="12000" b="0" i="0" u="none" strike="noStrike" kern="1200" cap="none" spc="0" normalizeH="0" baseline="0" noProof="0" dirty="0">
              <a:ln>
                <a:noFill/>
              </a:ln>
              <a:solidFill>
                <a:srgbClr val="4557AD"/>
              </a:solidFill>
              <a:effectLst/>
              <a:uLnTx/>
              <a:uFillTx/>
              <a:latin typeface="Tenorite" pitchFamily="2" charset="0"/>
              <a:ea typeface="+mn-ea"/>
              <a:cs typeface="+mn-cs"/>
            </a:endParaRPr>
          </a:p>
        </p:txBody>
      </p:sp>
      <p:sp>
        <p:nvSpPr>
          <p:cNvPr id="5" name="Title 1">
            <a:extLst>
              <a:ext uri="{FF2B5EF4-FFF2-40B4-BE49-F238E27FC236}">
                <a16:creationId xmlns:a16="http://schemas.microsoft.com/office/drawing/2014/main" id="{3829C473-312E-8ECC-AC6F-FF2CA5371B1B}"/>
              </a:ext>
            </a:extLst>
          </p:cNvPr>
          <p:cNvSpPr txBox="1">
            <a:spLocks/>
          </p:cNvSpPr>
          <p:nvPr/>
        </p:nvSpPr>
        <p:spPr>
          <a:xfrm>
            <a:off x="307427" y="115867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dirty="0">
                <a:solidFill>
                  <a:srgbClr val="4557AD"/>
                </a:solidFill>
                <a:latin typeface="Tenorite" pitchFamily="2" charset="0"/>
              </a:rPr>
              <a:t>-est</a:t>
            </a:r>
            <a:endParaRPr lang="en-US" sz="25000" b="0" dirty="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3286048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 name="Content Placeholder 2">
            <a:extLst>
              <a:ext uri="{FF2B5EF4-FFF2-40B4-BE49-F238E27FC236}">
                <a16:creationId xmlns:a16="http://schemas.microsoft.com/office/drawing/2014/main" id="{D161331C-A51E-9896-4289-411E136CFE1F}"/>
              </a:ext>
            </a:extLst>
          </p:cNvPr>
          <p:cNvSpPr txBox="1">
            <a:spLocks/>
          </p:cNvSpPr>
          <p:nvPr/>
        </p:nvSpPr>
        <p:spPr>
          <a:xfrm>
            <a:off x="337434" y="2846556"/>
            <a:ext cx="11517131" cy="10064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6600" dirty="0">
                <a:solidFill>
                  <a:srgbClr val="4557AD"/>
                </a:solidFill>
                <a:latin typeface="Tenorite" pitchFamily="2" charset="0"/>
                <a:ea typeface="Verdana" panose="020B0604030504040204" pitchFamily="34" charset="0"/>
                <a:cs typeface="Verdana" panose="020B0604030504040204" pitchFamily="34" charset="0"/>
              </a:rPr>
              <a:t>brightest   sweetest   neatest   </a:t>
            </a:r>
            <a:endParaRPr lang="en-AU" sz="66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58651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PROJECT_OPEN" val="0"/>
  <p:tag name="ARTICULATE_SLIDE_COUNT" val="26"/>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4" ma:contentTypeDescription="Create a new document." ma:contentTypeScope="" ma:versionID="b0a94d88f3d407ccb18c6bd338e5439d">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F041D19-2D48-4188-96F2-1D5516761BA9}">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purl.org/dc/dcmitype/"/>
    <ds:schemaRef ds:uri="http://purl.org/dc/terms/"/>
    <ds:schemaRef ds:uri="http://schemas.microsoft.com/office/2006/documentManagement/types"/>
    <ds:schemaRef ds:uri="ff236c08-9611-4854-a4bb-16d44b7327b6"/>
    <ds:schemaRef ds:uri="http://schemas.microsoft.com/office/infopath/2007/PartnerControls"/>
    <ds:schemaRef ds:uri="http://www.w3.org/XML/1998/namespace"/>
    <ds:schemaRef ds:uri="64eff3df-e3d6-48ed-978f-45ff25640900"/>
    <ds:schemaRef ds:uri="http://schemas.openxmlformats.org/package/2006/metadata/core-properties"/>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0</TotalTime>
  <Words>5129</Words>
  <Application>Microsoft Office PowerPoint</Application>
  <PresentationFormat>Widescreen</PresentationFormat>
  <Paragraphs>688</Paragraphs>
  <Slides>40</Slides>
  <Notes>39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Aptos</vt:lpstr>
      <vt:lpstr>Aptos Narrow</vt:lpstr>
      <vt:lpstr>Arial</vt:lpstr>
      <vt:lpstr>Calibri</vt:lpstr>
      <vt:lpstr>Calibri Light</vt:lpstr>
      <vt:lpstr>Courier New</vt:lpstr>
      <vt:lpstr>Symbol</vt:lpstr>
      <vt:lpstr>Tenorite</vt:lpstr>
      <vt:lpstr>Office Theme</vt:lpstr>
      <vt:lpstr>Slide 1 Phase 19 lesson 3 Explicit teaching of a-l spelling pattern</vt:lpstr>
      <vt:lpstr>Slide 2 Review You do</vt:lpstr>
      <vt:lpstr>Slide 3 Review You do</vt:lpstr>
      <vt:lpstr>Slide 4 Review You do</vt:lpstr>
      <vt:lpstr>Slide 5 Review You do</vt:lpstr>
      <vt:lpstr>Slide 6 Review You do</vt:lpstr>
      <vt:lpstr>Slide 7 Review You do</vt:lpstr>
      <vt:lpstr>Slide 8 Suffix review</vt:lpstr>
      <vt:lpstr>Slide 9 Review You do</vt:lpstr>
      <vt:lpstr>Slide 10 Review You do</vt:lpstr>
      <vt:lpstr>Slide 11 Review You do</vt:lpstr>
      <vt:lpstr>Slide 12 Review You do</vt:lpstr>
      <vt:lpstr>Slide 13 Review You do</vt:lpstr>
      <vt:lpstr>Slide 14 End of review</vt:lpstr>
      <vt:lpstr>Slide 15 Learning intention and success criteria</vt:lpstr>
      <vt:lpstr>Slide 16 I do</vt:lpstr>
      <vt:lpstr>Slide 17 I do </vt:lpstr>
      <vt:lpstr>Slide 18 I do </vt:lpstr>
      <vt:lpstr>Slide 19 I do </vt:lpstr>
      <vt:lpstr>Slide 20 I do </vt:lpstr>
      <vt:lpstr>Slide 21 I do </vt:lpstr>
      <vt:lpstr>Slide 22 I do </vt:lpstr>
      <vt:lpstr>Slide 23 I do </vt:lpstr>
      <vt:lpstr>Slide 24 I do </vt:lpstr>
      <vt:lpstr>Slide 25 I do </vt:lpstr>
      <vt:lpstr>Slide 26 I do </vt:lpstr>
      <vt:lpstr>Slide 27 We do </vt:lpstr>
      <vt:lpstr>Slide 28 We do </vt:lpstr>
      <vt:lpstr>Slide 29 We do </vt:lpstr>
      <vt:lpstr>Slide 30 I do </vt:lpstr>
      <vt:lpstr>Slide 31 I do </vt:lpstr>
      <vt:lpstr>Slide 32 I do </vt:lpstr>
      <vt:lpstr>Slide 33 I do </vt:lpstr>
      <vt:lpstr>Slide 34 We do</vt:lpstr>
      <vt:lpstr>Slide 35 I do </vt:lpstr>
      <vt:lpstr>Slide 36 We do </vt:lpstr>
      <vt:lpstr>Slide 37 Check for understanding</vt:lpstr>
      <vt:lpstr>Slide 38 Check for understanding </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2026-03-03T22:40:36Z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