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3"/>
  </p:notesMasterIdLst>
  <p:handoutMasterIdLst>
    <p:handoutMasterId r:id="rId34"/>
  </p:handoutMasterIdLst>
  <p:sldIdLst>
    <p:sldId id="314" r:id="rId5"/>
    <p:sldId id="423" r:id="rId6"/>
    <p:sldId id="315" r:id="rId7"/>
    <p:sldId id="283" r:id="rId8"/>
    <p:sldId id="317" r:id="rId9"/>
    <p:sldId id="416" r:id="rId10"/>
    <p:sldId id="321" r:id="rId11"/>
    <p:sldId id="322" r:id="rId12"/>
    <p:sldId id="323" r:id="rId13"/>
    <p:sldId id="324" r:id="rId14"/>
    <p:sldId id="325" r:id="rId15"/>
    <p:sldId id="326" r:id="rId16"/>
    <p:sldId id="327" r:id="rId17"/>
    <p:sldId id="292" r:id="rId18"/>
    <p:sldId id="301" r:id="rId19"/>
    <p:sldId id="328" r:id="rId20"/>
    <p:sldId id="329" r:id="rId21"/>
    <p:sldId id="330" r:id="rId22"/>
    <p:sldId id="319" r:id="rId23"/>
    <p:sldId id="320" r:id="rId24"/>
    <p:sldId id="331" r:id="rId25"/>
    <p:sldId id="332" r:id="rId26"/>
    <p:sldId id="333" r:id="rId27"/>
    <p:sldId id="281" r:id="rId28"/>
    <p:sldId id="334" r:id="rId29"/>
    <p:sldId id="306" r:id="rId30"/>
    <p:sldId id="308" r:id="rId31"/>
    <p:sldId id="422"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7C1F53-FDA1-E1A7-7E25-60FB569BFAC6}" name="Katie Edwards" initials="KE" userId="S::katie.edwards@esa.edu.au::43829014-7c9f-466b-a8d2-53186a146c56" providerId="AD"/>
  <p188:author id="{6DCFF56C-C452-04AB-1CC8-788A250198E2}" name="Rebecca McEwan" initials="RM" userId="S::Rebecca.McEwan@esa.edu.au::ff810c5d-fc8a-4cb6-9b96-8b31b958f764" providerId="AD"/>
  <p188:author id="{F2AA16A7-A401-F1E4-AE7E-451003CA81B3}" name="Elaine Stanley" initials="ES" userId="S::elaine.stanley@esa.edu.au::9dfc5ab9-b876-4d2e-b928-2720deac3464" providerId="AD"/>
  <p188:author id="{AC1A14C9-5C87-F7A0-98A6-59A8A750B5A3}" name="Liz Heynes" initials="LH" userId="S::Liz.Heynes@esa.edu.au::e5ff50d5-f39a-42f6-9e9f-e790bcc8c38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57AD"/>
    <a:srgbClr val="DFECF9"/>
    <a:srgbClr val="75D1A3"/>
    <a:srgbClr val="DBF1EE"/>
    <a:srgbClr val="B7D0D3"/>
    <a:srgbClr val="ABDFD9"/>
    <a:srgbClr val="A3E1C2"/>
    <a:srgbClr val="C1D6FF"/>
    <a:srgbClr val="F5F9FD"/>
    <a:srgbClr val="018F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1992B7-9868-431A-980E-1D71C1D9C36A}" v="318" dt="2023-11-15T00:56:39.212"/>
    <p1510:client id="{D7190134-2DB1-FD19-1BE5-D99E516F0842}" v="1" dt="2023-11-15T00:31:34.0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30"/>
      </p:cViewPr>
      <p:guideLst>
        <p:guide orient="horz" pos="2160"/>
        <p:guide pos="3840"/>
      </p:guideLst>
    </p:cSldViewPr>
  </p:slideViewPr>
  <p:notesTextViewPr>
    <p:cViewPr>
      <p:scale>
        <a:sx n="1" d="1"/>
        <a:sy n="1" d="1"/>
      </p:scale>
      <p:origin x="0" y="-69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 Heynes" userId="e5ff50d5-f39a-42f6-9e9f-e790bcc8c38d" providerId="ADAL" clId="{39CA0F57-8542-4185-B7CC-981158603CC3}"/>
    <pc:docChg chg="modSld">
      <pc:chgData name="Liz Heynes" userId="e5ff50d5-f39a-42f6-9e9f-e790bcc8c38d" providerId="ADAL" clId="{39CA0F57-8542-4185-B7CC-981158603CC3}" dt="2023-08-18T03:57:23.543" v="0"/>
      <pc:docMkLst>
        <pc:docMk/>
      </pc:docMkLst>
      <pc:sldChg chg="modNotesTx">
        <pc:chgData name="Liz Heynes" userId="e5ff50d5-f39a-42f6-9e9f-e790bcc8c38d" providerId="ADAL" clId="{39CA0F57-8542-4185-B7CC-981158603CC3}" dt="2023-08-18T03:57:23.543" v="0"/>
        <pc:sldMkLst>
          <pc:docMk/>
          <pc:sldMk cId="980326339" sldId="306"/>
        </pc:sldMkLst>
      </pc:sldChg>
    </pc:docChg>
  </pc:docChgLst>
  <pc:docChgLst>
    <pc:chgData name="Liz Heynes" userId="S::liz.heynes@esa.edu.au::e5ff50d5-f39a-42f6-9e9f-e790bcc8c38d" providerId="AD" clId="Web-{FE621D1A-6E89-0394-2F12-6D89846196E6}"/>
    <pc:docChg chg="modSld">
      <pc:chgData name="Liz Heynes" userId="S::liz.heynes@esa.edu.au::e5ff50d5-f39a-42f6-9e9f-e790bcc8c38d" providerId="AD" clId="Web-{FE621D1A-6E89-0394-2F12-6D89846196E6}" dt="2023-07-10T06:22:52.588" v="14"/>
      <pc:docMkLst>
        <pc:docMk/>
      </pc:docMkLst>
      <pc:sldChg chg="modNotes">
        <pc:chgData name="Liz Heynes" userId="S::liz.heynes@esa.edu.au::e5ff50d5-f39a-42f6-9e9f-e790bcc8c38d" providerId="AD" clId="Web-{FE621D1A-6E89-0394-2F12-6D89846196E6}" dt="2023-07-10T06:21:54.711" v="11"/>
        <pc:sldMkLst>
          <pc:docMk/>
          <pc:sldMk cId="3334894480" sldId="283"/>
        </pc:sldMkLst>
      </pc:sldChg>
      <pc:sldChg chg="modNotes">
        <pc:chgData name="Liz Heynes" userId="S::liz.heynes@esa.edu.au::e5ff50d5-f39a-42f6-9e9f-e790bcc8c38d" providerId="AD" clId="Web-{FE621D1A-6E89-0394-2F12-6D89846196E6}" dt="2023-07-10T06:22:52.588" v="14"/>
        <pc:sldMkLst>
          <pc:docMk/>
          <pc:sldMk cId="980326339" sldId="306"/>
        </pc:sldMkLst>
      </pc:sldChg>
    </pc:docChg>
  </pc:docChgLst>
  <pc:docChgLst>
    <pc:chgData name="Elaine Stanley" userId="S::elaine.stanley@esa.edu.au::9dfc5ab9-b876-4d2e-b928-2720deac3464" providerId="AD" clId="Web-{D7190134-2DB1-FD19-1BE5-D99E516F0842}"/>
    <pc:docChg chg="">
      <pc:chgData name="Elaine Stanley" userId="S::elaine.stanley@esa.edu.au::9dfc5ab9-b876-4d2e-b928-2720deac3464" providerId="AD" clId="Web-{D7190134-2DB1-FD19-1BE5-D99E516F0842}" dt="2023-11-15T00:31:34.031" v="0"/>
      <pc:docMkLst>
        <pc:docMk/>
      </pc:docMkLst>
      <pc:sldChg chg="modCm">
        <pc:chgData name="Elaine Stanley" userId="S::elaine.stanley@esa.edu.au::9dfc5ab9-b876-4d2e-b928-2720deac3464" providerId="AD" clId="Web-{D7190134-2DB1-FD19-1BE5-D99E516F0842}" dt="2023-11-15T00:31:34.031" v="0"/>
        <pc:sldMkLst>
          <pc:docMk/>
          <pc:sldMk cId="263970238" sldId="423"/>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D7190134-2DB1-FD19-1BE5-D99E516F0842}" dt="2023-11-15T00:31:34.031" v="0"/>
              <pc2:cmMkLst xmlns:pc2="http://schemas.microsoft.com/office/powerpoint/2019/9/main/command">
                <pc:docMk/>
                <pc:sldMk cId="263970238" sldId="423"/>
                <pc2:cmMk id="{BCF1CEEF-2F68-45A1-B021-D8BE0727689E}"/>
              </pc2:cmMkLst>
              <pc226:cmRplyChg chg="add">
                <pc226:chgData name="Elaine Stanley" userId="S::elaine.stanley@esa.edu.au::9dfc5ab9-b876-4d2e-b928-2720deac3464" providerId="AD" clId="Web-{D7190134-2DB1-FD19-1BE5-D99E516F0842}" dt="2023-11-15T00:31:34.031" v="0"/>
                <pc2:cmRplyMkLst xmlns:pc2="http://schemas.microsoft.com/office/powerpoint/2019/9/main/command">
                  <pc:docMk/>
                  <pc:sldMk cId="263970238" sldId="423"/>
                  <pc2:cmMk id="{BCF1CEEF-2F68-45A1-B021-D8BE0727689E}"/>
                  <pc2:cmRplyMk id="{29E98692-5874-485F-9FBE-51C92938503D}"/>
                </pc2:cmRplyMkLst>
              </pc226:cmRplyChg>
            </pc226:cmChg>
          </p:ext>
        </pc:extLst>
      </pc:sldChg>
    </pc:docChg>
  </pc:docChgLst>
  <pc:docChgLst>
    <pc:chgData name="Amanda Coleiro" userId="S::amanda.coleiro@esa.edu.au::b30aea03-0fa7-4240-b1c4-13bfd1507b63" providerId="AD" clId="Web-{17FBD3EF-59FE-0A94-EC10-5A3A09BC1620}"/>
    <pc:docChg chg="modSld">
      <pc:chgData name="Amanda Coleiro" userId="S::amanda.coleiro@esa.edu.au::b30aea03-0fa7-4240-b1c4-13bfd1507b63" providerId="AD" clId="Web-{17FBD3EF-59FE-0A94-EC10-5A3A09BC1620}" dt="2023-07-06T00:47:00.308" v="2"/>
      <pc:docMkLst>
        <pc:docMk/>
      </pc:docMkLst>
      <pc:sldChg chg="modNotes">
        <pc:chgData name="Amanda Coleiro" userId="S::amanda.coleiro@esa.edu.au::b30aea03-0fa7-4240-b1c4-13bfd1507b63" providerId="AD" clId="Web-{17FBD3EF-59FE-0A94-EC10-5A3A09BC1620}" dt="2023-07-06T00:47:00.308" v="2"/>
        <pc:sldMkLst>
          <pc:docMk/>
          <pc:sldMk cId="3334894480" sldId="283"/>
        </pc:sldMkLst>
      </pc:sldChg>
    </pc:docChg>
  </pc:docChgLst>
  <pc:docChgLst>
    <pc:chgData name="Liz Heynes" userId="e5ff50d5-f39a-42f6-9e9f-e790bcc8c38d" providerId="ADAL" clId="{CB1992B7-9868-431A-980E-1D71C1D9C36A}"/>
    <pc:docChg chg="undo custSel addSld delSld modSld">
      <pc:chgData name="Liz Heynes" userId="e5ff50d5-f39a-42f6-9e9f-e790bcc8c38d" providerId="ADAL" clId="{CB1992B7-9868-431A-980E-1D71C1D9C36A}" dt="2023-11-15T00:56:23.598" v="399" actId="790"/>
      <pc:docMkLst>
        <pc:docMk/>
      </pc:docMkLst>
      <pc:sldChg chg="modSp add del mod">
        <pc:chgData name="Liz Heynes" userId="e5ff50d5-f39a-42f6-9e9f-e790bcc8c38d" providerId="ADAL" clId="{CB1992B7-9868-431A-980E-1D71C1D9C36A}" dt="2023-11-09T00:29:52.260" v="211" actId="6549"/>
        <pc:sldMkLst>
          <pc:docMk/>
          <pc:sldMk cId="3671715320" sldId="315"/>
        </pc:sldMkLst>
        <pc:spChg chg="mod">
          <ac:chgData name="Liz Heynes" userId="e5ff50d5-f39a-42f6-9e9f-e790bcc8c38d" providerId="ADAL" clId="{CB1992B7-9868-431A-980E-1D71C1D9C36A}" dt="2023-11-09T00:29:52.260" v="211" actId="6549"/>
          <ac:spMkLst>
            <pc:docMk/>
            <pc:sldMk cId="3671715320" sldId="315"/>
            <ac:spMk id="3" creationId="{91DE4C56-4C8A-6701-658C-0DF29964870C}"/>
          </ac:spMkLst>
        </pc:spChg>
      </pc:sldChg>
      <pc:sldChg chg="modNotesTx">
        <pc:chgData name="Liz Heynes" userId="e5ff50d5-f39a-42f6-9e9f-e790bcc8c38d" providerId="ADAL" clId="{CB1992B7-9868-431A-980E-1D71C1D9C36A}" dt="2023-11-09T00:34:09.158" v="280" actId="790"/>
        <pc:sldMkLst>
          <pc:docMk/>
          <pc:sldMk cId="3917018050" sldId="317"/>
        </pc:sldMkLst>
      </pc:sldChg>
      <pc:sldChg chg="modSp add mod addCm delCm modCm">
        <pc:chgData name="Liz Heynes" userId="e5ff50d5-f39a-42f6-9e9f-e790bcc8c38d" providerId="ADAL" clId="{CB1992B7-9868-431A-980E-1D71C1D9C36A}" dt="2023-11-15T00:56:23.598" v="399" actId="790"/>
        <pc:sldMkLst>
          <pc:docMk/>
          <pc:sldMk cId="263970238" sldId="423"/>
        </pc:sldMkLst>
        <pc:spChg chg="mod">
          <ac:chgData name="Liz Heynes" userId="e5ff50d5-f39a-42f6-9e9f-e790bcc8c38d" providerId="ADAL" clId="{CB1992B7-9868-431A-980E-1D71C1D9C36A}" dt="2023-11-10T01:30:28.402" v="371" actId="6549"/>
          <ac:spMkLst>
            <pc:docMk/>
            <pc:sldMk cId="263970238" sldId="423"/>
            <ac:spMk id="4" creationId="{57D7EC55-7941-C96F-1DC2-D9837B93B02E}"/>
          </ac:spMkLst>
        </pc:spChg>
        <pc:spChg chg="mod">
          <ac:chgData name="Liz Heynes" userId="e5ff50d5-f39a-42f6-9e9f-e790bcc8c38d" providerId="ADAL" clId="{CB1992B7-9868-431A-980E-1D71C1D9C36A}" dt="2023-11-15T00:56:23.598" v="399" actId="790"/>
          <ac:spMkLst>
            <pc:docMk/>
            <pc:sldMk cId="263970238" sldId="423"/>
            <ac:spMk id="5" creationId="{31EB3C7A-CF55-429E-416B-470557744E03}"/>
          </ac:spMkLst>
        </pc:spChg>
        <pc:spChg chg="mod">
          <ac:chgData name="Liz Heynes" userId="e5ff50d5-f39a-42f6-9e9f-e790bcc8c38d" providerId="ADAL" clId="{CB1992B7-9868-431A-980E-1D71C1D9C36A}" dt="2023-11-15T00:38:45.077" v="396" actId="20577"/>
          <ac:spMkLst>
            <pc:docMk/>
            <pc:sldMk cId="263970238" sldId="423"/>
            <ac:spMk id="14" creationId="{ACF240A3-978A-4B35-BD35-EA692FE71D29}"/>
          </ac:spMkLst>
        </pc:sp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CB1992B7-9868-431A-980E-1D71C1D9C36A}" dt="2023-11-09T00:23:38.544" v="1"/>
              <pc2:cmMkLst xmlns:pc2="http://schemas.microsoft.com/office/powerpoint/2019/9/main/command">
                <pc:docMk/>
                <pc:sldMk cId="263970238" sldId="423"/>
                <pc2:cmMk id="{2ABC6407-F1B9-4C4E-84C4-848C38B53A6E}"/>
              </pc2:cmMkLst>
            </pc226:cmChg>
            <pc226:cmChg xmlns:pc226="http://schemas.microsoft.com/office/powerpoint/2022/06/main/command" chg="add del mod">
              <pc226:chgData name="Liz Heynes" userId="e5ff50d5-f39a-42f6-9e9f-e790bcc8c38d" providerId="ADAL" clId="{CB1992B7-9868-431A-980E-1D71C1D9C36A}" dt="2023-11-10T01:28:05.118" v="282"/>
              <pc2:cmMkLst xmlns:pc2="http://schemas.microsoft.com/office/powerpoint/2019/9/main/command">
                <pc:docMk/>
                <pc:sldMk cId="263970238" sldId="423"/>
                <pc2:cmMk id="{649CD72A-7BD2-4AC7-9028-E37D435D0D93}"/>
              </pc2:cmMkLst>
            </pc226:cmChg>
            <pc226:cmChg xmlns:pc226="http://schemas.microsoft.com/office/powerpoint/2022/06/main/command" chg="add del">
              <pc226:chgData name="Liz Heynes" userId="e5ff50d5-f39a-42f6-9e9f-e790bcc8c38d" providerId="ADAL" clId="{CB1992B7-9868-431A-980E-1D71C1D9C36A}" dt="2023-11-10T01:30:46.630" v="373"/>
              <pc2:cmMkLst xmlns:pc2="http://schemas.microsoft.com/office/powerpoint/2019/9/main/command">
                <pc:docMk/>
                <pc:sldMk cId="263970238" sldId="423"/>
                <pc2:cmMk id="{2407EEE6-1C3D-40B1-8631-F918FD78066E}"/>
              </pc2:cmMkLst>
            </pc226:cmChg>
            <pc226:cmChg xmlns:pc226="http://schemas.microsoft.com/office/powerpoint/2022/06/main/command" chg="del">
              <pc226:chgData name="Liz Heynes" userId="e5ff50d5-f39a-42f6-9e9f-e790bcc8c38d" providerId="ADAL" clId="{CB1992B7-9868-431A-980E-1D71C1D9C36A}" dt="2023-11-15T00:38:57.701" v="397"/>
              <pc2:cmMkLst xmlns:pc2="http://schemas.microsoft.com/office/powerpoint/2019/9/main/command">
                <pc:docMk/>
                <pc:sldMk cId="263970238" sldId="423"/>
                <pc2:cmMk id="{BCF1CEEF-2F68-45A1-B021-D8BE0727689E}"/>
              </pc2:cmMkLst>
              <pc226:cmRplyChg chg="add">
                <pc226:chgData name="Liz Heynes" userId="e5ff50d5-f39a-42f6-9e9f-e790bcc8c38d" providerId="ADAL" clId="{CB1992B7-9868-431A-980E-1D71C1D9C36A}" dt="2023-11-10T01:32:25.792" v="374"/>
                <pc2:cmRplyMkLst xmlns:pc2="http://schemas.microsoft.com/office/powerpoint/2019/9/main/command">
                  <pc:docMk/>
                  <pc:sldMk cId="263970238" sldId="423"/>
                  <pc2:cmMk id="{BCF1CEEF-2F68-45A1-B021-D8BE0727689E}"/>
                  <pc2:cmRplyMk id="{D110CB9C-16EE-46E6-AF8C-BE9E04126F3C}"/>
                </pc2:cmRplyMkLst>
              </pc226:cmRplyChg>
            </pc226:cmChg>
          </p:ext>
        </pc:extLst>
      </pc:sldChg>
    </pc:docChg>
  </pc:docChgLst>
  <pc:docChgLst>
    <pc:chgData name="Liz Heynes" userId="e5ff50d5-f39a-42f6-9e9f-e790bcc8c38d" providerId="ADAL" clId="{3C722301-4BFB-4E42-A46A-DEE2CE5435C1}"/>
    <pc:docChg chg="undo custSel modSld">
      <pc:chgData name="Liz Heynes" userId="e5ff50d5-f39a-42f6-9e9f-e790bcc8c38d" providerId="ADAL" clId="{3C722301-4BFB-4E42-A46A-DEE2CE5435C1}" dt="2023-07-27T02:01:20.644" v="137" actId="1076"/>
      <pc:docMkLst>
        <pc:docMk/>
      </pc:docMkLst>
      <pc:sldChg chg="addSp delSp modSp mod modNotesTx">
        <pc:chgData name="Liz Heynes" userId="e5ff50d5-f39a-42f6-9e9f-e790bcc8c38d" providerId="ADAL" clId="{3C722301-4BFB-4E42-A46A-DEE2CE5435C1}" dt="2023-07-27T02:01:20.644" v="137" actId="1076"/>
        <pc:sldMkLst>
          <pc:docMk/>
          <pc:sldMk cId="980326339" sldId="306"/>
        </pc:sldMkLst>
        <pc:picChg chg="del">
          <ac:chgData name="Liz Heynes" userId="e5ff50d5-f39a-42f6-9e9f-e790bcc8c38d" providerId="ADAL" clId="{3C722301-4BFB-4E42-A46A-DEE2CE5435C1}" dt="2023-07-27T01:59:55.443" v="130" actId="478"/>
          <ac:picMkLst>
            <pc:docMk/>
            <pc:sldMk cId="980326339" sldId="306"/>
            <ac:picMk id="3" creationId="{B9B1CA08-1357-D1B1-3AD0-850C52796301}"/>
          </ac:picMkLst>
        </pc:picChg>
        <pc:picChg chg="add mod">
          <ac:chgData name="Liz Heynes" userId="e5ff50d5-f39a-42f6-9e9f-e790bcc8c38d" providerId="ADAL" clId="{3C722301-4BFB-4E42-A46A-DEE2CE5435C1}" dt="2023-07-27T02:01:20.644" v="137" actId="1076"/>
          <ac:picMkLst>
            <pc:docMk/>
            <pc:sldMk cId="980326339" sldId="306"/>
            <ac:picMk id="4" creationId="{86C85369-2A7F-AA87-6B6A-2751E5D3A9C7}"/>
          </ac:picMkLst>
        </pc:picChg>
      </pc:sldChg>
      <pc:sldChg chg="modNotesTx">
        <pc:chgData name="Liz Heynes" userId="e5ff50d5-f39a-42f6-9e9f-e790bcc8c38d" providerId="ADAL" clId="{3C722301-4BFB-4E42-A46A-DEE2CE5435C1}" dt="2023-07-27T01:08:26" v="123" actId="948"/>
        <pc:sldMkLst>
          <pc:docMk/>
          <pc:sldMk cId="3731044898" sldId="308"/>
        </pc:sldMkLst>
      </pc:sldChg>
      <pc:sldChg chg="addSp modSp mod modAnim">
        <pc:chgData name="Liz Heynes" userId="e5ff50d5-f39a-42f6-9e9f-e790bcc8c38d" providerId="ADAL" clId="{3C722301-4BFB-4E42-A46A-DEE2CE5435C1}" dt="2023-07-27T00:50:53.264" v="19" actId="1076"/>
        <pc:sldMkLst>
          <pc:docMk/>
          <pc:sldMk cId="3917018050" sldId="317"/>
        </pc:sldMkLst>
        <pc:spChg chg="add mod">
          <ac:chgData name="Liz Heynes" userId="e5ff50d5-f39a-42f6-9e9f-e790bcc8c38d" providerId="ADAL" clId="{3C722301-4BFB-4E42-A46A-DEE2CE5435C1}" dt="2023-07-27T00:50:53.264" v="19" actId="1076"/>
          <ac:spMkLst>
            <pc:docMk/>
            <pc:sldMk cId="3917018050" sldId="317"/>
            <ac:spMk id="2" creationId="{264C11D1-78EA-BB82-2762-DA9506B0175D}"/>
          </ac:spMkLst>
        </pc:spChg>
        <pc:spChg chg="mod">
          <ac:chgData name="Liz Heynes" userId="e5ff50d5-f39a-42f6-9e9f-e790bcc8c38d" providerId="ADAL" clId="{3C722301-4BFB-4E42-A46A-DEE2CE5435C1}" dt="2023-07-27T00:50:42.572" v="18" actId="14100"/>
          <ac:spMkLst>
            <pc:docMk/>
            <pc:sldMk cId="3917018050" sldId="317"/>
            <ac:spMk id="8" creationId="{9D31C32A-4896-2D8A-3551-F9CEFC30CCB1}"/>
          </ac:spMkLst>
        </pc:spChg>
      </pc:sldChg>
      <pc:sldChg chg="modSp mod">
        <pc:chgData name="Liz Heynes" userId="e5ff50d5-f39a-42f6-9e9f-e790bcc8c38d" providerId="ADAL" clId="{3C722301-4BFB-4E42-A46A-DEE2CE5435C1}" dt="2023-07-27T00:52:13.917" v="58" actId="255"/>
        <pc:sldMkLst>
          <pc:docMk/>
          <pc:sldMk cId="4030171034" sldId="416"/>
        </pc:sldMkLst>
        <pc:spChg chg="mod">
          <ac:chgData name="Liz Heynes" userId="e5ff50d5-f39a-42f6-9e9f-e790bcc8c38d" providerId="ADAL" clId="{3C722301-4BFB-4E42-A46A-DEE2CE5435C1}" dt="2023-07-27T00:51:18.485" v="31" actId="1037"/>
          <ac:spMkLst>
            <pc:docMk/>
            <pc:sldMk cId="4030171034" sldId="416"/>
            <ac:spMk id="3" creationId="{A8F0E65C-0A3B-1506-9417-2B707A010AE2}"/>
          </ac:spMkLst>
        </pc:spChg>
        <pc:spChg chg="mod">
          <ac:chgData name="Liz Heynes" userId="e5ff50d5-f39a-42f6-9e9f-e790bcc8c38d" providerId="ADAL" clId="{3C722301-4BFB-4E42-A46A-DEE2CE5435C1}" dt="2023-07-27T00:51:43.238" v="42" actId="255"/>
          <ac:spMkLst>
            <pc:docMk/>
            <pc:sldMk cId="4030171034" sldId="416"/>
            <ac:spMk id="26" creationId="{368E38F7-B9DE-3A33-53A5-98AF1DC9DF73}"/>
          </ac:spMkLst>
        </pc:spChg>
        <pc:spChg chg="mod">
          <ac:chgData name="Liz Heynes" userId="e5ff50d5-f39a-42f6-9e9f-e790bcc8c38d" providerId="ADAL" clId="{3C722301-4BFB-4E42-A46A-DEE2CE5435C1}" dt="2023-07-27T00:52:13.917" v="58" actId="255"/>
          <ac:spMkLst>
            <pc:docMk/>
            <pc:sldMk cId="4030171034" sldId="416"/>
            <ac:spMk id="33" creationId="{B0061D0F-A680-D7FC-5F2E-947F3EE16D91}"/>
          </ac:spMkLst>
        </pc:spChg>
      </pc:sldChg>
    </pc:docChg>
  </pc:docChgLst>
  <pc:docChgLst>
    <pc:chgData name="Elaine Stanley" userId="S::elaine.stanley@esa.edu.au::9dfc5ab9-b876-4d2e-b928-2720deac3464" providerId="AD" clId="Web-{0FA40A64-779B-642F-FD89-CB71B5BDEF48}"/>
    <pc:docChg chg="">
      <pc:chgData name="Elaine Stanley" userId="S::elaine.stanley@esa.edu.au::9dfc5ab9-b876-4d2e-b928-2720deac3464" providerId="AD" clId="Web-{0FA40A64-779B-642F-FD89-CB71B5BDEF48}" dt="2023-11-09T01:27:19.576" v="2"/>
      <pc:docMkLst>
        <pc:docMk/>
      </pc:docMkLst>
      <pc:sldChg chg="addCm modCm">
        <pc:chgData name="Elaine Stanley" userId="S::elaine.stanley@esa.edu.au::9dfc5ab9-b876-4d2e-b928-2720deac3464" providerId="AD" clId="Web-{0FA40A64-779B-642F-FD89-CB71B5BDEF48}" dt="2023-11-09T01:27:19.576" v="2"/>
        <pc:sldMkLst>
          <pc:docMk/>
          <pc:sldMk cId="263970238" sldId="423"/>
        </pc:sldMkLst>
        <pc:extLst>
          <p:ext xmlns:p="http://schemas.openxmlformats.org/presentationml/2006/main" uri="{D6D511B9-2390-475A-947B-AFAB55BFBCF1}">
            <pc226:cmChg xmlns:pc226="http://schemas.microsoft.com/office/powerpoint/2022/06/main/command" chg="add mod">
              <pc226:chgData name="Elaine Stanley" userId="S::elaine.stanley@esa.edu.au::9dfc5ab9-b876-4d2e-b928-2720deac3464" providerId="AD" clId="Web-{0FA40A64-779B-642F-FD89-CB71B5BDEF48}" dt="2023-11-09T01:27:19.576" v="2"/>
              <pc2:cmMkLst xmlns:pc2="http://schemas.microsoft.com/office/powerpoint/2019/9/main/command">
                <pc:docMk/>
                <pc:sldMk cId="263970238" sldId="423"/>
                <pc2:cmMk id="{BCF1CEEF-2F68-45A1-B021-D8BE0727689E}"/>
              </pc2:cmMkLst>
              <pc226:cmRplyChg chg="add">
                <pc226:chgData name="Elaine Stanley" userId="S::elaine.stanley@esa.edu.au::9dfc5ab9-b876-4d2e-b928-2720deac3464" providerId="AD" clId="Web-{0FA40A64-779B-642F-FD89-CB71B5BDEF48}" dt="2023-11-09T01:25:44.808" v="1"/>
                <pc2:cmRplyMkLst xmlns:pc2="http://schemas.microsoft.com/office/powerpoint/2019/9/main/command">
                  <pc:docMk/>
                  <pc:sldMk cId="263970238" sldId="423"/>
                  <pc2:cmMk id="{BCF1CEEF-2F68-45A1-B021-D8BE0727689E}"/>
                  <pc2:cmRplyMk id="{0A62EA18-3D53-41C1-B831-18BB860CEE48}"/>
                </pc2:cmRplyMkLst>
              </pc226:cmRplyChg>
            </pc226:cmChg>
          </p:ext>
        </pc:extLst>
      </pc:sldChg>
    </pc:docChg>
  </pc:docChgLst>
  <pc:docChgLst>
    <pc:chgData name="Elaine Stanley" userId="S::elaine.stanley@esa.edu.au::9dfc5ab9-b876-4d2e-b928-2720deac3464" providerId="AD" clId="Web-{7531FC50-8798-EC09-8746-EC5219FFBF29}"/>
    <pc:docChg chg="">
      <pc:chgData name="Elaine Stanley" userId="S::elaine.stanley@esa.edu.au::9dfc5ab9-b876-4d2e-b928-2720deac3464" providerId="AD" clId="Web-{7531FC50-8798-EC09-8746-EC5219FFBF29}" dt="2023-11-09T01:29:31.448" v="0"/>
      <pc:docMkLst>
        <pc:docMk/>
      </pc:docMkLst>
      <pc:sldChg chg="modCm">
        <pc:chgData name="Elaine Stanley" userId="S::elaine.stanley@esa.edu.au::9dfc5ab9-b876-4d2e-b928-2720deac3464" providerId="AD" clId="Web-{7531FC50-8798-EC09-8746-EC5219FFBF29}" dt="2023-11-09T01:29:31.448" v="0"/>
        <pc:sldMkLst>
          <pc:docMk/>
          <pc:sldMk cId="263970238" sldId="423"/>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7531FC50-8798-EC09-8746-EC5219FFBF29}" dt="2023-11-09T01:29:31.448" v="0"/>
              <pc2:cmMkLst xmlns:pc2="http://schemas.microsoft.com/office/powerpoint/2019/9/main/command">
                <pc:docMk/>
                <pc:sldMk cId="263970238" sldId="423"/>
                <pc2:cmMk id="{2407EEE6-1C3D-40B1-8631-F918FD78066E}"/>
              </pc2:cmMkLst>
              <pc226:cmRplyChg chg="add">
                <pc226:chgData name="Elaine Stanley" userId="S::elaine.stanley@esa.edu.au::9dfc5ab9-b876-4d2e-b928-2720deac3464" providerId="AD" clId="Web-{7531FC50-8798-EC09-8746-EC5219FFBF29}" dt="2023-11-09T01:29:31.448" v="0"/>
                <pc2:cmRplyMkLst xmlns:pc2="http://schemas.microsoft.com/office/powerpoint/2019/9/main/command">
                  <pc:docMk/>
                  <pc:sldMk cId="263970238" sldId="423"/>
                  <pc2:cmMk id="{2407EEE6-1C3D-40B1-8631-F918FD78066E}"/>
                  <pc2:cmRplyMk id="{F4CE7742-04BB-4DB5-8A15-3812DB6E8280}"/>
                </pc2:cmRplyMkLst>
              </pc226:cmRplyChg>
            </pc226:cmChg>
          </p:ext>
        </pc:extLst>
      </pc:sldChg>
    </pc:docChg>
  </pc:docChgLst>
  <pc:docChgLst>
    <pc:chgData name="Elaine Stanley" userId="9dfc5ab9-b876-4d2e-b928-2720deac3464" providerId="ADAL" clId="{29D8359E-F6FD-4A84-B117-984D92D8C6A1}"/>
    <pc:docChg chg="modSld">
      <pc:chgData name="Elaine Stanley" userId="9dfc5ab9-b876-4d2e-b928-2720deac3464" providerId="ADAL" clId="{29D8359E-F6FD-4A84-B117-984D92D8C6A1}" dt="2023-07-10T06:16:09.774" v="419" actId="20577"/>
      <pc:docMkLst>
        <pc:docMk/>
      </pc:docMkLst>
      <pc:sldChg chg="modNotesTx">
        <pc:chgData name="Elaine Stanley" userId="9dfc5ab9-b876-4d2e-b928-2720deac3464" providerId="ADAL" clId="{29D8359E-F6FD-4A84-B117-984D92D8C6A1}" dt="2023-07-10T06:16:09.774" v="419" actId="20577"/>
        <pc:sldMkLst>
          <pc:docMk/>
          <pc:sldMk cId="980326339" sldId="306"/>
        </pc:sldMkLst>
      </pc:sldChg>
    </pc:docChg>
  </pc:docChgLst>
  <pc:docChgLst>
    <pc:chgData name="Liz Heynes" userId="e5ff50d5-f39a-42f6-9e9f-e790bcc8c38d" providerId="ADAL" clId="{0BE9EF48-8F2F-421D-8E5C-13525E2E523C}"/>
    <pc:docChg chg="undo custSel addSld delSld modSld">
      <pc:chgData name="Liz Heynes" userId="e5ff50d5-f39a-42f6-9e9f-e790bcc8c38d" providerId="ADAL" clId="{0BE9EF48-8F2F-421D-8E5C-13525E2E523C}" dt="2023-07-10T05:02:50.859" v="898" actId="20577"/>
      <pc:docMkLst>
        <pc:docMk/>
      </pc:docMkLst>
      <pc:sldChg chg="modNotesTx">
        <pc:chgData name="Liz Heynes" userId="e5ff50d5-f39a-42f6-9e9f-e790bcc8c38d" providerId="ADAL" clId="{0BE9EF48-8F2F-421D-8E5C-13525E2E523C}" dt="2023-07-10T05:01:21.169" v="852" actId="20577"/>
        <pc:sldMkLst>
          <pc:docMk/>
          <pc:sldMk cId="4042367014" sldId="281"/>
        </pc:sldMkLst>
      </pc:sldChg>
      <pc:sldChg chg="modSp mod addCm delCm modCm modNotesTx">
        <pc:chgData name="Liz Heynes" userId="e5ff50d5-f39a-42f6-9e9f-e790bcc8c38d" providerId="ADAL" clId="{0BE9EF48-8F2F-421D-8E5C-13525E2E523C}" dt="2023-07-10T05:02:04.792" v="870"/>
        <pc:sldMkLst>
          <pc:docMk/>
          <pc:sldMk cId="3334894480" sldId="283"/>
        </pc:sldMkLst>
        <pc:spChg chg="mod">
          <ac:chgData name="Liz Heynes" userId="e5ff50d5-f39a-42f6-9e9f-e790bcc8c38d" providerId="ADAL" clId="{0BE9EF48-8F2F-421D-8E5C-13525E2E523C}" dt="2023-06-29T01:36:18.650" v="2" actId="20577"/>
          <ac:spMkLst>
            <pc:docMk/>
            <pc:sldMk cId="3334894480" sldId="283"/>
            <ac:spMk id="9" creationId="{8D6788E9-AD98-4DC8-8458-7F04698CA380}"/>
          </ac:spMkLst>
        </pc:spChg>
        <pc:spChg chg="mod">
          <ac:chgData name="Liz Heynes" userId="e5ff50d5-f39a-42f6-9e9f-e790bcc8c38d" providerId="ADAL" clId="{0BE9EF48-8F2F-421D-8E5C-13525E2E523C}" dt="2023-07-10T04:57:43.753" v="603"/>
          <ac:spMkLst>
            <pc:docMk/>
            <pc:sldMk cId="3334894480" sldId="283"/>
            <ac:spMk id="10" creationId="{6424663C-24C3-43E9-B305-4BA826D0F46D}"/>
          </ac:spMkLst>
        </pc:spChg>
        <pc:extLst>
          <p:ext xmlns:p="http://schemas.openxmlformats.org/presentationml/2006/main" uri="{D6D511B9-2390-475A-947B-AFAB55BFBCF1}">
            <pc226:cmChg xmlns:pc226="http://schemas.microsoft.com/office/powerpoint/2022/06/main/command" chg="add del">
              <pc226:chgData name="Liz Heynes" userId="e5ff50d5-f39a-42f6-9e9f-e790bcc8c38d" providerId="ADAL" clId="{0BE9EF48-8F2F-421D-8E5C-13525E2E523C}" dt="2023-07-05T06:17:38.713" v="515"/>
              <pc2:cmMkLst xmlns:pc2="http://schemas.microsoft.com/office/powerpoint/2019/9/main/command">
                <pc:docMk/>
                <pc:sldMk cId="3334894480" sldId="283"/>
                <pc2:cmMk id="{15EAE866-9835-40DE-8930-09A93BAF6639}"/>
              </pc2:cmMkLst>
              <pc226:cmRplyChg chg="add">
                <pc226:chgData name="Liz Heynes" userId="e5ff50d5-f39a-42f6-9e9f-e790bcc8c38d" providerId="ADAL" clId="{0BE9EF48-8F2F-421D-8E5C-13525E2E523C}" dt="2023-07-05T04:53:34.627" v="482"/>
                <pc2:cmRplyMkLst xmlns:pc2="http://schemas.microsoft.com/office/powerpoint/2019/9/main/command">
                  <pc:docMk/>
                  <pc:sldMk cId="3334894480" sldId="283"/>
                  <pc2:cmMk id="{15EAE866-9835-40DE-8930-09A93BAF6639}"/>
                  <pc2:cmRplyMk id="{BA635892-EFB7-4888-B121-D813BD49C5B2}"/>
                </pc2:cmRplyMkLst>
              </pc226:cmRplyChg>
            </pc226:cmChg>
          </p:ext>
        </pc:extLst>
      </pc:sldChg>
      <pc:sldChg chg="addSp delSp modSp mod modNotesTx">
        <pc:chgData name="Liz Heynes" userId="e5ff50d5-f39a-42f6-9e9f-e790bcc8c38d" providerId="ADAL" clId="{0BE9EF48-8F2F-421D-8E5C-13525E2E523C}" dt="2023-07-10T05:00:28.461" v="772" actId="20577"/>
        <pc:sldMkLst>
          <pc:docMk/>
          <pc:sldMk cId="4224750223" sldId="292"/>
        </pc:sldMkLst>
        <pc:picChg chg="add del mod">
          <ac:chgData name="Liz Heynes" userId="e5ff50d5-f39a-42f6-9e9f-e790bcc8c38d" providerId="ADAL" clId="{0BE9EF48-8F2F-421D-8E5C-13525E2E523C}" dt="2023-07-05T04:55:18.085" v="488" actId="931"/>
          <ac:picMkLst>
            <pc:docMk/>
            <pc:sldMk cId="4224750223" sldId="292"/>
            <ac:picMk id="3" creationId="{342A2A93-EDC4-B274-A1CC-64882BDE04F7}"/>
          </ac:picMkLst>
        </pc:picChg>
        <pc:picChg chg="add del mod">
          <ac:chgData name="Liz Heynes" userId="e5ff50d5-f39a-42f6-9e9f-e790bcc8c38d" providerId="ADAL" clId="{0BE9EF48-8F2F-421D-8E5C-13525E2E523C}" dt="2023-07-05T04:55:51.061" v="495" actId="478"/>
          <ac:picMkLst>
            <pc:docMk/>
            <pc:sldMk cId="4224750223" sldId="292"/>
            <ac:picMk id="5" creationId="{5D8B7188-9A89-A923-2FA5-50BDEF217CF5}"/>
          </ac:picMkLst>
        </pc:picChg>
        <pc:picChg chg="mod">
          <ac:chgData name="Liz Heynes" userId="e5ff50d5-f39a-42f6-9e9f-e790bcc8c38d" providerId="ADAL" clId="{0BE9EF48-8F2F-421D-8E5C-13525E2E523C}" dt="2023-07-05T04:54:30.825" v="486" actId="1076"/>
          <ac:picMkLst>
            <pc:docMk/>
            <pc:sldMk cId="4224750223" sldId="292"/>
            <ac:picMk id="43" creationId="{F04A479D-FCE6-CB7A-E484-02FF1CF82F0A}"/>
          </ac:picMkLst>
        </pc:picChg>
      </pc:sldChg>
      <pc:sldChg chg="addSp delSp modSp mod modNotesTx">
        <pc:chgData name="Liz Heynes" userId="e5ff50d5-f39a-42f6-9e9f-e790bcc8c38d" providerId="ADAL" clId="{0BE9EF48-8F2F-421D-8E5C-13525E2E523C}" dt="2023-07-10T05:00:34.664" v="782" actId="20577"/>
        <pc:sldMkLst>
          <pc:docMk/>
          <pc:sldMk cId="3028203947" sldId="301"/>
        </pc:sldMkLst>
        <pc:picChg chg="add mod">
          <ac:chgData name="Liz Heynes" userId="e5ff50d5-f39a-42f6-9e9f-e790bcc8c38d" providerId="ADAL" clId="{0BE9EF48-8F2F-421D-8E5C-13525E2E523C}" dt="2023-07-05T05:06:16.369" v="499"/>
          <ac:picMkLst>
            <pc:docMk/>
            <pc:sldMk cId="3028203947" sldId="301"/>
            <ac:picMk id="3" creationId="{41DF2DBB-65A8-B93D-2E9C-BC58F2508995}"/>
          </ac:picMkLst>
        </pc:picChg>
        <pc:picChg chg="del">
          <ac:chgData name="Liz Heynes" userId="e5ff50d5-f39a-42f6-9e9f-e790bcc8c38d" providerId="ADAL" clId="{0BE9EF48-8F2F-421D-8E5C-13525E2E523C}" dt="2023-07-05T05:06:15.795" v="498" actId="478"/>
          <ac:picMkLst>
            <pc:docMk/>
            <pc:sldMk cId="3028203947" sldId="301"/>
            <ac:picMk id="20" creationId="{34D0BCCD-CD7A-ECE1-E66C-E808A855B8CF}"/>
          </ac:picMkLst>
        </pc:picChg>
      </pc:sldChg>
      <pc:sldChg chg="addSp delSp modSp mod modNotesTx">
        <pc:chgData name="Liz Heynes" userId="e5ff50d5-f39a-42f6-9e9f-e790bcc8c38d" providerId="ADAL" clId="{0BE9EF48-8F2F-421D-8E5C-13525E2E523C}" dt="2023-07-10T04:57:02.991" v="583" actId="6549"/>
        <pc:sldMkLst>
          <pc:docMk/>
          <pc:sldMk cId="980326339" sldId="306"/>
        </pc:sldMkLst>
        <pc:picChg chg="add mod">
          <ac:chgData name="Liz Heynes" userId="e5ff50d5-f39a-42f6-9e9f-e790bcc8c38d" providerId="ADAL" clId="{0BE9EF48-8F2F-421D-8E5C-13525E2E523C}" dt="2023-07-05T06:30:13.543" v="522" actId="1076"/>
          <ac:picMkLst>
            <pc:docMk/>
            <pc:sldMk cId="980326339" sldId="306"/>
            <ac:picMk id="3" creationId="{B9B1CA08-1357-D1B1-3AD0-850C52796301}"/>
          </ac:picMkLst>
        </pc:picChg>
        <pc:picChg chg="del">
          <ac:chgData name="Liz Heynes" userId="e5ff50d5-f39a-42f6-9e9f-e790bcc8c38d" providerId="ADAL" clId="{0BE9EF48-8F2F-421D-8E5C-13525E2E523C}" dt="2023-07-05T06:29:50.395" v="516" actId="478"/>
          <ac:picMkLst>
            <pc:docMk/>
            <pc:sldMk cId="980326339" sldId="306"/>
            <ac:picMk id="4" creationId="{B05F6CA5-DFB7-A31F-55A4-2C187B726EBC}"/>
          </ac:picMkLst>
        </pc:picChg>
      </pc:sldChg>
      <pc:sldChg chg="modSp mod">
        <pc:chgData name="Liz Heynes" userId="e5ff50d5-f39a-42f6-9e9f-e790bcc8c38d" providerId="ADAL" clId="{0BE9EF48-8F2F-421D-8E5C-13525E2E523C}" dt="2023-07-10T04:57:21.464" v="593" actId="20577"/>
        <pc:sldMkLst>
          <pc:docMk/>
          <pc:sldMk cId="4292008902" sldId="314"/>
        </pc:sldMkLst>
        <pc:spChg chg="mod">
          <ac:chgData name="Liz Heynes" userId="e5ff50d5-f39a-42f6-9e9f-e790bcc8c38d" providerId="ADAL" clId="{0BE9EF48-8F2F-421D-8E5C-13525E2E523C}" dt="2023-07-10T04:57:21.464" v="593" actId="20577"/>
          <ac:spMkLst>
            <pc:docMk/>
            <pc:sldMk cId="4292008902" sldId="314"/>
            <ac:spMk id="7" creationId="{59470811-F8A4-4AC9-B032-09E276151540}"/>
          </ac:spMkLst>
        </pc:spChg>
      </pc:sldChg>
      <pc:sldChg chg="modSp mod">
        <pc:chgData name="Liz Heynes" userId="e5ff50d5-f39a-42f6-9e9f-e790bcc8c38d" providerId="ADAL" clId="{0BE9EF48-8F2F-421D-8E5C-13525E2E523C}" dt="2023-07-03T05:13:00.933" v="481" actId="20577"/>
        <pc:sldMkLst>
          <pc:docMk/>
          <pc:sldMk cId="3671715320" sldId="315"/>
        </pc:sldMkLst>
        <pc:spChg chg="mod">
          <ac:chgData name="Liz Heynes" userId="e5ff50d5-f39a-42f6-9e9f-e790bcc8c38d" providerId="ADAL" clId="{0BE9EF48-8F2F-421D-8E5C-13525E2E523C}" dt="2023-07-03T03:12:13.040" v="38" actId="20577"/>
          <ac:spMkLst>
            <pc:docMk/>
            <pc:sldMk cId="3671715320" sldId="315"/>
            <ac:spMk id="32" creationId="{C8CE033C-53D9-40A4-8CC3-7289F3CC0695}"/>
          </ac:spMkLst>
        </pc:spChg>
        <pc:spChg chg="mod">
          <ac:chgData name="Liz Heynes" userId="e5ff50d5-f39a-42f6-9e9f-e790bcc8c38d" providerId="ADAL" clId="{0BE9EF48-8F2F-421D-8E5C-13525E2E523C}" dt="2023-07-03T03:12:15.113" v="40" actId="20577"/>
          <ac:spMkLst>
            <pc:docMk/>
            <pc:sldMk cId="3671715320" sldId="315"/>
            <ac:spMk id="33" creationId="{AE322734-841D-4C05-82AF-1BF493C3F8A6}"/>
          </ac:spMkLst>
        </pc:spChg>
        <pc:spChg chg="mod">
          <ac:chgData name="Liz Heynes" userId="e5ff50d5-f39a-42f6-9e9f-e790bcc8c38d" providerId="ADAL" clId="{0BE9EF48-8F2F-421D-8E5C-13525E2E523C}" dt="2023-07-03T05:13:00.933" v="481" actId="20577"/>
          <ac:spMkLst>
            <pc:docMk/>
            <pc:sldMk cId="3671715320" sldId="315"/>
            <ac:spMk id="41" creationId="{7B0AB016-6683-4328-A2ED-68E1EA28F184}"/>
          </ac:spMkLst>
        </pc:spChg>
      </pc:sldChg>
      <pc:sldChg chg="delSp modSp mod delAnim modNotesTx">
        <pc:chgData name="Liz Heynes" userId="e5ff50d5-f39a-42f6-9e9f-e790bcc8c38d" providerId="ADAL" clId="{0BE9EF48-8F2F-421D-8E5C-13525E2E523C}" dt="2023-07-10T05:02:13.904" v="871"/>
        <pc:sldMkLst>
          <pc:docMk/>
          <pc:sldMk cId="3917018050" sldId="317"/>
        </pc:sldMkLst>
        <pc:spChg chg="mod">
          <ac:chgData name="Liz Heynes" userId="e5ff50d5-f39a-42f6-9e9f-e790bcc8c38d" providerId="ADAL" clId="{0BE9EF48-8F2F-421D-8E5C-13525E2E523C}" dt="2023-06-29T01:38:01.332" v="15" actId="1076"/>
          <ac:spMkLst>
            <pc:docMk/>
            <pc:sldMk cId="3917018050" sldId="317"/>
            <ac:spMk id="4" creationId="{5E5F3FC2-7239-6FCB-24E5-F9D8EECDB2B1}"/>
          </ac:spMkLst>
        </pc:spChg>
        <pc:spChg chg="mod">
          <ac:chgData name="Liz Heynes" userId="e5ff50d5-f39a-42f6-9e9f-e790bcc8c38d" providerId="ADAL" clId="{0BE9EF48-8F2F-421D-8E5C-13525E2E523C}" dt="2023-07-10T04:57:57.556" v="613" actId="20577"/>
          <ac:spMkLst>
            <pc:docMk/>
            <pc:sldMk cId="3917018050" sldId="317"/>
            <ac:spMk id="8" creationId="{9D31C32A-4896-2D8A-3551-F9CEFC30CCB1}"/>
          </ac:spMkLst>
        </pc:spChg>
        <pc:spChg chg="mod">
          <ac:chgData name="Liz Heynes" userId="e5ff50d5-f39a-42f6-9e9f-e790bcc8c38d" providerId="ADAL" clId="{0BE9EF48-8F2F-421D-8E5C-13525E2E523C}" dt="2023-06-29T01:37:32.670" v="10" actId="6549"/>
          <ac:spMkLst>
            <pc:docMk/>
            <pc:sldMk cId="3917018050" sldId="317"/>
            <ac:spMk id="9" creationId="{FCCD16AE-21E1-7F1A-115C-80E2177F7B54}"/>
          </ac:spMkLst>
        </pc:spChg>
        <pc:spChg chg="mod">
          <ac:chgData name="Liz Heynes" userId="e5ff50d5-f39a-42f6-9e9f-e790bcc8c38d" providerId="ADAL" clId="{0BE9EF48-8F2F-421D-8E5C-13525E2E523C}" dt="2023-06-29T01:38:47.220" v="22" actId="5793"/>
          <ac:spMkLst>
            <pc:docMk/>
            <pc:sldMk cId="3917018050" sldId="317"/>
            <ac:spMk id="10" creationId="{D47393B4-5DA9-4F69-8C8D-47E4BFD51470}"/>
          </ac:spMkLst>
        </pc:spChg>
        <pc:spChg chg="mod">
          <ac:chgData name="Liz Heynes" userId="e5ff50d5-f39a-42f6-9e9f-e790bcc8c38d" providerId="ADAL" clId="{0BE9EF48-8F2F-421D-8E5C-13525E2E523C}" dt="2023-06-29T01:37:13.335" v="5" actId="6549"/>
          <ac:spMkLst>
            <pc:docMk/>
            <pc:sldMk cId="3917018050" sldId="317"/>
            <ac:spMk id="12" creationId="{B15AF826-D4C8-7C59-60C0-0A8E0E909C8D}"/>
          </ac:spMkLst>
        </pc:spChg>
        <pc:grpChg chg="del">
          <ac:chgData name="Liz Heynes" userId="e5ff50d5-f39a-42f6-9e9f-e790bcc8c38d" providerId="ADAL" clId="{0BE9EF48-8F2F-421D-8E5C-13525E2E523C}" dt="2023-06-29T01:37:34.125" v="11" actId="478"/>
          <ac:grpSpMkLst>
            <pc:docMk/>
            <pc:sldMk cId="3917018050" sldId="317"/>
            <ac:grpSpMk id="13" creationId="{D8ED8267-9F7D-F2D4-8C26-E444BF0915C2}"/>
          </ac:grpSpMkLst>
        </pc:grpChg>
      </pc:sldChg>
      <pc:sldChg chg="modNotesTx">
        <pc:chgData name="Liz Heynes" userId="e5ff50d5-f39a-42f6-9e9f-e790bcc8c38d" providerId="ADAL" clId="{0BE9EF48-8F2F-421D-8E5C-13525E2E523C}" dt="2023-07-03T03:22:17.396" v="349" actId="20577"/>
        <pc:sldMkLst>
          <pc:docMk/>
          <pc:sldMk cId="595393356" sldId="319"/>
        </pc:sldMkLst>
      </pc:sldChg>
      <pc:sldChg chg="modNotesTx">
        <pc:chgData name="Liz Heynes" userId="e5ff50d5-f39a-42f6-9e9f-e790bcc8c38d" providerId="ADAL" clId="{0BE9EF48-8F2F-421D-8E5C-13525E2E523C}" dt="2023-07-10T04:59:36.462" v="698" actId="20577"/>
        <pc:sldMkLst>
          <pc:docMk/>
          <pc:sldMk cId="2257079776" sldId="321"/>
        </pc:sldMkLst>
      </pc:sldChg>
      <pc:sldChg chg="modNotesTx">
        <pc:chgData name="Liz Heynes" userId="e5ff50d5-f39a-42f6-9e9f-e790bcc8c38d" providerId="ADAL" clId="{0BE9EF48-8F2F-421D-8E5C-13525E2E523C}" dt="2023-07-10T04:59:43.955" v="708" actId="20577"/>
        <pc:sldMkLst>
          <pc:docMk/>
          <pc:sldMk cId="3401848044" sldId="322"/>
        </pc:sldMkLst>
      </pc:sldChg>
      <pc:sldChg chg="modNotesTx">
        <pc:chgData name="Liz Heynes" userId="e5ff50d5-f39a-42f6-9e9f-e790bcc8c38d" providerId="ADAL" clId="{0BE9EF48-8F2F-421D-8E5C-13525E2E523C}" dt="2023-07-10T04:59:52.540" v="722" actId="20577"/>
        <pc:sldMkLst>
          <pc:docMk/>
          <pc:sldMk cId="916812712" sldId="323"/>
        </pc:sldMkLst>
      </pc:sldChg>
      <pc:sldChg chg="modNotesTx">
        <pc:chgData name="Liz Heynes" userId="e5ff50d5-f39a-42f6-9e9f-e790bcc8c38d" providerId="ADAL" clId="{0BE9EF48-8F2F-421D-8E5C-13525E2E523C}" dt="2023-07-10T04:59:59.297" v="732" actId="20577"/>
        <pc:sldMkLst>
          <pc:docMk/>
          <pc:sldMk cId="2328034669" sldId="324"/>
        </pc:sldMkLst>
      </pc:sldChg>
      <pc:sldChg chg="modNotesTx">
        <pc:chgData name="Liz Heynes" userId="e5ff50d5-f39a-42f6-9e9f-e790bcc8c38d" providerId="ADAL" clId="{0BE9EF48-8F2F-421D-8E5C-13525E2E523C}" dt="2023-07-10T05:00:05.632" v="742" actId="20577"/>
        <pc:sldMkLst>
          <pc:docMk/>
          <pc:sldMk cId="1262670506" sldId="325"/>
        </pc:sldMkLst>
      </pc:sldChg>
      <pc:sldChg chg="modNotesTx">
        <pc:chgData name="Liz Heynes" userId="e5ff50d5-f39a-42f6-9e9f-e790bcc8c38d" providerId="ADAL" clId="{0BE9EF48-8F2F-421D-8E5C-13525E2E523C}" dt="2023-07-10T05:00:13.366" v="752" actId="20577"/>
        <pc:sldMkLst>
          <pc:docMk/>
          <pc:sldMk cId="542206089" sldId="326"/>
        </pc:sldMkLst>
      </pc:sldChg>
      <pc:sldChg chg="addSp delSp modSp mod modNotesTx">
        <pc:chgData name="Liz Heynes" userId="e5ff50d5-f39a-42f6-9e9f-e790bcc8c38d" providerId="ADAL" clId="{0BE9EF48-8F2F-421D-8E5C-13525E2E523C}" dt="2023-07-10T05:00:20.946" v="762" actId="20577"/>
        <pc:sldMkLst>
          <pc:docMk/>
          <pc:sldMk cId="2327648123" sldId="327"/>
        </pc:sldMkLst>
        <pc:picChg chg="add mod">
          <ac:chgData name="Liz Heynes" userId="e5ff50d5-f39a-42f6-9e9f-e790bcc8c38d" providerId="ADAL" clId="{0BE9EF48-8F2F-421D-8E5C-13525E2E523C}" dt="2023-07-05T05:06:12.432" v="497"/>
          <ac:picMkLst>
            <pc:docMk/>
            <pc:sldMk cId="2327648123" sldId="327"/>
            <ac:picMk id="2" creationId="{FEF95543-93AB-E05F-B249-019FA0636171}"/>
          </ac:picMkLst>
        </pc:picChg>
        <pc:picChg chg="del">
          <ac:chgData name="Liz Heynes" userId="e5ff50d5-f39a-42f6-9e9f-e790bcc8c38d" providerId="ADAL" clId="{0BE9EF48-8F2F-421D-8E5C-13525E2E523C}" dt="2023-07-05T05:06:11.966" v="496" actId="478"/>
          <ac:picMkLst>
            <pc:docMk/>
            <pc:sldMk cId="2327648123" sldId="327"/>
            <ac:picMk id="37" creationId="{4B135C53-DD0E-C4D0-BA43-47143F3F2D81}"/>
          </ac:picMkLst>
        </pc:picChg>
      </pc:sldChg>
      <pc:sldChg chg="modNotesTx">
        <pc:chgData name="Liz Heynes" userId="e5ff50d5-f39a-42f6-9e9f-e790bcc8c38d" providerId="ADAL" clId="{0BE9EF48-8F2F-421D-8E5C-13525E2E523C}" dt="2023-07-10T05:00:41.289" v="792" actId="20577"/>
        <pc:sldMkLst>
          <pc:docMk/>
          <pc:sldMk cId="642550511" sldId="328"/>
        </pc:sldMkLst>
      </pc:sldChg>
      <pc:sldChg chg="modNotesTx">
        <pc:chgData name="Liz Heynes" userId="e5ff50d5-f39a-42f6-9e9f-e790bcc8c38d" providerId="ADAL" clId="{0BE9EF48-8F2F-421D-8E5C-13525E2E523C}" dt="2023-07-10T05:00:48.409" v="802" actId="20577"/>
        <pc:sldMkLst>
          <pc:docMk/>
          <pc:sldMk cId="3305367528" sldId="329"/>
        </pc:sldMkLst>
      </pc:sldChg>
      <pc:sldChg chg="modNotesTx">
        <pc:chgData name="Liz Heynes" userId="e5ff50d5-f39a-42f6-9e9f-e790bcc8c38d" providerId="ADAL" clId="{0BE9EF48-8F2F-421D-8E5C-13525E2E523C}" dt="2023-07-10T05:00:54.916" v="812" actId="20577"/>
        <pc:sldMkLst>
          <pc:docMk/>
          <pc:sldMk cId="894735507" sldId="330"/>
        </pc:sldMkLst>
      </pc:sldChg>
      <pc:sldChg chg="modNotesTx">
        <pc:chgData name="Liz Heynes" userId="e5ff50d5-f39a-42f6-9e9f-e790bcc8c38d" providerId="ADAL" clId="{0BE9EF48-8F2F-421D-8E5C-13525E2E523C}" dt="2023-07-10T05:01:01.509" v="822" actId="20577"/>
        <pc:sldMkLst>
          <pc:docMk/>
          <pc:sldMk cId="1168699012" sldId="331"/>
        </pc:sldMkLst>
      </pc:sldChg>
      <pc:sldChg chg="modNotesTx">
        <pc:chgData name="Liz Heynes" userId="e5ff50d5-f39a-42f6-9e9f-e790bcc8c38d" providerId="ADAL" clId="{0BE9EF48-8F2F-421D-8E5C-13525E2E523C}" dt="2023-07-10T05:01:07.960" v="832" actId="20577"/>
        <pc:sldMkLst>
          <pc:docMk/>
          <pc:sldMk cId="886865913" sldId="332"/>
        </pc:sldMkLst>
      </pc:sldChg>
      <pc:sldChg chg="modNotesTx">
        <pc:chgData name="Liz Heynes" userId="e5ff50d5-f39a-42f6-9e9f-e790bcc8c38d" providerId="ADAL" clId="{0BE9EF48-8F2F-421D-8E5C-13525E2E523C}" dt="2023-07-10T05:01:14.715" v="842" actId="20577"/>
        <pc:sldMkLst>
          <pc:docMk/>
          <pc:sldMk cId="708749138" sldId="333"/>
        </pc:sldMkLst>
      </pc:sldChg>
      <pc:sldChg chg="modSp mod modNotesTx">
        <pc:chgData name="Liz Heynes" userId="e5ff50d5-f39a-42f6-9e9f-e790bcc8c38d" providerId="ADAL" clId="{0BE9EF48-8F2F-421D-8E5C-13525E2E523C}" dt="2023-07-10T05:02:50.859" v="898" actId="20577"/>
        <pc:sldMkLst>
          <pc:docMk/>
          <pc:sldMk cId="2905738682" sldId="334"/>
        </pc:sldMkLst>
        <pc:spChg chg="mod">
          <ac:chgData name="Liz Heynes" userId="e5ff50d5-f39a-42f6-9e9f-e790bcc8c38d" providerId="ADAL" clId="{0BE9EF48-8F2F-421D-8E5C-13525E2E523C}" dt="2023-07-10T05:02:41.244" v="882" actId="113"/>
          <ac:spMkLst>
            <pc:docMk/>
            <pc:sldMk cId="2905738682" sldId="334"/>
            <ac:spMk id="17" creationId="{A4B34EB0-7B9B-455C-8077-1D8EDEB9BC70}"/>
          </ac:spMkLst>
        </pc:spChg>
        <pc:spChg chg="mod">
          <ac:chgData name="Liz Heynes" userId="e5ff50d5-f39a-42f6-9e9f-e790bcc8c38d" providerId="ADAL" clId="{0BE9EF48-8F2F-421D-8E5C-13525E2E523C}" dt="2023-07-10T05:02:45.911" v="890" actId="20577"/>
          <ac:spMkLst>
            <pc:docMk/>
            <pc:sldMk cId="2905738682" sldId="334"/>
            <ac:spMk id="21" creationId="{FF99DC42-C724-4248-A3E2-CD5477F2AF0A}"/>
          </ac:spMkLst>
        </pc:spChg>
        <pc:spChg chg="mod">
          <ac:chgData name="Liz Heynes" userId="e5ff50d5-f39a-42f6-9e9f-e790bcc8c38d" providerId="ADAL" clId="{0BE9EF48-8F2F-421D-8E5C-13525E2E523C}" dt="2023-07-10T05:02:50.859" v="898" actId="20577"/>
          <ac:spMkLst>
            <pc:docMk/>
            <pc:sldMk cId="2905738682" sldId="334"/>
            <ac:spMk id="22" creationId="{4BFD7E68-C990-4D2C-8C36-50A68391F69A}"/>
          </ac:spMkLst>
        </pc:spChg>
      </pc:sldChg>
      <pc:sldChg chg="del">
        <pc:chgData name="Liz Heynes" userId="e5ff50d5-f39a-42f6-9e9f-e790bcc8c38d" providerId="ADAL" clId="{0BE9EF48-8F2F-421D-8E5C-13525E2E523C}" dt="2023-06-29T01:29:09.751" v="0" actId="47"/>
        <pc:sldMkLst>
          <pc:docMk/>
          <pc:sldMk cId="1601217834" sldId="415"/>
        </pc:sldMkLst>
      </pc:sldChg>
      <pc:sldChg chg="delSp modSp mod modAnim modNotesTx">
        <pc:chgData name="Liz Heynes" userId="e5ff50d5-f39a-42f6-9e9f-e790bcc8c38d" providerId="ADAL" clId="{0BE9EF48-8F2F-421D-8E5C-13525E2E523C}" dt="2023-07-10T04:59:21.724" v="688" actId="20577"/>
        <pc:sldMkLst>
          <pc:docMk/>
          <pc:sldMk cId="4030171034" sldId="416"/>
        </pc:sldMkLst>
        <pc:spChg chg="mod">
          <ac:chgData name="Liz Heynes" userId="e5ff50d5-f39a-42f6-9e9f-e790bcc8c38d" providerId="ADAL" clId="{0BE9EF48-8F2F-421D-8E5C-13525E2E523C}" dt="2023-07-10T04:58:32.393" v="651" actId="20577"/>
          <ac:spMkLst>
            <pc:docMk/>
            <pc:sldMk cId="4030171034" sldId="416"/>
            <ac:spMk id="3" creationId="{A8F0E65C-0A3B-1506-9417-2B707A010AE2}"/>
          </ac:spMkLst>
        </pc:spChg>
        <pc:spChg chg="mod">
          <ac:chgData name="Liz Heynes" userId="e5ff50d5-f39a-42f6-9e9f-e790bcc8c38d" providerId="ADAL" clId="{0BE9EF48-8F2F-421D-8E5C-13525E2E523C}" dt="2023-07-10T04:58:44.236" v="656" actId="1038"/>
          <ac:spMkLst>
            <pc:docMk/>
            <pc:sldMk cId="4030171034" sldId="416"/>
            <ac:spMk id="7" creationId="{B19A8F1F-0905-5F3C-9804-73D53D74E9BD}"/>
          </ac:spMkLst>
        </pc:spChg>
        <pc:spChg chg="mod">
          <ac:chgData name="Liz Heynes" userId="e5ff50d5-f39a-42f6-9e9f-e790bcc8c38d" providerId="ADAL" clId="{0BE9EF48-8F2F-421D-8E5C-13525E2E523C}" dt="2023-06-29T01:38:52.180" v="26" actId="5793"/>
          <ac:spMkLst>
            <pc:docMk/>
            <pc:sldMk cId="4030171034" sldId="416"/>
            <ac:spMk id="10" creationId="{D47393B4-5DA9-4F69-8C8D-47E4BFD51470}"/>
          </ac:spMkLst>
        </pc:spChg>
        <pc:spChg chg="mod">
          <ac:chgData name="Liz Heynes" userId="e5ff50d5-f39a-42f6-9e9f-e790bcc8c38d" providerId="ADAL" clId="{0BE9EF48-8F2F-421D-8E5C-13525E2E523C}" dt="2023-07-10T04:58:54.186" v="666" actId="20577"/>
          <ac:spMkLst>
            <pc:docMk/>
            <pc:sldMk cId="4030171034" sldId="416"/>
            <ac:spMk id="26" creationId="{368E38F7-B9DE-3A33-53A5-98AF1DC9DF73}"/>
          </ac:spMkLst>
        </pc:spChg>
        <pc:spChg chg="mod">
          <ac:chgData name="Liz Heynes" userId="e5ff50d5-f39a-42f6-9e9f-e790bcc8c38d" providerId="ADAL" clId="{0BE9EF48-8F2F-421D-8E5C-13525E2E523C}" dt="2023-07-10T04:59:11.612" v="680" actId="1038"/>
          <ac:spMkLst>
            <pc:docMk/>
            <pc:sldMk cId="4030171034" sldId="416"/>
            <ac:spMk id="28" creationId="{5CD703AC-925D-D439-EFB7-19D50749DD21}"/>
          </ac:spMkLst>
        </pc:spChg>
        <pc:spChg chg="mod">
          <ac:chgData name="Liz Heynes" userId="e5ff50d5-f39a-42f6-9e9f-e790bcc8c38d" providerId="ADAL" clId="{0BE9EF48-8F2F-421D-8E5C-13525E2E523C}" dt="2023-07-10T04:59:21.724" v="688" actId="20577"/>
          <ac:spMkLst>
            <pc:docMk/>
            <pc:sldMk cId="4030171034" sldId="416"/>
            <ac:spMk id="33" creationId="{B0061D0F-A680-D7FC-5F2E-947F3EE16D91}"/>
          </ac:spMkLst>
        </pc:spChg>
        <pc:spChg chg="del mod">
          <ac:chgData name="Liz Heynes" userId="e5ff50d5-f39a-42f6-9e9f-e790bcc8c38d" providerId="ADAL" clId="{0BE9EF48-8F2F-421D-8E5C-13525E2E523C}" dt="2023-07-03T01:10:32.321" v="29" actId="478"/>
          <ac:spMkLst>
            <pc:docMk/>
            <pc:sldMk cId="4030171034" sldId="416"/>
            <ac:spMk id="34" creationId="{A85904D2-FAA1-BE43-2757-5D5138F575D5}"/>
          </ac:spMkLst>
        </pc:spChg>
      </pc:sldChg>
      <pc:sldChg chg="add">
        <pc:chgData name="Liz Heynes" userId="e5ff50d5-f39a-42f6-9e9f-e790bcc8c38d" providerId="ADAL" clId="{0BE9EF48-8F2F-421D-8E5C-13525E2E523C}" dt="2023-06-29T01:29:13.728" v="1"/>
        <pc:sldMkLst>
          <pc:docMk/>
          <pc:sldMk cId="3456828683" sldId="422"/>
        </pc:sldMkLst>
      </pc:sldChg>
      <pc:sldMasterChg chg="delSldLayout">
        <pc:chgData name="Liz Heynes" userId="e5ff50d5-f39a-42f6-9e9f-e790bcc8c38d" providerId="ADAL" clId="{0BE9EF48-8F2F-421D-8E5C-13525E2E523C}" dt="2023-06-29T01:29:09.751" v="0" actId="47"/>
        <pc:sldMasterMkLst>
          <pc:docMk/>
          <pc:sldMasterMk cId="1034081160" sldId="2147483648"/>
        </pc:sldMasterMkLst>
        <pc:sldLayoutChg chg="del">
          <pc:chgData name="Liz Heynes" userId="e5ff50d5-f39a-42f6-9e9f-e790bcc8c38d" providerId="ADAL" clId="{0BE9EF48-8F2F-421D-8E5C-13525E2E523C}" dt="2023-06-29T01:29:09.751" v="0" actId="47"/>
          <pc:sldLayoutMkLst>
            <pc:docMk/>
            <pc:sldMasterMk cId="1034081160" sldId="2147483648"/>
            <pc:sldLayoutMk cId="1221145343" sldId="2147483672"/>
          </pc:sldLayoutMkLst>
        </pc:sldLayoutChg>
      </pc:sldMasterChg>
    </pc:docChg>
  </pc:docChgLst>
  <pc:docChgLst>
    <pc:chgData name="Liz Heynes" userId="e5ff50d5-f39a-42f6-9e9f-e790bcc8c38d" providerId="ADAL" clId="{543F017C-794D-4ECB-A628-690D7E1B3482}"/>
    <pc:docChg chg="modSld">
      <pc:chgData name="Liz Heynes" userId="e5ff50d5-f39a-42f6-9e9f-e790bcc8c38d" providerId="ADAL" clId="{543F017C-794D-4ECB-A628-690D7E1B3482}" dt="2023-08-02T08:08:02.885" v="0" actId="790"/>
      <pc:docMkLst>
        <pc:docMk/>
      </pc:docMkLst>
      <pc:sldChg chg="modNotesTx">
        <pc:chgData name="Liz Heynes" userId="e5ff50d5-f39a-42f6-9e9f-e790bcc8c38d" providerId="ADAL" clId="{543F017C-794D-4ECB-A628-690D7E1B3482}" dt="2023-08-02T08:08:02.885" v="0" actId="790"/>
        <pc:sldMkLst>
          <pc:docMk/>
          <pc:sldMk cId="3028203947" sldId="301"/>
        </pc:sldMkLst>
      </pc:sldChg>
    </pc:docChg>
  </pc:docChgLst>
  <pc:docChgLst>
    <pc:chgData name="Elaine Stanley" userId="S::elaine.stanley@esa.edu.au::9dfc5ab9-b876-4d2e-b928-2720deac3464" providerId="AD" clId="Web-{B79806C6-4FCF-4EFD-9AFE-6B34BCF4FD30}"/>
    <pc:docChg chg="">
      <pc:chgData name="Elaine Stanley" userId="S::elaine.stanley@esa.edu.au::9dfc5ab9-b876-4d2e-b928-2720deac3464" providerId="AD" clId="Web-{B79806C6-4FCF-4EFD-9AFE-6B34BCF4FD30}" dt="2023-11-09T01:28:40.818" v="0"/>
      <pc:docMkLst>
        <pc:docMk/>
      </pc:docMkLst>
      <pc:sldChg chg="modCm">
        <pc:chgData name="Elaine Stanley" userId="S::elaine.stanley@esa.edu.au::9dfc5ab9-b876-4d2e-b928-2720deac3464" providerId="AD" clId="Web-{B79806C6-4FCF-4EFD-9AFE-6B34BCF4FD30}" dt="2023-11-09T01:28:40.818" v="0"/>
        <pc:sldMkLst>
          <pc:docMk/>
          <pc:sldMk cId="263970238" sldId="423"/>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B79806C6-4FCF-4EFD-9AFE-6B34BCF4FD30}" dt="2023-11-09T01:28:40.818" v="0"/>
              <pc2:cmMkLst xmlns:pc2="http://schemas.microsoft.com/office/powerpoint/2019/9/main/command">
                <pc:docMk/>
                <pc:sldMk cId="263970238" sldId="423"/>
                <pc2:cmMk id="{649CD72A-7BD2-4AC7-9028-E37D435D0D93}"/>
              </pc2:cmMkLst>
              <pc226:cmRplyChg chg="add">
                <pc226:chgData name="Elaine Stanley" userId="S::elaine.stanley@esa.edu.au::9dfc5ab9-b876-4d2e-b928-2720deac3464" providerId="AD" clId="Web-{B79806C6-4FCF-4EFD-9AFE-6B34BCF4FD30}" dt="2023-11-09T01:28:40.818" v="0"/>
                <pc2:cmRplyMkLst xmlns:pc2="http://schemas.microsoft.com/office/powerpoint/2019/9/main/command">
                  <pc:docMk/>
                  <pc:sldMk cId="263970238" sldId="423"/>
                  <pc2:cmMk id="{649CD72A-7BD2-4AC7-9028-E37D435D0D93}"/>
                  <pc2:cmRplyMk id="{0C324D0A-E59D-4218-A99E-4416FFD4B1A4}"/>
                </pc2:cmRplyMkLst>
              </pc226:cmRplyChg>
            </pc226:cmChg>
          </p:ext>
        </pc:extLst>
      </pc:sldChg>
    </pc:docChg>
  </pc:docChgLst>
  <pc:docChgLst>
    <pc:chgData name="Martine Power" userId="f3410e55-3c0b-475c-b0b5-72038337e5c9" providerId="ADAL" clId="{9738C29E-3098-43A1-8EA9-1797AB3026FA}"/>
    <pc:docChg chg="custSel modSld">
      <pc:chgData name="Martine Power" userId="f3410e55-3c0b-475c-b0b5-72038337e5c9" providerId="ADAL" clId="{9738C29E-3098-43A1-8EA9-1797AB3026FA}" dt="2023-07-04T05:59:00.406" v="335" actId="20577"/>
      <pc:docMkLst>
        <pc:docMk/>
      </pc:docMkLst>
      <pc:sldChg chg="modNotesTx">
        <pc:chgData name="Martine Power" userId="f3410e55-3c0b-475c-b0b5-72038337e5c9" providerId="ADAL" clId="{9738C29E-3098-43A1-8EA9-1797AB3026FA}" dt="2023-07-04T05:04:51.824" v="232" actId="20577"/>
        <pc:sldMkLst>
          <pc:docMk/>
          <pc:sldMk cId="4042367014" sldId="281"/>
        </pc:sldMkLst>
      </pc:sldChg>
      <pc:sldChg chg="modNotesTx">
        <pc:chgData name="Martine Power" userId="f3410e55-3c0b-475c-b0b5-72038337e5c9" providerId="ADAL" clId="{9738C29E-3098-43A1-8EA9-1797AB3026FA}" dt="2023-07-04T05:59:00.406" v="335" actId="20577"/>
        <pc:sldMkLst>
          <pc:docMk/>
          <pc:sldMk cId="3334894480" sldId="283"/>
        </pc:sldMkLst>
      </pc:sldChg>
      <pc:sldChg chg="modNotesTx">
        <pc:chgData name="Martine Power" userId="f3410e55-3c0b-475c-b0b5-72038337e5c9" providerId="ADAL" clId="{9738C29E-3098-43A1-8EA9-1797AB3026FA}" dt="2023-07-04T05:00:20.049" v="176" actId="20577"/>
        <pc:sldMkLst>
          <pc:docMk/>
          <pc:sldMk cId="4224750223" sldId="292"/>
        </pc:sldMkLst>
      </pc:sldChg>
      <pc:sldChg chg="modNotesTx">
        <pc:chgData name="Martine Power" userId="f3410e55-3c0b-475c-b0b5-72038337e5c9" providerId="ADAL" clId="{9738C29E-3098-43A1-8EA9-1797AB3026FA}" dt="2023-07-04T04:59:55.505" v="173" actId="20577"/>
        <pc:sldMkLst>
          <pc:docMk/>
          <pc:sldMk cId="3028203947" sldId="301"/>
        </pc:sldMkLst>
      </pc:sldChg>
      <pc:sldChg chg="modNotesTx">
        <pc:chgData name="Martine Power" userId="f3410e55-3c0b-475c-b0b5-72038337e5c9" providerId="ADAL" clId="{9738C29E-3098-43A1-8EA9-1797AB3026FA}" dt="2023-07-04T05:11:34.409" v="285" actId="20577"/>
        <pc:sldMkLst>
          <pc:docMk/>
          <pc:sldMk cId="980326339" sldId="306"/>
        </pc:sldMkLst>
      </pc:sldChg>
      <pc:sldChg chg="modNotesTx">
        <pc:chgData name="Martine Power" userId="f3410e55-3c0b-475c-b0b5-72038337e5c9" providerId="ADAL" clId="{9738C29E-3098-43A1-8EA9-1797AB3026FA}" dt="2023-07-04T05:12:12.785" v="306" actId="20577"/>
        <pc:sldMkLst>
          <pc:docMk/>
          <pc:sldMk cId="3731044898" sldId="308"/>
        </pc:sldMkLst>
      </pc:sldChg>
      <pc:sldChg chg="modSp mod">
        <pc:chgData name="Martine Power" userId="f3410e55-3c0b-475c-b0b5-72038337e5c9" providerId="ADAL" clId="{9738C29E-3098-43A1-8EA9-1797AB3026FA}" dt="2023-07-04T05:57:22.361" v="333" actId="20577"/>
        <pc:sldMkLst>
          <pc:docMk/>
          <pc:sldMk cId="3671715320" sldId="315"/>
        </pc:sldMkLst>
        <pc:spChg chg="mod">
          <ac:chgData name="Martine Power" userId="f3410e55-3c0b-475c-b0b5-72038337e5c9" providerId="ADAL" clId="{9738C29E-3098-43A1-8EA9-1797AB3026FA}" dt="2023-07-04T05:57:22.361" v="333" actId="20577"/>
          <ac:spMkLst>
            <pc:docMk/>
            <pc:sldMk cId="3671715320" sldId="315"/>
            <ac:spMk id="41" creationId="{7B0AB016-6683-4328-A2ED-68E1EA28F184}"/>
          </ac:spMkLst>
        </pc:spChg>
      </pc:sldChg>
      <pc:sldChg chg="modNotesTx">
        <pc:chgData name="Martine Power" userId="f3410e55-3c0b-475c-b0b5-72038337e5c9" providerId="ADAL" clId="{9738C29E-3098-43A1-8EA9-1797AB3026FA}" dt="2023-07-04T04:32:54.966" v="14" actId="6549"/>
        <pc:sldMkLst>
          <pc:docMk/>
          <pc:sldMk cId="3917018050" sldId="317"/>
        </pc:sldMkLst>
      </pc:sldChg>
      <pc:sldChg chg="modNotesTx">
        <pc:chgData name="Martine Power" userId="f3410e55-3c0b-475c-b0b5-72038337e5c9" providerId="ADAL" clId="{9738C29E-3098-43A1-8EA9-1797AB3026FA}" dt="2023-07-04T04:58:52.502" v="171" actId="6549"/>
        <pc:sldMkLst>
          <pc:docMk/>
          <pc:sldMk cId="595393356" sldId="319"/>
        </pc:sldMkLst>
      </pc:sldChg>
      <pc:sldChg chg="modNotesTx">
        <pc:chgData name="Martine Power" userId="f3410e55-3c0b-475c-b0b5-72038337e5c9" providerId="ADAL" clId="{9738C29E-3098-43A1-8EA9-1797AB3026FA}" dt="2023-07-04T04:34:24.010" v="20" actId="113"/>
        <pc:sldMkLst>
          <pc:docMk/>
          <pc:sldMk cId="2257079776" sldId="321"/>
        </pc:sldMkLst>
      </pc:sldChg>
      <pc:sldChg chg="modNotesTx">
        <pc:chgData name="Martine Power" userId="f3410e55-3c0b-475c-b0b5-72038337e5c9" providerId="ADAL" clId="{9738C29E-3098-43A1-8EA9-1797AB3026FA}" dt="2023-07-04T04:37:20.776" v="21" actId="113"/>
        <pc:sldMkLst>
          <pc:docMk/>
          <pc:sldMk cId="3401848044" sldId="322"/>
        </pc:sldMkLst>
      </pc:sldChg>
      <pc:sldChg chg="modNotesTx">
        <pc:chgData name="Martine Power" userId="f3410e55-3c0b-475c-b0b5-72038337e5c9" providerId="ADAL" clId="{9738C29E-3098-43A1-8EA9-1797AB3026FA}" dt="2023-07-04T04:42:16.914" v="22" actId="113"/>
        <pc:sldMkLst>
          <pc:docMk/>
          <pc:sldMk cId="2328034669" sldId="324"/>
        </pc:sldMkLst>
      </pc:sldChg>
      <pc:sldChg chg="modNotesTx">
        <pc:chgData name="Martine Power" userId="f3410e55-3c0b-475c-b0b5-72038337e5c9" providerId="ADAL" clId="{9738C29E-3098-43A1-8EA9-1797AB3026FA}" dt="2023-07-04T04:47:10.149" v="23" actId="113"/>
        <pc:sldMkLst>
          <pc:docMk/>
          <pc:sldMk cId="542206089" sldId="326"/>
        </pc:sldMkLst>
      </pc:sldChg>
      <pc:sldChg chg="modNotesTx">
        <pc:chgData name="Martine Power" userId="f3410e55-3c0b-475c-b0b5-72038337e5c9" providerId="ADAL" clId="{9738C29E-3098-43A1-8EA9-1797AB3026FA}" dt="2023-07-04T05:00:13.427" v="175" actId="20577"/>
        <pc:sldMkLst>
          <pc:docMk/>
          <pc:sldMk cId="2327648123" sldId="327"/>
        </pc:sldMkLst>
      </pc:sldChg>
      <pc:sldChg chg="modNotesTx">
        <pc:chgData name="Martine Power" userId="f3410e55-3c0b-475c-b0b5-72038337e5c9" providerId="ADAL" clId="{9738C29E-3098-43A1-8EA9-1797AB3026FA}" dt="2023-07-04T05:00:00.245" v="174" actId="20577"/>
        <pc:sldMkLst>
          <pc:docMk/>
          <pc:sldMk cId="642550511" sldId="328"/>
        </pc:sldMkLst>
      </pc:sldChg>
      <pc:sldChg chg="modNotesTx">
        <pc:chgData name="Martine Power" userId="f3410e55-3c0b-475c-b0b5-72038337e5c9" providerId="ADAL" clId="{9738C29E-3098-43A1-8EA9-1797AB3026FA}" dt="2023-07-04T05:00:29.027" v="177" actId="20577"/>
        <pc:sldMkLst>
          <pc:docMk/>
          <pc:sldMk cId="3305367528" sldId="329"/>
        </pc:sldMkLst>
      </pc:sldChg>
      <pc:sldChg chg="modNotesTx">
        <pc:chgData name="Martine Power" userId="f3410e55-3c0b-475c-b0b5-72038337e5c9" providerId="ADAL" clId="{9738C29E-3098-43A1-8EA9-1797AB3026FA}" dt="2023-07-04T05:00:38.470" v="178" actId="20577"/>
        <pc:sldMkLst>
          <pc:docMk/>
          <pc:sldMk cId="894735507" sldId="330"/>
        </pc:sldMkLst>
      </pc:sldChg>
      <pc:sldChg chg="modNotesTx">
        <pc:chgData name="Martine Power" userId="f3410e55-3c0b-475c-b0b5-72038337e5c9" providerId="ADAL" clId="{9738C29E-3098-43A1-8EA9-1797AB3026FA}" dt="2023-07-04T04:59:49.460" v="172" actId="20577"/>
        <pc:sldMkLst>
          <pc:docMk/>
          <pc:sldMk cId="1168699012" sldId="331"/>
        </pc:sldMkLst>
      </pc:sldChg>
      <pc:sldChg chg="modNotesTx">
        <pc:chgData name="Martine Power" userId="f3410e55-3c0b-475c-b0b5-72038337e5c9" providerId="ADAL" clId="{9738C29E-3098-43A1-8EA9-1797AB3026FA}" dt="2023-07-04T05:01:59.442" v="180" actId="20577"/>
        <pc:sldMkLst>
          <pc:docMk/>
          <pc:sldMk cId="886865913" sldId="332"/>
        </pc:sldMkLst>
      </pc:sldChg>
      <pc:sldChg chg="modNotesTx">
        <pc:chgData name="Martine Power" userId="f3410e55-3c0b-475c-b0b5-72038337e5c9" providerId="ADAL" clId="{9738C29E-3098-43A1-8EA9-1797AB3026FA}" dt="2023-07-04T05:02:38.451" v="202" actId="20577"/>
        <pc:sldMkLst>
          <pc:docMk/>
          <pc:sldMk cId="708749138" sldId="333"/>
        </pc:sldMkLst>
      </pc:sldChg>
      <pc:sldChg chg="modSp mod modNotesTx">
        <pc:chgData name="Martine Power" userId="f3410e55-3c0b-475c-b0b5-72038337e5c9" providerId="ADAL" clId="{9738C29E-3098-43A1-8EA9-1797AB3026FA}" dt="2023-07-04T05:53:26.750" v="325" actId="20577"/>
        <pc:sldMkLst>
          <pc:docMk/>
          <pc:sldMk cId="2905738682" sldId="334"/>
        </pc:sldMkLst>
        <pc:spChg chg="mod">
          <ac:chgData name="Martine Power" userId="f3410e55-3c0b-475c-b0b5-72038337e5c9" providerId="ADAL" clId="{9738C29E-3098-43A1-8EA9-1797AB3026FA}" dt="2023-07-04T05:06:17.776" v="235" actId="20577"/>
          <ac:spMkLst>
            <pc:docMk/>
            <pc:sldMk cId="2905738682" sldId="334"/>
            <ac:spMk id="17" creationId="{A4B34EB0-7B9B-455C-8077-1D8EDEB9BC70}"/>
          </ac:spMkLst>
        </pc:spChg>
        <pc:spChg chg="mod">
          <ac:chgData name="Martine Power" userId="f3410e55-3c0b-475c-b0b5-72038337e5c9" providerId="ADAL" clId="{9738C29E-3098-43A1-8EA9-1797AB3026FA}" dt="2023-07-04T05:06:00.055" v="233" actId="113"/>
          <ac:spMkLst>
            <pc:docMk/>
            <pc:sldMk cId="2905738682" sldId="334"/>
            <ac:spMk id="22" creationId="{4BFD7E68-C990-4D2C-8C36-50A68391F69A}"/>
          </ac:spMkLst>
        </pc:spChg>
      </pc:sldChg>
      <pc:sldChg chg="modNotesTx">
        <pc:chgData name="Martine Power" userId="f3410e55-3c0b-475c-b0b5-72038337e5c9" providerId="ADAL" clId="{9738C29E-3098-43A1-8EA9-1797AB3026FA}" dt="2023-07-04T04:33:54.588" v="19" actId="113"/>
        <pc:sldMkLst>
          <pc:docMk/>
          <pc:sldMk cId="4030171034" sldId="416"/>
        </pc:sldMkLst>
      </pc:sldChg>
    </pc:docChg>
  </pc:docChgLst>
  <pc:docChgLst>
    <pc:chgData name="Elaine Stanley" userId="S::elaine.stanley@esa.edu.au::9dfc5ab9-b876-4d2e-b928-2720deac3464" providerId="AD" clId="Web-{1C2144C5-7A1F-D781-F919-E59B5AAF4D72}"/>
    <pc:docChg chg="mod">
      <pc:chgData name="Elaine Stanley" userId="S::elaine.stanley@esa.edu.au::9dfc5ab9-b876-4d2e-b928-2720deac3464" providerId="AD" clId="Web-{1C2144C5-7A1F-D781-F919-E59B5AAF4D72}" dt="2023-07-05T01:10:35.353" v="1"/>
      <pc:docMkLst>
        <pc:docMk/>
      </pc:docMkLst>
      <pc:sldChg chg="modCm">
        <pc:chgData name="Elaine Stanley" userId="S::elaine.stanley@esa.edu.au::9dfc5ab9-b876-4d2e-b928-2720deac3464" providerId="AD" clId="Web-{1C2144C5-7A1F-D781-F919-E59B5AAF4D72}" dt="2023-07-05T01:10:35.353" v="1"/>
        <pc:sldMkLst>
          <pc:docMk/>
          <pc:sldMk cId="3334894480" sldId="283"/>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1C2144C5-7A1F-D781-F919-E59B5AAF4D72}" dt="2023-07-05T01:10:35.353" v="1"/>
              <pc2:cmMkLst xmlns:pc2="http://schemas.microsoft.com/office/powerpoint/2019/9/main/command">
                <pc:docMk/>
                <pc:sldMk cId="3334894480" sldId="283"/>
                <pc2:cmMk id="{15EAE866-9835-40DE-8930-09A93BAF6639}"/>
              </pc2:cmMkLst>
              <pc226:cmRplyChg chg="add">
                <pc226:chgData name="Elaine Stanley" userId="S::elaine.stanley@esa.edu.au::9dfc5ab9-b876-4d2e-b928-2720deac3464" providerId="AD" clId="Web-{1C2144C5-7A1F-D781-F919-E59B5AAF4D72}" dt="2023-07-05T01:10:35.353" v="1"/>
                <pc2:cmRplyMkLst xmlns:pc2="http://schemas.microsoft.com/office/powerpoint/2019/9/main/command">
                  <pc:docMk/>
                  <pc:sldMk cId="3334894480" sldId="283"/>
                  <pc2:cmMk id="{15EAE866-9835-40DE-8930-09A93BAF6639}"/>
                  <pc2:cmRplyMk id="{7BB6DE2B-33EE-479F-AD7A-039A32137989}"/>
                </pc2:cmRplyMkLst>
              </pc226:cmRplyChg>
            </pc226:cmChg>
          </p:ext>
        </pc:extLst>
      </pc:sldChg>
    </pc:docChg>
  </pc:docChgLst>
  <pc:docChgLst>
    <pc:chgData name="Liz Heynes" userId="e5ff50d5-f39a-42f6-9e9f-e790bcc8c38d" providerId="ADAL" clId="{56737D08-65D7-4EE1-8CC2-A7E59C598EEE}"/>
    <pc:docChg chg="undo custSel modSld">
      <pc:chgData name="Liz Heynes" userId="e5ff50d5-f39a-42f6-9e9f-e790bcc8c38d" providerId="ADAL" clId="{56737D08-65D7-4EE1-8CC2-A7E59C598EEE}" dt="2023-10-30T05:32:33.734" v="9" actId="478"/>
      <pc:docMkLst>
        <pc:docMk/>
      </pc:docMkLst>
      <pc:sldChg chg="addSp modSp">
        <pc:chgData name="Liz Heynes" userId="e5ff50d5-f39a-42f6-9e9f-e790bcc8c38d" providerId="ADAL" clId="{56737D08-65D7-4EE1-8CC2-A7E59C598EEE}" dt="2023-10-30T05:09:37.909" v="3"/>
        <pc:sldMkLst>
          <pc:docMk/>
          <pc:sldMk cId="4292008902" sldId="314"/>
        </pc:sldMkLst>
        <pc:spChg chg="add mod">
          <ac:chgData name="Liz Heynes" userId="e5ff50d5-f39a-42f6-9e9f-e790bcc8c38d" providerId="ADAL" clId="{56737D08-65D7-4EE1-8CC2-A7E59C598EEE}" dt="2023-10-30T05:09:37.909" v="3"/>
          <ac:spMkLst>
            <pc:docMk/>
            <pc:sldMk cId="4292008902" sldId="314"/>
            <ac:spMk id="2" creationId="{275AE715-3A12-6A4C-5223-C5F54F2DA92F}"/>
          </ac:spMkLst>
        </pc:spChg>
      </pc:sldChg>
      <pc:sldChg chg="addSp delSp modSp mod">
        <pc:chgData name="Liz Heynes" userId="e5ff50d5-f39a-42f6-9e9f-e790bcc8c38d" providerId="ADAL" clId="{56737D08-65D7-4EE1-8CC2-A7E59C598EEE}" dt="2023-10-30T05:32:33.734" v="9" actId="478"/>
        <pc:sldMkLst>
          <pc:docMk/>
          <pc:sldMk cId="3671715320" sldId="315"/>
        </pc:sldMkLst>
        <pc:spChg chg="add del mod">
          <ac:chgData name="Liz Heynes" userId="e5ff50d5-f39a-42f6-9e9f-e790bcc8c38d" providerId="ADAL" clId="{56737D08-65D7-4EE1-8CC2-A7E59C598EEE}" dt="2023-10-30T05:32:33.734" v="9" actId="478"/>
          <ac:spMkLst>
            <pc:docMk/>
            <pc:sldMk cId="3671715320" sldId="315"/>
            <ac:spMk id="2" creationId="{04C03221-CBD8-9A5E-CD44-82BFEB895269}"/>
          </ac:spMkLst>
        </pc:spChg>
        <pc:spChg chg="mod">
          <ac:chgData name="Liz Heynes" userId="e5ff50d5-f39a-42f6-9e9f-e790bcc8c38d" providerId="ADAL" clId="{56737D08-65D7-4EE1-8CC2-A7E59C598EEE}" dt="2023-10-30T05:32:29.390" v="8" actId="1036"/>
          <ac:spMkLst>
            <pc:docMk/>
            <pc:sldMk cId="3671715320" sldId="315"/>
            <ac:spMk id="18" creationId="{E7962974-B1A4-4F98-A6A9-7733FB4B3EF7}"/>
          </ac:spMkLst>
        </pc:spChg>
        <pc:spChg chg="mod">
          <ac:chgData name="Liz Heynes" userId="e5ff50d5-f39a-42f6-9e9f-e790bcc8c38d" providerId="ADAL" clId="{56737D08-65D7-4EE1-8CC2-A7E59C598EEE}" dt="2023-10-30T05:32:22.249" v="6" actId="14100"/>
          <ac:spMkLst>
            <pc:docMk/>
            <pc:sldMk cId="3671715320" sldId="315"/>
            <ac:spMk id="19" creationId="{FA6B0327-8092-41CA-93F1-5AF958956962}"/>
          </ac:spMkLst>
        </pc:spChg>
        <pc:spChg chg="mod">
          <ac:chgData name="Liz Heynes" userId="e5ff50d5-f39a-42f6-9e9f-e790bcc8c38d" providerId="ADAL" clId="{56737D08-65D7-4EE1-8CC2-A7E59C598EEE}" dt="2023-10-30T05:32:22.249" v="6" actId="14100"/>
          <ac:spMkLst>
            <pc:docMk/>
            <pc:sldMk cId="3671715320" sldId="315"/>
            <ac:spMk id="32" creationId="{C8CE033C-53D9-40A4-8CC3-7289F3CC0695}"/>
          </ac:spMkLst>
        </pc:spChg>
        <pc:spChg chg="mod">
          <ac:chgData name="Liz Heynes" userId="e5ff50d5-f39a-42f6-9e9f-e790bcc8c38d" providerId="ADAL" clId="{56737D08-65D7-4EE1-8CC2-A7E59C598EEE}" dt="2023-10-30T05:32:22.249" v="6" actId="14100"/>
          <ac:spMkLst>
            <pc:docMk/>
            <pc:sldMk cId="3671715320" sldId="315"/>
            <ac:spMk id="33" creationId="{AE322734-841D-4C05-82AF-1BF493C3F8A6}"/>
          </ac:spMkLst>
        </pc:spChg>
        <pc:spChg chg="mod">
          <ac:chgData name="Liz Heynes" userId="e5ff50d5-f39a-42f6-9e9f-e790bcc8c38d" providerId="ADAL" clId="{56737D08-65D7-4EE1-8CC2-A7E59C598EEE}" dt="2023-10-30T05:32:22.249" v="6" actId="14100"/>
          <ac:spMkLst>
            <pc:docMk/>
            <pc:sldMk cId="3671715320" sldId="315"/>
            <ac:spMk id="34" creationId="{61B8ED68-42DD-4295-9DC9-8A8960112179}"/>
          </ac:spMkLst>
        </pc:spChg>
        <pc:spChg chg="mod">
          <ac:chgData name="Liz Heynes" userId="e5ff50d5-f39a-42f6-9e9f-e790bcc8c38d" providerId="ADAL" clId="{56737D08-65D7-4EE1-8CC2-A7E59C598EEE}" dt="2023-10-30T05:32:22.249" v="6" actId="14100"/>
          <ac:spMkLst>
            <pc:docMk/>
            <pc:sldMk cId="3671715320" sldId="315"/>
            <ac:spMk id="41" creationId="{7B0AB016-6683-4328-A2ED-68E1EA28F184}"/>
          </ac:spMkLst>
        </pc:spChg>
        <pc:spChg chg="mod">
          <ac:chgData name="Liz Heynes" userId="e5ff50d5-f39a-42f6-9e9f-e790bcc8c38d" providerId="ADAL" clId="{56737D08-65D7-4EE1-8CC2-A7E59C598EEE}" dt="2023-10-30T05:32:22.249" v="6" actId="14100"/>
          <ac:spMkLst>
            <pc:docMk/>
            <pc:sldMk cId="3671715320" sldId="315"/>
            <ac:spMk id="47" creationId="{B27D9AAB-FBE7-42F4-ACE9-337954F83FE7}"/>
          </ac:spMkLst>
        </pc:spChg>
        <pc:grpChg chg="mod">
          <ac:chgData name="Liz Heynes" userId="e5ff50d5-f39a-42f6-9e9f-e790bcc8c38d" providerId="ADAL" clId="{56737D08-65D7-4EE1-8CC2-A7E59C598EEE}" dt="2023-10-30T05:32:22.249" v="6" actId="14100"/>
          <ac:grpSpMkLst>
            <pc:docMk/>
            <pc:sldMk cId="3671715320" sldId="315"/>
            <ac:grpSpMk id="23" creationId="{A7780B8F-B41F-4E1D-A69E-353D04FC7D4C}"/>
          </ac:grpSpMkLst>
        </pc:grpChg>
        <pc:grpChg chg="mod">
          <ac:chgData name="Liz Heynes" userId="e5ff50d5-f39a-42f6-9e9f-e790bcc8c38d" providerId="ADAL" clId="{56737D08-65D7-4EE1-8CC2-A7E59C598EEE}" dt="2023-10-30T05:32:22.249" v="6" actId="14100"/>
          <ac:grpSpMkLst>
            <pc:docMk/>
            <pc:sldMk cId="3671715320" sldId="315"/>
            <ac:grpSpMk id="29" creationId="{B80E6339-96AE-4DDF-8B9C-C96B89659725}"/>
          </ac:grpSpMkLst>
        </pc:grpChg>
        <pc:grpChg chg="del">
          <ac:chgData name="Liz Heynes" userId="e5ff50d5-f39a-42f6-9e9f-e790bcc8c38d" providerId="ADAL" clId="{56737D08-65D7-4EE1-8CC2-A7E59C598EEE}" dt="2023-10-30T05:08:30.382" v="0" actId="478"/>
          <ac:grpSpMkLst>
            <pc:docMk/>
            <pc:sldMk cId="3671715320" sldId="315"/>
            <ac:grpSpMk id="35" creationId="{CE095194-AE7C-CD83-D266-81F8DF6A87D4}"/>
          </ac:grpSpMkLst>
        </pc:grpChg>
        <pc:grpChg chg="del">
          <ac:chgData name="Liz Heynes" userId="e5ff50d5-f39a-42f6-9e9f-e790bcc8c38d" providerId="ADAL" clId="{56737D08-65D7-4EE1-8CC2-A7E59C598EEE}" dt="2023-10-30T05:08:31.638" v="1" actId="478"/>
          <ac:grpSpMkLst>
            <pc:docMk/>
            <pc:sldMk cId="3671715320" sldId="315"/>
            <ac:grpSpMk id="39" creationId="{13BB1695-EDF3-44C9-610E-119D8AE82198}"/>
          </ac:grpSpMkLst>
        </pc:grpChg>
        <pc:grpChg chg="mod">
          <ac:chgData name="Liz Heynes" userId="e5ff50d5-f39a-42f6-9e9f-e790bcc8c38d" providerId="ADAL" clId="{56737D08-65D7-4EE1-8CC2-A7E59C598EEE}" dt="2023-10-30T05:32:22.249" v="6" actId="14100"/>
          <ac:grpSpMkLst>
            <pc:docMk/>
            <pc:sldMk cId="3671715320" sldId="315"/>
            <ac:grpSpMk id="42" creationId="{8755855E-597A-4DAC-A918-DF8EDC345B01}"/>
          </ac:grpSpMkLst>
        </pc:grpChg>
        <pc:grpChg chg="mod">
          <ac:chgData name="Liz Heynes" userId="e5ff50d5-f39a-42f6-9e9f-e790bcc8c38d" providerId="ADAL" clId="{56737D08-65D7-4EE1-8CC2-A7E59C598EEE}" dt="2023-10-30T05:32:22.249" v="6" actId="14100"/>
          <ac:grpSpMkLst>
            <pc:docMk/>
            <pc:sldMk cId="3671715320" sldId="315"/>
            <ac:grpSpMk id="49" creationId="{0F4F6D4F-A946-44FF-9A53-40E1EF37D11E}"/>
          </ac:grpSpMkLst>
        </pc:grpChg>
        <pc:grpChg chg="del">
          <ac:chgData name="Liz Heynes" userId="e5ff50d5-f39a-42f6-9e9f-e790bcc8c38d" providerId="ADAL" clId="{56737D08-65D7-4EE1-8CC2-A7E59C598EEE}" dt="2023-10-30T05:08:32.879" v="2" actId="478"/>
          <ac:grpSpMkLst>
            <pc:docMk/>
            <pc:sldMk cId="3671715320" sldId="315"/>
            <ac:grpSpMk id="51" creationId="{F80C01B0-22F5-4058-A556-43EFCC906BFA}"/>
          </ac:grpSpMkLst>
        </pc:grpChg>
      </pc:sldChg>
    </pc:docChg>
  </pc:docChgLst>
  <pc:docChgLst>
    <pc:chgData name="Elaine Stanley" userId="S::elaine.stanley@esa.edu.au::9dfc5ab9-b876-4d2e-b928-2720deac3464" providerId="AD" clId="Web-{0D38794B-B508-875A-E975-D299BCAFD1A9}"/>
    <pc:docChg chg="">
      <pc:chgData name="Elaine Stanley" userId="S::elaine.stanley@esa.edu.au::9dfc5ab9-b876-4d2e-b928-2720deac3464" providerId="AD" clId="Web-{0D38794B-B508-875A-E975-D299BCAFD1A9}" dt="2023-07-05T05:06:34.757" v="0"/>
      <pc:docMkLst>
        <pc:docMk/>
      </pc:docMkLst>
      <pc:sldChg chg="modCm">
        <pc:chgData name="Elaine Stanley" userId="S::elaine.stanley@esa.edu.au::9dfc5ab9-b876-4d2e-b928-2720deac3464" providerId="AD" clId="Web-{0D38794B-B508-875A-E975-D299BCAFD1A9}" dt="2023-07-05T05:06:34.757" v="0"/>
        <pc:sldMkLst>
          <pc:docMk/>
          <pc:sldMk cId="3334894480" sldId="283"/>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0D38794B-B508-875A-E975-D299BCAFD1A9}" dt="2023-07-05T05:06:34.757" v="0"/>
              <pc2:cmMkLst xmlns:pc2="http://schemas.microsoft.com/office/powerpoint/2019/9/main/command">
                <pc:docMk/>
                <pc:sldMk cId="3334894480" sldId="283"/>
                <pc2:cmMk id="{15EAE866-9835-40DE-8930-09A93BAF6639}"/>
              </pc2:cmMkLst>
              <pc226:cmRplyChg chg="add">
                <pc226:chgData name="Elaine Stanley" userId="S::elaine.stanley@esa.edu.au::9dfc5ab9-b876-4d2e-b928-2720deac3464" providerId="AD" clId="Web-{0D38794B-B508-875A-E975-D299BCAFD1A9}" dt="2023-07-05T05:06:34.757" v="0"/>
                <pc2:cmRplyMkLst xmlns:pc2="http://schemas.microsoft.com/office/powerpoint/2019/9/main/command">
                  <pc:docMk/>
                  <pc:sldMk cId="3334894480" sldId="283"/>
                  <pc2:cmMk id="{15EAE866-9835-40DE-8930-09A93BAF6639}"/>
                  <pc2:cmRplyMk id="{04C6C647-6E9B-493B-ACB2-C01D925EAAC7}"/>
                </pc2:cmRplyMkLst>
              </pc226:cmRplyChg>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64F4B7-307B-460A-9216-CC21E96F22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a:extLst>
              <a:ext uri="{FF2B5EF4-FFF2-40B4-BE49-F238E27FC236}">
                <a16:creationId xmlns:a16="http://schemas.microsoft.com/office/drawing/2014/main" id="{E3897C1B-43FC-4D09-8B0C-C5FC5D8B1A5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0C8173-52BC-4F8E-A1DB-073827CA7B9E}" type="datetimeFigureOut">
              <a:rPr lang="en-AU" smtClean="0"/>
              <a:t>15/11/2023</a:t>
            </a:fld>
            <a:endParaRPr lang="en-AU" dirty="0"/>
          </a:p>
        </p:txBody>
      </p:sp>
      <p:sp>
        <p:nvSpPr>
          <p:cNvPr id="4" name="Footer Placeholder 3">
            <a:extLst>
              <a:ext uri="{FF2B5EF4-FFF2-40B4-BE49-F238E27FC236}">
                <a16:creationId xmlns:a16="http://schemas.microsoft.com/office/drawing/2014/main" id="{485A003B-9AFC-40BD-9E27-3767AF8D2B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a:extLst>
              <a:ext uri="{FF2B5EF4-FFF2-40B4-BE49-F238E27FC236}">
                <a16:creationId xmlns:a16="http://schemas.microsoft.com/office/drawing/2014/main" id="{C818DC3A-9E06-4EC9-94DD-1749B9ECC6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0E9432-9770-41A6-ACDC-B313F45D28CF}" type="slidenum">
              <a:rPr lang="en-AU" smtClean="0"/>
              <a:t>‹#›</a:t>
            </a:fld>
            <a:endParaRPr lang="en-AU" dirty="0"/>
          </a:p>
        </p:txBody>
      </p:sp>
    </p:spTree>
    <p:extLst>
      <p:ext uri="{BB962C8B-B14F-4D97-AF65-F5344CB8AC3E}">
        <p14:creationId xmlns:p14="http://schemas.microsoft.com/office/powerpoint/2010/main" val="2407067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653297-7DEE-4CE4-B733-474A3A21B2D8}" type="datetimeFigureOut">
              <a:rPr lang="en-AU" smtClean="0"/>
              <a:t>15/11/2023</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44A9DE-4760-4494-A2B3-6554A63B8D88}" type="slidenum">
              <a:rPr lang="en-AU" smtClean="0"/>
              <a:t>‹#›</a:t>
            </a:fld>
            <a:endParaRPr lang="en-AU" dirty="0"/>
          </a:p>
        </p:txBody>
      </p:sp>
    </p:spTree>
    <p:extLst>
      <p:ext uri="{BB962C8B-B14F-4D97-AF65-F5344CB8AC3E}">
        <p14:creationId xmlns:p14="http://schemas.microsoft.com/office/powerpoint/2010/main" val="419340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a:t>
            </a:fld>
            <a:endParaRPr lang="en-AU" dirty="0"/>
          </a:p>
        </p:txBody>
      </p:sp>
    </p:spTree>
    <p:extLst>
      <p:ext uri="{BB962C8B-B14F-4D97-AF65-F5344CB8AC3E}">
        <p14:creationId xmlns:p14="http://schemas.microsoft.com/office/powerpoint/2010/main" val="1147652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student assistance, identify the VC/CV pattern in the word</a:t>
            </a:r>
            <a:r>
              <a:rPr lang="en-US" b="1" dirty="0"/>
              <a:t> magnet</a:t>
            </a:r>
            <a:r>
              <a:rPr lang="en-US" dirty="0"/>
              <a:t>. </a:t>
            </a:r>
          </a:p>
          <a:p>
            <a:endParaRPr lang="en-US" dirty="0"/>
          </a:p>
          <a:p>
            <a:r>
              <a:rPr lang="en-US" dirty="0"/>
              <a:t>We always start at the first vowel in the word. Split between the two consonants in the word. We have now made two closed consonants: </a:t>
            </a:r>
            <a:r>
              <a:rPr lang="en-US" b="1" dirty="0"/>
              <a:t>m-a-g mag </a:t>
            </a:r>
            <a:r>
              <a:rPr lang="en-US" dirty="0"/>
              <a:t>and </a:t>
            </a:r>
            <a:r>
              <a:rPr lang="en-US" b="1" dirty="0"/>
              <a:t>n-e-t net</a:t>
            </a:r>
            <a:r>
              <a:rPr lang="en-US" dirty="0"/>
              <a:t>. If we blend those two syllables together, we get the completed word </a:t>
            </a:r>
            <a:r>
              <a:rPr lang="en-US" b="1" dirty="0"/>
              <a:t>magnet</a:t>
            </a:r>
            <a:r>
              <a:rPr lang="en-US" b="0" dirty="0"/>
              <a:t>.</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10</a:t>
            </a:fld>
            <a:endParaRPr lang="en-AU" dirty="0"/>
          </a:p>
        </p:txBody>
      </p:sp>
    </p:spTree>
    <p:extLst>
      <p:ext uri="{BB962C8B-B14F-4D97-AF65-F5344CB8AC3E}">
        <p14:creationId xmlns:p14="http://schemas.microsoft.com/office/powerpoint/2010/main" val="20799117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student assistance, identify the VC/CV pattern in the word</a:t>
            </a:r>
            <a:r>
              <a:rPr lang="en-US" b="1" dirty="0"/>
              <a:t> cobweb</a:t>
            </a:r>
            <a:r>
              <a:rPr lang="en-US" dirty="0"/>
              <a:t>. </a:t>
            </a:r>
          </a:p>
          <a:p>
            <a:endParaRPr lang="en-US" dirty="0"/>
          </a:p>
          <a:p>
            <a:r>
              <a:rPr lang="en-US" dirty="0"/>
              <a:t>We always start at the first vowel in the word. Split between the two consonants in the word. We have now made two closed consonants: </a:t>
            </a:r>
            <a:r>
              <a:rPr lang="en-US" b="1" dirty="0"/>
              <a:t>c-o-b cob </a:t>
            </a:r>
            <a:r>
              <a:rPr lang="en-US" dirty="0"/>
              <a:t>and </a:t>
            </a:r>
            <a:r>
              <a:rPr lang="en-US" b="1" dirty="0"/>
              <a:t>w-e-b web</a:t>
            </a:r>
            <a:r>
              <a:rPr lang="en-US" dirty="0"/>
              <a:t>. If we blend those two syllables together, we get the completed word </a:t>
            </a:r>
            <a:r>
              <a:rPr lang="en-US" b="1" dirty="0"/>
              <a:t>cobweb.</a:t>
            </a:r>
            <a:endParaRPr lang="en-AU" b="1"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11</a:t>
            </a:fld>
            <a:endParaRPr lang="en-AU" dirty="0"/>
          </a:p>
        </p:txBody>
      </p:sp>
    </p:spTree>
    <p:extLst>
      <p:ext uri="{BB962C8B-B14F-4D97-AF65-F5344CB8AC3E}">
        <p14:creationId xmlns:p14="http://schemas.microsoft.com/office/powerpoint/2010/main" val="26532320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student assistance, identify the VC/CV pattern in the word</a:t>
            </a:r>
            <a:r>
              <a:rPr lang="en-US" b="1" dirty="0"/>
              <a:t> puppet</a:t>
            </a:r>
            <a:r>
              <a:rPr lang="en-US" dirty="0"/>
              <a:t>. </a:t>
            </a:r>
          </a:p>
          <a:p>
            <a:endParaRPr lang="en-US" dirty="0"/>
          </a:p>
          <a:p>
            <a:r>
              <a:rPr lang="en-US" dirty="0"/>
              <a:t>We always start at the first vowel in the word. Split between the two consonants in the word. We have now made two closed consonants: </a:t>
            </a:r>
            <a:r>
              <a:rPr lang="en-US" b="1" dirty="0"/>
              <a:t>p-u-p pup </a:t>
            </a:r>
            <a:r>
              <a:rPr lang="en-US" dirty="0"/>
              <a:t>and </a:t>
            </a:r>
            <a:r>
              <a:rPr lang="en-US" b="1" dirty="0"/>
              <a:t>p-e-t pet</a:t>
            </a:r>
            <a:r>
              <a:rPr lang="en-US" dirty="0"/>
              <a:t>. If we blend those two syllables together, we get the completed word </a:t>
            </a:r>
            <a:r>
              <a:rPr lang="en-US" b="1" dirty="0"/>
              <a:t>puppet</a:t>
            </a:r>
            <a:r>
              <a:rPr lang="en-US" b="0" dirty="0"/>
              <a:t>.</a:t>
            </a:r>
            <a:endParaRPr lang="en-AU" b="0"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12</a:t>
            </a:fld>
            <a:endParaRPr lang="en-AU" dirty="0"/>
          </a:p>
        </p:txBody>
      </p:sp>
    </p:spTree>
    <p:extLst>
      <p:ext uri="{BB962C8B-B14F-4D97-AF65-F5344CB8AC3E}">
        <p14:creationId xmlns:p14="http://schemas.microsoft.com/office/powerpoint/2010/main" val="20334216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image represents the word to be written: </a:t>
            </a:r>
            <a:r>
              <a:rPr lang="en-US" b="1" dirty="0"/>
              <a:t>kitten.</a:t>
            </a:r>
            <a:endParaRPr lang="en-US" b="0" dirty="0"/>
          </a:p>
          <a:p>
            <a:endParaRPr lang="en-US" dirty="0"/>
          </a:p>
          <a:p>
            <a:r>
              <a:rPr lang="en-US" dirty="0"/>
              <a:t>Demonstrate saying the word and then splitting it into two syllables: </a:t>
            </a:r>
            <a:r>
              <a:rPr lang="en-US" b="1" dirty="0"/>
              <a:t>kit/ten</a:t>
            </a:r>
            <a:r>
              <a:rPr lang="en-US" b="0" dirty="0"/>
              <a:t>.</a:t>
            </a:r>
            <a:r>
              <a:rPr lang="en-US" b="1" dirty="0"/>
              <a:t> </a:t>
            </a:r>
            <a:r>
              <a:rPr lang="en-US" b="0" dirty="0"/>
              <a:t>Model segmenting each sound in the first syllable and writing the letters that represent them. Repeat with the second syllable.</a:t>
            </a:r>
          </a:p>
          <a:p>
            <a:endParaRPr lang="en-US" b="0" dirty="0"/>
          </a:p>
          <a:p>
            <a:r>
              <a:rPr lang="en-US" b="0" dirty="0"/>
              <a:t>Re-read the completed word to check it is correct and to make sure it has the VC/CV pattern.</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13</a:t>
            </a:fld>
            <a:endParaRPr lang="en-AU" dirty="0"/>
          </a:p>
        </p:txBody>
      </p:sp>
    </p:spTree>
    <p:extLst>
      <p:ext uri="{BB962C8B-B14F-4D97-AF65-F5344CB8AC3E}">
        <p14:creationId xmlns:p14="http://schemas.microsoft.com/office/powerpoint/2010/main" val="40580370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 </a:t>
            </a:r>
            <a:r>
              <a:rPr lang="en-US" b="1" dirty="0"/>
              <a:t>kitten</a:t>
            </a:r>
            <a:r>
              <a:rPr lang="en-US" b="0" dirty="0"/>
              <a:t>,</a:t>
            </a:r>
            <a:r>
              <a:rPr lang="en-US" dirty="0"/>
              <a:t> </a:t>
            </a:r>
            <a:r>
              <a:rPr lang="en-US" b="1" dirty="0"/>
              <a:t>laptop</a:t>
            </a:r>
            <a:r>
              <a:rPr lang="en-US" b="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r>
              <a:rPr lang="en-US" dirty="0"/>
              <a:t>Demonstrate saying the new word and then splitting it into two syllables: </a:t>
            </a:r>
            <a:r>
              <a:rPr lang="en-US" b="1" dirty="0"/>
              <a:t>lap/top</a:t>
            </a:r>
            <a:r>
              <a:rPr lang="en-US" b="0" dirty="0"/>
              <a:t>.</a:t>
            </a:r>
            <a:r>
              <a:rPr lang="en-US" b="1" dirty="0"/>
              <a:t> </a:t>
            </a:r>
            <a:r>
              <a:rPr lang="en-US" b="0" dirty="0"/>
              <a:t>Model segmenting each sound in the first syllable and writing the letters that represent them. Repeat with the second syllable.</a:t>
            </a:r>
          </a:p>
          <a:p>
            <a:endParaRPr lang="en-US" b="0" dirty="0"/>
          </a:p>
          <a:p>
            <a:r>
              <a:rPr lang="en-US" b="0" dirty="0"/>
              <a:t>Re-read the completed word to check it is correct and to make sure it has the VC/CV pattern.</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14</a:t>
            </a:fld>
            <a:endParaRPr lang="en-AU" dirty="0"/>
          </a:p>
        </p:txBody>
      </p:sp>
    </p:spTree>
    <p:extLst>
      <p:ext uri="{BB962C8B-B14F-4D97-AF65-F5344CB8AC3E}">
        <p14:creationId xmlns:p14="http://schemas.microsoft.com/office/powerpoint/2010/main" val="13641727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 </a:t>
            </a:r>
            <a:r>
              <a:rPr lang="en-US" b="1" dirty="0"/>
              <a:t>kitten</a:t>
            </a:r>
            <a:r>
              <a:rPr lang="en-US" b="0" dirty="0"/>
              <a:t>,</a:t>
            </a:r>
            <a:r>
              <a:rPr lang="en-US" b="1" dirty="0"/>
              <a:t> laptop</a:t>
            </a:r>
            <a:r>
              <a:rPr lang="en-US" b="0" dirty="0"/>
              <a:t>,</a:t>
            </a:r>
            <a:r>
              <a:rPr lang="en-US" b="1" dirty="0"/>
              <a:t> muffin.</a:t>
            </a:r>
            <a:endParaRPr lang="en-AU" b="1" dirty="0"/>
          </a:p>
          <a:p>
            <a:endParaRPr lang="en-AU" dirty="0"/>
          </a:p>
          <a:p>
            <a:r>
              <a:rPr lang="en-US" dirty="0"/>
              <a:t>Demonstrate saying the new word and then splitting it into two syllables: </a:t>
            </a:r>
            <a:r>
              <a:rPr lang="en-AU" b="1" noProof="0" dirty="0"/>
              <a:t>muf</a:t>
            </a:r>
            <a:r>
              <a:rPr lang="en-US" b="1" dirty="0"/>
              <a:t>/fin</a:t>
            </a:r>
            <a:r>
              <a:rPr lang="en-US" b="0" dirty="0"/>
              <a:t>.</a:t>
            </a:r>
            <a:r>
              <a:rPr lang="en-US" b="1" dirty="0"/>
              <a:t> </a:t>
            </a:r>
            <a:r>
              <a:rPr lang="en-US" b="0" dirty="0"/>
              <a:t>Model segmenting each sound in the first syllable and writing the letters that represent them. Repeat with the second syllable.</a:t>
            </a:r>
          </a:p>
          <a:p>
            <a:endParaRPr lang="en-US" b="0" dirty="0"/>
          </a:p>
          <a:p>
            <a:r>
              <a:rPr lang="en-US" b="0" dirty="0"/>
              <a:t>Re-read the completed word to check it is correct and to make sure it has the VC/CV pattern.</a:t>
            </a:r>
            <a:endParaRPr lang="en-AU" b="0"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15</a:t>
            </a:fld>
            <a:endParaRPr lang="en-AU" dirty="0"/>
          </a:p>
        </p:txBody>
      </p:sp>
    </p:spTree>
    <p:extLst>
      <p:ext uri="{BB962C8B-B14F-4D97-AF65-F5344CB8AC3E}">
        <p14:creationId xmlns:p14="http://schemas.microsoft.com/office/powerpoint/2010/main" val="30873436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 represents the word to be written: </a:t>
            </a:r>
            <a:r>
              <a:rPr lang="en-US" b="1" dirty="0"/>
              <a:t>tennis.</a:t>
            </a:r>
            <a:endParaRPr lang="en-AU" b="1" dirty="0"/>
          </a:p>
          <a:p>
            <a:endParaRPr lang="en-AU" dirty="0"/>
          </a:p>
          <a:p>
            <a:r>
              <a:rPr lang="en-US" dirty="0"/>
              <a:t>Students participate in saying the word and then splitting it into two syllables: </a:t>
            </a:r>
            <a:r>
              <a:rPr lang="en-US" b="1" dirty="0"/>
              <a:t>ten/nis. </a:t>
            </a:r>
            <a:r>
              <a:rPr lang="en-US" b="0" dirty="0"/>
              <a:t>Model segmenting each sound in the first syllable and writing the letters that represent them. Repeat with the second syllable. </a:t>
            </a:r>
          </a:p>
          <a:p>
            <a:endParaRPr lang="en-US" b="0" dirty="0"/>
          </a:p>
          <a:p>
            <a:r>
              <a:rPr lang="en-US" b="0" dirty="0"/>
              <a:t>Re-read the completed word to check it is correct and to make sure it has the VC/CV pattern.</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16</a:t>
            </a:fld>
            <a:endParaRPr lang="en-AU" dirty="0"/>
          </a:p>
        </p:txBody>
      </p:sp>
    </p:spTree>
    <p:extLst>
      <p:ext uri="{BB962C8B-B14F-4D97-AF65-F5344CB8AC3E}">
        <p14:creationId xmlns:p14="http://schemas.microsoft.com/office/powerpoint/2010/main" val="8933054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a:t>
            </a:r>
            <a:r>
              <a:rPr lang="en-US" b="0" dirty="0"/>
              <a:t>:</a:t>
            </a:r>
            <a:r>
              <a:rPr lang="en-US" b="1" dirty="0"/>
              <a:t> </a:t>
            </a:r>
            <a:r>
              <a:rPr lang="en-AU" b="1" dirty="0"/>
              <a:t>tennis, sunset</a:t>
            </a:r>
            <a:r>
              <a:rPr lang="en-US" b="0" dirty="0"/>
              <a:t>.</a:t>
            </a:r>
            <a:endParaRPr lang="en-AU" b="1" dirty="0"/>
          </a:p>
          <a:p>
            <a:endParaRPr lang="en-AU" dirty="0"/>
          </a:p>
          <a:p>
            <a:r>
              <a:rPr lang="en-US" dirty="0"/>
              <a:t>Students participate in saying the new word and then splitting it into two syllables: </a:t>
            </a:r>
            <a:r>
              <a:rPr lang="en-US" b="1" dirty="0"/>
              <a:t>sun/set</a:t>
            </a:r>
            <a:r>
              <a:rPr lang="en-US" b="0" dirty="0"/>
              <a:t>.</a:t>
            </a:r>
            <a:r>
              <a:rPr lang="en-US" b="1" dirty="0"/>
              <a:t> </a:t>
            </a:r>
            <a:r>
              <a:rPr lang="en-US" b="0" dirty="0"/>
              <a:t>Model segmenting each sound in the first syllable and writing the letters that represent them. Repeat with the second syllable.</a:t>
            </a:r>
          </a:p>
          <a:p>
            <a:endParaRPr lang="en-US" b="0" dirty="0"/>
          </a:p>
          <a:p>
            <a:r>
              <a:rPr lang="en-US" b="0" dirty="0"/>
              <a:t>Re-read the completed word to check it is correct and to make sure it has the VC/CV pattern.</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17</a:t>
            </a:fld>
            <a:endParaRPr lang="en-AU" dirty="0"/>
          </a:p>
        </p:txBody>
      </p:sp>
    </p:spTree>
    <p:extLst>
      <p:ext uri="{BB962C8B-B14F-4D97-AF65-F5344CB8AC3E}">
        <p14:creationId xmlns:p14="http://schemas.microsoft.com/office/powerpoint/2010/main" val="20952428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images represent the words to be written: </a:t>
            </a:r>
            <a:r>
              <a:rPr lang="en-US" b="1" dirty="0"/>
              <a:t>tennis, sunset, trumpet</a:t>
            </a:r>
            <a:r>
              <a:rPr lang="en-US" b="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dirty="0"/>
          </a:p>
          <a:p>
            <a:r>
              <a:rPr lang="en-US" dirty="0"/>
              <a:t>Students participate in saying the new word and then splitting it into two syllables: </a:t>
            </a:r>
            <a:r>
              <a:rPr lang="en-US" b="1" dirty="0"/>
              <a:t>trum/pet</a:t>
            </a:r>
            <a:r>
              <a:rPr lang="en-US" b="0" dirty="0"/>
              <a:t>.</a:t>
            </a:r>
            <a:r>
              <a:rPr lang="en-US" b="1" dirty="0"/>
              <a:t> </a:t>
            </a:r>
            <a:r>
              <a:rPr lang="en-US" b="0" dirty="0"/>
              <a:t>Model segmenting each sound in the first syllable and writing the letters that represent them. Repeat with the second syllable.</a:t>
            </a:r>
          </a:p>
          <a:p>
            <a:endParaRPr lang="en-US" b="0" dirty="0"/>
          </a:p>
          <a:p>
            <a:r>
              <a:rPr lang="en-US" b="0" dirty="0"/>
              <a:t>Re-read the completed word to check it is correct and to make sure it has the VC/CV pattern.</a:t>
            </a:r>
            <a:endParaRPr lang="en-AU" b="0"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18</a:t>
            </a:fld>
            <a:endParaRPr lang="en-AU" dirty="0"/>
          </a:p>
        </p:txBody>
      </p:sp>
    </p:spTree>
    <p:extLst>
      <p:ext uri="{BB962C8B-B14F-4D97-AF65-F5344CB8AC3E}">
        <p14:creationId xmlns:p14="http://schemas.microsoft.com/office/powerpoint/2010/main" val="35121834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kern="1200" dirty="0">
                <a:effectLst/>
                <a:latin typeface="Calibri" panose="020F0502020204030204" pitchFamily="34" charset="0"/>
                <a:ea typeface="Times New Roman" panose="02020603050405020304" pitchFamily="18" charset="0"/>
              </a:rPr>
              <a:t>Demonstrate the following steps to draw students’ attention to the internal structure of the irregular word, including letter–sound correspondences that have not yet been taught.</a:t>
            </a:r>
          </a:p>
          <a:p>
            <a:endParaRPr lang="en-AU" sz="1800" dirty="0">
              <a:effectLst/>
              <a:latin typeface="Times New Roman" panose="02020603050405020304" pitchFamily="18" charset="0"/>
              <a:ea typeface="Times New Roman" panose="02020603050405020304" pitchFamily="18" charset="0"/>
            </a:endParaRPr>
          </a:p>
          <a:p>
            <a:pPr marL="342900" lvl="0" indent="-342900">
              <a:lnSpc>
                <a:spcPct val="106000"/>
              </a:lnSpc>
              <a:spcAft>
                <a:spcPts val="800"/>
              </a:spcAft>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Tell students the word you are going to spell.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mj-lt"/>
              <a:buAutoNum type="arabicPeriod"/>
            </a:pPr>
            <a:r>
              <a:rPr lang="en-US" sz="1800" kern="1200" dirty="0">
                <a:effectLst/>
                <a:latin typeface="Calibri" panose="020F0502020204030204" pitchFamily="34" charset="0"/>
                <a:ea typeface="Times New Roman" panose="02020603050405020304" pitchFamily="18" charset="0"/>
              </a:rPr>
              <a:t>Use the word in a sentence for context, for example, ‘I took the dog for a walk.’</a:t>
            </a:r>
            <a:endParaRPr lang="en-AU" sz="1800" dirty="0">
              <a:effectLst/>
              <a:latin typeface="Times New Roman" panose="02020603050405020304" pitchFamily="18" charset="0"/>
              <a:ea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Say each sound in the word.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On your teacher whiteboard, draw a short horizontal line for each sound in the word.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Write the corresponding letter on each sound line.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Circle the irregular part of the word, in this case the letters alk in ‘walk’.</a:t>
            </a:r>
            <a:endParaRPr lang="en-AU" sz="1800" kern="12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kern="0" dirty="0">
                <a:effectLst/>
                <a:latin typeface="Calibri" panose="020F0502020204030204" pitchFamily="34" charset="0"/>
                <a:ea typeface="Times New Roman" panose="02020603050405020304" pitchFamily="18" charset="0"/>
              </a:rPr>
              <a:t>Spell the word orally, for example, ‘w-a-l-k spells walk.’ </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19</a:t>
            </a:fld>
            <a:endParaRPr lang="en-AU" dirty="0"/>
          </a:p>
        </p:txBody>
      </p:sp>
    </p:spTree>
    <p:extLst>
      <p:ext uri="{BB962C8B-B14F-4D97-AF65-F5344CB8AC3E}">
        <p14:creationId xmlns:p14="http://schemas.microsoft.com/office/powerpoint/2010/main" val="4021883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a:t>
            </a:fld>
            <a:endParaRPr lang="en-AU" dirty="0"/>
          </a:p>
        </p:txBody>
      </p:sp>
    </p:spTree>
    <p:extLst>
      <p:ext uri="{BB962C8B-B14F-4D97-AF65-F5344CB8AC3E}">
        <p14:creationId xmlns:p14="http://schemas.microsoft.com/office/powerpoint/2010/main" val="3336563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6000"/>
              </a:lnSpc>
              <a:spcAft>
                <a:spcPts val="800"/>
              </a:spcAft>
            </a:pPr>
            <a:r>
              <a:rPr lang="en-AU" sz="1800" dirty="0">
                <a:effectLst/>
                <a:latin typeface="Calibri" panose="020F0502020204030204" pitchFamily="34" charset="0"/>
                <a:ea typeface="Calibri" panose="020F0502020204030204" pitchFamily="34" charset="0"/>
                <a:cs typeface="Calibri" panose="020F0502020204030204" pitchFamily="34" charset="0"/>
              </a:rPr>
              <a:t>Prompt students to complete the process with you.</a:t>
            </a:r>
          </a:p>
          <a:p>
            <a:pPr>
              <a:lnSpc>
                <a:spcPct val="106000"/>
              </a:lnSpc>
              <a:spcAft>
                <a:spcPts val="800"/>
              </a:spcAft>
            </a:pP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Tell students which word they are going to spell.</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Use the word in a sentence.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Say the sounds.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Draw the sound lines.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Add the letters.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Circle the irregular part.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6000"/>
              </a:lnSpc>
              <a:spcAft>
                <a:spcPts val="800"/>
              </a:spcAft>
              <a:buFont typeface="+mj-lt"/>
              <a:buAutoNum type="arabicPeriod"/>
            </a:pPr>
            <a:r>
              <a:rPr lang="en-AU" sz="1800" dirty="0">
                <a:effectLst/>
                <a:latin typeface="Calibri" panose="020F0502020204030204" pitchFamily="34" charset="0"/>
                <a:ea typeface="Times New Roman" panose="02020603050405020304" pitchFamily="18" charset="0"/>
                <a:cs typeface="Calibri" panose="020F0502020204030204" pitchFamily="34" charset="0"/>
              </a:rPr>
              <a:t>Spell the word.</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20</a:t>
            </a:fld>
            <a:endParaRPr lang="en-AU" dirty="0"/>
          </a:p>
        </p:txBody>
      </p:sp>
    </p:spTree>
    <p:extLst>
      <p:ext uri="{BB962C8B-B14F-4D97-AF65-F5344CB8AC3E}">
        <p14:creationId xmlns:p14="http://schemas.microsoft.com/office/powerpoint/2010/main" val="27928463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 segmenting and blending sounds to read each word in the sentence. </a:t>
            </a:r>
          </a:p>
          <a:p>
            <a:endParaRPr lang="en-US" dirty="0"/>
          </a:p>
          <a:p>
            <a:r>
              <a:rPr lang="en-US" dirty="0"/>
              <a:t>For two-syllable words:</a:t>
            </a:r>
          </a:p>
          <a:p>
            <a:pPr marL="171450" indent="-171450">
              <a:buFont typeface="Arial" panose="020B0604020202020204" pitchFamily="34" charset="0"/>
              <a:buChar char="•"/>
            </a:pPr>
            <a:r>
              <a:rPr lang="en-US" dirty="0"/>
              <a:t>identify the VC/CV pattern</a:t>
            </a:r>
          </a:p>
          <a:p>
            <a:pPr marL="171450" indent="-171450">
              <a:buFont typeface="Arial" panose="020B0604020202020204" pitchFamily="34" charset="0"/>
              <a:buChar char="•"/>
            </a:pPr>
            <a:r>
              <a:rPr lang="en-US" dirty="0"/>
              <a:t>split the word into two closed syllables</a:t>
            </a:r>
          </a:p>
          <a:p>
            <a:pPr marL="171450" indent="-171450">
              <a:buFont typeface="Arial" panose="020B0604020202020204" pitchFamily="34" charset="0"/>
              <a:buChar char="•"/>
            </a:pPr>
            <a:r>
              <a:rPr lang="en-US" dirty="0"/>
              <a:t>blend the sounds to read each syllable</a:t>
            </a:r>
          </a:p>
          <a:p>
            <a:pPr marL="171450" indent="-171450">
              <a:buFont typeface="Arial" panose="020B0604020202020204" pitchFamily="34" charset="0"/>
              <a:buChar char="•"/>
            </a:pPr>
            <a:r>
              <a:rPr lang="en-US" dirty="0"/>
              <a:t>blend the syllables to read the word.</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Model re-reading the sentence with fluency.</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21</a:t>
            </a:fld>
            <a:endParaRPr lang="en-AU" dirty="0"/>
          </a:p>
        </p:txBody>
      </p:sp>
    </p:spTree>
    <p:extLst>
      <p:ext uri="{BB962C8B-B14F-4D97-AF65-F5344CB8AC3E}">
        <p14:creationId xmlns:p14="http://schemas.microsoft.com/office/powerpoint/2010/main" val="6525752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student assistance, segment and blend sounds to read each word in the sentence. </a:t>
            </a:r>
          </a:p>
          <a:p>
            <a:endParaRPr lang="en-US" dirty="0"/>
          </a:p>
          <a:p>
            <a:r>
              <a:rPr lang="en-US" dirty="0"/>
              <a:t>For two-syllable words:</a:t>
            </a:r>
          </a:p>
          <a:p>
            <a:pPr marL="171450" indent="-171450">
              <a:buFont typeface="Arial" panose="020B0604020202020204" pitchFamily="34" charset="0"/>
              <a:buChar char="•"/>
            </a:pPr>
            <a:r>
              <a:rPr lang="en-US" dirty="0"/>
              <a:t>identify the VC/CV pattern</a:t>
            </a:r>
          </a:p>
          <a:p>
            <a:pPr marL="171450" indent="-171450">
              <a:buFont typeface="Arial" panose="020B0604020202020204" pitchFamily="34" charset="0"/>
              <a:buChar char="•"/>
            </a:pPr>
            <a:r>
              <a:rPr lang="en-US" dirty="0"/>
              <a:t>split the word into two closed syllables</a:t>
            </a:r>
          </a:p>
          <a:p>
            <a:pPr marL="171450" indent="-171450">
              <a:buFont typeface="Arial" panose="020B0604020202020204" pitchFamily="34" charset="0"/>
              <a:buChar char="•"/>
            </a:pPr>
            <a:r>
              <a:rPr lang="en-US" dirty="0"/>
              <a:t>blend the sounds to read each syllable</a:t>
            </a:r>
          </a:p>
          <a:p>
            <a:pPr marL="171450" indent="-171450">
              <a:buFont typeface="Arial" panose="020B0604020202020204" pitchFamily="34" charset="0"/>
              <a:buChar char="•"/>
            </a:pPr>
            <a:r>
              <a:rPr lang="en-US" dirty="0"/>
              <a:t>blend the syllables to read the word.</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Re-read the sentence with fluency.</a:t>
            </a:r>
            <a:endParaRPr lang="en-AU"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22</a:t>
            </a:fld>
            <a:endParaRPr lang="en-AU" dirty="0"/>
          </a:p>
        </p:txBody>
      </p:sp>
    </p:spTree>
    <p:extLst>
      <p:ext uri="{BB962C8B-B14F-4D97-AF65-F5344CB8AC3E}">
        <p14:creationId xmlns:p14="http://schemas.microsoft.com/office/powerpoint/2010/main" val="5993954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Sentence dictation: </a:t>
            </a:r>
            <a:r>
              <a:rPr lang="en-US" b="1" dirty="0"/>
              <a:t>The velvet napkin was on the plate</a:t>
            </a:r>
            <a:r>
              <a:rPr lang="en-US" b="0" dirty="0"/>
              <a:t>.</a:t>
            </a:r>
          </a:p>
          <a:p>
            <a:endParaRPr lang="en-US" dirty="0"/>
          </a:p>
          <a:p>
            <a:r>
              <a:rPr lang="en-US" dirty="0"/>
              <a:t>Demonstrate saying the sentence aloud.</a:t>
            </a:r>
          </a:p>
          <a:p>
            <a:endParaRPr lang="en-US" dirty="0"/>
          </a:p>
          <a:p>
            <a:r>
              <a:rPr lang="en-US" dirty="0"/>
              <a:t>Model recording the sentence word by word, focusing each time on letter–sound correspondences, checking for accuracy.</a:t>
            </a:r>
          </a:p>
          <a:p>
            <a:endParaRPr lang="en-US" dirty="0"/>
          </a:p>
          <a:p>
            <a:r>
              <a:rPr lang="en-US" dirty="0"/>
              <a:t>Correct punctuation and spaces between words should also be explicitly taught during sentence dictation. Letter placement and formation can also be a focus here. </a:t>
            </a:r>
          </a:p>
          <a:p>
            <a:endParaRPr lang="en-US" dirty="0"/>
          </a:p>
          <a:p>
            <a:r>
              <a:rPr lang="en-US" dirty="0"/>
              <a:t>For two-syllable words:</a:t>
            </a:r>
          </a:p>
          <a:p>
            <a:pPr marL="171450" indent="-171450">
              <a:buFont typeface="Arial" panose="020B0604020202020204" pitchFamily="34" charset="0"/>
              <a:buChar char="•"/>
            </a:pPr>
            <a:r>
              <a:rPr lang="en-US" dirty="0"/>
              <a:t>split the word into syllables, for example, </a:t>
            </a:r>
            <a:r>
              <a:rPr lang="en-US" b="1" dirty="0"/>
              <a:t>vel/vet</a:t>
            </a:r>
          </a:p>
          <a:p>
            <a:pPr marL="171450" indent="-171450">
              <a:buFont typeface="Arial" panose="020B0604020202020204" pitchFamily="34" charset="0"/>
              <a:buChar char="•"/>
            </a:pPr>
            <a:r>
              <a:rPr lang="en-US" b="0" dirty="0"/>
              <a:t>segment each sound in the first syllable and write the letters that represent the sounds</a:t>
            </a:r>
          </a:p>
          <a:p>
            <a:pPr marL="171450" indent="-171450">
              <a:buFont typeface="Arial" panose="020B0604020202020204" pitchFamily="34" charset="0"/>
              <a:buChar char="•"/>
            </a:pPr>
            <a:r>
              <a:rPr lang="en-US" b="0" dirty="0"/>
              <a:t>repeat with the second syllable</a:t>
            </a:r>
          </a:p>
          <a:p>
            <a:pPr marL="171450" indent="-171450">
              <a:buFont typeface="Arial" panose="020B0604020202020204" pitchFamily="34" charset="0"/>
              <a:buChar char="•"/>
            </a:pPr>
            <a:r>
              <a:rPr lang="en-US" dirty="0"/>
              <a:t>read the complete word to check for accuracy and make sure the VC/CV pattern is included.</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23</a:t>
            </a:fld>
            <a:endParaRPr lang="en-AU" dirty="0"/>
          </a:p>
        </p:txBody>
      </p:sp>
    </p:spTree>
    <p:extLst>
      <p:ext uri="{BB962C8B-B14F-4D97-AF65-F5344CB8AC3E}">
        <p14:creationId xmlns:p14="http://schemas.microsoft.com/office/powerpoint/2010/main" val="2756208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Sentence dictation: </a:t>
            </a:r>
            <a:r>
              <a:rPr lang="en-US" b="1" dirty="0"/>
              <a:t>Zan was upset at the dentist</a:t>
            </a:r>
            <a:r>
              <a:rPr lang="en-US" b="0" dirty="0"/>
              <a:t>.</a:t>
            </a:r>
          </a:p>
          <a:p>
            <a:endParaRPr lang="en-US" dirty="0"/>
          </a:p>
          <a:p>
            <a:r>
              <a:rPr lang="en-US" dirty="0"/>
              <a:t>Students participate in saying the sentence aloud, and in recording the sentence word by word, focusing each time on letter–sound correspondences and checking for accuracy.</a:t>
            </a:r>
          </a:p>
          <a:p>
            <a:endParaRPr lang="en-US" dirty="0"/>
          </a:p>
          <a:p>
            <a:r>
              <a:rPr lang="en-US" dirty="0"/>
              <a:t>Students also participate in prompting the teacher to:</a:t>
            </a:r>
          </a:p>
          <a:p>
            <a:pPr marL="171450" indent="-171450">
              <a:buFont typeface="Arial" panose="020B0604020202020204" pitchFamily="34" charset="0"/>
              <a:buChar char="•"/>
            </a:pPr>
            <a:r>
              <a:rPr lang="en-US" dirty="0"/>
              <a:t>include correct punctuation and spaces between words </a:t>
            </a:r>
          </a:p>
          <a:p>
            <a:pPr marL="171450" indent="-171450">
              <a:buFont typeface="Arial" panose="020B0604020202020204" pitchFamily="34" charset="0"/>
              <a:buChar char="•"/>
            </a:pPr>
            <a:r>
              <a:rPr lang="en-US" dirty="0"/>
              <a:t>use correct letter placement and formation.</a:t>
            </a:r>
          </a:p>
          <a:p>
            <a:endParaRPr lang="en-US" dirty="0"/>
          </a:p>
          <a:p>
            <a:r>
              <a:rPr lang="en-US" dirty="0"/>
              <a:t>For two-syllable words:</a:t>
            </a:r>
          </a:p>
          <a:p>
            <a:pPr marL="171450" indent="-171450">
              <a:buFont typeface="Arial" panose="020B0604020202020204" pitchFamily="34" charset="0"/>
              <a:buChar char="•"/>
            </a:pPr>
            <a:r>
              <a:rPr lang="en-US" dirty="0"/>
              <a:t>split the word into syllables, for example, </a:t>
            </a:r>
            <a:r>
              <a:rPr lang="en-US" b="1" dirty="0"/>
              <a:t>up/set</a:t>
            </a:r>
          </a:p>
          <a:p>
            <a:pPr marL="171450" indent="-171450">
              <a:buFont typeface="Arial" panose="020B0604020202020204" pitchFamily="34" charset="0"/>
              <a:buChar char="•"/>
            </a:pPr>
            <a:r>
              <a:rPr lang="en-US" b="0" dirty="0"/>
              <a:t>segment each sound in the first syllable and write the letters that represent the sounds</a:t>
            </a:r>
          </a:p>
          <a:p>
            <a:pPr marL="171450" indent="-171450">
              <a:buFont typeface="Arial" panose="020B0604020202020204" pitchFamily="34" charset="0"/>
              <a:buChar char="•"/>
            </a:pPr>
            <a:r>
              <a:rPr lang="en-US" b="0" dirty="0"/>
              <a:t>repeat with the second syllable</a:t>
            </a:r>
          </a:p>
          <a:p>
            <a:pPr marL="171450" indent="-171450">
              <a:buFont typeface="Arial" panose="020B0604020202020204" pitchFamily="34" charset="0"/>
              <a:buChar char="•"/>
            </a:pPr>
            <a:r>
              <a:rPr lang="en-US" dirty="0"/>
              <a:t>read the complete word to check for accuracy and make sure the VC/CV pattern is included. </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24</a:t>
            </a:fld>
            <a:endParaRPr lang="en-AU" dirty="0"/>
          </a:p>
        </p:txBody>
      </p:sp>
    </p:spTree>
    <p:extLst>
      <p:ext uri="{BB962C8B-B14F-4D97-AF65-F5344CB8AC3E}">
        <p14:creationId xmlns:p14="http://schemas.microsoft.com/office/powerpoint/2010/main" val="11493880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Verdana" panose="020B0604030504040204" pitchFamily="34" charset="0"/>
                <a:cs typeface="Times New Roman" panose="02020603050405020304" pitchFamily="18" charset="0"/>
              </a:rPr>
              <a:t>Refer to the success criteria.</a:t>
            </a:r>
          </a:p>
          <a:p>
            <a:endParaRPr lang="en-US" sz="1200" dirty="0">
              <a:effectLst/>
              <a:latin typeface="Verdana" panose="020B0604030504040204" pitchFamily="34" charset="0"/>
              <a:cs typeface="Times New Roman" panose="02020603050405020304" pitchFamily="18" charset="0"/>
            </a:endParaRPr>
          </a:p>
          <a:p>
            <a:r>
              <a:rPr lang="en-US" sz="1200" dirty="0">
                <a:effectLst/>
                <a:latin typeface="Verdana" panose="020B0604030504040204" pitchFamily="34" charset="0"/>
                <a:cs typeface="Times New Roman" panose="02020603050405020304" pitchFamily="18" charset="0"/>
              </a:rPr>
              <a:t>I will know I have been successful if I can:</a:t>
            </a:r>
          </a:p>
          <a:p>
            <a:pPr marL="171450" indent="-171450">
              <a:buFont typeface="Arial" panose="020B0604020202020204" pitchFamily="34" charset="0"/>
              <a:buChar char="•"/>
            </a:pPr>
            <a:r>
              <a:rPr lang="en-US" sz="1200" dirty="0"/>
              <a:t>identify a VC/CV pattern in a two-syllable word</a:t>
            </a:r>
          </a:p>
          <a:p>
            <a:pPr marL="171450" indent="-171450">
              <a:buFont typeface="Arial" panose="020B0604020202020204" pitchFamily="34" charset="0"/>
              <a:buChar char="•"/>
            </a:pPr>
            <a:r>
              <a:rPr lang="en-US" sz="1200" dirty="0"/>
              <a:t>read two-syllable words with a VC/CV pattern</a:t>
            </a:r>
          </a:p>
          <a:p>
            <a:pPr marL="171450" indent="-171450">
              <a:buFont typeface="Arial" panose="020B0604020202020204" pitchFamily="34" charset="0"/>
              <a:buChar char="•"/>
            </a:pPr>
            <a:r>
              <a:rPr lang="en-US" sz="1200" dirty="0"/>
              <a:t>write two-syllable words with a VC/CV pattern.</a:t>
            </a:r>
          </a:p>
          <a:p>
            <a:endParaRPr lang="en-US" sz="1200" dirty="0">
              <a:effectLst/>
              <a:latin typeface="Verdana" panose="020B0604030504040204" pitchFamily="34" charset="0"/>
              <a:ea typeface="Calibri" panose="020F0502020204030204" pitchFamily="34" charset="0"/>
              <a:cs typeface="Times New Roman" panose="02020603050405020304" pitchFamily="18" charset="0"/>
            </a:endParaRPr>
          </a:p>
          <a:p>
            <a:r>
              <a:rPr lang="en-US" sz="1200" dirty="0">
                <a:effectLst/>
                <a:latin typeface="Verdana" panose="020B0604030504040204" pitchFamily="34" charset="0"/>
                <a:ea typeface="Calibri" panose="020F0502020204030204" pitchFamily="34" charset="0"/>
                <a:cs typeface="Times New Roman" panose="02020603050405020304" pitchFamily="18" charset="0"/>
              </a:rPr>
              <a:t>Note: students who have not met the success criteria are top priority for small-group targeted instruction.</a:t>
            </a:r>
          </a:p>
          <a:p>
            <a:endParaRPr lang="en-US" sz="1200" dirty="0">
              <a:effectLst/>
              <a:latin typeface="Verdana" panose="020B0604030504040204" pitchFamily="34" charset="0"/>
              <a:cs typeface="Times New Roman" panose="02020603050405020304" pitchFamily="18" charset="0"/>
            </a:endParaRPr>
          </a:p>
          <a:p>
            <a:r>
              <a:rPr lang="en-US" sz="1200" dirty="0">
                <a:effectLst/>
                <a:latin typeface="Verdana" panose="020B0604030504040204" pitchFamily="34" charset="0"/>
                <a:cs typeface="Times New Roman" panose="02020603050405020304" pitchFamily="18" charset="0"/>
              </a:rPr>
              <a:t>The teacher writes a word on the board for students to read. Then, students write a word dictated by the teacher on their mini-whiteboard or equivalent, and they ’chin it’ (see Slide 2).</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25</a:t>
            </a:fld>
            <a:endParaRPr lang="en-AU" dirty="0"/>
          </a:p>
        </p:txBody>
      </p:sp>
    </p:spTree>
    <p:extLst>
      <p:ext uri="{BB962C8B-B14F-4D97-AF65-F5344CB8AC3E}">
        <p14:creationId xmlns:p14="http://schemas.microsoft.com/office/powerpoint/2010/main" val="15685851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spcBef>
                <a:spcPts val="100"/>
              </a:spcBef>
              <a:spcAft>
                <a:spcPts val="400"/>
              </a:spcAft>
              <a:buFontTx/>
              <a:buNone/>
            </a:pPr>
            <a:r>
              <a:rPr lang="en-US" sz="1200" b="0" dirty="0">
                <a:solidFill>
                  <a:srgbClr val="404040"/>
                </a:solidFill>
                <a:effectLst/>
                <a:latin typeface="Verdana"/>
                <a:ea typeface="Calibri" panose="020F0502020204030204" pitchFamily="34" charset="0"/>
                <a:cs typeface="Times New Roman" panose="02020603050405020304" pitchFamily="18" charset="0"/>
              </a:rPr>
              <a:t>Students move to their desks or use clipboards on the floor space to complete this sheet independently. As students complete the worksheet, the teacher will monitor progress and make note of</a:t>
            </a:r>
            <a:r>
              <a:rPr lang="en-US" sz="1200" b="0" dirty="0">
                <a:solidFill>
                  <a:srgbClr val="404040"/>
                </a:solidFill>
                <a:effectLst/>
                <a:latin typeface="Verdana"/>
                <a:ea typeface="Verdana"/>
                <a:cs typeface="Times New Roman" panose="02020603050405020304" pitchFamily="18" charset="0"/>
              </a:rPr>
              <a:t> students who need to join a teacher-led focused teaching group.</a:t>
            </a:r>
          </a:p>
          <a:p>
            <a:pPr marL="144145" marR="0" lvl="0" indent="0" algn="l" defTabSz="914400" rtl="0" eaLnBrk="1" fontAlgn="auto" latinLnBrk="0" hangingPunct="1">
              <a:lnSpc>
                <a:spcPct val="100000"/>
              </a:lnSpc>
              <a:spcBef>
                <a:spcPts val="100"/>
              </a:spcBef>
              <a:spcAft>
                <a:spcPts val="400"/>
              </a:spcAft>
              <a:buClrTx/>
              <a:buSzTx/>
              <a:buFontTx/>
              <a:buNone/>
              <a:tabLst/>
              <a:defRPr/>
            </a:pPr>
            <a:endParaRPr lang="en-US" sz="1200" b="0" kern="1200" dirty="0">
              <a:solidFill>
                <a:srgbClr val="404040"/>
              </a:solidFill>
              <a:effectLst/>
              <a:latin typeface="Verdana"/>
              <a:ea typeface="Verdana"/>
              <a:cs typeface="Times New Roman" panose="02020603050405020304" pitchFamily="18" charset="0"/>
            </a:endParaRPr>
          </a:p>
          <a:p>
            <a:pPr marL="0" marR="0" lvl="0" indent="0" algn="l" defTabSz="914400" rtl="0" eaLnBrk="1" fontAlgn="auto" latinLnBrk="0" hangingPunct="1">
              <a:lnSpc>
                <a:spcPct val="100000"/>
              </a:lnSpc>
              <a:spcBef>
                <a:spcPts val="100"/>
              </a:spcBef>
              <a:spcAft>
                <a:spcPts val="400"/>
              </a:spcAft>
              <a:buClrTx/>
              <a:buSzTx/>
              <a:buFontTx/>
              <a:buNone/>
              <a:tabLst/>
              <a:defRPr/>
            </a:pPr>
            <a:r>
              <a:rPr lang="en-US" sz="1200" b="0" kern="1200" dirty="0">
                <a:solidFill>
                  <a:srgbClr val="404040"/>
                </a:solidFill>
                <a:effectLst/>
                <a:latin typeface="Verdana"/>
                <a:ea typeface="Calibri" panose="020F0502020204030204" pitchFamily="34" charset="0"/>
                <a:cs typeface="Times New Roman" panose="02020603050405020304" pitchFamily="18" charset="0"/>
              </a:rPr>
              <a:t>This worksheet can be found on the Literacy Hub website: https://www.literacyhub.edu.au/search/phonics-lesson-student-worksheet-syllable-division-two-syllable-words-with-a-vc-cv-pattern/</a:t>
            </a:r>
          </a:p>
          <a:p>
            <a:pPr marL="144145" marR="0" lvl="0" indent="0" algn="l" defTabSz="914400" rtl="0" eaLnBrk="1" fontAlgn="auto" latinLnBrk="0" hangingPunct="1">
              <a:lnSpc>
                <a:spcPct val="100000"/>
              </a:lnSpc>
              <a:spcBef>
                <a:spcPts val="100"/>
              </a:spcBef>
              <a:spcAft>
                <a:spcPts val="400"/>
              </a:spcAft>
              <a:buClrTx/>
              <a:buSzTx/>
              <a:buFontTx/>
              <a:buNone/>
              <a:tabLst/>
              <a:defRPr/>
            </a:pPr>
            <a:endParaRPr lang="en-US" sz="1200" b="0" kern="1200" dirty="0">
              <a:solidFill>
                <a:srgbClr val="404040"/>
              </a:solidFill>
              <a:effectLst/>
              <a:latin typeface="Verdana"/>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100"/>
              </a:spcBef>
              <a:spcAft>
                <a:spcPts val="400"/>
              </a:spcAft>
              <a:buClrTx/>
              <a:buSzTx/>
              <a:buFontTx/>
              <a:buNone/>
              <a:tabLst/>
              <a:defRPr/>
            </a:pPr>
            <a:r>
              <a:rPr lang="en-US" sz="1200" b="0" kern="1200" dirty="0">
                <a:solidFill>
                  <a:srgbClr val="404040"/>
                </a:solidFill>
                <a:effectLst/>
                <a:latin typeface="Verdana"/>
                <a:ea typeface="Calibri" panose="020F0502020204030204" pitchFamily="34" charset="0"/>
                <a:cs typeface="Times New Roman" panose="02020603050405020304" pitchFamily="18" charset="0"/>
              </a:rPr>
              <a:t>For further examples of words and sentences, see the Literacy Hub’s decodable words and sentences document </a:t>
            </a:r>
            <a:r>
              <a:rPr lang="en-US" sz="1200" b="0" kern="1200" dirty="0">
                <a:solidFill>
                  <a:srgbClr val="404040"/>
                </a:solidFill>
                <a:effectLst/>
                <a:latin typeface="Verdana"/>
                <a:cs typeface="Times New Roman" panose="02020603050405020304" pitchFamily="18" charset="0"/>
              </a:rPr>
              <a:t>https://www.literacyhub.edu.au/search/decodable-words-and-sentences/; two syllable words with VC/CV pattern </a:t>
            </a:r>
            <a:r>
              <a:rPr lang="en-US" dirty="0">
                <a:solidFill>
                  <a:srgbClr val="404040"/>
                </a:solidFill>
                <a:latin typeface="Verdana"/>
                <a:cs typeface="Times New Roman" panose="02020603050405020304" pitchFamily="18" charset="0"/>
              </a:rPr>
              <a:t>are</a:t>
            </a:r>
            <a:r>
              <a:rPr lang="en-US" sz="1200" b="0" kern="1200" dirty="0">
                <a:solidFill>
                  <a:srgbClr val="404040"/>
                </a:solidFill>
                <a:effectLst/>
                <a:latin typeface="Verdana"/>
                <a:cs typeface="Times New Roman" panose="02020603050405020304" pitchFamily="18" charset="0"/>
              </a:rPr>
              <a:t> covered in Phase 10 (page 12).</a:t>
            </a:r>
            <a:endParaRPr lang="en-US" sz="1200" b="0" kern="1200" dirty="0">
              <a:solidFill>
                <a:srgbClr val="404040"/>
              </a:solidFill>
              <a:effectLst/>
              <a:latin typeface="Verdana"/>
              <a:ea typeface="Verdana"/>
              <a:cs typeface="Times New Roman" panose="02020603050405020304" pitchFamily="18" charset="0"/>
            </a:endParaRPr>
          </a:p>
          <a:p>
            <a:pPr marL="374650" lvl="0" indent="-230505" algn="l">
              <a:spcBef>
                <a:spcPts val="100"/>
              </a:spcBef>
              <a:spcAft>
                <a:spcPts val="400"/>
              </a:spcAft>
            </a:pPr>
            <a:endParaRPr lang="en-US" dirty="0">
              <a:solidFill>
                <a:srgbClr val="404040"/>
              </a:solidFill>
              <a:latin typeface="Verdana"/>
              <a:ea typeface="Verdana"/>
              <a:cs typeface="Times New Roman" panose="02020603050405020304" pitchFamily="18" charset="0"/>
            </a:endParaRPr>
          </a:p>
          <a:p>
            <a:pPr marL="0" lvl="0" indent="-230505" algn="l">
              <a:spcBef>
                <a:spcPts val="100"/>
              </a:spcBef>
              <a:spcAft>
                <a:spcPts val="400"/>
              </a:spcAft>
            </a:pPr>
            <a:r>
              <a:rPr lang="en-US" sz="1200" b="1" dirty="0">
                <a:solidFill>
                  <a:srgbClr val="404040"/>
                </a:solidFill>
                <a:effectLst/>
                <a:latin typeface="Verdana"/>
                <a:ea typeface="Verdana"/>
                <a:cs typeface="Times New Roman" panose="02020603050405020304" pitchFamily="18" charset="0"/>
              </a:rPr>
              <a:t>Syllable division practice</a:t>
            </a:r>
            <a:endParaRPr lang="en-US" sz="1200" b="0" dirty="0">
              <a:solidFill>
                <a:srgbClr val="404040"/>
              </a:solidFill>
              <a:effectLst/>
              <a:latin typeface="Verdana"/>
              <a:ea typeface="Verdana"/>
              <a:cs typeface="Times New Roman" panose="02020603050405020304" pitchFamily="18" charset="0"/>
            </a:endParaRPr>
          </a:p>
          <a:p>
            <a:pPr marL="0" lvl="0" indent="-230505" algn="l">
              <a:spcBef>
                <a:spcPts val="100"/>
              </a:spcBef>
              <a:spcAft>
                <a:spcPts val="400"/>
              </a:spcAft>
            </a:pPr>
            <a:r>
              <a:rPr lang="en-US" sz="1200" b="0" dirty="0">
                <a:solidFill>
                  <a:srgbClr val="404040"/>
                </a:solidFill>
                <a:effectLst/>
                <a:latin typeface="Verdana"/>
                <a:ea typeface="Verdana"/>
                <a:cs typeface="Times New Roman" panose="02020603050405020304" pitchFamily="18" charset="0"/>
              </a:rPr>
              <a:t>Students identify the </a:t>
            </a:r>
            <a:r>
              <a:rPr lang="en-US" dirty="0">
                <a:solidFill>
                  <a:srgbClr val="404040"/>
                </a:solidFill>
                <a:latin typeface="Verdana"/>
                <a:ea typeface="Verdana"/>
                <a:cs typeface="Times New Roman" panose="02020603050405020304" pitchFamily="18" charset="0"/>
              </a:rPr>
              <a:t>VC</a:t>
            </a:r>
            <a:r>
              <a:rPr lang="en-US" sz="1200" b="0" dirty="0">
                <a:solidFill>
                  <a:srgbClr val="404040"/>
                </a:solidFill>
                <a:effectLst/>
                <a:latin typeface="Verdana"/>
                <a:ea typeface="Verdana"/>
                <a:cs typeface="Times New Roman" panose="02020603050405020304" pitchFamily="18" charset="0"/>
              </a:rPr>
              <a:t>/</a:t>
            </a:r>
            <a:r>
              <a:rPr lang="en-US" dirty="0">
                <a:solidFill>
                  <a:srgbClr val="404040"/>
                </a:solidFill>
                <a:latin typeface="Verdana"/>
                <a:ea typeface="Verdana"/>
                <a:cs typeface="Times New Roman" panose="02020603050405020304" pitchFamily="18" charset="0"/>
              </a:rPr>
              <a:t>CV</a:t>
            </a:r>
            <a:r>
              <a:rPr lang="en-US" sz="1200" b="0" dirty="0">
                <a:solidFill>
                  <a:srgbClr val="404040"/>
                </a:solidFill>
                <a:effectLst/>
                <a:latin typeface="Verdana"/>
                <a:ea typeface="Verdana"/>
                <a:cs typeface="Times New Roman" panose="02020603050405020304" pitchFamily="18" charset="0"/>
              </a:rPr>
              <a:t> pattern and divide the word into two syllables by splitting between the two consonants</a:t>
            </a:r>
            <a:r>
              <a:rPr lang="en-US" dirty="0">
                <a:solidFill>
                  <a:srgbClr val="404040"/>
                </a:solidFill>
                <a:latin typeface="Verdana"/>
                <a:ea typeface="Verdana"/>
                <a:cs typeface="Times New Roman" panose="02020603050405020304" pitchFamily="18" charset="0"/>
              </a:rPr>
              <a:t>.</a:t>
            </a:r>
            <a:endParaRPr lang="en-US" sz="1200" b="0" dirty="0">
              <a:solidFill>
                <a:srgbClr val="404040"/>
              </a:solidFill>
              <a:effectLst/>
              <a:latin typeface="Verdana"/>
              <a:ea typeface="Verdana"/>
              <a:cs typeface="Times New Roman" panose="02020603050405020304" pitchFamily="18" charset="0"/>
            </a:endParaRPr>
          </a:p>
          <a:p>
            <a:pPr marL="0" lvl="0" indent="-230505" algn="l">
              <a:spcBef>
                <a:spcPts val="100"/>
              </a:spcBef>
              <a:spcAft>
                <a:spcPts val="400"/>
              </a:spcAft>
            </a:pPr>
            <a:r>
              <a:rPr lang="en-US" sz="1200" b="0" dirty="0">
                <a:solidFill>
                  <a:srgbClr val="404040"/>
                </a:solidFill>
                <a:effectLst/>
                <a:latin typeface="Verdana"/>
                <a:ea typeface="Verdana"/>
                <a:cs typeface="Times New Roman" panose="02020603050405020304" pitchFamily="18" charset="0"/>
              </a:rPr>
              <a:t>Students read each syllable and combine syllables to read the whole word</a:t>
            </a:r>
            <a:r>
              <a:rPr lang="en-US" dirty="0">
                <a:solidFill>
                  <a:srgbClr val="404040"/>
                </a:solidFill>
                <a:latin typeface="Verdana"/>
                <a:ea typeface="Verdana"/>
                <a:cs typeface="Times New Roman" panose="02020603050405020304" pitchFamily="18" charset="0"/>
              </a:rPr>
              <a:t>.</a:t>
            </a:r>
            <a:endParaRPr lang="en-US" sz="1200" b="0" dirty="0">
              <a:solidFill>
                <a:srgbClr val="404040"/>
              </a:solidFill>
              <a:effectLst/>
              <a:latin typeface="Verdana"/>
              <a:ea typeface="Verdana"/>
              <a:cs typeface="Times New Roman" panose="02020603050405020304" pitchFamily="18" charset="0"/>
            </a:endParaRPr>
          </a:p>
          <a:p>
            <a:pPr marL="0" lvl="0" indent="-230505" algn="l">
              <a:spcBef>
                <a:spcPts val="100"/>
              </a:spcBef>
              <a:spcAft>
                <a:spcPts val="400"/>
              </a:spcAft>
            </a:pPr>
            <a:endParaRPr lang="en-US" sz="1200" b="0" dirty="0">
              <a:solidFill>
                <a:srgbClr val="404040"/>
              </a:solidFill>
              <a:effectLst/>
              <a:latin typeface="Verdana"/>
              <a:ea typeface="Verdana"/>
              <a:cs typeface="Times New Roman" panose="02020603050405020304" pitchFamily="18" charset="0"/>
            </a:endParaRPr>
          </a:p>
          <a:p>
            <a:pPr marL="0" lvl="0" indent="-230505" algn="l">
              <a:spcBef>
                <a:spcPts val="100"/>
              </a:spcBef>
              <a:spcAft>
                <a:spcPts val="400"/>
              </a:spcAft>
            </a:pPr>
            <a:r>
              <a:rPr lang="en-US" sz="1200" b="1" dirty="0">
                <a:solidFill>
                  <a:srgbClr val="404040"/>
                </a:solidFill>
                <a:effectLst/>
                <a:latin typeface="Verdana"/>
                <a:ea typeface="Verdana"/>
                <a:cs typeface="Times New Roman" panose="02020603050405020304" pitchFamily="18" charset="0"/>
              </a:rPr>
              <a:t>Words to read</a:t>
            </a:r>
          </a:p>
          <a:p>
            <a:pPr marL="0" lvl="0" indent="-230505" algn="l">
              <a:spcBef>
                <a:spcPts val="100"/>
              </a:spcBef>
              <a:spcAft>
                <a:spcPts val="400"/>
              </a:spcAft>
            </a:pPr>
            <a:r>
              <a:rPr lang="en-US" sz="1200" b="0" dirty="0">
                <a:solidFill>
                  <a:srgbClr val="404040"/>
                </a:solidFill>
                <a:effectLst/>
                <a:latin typeface="Verdana"/>
                <a:ea typeface="Verdana"/>
                <a:cs typeface="Times New Roman" panose="02020603050405020304" pitchFamily="18" charset="0"/>
              </a:rPr>
              <a:t>The teacher roves around the class to listen to students whisper-reading one or more of the words from the worksheet.</a:t>
            </a:r>
          </a:p>
          <a:p>
            <a:pPr marL="0" lvl="0" indent="-230505" algn="l">
              <a:spcBef>
                <a:spcPts val="100"/>
              </a:spcBef>
              <a:spcAft>
                <a:spcPts val="400"/>
              </a:spcAft>
            </a:pPr>
            <a:endParaRPr lang="en-US" sz="1200" b="0" dirty="0">
              <a:solidFill>
                <a:srgbClr val="404040"/>
              </a:solidFill>
              <a:effectLst/>
              <a:latin typeface="Verdana"/>
              <a:ea typeface="Verdana"/>
              <a:cs typeface="Times New Roman" panose="02020603050405020304" pitchFamily="18" charset="0"/>
            </a:endParaRPr>
          </a:p>
          <a:p>
            <a:pPr marL="0" lvl="0" indent="-230505" algn="l">
              <a:spcBef>
                <a:spcPts val="100"/>
              </a:spcBef>
              <a:spcAft>
                <a:spcPts val="400"/>
              </a:spcAft>
            </a:pPr>
            <a:r>
              <a:rPr lang="en-US" sz="1200" b="1" dirty="0">
                <a:solidFill>
                  <a:srgbClr val="404040"/>
                </a:solidFill>
                <a:effectLst/>
                <a:latin typeface="Verdana"/>
                <a:ea typeface="Verdana"/>
                <a:cs typeface="Times New Roman" panose="02020603050405020304" pitchFamily="18" charset="0"/>
              </a:rPr>
              <a:t>Words to </a:t>
            </a:r>
            <a:r>
              <a:rPr lang="en-US" b="1" dirty="0">
                <a:solidFill>
                  <a:srgbClr val="404040"/>
                </a:solidFill>
                <a:latin typeface="Verdana"/>
                <a:ea typeface="Verdana"/>
                <a:cs typeface="Times New Roman" panose="02020603050405020304" pitchFamily="18" charset="0"/>
              </a:rPr>
              <a:t>write</a:t>
            </a:r>
            <a:endParaRPr lang="en-US" b="1" dirty="0">
              <a:solidFill>
                <a:srgbClr val="404040"/>
              </a:solidFill>
              <a:latin typeface="Verdana" panose="020B0604030504040204" pitchFamily="34" charset="0"/>
              <a:ea typeface="Verdana"/>
              <a:cs typeface="Times New Roman" panose="02020603050405020304" pitchFamily="18" charset="0"/>
            </a:endParaRPr>
          </a:p>
          <a:p>
            <a:pPr marL="0" lvl="0" indent="-230505" algn="l">
              <a:spcBef>
                <a:spcPts val="100"/>
              </a:spcBef>
              <a:spcAft>
                <a:spcPts val="400"/>
              </a:spcAft>
            </a:pPr>
            <a:r>
              <a:rPr lang="en-US" dirty="0">
                <a:solidFill>
                  <a:srgbClr val="404040"/>
                </a:solidFill>
                <a:latin typeface="Verdana"/>
                <a:ea typeface="Verdana"/>
                <a:cs typeface="Times New Roman" panose="02020603050405020304" pitchFamily="18" charset="0"/>
              </a:rPr>
              <a:t>The</a:t>
            </a:r>
            <a:r>
              <a:rPr lang="en-US" sz="1200" b="0" dirty="0">
                <a:solidFill>
                  <a:srgbClr val="404040"/>
                </a:solidFill>
                <a:effectLst/>
                <a:latin typeface="Verdana"/>
                <a:ea typeface="Verdana"/>
                <a:cs typeface="Times New Roman" panose="02020603050405020304" pitchFamily="18" charset="0"/>
              </a:rPr>
              <a:t> teacher dictates three words with </a:t>
            </a:r>
            <a:r>
              <a:rPr lang="en-US" dirty="0">
                <a:solidFill>
                  <a:srgbClr val="404040"/>
                </a:solidFill>
                <a:latin typeface="Verdana"/>
                <a:ea typeface="Verdana"/>
                <a:cs typeface="Times New Roman" panose="02020603050405020304" pitchFamily="18" charset="0"/>
              </a:rPr>
              <a:t>the target</a:t>
            </a:r>
            <a:r>
              <a:rPr lang="en-US" sz="1200" b="0" dirty="0">
                <a:solidFill>
                  <a:srgbClr val="404040"/>
                </a:solidFill>
                <a:effectLst/>
                <a:latin typeface="Verdana"/>
                <a:ea typeface="Verdana"/>
                <a:cs typeface="Times New Roman" panose="02020603050405020304" pitchFamily="18" charset="0"/>
              </a:rPr>
              <a:t> syllable types for students to segment and spell</a:t>
            </a:r>
            <a:r>
              <a:rPr lang="en-US" dirty="0">
                <a:solidFill>
                  <a:srgbClr val="404040"/>
                </a:solidFill>
                <a:latin typeface="Verdana"/>
                <a:ea typeface="Verdana"/>
                <a:cs typeface="Times New Roman" panose="02020603050405020304" pitchFamily="18" charset="0"/>
              </a:rPr>
              <a:t>.</a:t>
            </a:r>
            <a:endParaRPr lang="en-US" sz="1200" b="0" dirty="0">
              <a:solidFill>
                <a:srgbClr val="404040"/>
              </a:solidFill>
              <a:effectLst/>
              <a:latin typeface="Verdana" panose="020B0604030504040204" pitchFamily="34" charset="0"/>
              <a:ea typeface="Verdana"/>
              <a:cs typeface="Times New Roman" panose="02020603050405020304" pitchFamily="18" charset="0"/>
            </a:endParaRPr>
          </a:p>
          <a:p>
            <a:pPr marL="0" lvl="0" indent="-230505" algn="l">
              <a:spcBef>
                <a:spcPts val="100"/>
              </a:spcBef>
              <a:spcAft>
                <a:spcPts val="400"/>
              </a:spcAft>
            </a:pPr>
            <a:endParaRPr lang="en-US" sz="1200" b="0" dirty="0">
              <a:solidFill>
                <a:srgbClr val="404040"/>
              </a:solidFill>
              <a:effectLst/>
              <a:latin typeface="Verdana" panose="020B0604030504040204" pitchFamily="34" charset="0"/>
              <a:ea typeface="Verdana"/>
              <a:cs typeface="Times New Roman" panose="02020603050405020304" pitchFamily="18" charset="0"/>
            </a:endParaRPr>
          </a:p>
          <a:p>
            <a:pPr marL="0" lvl="0" indent="-230505" algn="l">
              <a:spcBef>
                <a:spcPts val="100"/>
              </a:spcBef>
              <a:spcAft>
                <a:spcPts val="400"/>
              </a:spcAft>
            </a:pPr>
            <a:r>
              <a:rPr lang="en-US" sz="1200" b="1" dirty="0">
                <a:solidFill>
                  <a:srgbClr val="404040"/>
                </a:solidFill>
                <a:effectLst/>
                <a:latin typeface="Verdana"/>
                <a:ea typeface="Verdana"/>
                <a:cs typeface="Times New Roman" panose="02020603050405020304" pitchFamily="18" charset="0"/>
              </a:rPr>
              <a:t>Irregular word practice</a:t>
            </a:r>
          </a:p>
          <a:p>
            <a:pPr marL="0" lvl="0" indent="-230505" algn="l">
              <a:spcBef>
                <a:spcPts val="100"/>
              </a:spcBef>
              <a:spcAft>
                <a:spcPts val="400"/>
              </a:spcAft>
            </a:pPr>
            <a:r>
              <a:rPr lang="en-US" sz="1200" b="0" dirty="0">
                <a:solidFill>
                  <a:srgbClr val="404040"/>
                </a:solidFill>
                <a:effectLst/>
                <a:latin typeface="Verdana"/>
                <a:ea typeface="Verdana"/>
                <a:cs typeface="Times New Roman" panose="02020603050405020304" pitchFamily="18" charset="0"/>
              </a:rPr>
              <a:t>Students:</a:t>
            </a:r>
          </a:p>
          <a:p>
            <a:pPr marL="172800" lvl="0" indent="-172800" algn="l">
              <a:lnSpc>
                <a:spcPct val="106000"/>
              </a:lnSpc>
              <a:buFont typeface="Arial"/>
              <a:buChar char="•"/>
            </a:pPr>
            <a:r>
              <a:rPr lang="en-AU" dirty="0">
                <a:latin typeface="Calibri"/>
                <a:ea typeface="Times New Roman" panose="02020603050405020304" pitchFamily="18" charset="0"/>
                <a:cs typeface="Calibri"/>
              </a:rPr>
              <a:t>say</a:t>
            </a:r>
            <a:r>
              <a:rPr lang="en-AU" sz="1200" dirty="0">
                <a:effectLst/>
                <a:latin typeface="Calibri"/>
                <a:ea typeface="Times New Roman" panose="02020603050405020304" pitchFamily="18" charset="0"/>
                <a:cs typeface="Calibri"/>
              </a:rPr>
              <a:t> the sounds in the word</a:t>
            </a:r>
            <a:endParaRPr lang="en-AU" sz="1200" dirty="0">
              <a:effectLst/>
              <a:latin typeface="Calibri" panose="020F0502020204030204" pitchFamily="34" charset="0"/>
              <a:ea typeface="Calibri" panose="020F0502020204030204" pitchFamily="34" charset="0"/>
              <a:cs typeface="Calibri"/>
            </a:endParaRPr>
          </a:p>
          <a:p>
            <a:pPr marL="172800" lvl="0" indent="-172800" algn="l">
              <a:lnSpc>
                <a:spcPct val="106000"/>
              </a:lnSpc>
              <a:buFont typeface="Arial"/>
              <a:buChar char="•"/>
            </a:pPr>
            <a:r>
              <a:rPr lang="en-AU" dirty="0">
                <a:latin typeface="Calibri"/>
                <a:ea typeface="Times New Roman" panose="02020603050405020304" pitchFamily="18" charset="0"/>
                <a:cs typeface="Calibri"/>
              </a:rPr>
              <a:t>circle </a:t>
            </a:r>
            <a:r>
              <a:rPr lang="en-AU" sz="1200" dirty="0">
                <a:effectLst/>
                <a:latin typeface="Calibri"/>
                <a:ea typeface="Times New Roman" panose="02020603050405020304" pitchFamily="18" charset="0"/>
                <a:cs typeface="Calibri"/>
              </a:rPr>
              <a:t>the irregular part</a:t>
            </a:r>
            <a:r>
              <a:rPr lang="en-AU" dirty="0">
                <a:latin typeface="Calibri"/>
                <a:ea typeface="Times New Roman" panose="02020603050405020304" pitchFamily="18" charset="0"/>
                <a:cs typeface="Calibri"/>
              </a:rPr>
              <a:t> </a:t>
            </a:r>
            <a:endParaRPr lang="en-AU" sz="1200" dirty="0">
              <a:effectLst/>
              <a:latin typeface="Times New Roman"/>
              <a:ea typeface="Calibri" panose="020F0502020204030204" pitchFamily="34" charset="0"/>
              <a:cs typeface="Times New Roman" panose="02020603050405020304" pitchFamily="18" charset="0"/>
            </a:endParaRPr>
          </a:p>
          <a:p>
            <a:pPr marL="172800" lvl="0" indent="-172800" algn="l">
              <a:lnSpc>
                <a:spcPct val="106000"/>
              </a:lnSpc>
              <a:spcAft>
                <a:spcPts val="800"/>
              </a:spcAft>
              <a:buFont typeface="Arial"/>
              <a:buChar char="•"/>
            </a:pPr>
            <a:r>
              <a:rPr lang="en-AU" dirty="0">
                <a:latin typeface="Calibri"/>
                <a:ea typeface="Times New Roman" panose="02020603050405020304" pitchFamily="18" charset="0"/>
                <a:cs typeface="Calibri"/>
              </a:rPr>
              <a:t>write</a:t>
            </a:r>
            <a:r>
              <a:rPr lang="en-AU" sz="1200" dirty="0">
                <a:effectLst/>
                <a:latin typeface="Calibri"/>
                <a:ea typeface="Times New Roman" panose="02020603050405020304" pitchFamily="18" charset="0"/>
                <a:cs typeface="Calibri"/>
              </a:rPr>
              <a:t> and say the word.</a:t>
            </a:r>
          </a:p>
          <a:p>
            <a:pPr marL="0" lvl="0" indent="0" algn="l">
              <a:lnSpc>
                <a:spcPct val="106000"/>
              </a:lnSpc>
              <a:spcAft>
                <a:spcPts val="800"/>
              </a:spcAft>
              <a:buFont typeface="Arial"/>
              <a:buNone/>
            </a:pPr>
            <a:endParaRPr lang="en-AU" sz="1200" b="1" dirty="0">
              <a:effectLst/>
              <a:latin typeface="Calibri"/>
              <a:ea typeface="Calibri" panose="020F0502020204030204" pitchFamily="34" charset="0"/>
              <a:cs typeface="Calibri"/>
            </a:endParaRPr>
          </a:p>
          <a:p>
            <a:pPr marL="0" lvl="0" indent="0" algn="l">
              <a:lnSpc>
                <a:spcPct val="106000"/>
              </a:lnSpc>
              <a:spcAft>
                <a:spcPts val="800"/>
              </a:spcAft>
              <a:buFont typeface="Arial"/>
              <a:buNone/>
            </a:pPr>
            <a:r>
              <a:rPr lang="en-AU" sz="1200" b="1" dirty="0">
                <a:effectLst/>
                <a:latin typeface="Calibri"/>
                <a:ea typeface="Calibri" panose="020F0502020204030204" pitchFamily="34" charset="0"/>
                <a:cs typeface="Calibri"/>
              </a:rPr>
              <a:t>Sentence dictation</a:t>
            </a:r>
            <a:endParaRPr lang="en-US" sz="1200" b="1" dirty="0">
              <a:solidFill>
                <a:srgbClr val="404040"/>
              </a:solidFill>
              <a:effectLst/>
              <a:latin typeface="Calibri"/>
              <a:ea typeface="Calibri" panose="020F0502020204030204" pitchFamily="34" charset="0"/>
              <a:cs typeface="Calibri"/>
            </a:endParaRPr>
          </a:p>
          <a:p>
            <a:pPr marL="0" lvl="0" indent="0" algn="l">
              <a:lnSpc>
                <a:spcPct val="106000"/>
              </a:lnSpc>
              <a:spcAft>
                <a:spcPts val="800"/>
              </a:spcAft>
              <a:buFont typeface="Arial"/>
              <a:buNone/>
            </a:pPr>
            <a:r>
              <a:rPr lang="en-US" sz="1200" b="0" dirty="0">
                <a:solidFill>
                  <a:srgbClr val="404040"/>
                </a:solidFill>
                <a:effectLst/>
                <a:latin typeface="Verdana"/>
                <a:ea typeface="Calibri" panose="020F0502020204030204" pitchFamily="34" charset="0"/>
                <a:cs typeface="Times New Roman" panose="02020603050405020304" pitchFamily="18" charset="0"/>
              </a:rPr>
              <a:t>The teacher </a:t>
            </a:r>
            <a:r>
              <a:rPr lang="en-US" dirty="0">
                <a:solidFill>
                  <a:srgbClr val="404040"/>
                </a:solidFill>
                <a:latin typeface="Verdana"/>
                <a:ea typeface="Calibri" panose="020F0502020204030204" pitchFamily="34" charset="0"/>
                <a:cs typeface="Times New Roman" panose="02020603050405020304" pitchFamily="18" charset="0"/>
              </a:rPr>
              <a:t>dictates</a:t>
            </a:r>
            <a:r>
              <a:rPr lang="en-US" sz="1200" b="0" dirty="0">
                <a:solidFill>
                  <a:srgbClr val="404040"/>
                </a:solidFill>
                <a:effectLst/>
                <a:latin typeface="Verdana"/>
                <a:ea typeface="Calibri" panose="020F0502020204030204" pitchFamily="34" charset="0"/>
                <a:cs typeface="Times New Roman" panose="02020603050405020304" pitchFamily="18" charset="0"/>
              </a:rPr>
              <a:t> a sentence with words containing </a:t>
            </a:r>
            <a:r>
              <a:rPr lang="en-US" dirty="0">
                <a:solidFill>
                  <a:srgbClr val="404040"/>
                </a:solidFill>
                <a:latin typeface="Verdana"/>
                <a:ea typeface="Calibri" panose="020F0502020204030204" pitchFamily="34" charset="0"/>
                <a:cs typeface="Times New Roman" panose="02020603050405020304" pitchFamily="18" charset="0"/>
              </a:rPr>
              <a:t>the target</a:t>
            </a:r>
            <a:r>
              <a:rPr lang="en-US" sz="1200" b="0" dirty="0">
                <a:solidFill>
                  <a:srgbClr val="404040"/>
                </a:solidFill>
                <a:effectLst/>
                <a:latin typeface="Verdana"/>
                <a:ea typeface="Calibri" panose="020F0502020204030204" pitchFamily="34" charset="0"/>
                <a:cs typeface="Times New Roman" panose="02020603050405020304" pitchFamily="18" charset="0"/>
              </a:rPr>
              <a:t> syllable types for students to write.</a:t>
            </a:r>
            <a:endParaRPr lang="en-AU" sz="1200" b="0" dirty="0">
              <a:effectLst/>
              <a:latin typeface="Verdana"/>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26</a:t>
            </a:fld>
            <a:endParaRPr lang="en-AU" dirty="0"/>
          </a:p>
        </p:txBody>
      </p:sp>
    </p:spTree>
    <p:extLst>
      <p:ext uri="{BB962C8B-B14F-4D97-AF65-F5344CB8AC3E}">
        <p14:creationId xmlns:p14="http://schemas.microsoft.com/office/powerpoint/2010/main" val="30368365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230505">
              <a:spcBef>
                <a:spcPts val="100"/>
              </a:spcBef>
              <a:spcAft>
                <a:spcPts val="400"/>
              </a:spcAft>
            </a:pPr>
            <a:r>
              <a:rPr lang="en-US" b="0" dirty="0"/>
              <a:t>Students who have been identified during the ‘check for understanding’ phase of the lesson stay with the teacher for small-group targeted instruction.</a:t>
            </a:r>
          </a:p>
          <a:p>
            <a:pPr marL="0" indent="-230505">
              <a:spcBef>
                <a:spcPts val="100"/>
              </a:spcBef>
              <a:spcAft>
                <a:spcPts val="400"/>
              </a:spcAft>
            </a:pPr>
            <a:endParaRPr lang="en-US" b="0" dirty="0"/>
          </a:p>
          <a:p>
            <a:pPr marL="0" indent="-230505">
              <a:spcBef>
                <a:spcPts val="100"/>
              </a:spcBef>
              <a:spcAft>
                <a:spcPts val="400"/>
              </a:spcAft>
            </a:pPr>
            <a:r>
              <a:rPr lang="en-US" b="0" dirty="0"/>
              <a:t>The remaining students continue independent practice with application tasks that have been taught previously and can be carried out independently. </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27</a:t>
            </a:fld>
            <a:endParaRPr lang="en-AU" dirty="0"/>
          </a:p>
        </p:txBody>
      </p:sp>
    </p:spTree>
    <p:extLst>
      <p:ext uri="{BB962C8B-B14F-4D97-AF65-F5344CB8AC3E}">
        <p14:creationId xmlns:p14="http://schemas.microsoft.com/office/powerpoint/2010/main" val="11339732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CC31577-97A4-4887-8789-CF06B159749B}" type="slidenum">
              <a:rPr lang="en-AU" smtClean="0"/>
              <a:t>28</a:t>
            </a:fld>
            <a:endParaRPr lang="en-AU" dirty="0"/>
          </a:p>
        </p:txBody>
      </p:sp>
    </p:spTree>
    <p:extLst>
      <p:ext uri="{BB962C8B-B14F-4D97-AF65-F5344CB8AC3E}">
        <p14:creationId xmlns:p14="http://schemas.microsoft.com/office/powerpoint/2010/main" val="2141838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3</a:t>
            </a:fld>
            <a:endParaRPr lang="en-AU" dirty="0"/>
          </a:p>
        </p:txBody>
      </p:sp>
    </p:spTree>
    <p:extLst>
      <p:ext uri="{BB962C8B-B14F-4D97-AF65-F5344CB8AC3E}">
        <p14:creationId xmlns:p14="http://schemas.microsoft.com/office/powerpoint/2010/main" val="2629493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kern="1200" baseline="0" dirty="0">
                <a:solidFill>
                  <a:srgbClr val="000000"/>
                </a:solidFill>
                <a:effectLst/>
                <a:latin typeface="New Hero"/>
                <a:ea typeface="Times New Roman" panose="02020603050405020304" pitchFamily="18" charset="0"/>
              </a:rPr>
              <a:t>The</a:t>
            </a:r>
            <a:r>
              <a:rPr lang="en-US" sz="1800" b="0" i="0" u="none" strike="noStrike" baseline="0" dirty="0">
                <a:solidFill>
                  <a:srgbClr val="000000"/>
                </a:solidFill>
                <a:latin typeface="New Hero"/>
              </a:rPr>
              <a:t> vowel-consonant (VC) pattern introduced in this lesson is vowel-consonant/consonant-vowel (</a:t>
            </a:r>
            <a:r>
              <a:rPr lang="en-US" sz="1800" dirty="0"/>
              <a:t>VC/CV</a:t>
            </a:r>
            <a:r>
              <a:rPr lang="en-US" sz="1800" b="0" i="0" u="none" strike="noStrike" baseline="0" dirty="0">
                <a:solidFill>
                  <a:srgbClr val="000000"/>
                </a:solidFill>
                <a:latin typeface="New Hero"/>
              </a:rPr>
              <a:t>). Identifying this pattern will help us divide two-syllable words into two closed syllables for reading and spelling.</a:t>
            </a:r>
            <a:endParaRPr lang="en-AU" sz="1800" kern="1200" dirty="0">
              <a:solidFill>
                <a:srgbClr val="FF0000"/>
              </a:solidFill>
              <a:effectLst/>
              <a:latin typeface="Calibri" panose="020F0502020204030204" pitchFamily="34" charset="0"/>
              <a:ea typeface="Times New Roman" panose="02020603050405020304" pitchFamily="18" charset="0"/>
            </a:endParaRPr>
          </a:p>
          <a:p>
            <a:endParaRPr lang="en-AU" sz="1800" kern="1200" dirty="0">
              <a:solidFill>
                <a:srgbClr val="FF0000"/>
              </a:solidFill>
              <a:effectLst/>
              <a:latin typeface="Calibri" panose="020F0502020204030204" pitchFamily="34" charset="0"/>
              <a:ea typeface="Times New Roman" panose="02020603050405020304" pitchFamily="18" charset="0"/>
            </a:endParaRPr>
          </a:p>
          <a:p>
            <a:r>
              <a:rPr lang="en-US" sz="1800" b="1" i="0" u="none" strike="noStrike" baseline="0" dirty="0">
                <a:solidFill>
                  <a:srgbClr val="000000"/>
                </a:solidFill>
                <a:latin typeface="New Hero"/>
              </a:rPr>
              <a:t>Syllable type pattern</a:t>
            </a:r>
            <a:endParaRPr lang="en-US" sz="1800" b="0" i="0" u="none" strike="noStrike" baseline="0" dirty="0">
              <a:solidFill>
                <a:srgbClr val="000000"/>
              </a:solidFill>
              <a:latin typeface="New Hero"/>
            </a:endParaRPr>
          </a:p>
          <a:p>
            <a:pPr marL="285750" indent="-285750">
              <a:buFont typeface="Arial" panose="020B0604020202020204" pitchFamily="34" charset="0"/>
              <a:buChar char="•"/>
            </a:pPr>
            <a:r>
              <a:rPr lang="en-US" sz="1800" b="0" i="0" u="none" strike="noStrike" baseline="0" dirty="0">
                <a:solidFill>
                  <a:srgbClr val="000000"/>
                </a:solidFill>
                <a:latin typeface="New Hero"/>
              </a:rPr>
              <a:t>Two closed syllables in a two-syllable word with a</a:t>
            </a:r>
            <a:r>
              <a:rPr lang="en-US" sz="1800" dirty="0">
                <a:solidFill>
                  <a:srgbClr val="000000"/>
                </a:solidFill>
                <a:latin typeface="New Hero"/>
              </a:rPr>
              <a:t> VC/CV</a:t>
            </a:r>
            <a:r>
              <a:rPr lang="en-US" sz="1800" b="0" i="0" u="none" strike="noStrike" baseline="0" dirty="0">
                <a:solidFill>
                  <a:srgbClr val="000000"/>
                </a:solidFill>
                <a:latin typeface="New Hero"/>
              </a:rPr>
              <a:t> pattern. 	</a:t>
            </a:r>
          </a:p>
          <a:p>
            <a:endParaRPr lang="en-AU" sz="1800" dirty="0">
              <a:effectLst/>
              <a:latin typeface="Times New Roman" panose="02020603050405020304" pitchFamily="18" charset="0"/>
              <a:ea typeface="Times New Roman" panose="02020603050405020304" pitchFamily="18" charset="0"/>
            </a:endParaRPr>
          </a:p>
          <a:p>
            <a:r>
              <a:rPr lang="en-AU" sz="1800" kern="1200" dirty="0">
                <a:effectLst/>
                <a:latin typeface="Calibri" panose="020F0502020204030204" pitchFamily="34" charset="0"/>
                <a:ea typeface="Times New Roman" panose="02020603050405020304" pitchFamily="18" charset="0"/>
              </a:rPr>
              <a:t>The irregular word in this lesson is ‘walk’. </a:t>
            </a:r>
            <a:r>
              <a:rPr lang="en-US" sz="1800" dirty="0">
                <a:effectLst/>
                <a:latin typeface="Calibri" panose="020F0502020204030204" pitchFamily="34" charset="0"/>
                <a:ea typeface="Times New Roman" panose="02020603050405020304" pitchFamily="18" charset="0"/>
              </a:rPr>
              <a:t>Irregular words are words containing letter–sound correspondences that students have not yet learned. </a:t>
            </a:r>
            <a:r>
              <a:rPr lang="en-US" sz="1800" kern="1200" dirty="0">
                <a:effectLst/>
                <a:latin typeface="Calibri" panose="020F0502020204030204" pitchFamily="34" charset="0"/>
                <a:ea typeface="Times New Roman" panose="02020603050405020304" pitchFamily="18" charset="0"/>
              </a:rPr>
              <a:t>These </a:t>
            </a:r>
            <a:r>
              <a:rPr lang="en-AU" sz="1800" kern="1200" dirty="0">
                <a:effectLst/>
                <a:latin typeface="Calibri" panose="020F0502020204030204" pitchFamily="34" charset="0"/>
                <a:ea typeface="Times New Roman" panose="02020603050405020304" pitchFamily="18" charset="0"/>
              </a:rPr>
              <a:t>should be included as part of lessons, as students will need them early in their reading and writing development. The reading and writing of irregular words is not the primary focus for this lesson, so is not included in the success criteria. </a:t>
            </a:r>
            <a:endParaRPr lang="en-AU"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5A44A9DE-4760-4494-A2B3-6554A63B8D88}" type="slidenum">
              <a:rPr lang="en-AU" smtClean="0"/>
              <a:t>4</a:t>
            </a:fld>
            <a:endParaRPr lang="en-AU" dirty="0"/>
          </a:p>
        </p:txBody>
      </p:sp>
    </p:spTree>
    <p:extLst>
      <p:ext uri="{BB962C8B-B14F-4D97-AF65-F5344CB8AC3E}">
        <p14:creationId xmlns:p14="http://schemas.microsoft.com/office/powerpoint/2010/main" val="836971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Edit the grapheme to your preferred font.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Demonstrate identifying the </a:t>
            </a:r>
            <a:r>
              <a:rPr lang="en-US" sz="1200" dirty="0"/>
              <a:t>VC/CV</a:t>
            </a:r>
            <a:r>
              <a:rPr lang="en-US" dirty="0"/>
              <a:t> pattern in the word </a:t>
            </a:r>
            <a:r>
              <a:rPr lang="en-US" b="1" dirty="0"/>
              <a:t>wombat</a:t>
            </a:r>
            <a:r>
              <a:rPr lang="en-US" b="0" dirty="0"/>
              <a:t>.</a:t>
            </a:r>
            <a:r>
              <a:rPr lang="en-US" b="1" dirty="0"/>
              <a:t> </a:t>
            </a:r>
          </a:p>
          <a:p>
            <a:endParaRPr lang="en-US" b="1" dirty="0"/>
          </a:p>
          <a:p>
            <a:r>
              <a:rPr lang="en-US" dirty="0"/>
              <a:t>We always start at the first vowel in the word. Split between the two consonants in the word. We have now made two closed consonants: </a:t>
            </a:r>
            <a:r>
              <a:rPr lang="en-US" b="1" dirty="0"/>
              <a:t>w-o-m  </a:t>
            </a:r>
            <a:r>
              <a:rPr lang="en-AU" b="1" noProof="0" dirty="0"/>
              <a:t>wom</a:t>
            </a:r>
            <a:r>
              <a:rPr lang="en-US" b="1" dirty="0"/>
              <a:t> </a:t>
            </a:r>
            <a:r>
              <a:rPr lang="en-US" dirty="0"/>
              <a:t>and </a:t>
            </a:r>
            <a:r>
              <a:rPr lang="en-US" b="1" dirty="0"/>
              <a:t>b-a-t  bat</a:t>
            </a:r>
            <a:r>
              <a:rPr lang="en-US" dirty="0"/>
              <a:t>. If we blend those two syllables together, we get the completed word </a:t>
            </a:r>
            <a:r>
              <a:rPr lang="en-US" b="1" dirty="0"/>
              <a:t>wombat</a:t>
            </a:r>
            <a:r>
              <a:rPr lang="en-US" b="0" dirty="0"/>
              <a:t>.</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5</a:t>
            </a:fld>
            <a:endParaRPr lang="en-AU" dirty="0"/>
          </a:p>
        </p:txBody>
      </p:sp>
    </p:spTree>
    <p:extLst>
      <p:ext uri="{BB962C8B-B14F-4D97-AF65-F5344CB8AC3E}">
        <p14:creationId xmlns:p14="http://schemas.microsoft.com/office/powerpoint/2010/main" val="995708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Edit the grapheme to your preferred font.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With student assistance, identify the VC/CV pattern in the word </a:t>
            </a:r>
            <a:r>
              <a:rPr lang="en-US" b="1" dirty="0"/>
              <a:t>sudden</a:t>
            </a:r>
            <a:r>
              <a:rPr lang="en-US" dirty="0"/>
              <a:t>. </a:t>
            </a:r>
          </a:p>
          <a:p>
            <a:endParaRPr lang="en-US" dirty="0"/>
          </a:p>
          <a:p>
            <a:r>
              <a:rPr lang="en-US" dirty="0"/>
              <a:t>We always start at the first vowel in the word. Split between the two consonants in the word. We have now made two closed consonants: </a:t>
            </a:r>
            <a:r>
              <a:rPr lang="en-US" b="1" dirty="0"/>
              <a:t>s-u-d sud </a:t>
            </a:r>
            <a:r>
              <a:rPr lang="en-US" dirty="0"/>
              <a:t>and </a:t>
            </a:r>
            <a:r>
              <a:rPr lang="en-US" b="1" dirty="0"/>
              <a:t>d-e-n den</a:t>
            </a:r>
            <a:r>
              <a:rPr lang="en-US" dirty="0"/>
              <a:t>. If we blend those two syllables together, we get the completed word </a:t>
            </a:r>
            <a:r>
              <a:rPr lang="en-US" b="1" dirty="0"/>
              <a:t>sudden</a:t>
            </a:r>
            <a:r>
              <a:rPr lang="en-US" b="0" dirty="0"/>
              <a:t>.</a:t>
            </a:r>
          </a:p>
          <a:p>
            <a:endParaRPr lang="en-US" dirty="0"/>
          </a:p>
          <a:p>
            <a:r>
              <a:rPr lang="en-US" dirty="0"/>
              <a:t>Repeat with the words </a:t>
            </a:r>
            <a:r>
              <a:rPr lang="en-US" b="1" dirty="0"/>
              <a:t>bandit </a:t>
            </a:r>
            <a:r>
              <a:rPr lang="en-US" dirty="0"/>
              <a:t>and </a:t>
            </a:r>
            <a:r>
              <a:rPr lang="en-US" b="1" dirty="0"/>
              <a:t>problem</a:t>
            </a:r>
            <a:r>
              <a:rPr lang="en-US" dirty="0"/>
              <a:t>.</a:t>
            </a:r>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6</a:t>
            </a:fld>
            <a:endParaRPr lang="en-AU" dirty="0"/>
          </a:p>
        </p:txBody>
      </p:sp>
    </p:spTree>
    <p:extLst>
      <p:ext uri="{BB962C8B-B14F-4D97-AF65-F5344CB8AC3E}">
        <p14:creationId xmlns:p14="http://schemas.microsoft.com/office/powerpoint/2010/main" val="3547986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Demonstrate identifying the VC/CV pattern in the word </a:t>
            </a:r>
            <a:r>
              <a:rPr lang="en-US" b="1" dirty="0"/>
              <a:t>contest</a:t>
            </a:r>
            <a:r>
              <a:rPr lang="en-US" dirty="0"/>
              <a:t>. </a:t>
            </a:r>
          </a:p>
          <a:p>
            <a:endParaRPr lang="en-US" dirty="0"/>
          </a:p>
          <a:p>
            <a:r>
              <a:rPr lang="en-US" dirty="0"/>
              <a:t>We always start at the first vowel in the word. Split between the two consonants in the word. We have now made two closed consonants: </a:t>
            </a:r>
            <a:r>
              <a:rPr lang="en-US" b="1" dirty="0"/>
              <a:t>c-o-n con </a:t>
            </a:r>
            <a:r>
              <a:rPr lang="en-US" dirty="0"/>
              <a:t>and </a:t>
            </a:r>
            <a:r>
              <a:rPr lang="en-US" b="1" dirty="0"/>
              <a:t>t-e-s-t test</a:t>
            </a:r>
            <a:r>
              <a:rPr lang="en-US" dirty="0"/>
              <a:t>. If we blend those two syllables together, we get the completed word </a:t>
            </a:r>
            <a:r>
              <a:rPr lang="en-US" b="1" dirty="0"/>
              <a:t>contest</a:t>
            </a:r>
            <a:r>
              <a:rPr lang="en-US" b="0" dirty="0"/>
              <a:t>.</a:t>
            </a:r>
            <a:endParaRPr lang="en-AU" b="0" dirty="0"/>
          </a:p>
        </p:txBody>
      </p:sp>
      <p:sp>
        <p:nvSpPr>
          <p:cNvPr id="4" name="Slide Number Placeholder 3"/>
          <p:cNvSpPr>
            <a:spLocks noGrp="1"/>
          </p:cNvSpPr>
          <p:nvPr>
            <p:ph type="sldNum" sz="quarter" idx="5"/>
          </p:nvPr>
        </p:nvSpPr>
        <p:spPr/>
        <p:txBody>
          <a:bodyPr/>
          <a:lstStyle/>
          <a:p>
            <a:fld id="{5A44A9DE-4760-4494-A2B3-6554A63B8D88}" type="slidenum">
              <a:rPr lang="en-AU" smtClean="0"/>
              <a:t>7</a:t>
            </a:fld>
            <a:endParaRPr lang="en-AU" dirty="0"/>
          </a:p>
        </p:txBody>
      </p:sp>
    </p:spTree>
    <p:extLst>
      <p:ext uri="{BB962C8B-B14F-4D97-AF65-F5344CB8AC3E}">
        <p14:creationId xmlns:p14="http://schemas.microsoft.com/office/powerpoint/2010/main" val="34189764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Demonstrate identifying the VC/CV pattern in the word </a:t>
            </a:r>
            <a:r>
              <a:rPr lang="en-US" b="1" dirty="0"/>
              <a:t>happen</a:t>
            </a:r>
            <a:r>
              <a:rPr lang="en-US" dirty="0"/>
              <a:t>. </a:t>
            </a:r>
          </a:p>
          <a:p>
            <a:endParaRPr lang="en-US" dirty="0"/>
          </a:p>
          <a:p>
            <a:r>
              <a:rPr lang="en-US" dirty="0"/>
              <a:t>We always start at the first vowel in the word. Split between the two consonants in the word. We have now made two closed consonants: </a:t>
            </a:r>
            <a:r>
              <a:rPr lang="en-US" b="1" dirty="0"/>
              <a:t>h-a-p hap </a:t>
            </a:r>
            <a:r>
              <a:rPr lang="en-US" dirty="0"/>
              <a:t>and </a:t>
            </a:r>
            <a:r>
              <a:rPr lang="en-US" b="1" dirty="0"/>
              <a:t>p-e-n pen</a:t>
            </a:r>
            <a:r>
              <a:rPr lang="en-US" dirty="0"/>
              <a:t>. If we blend those two syllables together, we get the completed word </a:t>
            </a:r>
            <a:r>
              <a:rPr lang="en-US" b="1" dirty="0"/>
              <a:t>happen</a:t>
            </a:r>
            <a:r>
              <a:rPr lang="en-US" b="0" dirty="0"/>
              <a:t>.</a:t>
            </a:r>
            <a:endParaRPr lang="en-AU" b="0"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8</a:t>
            </a:fld>
            <a:endParaRPr lang="en-AU" dirty="0"/>
          </a:p>
        </p:txBody>
      </p:sp>
    </p:spTree>
    <p:extLst>
      <p:ext uri="{BB962C8B-B14F-4D97-AF65-F5344CB8AC3E}">
        <p14:creationId xmlns:p14="http://schemas.microsoft.com/office/powerpoint/2010/main" val="27647089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Demonstrate identifying the VC/CV pattern in the word </a:t>
            </a:r>
            <a:r>
              <a:rPr lang="en-US" b="1" dirty="0"/>
              <a:t>tablet</a:t>
            </a:r>
            <a:r>
              <a:rPr lang="en-US" dirty="0"/>
              <a:t>. </a:t>
            </a:r>
          </a:p>
          <a:p>
            <a:endParaRPr lang="en-US" dirty="0"/>
          </a:p>
          <a:p>
            <a:r>
              <a:rPr lang="en-US" dirty="0"/>
              <a:t>We always start at the first vowel in the word. Split between the two consonants in the word. We have now made two closed consonants: </a:t>
            </a:r>
            <a:r>
              <a:rPr lang="en-US" b="1" dirty="0"/>
              <a:t>t-a-b tab </a:t>
            </a:r>
            <a:r>
              <a:rPr lang="en-US" dirty="0"/>
              <a:t>and </a:t>
            </a:r>
            <a:r>
              <a:rPr lang="en-US" b="1" dirty="0"/>
              <a:t>l-e-t let</a:t>
            </a:r>
            <a:r>
              <a:rPr lang="en-US" dirty="0"/>
              <a:t>. If we blend those two syllables together we get the completed word </a:t>
            </a:r>
            <a:r>
              <a:rPr lang="en-US" b="1" dirty="0"/>
              <a:t>tablet.</a:t>
            </a:r>
            <a:endParaRPr lang="en-AU" b="1" dirty="0"/>
          </a:p>
          <a:p>
            <a:endParaRPr lang="en-AU" dirty="0"/>
          </a:p>
        </p:txBody>
      </p:sp>
      <p:sp>
        <p:nvSpPr>
          <p:cNvPr id="4" name="Slide Number Placeholder 3"/>
          <p:cNvSpPr>
            <a:spLocks noGrp="1"/>
          </p:cNvSpPr>
          <p:nvPr>
            <p:ph type="sldNum" sz="quarter" idx="5"/>
          </p:nvPr>
        </p:nvSpPr>
        <p:spPr/>
        <p:txBody>
          <a:bodyPr/>
          <a:lstStyle/>
          <a:p>
            <a:fld id="{5A44A9DE-4760-4494-A2B3-6554A63B8D88}" type="slidenum">
              <a:rPr lang="en-AU" smtClean="0"/>
              <a:t>9</a:t>
            </a:fld>
            <a:endParaRPr lang="en-AU" dirty="0"/>
          </a:p>
        </p:txBody>
      </p:sp>
    </p:spTree>
    <p:extLst>
      <p:ext uri="{BB962C8B-B14F-4D97-AF65-F5344CB8AC3E}">
        <p14:creationId xmlns:p14="http://schemas.microsoft.com/office/powerpoint/2010/main" val="2189097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5BFAA804-1217-4880-989F-48364C9BB392}"/>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7B973347-E103-44F4-935A-8C21D1032AE2}"/>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lide Number Placeholder 4">
            <a:extLst>
              <a:ext uri="{FF2B5EF4-FFF2-40B4-BE49-F238E27FC236}">
                <a16:creationId xmlns:a16="http://schemas.microsoft.com/office/drawing/2014/main" id="{94988C15-EA2C-43AD-A195-99098E830D52}"/>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2" name="Footer Placeholder 4">
            <a:extLst>
              <a:ext uri="{FF2B5EF4-FFF2-40B4-BE49-F238E27FC236}">
                <a16:creationId xmlns:a16="http://schemas.microsoft.com/office/drawing/2014/main" id="{CDAC046B-4180-4DCC-8C7C-C19F71F912F7}"/>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3" name="Picture 12">
            <a:extLst>
              <a:ext uri="{FF2B5EF4-FFF2-40B4-BE49-F238E27FC236}">
                <a16:creationId xmlns:a16="http://schemas.microsoft.com/office/drawing/2014/main" id="{8836F800-B80D-435F-ACCC-6C45868FF2F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pic>
        <p:nvPicPr>
          <p:cNvPr id="14" name="Graphic 37">
            <a:extLst>
              <a:ext uri="{FF2B5EF4-FFF2-40B4-BE49-F238E27FC236}">
                <a16:creationId xmlns:a16="http://schemas.microsoft.com/office/drawing/2014/main" id="{61F736AD-F879-4C6D-B2AA-B196F9C038A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4326" y="288390"/>
            <a:ext cx="2535555" cy="705865"/>
          </a:xfrm>
          <a:prstGeom prst="rect">
            <a:avLst/>
          </a:prstGeom>
        </p:spPr>
      </p:pic>
      <p:sp>
        <p:nvSpPr>
          <p:cNvPr id="15" name="Rectangle: Rounded Corners 14">
            <a:extLst>
              <a:ext uri="{FF2B5EF4-FFF2-40B4-BE49-F238E27FC236}">
                <a16:creationId xmlns:a16="http://schemas.microsoft.com/office/drawing/2014/main" id="{5E91E0E9-5947-4DE1-BF87-BD3CFCE3E66E}"/>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13232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4D37DA-C34A-4166-B5C2-316902D67C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1903480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F08234-8EB3-4EA8-B4C4-2DAB6256F1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035B2FE8-866F-4C62-9E92-B728C82F113B}"/>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778084E7-D6B7-40A7-BEC9-535774869523}"/>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1891CAE0-DA0C-461C-9D64-C54BEE9D4E36}"/>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A90F5BED-8BAD-407D-A8F5-63568D88850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Content Placeholder 3">
            <a:extLst>
              <a:ext uri="{FF2B5EF4-FFF2-40B4-BE49-F238E27FC236}">
                <a16:creationId xmlns:a16="http://schemas.microsoft.com/office/drawing/2014/main" id="{EA8FD315-0047-4427-B40B-57FEDF63F19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25410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5D294C5-08BE-4D51-8498-FCC11B09BA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8744275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085A-F675-448C-BA16-A6B0AA4C7EC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849CB2C-A91C-482F-AA77-2A0A63C5C5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60FFA0-9B70-41C3-977B-02071B2AFE2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E408C7C-FF23-4BCE-8CB8-8094AF2C0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48E2C8-E34A-419E-A59E-3DC8FF73F77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E94558A-8AFF-4109-B9D4-649AD17D3862}"/>
              </a:ext>
            </a:extLst>
          </p:cNvPr>
          <p:cNvSpPr>
            <a:spLocks noGrp="1"/>
          </p:cNvSpPr>
          <p:nvPr>
            <p:ph type="dt" sz="half" idx="10"/>
          </p:nvPr>
        </p:nvSpPr>
        <p:spPr/>
        <p:txBody>
          <a:bodyPr/>
          <a:lstStyle/>
          <a:p>
            <a:fld id="{E595DAE1-7B8B-4C7C-83FF-3DD6341096D6}" type="datetimeFigureOut">
              <a:rPr lang="en-AU" smtClean="0"/>
              <a:t>15/11/2023</a:t>
            </a:fld>
            <a:endParaRPr lang="en-AU" dirty="0"/>
          </a:p>
        </p:txBody>
      </p:sp>
      <p:sp>
        <p:nvSpPr>
          <p:cNvPr id="8" name="Footer Placeholder 7">
            <a:extLst>
              <a:ext uri="{FF2B5EF4-FFF2-40B4-BE49-F238E27FC236}">
                <a16:creationId xmlns:a16="http://schemas.microsoft.com/office/drawing/2014/main" id="{97575B91-8E5E-4A69-BC9F-5815423CAC8C}"/>
              </a:ext>
            </a:extLst>
          </p:cNvPr>
          <p:cNvSpPr>
            <a:spLocks noGrp="1"/>
          </p:cNvSpPr>
          <p:nvPr>
            <p:ph type="ftr" sz="quarter" idx="11"/>
          </p:nvPr>
        </p:nvSpPr>
        <p:spPr/>
        <p:txBody>
          <a:bodyPr/>
          <a:lstStyle/>
          <a:p>
            <a:endParaRPr lang="en-AU" dirty="0"/>
          </a:p>
        </p:txBody>
      </p:sp>
      <p:sp>
        <p:nvSpPr>
          <p:cNvPr id="9" name="Slide Number Placeholder 8">
            <a:extLst>
              <a:ext uri="{FF2B5EF4-FFF2-40B4-BE49-F238E27FC236}">
                <a16:creationId xmlns:a16="http://schemas.microsoft.com/office/drawing/2014/main" id="{B1DE3833-86B4-4338-A2E9-96029BB0273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305159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FD6D-6A63-4C70-92DB-08A9A48C488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5EB3569-7319-4ABB-B17F-9C21C00D5CA4}"/>
              </a:ext>
            </a:extLst>
          </p:cNvPr>
          <p:cNvSpPr>
            <a:spLocks noGrp="1"/>
          </p:cNvSpPr>
          <p:nvPr>
            <p:ph type="dt" sz="half" idx="10"/>
          </p:nvPr>
        </p:nvSpPr>
        <p:spPr/>
        <p:txBody>
          <a:bodyPr/>
          <a:lstStyle/>
          <a:p>
            <a:fld id="{E595DAE1-7B8B-4C7C-83FF-3DD6341096D6}" type="datetimeFigureOut">
              <a:rPr lang="en-AU" smtClean="0"/>
              <a:t>15/11/2023</a:t>
            </a:fld>
            <a:endParaRPr lang="en-AU" dirty="0"/>
          </a:p>
        </p:txBody>
      </p:sp>
      <p:sp>
        <p:nvSpPr>
          <p:cNvPr id="4" name="Footer Placeholder 3">
            <a:extLst>
              <a:ext uri="{FF2B5EF4-FFF2-40B4-BE49-F238E27FC236}">
                <a16:creationId xmlns:a16="http://schemas.microsoft.com/office/drawing/2014/main" id="{29DB46C7-D3A0-4205-907A-27F1974EDA54}"/>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FE99B6B-FA0B-4E74-B030-BF4FC637CB58}"/>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Content Placeholder 2">
            <a:extLst>
              <a:ext uri="{FF2B5EF4-FFF2-40B4-BE49-F238E27FC236}">
                <a16:creationId xmlns:a16="http://schemas.microsoft.com/office/drawing/2014/main" id="{F857540D-68A3-4396-BEB8-E8E4B0634E15}"/>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615805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2B7C04-A10C-4037-93E5-3E543E5603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481"/>
            <a:ext cx="12192000" cy="6861574"/>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72028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0915AC2-E264-478E-B81E-320A6FF291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1" y="0"/>
            <a:ext cx="12185649" cy="6858000"/>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dirty="0"/>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529903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6F2A050-8B86-4DEF-85D0-A649C0A70D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9" name="Content Placeholder 2">
            <a:extLst>
              <a:ext uri="{FF2B5EF4-FFF2-40B4-BE49-F238E27FC236}">
                <a16:creationId xmlns:a16="http://schemas.microsoft.com/office/drawing/2014/main" id="{455E446E-87CA-433F-AC2E-E50D7CC7DEA3}"/>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013323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75DD409-11D5-4735-A70F-002418AEBE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dirty="0"/>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Content Placeholder 2">
            <a:extLst>
              <a:ext uri="{FF2B5EF4-FFF2-40B4-BE49-F238E27FC236}">
                <a16:creationId xmlns:a16="http://schemas.microsoft.com/office/drawing/2014/main" id="{5EED529D-EBC5-40CC-8E42-57C26105C13D}"/>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2507267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6CCAC-BA8F-4322-A54B-C6069CC90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411616B-A691-4652-BC99-C4484DEB81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287085D-3AC4-4C18-9476-6E25201F1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53BAF2-F4E9-47B3-81B5-F5CB43412FFD}"/>
              </a:ext>
            </a:extLst>
          </p:cNvPr>
          <p:cNvSpPr>
            <a:spLocks noGrp="1"/>
          </p:cNvSpPr>
          <p:nvPr>
            <p:ph type="dt" sz="half" idx="10"/>
          </p:nvPr>
        </p:nvSpPr>
        <p:spPr/>
        <p:txBody>
          <a:bodyPr/>
          <a:lstStyle/>
          <a:p>
            <a:fld id="{E595DAE1-7B8B-4C7C-83FF-3DD6341096D6}" type="datetimeFigureOut">
              <a:rPr lang="en-AU" smtClean="0"/>
              <a:t>15/11/2023</a:t>
            </a:fld>
            <a:endParaRPr lang="en-AU" dirty="0"/>
          </a:p>
        </p:txBody>
      </p:sp>
      <p:sp>
        <p:nvSpPr>
          <p:cNvPr id="6" name="Footer Placeholder 5">
            <a:extLst>
              <a:ext uri="{FF2B5EF4-FFF2-40B4-BE49-F238E27FC236}">
                <a16:creationId xmlns:a16="http://schemas.microsoft.com/office/drawing/2014/main" id="{F7388018-EAC1-4C2D-AAE5-8B7BE607FF22}"/>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8BA84F6C-0C21-45E7-A020-98388C020AF7}"/>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888153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55D8B2B-8BF3-4976-9D34-E496D396FE05}"/>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Rectangle: Rounded Corners 15">
            <a:extLst>
              <a:ext uri="{FF2B5EF4-FFF2-40B4-BE49-F238E27FC236}">
                <a16:creationId xmlns:a16="http://schemas.microsoft.com/office/drawing/2014/main" id="{F5F838B9-B286-477E-A18F-42DDEDFC3998}"/>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Rectangle: Rounded Corners 16">
            <a:extLst>
              <a:ext uri="{FF2B5EF4-FFF2-40B4-BE49-F238E27FC236}">
                <a16:creationId xmlns:a16="http://schemas.microsoft.com/office/drawing/2014/main" id="{BC9F1FC6-9F50-4A4B-81D8-645A31663736}"/>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Slide Number Placeholder 4">
            <a:extLst>
              <a:ext uri="{FF2B5EF4-FFF2-40B4-BE49-F238E27FC236}">
                <a16:creationId xmlns:a16="http://schemas.microsoft.com/office/drawing/2014/main" id="{BCF79453-AC35-4621-96F2-84C5FF43C768}"/>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9" name="Footer Placeholder 4">
            <a:extLst>
              <a:ext uri="{FF2B5EF4-FFF2-40B4-BE49-F238E27FC236}">
                <a16:creationId xmlns:a16="http://schemas.microsoft.com/office/drawing/2014/main" id="{65C347AD-9238-422B-93EE-05B5F56E36C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20" name="Picture 19">
            <a:extLst>
              <a:ext uri="{FF2B5EF4-FFF2-40B4-BE49-F238E27FC236}">
                <a16:creationId xmlns:a16="http://schemas.microsoft.com/office/drawing/2014/main" id="{36363808-97E6-46C9-8A85-FC5E891F7107}"/>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21" name="Rectangle: Rounded Corners 20">
            <a:extLst>
              <a:ext uri="{FF2B5EF4-FFF2-40B4-BE49-F238E27FC236}">
                <a16:creationId xmlns:a16="http://schemas.microsoft.com/office/drawing/2014/main" id="{E089F554-6D36-4F2B-AB8E-A5E676A58E82}"/>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2" name="Title 1">
            <a:extLst>
              <a:ext uri="{FF2B5EF4-FFF2-40B4-BE49-F238E27FC236}">
                <a16:creationId xmlns:a16="http://schemas.microsoft.com/office/drawing/2014/main" id="{FE93ADFF-F197-4E30-AC2F-74685B2555C8}"/>
              </a:ext>
            </a:extLst>
          </p:cNvPr>
          <p:cNvSpPr>
            <a:spLocks noGrp="1"/>
          </p:cNvSpPr>
          <p:nvPr>
            <p:ph type="title"/>
          </p:nvPr>
        </p:nvSpPr>
        <p:spPr>
          <a:xfrm>
            <a:off x="335280" y="365125"/>
            <a:ext cx="10515600" cy="1325563"/>
          </a:xfrm>
        </p:spPr>
        <p:txBody>
          <a:bodyP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Tree>
    <p:extLst>
      <p:ext uri="{BB962C8B-B14F-4D97-AF65-F5344CB8AC3E}">
        <p14:creationId xmlns:p14="http://schemas.microsoft.com/office/powerpoint/2010/main" val="8737430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4A26-0751-4BAA-8A70-3327A0E4F4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A82BEA4-0DE5-4F3C-A27B-A696AA284C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a:extLst>
              <a:ext uri="{FF2B5EF4-FFF2-40B4-BE49-F238E27FC236}">
                <a16:creationId xmlns:a16="http://schemas.microsoft.com/office/drawing/2014/main" id="{9657B709-0C58-4B67-87E0-3D8A0D160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49DD68-F58A-4226-B58B-AC6CE574B287}"/>
              </a:ext>
            </a:extLst>
          </p:cNvPr>
          <p:cNvSpPr>
            <a:spLocks noGrp="1"/>
          </p:cNvSpPr>
          <p:nvPr>
            <p:ph type="dt" sz="half" idx="10"/>
          </p:nvPr>
        </p:nvSpPr>
        <p:spPr/>
        <p:txBody>
          <a:bodyPr/>
          <a:lstStyle/>
          <a:p>
            <a:fld id="{E595DAE1-7B8B-4C7C-83FF-3DD6341096D6}" type="datetimeFigureOut">
              <a:rPr lang="en-AU" smtClean="0"/>
              <a:t>15/11/2023</a:t>
            </a:fld>
            <a:endParaRPr lang="en-AU" dirty="0"/>
          </a:p>
        </p:txBody>
      </p:sp>
      <p:sp>
        <p:nvSpPr>
          <p:cNvPr id="6" name="Footer Placeholder 5">
            <a:extLst>
              <a:ext uri="{FF2B5EF4-FFF2-40B4-BE49-F238E27FC236}">
                <a16:creationId xmlns:a16="http://schemas.microsoft.com/office/drawing/2014/main" id="{CA1FD2DE-ECC4-45D2-BB77-8A6EA9AC5D3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B40EFB28-E32D-4BCD-8D01-39DDA152AE8F}"/>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031003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1173-4B8F-45CA-BE72-795A728B130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55B326E-DDDC-4832-A788-99A8CC70318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BFC5D84-3C8C-4DC9-9967-1D8C8E71B63F}"/>
              </a:ext>
            </a:extLst>
          </p:cNvPr>
          <p:cNvSpPr>
            <a:spLocks noGrp="1"/>
          </p:cNvSpPr>
          <p:nvPr>
            <p:ph type="dt" sz="half" idx="10"/>
          </p:nvPr>
        </p:nvSpPr>
        <p:spPr/>
        <p:txBody>
          <a:bodyPr/>
          <a:lstStyle/>
          <a:p>
            <a:fld id="{E595DAE1-7B8B-4C7C-83FF-3DD6341096D6}" type="datetimeFigureOut">
              <a:rPr lang="en-AU" smtClean="0"/>
              <a:t>15/11/2023</a:t>
            </a:fld>
            <a:endParaRPr lang="en-AU" dirty="0"/>
          </a:p>
        </p:txBody>
      </p:sp>
      <p:sp>
        <p:nvSpPr>
          <p:cNvPr id="5" name="Footer Placeholder 4">
            <a:extLst>
              <a:ext uri="{FF2B5EF4-FFF2-40B4-BE49-F238E27FC236}">
                <a16:creationId xmlns:a16="http://schemas.microsoft.com/office/drawing/2014/main" id="{66C2439E-860F-422A-95F5-098B84619B07}"/>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3E712F1F-1509-40E3-86BE-5203C8F96DA5}"/>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5761782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D4FE89-1412-4EF2-96EB-52BA7DFCD4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79DCCE7-BD15-4998-8A38-56F92DB214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BEFF8B-B7CD-4DCC-A167-15C1F9948BCE}"/>
              </a:ext>
            </a:extLst>
          </p:cNvPr>
          <p:cNvSpPr>
            <a:spLocks noGrp="1"/>
          </p:cNvSpPr>
          <p:nvPr>
            <p:ph type="dt" sz="half" idx="10"/>
          </p:nvPr>
        </p:nvSpPr>
        <p:spPr/>
        <p:txBody>
          <a:bodyPr/>
          <a:lstStyle/>
          <a:p>
            <a:fld id="{E595DAE1-7B8B-4C7C-83FF-3DD6341096D6}" type="datetimeFigureOut">
              <a:rPr lang="en-AU" smtClean="0"/>
              <a:t>15/11/2023</a:t>
            </a:fld>
            <a:endParaRPr lang="en-AU" dirty="0"/>
          </a:p>
        </p:txBody>
      </p:sp>
      <p:sp>
        <p:nvSpPr>
          <p:cNvPr id="5" name="Footer Placeholder 4">
            <a:extLst>
              <a:ext uri="{FF2B5EF4-FFF2-40B4-BE49-F238E27FC236}">
                <a16:creationId xmlns:a16="http://schemas.microsoft.com/office/drawing/2014/main" id="{185111DF-7830-47E4-8AE8-45C9392EA219}"/>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2DB3553-5613-4AAB-B18C-D0BEAD2E18DB}"/>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1179546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6_Two Content">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5DD94739-AF8B-EFA4-AF09-86F8870577D8}"/>
              </a:ext>
            </a:extLst>
          </p:cNvPr>
          <p:cNvSpPr>
            <a:spLocks noGrp="1"/>
          </p:cNvSpPr>
          <p:nvPr>
            <p:ph type="title"/>
          </p:nvPr>
        </p:nvSpPr>
        <p:spPr>
          <a:xfrm>
            <a:off x="838199" y="365126"/>
            <a:ext cx="10515600" cy="1198744"/>
          </a:xfrm>
        </p:spPr>
        <p:txBody>
          <a:bodyPr>
            <a:normAutofit/>
          </a:bodyPr>
          <a:lstStyle>
            <a:lvl1pPr algn="ctr"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a:t>Click to edit Master title style</a:t>
            </a:r>
            <a:endParaRPr lang="en-AU"/>
          </a:p>
        </p:txBody>
      </p:sp>
      <p:sp>
        <p:nvSpPr>
          <p:cNvPr id="9" name="Rectangle 8">
            <a:extLst>
              <a:ext uri="{FF2B5EF4-FFF2-40B4-BE49-F238E27FC236}">
                <a16:creationId xmlns:a16="http://schemas.microsoft.com/office/drawing/2014/main" id="{14EB6B64-2E38-04BA-BDA1-9348D020C482}"/>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0C3B9433-C63E-7483-993F-C5CA614D26FC}"/>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Rectangle: Rounded Corners 10">
            <a:extLst>
              <a:ext uri="{FF2B5EF4-FFF2-40B4-BE49-F238E27FC236}">
                <a16:creationId xmlns:a16="http://schemas.microsoft.com/office/drawing/2014/main" id="{D0BE2EFD-1327-7826-C6D5-587834F60457}"/>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Slide Number Placeholder 4">
            <a:extLst>
              <a:ext uri="{FF2B5EF4-FFF2-40B4-BE49-F238E27FC236}">
                <a16:creationId xmlns:a16="http://schemas.microsoft.com/office/drawing/2014/main" id="{33085947-B258-0317-65DA-7DA497329823}"/>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dirty="0"/>
          </a:p>
        </p:txBody>
      </p:sp>
      <p:sp>
        <p:nvSpPr>
          <p:cNvPr id="13" name="Footer Placeholder 4">
            <a:extLst>
              <a:ext uri="{FF2B5EF4-FFF2-40B4-BE49-F238E27FC236}">
                <a16:creationId xmlns:a16="http://schemas.microsoft.com/office/drawing/2014/main" id="{2EA1F991-183C-3009-0C1A-7B29C644FEF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t>© 2023 Commonwealth of Australia, unless otherwise indicated. Creative Commons Attribution 4.0, unless otherwise indicated.</a:t>
            </a:r>
            <a:endParaRPr lang="en-AU" sz="1000" dirty="0"/>
          </a:p>
        </p:txBody>
      </p:sp>
      <p:pic>
        <p:nvPicPr>
          <p:cNvPr id="14" name="Picture 13">
            <a:extLst>
              <a:ext uri="{FF2B5EF4-FFF2-40B4-BE49-F238E27FC236}">
                <a16:creationId xmlns:a16="http://schemas.microsoft.com/office/drawing/2014/main" id="{F102738F-8824-7191-B3E4-5569E5C16A57}"/>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5" name="Rectangle: Rounded Corners 14">
            <a:extLst>
              <a:ext uri="{FF2B5EF4-FFF2-40B4-BE49-F238E27FC236}">
                <a16:creationId xmlns:a16="http://schemas.microsoft.com/office/drawing/2014/main" id="{7A5C77F5-23CB-0C59-DD6E-0C1D45F19D3B}"/>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252418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18035B3-D866-4D0F-B8DD-C4AD2A7437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3" name="Date Placeholder 2">
            <a:extLst>
              <a:ext uri="{FF2B5EF4-FFF2-40B4-BE49-F238E27FC236}">
                <a16:creationId xmlns:a16="http://schemas.microsoft.com/office/drawing/2014/main" id="{A121491E-E5B1-4D28-A7CE-FE1125842499}"/>
              </a:ext>
            </a:extLst>
          </p:cNvPr>
          <p:cNvSpPr>
            <a:spLocks noGrp="1"/>
          </p:cNvSpPr>
          <p:nvPr>
            <p:ph type="dt" sz="half" idx="10"/>
          </p:nvPr>
        </p:nvSpPr>
        <p:spPr/>
        <p:txBody>
          <a:bodyPr/>
          <a:lstStyle>
            <a:lvl1pPr>
              <a:defRPr>
                <a:solidFill>
                  <a:schemeClr val="bg1"/>
                </a:solidFill>
              </a:defRPr>
            </a:lvl1pPr>
          </a:lstStyle>
          <a:p>
            <a:fld id="{E595DAE1-7B8B-4C7C-83FF-3DD6341096D6}" type="datetimeFigureOut">
              <a:rPr lang="en-AU" smtClean="0"/>
              <a:pPr/>
              <a:t>15/11/2023</a:t>
            </a:fld>
            <a:endParaRPr lang="en-AU" dirty="0"/>
          </a:p>
        </p:txBody>
      </p:sp>
      <p:sp>
        <p:nvSpPr>
          <p:cNvPr id="4" name="Footer Placeholder 3">
            <a:extLst>
              <a:ext uri="{FF2B5EF4-FFF2-40B4-BE49-F238E27FC236}">
                <a16:creationId xmlns:a16="http://schemas.microsoft.com/office/drawing/2014/main" id="{84BC8ED4-F856-4816-88C2-97FF58DD6480}"/>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5" name="Slide Number Placeholder 4">
            <a:extLst>
              <a:ext uri="{FF2B5EF4-FFF2-40B4-BE49-F238E27FC236}">
                <a16:creationId xmlns:a16="http://schemas.microsoft.com/office/drawing/2014/main" id="{66B0C4E3-657D-41B2-80E9-18BEC91D5CC8}"/>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
        <p:nvSpPr>
          <p:cNvPr id="8" name="Title 1">
            <a:extLst>
              <a:ext uri="{FF2B5EF4-FFF2-40B4-BE49-F238E27FC236}">
                <a16:creationId xmlns:a16="http://schemas.microsoft.com/office/drawing/2014/main" id="{957E2338-9A27-4BFC-A72C-BEDE1FBFC218}"/>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a:t>Click to edit Master title style</a:t>
            </a:r>
            <a:endParaRPr lang="en-AU"/>
          </a:p>
        </p:txBody>
      </p:sp>
      <p:sp>
        <p:nvSpPr>
          <p:cNvPr id="9" name="Subtitle 2">
            <a:extLst>
              <a:ext uri="{FF2B5EF4-FFF2-40B4-BE49-F238E27FC236}">
                <a16:creationId xmlns:a16="http://schemas.microsoft.com/office/drawing/2014/main" id="{D617FF8B-957B-4063-A554-027BC0C89E9D}"/>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3379875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4401674-083B-4F98-A6C2-8F426076A3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900417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1DB9A95-5C8A-40EA-A9BB-0CDFAF21EC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14"/>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031348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CDB7A80-ABB3-4E86-9F95-D66BE3ADAB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p>
            <a:fld id="{EAB0705A-9875-450F-9AE0-9789426F280F}" type="slidenum">
              <a:rPr lang="en-AU" smtClean="0"/>
              <a:t>‹#›</a:t>
            </a:fld>
            <a:endParaRPr lang="en-AU" dirty="0"/>
          </a:p>
        </p:txBody>
      </p:sp>
      <p:sp>
        <p:nvSpPr>
          <p:cNvPr id="11" name="Text Placeholder 2">
            <a:extLst>
              <a:ext uri="{FF2B5EF4-FFF2-40B4-BE49-F238E27FC236}">
                <a16:creationId xmlns:a16="http://schemas.microsoft.com/office/drawing/2014/main" id="{6EFA8E5F-4E41-43A5-B099-24E6A526D6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1031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1959DBA-8239-4403-8D71-43594E683B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573"/>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5">
            <a:extLst>
              <a:ext uri="{FF2B5EF4-FFF2-40B4-BE49-F238E27FC236}">
                <a16:creationId xmlns:a16="http://schemas.microsoft.com/office/drawing/2014/main" id="{14493DB2-B38F-47A3-80A4-465C8C925E0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6">
            <a:extLst>
              <a:ext uri="{FF2B5EF4-FFF2-40B4-BE49-F238E27FC236}">
                <a16:creationId xmlns:a16="http://schemas.microsoft.com/office/drawing/2014/main" id="{ADCAB1B0-5A79-4388-B40D-C9D3879FB8BC}"/>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336549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5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24A44F9-63C4-4E8C-869C-C27DE3E162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dirty="0"/>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dirty="0"/>
          </a:p>
        </p:txBody>
      </p:sp>
    </p:spTree>
    <p:extLst>
      <p:ext uri="{BB962C8B-B14F-4D97-AF65-F5344CB8AC3E}">
        <p14:creationId xmlns:p14="http://schemas.microsoft.com/office/powerpoint/2010/main" val="2172980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8182957-047A-4364-9E4F-9EE0B5BE37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4">
            <a:extLst>
              <a:ext uri="{FF2B5EF4-FFF2-40B4-BE49-F238E27FC236}">
                <a16:creationId xmlns:a16="http://schemas.microsoft.com/office/drawing/2014/main" id="{C98E8B6F-7A73-4901-942C-1A4DF40B7039}"/>
              </a:ext>
            </a:extLst>
          </p:cNvPr>
          <p:cNvSpPr>
            <a:spLocks noGrp="1"/>
          </p:cNvSpPr>
          <p:nvPr>
            <p:ph type="ftr" sz="quarter" idx="11"/>
          </p:nvPr>
        </p:nvSpPr>
        <p:spPr>
          <a:xfrm>
            <a:off x="4038600" y="6356350"/>
            <a:ext cx="4114800" cy="365125"/>
          </a:xfrm>
        </p:spPr>
        <p:txBody>
          <a:bodyPr/>
          <a:lstStyle/>
          <a:p>
            <a:endParaRPr lang="en-AU" dirty="0"/>
          </a:p>
        </p:txBody>
      </p:sp>
      <p:sp>
        <p:nvSpPr>
          <p:cNvPr id="11" name="Slide Number Placeholder 5">
            <a:extLst>
              <a:ext uri="{FF2B5EF4-FFF2-40B4-BE49-F238E27FC236}">
                <a16:creationId xmlns:a16="http://schemas.microsoft.com/office/drawing/2014/main" id="{23CB34FF-D338-4E0F-B7EA-A08B2BB60D8A}"/>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dirty="0"/>
          </a:p>
        </p:txBody>
      </p:sp>
    </p:spTree>
    <p:extLst>
      <p:ext uri="{BB962C8B-B14F-4D97-AF65-F5344CB8AC3E}">
        <p14:creationId xmlns:p14="http://schemas.microsoft.com/office/powerpoint/2010/main" val="2232789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E8AE92-0213-437C-B940-E546331FD9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19BF950-B261-4035-8EDE-B2D5DCADC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0F18C0A-A42C-4D0E-94B9-3FDF9E1FE5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5DAE1-7B8B-4C7C-83FF-3DD6341096D6}" type="datetimeFigureOut">
              <a:rPr lang="en-AU" smtClean="0"/>
              <a:t>15/11/2023</a:t>
            </a:fld>
            <a:endParaRPr lang="en-AU" dirty="0"/>
          </a:p>
        </p:txBody>
      </p:sp>
      <p:sp>
        <p:nvSpPr>
          <p:cNvPr id="5" name="Footer Placeholder 4">
            <a:extLst>
              <a:ext uri="{FF2B5EF4-FFF2-40B4-BE49-F238E27FC236}">
                <a16:creationId xmlns:a16="http://schemas.microsoft.com/office/drawing/2014/main" id="{A1F79769-F158-4776-B700-9935E348B1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 2021 Commonwealth of Australia, unless otherwise indicated. Creative Commons Attribution 4.0, unless otherwise indicated.</a:t>
            </a:r>
            <a:endParaRPr lang="en-AU" dirty="0"/>
          </a:p>
        </p:txBody>
      </p:sp>
      <p:sp>
        <p:nvSpPr>
          <p:cNvPr id="6" name="Slide Number Placeholder 5">
            <a:extLst>
              <a:ext uri="{FF2B5EF4-FFF2-40B4-BE49-F238E27FC236}">
                <a16:creationId xmlns:a16="http://schemas.microsoft.com/office/drawing/2014/main" id="{BD6AE215-8FC2-4F79-B2ED-DF41FC3171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0705A-9875-450F-9AE0-9789426F280F}" type="slidenum">
              <a:rPr lang="en-AU" smtClean="0"/>
              <a:t>‹#›</a:t>
            </a:fld>
            <a:endParaRPr lang="en-AU" dirty="0"/>
          </a:p>
        </p:txBody>
      </p:sp>
    </p:spTree>
    <p:extLst>
      <p:ext uri="{BB962C8B-B14F-4D97-AF65-F5344CB8AC3E}">
        <p14:creationId xmlns:p14="http://schemas.microsoft.com/office/powerpoint/2010/main" val="1034081160"/>
      </p:ext>
    </p:extLst>
  </p:cSld>
  <p:clrMap bg1="lt1" tx1="dk1" bg2="lt2" tx2="dk2" accent1="accent1" accent2="accent2" accent3="accent3" accent4="accent4" accent5="accent5" accent6="accent6" hlink="hlink" folHlink="folHlink"/>
  <p:sldLayoutIdLst>
    <p:sldLayoutId id="2147483649" r:id="rId1"/>
    <p:sldLayoutId id="2147483671" r:id="rId2"/>
    <p:sldLayoutId id="2147483661" r:id="rId3"/>
    <p:sldLayoutId id="2147483650" r:id="rId4"/>
    <p:sldLayoutId id="2147483662" r:id="rId5"/>
    <p:sldLayoutId id="2147483652" r:id="rId6"/>
    <p:sldLayoutId id="2147483663" r:id="rId7"/>
    <p:sldLayoutId id="2147483670" r:id="rId8"/>
    <p:sldLayoutId id="2147483668" r:id="rId9"/>
    <p:sldLayoutId id="2147483667" r:id="rId10"/>
    <p:sldLayoutId id="2147483666" r:id="rId11"/>
    <p:sldLayoutId id="2147483665" r:id="rId12"/>
    <p:sldLayoutId id="2147483653" r:id="rId13"/>
    <p:sldLayoutId id="2147483654" r:id="rId14"/>
    <p:sldLayoutId id="2147483655" r:id="rId15"/>
    <p:sldLayoutId id="2147483669" r:id="rId16"/>
    <p:sldLayoutId id="2147483660" r:id="rId17"/>
    <p:sldLayoutId id="2147483664" r:id="rId18"/>
    <p:sldLayoutId id="2147483656" r:id="rId19"/>
    <p:sldLayoutId id="2147483657" r:id="rId20"/>
    <p:sldLayoutId id="2147483658" r:id="rId21"/>
    <p:sldLayoutId id="2147483659" r:id="rId22"/>
    <p:sldLayoutId id="2147483672" r:id="rId2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0.svg"/></Relationships>
</file>

<file path=ppt/slides/_rels/slide1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11.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1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13.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25.png"/><Relationship Id="rId7" Type="http://schemas.openxmlformats.org/officeDocument/2006/relationships/image" Target="../media/image39.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26.svg"/></Relationships>
</file>

<file path=ppt/slides/_rels/slide14.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25.png"/><Relationship Id="rId7" Type="http://schemas.openxmlformats.org/officeDocument/2006/relationships/image" Target="../media/image39.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10" Type="http://schemas.openxmlformats.org/officeDocument/2006/relationships/image" Target="../media/image42.svg"/><Relationship Id="rId4" Type="http://schemas.openxmlformats.org/officeDocument/2006/relationships/image" Target="../media/image26.svg"/><Relationship Id="rId9" Type="http://schemas.openxmlformats.org/officeDocument/2006/relationships/image" Target="../media/image41.png"/></Relationships>
</file>

<file path=ppt/slides/_rels/slide15.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25.png"/><Relationship Id="rId7" Type="http://schemas.openxmlformats.org/officeDocument/2006/relationships/image" Target="../media/image43.png"/><Relationship Id="rId12" Type="http://schemas.openxmlformats.org/officeDocument/2006/relationships/image" Target="../media/image40.sv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36.svg"/><Relationship Id="rId11" Type="http://schemas.openxmlformats.org/officeDocument/2006/relationships/image" Target="../media/image39.png"/><Relationship Id="rId5" Type="http://schemas.openxmlformats.org/officeDocument/2006/relationships/image" Target="../media/image35.png"/><Relationship Id="rId10" Type="http://schemas.openxmlformats.org/officeDocument/2006/relationships/image" Target="../media/image42.svg"/><Relationship Id="rId4" Type="http://schemas.openxmlformats.org/officeDocument/2006/relationships/image" Target="../media/image26.svg"/><Relationship Id="rId9" Type="http://schemas.openxmlformats.org/officeDocument/2006/relationships/image" Target="../media/image41.png"/></Relationships>
</file>

<file path=ppt/slides/_rels/slide16.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25.png"/><Relationship Id="rId7" Type="http://schemas.openxmlformats.org/officeDocument/2006/relationships/image" Target="../media/image45.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26.svg"/></Relationships>
</file>

<file path=ppt/slides/_rels/slide17.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25.png"/><Relationship Id="rId7" Type="http://schemas.openxmlformats.org/officeDocument/2006/relationships/image" Target="../media/image45.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10" Type="http://schemas.openxmlformats.org/officeDocument/2006/relationships/image" Target="../media/image48.svg"/><Relationship Id="rId4" Type="http://schemas.openxmlformats.org/officeDocument/2006/relationships/image" Target="../media/image26.svg"/><Relationship Id="rId9" Type="http://schemas.openxmlformats.org/officeDocument/2006/relationships/image" Target="../media/image47.png"/></Relationships>
</file>

<file path=ppt/slides/_rels/slide18.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25.png"/><Relationship Id="rId7" Type="http://schemas.openxmlformats.org/officeDocument/2006/relationships/image" Target="../media/image45.png"/><Relationship Id="rId12" Type="http://schemas.openxmlformats.org/officeDocument/2006/relationships/image" Target="../media/image48.sv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38.svg"/><Relationship Id="rId11" Type="http://schemas.openxmlformats.org/officeDocument/2006/relationships/image" Target="../media/image47.png"/><Relationship Id="rId5" Type="http://schemas.openxmlformats.org/officeDocument/2006/relationships/image" Target="../media/image37.png"/><Relationship Id="rId10" Type="http://schemas.openxmlformats.org/officeDocument/2006/relationships/image" Target="../media/image50.svg"/><Relationship Id="rId4" Type="http://schemas.openxmlformats.org/officeDocument/2006/relationships/image" Target="../media/image26.svg"/><Relationship Id="rId9" Type="http://schemas.openxmlformats.org/officeDocument/2006/relationships/image" Target="../media/image49.png"/></Relationships>
</file>

<file path=ppt/slides/_rels/slide19.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33.png"/><Relationship Id="rId7" Type="http://schemas.openxmlformats.org/officeDocument/2006/relationships/image" Target="../media/image25.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6.svg"/><Relationship Id="rId3" Type="http://schemas.openxmlformats.org/officeDocument/2006/relationships/image" Target="../media/image37.png"/><Relationship Id="rId7" Type="http://schemas.openxmlformats.org/officeDocument/2006/relationships/image" Target="../media/image25.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2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_rels/slide2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8.svg"/></Relationships>
</file>

<file path=ppt/slides/_rels/slide23.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52.svg"/></Relationships>
</file>

<file path=ppt/slides/_rels/slide24.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52.svg"/></Relationships>
</file>

<file path=ppt/slides/_rels/slide25.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53.png"/><Relationship Id="rId7" Type="http://schemas.openxmlformats.org/officeDocument/2006/relationships/image" Target="../media/image31.png"/><Relationship Id="rId12" Type="http://schemas.openxmlformats.org/officeDocument/2006/relationships/image" Target="../media/image57.svg"/><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30.svg"/><Relationship Id="rId11" Type="http://schemas.openxmlformats.org/officeDocument/2006/relationships/image" Target="../media/image51.png"/><Relationship Id="rId5" Type="http://schemas.openxmlformats.org/officeDocument/2006/relationships/image" Target="../media/image29.png"/><Relationship Id="rId10" Type="http://schemas.openxmlformats.org/officeDocument/2006/relationships/image" Target="../media/image56.svg"/><Relationship Id="rId4" Type="http://schemas.openxmlformats.org/officeDocument/2006/relationships/image" Target="../media/image54.svg"/><Relationship Id="rId9" Type="http://schemas.openxmlformats.org/officeDocument/2006/relationships/image" Target="../media/image55.png"/></Relationships>
</file>

<file path=ppt/slides/_rels/slide26.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64.svg"/><Relationship Id="rId3" Type="http://schemas.openxmlformats.org/officeDocument/2006/relationships/image" Target="../media/image59.png"/><Relationship Id="rId7" Type="http://schemas.openxmlformats.org/officeDocument/2006/relationships/image" Target="../media/image63.png"/><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image" Target="../media/image62.svg"/><Relationship Id="rId5" Type="http://schemas.openxmlformats.org/officeDocument/2006/relationships/image" Target="../media/image61.png"/><Relationship Id="rId4" Type="http://schemas.openxmlformats.org/officeDocument/2006/relationships/image" Target="../media/image60.svg"/></Relationships>
</file>

<file path=ppt/slides/_rels/slide28.xml.rels><?xml version="1.0" encoding="UTF-8" standalone="yes"?>
<Relationships xmlns="http://schemas.openxmlformats.org/package/2006/relationships"><Relationship Id="rId3" Type="http://schemas.openxmlformats.org/officeDocument/2006/relationships/image" Target="../media/image65.png"/><Relationship Id="rId2" Type="http://schemas.openxmlformats.org/officeDocument/2006/relationships/notesSlide" Target="../notesSlides/notesSlide28.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8" Type="http://schemas.openxmlformats.org/officeDocument/2006/relationships/image" Target="../media/image26.svg"/><Relationship Id="rId13" Type="http://schemas.openxmlformats.org/officeDocument/2006/relationships/image" Target="../media/image31.pn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30.svg"/><Relationship Id="rId17" Type="http://schemas.openxmlformats.org/officeDocument/2006/relationships/hyperlink" Target="https://tinyurl.com/2hfvufme" TargetMode="External"/><Relationship Id="rId2" Type="http://schemas.openxmlformats.org/officeDocument/2006/relationships/notesSlide" Target="../notesSlides/notesSlide3.xml"/><Relationship Id="rId16" Type="http://schemas.openxmlformats.org/officeDocument/2006/relationships/image" Target="../media/image34.svg"/><Relationship Id="rId1" Type="http://schemas.openxmlformats.org/officeDocument/2006/relationships/slideLayout" Target="../slideLayouts/slideLayout2.xml"/><Relationship Id="rId6" Type="http://schemas.openxmlformats.org/officeDocument/2006/relationships/image" Target="../media/image24.svg"/><Relationship Id="rId11" Type="http://schemas.openxmlformats.org/officeDocument/2006/relationships/image" Target="../media/image29.png"/><Relationship Id="rId5" Type="http://schemas.openxmlformats.org/officeDocument/2006/relationships/image" Target="../media/image23.png"/><Relationship Id="rId15" Type="http://schemas.openxmlformats.org/officeDocument/2006/relationships/image" Target="../media/image3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 Id="rId14" Type="http://schemas.openxmlformats.org/officeDocument/2006/relationships/image" Target="../media/image32.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36.svg"/></Relationships>
</file>

<file path=ppt/slides/_rels/slide6.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36.svg"/></Relationships>
</file>

<file path=ppt/slides/_rels/slide7.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_rels/slide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_rels/slide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4.svg"/><Relationship Id="rId5" Type="http://schemas.openxmlformats.org/officeDocument/2006/relationships/image" Target="../media/image33.png"/><Relationship Id="rId4" Type="http://schemas.openxmlformats.org/officeDocument/2006/relationships/image" Target="../media/image3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62297A-B85B-4573-A7E3-7A69F52A5879}"/>
              </a:ext>
            </a:extLst>
          </p:cNvPr>
          <p:cNvSpPr txBox="1"/>
          <p:nvPr/>
        </p:nvSpPr>
        <p:spPr>
          <a:xfrm>
            <a:off x="963609" y="5101003"/>
            <a:ext cx="382175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cs typeface="Calibri"/>
              </a:rPr>
              <a:t>Instructions for teachers are included in the ‘notes’ section under each slide.</a:t>
            </a:r>
          </a:p>
        </p:txBody>
      </p:sp>
      <p:sp>
        <p:nvSpPr>
          <p:cNvPr id="6" name="Title 1">
            <a:extLst>
              <a:ext uri="{FF2B5EF4-FFF2-40B4-BE49-F238E27FC236}">
                <a16:creationId xmlns:a16="http://schemas.microsoft.com/office/drawing/2014/main" id="{EB73CF64-384D-4D01-BD19-5440EE8937C1}"/>
              </a:ext>
            </a:extLst>
          </p:cNvPr>
          <p:cNvSpPr txBox="1">
            <a:spLocks/>
          </p:cNvSpPr>
          <p:nvPr/>
        </p:nvSpPr>
        <p:spPr>
          <a:xfrm>
            <a:off x="350520" y="2189575"/>
            <a:ext cx="6469380" cy="1329595"/>
          </a:xfrm>
          <a:prstGeom prst="rect">
            <a:avLst/>
          </a:prstGeom>
        </p:spPr>
        <p:txBody>
          <a:bodyPr vert="horz" wrap="square" lIns="0" tIns="0" rIns="0" bIns="0" rtlCol="0" anchor="b">
            <a:sp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algn="l"/>
            <a:r>
              <a:rPr lang="en-AU" sz="9600" b="1" dirty="0">
                <a:solidFill>
                  <a:srgbClr val="0E1E42"/>
                </a:solidFill>
                <a:latin typeface="+mn-lt"/>
              </a:rPr>
              <a:t>Phonics</a:t>
            </a:r>
          </a:p>
        </p:txBody>
      </p:sp>
      <p:sp>
        <p:nvSpPr>
          <p:cNvPr id="7" name="Subtitle 2">
            <a:extLst>
              <a:ext uri="{FF2B5EF4-FFF2-40B4-BE49-F238E27FC236}">
                <a16:creationId xmlns:a16="http://schemas.microsoft.com/office/drawing/2014/main" id="{59470811-F8A4-4AC9-B032-09E276151540}"/>
              </a:ext>
            </a:extLst>
          </p:cNvPr>
          <p:cNvSpPr txBox="1">
            <a:spLocks/>
          </p:cNvSpPr>
          <p:nvPr/>
        </p:nvSpPr>
        <p:spPr>
          <a:xfrm>
            <a:off x="350518" y="3602038"/>
            <a:ext cx="10866121" cy="498598"/>
          </a:xfrm>
          <a:prstGeom prst="rect">
            <a:avLst/>
          </a:prstGeom>
        </p:spPr>
        <p:txBody>
          <a:bodyPr vert="horz" wrap="square" lIns="0" tIns="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dirty="0">
                <a:solidFill>
                  <a:srgbClr val="002060"/>
                </a:solidFill>
                <a:latin typeface="+mj-lt"/>
              </a:rPr>
              <a:t>Syllable division: two-syllable words with a VC/CV pattern</a:t>
            </a:r>
          </a:p>
        </p:txBody>
      </p:sp>
      <p:pic>
        <p:nvPicPr>
          <p:cNvPr id="12" name="Graphic 11" descr="Circle with left arrow outline">
            <a:extLst>
              <a:ext uri="{FF2B5EF4-FFF2-40B4-BE49-F238E27FC236}">
                <a16:creationId xmlns:a16="http://schemas.microsoft.com/office/drawing/2014/main" id="{0B3D330E-4890-476B-A349-33F52542322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08581" y="5101003"/>
            <a:ext cx="624548" cy="624548"/>
          </a:xfrm>
          <a:prstGeom prst="rect">
            <a:avLst/>
          </a:prstGeom>
        </p:spPr>
      </p:pic>
      <p:sp>
        <p:nvSpPr>
          <p:cNvPr id="2" name="TextBox 1">
            <a:extLst>
              <a:ext uri="{FF2B5EF4-FFF2-40B4-BE49-F238E27FC236}">
                <a16:creationId xmlns:a16="http://schemas.microsoft.com/office/drawing/2014/main" id="{275AE715-3A12-6A4C-5223-C5F54F2DA92F}"/>
              </a:ext>
            </a:extLst>
          </p:cNvPr>
          <p:cNvSpPr txBox="1"/>
          <p:nvPr/>
        </p:nvSpPr>
        <p:spPr>
          <a:xfrm>
            <a:off x="11019418" y="157948"/>
            <a:ext cx="1172582" cy="21544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800" dirty="0">
                <a:solidFill>
                  <a:schemeClr val="bg1">
                    <a:lumMod val="75000"/>
                  </a:schemeClr>
                </a:solidFill>
              </a:rPr>
              <a:t>Version 2, Oct 2023</a:t>
            </a:r>
          </a:p>
        </p:txBody>
      </p:sp>
    </p:spTree>
    <p:extLst>
      <p:ext uri="{BB962C8B-B14F-4D97-AF65-F5344CB8AC3E}">
        <p14:creationId xmlns:p14="http://schemas.microsoft.com/office/powerpoint/2010/main" val="4292008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4C5C6460-986E-4454-A211-FAB95202029B}"/>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A6241D7D-07BA-47AA-8CE7-D04B3A9C6624}"/>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8" name="Rectangle: Rounded Corners 17">
            <a:extLst>
              <a:ext uri="{FF2B5EF4-FFF2-40B4-BE49-F238E27FC236}">
                <a16:creationId xmlns:a16="http://schemas.microsoft.com/office/drawing/2014/main" id="{375AFF93-2A80-4B56-8509-35E95F556E6A}"/>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Classroom outline">
            <a:extLst>
              <a:ext uri="{FF2B5EF4-FFF2-40B4-BE49-F238E27FC236}">
                <a16:creationId xmlns:a16="http://schemas.microsoft.com/office/drawing/2014/main" id="{6632380D-4C16-950D-83E2-08DAF2F5346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6" name="Graphic 15" descr="Glasses outline">
            <a:extLst>
              <a:ext uri="{FF2B5EF4-FFF2-40B4-BE49-F238E27FC236}">
                <a16:creationId xmlns:a16="http://schemas.microsoft.com/office/drawing/2014/main" id="{AA367592-4B4C-35BB-43BD-15CCC496C65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2" name="Content Placeholder 3">
            <a:extLst>
              <a:ext uri="{FF2B5EF4-FFF2-40B4-BE49-F238E27FC236}">
                <a16:creationId xmlns:a16="http://schemas.microsoft.com/office/drawing/2014/main" id="{9387DD44-B6DD-F9EF-ABA9-0F7164425FC6}"/>
              </a:ext>
            </a:extLst>
          </p:cNvPr>
          <p:cNvSpPr txBox="1">
            <a:spLocks/>
          </p:cNvSpPr>
          <p:nvPr/>
        </p:nvSpPr>
        <p:spPr>
          <a:xfrm>
            <a:off x="335280" y="2551837"/>
            <a:ext cx="10726298" cy="108952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7200" b="1" dirty="0">
                <a:solidFill>
                  <a:srgbClr val="4557AD"/>
                </a:solidFill>
                <a:latin typeface="Arial"/>
                <a:cs typeface="Arial"/>
              </a:rPr>
              <a:t>magnet</a:t>
            </a:r>
          </a:p>
        </p:txBody>
      </p:sp>
    </p:spTree>
    <p:extLst>
      <p:ext uri="{BB962C8B-B14F-4D97-AF65-F5344CB8AC3E}">
        <p14:creationId xmlns:p14="http://schemas.microsoft.com/office/powerpoint/2010/main" val="2328034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EFBD698A-A015-4BE2-A6BA-A92B8DA7EF58}"/>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FB8698A3-4948-4E30-9F2B-4D4F272562C6}"/>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7" name="Rectangle: Rounded Corners 16">
            <a:extLst>
              <a:ext uri="{FF2B5EF4-FFF2-40B4-BE49-F238E27FC236}">
                <a16:creationId xmlns:a16="http://schemas.microsoft.com/office/drawing/2014/main" id="{967B57BA-0810-4F6F-8175-24EE4EA7965E}"/>
              </a:ext>
            </a:extLst>
          </p:cNvPr>
          <p:cNvSpPr/>
          <p:nvPr/>
        </p:nvSpPr>
        <p:spPr>
          <a:xfrm>
            <a:off x="335280" y="5556940"/>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Classroom outline">
            <a:extLst>
              <a:ext uri="{FF2B5EF4-FFF2-40B4-BE49-F238E27FC236}">
                <a16:creationId xmlns:a16="http://schemas.microsoft.com/office/drawing/2014/main" id="{E98F1393-2E88-C156-7D7A-D0FF45CBB51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6" name="Graphic 15" descr="Glasses outline">
            <a:extLst>
              <a:ext uri="{FF2B5EF4-FFF2-40B4-BE49-F238E27FC236}">
                <a16:creationId xmlns:a16="http://schemas.microsoft.com/office/drawing/2014/main" id="{7D92A933-BF6F-3432-7DA6-E36514289974}"/>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2" name="Content Placeholder 3">
            <a:extLst>
              <a:ext uri="{FF2B5EF4-FFF2-40B4-BE49-F238E27FC236}">
                <a16:creationId xmlns:a16="http://schemas.microsoft.com/office/drawing/2014/main" id="{FC1C16AC-96D6-DB6E-6A40-6C66C207464A}"/>
              </a:ext>
            </a:extLst>
          </p:cNvPr>
          <p:cNvSpPr txBox="1">
            <a:spLocks/>
          </p:cNvSpPr>
          <p:nvPr/>
        </p:nvSpPr>
        <p:spPr>
          <a:xfrm>
            <a:off x="335280" y="2551837"/>
            <a:ext cx="10726298" cy="108952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7200" b="1" dirty="0">
                <a:solidFill>
                  <a:srgbClr val="4557AD"/>
                </a:solidFill>
                <a:latin typeface="Arial"/>
                <a:cs typeface="Arial"/>
              </a:rPr>
              <a:t>magnet  cobweb</a:t>
            </a:r>
          </a:p>
        </p:txBody>
      </p:sp>
    </p:spTree>
    <p:extLst>
      <p:ext uri="{BB962C8B-B14F-4D97-AF65-F5344CB8AC3E}">
        <p14:creationId xmlns:p14="http://schemas.microsoft.com/office/powerpoint/2010/main" val="1262670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EC6140A3-A84E-48A6-8B9D-8999843F7ED5}"/>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3BE5A6E7-47F4-4BFA-82E4-12CA972B3B19}"/>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7" name="Rectangle: Rounded Corners 16">
            <a:extLst>
              <a:ext uri="{FF2B5EF4-FFF2-40B4-BE49-F238E27FC236}">
                <a16:creationId xmlns:a16="http://schemas.microsoft.com/office/drawing/2014/main" id="{DF7BBF6C-2618-4415-A8AA-6E983FBF5D67}"/>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Content Placeholder 3">
            <a:extLst>
              <a:ext uri="{FF2B5EF4-FFF2-40B4-BE49-F238E27FC236}">
                <a16:creationId xmlns:a16="http://schemas.microsoft.com/office/drawing/2014/main" id="{C9954BEB-D59D-486C-94E4-073F2890E045}"/>
              </a:ext>
            </a:extLst>
          </p:cNvPr>
          <p:cNvSpPr txBox="1">
            <a:spLocks/>
          </p:cNvSpPr>
          <p:nvPr/>
        </p:nvSpPr>
        <p:spPr>
          <a:xfrm>
            <a:off x="335280" y="2551837"/>
            <a:ext cx="11247120" cy="108952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7200" b="1" dirty="0">
                <a:solidFill>
                  <a:srgbClr val="4557AD"/>
                </a:solidFill>
                <a:latin typeface="Arial"/>
                <a:cs typeface="Arial"/>
              </a:rPr>
              <a:t>magnet  cobweb  puppet</a:t>
            </a:r>
          </a:p>
        </p:txBody>
      </p:sp>
      <p:pic>
        <p:nvPicPr>
          <p:cNvPr id="12" name="Graphic 11" descr="Classroom outline">
            <a:extLst>
              <a:ext uri="{FF2B5EF4-FFF2-40B4-BE49-F238E27FC236}">
                <a16:creationId xmlns:a16="http://schemas.microsoft.com/office/drawing/2014/main" id="{176FC682-1102-A02A-E034-C4869D61798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6" name="Graphic 15" descr="Glasses outline">
            <a:extLst>
              <a:ext uri="{FF2B5EF4-FFF2-40B4-BE49-F238E27FC236}">
                <a16:creationId xmlns:a16="http://schemas.microsoft.com/office/drawing/2014/main" id="{F168BA0B-F2CC-7D41-F4AA-DC2271DEDFFA}"/>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542206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4279B1E6-9B55-44A3-826D-BBF23FB7E093}"/>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3" name="Rectangle: Rounded Corners 12">
            <a:extLst>
              <a:ext uri="{FF2B5EF4-FFF2-40B4-BE49-F238E27FC236}">
                <a16:creationId xmlns:a16="http://schemas.microsoft.com/office/drawing/2014/main" id="{32C93177-F986-4A75-8F51-1A829B4D41AF}"/>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Rounded Corners 19">
            <a:extLst>
              <a:ext uri="{FF2B5EF4-FFF2-40B4-BE49-F238E27FC236}">
                <a16:creationId xmlns:a16="http://schemas.microsoft.com/office/drawing/2014/main" id="{BA9D6E1F-D3D4-48B2-8F83-3F2018ECCD8B}"/>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Pencil outline">
            <a:extLst>
              <a:ext uri="{FF2B5EF4-FFF2-40B4-BE49-F238E27FC236}">
                <a16:creationId xmlns:a16="http://schemas.microsoft.com/office/drawing/2014/main" id="{77B3B918-F015-B630-E001-1A0BFE87BB4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4" name="Graphic 9" descr="Teacher outline">
            <a:extLst>
              <a:ext uri="{FF2B5EF4-FFF2-40B4-BE49-F238E27FC236}">
                <a16:creationId xmlns:a16="http://schemas.microsoft.com/office/drawing/2014/main" id="{E3C58BD7-7E13-0140-AEF2-F513292D290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pic>
        <p:nvPicPr>
          <p:cNvPr id="2" name="Graphic 1" descr="Kitten outline">
            <a:extLst>
              <a:ext uri="{FF2B5EF4-FFF2-40B4-BE49-F238E27FC236}">
                <a16:creationId xmlns:a16="http://schemas.microsoft.com/office/drawing/2014/main" id="{FEF95543-93AB-E05F-B249-019FA063617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87780" y="2434095"/>
            <a:ext cx="1989810" cy="1989810"/>
          </a:xfrm>
          <a:prstGeom prst="rect">
            <a:avLst/>
          </a:prstGeom>
        </p:spPr>
      </p:pic>
    </p:spTree>
    <p:extLst>
      <p:ext uri="{BB962C8B-B14F-4D97-AF65-F5344CB8AC3E}">
        <p14:creationId xmlns:p14="http://schemas.microsoft.com/office/powerpoint/2010/main" val="2327648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568BEB16-1814-4A05-BC0D-FC43F10CE5E6}"/>
              </a:ext>
            </a:extLst>
          </p:cNvPr>
          <p:cNvSpPr txBox="1">
            <a:spLocks/>
          </p:cNvSpPr>
          <p:nvPr/>
        </p:nvSpPr>
        <p:spPr>
          <a:xfrm>
            <a:off x="335280" y="365125"/>
            <a:ext cx="99553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I do…</a:t>
            </a:r>
          </a:p>
        </p:txBody>
      </p:sp>
      <p:sp>
        <p:nvSpPr>
          <p:cNvPr id="15" name="Rectangle: Rounded Corners 14">
            <a:extLst>
              <a:ext uri="{FF2B5EF4-FFF2-40B4-BE49-F238E27FC236}">
                <a16:creationId xmlns:a16="http://schemas.microsoft.com/office/drawing/2014/main" id="{8CEC5712-978C-4F85-8E52-8C6F773BE54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CC5BB4D2-4479-4A11-819D-A28582E038C6}"/>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Pencil outline">
            <a:extLst>
              <a:ext uri="{FF2B5EF4-FFF2-40B4-BE49-F238E27FC236}">
                <a16:creationId xmlns:a16="http://schemas.microsoft.com/office/drawing/2014/main" id="{AD618D5B-B2F1-7073-CB67-3C44A0FC29F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4" name="Graphic 9" descr="Teacher outline">
            <a:extLst>
              <a:ext uri="{FF2B5EF4-FFF2-40B4-BE49-F238E27FC236}">
                <a16:creationId xmlns:a16="http://schemas.microsoft.com/office/drawing/2014/main" id="{A4CA63B8-0C3C-421E-19D3-BCFE069942A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pic>
        <p:nvPicPr>
          <p:cNvPr id="43" name="Graphic 42" descr="Kitten outline">
            <a:extLst>
              <a:ext uri="{FF2B5EF4-FFF2-40B4-BE49-F238E27FC236}">
                <a16:creationId xmlns:a16="http://schemas.microsoft.com/office/drawing/2014/main" id="{F04A479D-FCE6-CB7A-E484-02FF1CF82F0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87780" y="2434095"/>
            <a:ext cx="1989810" cy="1989810"/>
          </a:xfrm>
          <a:prstGeom prst="rect">
            <a:avLst/>
          </a:prstGeom>
        </p:spPr>
      </p:pic>
      <p:pic>
        <p:nvPicPr>
          <p:cNvPr id="6" name="Graphic 5" descr="Laptop with solid fill">
            <a:extLst>
              <a:ext uri="{FF2B5EF4-FFF2-40B4-BE49-F238E27FC236}">
                <a16:creationId xmlns:a16="http://schemas.microsoft.com/office/drawing/2014/main" id="{F8634E31-3066-F171-64C2-D81B93A9F94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951510" y="2284510"/>
            <a:ext cx="2288979" cy="2288979"/>
          </a:xfrm>
          <a:prstGeom prst="rect">
            <a:avLst/>
          </a:prstGeom>
        </p:spPr>
      </p:pic>
    </p:spTree>
    <p:extLst>
      <p:ext uri="{BB962C8B-B14F-4D97-AF65-F5344CB8AC3E}">
        <p14:creationId xmlns:p14="http://schemas.microsoft.com/office/powerpoint/2010/main" val="4224750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6612740E-E45E-4A38-A036-B1B52CCE5A18}"/>
              </a:ext>
            </a:extLst>
          </p:cNvPr>
          <p:cNvSpPr txBox="1">
            <a:spLocks/>
          </p:cNvSpPr>
          <p:nvPr/>
        </p:nvSpPr>
        <p:spPr>
          <a:xfrm>
            <a:off x="335280" y="365125"/>
            <a:ext cx="9955349"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I do…</a:t>
            </a:r>
          </a:p>
        </p:txBody>
      </p:sp>
      <p:sp>
        <p:nvSpPr>
          <p:cNvPr id="18" name="Rectangle: Rounded Corners 17">
            <a:extLst>
              <a:ext uri="{FF2B5EF4-FFF2-40B4-BE49-F238E27FC236}">
                <a16:creationId xmlns:a16="http://schemas.microsoft.com/office/drawing/2014/main" id="{8CD14B60-FB23-46B6-B74F-3341100863B8}"/>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Rounded Corners 20">
            <a:extLst>
              <a:ext uri="{FF2B5EF4-FFF2-40B4-BE49-F238E27FC236}">
                <a16:creationId xmlns:a16="http://schemas.microsoft.com/office/drawing/2014/main" id="{AB0C2CAC-F12A-4B8B-87CD-783892463F9A}"/>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descr="Pencil outline">
            <a:extLst>
              <a:ext uri="{FF2B5EF4-FFF2-40B4-BE49-F238E27FC236}">
                <a16:creationId xmlns:a16="http://schemas.microsoft.com/office/drawing/2014/main" id="{67FFAFE7-2D77-6154-E50D-B785BEB3D68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5" name="Graphic 9" descr="Teacher outline">
            <a:extLst>
              <a:ext uri="{FF2B5EF4-FFF2-40B4-BE49-F238E27FC236}">
                <a16:creationId xmlns:a16="http://schemas.microsoft.com/office/drawing/2014/main" id="{1F33581C-3A06-A61C-99BC-897EEA0A303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pic>
        <p:nvPicPr>
          <p:cNvPr id="39" name="Graphic 38" descr="Cupcake outline">
            <a:extLst>
              <a:ext uri="{FF2B5EF4-FFF2-40B4-BE49-F238E27FC236}">
                <a16:creationId xmlns:a16="http://schemas.microsoft.com/office/drawing/2014/main" id="{43506C65-6FD2-D514-C79D-E206D9AFDB6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401309" y="2484340"/>
            <a:ext cx="1889320" cy="1889320"/>
          </a:xfrm>
          <a:prstGeom prst="rect">
            <a:avLst/>
          </a:prstGeom>
        </p:spPr>
      </p:pic>
      <p:pic>
        <p:nvPicPr>
          <p:cNvPr id="2" name="Graphic 1" descr="Laptop with solid fill">
            <a:extLst>
              <a:ext uri="{FF2B5EF4-FFF2-40B4-BE49-F238E27FC236}">
                <a16:creationId xmlns:a16="http://schemas.microsoft.com/office/drawing/2014/main" id="{C3E204D1-8AB8-75C7-96D2-298A2CCF795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951510" y="2284510"/>
            <a:ext cx="2288979" cy="2288979"/>
          </a:xfrm>
          <a:prstGeom prst="rect">
            <a:avLst/>
          </a:prstGeom>
        </p:spPr>
      </p:pic>
      <p:pic>
        <p:nvPicPr>
          <p:cNvPr id="3" name="Graphic 2" descr="Kitten outline">
            <a:extLst>
              <a:ext uri="{FF2B5EF4-FFF2-40B4-BE49-F238E27FC236}">
                <a16:creationId xmlns:a16="http://schemas.microsoft.com/office/drawing/2014/main" id="{41DF2DBB-65A8-B93D-2E9C-BC58F250899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287780" y="2434095"/>
            <a:ext cx="1989810" cy="1989810"/>
          </a:xfrm>
          <a:prstGeom prst="rect">
            <a:avLst/>
          </a:prstGeom>
        </p:spPr>
      </p:pic>
    </p:spTree>
    <p:extLst>
      <p:ext uri="{BB962C8B-B14F-4D97-AF65-F5344CB8AC3E}">
        <p14:creationId xmlns:p14="http://schemas.microsoft.com/office/powerpoint/2010/main" val="3028203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19CED54C-4E1E-4259-BC71-DAEC57DCBBBE}"/>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2" name="Rectangle: Rounded Corners 11">
            <a:extLst>
              <a:ext uri="{FF2B5EF4-FFF2-40B4-BE49-F238E27FC236}">
                <a16:creationId xmlns:a16="http://schemas.microsoft.com/office/drawing/2014/main" id="{5C058546-5FA8-4DAE-A41C-ED3C3E7DA8C7}"/>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826E9125-6300-45C7-82E8-D4EDE5F6F5C0}"/>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Graphic 17" descr="Pencil outline">
            <a:extLst>
              <a:ext uri="{FF2B5EF4-FFF2-40B4-BE49-F238E27FC236}">
                <a16:creationId xmlns:a16="http://schemas.microsoft.com/office/drawing/2014/main" id="{A01D84BF-551D-8958-CCA4-4FE5897D58B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9" name="Graphic 18" descr="Classroom outline">
            <a:extLst>
              <a:ext uri="{FF2B5EF4-FFF2-40B4-BE49-F238E27FC236}">
                <a16:creationId xmlns:a16="http://schemas.microsoft.com/office/drawing/2014/main" id="{0A35F349-F423-6FB2-E79A-4796D79704CC}"/>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pic>
        <p:nvPicPr>
          <p:cNvPr id="20" name="Graphic 19" descr="Tennis racket and ball outline">
            <a:extLst>
              <a:ext uri="{FF2B5EF4-FFF2-40B4-BE49-F238E27FC236}">
                <a16:creationId xmlns:a16="http://schemas.microsoft.com/office/drawing/2014/main" id="{984B5017-67AE-F945-7584-BBDCD924F0E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80210" y="2338855"/>
            <a:ext cx="2569918" cy="2569918"/>
          </a:xfrm>
          <a:prstGeom prst="rect">
            <a:avLst/>
          </a:prstGeom>
        </p:spPr>
      </p:pic>
    </p:spTree>
    <p:extLst>
      <p:ext uri="{BB962C8B-B14F-4D97-AF65-F5344CB8AC3E}">
        <p14:creationId xmlns:p14="http://schemas.microsoft.com/office/powerpoint/2010/main" val="642550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1201A0D8-E3F5-459F-A898-A4C4EDEDA613}"/>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5" name="Rectangle: Rounded Corners 14">
            <a:extLst>
              <a:ext uri="{FF2B5EF4-FFF2-40B4-BE49-F238E27FC236}">
                <a16:creationId xmlns:a16="http://schemas.microsoft.com/office/drawing/2014/main" id="{BE7572B2-727A-4A9F-9670-01D24AE9D455}"/>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66DCC5FA-2411-44EE-BE9A-135ACBDD68AD}"/>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descr="Pencil outline">
            <a:extLst>
              <a:ext uri="{FF2B5EF4-FFF2-40B4-BE49-F238E27FC236}">
                <a16:creationId xmlns:a16="http://schemas.microsoft.com/office/drawing/2014/main" id="{A4334D4B-8D7B-8B9F-0703-BD020C83B7A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2" name="Graphic 11" descr="Classroom outline">
            <a:extLst>
              <a:ext uri="{FF2B5EF4-FFF2-40B4-BE49-F238E27FC236}">
                <a16:creationId xmlns:a16="http://schemas.microsoft.com/office/drawing/2014/main" id="{3ED99C55-38DA-D448-3EC4-F3276916395E}"/>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pic>
        <p:nvPicPr>
          <p:cNvPr id="14" name="Graphic 13" descr="Tennis racket and ball outline">
            <a:extLst>
              <a:ext uri="{FF2B5EF4-FFF2-40B4-BE49-F238E27FC236}">
                <a16:creationId xmlns:a16="http://schemas.microsoft.com/office/drawing/2014/main" id="{C6D96476-9686-F5AA-7C61-D12477178EA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80210" y="2338855"/>
            <a:ext cx="2569918" cy="2569918"/>
          </a:xfrm>
          <a:prstGeom prst="rect">
            <a:avLst/>
          </a:prstGeom>
        </p:spPr>
      </p:pic>
      <p:pic>
        <p:nvPicPr>
          <p:cNvPr id="3" name="Graphic 2" descr="Sunset scene outline">
            <a:extLst>
              <a:ext uri="{FF2B5EF4-FFF2-40B4-BE49-F238E27FC236}">
                <a16:creationId xmlns:a16="http://schemas.microsoft.com/office/drawing/2014/main" id="{46B453AA-0998-18D1-186E-D9346A70873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034561" y="2144041"/>
            <a:ext cx="2569918" cy="2569918"/>
          </a:xfrm>
          <a:prstGeom prst="rect">
            <a:avLst/>
          </a:prstGeom>
        </p:spPr>
      </p:pic>
    </p:spTree>
    <p:extLst>
      <p:ext uri="{BB962C8B-B14F-4D97-AF65-F5344CB8AC3E}">
        <p14:creationId xmlns:p14="http://schemas.microsoft.com/office/powerpoint/2010/main" val="33053675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7767A99C-BC2A-4116-BEE5-94D6E641B40C}"/>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4" name="Rectangle: Rounded Corners 13">
            <a:extLst>
              <a:ext uri="{FF2B5EF4-FFF2-40B4-BE49-F238E27FC236}">
                <a16:creationId xmlns:a16="http://schemas.microsoft.com/office/drawing/2014/main" id="{9250DFF7-5921-4718-A23D-A5E1360B42CF}"/>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Rounded Corners 18">
            <a:extLst>
              <a:ext uri="{FF2B5EF4-FFF2-40B4-BE49-F238E27FC236}">
                <a16:creationId xmlns:a16="http://schemas.microsoft.com/office/drawing/2014/main" id="{5A5EE356-75BB-49B8-8F25-B4D05F816F93}"/>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Graphic 16" descr="Pencil outline">
            <a:extLst>
              <a:ext uri="{FF2B5EF4-FFF2-40B4-BE49-F238E27FC236}">
                <a16:creationId xmlns:a16="http://schemas.microsoft.com/office/drawing/2014/main" id="{61BDB55E-F82E-E77B-5ACA-3456D7A2778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82245" y="5758672"/>
            <a:ext cx="395930" cy="395929"/>
          </a:xfrm>
          <a:prstGeom prst="rect">
            <a:avLst/>
          </a:prstGeom>
        </p:spPr>
      </p:pic>
      <p:pic>
        <p:nvPicPr>
          <p:cNvPr id="18" name="Graphic 17" descr="Classroom outline">
            <a:extLst>
              <a:ext uri="{FF2B5EF4-FFF2-40B4-BE49-F238E27FC236}">
                <a16:creationId xmlns:a16="http://schemas.microsoft.com/office/drawing/2014/main" id="{97BD39A2-6111-F46A-BFED-16C5BC4275E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233" y="5705162"/>
            <a:ext cx="502954" cy="502954"/>
          </a:xfrm>
          <a:prstGeom prst="rect">
            <a:avLst/>
          </a:prstGeom>
        </p:spPr>
      </p:pic>
      <p:pic>
        <p:nvPicPr>
          <p:cNvPr id="13" name="Graphic 12" descr="Tennis racket and ball outline">
            <a:extLst>
              <a:ext uri="{FF2B5EF4-FFF2-40B4-BE49-F238E27FC236}">
                <a16:creationId xmlns:a16="http://schemas.microsoft.com/office/drawing/2014/main" id="{E1AAEF8E-D2AC-8A3A-E337-D393DEBD651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80210" y="2338855"/>
            <a:ext cx="2569918" cy="2569918"/>
          </a:xfrm>
          <a:prstGeom prst="rect">
            <a:avLst/>
          </a:prstGeom>
        </p:spPr>
      </p:pic>
      <p:pic>
        <p:nvPicPr>
          <p:cNvPr id="38" name="Graphic 37" descr="Trumpet outline">
            <a:extLst>
              <a:ext uri="{FF2B5EF4-FFF2-40B4-BE49-F238E27FC236}">
                <a16:creationId xmlns:a16="http://schemas.microsoft.com/office/drawing/2014/main" id="{0D2F7D75-E13E-CA62-74E3-27E4875AA53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388912" y="2400807"/>
            <a:ext cx="2328203" cy="2328203"/>
          </a:xfrm>
          <a:prstGeom prst="rect">
            <a:avLst/>
          </a:prstGeom>
        </p:spPr>
      </p:pic>
      <p:pic>
        <p:nvPicPr>
          <p:cNvPr id="2" name="Graphic 1" descr="Sunset scene outline">
            <a:extLst>
              <a:ext uri="{FF2B5EF4-FFF2-40B4-BE49-F238E27FC236}">
                <a16:creationId xmlns:a16="http://schemas.microsoft.com/office/drawing/2014/main" id="{0FC16095-6767-CE52-F52C-B646D2507F4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034561" y="2144041"/>
            <a:ext cx="2569918" cy="2569918"/>
          </a:xfrm>
          <a:prstGeom prst="rect">
            <a:avLst/>
          </a:prstGeom>
        </p:spPr>
      </p:pic>
    </p:spTree>
    <p:extLst>
      <p:ext uri="{BB962C8B-B14F-4D97-AF65-F5344CB8AC3E}">
        <p14:creationId xmlns:p14="http://schemas.microsoft.com/office/powerpoint/2010/main" val="894735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89FC77AE-A235-44D6-9F7A-FF6CD75B3B75}"/>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5" name="Rectangle: Rounded Corners 14">
            <a:extLst>
              <a:ext uri="{FF2B5EF4-FFF2-40B4-BE49-F238E27FC236}">
                <a16:creationId xmlns:a16="http://schemas.microsoft.com/office/drawing/2014/main" id="{41BF1FCA-A521-47C9-A170-7E2449D39199}"/>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Content Placeholder 3">
            <a:extLst>
              <a:ext uri="{FF2B5EF4-FFF2-40B4-BE49-F238E27FC236}">
                <a16:creationId xmlns:a16="http://schemas.microsoft.com/office/drawing/2014/main" id="{76C038B1-1975-4A62-B575-B8BA7F008C78}"/>
              </a:ext>
            </a:extLst>
          </p:cNvPr>
          <p:cNvSpPr txBox="1">
            <a:spLocks/>
          </p:cNvSpPr>
          <p:nvPr/>
        </p:nvSpPr>
        <p:spPr>
          <a:xfrm>
            <a:off x="727711" y="2551837"/>
            <a:ext cx="10726298" cy="1477328"/>
          </a:xfrm>
          <a:prstGeom prst="rect">
            <a:avLst/>
          </a:prstGeom>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0000" b="1" dirty="0">
                <a:solidFill>
                  <a:srgbClr val="4557AD"/>
                </a:solidFill>
                <a:latin typeface="Arial"/>
                <a:cs typeface="Arial"/>
              </a:rPr>
              <a:t>walk   walk   walk</a:t>
            </a:r>
          </a:p>
        </p:txBody>
      </p:sp>
      <p:grpSp>
        <p:nvGrpSpPr>
          <p:cNvPr id="23" name="Group 22">
            <a:extLst>
              <a:ext uri="{FF2B5EF4-FFF2-40B4-BE49-F238E27FC236}">
                <a16:creationId xmlns:a16="http://schemas.microsoft.com/office/drawing/2014/main" id="{9B24F000-A948-42F5-B03F-790F017697B1}"/>
              </a:ext>
            </a:extLst>
          </p:cNvPr>
          <p:cNvGrpSpPr/>
          <p:nvPr/>
        </p:nvGrpSpPr>
        <p:grpSpPr>
          <a:xfrm>
            <a:off x="1287780" y="5556940"/>
            <a:ext cx="784861" cy="799396"/>
            <a:chOff x="6471742" y="3121087"/>
            <a:chExt cx="1082040" cy="1102079"/>
          </a:xfrm>
        </p:grpSpPr>
        <p:sp>
          <p:nvSpPr>
            <p:cNvPr id="24" name="Rectangle: Rounded Corners 23">
              <a:extLst>
                <a:ext uri="{FF2B5EF4-FFF2-40B4-BE49-F238E27FC236}">
                  <a16:creationId xmlns:a16="http://schemas.microsoft.com/office/drawing/2014/main" id="{408FC67A-536B-4F4F-98EE-9DE9FC95947E}"/>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Graphic 24" descr="Glasses outline">
              <a:extLst>
                <a:ext uri="{FF2B5EF4-FFF2-40B4-BE49-F238E27FC236}">
                  <a16:creationId xmlns:a16="http://schemas.microsoft.com/office/drawing/2014/main" id="{4BD87DA7-2D04-41A9-8E96-6DA99132ED7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00488" y="3359852"/>
              <a:ext cx="624548" cy="624548"/>
            </a:xfrm>
            <a:prstGeom prst="rect">
              <a:avLst/>
            </a:prstGeom>
          </p:spPr>
        </p:pic>
      </p:grpSp>
      <p:pic>
        <p:nvPicPr>
          <p:cNvPr id="18" name="Graphic 9" descr="Teacher outline">
            <a:extLst>
              <a:ext uri="{FF2B5EF4-FFF2-40B4-BE49-F238E27FC236}">
                <a16:creationId xmlns:a16="http://schemas.microsoft.com/office/drawing/2014/main" id="{D3FDC852-9DD1-0659-017F-F52B23EDAA1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sp>
        <p:nvSpPr>
          <p:cNvPr id="2" name="Rectangle: Rounded Corners 1">
            <a:extLst>
              <a:ext uri="{FF2B5EF4-FFF2-40B4-BE49-F238E27FC236}">
                <a16:creationId xmlns:a16="http://schemas.microsoft.com/office/drawing/2014/main" id="{DAD02D1D-3F52-0A02-43FA-C31A95938DD6}"/>
              </a:ext>
            </a:extLst>
          </p:cNvPr>
          <p:cNvSpPr/>
          <p:nvPr/>
        </p:nvSpPr>
        <p:spPr>
          <a:xfrm>
            <a:off x="2238563"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raphic 2" descr="Pencil outline">
            <a:extLst>
              <a:ext uri="{FF2B5EF4-FFF2-40B4-BE49-F238E27FC236}">
                <a16:creationId xmlns:a16="http://schemas.microsoft.com/office/drawing/2014/main" id="{9B73EC1B-16DD-163F-490B-4432620F271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33028" y="5758673"/>
            <a:ext cx="395930" cy="395929"/>
          </a:xfrm>
          <a:prstGeom prst="rect">
            <a:avLst/>
          </a:prstGeom>
        </p:spPr>
      </p:pic>
    </p:spTree>
    <p:extLst>
      <p:ext uri="{BB962C8B-B14F-4D97-AF65-F5344CB8AC3E}">
        <p14:creationId xmlns:p14="http://schemas.microsoft.com/office/powerpoint/2010/main" val="595393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ACF240A3-978A-4B35-BD35-EA692FE71D29}"/>
              </a:ext>
            </a:extLst>
          </p:cNvPr>
          <p:cNvSpPr txBox="1">
            <a:spLocks/>
          </p:cNvSpPr>
          <p:nvPr/>
        </p:nvSpPr>
        <p:spPr>
          <a:xfrm>
            <a:off x="605083" y="1678428"/>
            <a:ext cx="5309947" cy="4030995"/>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dirty="0">
                <a:cs typeface="Calibri"/>
              </a:rPr>
              <a:t>1. Set learning intention and success criteria with students. (Slide 4)</a:t>
            </a:r>
          </a:p>
          <a:p>
            <a:pPr marL="0" indent="0">
              <a:buNone/>
            </a:pPr>
            <a:r>
              <a:rPr lang="en-US" sz="1400" dirty="0">
                <a:cs typeface="Calibri"/>
              </a:rPr>
              <a:t>2</a:t>
            </a:r>
            <a:r>
              <a:rPr lang="en-GB" sz="1400" dirty="0">
                <a:cs typeface="Calibri"/>
              </a:rPr>
              <a:t>. I do: the teacher models using the target VC/CV pattern in a two-syllable word to assist with syllable division. (Slide 5)</a:t>
            </a:r>
            <a:endParaRPr lang="en-GB" dirty="0"/>
          </a:p>
          <a:p>
            <a:pPr marL="0" indent="0">
              <a:buNone/>
            </a:pPr>
            <a:r>
              <a:rPr lang="en-GB" sz="1400" dirty="0">
                <a:cs typeface="Calibri"/>
              </a:rPr>
              <a:t>3. We do: the teacher and students use the target VC/CV pattern in two-syllable words to assist with syllable division. (Slide 6)</a:t>
            </a:r>
          </a:p>
          <a:p>
            <a:pPr marL="0" indent="0">
              <a:buNone/>
            </a:pPr>
            <a:r>
              <a:rPr lang="en-GB" sz="1400" dirty="0">
                <a:cs typeface="Calibri"/>
              </a:rPr>
              <a:t>4. I do: the teacher models decoding two-syllable words with the target VC/CV pattern. (Slides 7–9)</a:t>
            </a:r>
          </a:p>
          <a:p>
            <a:pPr marL="0" indent="0">
              <a:buNone/>
            </a:pPr>
            <a:r>
              <a:rPr lang="en-GB" sz="1400" dirty="0">
                <a:cs typeface="Calibri"/>
              </a:rPr>
              <a:t>5. We do: the teacher and students decode two-syllable words with the target VC/CV pattern. (Slides 10–12)</a:t>
            </a:r>
          </a:p>
          <a:p>
            <a:pPr marL="0" indent="0">
              <a:buNone/>
            </a:pPr>
            <a:r>
              <a:rPr lang="en-GB" sz="1400" dirty="0">
                <a:cs typeface="Calibri"/>
              </a:rPr>
              <a:t>6. I do: the teacher models encoding two-syllable words with the target VC/CV pattern. (Slides 13–15)</a:t>
            </a:r>
          </a:p>
          <a:p>
            <a:pPr marL="0" indent="0">
              <a:buNone/>
            </a:pPr>
            <a:r>
              <a:rPr lang="en-GB" sz="1400" dirty="0">
                <a:cs typeface="Calibri"/>
              </a:rPr>
              <a:t>7. We do: the teacher and students encode two-syllable words with the target VC/CV pattern. (Slides 16–18)</a:t>
            </a:r>
          </a:p>
          <a:p>
            <a:pPr marL="0" indent="0">
              <a:buNone/>
            </a:pPr>
            <a:r>
              <a:rPr lang="en-GB" sz="1400" dirty="0">
                <a:cs typeface="Calibri"/>
              </a:rPr>
              <a:t>8. I do: the teacher reads and spells a new irregular word. (Slide 19)</a:t>
            </a:r>
          </a:p>
          <a:p>
            <a:pPr marL="0" indent="0">
              <a:buNone/>
            </a:pPr>
            <a:r>
              <a:rPr lang="en-GB" sz="1400" dirty="0">
                <a:cs typeface="Calibri"/>
              </a:rPr>
              <a:t>9. We do: the students read and spell the new irregular word. (Slide 20)</a:t>
            </a:r>
          </a:p>
          <a:p>
            <a:pPr marL="0" indent="0">
              <a:buNone/>
            </a:pPr>
            <a:endParaRPr lang="en-GB" sz="1400" dirty="0">
              <a:cs typeface="Calibri"/>
            </a:endParaRPr>
          </a:p>
        </p:txBody>
      </p:sp>
      <p:sp>
        <p:nvSpPr>
          <p:cNvPr id="2" name="Title 1">
            <a:extLst>
              <a:ext uri="{FF2B5EF4-FFF2-40B4-BE49-F238E27FC236}">
                <a16:creationId xmlns:a16="http://schemas.microsoft.com/office/drawing/2014/main" id="{F57542FE-4F5E-7158-184E-E3FCF36F278E}"/>
              </a:ext>
            </a:extLst>
          </p:cNvPr>
          <p:cNvSpPr txBox="1">
            <a:spLocks/>
          </p:cNvSpPr>
          <p:nvPr/>
        </p:nvSpPr>
        <p:spPr>
          <a:xfrm>
            <a:off x="604993" y="0"/>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rgbClr val="0E1E42"/>
                </a:solidFill>
                <a:latin typeface="+mn-lt"/>
                <a:ea typeface="+mj-lt"/>
                <a:cs typeface="+mj-lt"/>
              </a:rPr>
              <a:t>Notes for teachers</a:t>
            </a:r>
            <a:endParaRPr lang="en-US" sz="4000" dirty="0">
              <a:solidFill>
                <a:srgbClr val="00BB70"/>
              </a:solidFill>
            </a:endParaRPr>
          </a:p>
        </p:txBody>
      </p:sp>
      <p:sp>
        <p:nvSpPr>
          <p:cNvPr id="5" name="TextBox 4">
            <a:extLst>
              <a:ext uri="{FF2B5EF4-FFF2-40B4-BE49-F238E27FC236}">
                <a16:creationId xmlns:a16="http://schemas.microsoft.com/office/drawing/2014/main" id="{31EB3C7A-CF55-429E-416B-470557744E03}"/>
              </a:ext>
            </a:extLst>
          </p:cNvPr>
          <p:cNvSpPr txBox="1"/>
          <p:nvPr/>
        </p:nvSpPr>
        <p:spPr>
          <a:xfrm>
            <a:off x="508712" y="943139"/>
            <a:ext cx="11411942" cy="584775"/>
          </a:xfrm>
          <a:prstGeom prst="rect">
            <a:avLst/>
          </a:prstGeom>
          <a:noFill/>
        </p:spPr>
        <p:txBody>
          <a:bodyPr wrap="square" lIns="91440" tIns="45720" rIns="91440" bIns="45720" anchor="t">
            <a:spAutoFit/>
          </a:bodyPr>
          <a:lstStyle/>
          <a:p>
            <a:r>
              <a:rPr lang="en-US" sz="1600" dirty="0">
                <a:solidFill>
                  <a:srgbClr val="000000"/>
                </a:solidFill>
                <a:latin typeface="Calibri"/>
                <a:cs typeface="Times New Roman"/>
              </a:rPr>
              <a:t>These slides show a sample of a systematic synthetic phonics lesson incorporating syllable division for two-syllable words with a </a:t>
            </a:r>
            <a:r>
              <a:rPr lang="en-AU" sz="1600" dirty="0">
                <a:solidFill>
                  <a:srgbClr val="000000"/>
                </a:solidFill>
                <a:latin typeface="Calibri"/>
                <a:cs typeface="Times New Roman"/>
              </a:rPr>
              <a:t>vowel</a:t>
            </a:r>
            <a:r>
              <a:rPr lang="fr-FR" sz="1600" dirty="0">
                <a:solidFill>
                  <a:srgbClr val="000000"/>
                </a:solidFill>
                <a:latin typeface="Calibri"/>
                <a:cs typeface="Times New Roman"/>
              </a:rPr>
              <a:t>-consonant/consonant-</a:t>
            </a:r>
            <a:r>
              <a:rPr lang="en-AU" sz="1600" dirty="0">
                <a:solidFill>
                  <a:srgbClr val="000000"/>
                </a:solidFill>
                <a:latin typeface="Calibri"/>
                <a:cs typeface="Times New Roman"/>
              </a:rPr>
              <a:t>vowel</a:t>
            </a:r>
            <a:r>
              <a:rPr lang="fr-FR" sz="1600" dirty="0">
                <a:solidFill>
                  <a:srgbClr val="000000"/>
                </a:solidFill>
                <a:latin typeface="Calibri"/>
                <a:cs typeface="Times New Roman"/>
              </a:rPr>
              <a:t> (VC/CV) pattern</a:t>
            </a:r>
            <a:r>
              <a:rPr lang="en-US" sz="1600" dirty="0">
                <a:solidFill>
                  <a:srgbClr val="000000"/>
                </a:solidFill>
                <a:latin typeface="Calibri"/>
                <a:cs typeface="Times New Roman"/>
              </a:rPr>
              <a:t>. The slides contain the following steps, aligned with an explicit instruction model:</a:t>
            </a:r>
            <a:endParaRPr lang="en-US" dirty="0">
              <a:solidFill>
                <a:srgbClr val="000000"/>
              </a:solidFill>
              <a:latin typeface="Calibri"/>
              <a:cs typeface="Times New Roman"/>
            </a:endParaRPr>
          </a:p>
        </p:txBody>
      </p:sp>
      <p:sp>
        <p:nvSpPr>
          <p:cNvPr id="4" name="TextBox 3">
            <a:extLst>
              <a:ext uri="{FF2B5EF4-FFF2-40B4-BE49-F238E27FC236}">
                <a16:creationId xmlns:a16="http://schemas.microsoft.com/office/drawing/2014/main" id="{57D7EC55-7941-C96F-1DC2-D9837B93B02E}"/>
              </a:ext>
            </a:extLst>
          </p:cNvPr>
          <p:cNvSpPr txBox="1"/>
          <p:nvPr/>
        </p:nvSpPr>
        <p:spPr>
          <a:xfrm>
            <a:off x="6266534" y="1637694"/>
            <a:ext cx="5551504" cy="34932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r>
              <a:rPr lang="en-GB" sz="1400" dirty="0"/>
              <a:t>10. I do: the teacher models decoding a sentence containing two-syllable words with the target VC/CV pattern. (Slide 21)</a:t>
            </a:r>
          </a:p>
          <a:p>
            <a:pPr>
              <a:spcAft>
                <a:spcPts val="600"/>
              </a:spcAft>
            </a:pPr>
            <a:r>
              <a:rPr lang="en-GB" sz="1400" dirty="0"/>
              <a:t>11. We do: the teacher and students decode a sentence containing two-syllable words with the target VC/CV pattern. (Slide 22)</a:t>
            </a:r>
          </a:p>
          <a:p>
            <a:pPr>
              <a:spcAft>
                <a:spcPts val="600"/>
              </a:spcAft>
            </a:pPr>
            <a:r>
              <a:rPr lang="en-GB" sz="1400" dirty="0"/>
              <a:t>12. I do: the teacher models writing a sentence containing two-syllable words with the target VC/CV pattern. (Slide 23)</a:t>
            </a:r>
          </a:p>
          <a:p>
            <a:pPr>
              <a:spcAft>
                <a:spcPts val="600"/>
              </a:spcAft>
            </a:pPr>
            <a:r>
              <a:rPr lang="en-GB" sz="1400" dirty="0"/>
              <a:t>13. We do: the teacher and students write a sentence containing words with the target VC/CV pattern. (Slide 24)</a:t>
            </a:r>
          </a:p>
          <a:p>
            <a:pPr>
              <a:spcAft>
                <a:spcPts val="600"/>
              </a:spcAft>
            </a:pPr>
            <a:r>
              <a:rPr lang="en-GB" sz="1400" dirty="0"/>
              <a:t>14. Check for understanding: students demonstrate their understanding by completing a task on a whiteboard or worksheet using the skills they have just learned. The teacher monitors to ensure understanding. (Slides 25–26)</a:t>
            </a:r>
            <a:endParaRPr lang="en-GB" sz="1400" dirty="0">
              <a:ea typeface="Calibri"/>
              <a:cs typeface="Calibri"/>
            </a:endParaRPr>
          </a:p>
          <a:p>
            <a:pPr>
              <a:spcAft>
                <a:spcPts val="600"/>
              </a:spcAft>
            </a:pPr>
            <a:r>
              <a:rPr lang="en-GB" sz="1400" dirty="0"/>
              <a:t>15. You do: students complete an independent activity to apply the skills they have just learned. (Slide 27) </a:t>
            </a:r>
            <a:endParaRPr lang="en-US" sz="1400" dirty="0">
              <a:cs typeface="Calibri"/>
            </a:endParaRPr>
          </a:p>
        </p:txBody>
      </p:sp>
    </p:spTree>
    <p:extLst>
      <p:ext uri="{BB962C8B-B14F-4D97-AF65-F5344CB8AC3E}">
        <p14:creationId xmlns:p14="http://schemas.microsoft.com/office/powerpoint/2010/main" val="2639702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3">
            <a:extLst>
              <a:ext uri="{FF2B5EF4-FFF2-40B4-BE49-F238E27FC236}">
                <a16:creationId xmlns:a16="http://schemas.microsoft.com/office/drawing/2014/main" id="{68DE50BE-589B-402C-AB24-19323E80ADF3}"/>
              </a:ext>
            </a:extLst>
          </p:cNvPr>
          <p:cNvSpPr txBox="1">
            <a:spLocks/>
          </p:cNvSpPr>
          <p:nvPr/>
        </p:nvSpPr>
        <p:spPr>
          <a:xfrm>
            <a:off x="727711" y="2551837"/>
            <a:ext cx="10726298" cy="1477328"/>
          </a:xfrm>
          <a:prstGeom prst="rect">
            <a:avLst/>
          </a:prstGeom>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0000" b="1" dirty="0">
                <a:solidFill>
                  <a:srgbClr val="4557AD"/>
                </a:solidFill>
                <a:latin typeface="Arial"/>
                <a:cs typeface="Arial"/>
              </a:rPr>
              <a:t>walk   walk   walk</a:t>
            </a:r>
          </a:p>
        </p:txBody>
      </p:sp>
      <p:sp>
        <p:nvSpPr>
          <p:cNvPr id="12" name="Rectangle: Rounded Corners 11">
            <a:extLst>
              <a:ext uri="{FF2B5EF4-FFF2-40B4-BE49-F238E27FC236}">
                <a16:creationId xmlns:a16="http://schemas.microsoft.com/office/drawing/2014/main" id="{69036674-F1BB-43CA-886C-29D4DFE0C220}"/>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itle 1">
            <a:extLst>
              <a:ext uri="{FF2B5EF4-FFF2-40B4-BE49-F238E27FC236}">
                <a16:creationId xmlns:a16="http://schemas.microsoft.com/office/drawing/2014/main" id="{03F0C873-375F-4941-8B5F-143BB0187B29}"/>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6" name="Rectangle: Rounded Corners 15">
            <a:extLst>
              <a:ext uri="{FF2B5EF4-FFF2-40B4-BE49-F238E27FC236}">
                <a16:creationId xmlns:a16="http://schemas.microsoft.com/office/drawing/2014/main" id="{14DBE54C-A4C4-49B9-B5E4-A47031EAC99E}"/>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Graphic 17" descr="Classroom outline">
            <a:extLst>
              <a:ext uri="{FF2B5EF4-FFF2-40B4-BE49-F238E27FC236}">
                <a16:creationId xmlns:a16="http://schemas.microsoft.com/office/drawing/2014/main" id="{AE35ED3D-87C3-D1A8-D245-6E60B844E000}"/>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9" name="Graphic 18" descr="Glasses outline">
            <a:extLst>
              <a:ext uri="{FF2B5EF4-FFF2-40B4-BE49-F238E27FC236}">
                <a16:creationId xmlns:a16="http://schemas.microsoft.com/office/drawing/2014/main" id="{3C6D1121-1042-9670-26DE-930F4AE86072}"/>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2" name="Rectangle: Rounded Corners 1">
            <a:extLst>
              <a:ext uri="{FF2B5EF4-FFF2-40B4-BE49-F238E27FC236}">
                <a16:creationId xmlns:a16="http://schemas.microsoft.com/office/drawing/2014/main" id="{4AF6EFA7-1DC9-C4CD-A6B1-0CB3B6036FEF}"/>
              </a:ext>
            </a:extLst>
          </p:cNvPr>
          <p:cNvSpPr/>
          <p:nvPr/>
        </p:nvSpPr>
        <p:spPr>
          <a:xfrm>
            <a:off x="2238563"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Graphic 2" descr="Pencil outline">
            <a:extLst>
              <a:ext uri="{FF2B5EF4-FFF2-40B4-BE49-F238E27FC236}">
                <a16:creationId xmlns:a16="http://schemas.microsoft.com/office/drawing/2014/main" id="{17AED0D5-F7B5-F331-D118-342B42C706F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33028" y="5758673"/>
            <a:ext cx="395930" cy="395929"/>
          </a:xfrm>
          <a:prstGeom prst="rect">
            <a:avLst/>
          </a:prstGeom>
        </p:spPr>
      </p:pic>
    </p:spTree>
    <p:extLst>
      <p:ext uri="{BB962C8B-B14F-4D97-AF65-F5344CB8AC3E}">
        <p14:creationId xmlns:p14="http://schemas.microsoft.com/office/powerpoint/2010/main" val="840602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4514036C-4694-46EA-BD24-753DF4BE1D3C}"/>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4" name="Rectangle: Rounded Corners 13">
            <a:extLst>
              <a:ext uri="{FF2B5EF4-FFF2-40B4-BE49-F238E27FC236}">
                <a16:creationId xmlns:a16="http://schemas.microsoft.com/office/drawing/2014/main" id="{40D5D64F-BE8E-4E34-9FFB-2DFD125C9576}"/>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3">
            <a:extLst>
              <a:ext uri="{FF2B5EF4-FFF2-40B4-BE49-F238E27FC236}">
                <a16:creationId xmlns:a16="http://schemas.microsoft.com/office/drawing/2014/main" id="{9F0B30BB-C9E5-4DDF-BB70-D03C1820A451}"/>
              </a:ext>
            </a:extLst>
          </p:cNvPr>
          <p:cNvSpPr txBox="1">
            <a:spLocks/>
          </p:cNvSpPr>
          <p:nvPr/>
        </p:nvSpPr>
        <p:spPr>
          <a:xfrm>
            <a:off x="335280" y="2551837"/>
            <a:ext cx="10726298" cy="2086725"/>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7200" b="1" dirty="0">
                <a:solidFill>
                  <a:srgbClr val="4557AD"/>
                </a:solidFill>
                <a:latin typeface="Arial"/>
                <a:cs typeface="Arial"/>
              </a:rPr>
              <a:t>We had a picnic at sunset.</a:t>
            </a:r>
          </a:p>
        </p:txBody>
      </p:sp>
      <p:sp>
        <p:nvSpPr>
          <p:cNvPr id="18" name="Rectangle: Rounded Corners 17">
            <a:extLst>
              <a:ext uri="{FF2B5EF4-FFF2-40B4-BE49-F238E27FC236}">
                <a16:creationId xmlns:a16="http://schemas.microsoft.com/office/drawing/2014/main" id="{F88FCF2A-CDEF-4536-9E16-72E1A5455C15}"/>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Teacher outline">
            <a:extLst>
              <a:ext uri="{FF2B5EF4-FFF2-40B4-BE49-F238E27FC236}">
                <a16:creationId xmlns:a16="http://schemas.microsoft.com/office/drawing/2014/main" id="{B4D08F45-56A4-2311-3BD3-0AECDEAF050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1" name="Graphic 10" descr="Glasses outline">
            <a:extLst>
              <a:ext uri="{FF2B5EF4-FFF2-40B4-BE49-F238E27FC236}">
                <a16:creationId xmlns:a16="http://schemas.microsoft.com/office/drawing/2014/main" id="{B64B45FD-22F8-D5CE-4E4B-92BE87B2357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1168699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77D96F0-DA70-457B-B30F-7CD8B486661C}"/>
              </a:ext>
            </a:extLst>
          </p:cNvPr>
          <p:cNvSpPr>
            <a:spLocks noGrp="1"/>
          </p:cNvSpPr>
          <p:nvPr>
            <p:ph type="title"/>
          </p:nvPr>
        </p:nvSpPr>
        <p:spPr>
          <a:xfrm>
            <a:off x="335280" y="365125"/>
            <a:ext cx="10515600" cy="1325563"/>
          </a:xfrm>
        </p:spPr>
        <p:txBody>
          <a:bodyPr/>
          <a:lstStyle/>
          <a:p>
            <a:r>
              <a:rPr lang="en-US" dirty="0"/>
              <a:t>We </a:t>
            </a:r>
            <a:r>
              <a:rPr lang="en-US" b="1" dirty="0">
                <a:latin typeface="+mn-lt"/>
                <a:cs typeface="Calibri" panose="020F0502020204030204" pitchFamily="34" charset="0"/>
              </a:rPr>
              <a:t>do…</a:t>
            </a:r>
          </a:p>
        </p:txBody>
      </p:sp>
      <p:sp>
        <p:nvSpPr>
          <p:cNvPr id="13" name="Rectangle: Rounded Corners 12">
            <a:extLst>
              <a:ext uri="{FF2B5EF4-FFF2-40B4-BE49-F238E27FC236}">
                <a16:creationId xmlns:a16="http://schemas.microsoft.com/office/drawing/2014/main" id="{CC537842-C46C-4A59-A2F6-DEF164759834}"/>
              </a:ext>
            </a:extLst>
          </p:cNvPr>
          <p:cNvSpPr/>
          <p:nvPr/>
        </p:nvSpPr>
        <p:spPr>
          <a:xfrm>
            <a:off x="335280" y="5556941"/>
            <a:ext cx="784860" cy="799395"/>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3">
            <a:extLst>
              <a:ext uri="{FF2B5EF4-FFF2-40B4-BE49-F238E27FC236}">
                <a16:creationId xmlns:a16="http://schemas.microsoft.com/office/drawing/2014/main" id="{E23B9398-3AE9-4D55-8991-94E743F7DA91}"/>
              </a:ext>
            </a:extLst>
          </p:cNvPr>
          <p:cNvSpPr txBox="1">
            <a:spLocks/>
          </p:cNvSpPr>
          <p:nvPr/>
        </p:nvSpPr>
        <p:spPr>
          <a:xfrm>
            <a:off x="335279" y="2551837"/>
            <a:ext cx="11392263" cy="2086725"/>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7200" b="1" dirty="0">
                <a:solidFill>
                  <a:srgbClr val="4557AD"/>
                </a:solidFill>
                <a:latin typeface="Arial"/>
                <a:cs typeface="Arial"/>
              </a:rPr>
              <a:t>I had an insect on my helmet.</a:t>
            </a:r>
          </a:p>
        </p:txBody>
      </p:sp>
      <p:sp>
        <p:nvSpPr>
          <p:cNvPr id="17" name="Rectangle: Rounded Corners 16">
            <a:extLst>
              <a:ext uri="{FF2B5EF4-FFF2-40B4-BE49-F238E27FC236}">
                <a16:creationId xmlns:a16="http://schemas.microsoft.com/office/drawing/2014/main" id="{C37DD9DF-714B-46E1-AF8C-9C7EB2F63E98}"/>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Classroom outline">
            <a:extLst>
              <a:ext uri="{FF2B5EF4-FFF2-40B4-BE49-F238E27FC236}">
                <a16:creationId xmlns:a16="http://schemas.microsoft.com/office/drawing/2014/main" id="{3D1C79E6-DB6F-5796-8767-A508F130AEB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6233" y="5705162"/>
            <a:ext cx="502954" cy="502954"/>
          </a:xfrm>
          <a:prstGeom prst="rect">
            <a:avLst/>
          </a:prstGeom>
        </p:spPr>
      </p:pic>
      <p:pic>
        <p:nvPicPr>
          <p:cNvPr id="19" name="Graphic 18" descr="Glasses outline">
            <a:extLst>
              <a:ext uri="{FF2B5EF4-FFF2-40B4-BE49-F238E27FC236}">
                <a16:creationId xmlns:a16="http://schemas.microsoft.com/office/drawing/2014/main" id="{E1A9CF8D-8B67-BCB3-CD96-D2A580782FD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Tree>
    <p:extLst>
      <p:ext uri="{BB962C8B-B14F-4D97-AF65-F5344CB8AC3E}">
        <p14:creationId xmlns:p14="http://schemas.microsoft.com/office/powerpoint/2010/main" val="8868659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C378BED-81E8-425B-9806-976B0B198D34}"/>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pic>
        <p:nvPicPr>
          <p:cNvPr id="11" name="Graphic 10" descr="Pencil outline">
            <a:extLst>
              <a:ext uri="{FF2B5EF4-FFF2-40B4-BE49-F238E27FC236}">
                <a16:creationId xmlns:a16="http://schemas.microsoft.com/office/drawing/2014/main" id="{4AA8EF72-0E0C-448D-B263-2271D508E23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8385" y="1315329"/>
            <a:ext cx="3415230" cy="3415230"/>
          </a:xfrm>
          <a:prstGeom prst="rect">
            <a:avLst/>
          </a:prstGeom>
        </p:spPr>
      </p:pic>
      <p:sp>
        <p:nvSpPr>
          <p:cNvPr id="13" name="Rectangle: Rounded Corners 12">
            <a:extLst>
              <a:ext uri="{FF2B5EF4-FFF2-40B4-BE49-F238E27FC236}">
                <a16:creationId xmlns:a16="http://schemas.microsoft.com/office/drawing/2014/main" id="{6B50EF25-3F10-418A-A0B1-FD0D35586AE4}"/>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9" descr="Teacher outline">
            <a:extLst>
              <a:ext uri="{FF2B5EF4-FFF2-40B4-BE49-F238E27FC236}">
                <a16:creationId xmlns:a16="http://schemas.microsoft.com/office/drawing/2014/main" id="{824D67E5-F2E1-7B04-F6C2-FEDCE84D3FC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722" y="5685752"/>
            <a:ext cx="499733" cy="499733"/>
          </a:xfrm>
          <a:prstGeom prst="rect">
            <a:avLst/>
          </a:prstGeom>
        </p:spPr>
      </p:pic>
    </p:spTree>
    <p:extLst>
      <p:ext uri="{BB962C8B-B14F-4D97-AF65-F5344CB8AC3E}">
        <p14:creationId xmlns:p14="http://schemas.microsoft.com/office/powerpoint/2010/main" val="7087491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504BE58-0D68-4773-AC80-241C7615CA52}"/>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We do…</a:t>
            </a:r>
          </a:p>
        </p:txBody>
      </p:sp>
      <p:pic>
        <p:nvPicPr>
          <p:cNvPr id="11" name="Graphic 10" descr="Pencil outline">
            <a:extLst>
              <a:ext uri="{FF2B5EF4-FFF2-40B4-BE49-F238E27FC236}">
                <a16:creationId xmlns:a16="http://schemas.microsoft.com/office/drawing/2014/main" id="{B1F5EC04-CA1E-4C4A-B176-C874F09357B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8385" y="1315329"/>
            <a:ext cx="3415230" cy="3415230"/>
          </a:xfrm>
          <a:prstGeom prst="rect">
            <a:avLst/>
          </a:prstGeom>
        </p:spPr>
      </p:pic>
      <p:grpSp>
        <p:nvGrpSpPr>
          <p:cNvPr id="12" name="Group 11">
            <a:extLst>
              <a:ext uri="{FF2B5EF4-FFF2-40B4-BE49-F238E27FC236}">
                <a16:creationId xmlns:a16="http://schemas.microsoft.com/office/drawing/2014/main" id="{5C4ABECC-9E73-4FAA-ADDE-6060F839C4FE}"/>
              </a:ext>
            </a:extLst>
          </p:cNvPr>
          <p:cNvGrpSpPr/>
          <p:nvPr/>
        </p:nvGrpSpPr>
        <p:grpSpPr>
          <a:xfrm>
            <a:off x="335280" y="5556941"/>
            <a:ext cx="784860" cy="799395"/>
            <a:chOff x="335280" y="3121087"/>
            <a:chExt cx="1082040" cy="1102079"/>
          </a:xfrm>
        </p:grpSpPr>
        <p:sp>
          <p:nvSpPr>
            <p:cNvPr id="13" name="Rectangle: Rounded Corners 12">
              <a:extLst>
                <a:ext uri="{FF2B5EF4-FFF2-40B4-BE49-F238E27FC236}">
                  <a16:creationId xmlns:a16="http://schemas.microsoft.com/office/drawing/2014/main" id="{BE0685BC-2137-451F-9CB7-0979C37E1933}"/>
                </a:ext>
              </a:extLst>
            </p:cNvPr>
            <p:cNvSpPr/>
            <p:nvPr/>
          </p:nvSpPr>
          <p:spPr>
            <a:xfrm>
              <a:off x="335280"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descr="Classroom outline">
              <a:extLst>
                <a:ext uri="{FF2B5EF4-FFF2-40B4-BE49-F238E27FC236}">
                  <a16:creationId xmlns:a16="http://schemas.microsoft.com/office/drawing/2014/main" id="{C6F66E0B-69DC-4A4F-9591-F1FEDBAFA11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604" y="3325430"/>
              <a:ext cx="693393" cy="693393"/>
            </a:xfrm>
            <a:prstGeom prst="rect">
              <a:avLst/>
            </a:prstGeom>
          </p:spPr>
        </p:pic>
      </p:grpSp>
    </p:spTree>
    <p:extLst>
      <p:ext uri="{BB962C8B-B14F-4D97-AF65-F5344CB8AC3E}">
        <p14:creationId xmlns:p14="http://schemas.microsoft.com/office/powerpoint/2010/main" val="40423670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0457B176-9DD6-483C-AD04-FD0E9E849711}"/>
              </a:ext>
            </a:extLst>
          </p:cNvPr>
          <p:cNvSpPr txBox="1">
            <a:spLocks/>
          </p:cNvSpPr>
          <p:nvPr/>
        </p:nvSpPr>
        <p:spPr>
          <a:xfrm>
            <a:off x="33528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Check for understanding</a:t>
            </a:r>
            <a:endParaRPr lang="en-US" dirty="0">
              <a:solidFill>
                <a:srgbClr val="FF0000"/>
              </a:solidFill>
            </a:endParaRPr>
          </a:p>
        </p:txBody>
      </p:sp>
      <p:sp>
        <p:nvSpPr>
          <p:cNvPr id="17" name="Title 1">
            <a:extLst>
              <a:ext uri="{FF2B5EF4-FFF2-40B4-BE49-F238E27FC236}">
                <a16:creationId xmlns:a16="http://schemas.microsoft.com/office/drawing/2014/main" id="{A4B34EB0-7B9B-455C-8077-1D8EDEB9BC70}"/>
              </a:ext>
            </a:extLst>
          </p:cNvPr>
          <p:cNvSpPr txBox="1">
            <a:spLocks/>
          </p:cNvSpPr>
          <p:nvPr/>
        </p:nvSpPr>
        <p:spPr>
          <a:xfrm>
            <a:off x="4240713" y="2813543"/>
            <a:ext cx="1855287" cy="1089529"/>
          </a:xfrm>
          <a:prstGeom prst="rect">
            <a:avLst/>
          </a:prstGeom>
          <a:ln>
            <a:no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pPr algn="ctr"/>
            <a:r>
              <a:rPr lang="en-US" sz="2400" b="0" dirty="0">
                <a:solidFill>
                  <a:schemeClr val="tx1"/>
                </a:solidFill>
              </a:rPr>
              <a:t>identify a </a:t>
            </a:r>
            <a:r>
              <a:rPr lang="en-US" sz="2400" dirty="0">
                <a:solidFill>
                  <a:schemeClr val="tx1"/>
                </a:solidFill>
              </a:rPr>
              <a:t>VC/CV </a:t>
            </a:r>
            <a:r>
              <a:rPr lang="en-US" sz="2400" b="0" dirty="0">
                <a:solidFill>
                  <a:schemeClr val="tx1"/>
                </a:solidFill>
              </a:rPr>
              <a:t>pattern</a:t>
            </a:r>
            <a:endParaRPr lang="en-US" sz="2400" dirty="0">
              <a:solidFill>
                <a:schemeClr val="tx1"/>
              </a:solidFill>
            </a:endParaRPr>
          </a:p>
        </p:txBody>
      </p:sp>
      <p:pic>
        <p:nvPicPr>
          <p:cNvPr id="18" name="Graphic 17" descr="Speech with solid fill">
            <a:extLst>
              <a:ext uri="{FF2B5EF4-FFF2-40B4-BE49-F238E27FC236}">
                <a16:creationId xmlns:a16="http://schemas.microsoft.com/office/drawing/2014/main" id="{7C87C02F-80BF-44AF-A86F-BE6FD49EC85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flipH="1">
            <a:off x="-342900" y="1172528"/>
            <a:ext cx="4869180" cy="4869180"/>
          </a:xfrm>
          <a:prstGeom prst="rect">
            <a:avLst/>
          </a:prstGeom>
        </p:spPr>
      </p:pic>
      <p:sp>
        <p:nvSpPr>
          <p:cNvPr id="19" name="TextBox 18">
            <a:extLst>
              <a:ext uri="{FF2B5EF4-FFF2-40B4-BE49-F238E27FC236}">
                <a16:creationId xmlns:a16="http://schemas.microsoft.com/office/drawing/2014/main" id="{B5BC61D8-57D0-4F37-B201-EF2E4CD851E0}"/>
              </a:ext>
            </a:extLst>
          </p:cNvPr>
          <p:cNvSpPr txBox="1"/>
          <p:nvPr/>
        </p:nvSpPr>
        <p:spPr>
          <a:xfrm>
            <a:off x="647516" y="2683788"/>
            <a:ext cx="2850064" cy="1107996"/>
          </a:xfrm>
          <a:prstGeom prst="rect">
            <a:avLst/>
          </a:prstGeom>
          <a:noFill/>
        </p:spPr>
        <p:txBody>
          <a:bodyPr wrap="square" rtlCol="0">
            <a:spAutoFit/>
          </a:bodyPr>
          <a:lstStyle/>
          <a:p>
            <a:r>
              <a:rPr lang="en-US" sz="6600" b="1" dirty="0">
                <a:solidFill>
                  <a:srgbClr val="4557AD"/>
                </a:solidFill>
                <a:cs typeface="Arial" panose="020B0604020202020204" pitchFamily="34" charset="0"/>
              </a:rPr>
              <a:t>I can…</a:t>
            </a:r>
            <a:endParaRPr lang="en-AU" sz="6600" b="1" dirty="0">
              <a:solidFill>
                <a:srgbClr val="4557AD"/>
              </a:solidFill>
              <a:cs typeface="Arial" panose="020B0604020202020204" pitchFamily="34" charset="0"/>
            </a:endParaRPr>
          </a:p>
        </p:txBody>
      </p:sp>
      <p:sp>
        <p:nvSpPr>
          <p:cNvPr id="21" name="Title 1">
            <a:extLst>
              <a:ext uri="{FF2B5EF4-FFF2-40B4-BE49-F238E27FC236}">
                <a16:creationId xmlns:a16="http://schemas.microsoft.com/office/drawing/2014/main" id="{FF99DC42-C724-4248-A3E2-CD5477F2AF0A}"/>
              </a:ext>
            </a:extLst>
          </p:cNvPr>
          <p:cNvSpPr txBox="1">
            <a:spLocks/>
          </p:cNvSpPr>
          <p:nvPr/>
        </p:nvSpPr>
        <p:spPr>
          <a:xfrm>
            <a:off x="6774180" y="2979742"/>
            <a:ext cx="1855287" cy="1089529"/>
          </a:xfrm>
          <a:prstGeom prst="rect">
            <a:avLst/>
          </a:prstGeom>
          <a:ln>
            <a:no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pPr algn="ctr"/>
            <a:r>
              <a:rPr lang="en-US" sz="2400" b="0" dirty="0">
                <a:solidFill>
                  <a:schemeClr val="tx1"/>
                </a:solidFill>
              </a:rPr>
              <a:t>read a word with a</a:t>
            </a:r>
            <a:r>
              <a:rPr lang="en-US" sz="2400" dirty="0">
                <a:solidFill>
                  <a:schemeClr val="tx1"/>
                </a:solidFill>
              </a:rPr>
              <a:t> VC/CV pattern</a:t>
            </a:r>
          </a:p>
        </p:txBody>
      </p:sp>
      <p:sp>
        <p:nvSpPr>
          <p:cNvPr id="22" name="Title 1">
            <a:extLst>
              <a:ext uri="{FF2B5EF4-FFF2-40B4-BE49-F238E27FC236}">
                <a16:creationId xmlns:a16="http://schemas.microsoft.com/office/drawing/2014/main" id="{4BFD7E68-C990-4D2C-8C36-50A68391F69A}"/>
              </a:ext>
            </a:extLst>
          </p:cNvPr>
          <p:cNvSpPr txBox="1">
            <a:spLocks/>
          </p:cNvSpPr>
          <p:nvPr/>
        </p:nvSpPr>
        <p:spPr>
          <a:xfrm>
            <a:off x="9109891" y="2979741"/>
            <a:ext cx="2211705" cy="1089529"/>
          </a:xfrm>
          <a:prstGeom prst="rect">
            <a:avLst/>
          </a:prstGeom>
          <a:ln>
            <a:noFill/>
          </a:ln>
        </p:spPr>
        <p:txBody>
          <a:bodyPr vert="horz" wrap="square" lIns="91440" tIns="45720" rIns="91440" bIns="45720" rtlCol="0" anchor="ctr">
            <a:sp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pPr algn="ctr"/>
            <a:r>
              <a:rPr lang="en-US" sz="2400" b="0" dirty="0">
                <a:solidFill>
                  <a:schemeClr val="tx1"/>
                </a:solidFill>
              </a:rPr>
              <a:t>write a word with a</a:t>
            </a:r>
            <a:r>
              <a:rPr lang="en-US" sz="2400" dirty="0">
                <a:solidFill>
                  <a:schemeClr val="tx1"/>
                </a:solidFill>
              </a:rPr>
              <a:t> VC/CV pattern</a:t>
            </a:r>
          </a:p>
        </p:txBody>
      </p:sp>
      <p:sp>
        <p:nvSpPr>
          <p:cNvPr id="39" name="Content Placeholder 3">
            <a:extLst>
              <a:ext uri="{FF2B5EF4-FFF2-40B4-BE49-F238E27FC236}">
                <a16:creationId xmlns:a16="http://schemas.microsoft.com/office/drawing/2014/main" id="{6B29C257-8CC3-4961-83B5-A85606600E14}"/>
              </a:ext>
            </a:extLst>
          </p:cNvPr>
          <p:cNvSpPr txBox="1">
            <a:spLocks/>
          </p:cNvSpPr>
          <p:nvPr/>
        </p:nvSpPr>
        <p:spPr>
          <a:xfrm>
            <a:off x="6693865" y="4091993"/>
            <a:ext cx="2015913" cy="1678408"/>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200" b="1" dirty="0">
                <a:solidFill>
                  <a:srgbClr val="4557AD"/>
                </a:solidFill>
                <a:latin typeface="Arial"/>
                <a:cs typeface="Arial"/>
              </a:rPr>
              <a:t>admit</a:t>
            </a:r>
          </a:p>
          <a:p>
            <a:pPr marL="0" indent="0" algn="ctr">
              <a:buFont typeface="Arial" panose="020B0604020202020204" pitchFamily="34" charset="0"/>
              <a:buNone/>
            </a:pPr>
            <a:r>
              <a:rPr lang="en-US" sz="3200" b="1" dirty="0">
                <a:solidFill>
                  <a:srgbClr val="4557AD"/>
                </a:solidFill>
                <a:latin typeface="Arial"/>
                <a:cs typeface="Arial"/>
              </a:rPr>
              <a:t>rabbit</a:t>
            </a:r>
          </a:p>
          <a:p>
            <a:pPr marL="0" indent="0" algn="ctr">
              <a:buFont typeface="Arial" panose="020B0604020202020204" pitchFamily="34" charset="0"/>
              <a:buNone/>
            </a:pPr>
            <a:r>
              <a:rPr lang="en-US" sz="3200" b="1" dirty="0">
                <a:solidFill>
                  <a:srgbClr val="4557AD"/>
                </a:solidFill>
                <a:latin typeface="Arial"/>
                <a:cs typeface="Arial"/>
              </a:rPr>
              <a:t>publish</a:t>
            </a:r>
          </a:p>
        </p:txBody>
      </p:sp>
      <p:grpSp>
        <p:nvGrpSpPr>
          <p:cNvPr id="40" name="Group 39">
            <a:extLst>
              <a:ext uri="{FF2B5EF4-FFF2-40B4-BE49-F238E27FC236}">
                <a16:creationId xmlns:a16="http://schemas.microsoft.com/office/drawing/2014/main" id="{AA878035-E435-41D0-A783-07F0F4AD33A4}"/>
              </a:ext>
            </a:extLst>
          </p:cNvPr>
          <p:cNvGrpSpPr/>
          <p:nvPr/>
        </p:nvGrpSpPr>
        <p:grpSpPr>
          <a:xfrm>
            <a:off x="335280" y="5556940"/>
            <a:ext cx="784861" cy="799396"/>
            <a:chOff x="6471742" y="3121087"/>
            <a:chExt cx="1082040" cy="1102079"/>
          </a:xfrm>
        </p:grpSpPr>
        <p:sp>
          <p:nvSpPr>
            <p:cNvPr id="41" name="Rectangle: Rounded Corners 40">
              <a:extLst>
                <a:ext uri="{FF2B5EF4-FFF2-40B4-BE49-F238E27FC236}">
                  <a16:creationId xmlns:a16="http://schemas.microsoft.com/office/drawing/2014/main" id="{71AB60EA-0609-4DEA-82AD-057B545F7333}"/>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2" name="Group 41">
              <a:extLst>
                <a:ext uri="{FF2B5EF4-FFF2-40B4-BE49-F238E27FC236}">
                  <a16:creationId xmlns:a16="http://schemas.microsoft.com/office/drawing/2014/main" id="{4838BE5E-39CC-47C0-B6CB-F7FCED2D60BE}"/>
                </a:ext>
              </a:extLst>
            </p:cNvPr>
            <p:cNvGrpSpPr/>
            <p:nvPr/>
          </p:nvGrpSpPr>
          <p:grpSpPr>
            <a:xfrm>
              <a:off x="6689203" y="3294376"/>
              <a:ext cx="647118" cy="755501"/>
              <a:chOff x="1733006" y="4059633"/>
              <a:chExt cx="914400" cy="1126270"/>
            </a:xfrm>
            <a:solidFill>
              <a:srgbClr val="4557AD"/>
            </a:solidFill>
          </p:grpSpPr>
          <p:pic>
            <p:nvPicPr>
              <p:cNvPr id="43" name="Graphic 42" descr="School boy outline">
                <a:extLst>
                  <a:ext uri="{FF2B5EF4-FFF2-40B4-BE49-F238E27FC236}">
                    <a16:creationId xmlns:a16="http://schemas.microsoft.com/office/drawing/2014/main" id="{5726538D-D8A6-4E04-BBF3-80AE4CA388AC}"/>
                  </a:ext>
                </a:extLst>
              </p:cNvPr>
              <p:cNvPicPr>
                <a:picLocks noChangeAspect="1"/>
              </p:cNvPicPr>
              <p:nvPr/>
            </p:nvPicPr>
            <p:blipFill rotWithShape="1">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rcRect b="24762"/>
              <a:stretch/>
            </p:blipFill>
            <p:spPr>
              <a:xfrm>
                <a:off x="1733006" y="4059633"/>
                <a:ext cx="914400" cy="687976"/>
              </a:xfrm>
              <a:prstGeom prst="rect">
                <a:avLst/>
              </a:prstGeom>
            </p:spPr>
          </p:pic>
          <p:pic>
            <p:nvPicPr>
              <p:cNvPr id="44" name="Graphic 43" descr="Blackboard with solid fill">
                <a:extLst>
                  <a:ext uri="{FF2B5EF4-FFF2-40B4-BE49-F238E27FC236}">
                    <a16:creationId xmlns:a16="http://schemas.microsoft.com/office/drawing/2014/main" id="{1FBBC0EC-836C-45F6-A90A-030B5110680F}"/>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52748" y="4497925"/>
                <a:ext cx="687978" cy="687978"/>
              </a:xfrm>
              <a:prstGeom prst="rect">
                <a:avLst/>
              </a:prstGeom>
            </p:spPr>
          </p:pic>
        </p:grpSp>
      </p:grpSp>
      <p:grpSp>
        <p:nvGrpSpPr>
          <p:cNvPr id="45" name="Group 44">
            <a:extLst>
              <a:ext uri="{FF2B5EF4-FFF2-40B4-BE49-F238E27FC236}">
                <a16:creationId xmlns:a16="http://schemas.microsoft.com/office/drawing/2014/main" id="{8E6587AD-8548-48BC-A736-31199A94B606}"/>
              </a:ext>
            </a:extLst>
          </p:cNvPr>
          <p:cNvGrpSpPr/>
          <p:nvPr/>
        </p:nvGrpSpPr>
        <p:grpSpPr>
          <a:xfrm>
            <a:off x="7309392" y="2014124"/>
            <a:ext cx="784861" cy="799396"/>
            <a:chOff x="6471742" y="3121087"/>
            <a:chExt cx="1082040" cy="1102079"/>
          </a:xfrm>
        </p:grpSpPr>
        <p:sp>
          <p:nvSpPr>
            <p:cNvPr id="46" name="Rectangle: Rounded Corners 45">
              <a:extLst>
                <a:ext uri="{FF2B5EF4-FFF2-40B4-BE49-F238E27FC236}">
                  <a16:creationId xmlns:a16="http://schemas.microsoft.com/office/drawing/2014/main" id="{BE13CC71-DB88-403C-8F82-2EB6E5196A53}"/>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Graphic 46" descr="Glasses outline">
              <a:extLst>
                <a:ext uri="{FF2B5EF4-FFF2-40B4-BE49-F238E27FC236}">
                  <a16:creationId xmlns:a16="http://schemas.microsoft.com/office/drawing/2014/main" id="{53B529E4-DB23-4998-A8C9-F6222725B424}"/>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700488" y="3359852"/>
              <a:ext cx="624548" cy="624548"/>
            </a:xfrm>
            <a:prstGeom prst="rect">
              <a:avLst/>
            </a:prstGeom>
          </p:spPr>
        </p:pic>
      </p:grpSp>
      <p:grpSp>
        <p:nvGrpSpPr>
          <p:cNvPr id="48" name="Group 47">
            <a:extLst>
              <a:ext uri="{FF2B5EF4-FFF2-40B4-BE49-F238E27FC236}">
                <a16:creationId xmlns:a16="http://schemas.microsoft.com/office/drawing/2014/main" id="{B1D2A574-8363-463F-9E29-2A397E12BE6F}"/>
              </a:ext>
            </a:extLst>
          </p:cNvPr>
          <p:cNvGrpSpPr/>
          <p:nvPr/>
        </p:nvGrpSpPr>
        <p:grpSpPr>
          <a:xfrm>
            <a:off x="9823314" y="2014528"/>
            <a:ext cx="784861" cy="799396"/>
            <a:chOff x="6471742" y="1766013"/>
            <a:chExt cx="1082040" cy="1102079"/>
          </a:xfrm>
        </p:grpSpPr>
        <p:sp>
          <p:nvSpPr>
            <p:cNvPr id="49" name="Rectangle: Rounded Corners 48">
              <a:extLst>
                <a:ext uri="{FF2B5EF4-FFF2-40B4-BE49-F238E27FC236}">
                  <a16:creationId xmlns:a16="http://schemas.microsoft.com/office/drawing/2014/main" id="{7CE39152-1632-4BE7-B40C-2509EBC70FB9}"/>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0" name="Graphic 49" descr="Pencil outline">
              <a:extLst>
                <a:ext uri="{FF2B5EF4-FFF2-40B4-BE49-F238E27FC236}">
                  <a16:creationId xmlns:a16="http://schemas.microsoft.com/office/drawing/2014/main" id="{FB798775-7B2C-406A-ACBB-2C18B6300F01}"/>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739839" y="2044129"/>
              <a:ext cx="545844" cy="545844"/>
            </a:xfrm>
            <a:prstGeom prst="rect">
              <a:avLst/>
            </a:prstGeom>
          </p:spPr>
        </p:pic>
      </p:grpSp>
    </p:spTree>
    <p:extLst>
      <p:ext uri="{BB962C8B-B14F-4D97-AF65-F5344CB8AC3E}">
        <p14:creationId xmlns:p14="http://schemas.microsoft.com/office/powerpoint/2010/main" val="2905738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1657F64E-4ABE-4D7E-901F-CF2225855D4C}"/>
              </a:ext>
            </a:extLst>
          </p:cNvPr>
          <p:cNvSpPr>
            <a:spLocks noGrp="1"/>
          </p:cNvSpPr>
          <p:nvPr>
            <p:ph type="title"/>
          </p:nvPr>
        </p:nvSpPr>
        <p:spPr>
          <a:xfrm>
            <a:off x="335280" y="546100"/>
            <a:ext cx="5579745" cy="1325563"/>
          </a:xfrm>
          <a:solidFill>
            <a:schemeClr val="bg1"/>
          </a:solidFill>
        </p:spPr>
        <p:txBody>
          <a:bodyPr>
            <a:normAutofit/>
          </a:bodyPr>
          <a:lstStyle/>
          <a:p>
            <a:r>
              <a:rPr lang="en-US" b="1" dirty="0">
                <a:latin typeface="+mn-lt"/>
                <a:cs typeface="Calibri" panose="020F0502020204030204" pitchFamily="34" charset="0"/>
              </a:rPr>
              <a:t>Check for understanding</a:t>
            </a:r>
            <a:endParaRPr lang="en-AU" dirty="0">
              <a:solidFill>
                <a:srgbClr val="FF0000"/>
              </a:solidFill>
              <a:highlight>
                <a:srgbClr val="FFFF00"/>
              </a:highlight>
              <a:latin typeface="+mn-lt"/>
              <a:cs typeface="Calibri" panose="020F0502020204030204" pitchFamily="34" charset="0"/>
            </a:endParaRPr>
          </a:p>
        </p:txBody>
      </p:sp>
      <p:pic>
        <p:nvPicPr>
          <p:cNvPr id="4" name="Picture 3" descr="A screenshot of a computer screen&#10;&#10;Description automatically generated">
            <a:extLst>
              <a:ext uri="{FF2B5EF4-FFF2-40B4-BE49-F238E27FC236}">
                <a16:creationId xmlns:a16="http://schemas.microsoft.com/office/drawing/2014/main" id="{86C85369-2A7F-AA87-6B6A-2751E5D3A9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1031" y="546100"/>
            <a:ext cx="3609937" cy="5110843"/>
          </a:xfrm>
          <a:prstGeom prst="rect">
            <a:avLst/>
          </a:prstGeom>
        </p:spPr>
      </p:pic>
    </p:spTree>
    <p:extLst>
      <p:ext uri="{BB962C8B-B14F-4D97-AF65-F5344CB8AC3E}">
        <p14:creationId xmlns:p14="http://schemas.microsoft.com/office/powerpoint/2010/main" val="9803263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2">
            <a:extLst>
              <a:ext uri="{FF2B5EF4-FFF2-40B4-BE49-F238E27FC236}">
                <a16:creationId xmlns:a16="http://schemas.microsoft.com/office/drawing/2014/main" id="{B355E3D0-F100-4F92-88AC-62672799C06E}"/>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You do… </a:t>
            </a:r>
            <a:endParaRPr lang="en-AU" b="1" dirty="0">
              <a:latin typeface="+mn-lt"/>
              <a:cs typeface="Calibri" panose="020F0502020204030204" pitchFamily="34" charset="0"/>
            </a:endParaRPr>
          </a:p>
        </p:txBody>
      </p:sp>
      <p:grpSp>
        <p:nvGrpSpPr>
          <p:cNvPr id="17" name="Group 16">
            <a:extLst>
              <a:ext uri="{FF2B5EF4-FFF2-40B4-BE49-F238E27FC236}">
                <a16:creationId xmlns:a16="http://schemas.microsoft.com/office/drawing/2014/main" id="{FE7EAB9E-78A2-4EF5-9CF1-CDB3CFB8F30F}"/>
              </a:ext>
            </a:extLst>
          </p:cNvPr>
          <p:cNvGrpSpPr/>
          <p:nvPr/>
        </p:nvGrpSpPr>
        <p:grpSpPr>
          <a:xfrm>
            <a:off x="335280" y="5556940"/>
            <a:ext cx="784861" cy="799396"/>
            <a:chOff x="335280" y="4476161"/>
            <a:chExt cx="1082040" cy="1102079"/>
          </a:xfrm>
        </p:grpSpPr>
        <p:sp>
          <p:nvSpPr>
            <p:cNvPr id="18" name="Rectangle: Rounded Corners 17">
              <a:extLst>
                <a:ext uri="{FF2B5EF4-FFF2-40B4-BE49-F238E27FC236}">
                  <a16:creationId xmlns:a16="http://schemas.microsoft.com/office/drawing/2014/main" id="{22197383-3D0F-41C9-BF9B-412FEAF81C5A}"/>
                </a:ext>
              </a:extLst>
            </p:cNvPr>
            <p:cNvSpPr/>
            <p:nvPr/>
          </p:nvSpPr>
          <p:spPr>
            <a:xfrm>
              <a:off x="335280" y="4476161"/>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3" descr="Users outline">
              <a:extLst>
                <a:ext uri="{FF2B5EF4-FFF2-40B4-BE49-F238E27FC236}">
                  <a16:creationId xmlns:a16="http://schemas.microsoft.com/office/drawing/2014/main" id="{FCE33E95-1744-4207-BCDD-6BE5EAABA76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1824" y="4682724"/>
              <a:ext cx="688952" cy="688952"/>
            </a:xfrm>
            <a:prstGeom prst="rect">
              <a:avLst/>
            </a:prstGeom>
          </p:spPr>
        </p:pic>
      </p:grpSp>
      <p:sp>
        <p:nvSpPr>
          <p:cNvPr id="20" name="Content Placeholder 2">
            <a:extLst>
              <a:ext uri="{FF2B5EF4-FFF2-40B4-BE49-F238E27FC236}">
                <a16:creationId xmlns:a16="http://schemas.microsoft.com/office/drawing/2014/main" id="{063A30A1-451E-45D6-A6BA-CD4C48CB4EBF}"/>
              </a:ext>
            </a:extLst>
          </p:cNvPr>
          <p:cNvSpPr txBox="1">
            <a:spLocks/>
          </p:cNvSpPr>
          <p:nvPr/>
        </p:nvSpPr>
        <p:spPr>
          <a:xfrm>
            <a:off x="1359869" y="3875296"/>
            <a:ext cx="5181600" cy="79939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AU" dirty="0">
                <a:cs typeface="Calibri"/>
              </a:rPr>
              <a:t>Focused teaching group</a:t>
            </a:r>
            <a:endParaRPr lang="en-US" dirty="0"/>
          </a:p>
        </p:txBody>
      </p:sp>
      <p:sp>
        <p:nvSpPr>
          <p:cNvPr id="21" name="Content Placeholder 3">
            <a:extLst>
              <a:ext uri="{FF2B5EF4-FFF2-40B4-BE49-F238E27FC236}">
                <a16:creationId xmlns:a16="http://schemas.microsoft.com/office/drawing/2014/main" id="{DA95742F-F749-4A73-BE99-26A68FD78458}"/>
              </a:ext>
            </a:extLst>
          </p:cNvPr>
          <p:cNvSpPr txBox="1">
            <a:spLocks/>
          </p:cNvSpPr>
          <p:nvPr/>
        </p:nvSpPr>
        <p:spPr>
          <a:xfrm>
            <a:off x="6332130" y="3875296"/>
            <a:ext cx="5181600" cy="799396"/>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AU" dirty="0">
                <a:cs typeface="Calibri" panose="020F0502020204030204"/>
              </a:rPr>
              <a:t>Independent practice</a:t>
            </a:r>
            <a:endParaRPr lang="en-US" dirty="0"/>
          </a:p>
        </p:txBody>
      </p:sp>
      <p:pic>
        <p:nvPicPr>
          <p:cNvPr id="22" name="Graphic 7" descr="Social network outline">
            <a:extLst>
              <a:ext uri="{FF2B5EF4-FFF2-40B4-BE49-F238E27FC236}">
                <a16:creationId xmlns:a16="http://schemas.microsoft.com/office/drawing/2014/main" id="{A78E70CF-033A-4F41-9DB1-A3E0DA6C0F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075639" y="1909397"/>
            <a:ext cx="1747190" cy="1747190"/>
          </a:xfrm>
          <a:prstGeom prst="rect">
            <a:avLst/>
          </a:prstGeom>
        </p:spPr>
      </p:pic>
      <p:pic>
        <p:nvPicPr>
          <p:cNvPr id="23" name="Graphic 22" descr="Storytelling outline">
            <a:extLst>
              <a:ext uri="{FF2B5EF4-FFF2-40B4-BE49-F238E27FC236}">
                <a16:creationId xmlns:a16="http://schemas.microsoft.com/office/drawing/2014/main" id="{E7BBA1DF-25F5-42A8-B6B0-EE43ED80B694}"/>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91689" y="1909397"/>
            <a:ext cx="1472650" cy="1472650"/>
          </a:xfrm>
          <a:prstGeom prst="rect">
            <a:avLst/>
          </a:prstGeom>
        </p:spPr>
      </p:pic>
    </p:spTree>
    <p:extLst>
      <p:ext uri="{BB962C8B-B14F-4D97-AF65-F5344CB8AC3E}">
        <p14:creationId xmlns:p14="http://schemas.microsoft.com/office/powerpoint/2010/main" val="37310448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D6D38C48-5DA8-14CA-9AEF-4BA4C33BCCE5}"/>
              </a:ext>
            </a:extLst>
          </p:cNvPr>
          <p:cNvPicPr>
            <a:picLocks noChangeAspect="1"/>
          </p:cNvPicPr>
          <p:nvPr/>
        </p:nvPicPr>
        <p:blipFill>
          <a:blip r:embed="rId3"/>
          <a:stretch>
            <a:fillRect/>
          </a:stretch>
        </p:blipFill>
        <p:spPr>
          <a:xfrm>
            <a:off x="787399" y="2670285"/>
            <a:ext cx="10617199" cy="1517428"/>
          </a:xfrm>
          <a:prstGeom prst="rect">
            <a:avLst/>
          </a:prstGeom>
        </p:spPr>
      </p:pic>
    </p:spTree>
    <p:extLst>
      <p:ext uri="{BB962C8B-B14F-4D97-AF65-F5344CB8AC3E}">
        <p14:creationId xmlns:p14="http://schemas.microsoft.com/office/powerpoint/2010/main" val="3456828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a:extLst>
              <a:ext uri="{FF2B5EF4-FFF2-40B4-BE49-F238E27FC236}">
                <a16:creationId xmlns:a16="http://schemas.microsoft.com/office/drawing/2014/main" id="{E7962974-B1A4-4F98-A6A9-7733FB4B3EF7}"/>
              </a:ext>
            </a:extLst>
          </p:cNvPr>
          <p:cNvSpPr>
            <a:spLocks noGrp="1"/>
          </p:cNvSpPr>
          <p:nvPr>
            <p:ph type="title"/>
          </p:nvPr>
        </p:nvSpPr>
        <p:spPr>
          <a:xfrm>
            <a:off x="335280" y="365125"/>
            <a:ext cx="10515600" cy="1325563"/>
          </a:xfrm>
        </p:spPr>
        <p:txBody>
          <a:bodyPr/>
          <a:lstStyle/>
          <a:p>
            <a:r>
              <a:rPr lang="en-US" b="1" dirty="0">
                <a:solidFill>
                  <a:srgbClr val="0E1D42"/>
                </a:solidFill>
                <a:latin typeface="+mn-lt"/>
                <a:cs typeface="Calibri" panose="020F0502020204030204" pitchFamily="34" charset="0"/>
              </a:rPr>
              <a:t>When you see these icons…</a:t>
            </a:r>
            <a:endParaRPr lang="en-AU" b="1" dirty="0">
              <a:solidFill>
                <a:srgbClr val="0E1D42"/>
              </a:solidFill>
              <a:latin typeface="+mn-lt"/>
              <a:cs typeface="Calibri" panose="020F0502020204030204" pitchFamily="34" charset="0"/>
            </a:endParaRPr>
          </a:p>
        </p:txBody>
      </p:sp>
      <p:sp>
        <p:nvSpPr>
          <p:cNvPr id="19" name="Content Placeholder 2">
            <a:extLst>
              <a:ext uri="{FF2B5EF4-FFF2-40B4-BE49-F238E27FC236}">
                <a16:creationId xmlns:a16="http://schemas.microsoft.com/office/drawing/2014/main" id="{FA6B0327-8092-41CA-93F1-5AF958956962}"/>
              </a:ext>
            </a:extLst>
          </p:cNvPr>
          <p:cNvSpPr txBox="1">
            <a:spLocks/>
          </p:cNvSpPr>
          <p:nvPr/>
        </p:nvSpPr>
        <p:spPr>
          <a:xfrm>
            <a:off x="1637391" y="1726608"/>
            <a:ext cx="339801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The teacher explicitly teaches and models (I do).</a:t>
            </a:r>
          </a:p>
        </p:txBody>
      </p:sp>
      <p:grpSp>
        <p:nvGrpSpPr>
          <p:cNvPr id="20" name="Group 19">
            <a:extLst>
              <a:ext uri="{FF2B5EF4-FFF2-40B4-BE49-F238E27FC236}">
                <a16:creationId xmlns:a16="http://schemas.microsoft.com/office/drawing/2014/main" id="{77275656-CC7F-4703-95EE-0E19032F2943}"/>
              </a:ext>
            </a:extLst>
          </p:cNvPr>
          <p:cNvGrpSpPr>
            <a:grpSpLocks noChangeAspect="1"/>
          </p:cNvGrpSpPr>
          <p:nvPr/>
        </p:nvGrpSpPr>
        <p:grpSpPr>
          <a:xfrm>
            <a:off x="335280" y="1567686"/>
            <a:ext cx="880203" cy="896504"/>
            <a:chOff x="335280" y="1766014"/>
            <a:chExt cx="1082040" cy="1102079"/>
          </a:xfrm>
        </p:grpSpPr>
        <p:sp>
          <p:nvSpPr>
            <p:cNvPr id="21" name="Rectangle: Rounded Corners 20">
              <a:extLst>
                <a:ext uri="{FF2B5EF4-FFF2-40B4-BE49-F238E27FC236}">
                  <a16:creationId xmlns:a16="http://schemas.microsoft.com/office/drawing/2014/main" id="{18856980-BE11-467F-8C39-02EB38B94625}"/>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Graphic 9" descr="Teacher outline">
              <a:extLst>
                <a:ext uri="{FF2B5EF4-FFF2-40B4-BE49-F238E27FC236}">
                  <a16:creationId xmlns:a16="http://schemas.microsoft.com/office/drawing/2014/main" id="{9C6D3F71-F70C-44EF-A048-4A077CBC9C4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23" name="Group 22">
            <a:extLst>
              <a:ext uri="{FF2B5EF4-FFF2-40B4-BE49-F238E27FC236}">
                <a16:creationId xmlns:a16="http://schemas.microsoft.com/office/drawing/2014/main" id="{A7780B8F-B41F-4E1D-A69E-353D04FC7D4C}"/>
              </a:ext>
            </a:extLst>
          </p:cNvPr>
          <p:cNvGrpSpPr>
            <a:grpSpLocks noChangeAspect="1"/>
          </p:cNvGrpSpPr>
          <p:nvPr/>
        </p:nvGrpSpPr>
        <p:grpSpPr>
          <a:xfrm>
            <a:off x="335280" y="2777796"/>
            <a:ext cx="880203" cy="896504"/>
            <a:chOff x="335280" y="3121087"/>
            <a:chExt cx="1082040" cy="1102079"/>
          </a:xfrm>
        </p:grpSpPr>
        <p:sp>
          <p:nvSpPr>
            <p:cNvPr id="24" name="Rectangle: Rounded Corners 23">
              <a:extLst>
                <a:ext uri="{FF2B5EF4-FFF2-40B4-BE49-F238E27FC236}">
                  <a16:creationId xmlns:a16="http://schemas.microsoft.com/office/drawing/2014/main" id="{D691806A-DBBB-458C-B411-4BCEA05C719C}"/>
                </a:ext>
              </a:extLst>
            </p:cNvPr>
            <p:cNvSpPr/>
            <p:nvPr/>
          </p:nvSpPr>
          <p:spPr>
            <a:xfrm>
              <a:off x="335280"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5" name="Graphic 24" descr="Classroom outline">
              <a:extLst>
                <a:ext uri="{FF2B5EF4-FFF2-40B4-BE49-F238E27FC236}">
                  <a16:creationId xmlns:a16="http://schemas.microsoft.com/office/drawing/2014/main" id="{960A1213-1867-4123-9AA3-DFBC1D04F86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9604" y="3325430"/>
              <a:ext cx="693393" cy="693393"/>
            </a:xfrm>
            <a:prstGeom prst="rect">
              <a:avLst/>
            </a:prstGeom>
          </p:spPr>
        </p:pic>
      </p:grpSp>
      <p:grpSp>
        <p:nvGrpSpPr>
          <p:cNvPr id="26" name="Group 25">
            <a:extLst>
              <a:ext uri="{FF2B5EF4-FFF2-40B4-BE49-F238E27FC236}">
                <a16:creationId xmlns:a16="http://schemas.microsoft.com/office/drawing/2014/main" id="{AC40AF13-6A72-42B4-8B13-5DD5AD761B03}"/>
              </a:ext>
            </a:extLst>
          </p:cNvPr>
          <p:cNvGrpSpPr>
            <a:grpSpLocks noChangeAspect="1"/>
          </p:cNvGrpSpPr>
          <p:nvPr/>
        </p:nvGrpSpPr>
        <p:grpSpPr>
          <a:xfrm>
            <a:off x="6471740" y="1567686"/>
            <a:ext cx="880203" cy="896504"/>
            <a:chOff x="6471742" y="1766013"/>
            <a:chExt cx="1082040" cy="1102079"/>
          </a:xfrm>
        </p:grpSpPr>
        <p:sp>
          <p:nvSpPr>
            <p:cNvPr id="27" name="Rectangle: Rounded Corners 26">
              <a:extLst>
                <a:ext uri="{FF2B5EF4-FFF2-40B4-BE49-F238E27FC236}">
                  <a16:creationId xmlns:a16="http://schemas.microsoft.com/office/drawing/2014/main" id="{424AA494-EE46-455E-9AEC-AC6F82AE0F38}"/>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Graphic 27" descr="Pencil outline">
              <a:extLst>
                <a:ext uri="{FF2B5EF4-FFF2-40B4-BE49-F238E27FC236}">
                  <a16:creationId xmlns:a16="http://schemas.microsoft.com/office/drawing/2014/main" id="{98A11F92-B843-4A9E-A41A-C109F24BE46D}"/>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39839" y="2044129"/>
              <a:ext cx="545844" cy="545844"/>
            </a:xfrm>
            <a:prstGeom prst="rect">
              <a:avLst/>
            </a:prstGeom>
          </p:spPr>
        </p:pic>
      </p:grpSp>
      <p:grpSp>
        <p:nvGrpSpPr>
          <p:cNvPr id="29" name="Group 28">
            <a:extLst>
              <a:ext uri="{FF2B5EF4-FFF2-40B4-BE49-F238E27FC236}">
                <a16:creationId xmlns:a16="http://schemas.microsoft.com/office/drawing/2014/main" id="{B80E6339-96AE-4DDF-8B9C-C96B89659725}"/>
              </a:ext>
            </a:extLst>
          </p:cNvPr>
          <p:cNvGrpSpPr>
            <a:grpSpLocks noChangeAspect="1"/>
          </p:cNvGrpSpPr>
          <p:nvPr/>
        </p:nvGrpSpPr>
        <p:grpSpPr>
          <a:xfrm>
            <a:off x="335280" y="3999056"/>
            <a:ext cx="880203" cy="896504"/>
            <a:chOff x="335280" y="4476161"/>
            <a:chExt cx="1082040" cy="1102079"/>
          </a:xfrm>
        </p:grpSpPr>
        <p:sp>
          <p:nvSpPr>
            <p:cNvPr id="30" name="Rectangle: Rounded Corners 29">
              <a:extLst>
                <a:ext uri="{FF2B5EF4-FFF2-40B4-BE49-F238E27FC236}">
                  <a16:creationId xmlns:a16="http://schemas.microsoft.com/office/drawing/2014/main" id="{E59B80D3-90BC-4544-81BE-D9DE37962E2F}"/>
                </a:ext>
              </a:extLst>
            </p:cNvPr>
            <p:cNvSpPr/>
            <p:nvPr/>
          </p:nvSpPr>
          <p:spPr>
            <a:xfrm>
              <a:off x="335280" y="4476161"/>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1" name="Graphic 13" descr="Users outline">
              <a:extLst>
                <a:ext uri="{FF2B5EF4-FFF2-40B4-BE49-F238E27FC236}">
                  <a16:creationId xmlns:a16="http://schemas.microsoft.com/office/drawing/2014/main" id="{56A2C8B8-63C4-401F-BACC-077EBC436F18}"/>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31824" y="4682724"/>
              <a:ext cx="688952" cy="688952"/>
            </a:xfrm>
            <a:prstGeom prst="rect">
              <a:avLst/>
            </a:prstGeom>
          </p:spPr>
        </p:pic>
      </p:grpSp>
      <p:sp>
        <p:nvSpPr>
          <p:cNvPr id="32" name="Content Placeholder 2">
            <a:extLst>
              <a:ext uri="{FF2B5EF4-FFF2-40B4-BE49-F238E27FC236}">
                <a16:creationId xmlns:a16="http://schemas.microsoft.com/office/drawing/2014/main" id="{C8CE033C-53D9-40A4-8CC3-7289F3CC0695}"/>
              </a:ext>
            </a:extLst>
          </p:cNvPr>
          <p:cNvSpPr txBox="1">
            <a:spLocks/>
          </p:cNvSpPr>
          <p:nvPr/>
        </p:nvSpPr>
        <p:spPr>
          <a:xfrm>
            <a:off x="1634992" y="2838069"/>
            <a:ext cx="3908557"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The teacher guides students and provides immediate feedback (We do).</a:t>
            </a:r>
          </a:p>
        </p:txBody>
      </p:sp>
      <p:sp>
        <p:nvSpPr>
          <p:cNvPr id="33" name="Content Placeholder 2">
            <a:extLst>
              <a:ext uri="{FF2B5EF4-FFF2-40B4-BE49-F238E27FC236}">
                <a16:creationId xmlns:a16="http://schemas.microsoft.com/office/drawing/2014/main" id="{AE322734-841D-4C05-82AF-1BF493C3F8A6}"/>
              </a:ext>
            </a:extLst>
          </p:cNvPr>
          <p:cNvSpPr txBox="1">
            <a:spLocks/>
          </p:cNvSpPr>
          <p:nvPr/>
        </p:nvSpPr>
        <p:spPr>
          <a:xfrm>
            <a:off x="1634992" y="4083718"/>
            <a:ext cx="4103132"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Students apply their knowledge independently (You do).</a:t>
            </a:r>
          </a:p>
        </p:txBody>
      </p:sp>
      <p:sp>
        <p:nvSpPr>
          <p:cNvPr id="34" name="Content Placeholder 2">
            <a:extLst>
              <a:ext uri="{FF2B5EF4-FFF2-40B4-BE49-F238E27FC236}">
                <a16:creationId xmlns:a16="http://schemas.microsoft.com/office/drawing/2014/main" id="{61B8ED68-42DD-4295-9DC9-8A8960112179}"/>
              </a:ext>
            </a:extLst>
          </p:cNvPr>
          <p:cNvSpPr txBox="1">
            <a:spLocks/>
          </p:cNvSpPr>
          <p:nvPr/>
        </p:nvSpPr>
        <p:spPr>
          <a:xfrm>
            <a:off x="7648213" y="1719160"/>
            <a:ext cx="2906396"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Students have something to fill out/write/draw.</a:t>
            </a:r>
          </a:p>
        </p:txBody>
      </p:sp>
      <p:sp>
        <p:nvSpPr>
          <p:cNvPr id="41" name="Content Placeholder 2">
            <a:extLst>
              <a:ext uri="{FF2B5EF4-FFF2-40B4-BE49-F238E27FC236}">
                <a16:creationId xmlns:a16="http://schemas.microsoft.com/office/drawing/2014/main" id="{7B0AB016-6683-4328-A2ED-68E1EA28F184}"/>
              </a:ext>
            </a:extLst>
          </p:cNvPr>
          <p:cNvSpPr txBox="1">
            <a:spLocks/>
          </p:cNvSpPr>
          <p:nvPr/>
        </p:nvSpPr>
        <p:spPr>
          <a:xfrm>
            <a:off x="7643712" y="3728933"/>
            <a:ext cx="4213007" cy="1338828"/>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cs typeface="Calibri"/>
              </a:rPr>
              <a:t>‘Chin it’: students apply their learning by writing on a mini-whiteboard or worksheet or equivalent. They hold this under their chins so the teacher can monitor for student understanding.</a:t>
            </a:r>
          </a:p>
        </p:txBody>
      </p:sp>
      <p:grpSp>
        <p:nvGrpSpPr>
          <p:cNvPr id="42" name="Group 41">
            <a:extLst>
              <a:ext uri="{FF2B5EF4-FFF2-40B4-BE49-F238E27FC236}">
                <a16:creationId xmlns:a16="http://schemas.microsoft.com/office/drawing/2014/main" id="{8755855E-597A-4DAC-A918-DF8EDC345B01}"/>
              </a:ext>
            </a:extLst>
          </p:cNvPr>
          <p:cNvGrpSpPr>
            <a:grpSpLocks noChangeAspect="1"/>
          </p:cNvGrpSpPr>
          <p:nvPr/>
        </p:nvGrpSpPr>
        <p:grpSpPr>
          <a:xfrm>
            <a:off x="6471739" y="3999055"/>
            <a:ext cx="880203" cy="896504"/>
            <a:chOff x="6471742" y="3121087"/>
            <a:chExt cx="1082040" cy="1102079"/>
          </a:xfrm>
        </p:grpSpPr>
        <p:sp>
          <p:nvSpPr>
            <p:cNvPr id="43" name="Rectangle: Rounded Corners 42">
              <a:extLst>
                <a:ext uri="{FF2B5EF4-FFF2-40B4-BE49-F238E27FC236}">
                  <a16:creationId xmlns:a16="http://schemas.microsoft.com/office/drawing/2014/main" id="{982FA486-0A0C-4CDF-9099-0B72E784CDD9}"/>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4" name="Group 43">
              <a:extLst>
                <a:ext uri="{FF2B5EF4-FFF2-40B4-BE49-F238E27FC236}">
                  <a16:creationId xmlns:a16="http://schemas.microsoft.com/office/drawing/2014/main" id="{3D529FF1-E288-4BB8-83F9-6941C8618E06}"/>
                </a:ext>
              </a:extLst>
            </p:cNvPr>
            <p:cNvGrpSpPr/>
            <p:nvPr/>
          </p:nvGrpSpPr>
          <p:grpSpPr>
            <a:xfrm>
              <a:off x="6689203" y="3294376"/>
              <a:ext cx="647118" cy="755501"/>
              <a:chOff x="1733006" y="4059633"/>
              <a:chExt cx="914400" cy="1126270"/>
            </a:xfrm>
            <a:solidFill>
              <a:srgbClr val="4557AD"/>
            </a:solidFill>
          </p:grpSpPr>
          <p:pic>
            <p:nvPicPr>
              <p:cNvPr id="45" name="Graphic 44" descr="School boy outline">
                <a:extLst>
                  <a:ext uri="{FF2B5EF4-FFF2-40B4-BE49-F238E27FC236}">
                    <a16:creationId xmlns:a16="http://schemas.microsoft.com/office/drawing/2014/main" id="{3FB89FC8-AC14-41EE-919B-893F52500B38}"/>
                  </a:ext>
                </a:extLst>
              </p:cNvPr>
              <p:cNvPicPr>
                <a:picLocks noChangeAspect="1"/>
              </p:cNvPicPr>
              <p:nvPr/>
            </p:nvPicPr>
            <p:blipFill rotWithShape="1">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rcRect b="24762"/>
              <a:stretch/>
            </p:blipFill>
            <p:spPr>
              <a:xfrm>
                <a:off x="1733006" y="4059633"/>
                <a:ext cx="914400" cy="687976"/>
              </a:xfrm>
              <a:prstGeom prst="rect">
                <a:avLst/>
              </a:prstGeom>
            </p:spPr>
          </p:pic>
          <p:pic>
            <p:nvPicPr>
              <p:cNvPr id="46" name="Graphic 45" descr="Blackboard with solid fill">
                <a:extLst>
                  <a:ext uri="{FF2B5EF4-FFF2-40B4-BE49-F238E27FC236}">
                    <a16:creationId xmlns:a16="http://schemas.microsoft.com/office/drawing/2014/main" id="{C79977B5-03C9-4DB6-ABCD-CDEEDF1BE9A4}"/>
                  </a:ext>
                </a:extLst>
              </p:cNvPr>
              <p:cNvPicPr>
                <a:picLocks noChangeAspect="1"/>
              </p:cNvPicPr>
              <p:nvPr/>
            </p:nvPicPr>
            <p:blipFill>
              <a:blip r:embed="rId13" cstate="print">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852748" y="4497925"/>
                <a:ext cx="687978" cy="687978"/>
              </a:xfrm>
              <a:prstGeom prst="rect">
                <a:avLst/>
              </a:prstGeom>
            </p:spPr>
          </p:pic>
        </p:grpSp>
      </p:grpSp>
      <p:sp>
        <p:nvSpPr>
          <p:cNvPr id="47" name="Content Placeholder 2">
            <a:extLst>
              <a:ext uri="{FF2B5EF4-FFF2-40B4-BE49-F238E27FC236}">
                <a16:creationId xmlns:a16="http://schemas.microsoft.com/office/drawing/2014/main" id="{B27D9AAB-FBE7-42F4-ACE9-337954F83FE7}"/>
              </a:ext>
            </a:extLst>
          </p:cNvPr>
          <p:cNvSpPr txBox="1">
            <a:spLocks/>
          </p:cNvSpPr>
          <p:nvPr/>
        </p:nvSpPr>
        <p:spPr>
          <a:xfrm>
            <a:off x="7643713" y="2823557"/>
            <a:ext cx="2906396" cy="590931"/>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cs typeface="Calibri"/>
              </a:rPr>
              <a:t>Students have something to look at/read.</a:t>
            </a:r>
          </a:p>
        </p:txBody>
      </p:sp>
      <p:grpSp>
        <p:nvGrpSpPr>
          <p:cNvPr id="49" name="Group 48">
            <a:extLst>
              <a:ext uri="{FF2B5EF4-FFF2-40B4-BE49-F238E27FC236}">
                <a16:creationId xmlns:a16="http://schemas.microsoft.com/office/drawing/2014/main" id="{0F4F6D4F-A946-44FF-9A53-40E1EF37D11E}"/>
              </a:ext>
            </a:extLst>
          </p:cNvPr>
          <p:cNvGrpSpPr>
            <a:grpSpLocks noChangeAspect="1"/>
          </p:cNvGrpSpPr>
          <p:nvPr/>
        </p:nvGrpSpPr>
        <p:grpSpPr>
          <a:xfrm>
            <a:off x="6471739" y="2777796"/>
            <a:ext cx="880203" cy="896504"/>
            <a:chOff x="6471742" y="3121087"/>
            <a:chExt cx="1082040" cy="1102079"/>
          </a:xfrm>
        </p:grpSpPr>
        <p:sp>
          <p:nvSpPr>
            <p:cNvPr id="37" name="Rectangle: Rounded Corners 36">
              <a:extLst>
                <a:ext uri="{FF2B5EF4-FFF2-40B4-BE49-F238E27FC236}">
                  <a16:creationId xmlns:a16="http://schemas.microsoft.com/office/drawing/2014/main" id="{A5360570-2F40-49E9-A043-BACF0F3F337B}"/>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8" name="Graphic 47" descr="Glasses outline">
              <a:extLst>
                <a:ext uri="{FF2B5EF4-FFF2-40B4-BE49-F238E27FC236}">
                  <a16:creationId xmlns:a16="http://schemas.microsoft.com/office/drawing/2014/main" id="{24F53D70-A81F-437A-ADD3-7B1404B329A9}"/>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700488" y="3359852"/>
              <a:ext cx="624548" cy="624548"/>
            </a:xfrm>
            <a:prstGeom prst="rect">
              <a:avLst/>
            </a:prstGeom>
          </p:spPr>
        </p:pic>
      </p:grpSp>
      <p:sp>
        <p:nvSpPr>
          <p:cNvPr id="2" name="Rectangle: Rounded Corners 1">
            <a:extLst>
              <a:ext uri="{FF2B5EF4-FFF2-40B4-BE49-F238E27FC236}">
                <a16:creationId xmlns:a16="http://schemas.microsoft.com/office/drawing/2014/main" id="{A3F86A41-2FB2-1FD3-0AC0-2AEB31137E03}"/>
              </a:ext>
            </a:extLst>
          </p:cNvPr>
          <p:cNvSpPr/>
          <p:nvPr/>
        </p:nvSpPr>
        <p:spPr>
          <a:xfrm>
            <a:off x="314997" y="5198549"/>
            <a:ext cx="8831023" cy="590931"/>
          </a:xfrm>
          <a:prstGeom prst="roundRect">
            <a:avLst/>
          </a:prstGeom>
          <a:solidFill>
            <a:srgbClr val="CDECE8"/>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3" name="Content Placeholder 2">
            <a:extLst>
              <a:ext uri="{FF2B5EF4-FFF2-40B4-BE49-F238E27FC236}">
                <a16:creationId xmlns:a16="http://schemas.microsoft.com/office/drawing/2014/main" id="{91DE4C56-4C8A-6701-658C-0DF29964870C}"/>
              </a:ext>
            </a:extLst>
          </p:cNvPr>
          <p:cNvSpPr txBox="1">
            <a:spLocks/>
          </p:cNvSpPr>
          <p:nvPr/>
        </p:nvSpPr>
        <p:spPr>
          <a:xfrm>
            <a:off x="447328" y="5282579"/>
            <a:ext cx="8425538" cy="369332"/>
          </a:xfrm>
          <a:prstGeom prst="rect">
            <a:avLst/>
          </a:prstGeom>
          <a:ln>
            <a:noFill/>
          </a:ln>
        </p:spPr>
        <p:txBody>
          <a:bodyPr vert="horz"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en-US" sz="1800" dirty="0">
                <a:cs typeface="Calibri"/>
              </a:rPr>
              <a:t>Print a class set of worksheets to accompany this lesson: </a:t>
            </a:r>
            <a:r>
              <a:rPr lang="en-US" sz="1800" dirty="0">
                <a:cs typeface="Calibri"/>
                <a:hlinkClick r:id="rId17"/>
              </a:rPr>
              <a:t>https://tinyurl.com/2hfvufme</a:t>
            </a:r>
            <a:endParaRPr lang="en-US" sz="1800" dirty="0">
              <a:cs typeface="Calibri"/>
            </a:endParaRPr>
          </a:p>
        </p:txBody>
      </p:sp>
    </p:spTree>
    <p:extLst>
      <p:ext uri="{BB962C8B-B14F-4D97-AF65-F5344CB8AC3E}">
        <p14:creationId xmlns:p14="http://schemas.microsoft.com/office/powerpoint/2010/main" val="3671715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D6788E9-AD98-4DC8-8458-7F04698CA380}"/>
              </a:ext>
            </a:extLst>
          </p:cNvPr>
          <p:cNvSpPr>
            <a:spLocks noGrp="1"/>
          </p:cNvSpPr>
          <p:nvPr>
            <p:ph type="title"/>
          </p:nvPr>
        </p:nvSpPr>
        <p:spPr>
          <a:xfrm>
            <a:off x="335280" y="1741178"/>
            <a:ext cx="7467600" cy="424732"/>
          </a:xfrm>
          <a:ln>
            <a:noFill/>
          </a:ln>
        </p:spPr>
        <p:txBody>
          <a:bodyPr wrap="square">
            <a:spAutoFit/>
          </a:bodyPr>
          <a:lstStyle/>
          <a:p>
            <a:r>
              <a:rPr lang="en-US" sz="2400" b="0" dirty="0">
                <a:solidFill>
                  <a:schemeClr val="tx1"/>
                </a:solidFill>
                <a:latin typeface="+mn-lt"/>
                <a:ea typeface="+mj-lt"/>
                <a:cs typeface="+mj-lt"/>
              </a:rPr>
              <a:t>We are learning </a:t>
            </a:r>
            <a:r>
              <a:rPr lang="en-US" sz="2400" b="0" dirty="0">
                <a:solidFill>
                  <a:schemeClr val="tx1"/>
                </a:solidFill>
                <a:ea typeface="+mj-lt"/>
                <a:cs typeface="+mj-lt"/>
              </a:rPr>
              <a:t>to read and write two-syllable words. </a:t>
            </a:r>
            <a:endParaRPr lang="en-US" sz="2400" b="0" dirty="0">
              <a:solidFill>
                <a:schemeClr val="tx1"/>
              </a:solidFill>
              <a:latin typeface="+mn-lt"/>
              <a:ea typeface="+mj-lt"/>
              <a:cs typeface="+mj-lt"/>
            </a:endParaRPr>
          </a:p>
        </p:txBody>
      </p:sp>
      <p:sp>
        <p:nvSpPr>
          <p:cNvPr id="10" name="TextBox 9">
            <a:extLst>
              <a:ext uri="{FF2B5EF4-FFF2-40B4-BE49-F238E27FC236}">
                <a16:creationId xmlns:a16="http://schemas.microsoft.com/office/drawing/2014/main" id="{6424663C-24C3-43E9-B305-4BA826D0F46D}"/>
              </a:ext>
            </a:extLst>
          </p:cNvPr>
          <p:cNvSpPr txBox="1"/>
          <p:nvPr/>
        </p:nvSpPr>
        <p:spPr>
          <a:xfrm>
            <a:off x="335280" y="3633403"/>
            <a:ext cx="9902952" cy="1938992"/>
          </a:xfrm>
          <a:prstGeom prst="rect">
            <a:avLst/>
          </a:prstGeom>
          <a:noFill/>
        </p:spPr>
        <p:txBody>
          <a:bodyPr wrap="square" rtlCol="0">
            <a:spAutoFit/>
          </a:bodyPr>
          <a:lstStyle/>
          <a:p>
            <a:r>
              <a:rPr lang="en-US" sz="2400" dirty="0"/>
              <a:t>I will know I have been successful if I can:</a:t>
            </a:r>
          </a:p>
          <a:p>
            <a:r>
              <a:rPr lang="en-US" sz="2400" dirty="0"/>
              <a:t>- identify a VC/CV pattern in a two-syllable word</a:t>
            </a:r>
          </a:p>
          <a:p>
            <a:r>
              <a:rPr lang="en-US" sz="2400" dirty="0"/>
              <a:t>- read two-syllable words with a VC/CV pattern</a:t>
            </a:r>
          </a:p>
          <a:p>
            <a:r>
              <a:rPr lang="en-US" sz="2400" dirty="0"/>
              <a:t>- write two-syllable words with a VC/CV pattern.</a:t>
            </a:r>
          </a:p>
          <a:p>
            <a:endParaRPr lang="en-US" sz="2400" dirty="0"/>
          </a:p>
        </p:txBody>
      </p:sp>
      <p:sp>
        <p:nvSpPr>
          <p:cNvPr id="11" name="Title 1">
            <a:extLst>
              <a:ext uri="{FF2B5EF4-FFF2-40B4-BE49-F238E27FC236}">
                <a16:creationId xmlns:a16="http://schemas.microsoft.com/office/drawing/2014/main" id="{83C64F75-6798-4D82-A9C5-7205C071E026}"/>
              </a:ext>
            </a:extLst>
          </p:cNvPr>
          <p:cNvSpPr txBox="1">
            <a:spLocks/>
          </p:cNvSpPr>
          <p:nvPr/>
        </p:nvSpPr>
        <p:spPr>
          <a:xfrm>
            <a:off x="33528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t>Learning intention</a:t>
            </a:r>
          </a:p>
        </p:txBody>
      </p:sp>
      <p:sp>
        <p:nvSpPr>
          <p:cNvPr id="12" name="Title 1">
            <a:extLst>
              <a:ext uri="{FF2B5EF4-FFF2-40B4-BE49-F238E27FC236}">
                <a16:creationId xmlns:a16="http://schemas.microsoft.com/office/drawing/2014/main" id="{C5FCB3F3-6D12-4C20-9D27-CBF5DBADE1FE}"/>
              </a:ext>
            </a:extLst>
          </p:cNvPr>
          <p:cNvSpPr txBox="1">
            <a:spLocks/>
          </p:cNvSpPr>
          <p:nvPr/>
        </p:nvSpPr>
        <p:spPr>
          <a:xfrm>
            <a:off x="335280" y="24193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AU" sz="4400" b="1" kern="1200">
                <a:solidFill>
                  <a:srgbClr val="0E1D42"/>
                </a:solidFill>
                <a:latin typeface="+mn-lt"/>
                <a:ea typeface="+mj-ea"/>
                <a:cs typeface="Calibri" panose="020F0502020204030204" pitchFamily="34" charset="0"/>
              </a:defRPr>
            </a:lvl1pPr>
          </a:lstStyle>
          <a:p>
            <a:r>
              <a:rPr lang="en-US" dirty="0">
                <a:solidFill>
                  <a:schemeClr val="tx1"/>
                </a:solidFill>
              </a:rPr>
              <a:t>Success criteria</a:t>
            </a:r>
          </a:p>
        </p:txBody>
      </p:sp>
    </p:spTree>
    <p:extLst>
      <p:ext uri="{BB962C8B-B14F-4D97-AF65-F5344CB8AC3E}">
        <p14:creationId xmlns:p14="http://schemas.microsoft.com/office/powerpoint/2010/main" val="3334894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47393B4-5DA9-4F69-8C8D-47E4BFD51470}"/>
              </a:ext>
            </a:extLst>
          </p:cNvPr>
          <p:cNvSpPr>
            <a:spLocks noGrp="1"/>
          </p:cNvSpPr>
          <p:nvPr>
            <p:ph type="title"/>
          </p:nvPr>
        </p:nvSpPr>
        <p:spPr>
          <a:xfrm>
            <a:off x="335280" y="365125"/>
            <a:ext cx="10515600" cy="1325563"/>
          </a:xfrm>
        </p:spPr>
        <p:txBody>
          <a:bodyPr/>
          <a:lstStyle/>
          <a:p>
            <a:r>
              <a:rPr lang="en-US" b="1" dirty="0">
                <a:solidFill>
                  <a:schemeClr val="tx1"/>
                </a:solidFill>
                <a:latin typeface="+mn-lt"/>
                <a:cs typeface="Calibri" panose="020F0502020204030204" pitchFamily="34" charset="0"/>
              </a:rPr>
              <a:t>I do…</a:t>
            </a:r>
          </a:p>
        </p:txBody>
      </p:sp>
      <p:grpSp>
        <p:nvGrpSpPr>
          <p:cNvPr id="14" name="Group 13">
            <a:extLst>
              <a:ext uri="{FF2B5EF4-FFF2-40B4-BE49-F238E27FC236}">
                <a16:creationId xmlns:a16="http://schemas.microsoft.com/office/drawing/2014/main" id="{69822A96-2350-447E-AB30-3B6AAA78A060}"/>
              </a:ext>
            </a:extLst>
          </p:cNvPr>
          <p:cNvGrpSpPr/>
          <p:nvPr/>
        </p:nvGrpSpPr>
        <p:grpSpPr>
          <a:xfrm>
            <a:off x="335281" y="5556940"/>
            <a:ext cx="784860" cy="799396"/>
            <a:chOff x="335280" y="1766014"/>
            <a:chExt cx="1082040" cy="1102079"/>
          </a:xfrm>
        </p:grpSpPr>
        <p:sp>
          <p:nvSpPr>
            <p:cNvPr id="15" name="Rectangle: Rounded Corners 14">
              <a:extLst>
                <a:ext uri="{FF2B5EF4-FFF2-40B4-BE49-F238E27FC236}">
                  <a16:creationId xmlns:a16="http://schemas.microsoft.com/office/drawing/2014/main" id="{80FA5E92-2741-4824-9FD9-BACA29F0320C}"/>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Graphic 9" descr="Teacher outline">
              <a:extLst>
                <a:ext uri="{FF2B5EF4-FFF2-40B4-BE49-F238E27FC236}">
                  <a16:creationId xmlns:a16="http://schemas.microsoft.com/office/drawing/2014/main" id="{510292DE-D75A-4108-9BCB-ADCD8947ED7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18" name="Group 17">
            <a:extLst>
              <a:ext uri="{FF2B5EF4-FFF2-40B4-BE49-F238E27FC236}">
                <a16:creationId xmlns:a16="http://schemas.microsoft.com/office/drawing/2014/main" id="{15140336-4669-4406-9EDF-DD87C9782C89}"/>
              </a:ext>
            </a:extLst>
          </p:cNvPr>
          <p:cNvGrpSpPr/>
          <p:nvPr/>
        </p:nvGrpSpPr>
        <p:grpSpPr>
          <a:xfrm>
            <a:off x="1287780" y="5556940"/>
            <a:ext cx="784861" cy="799396"/>
            <a:chOff x="6471742" y="1766013"/>
            <a:chExt cx="1082040" cy="1102079"/>
          </a:xfrm>
        </p:grpSpPr>
        <p:sp>
          <p:nvSpPr>
            <p:cNvPr id="19" name="Rectangle: Rounded Corners 18">
              <a:extLst>
                <a:ext uri="{FF2B5EF4-FFF2-40B4-BE49-F238E27FC236}">
                  <a16:creationId xmlns:a16="http://schemas.microsoft.com/office/drawing/2014/main" id="{5D795ABB-D7F9-490B-BDED-E6A784D378EC}"/>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descr="Pencil outline">
              <a:extLst>
                <a:ext uri="{FF2B5EF4-FFF2-40B4-BE49-F238E27FC236}">
                  <a16:creationId xmlns:a16="http://schemas.microsoft.com/office/drawing/2014/main" id="{B08CCBAE-604C-4DD6-876C-28D1DBB647E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39839" y="2044129"/>
              <a:ext cx="545844" cy="545844"/>
            </a:xfrm>
            <a:prstGeom prst="rect">
              <a:avLst/>
            </a:prstGeom>
          </p:spPr>
        </p:pic>
      </p:grpSp>
      <p:sp>
        <p:nvSpPr>
          <p:cNvPr id="4" name="TextBox 3">
            <a:extLst>
              <a:ext uri="{FF2B5EF4-FFF2-40B4-BE49-F238E27FC236}">
                <a16:creationId xmlns:a16="http://schemas.microsoft.com/office/drawing/2014/main" id="{5E5F3FC2-7239-6FCB-24E5-F9D8EECDB2B1}"/>
              </a:ext>
            </a:extLst>
          </p:cNvPr>
          <p:cNvSpPr txBox="1"/>
          <p:nvPr/>
        </p:nvSpPr>
        <p:spPr>
          <a:xfrm>
            <a:off x="1870017" y="2321004"/>
            <a:ext cx="8451965" cy="2215991"/>
          </a:xfrm>
          <a:prstGeom prst="rect">
            <a:avLst/>
          </a:prstGeom>
          <a:noFill/>
        </p:spPr>
        <p:txBody>
          <a:bodyPr wrap="square" rtlCol="0">
            <a:spAutoFit/>
          </a:bodyPr>
          <a:lstStyle/>
          <a:p>
            <a:r>
              <a:rPr lang="en-US" sz="13800" b="1" dirty="0"/>
              <a:t>w</a:t>
            </a:r>
            <a:r>
              <a:rPr lang="en-US" sz="10000" b="1" dirty="0"/>
              <a:t> </a:t>
            </a:r>
            <a:r>
              <a:rPr lang="en-US" sz="13800" b="1" dirty="0"/>
              <a:t>o</a:t>
            </a:r>
            <a:r>
              <a:rPr lang="en-US" sz="10000" b="1" dirty="0"/>
              <a:t> </a:t>
            </a:r>
            <a:r>
              <a:rPr lang="en-US" sz="13800" b="1" dirty="0"/>
              <a:t>m</a:t>
            </a:r>
            <a:r>
              <a:rPr lang="en-US" sz="13800" b="1" dirty="0">
                <a:solidFill>
                  <a:srgbClr val="4557AD"/>
                </a:solidFill>
              </a:rPr>
              <a:t>/</a:t>
            </a:r>
            <a:r>
              <a:rPr lang="en-US" sz="13800" b="1" dirty="0"/>
              <a:t>b</a:t>
            </a:r>
            <a:r>
              <a:rPr lang="en-US" sz="10000" b="1" dirty="0"/>
              <a:t> </a:t>
            </a:r>
            <a:r>
              <a:rPr lang="en-US" sz="13800" b="1" dirty="0"/>
              <a:t>a</a:t>
            </a:r>
            <a:r>
              <a:rPr lang="en-US" sz="10000" b="1" dirty="0"/>
              <a:t> </a:t>
            </a:r>
            <a:r>
              <a:rPr lang="en-US" sz="13800" b="1" dirty="0"/>
              <a:t>t</a:t>
            </a:r>
            <a:endParaRPr lang="en-AU" sz="13800" b="1" dirty="0">
              <a:solidFill>
                <a:srgbClr val="4557AD"/>
              </a:solidFill>
            </a:endParaRPr>
          </a:p>
        </p:txBody>
      </p:sp>
      <p:sp>
        <p:nvSpPr>
          <p:cNvPr id="8" name="TextBox 7">
            <a:extLst>
              <a:ext uri="{FF2B5EF4-FFF2-40B4-BE49-F238E27FC236}">
                <a16:creationId xmlns:a16="http://schemas.microsoft.com/office/drawing/2014/main" id="{9D31C32A-4896-2D8A-3551-F9CEFC30CCB1}"/>
              </a:ext>
            </a:extLst>
          </p:cNvPr>
          <p:cNvSpPr txBox="1"/>
          <p:nvPr/>
        </p:nvSpPr>
        <p:spPr>
          <a:xfrm>
            <a:off x="3576320" y="1027906"/>
            <a:ext cx="3373120" cy="1631216"/>
          </a:xfrm>
          <a:prstGeom prst="rect">
            <a:avLst/>
          </a:prstGeom>
          <a:noFill/>
        </p:spPr>
        <p:txBody>
          <a:bodyPr wrap="square" rtlCol="0">
            <a:spAutoFit/>
          </a:bodyPr>
          <a:lstStyle/>
          <a:p>
            <a:r>
              <a:rPr lang="en-US" sz="10000" b="1" dirty="0">
                <a:solidFill>
                  <a:srgbClr val="4557AD"/>
                </a:solidFill>
              </a:rPr>
              <a:t>V   C /</a:t>
            </a:r>
            <a:endParaRPr lang="en-AU" sz="10000" b="1" dirty="0">
              <a:solidFill>
                <a:srgbClr val="4557AD"/>
              </a:solidFill>
            </a:endParaRPr>
          </a:p>
        </p:txBody>
      </p:sp>
      <p:sp>
        <p:nvSpPr>
          <p:cNvPr id="2" name="TextBox 1">
            <a:extLst>
              <a:ext uri="{FF2B5EF4-FFF2-40B4-BE49-F238E27FC236}">
                <a16:creationId xmlns:a16="http://schemas.microsoft.com/office/drawing/2014/main" id="{264C11D1-78EA-BB82-2762-DA9506B0175D}"/>
              </a:ext>
            </a:extLst>
          </p:cNvPr>
          <p:cNvSpPr txBox="1"/>
          <p:nvPr/>
        </p:nvSpPr>
        <p:spPr>
          <a:xfrm>
            <a:off x="6614160" y="1027906"/>
            <a:ext cx="2926080" cy="1631216"/>
          </a:xfrm>
          <a:prstGeom prst="rect">
            <a:avLst/>
          </a:prstGeom>
          <a:noFill/>
        </p:spPr>
        <p:txBody>
          <a:bodyPr wrap="square" rtlCol="0">
            <a:spAutoFit/>
          </a:bodyPr>
          <a:lstStyle/>
          <a:p>
            <a:r>
              <a:rPr lang="en-US" sz="10000" b="1" dirty="0">
                <a:solidFill>
                  <a:srgbClr val="4557AD"/>
                </a:solidFill>
              </a:rPr>
              <a:t> C  V</a:t>
            </a:r>
            <a:endParaRPr lang="en-AU" sz="10000" b="1" dirty="0">
              <a:solidFill>
                <a:srgbClr val="4557AD"/>
              </a:solidFill>
            </a:endParaRPr>
          </a:p>
        </p:txBody>
      </p:sp>
    </p:spTree>
    <p:extLst>
      <p:ext uri="{BB962C8B-B14F-4D97-AF65-F5344CB8AC3E}">
        <p14:creationId xmlns:p14="http://schemas.microsoft.com/office/powerpoint/2010/main" val="3917018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47393B4-5DA9-4F69-8C8D-47E4BFD51470}"/>
              </a:ext>
            </a:extLst>
          </p:cNvPr>
          <p:cNvSpPr>
            <a:spLocks noGrp="1"/>
          </p:cNvSpPr>
          <p:nvPr>
            <p:ph type="title"/>
          </p:nvPr>
        </p:nvSpPr>
        <p:spPr>
          <a:xfrm>
            <a:off x="335280" y="365125"/>
            <a:ext cx="10515600" cy="1325563"/>
          </a:xfrm>
        </p:spPr>
        <p:txBody>
          <a:bodyPr/>
          <a:lstStyle/>
          <a:p>
            <a:r>
              <a:rPr lang="en-US" dirty="0">
                <a:solidFill>
                  <a:schemeClr val="tx1"/>
                </a:solidFill>
              </a:rPr>
              <a:t>We</a:t>
            </a:r>
            <a:r>
              <a:rPr lang="en-US" b="1" dirty="0">
                <a:solidFill>
                  <a:schemeClr val="tx1"/>
                </a:solidFill>
                <a:latin typeface="+mn-lt"/>
                <a:cs typeface="Calibri" panose="020F0502020204030204" pitchFamily="34" charset="0"/>
              </a:rPr>
              <a:t> do…</a:t>
            </a:r>
          </a:p>
        </p:txBody>
      </p:sp>
      <p:grpSp>
        <p:nvGrpSpPr>
          <p:cNvPr id="14" name="Group 13">
            <a:extLst>
              <a:ext uri="{FF2B5EF4-FFF2-40B4-BE49-F238E27FC236}">
                <a16:creationId xmlns:a16="http://schemas.microsoft.com/office/drawing/2014/main" id="{69822A96-2350-447E-AB30-3B6AAA78A060}"/>
              </a:ext>
            </a:extLst>
          </p:cNvPr>
          <p:cNvGrpSpPr/>
          <p:nvPr/>
        </p:nvGrpSpPr>
        <p:grpSpPr>
          <a:xfrm>
            <a:off x="335281" y="5556940"/>
            <a:ext cx="784860" cy="799396"/>
            <a:chOff x="335280" y="1766014"/>
            <a:chExt cx="1082040" cy="1102079"/>
          </a:xfrm>
        </p:grpSpPr>
        <p:sp>
          <p:nvSpPr>
            <p:cNvPr id="15" name="Rectangle: Rounded Corners 14">
              <a:extLst>
                <a:ext uri="{FF2B5EF4-FFF2-40B4-BE49-F238E27FC236}">
                  <a16:creationId xmlns:a16="http://schemas.microsoft.com/office/drawing/2014/main" id="{80FA5E92-2741-4824-9FD9-BACA29F0320C}"/>
                </a:ext>
              </a:extLst>
            </p:cNvPr>
            <p:cNvSpPr/>
            <p:nvPr/>
          </p:nvSpPr>
          <p:spPr>
            <a:xfrm>
              <a:off x="335280" y="1766014"/>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Graphic 9" descr="Teacher outline">
              <a:extLst>
                <a:ext uri="{FF2B5EF4-FFF2-40B4-BE49-F238E27FC236}">
                  <a16:creationId xmlns:a16="http://schemas.microsoft.com/office/drawing/2014/main" id="{510292DE-D75A-4108-9BCB-ADCD8947ED7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674" y="1943600"/>
              <a:ext cx="688952" cy="688952"/>
            </a:xfrm>
            <a:prstGeom prst="rect">
              <a:avLst/>
            </a:prstGeom>
          </p:spPr>
        </p:pic>
      </p:grpSp>
      <p:grpSp>
        <p:nvGrpSpPr>
          <p:cNvPr id="18" name="Group 17">
            <a:extLst>
              <a:ext uri="{FF2B5EF4-FFF2-40B4-BE49-F238E27FC236}">
                <a16:creationId xmlns:a16="http://schemas.microsoft.com/office/drawing/2014/main" id="{15140336-4669-4406-9EDF-DD87C9782C89}"/>
              </a:ext>
            </a:extLst>
          </p:cNvPr>
          <p:cNvGrpSpPr/>
          <p:nvPr/>
        </p:nvGrpSpPr>
        <p:grpSpPr>
          <a:xfrm>
            <a:off x="1287780" y="5556940"/>
            <a:ext cx="784861" cy="799396"/>
            <a:chOff x="6471742" y="1766013"/>
            <a:chExt cx="1082040" cy="1102079"/>
          </a:xfrm>
        </p:grpSpPr>
        <p:sp>
          <p:nvSpPr>
            <p:cNvPr id="19" name="Rectangle: Rounded Corners 18">
              <a:extLst>
                <a:ext uri="{FF2B5EF4-FFF2-40B4-BE49-F238E27FC236}">
                  <a16:creationId xmlns:a16="http://schemas.microsoft.com/office/drawing/2014/main" id="{5D795ABB-D7F9-490B-BDED-E6A784D378EC}"/>
                </a:ext>
              </a:extLst>
            </p:cNvPr>
            <p:cNvSpPr/>
            <p:nvPr/>
          </p:nvSpPr>
          <p:spPr>
            <a:xfrm>
              <a:off x="6471742" y="1766013"/>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descr="Pencil outline">
              <a:extLst>
                <a:ext uri="{FF2B5EF4-FFF2-40B4-BE49-F238E27FC236}">
                  <a16:creationId xmlns:a16="http://schemas.microsoft.com/office/drawing/2014/main" id="{B08CCBAE-604C-4DD6-876C-28D1DBB647E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39839" y="2044129"/>
              <a:ext cx="545844" cy="545844"/>
            </a:xfrm>
            <a:prstGeom prst="rect">
              <a:avLst/>
            </a:prstGeom>
          </p:spPr>
        </p:pic>
      </p:grpSp>
      <p:sp>
        <p:nvSpPr>
          <p:cNvPr id="2" name="TextBox 1">
            <a:extLst>
              <a:ext uri="{FF2B5EF4-FFF2-40B4-BE49-F238E27FC236}">
                <a16:creationId xmlns:a16="http://schemas.microsoft.com/office/drawing/2014/main" id="{A79F7E33-BE57-86B2-14F5-B17888E93A03}"/>
              </a:ext>
            </a:extLst>
          </p:cNvPr>
          <p:cNvSpPr txBox="1"/>
          <p:nvPr/>
        </p:nvSpPr>
        <p:spPr>
          <a:xfrm>
            <a:off x="197980" y="2018970"/>
            <a:ext cx="3860352" cy="1092607"/>
          </a:xfrm>
          <a:prstGeom prst="rect">
            <a:avLst/>
          </a:prstGeom>
          <a:noFill/>
        </p:spPr>
        <p:txBody>
          <a:bodyPr wrap="none" rtlCol="0">
            <a:spAutoFit/>
          </a:bodyPr>
          <a:lstStyle/>
          <a:p>
            <a:r>
              <a:rPr lang="en-US" sz="6500" b="1" dirty="0">
                <a:solidFill>
                  <a:srgbClr val="4557AD"/>
                </a:solidFill>
              </a:rPr>
              <a:t>s u d  d e n</a:t>
            </a:r>
            <a:endParaRPr lang="en-AU" sz="6500" b="1" dirty="0">
              <a:solidFill>
                <a:srgbClr val="4557AD"/>
              </a:solidFill>
            </a:endParaRPr>
          </a:p>
        </p:txBody>
      </p:sp>
      <p:sp>
        <p:nvSpPr>
          <p:cNvPr id="3" name="TextBox 2">
            <a:extLst>
              <a:ext uri="{FF2B5EF4-FFF2-40B4-BE49-F238E27FC236}">
                <a16:creationId xmlns:a16="http://schemas.microsoft.com/office/drawing/2014/main" id="{A8F0E65C-0A3B-1506-9417-2B707A010AE2}"/>
              </a:ext>
            </a:extLst>
          </p:cNvPr>
          <p:cNvSpPr txBox="1"/>
          <p:nvPr/>
        </p:nvSpPr>
        <p:spPr>
          <a:xfrm>
            <a:off x="772305" y="1443236"/>
            <a:ext cx="2678938" cy="923330"/>
          </a:xfrm>
          <a:prstGeom prst="rect">
            <a:avLst/>
          </a:prstGeom>
          <a:noFill/>
        </p:spPr>
        <p:txBody>
          <a:bodyPr wrap="none" rtlCol="0">
            <a:spAutoFit/>
          </a:bodyPr>
          <a:lstStyle/>
          <a:p>
            <a:r>
              <a:rPr lang="en-US" sz="5400" b="1" dirty="0"/>
              <a:t>V  C   C V</a:t>
            </a:r>
            <a:endParaRPr lang="en-AU" sz="5400" b="1" dirty="0"/>
          </a:p>
        </p:txBody>
      </p:sp>
      <p:grpSp>
        <p:nvGrpSpPr>
          <p:cNvPr id="6" name="Group 5">
            <a:extLst>
              <a:ext uri="{FF2B5EF4-FFF2-40B4-BE49-F238E27FC236}">
                <a16:creationId xmlns:a16="http://schemas.microsoft.com/office/drawing/2014/main" id="{6516C42E-81E7-39DF-09FC-D01BEF385861}"/>
              </a:ext>
            </a:extLst>
          </p:cNvPr>
          <p:cNvGrpSpPr/>
          <p:nvPr/>
        </p:nvGrpSpPr>
        <p:grpSpPr>
          <a:xfrm>
            <a:off x="1830100" y="1393164"/>
            <a:ext cx="835598" cy="1641469"/>
            <a:chOff x="6630410" y="948776"/>
            <a:chExt cx="835598" cy="1641469"/>
          </a:xfrm>
        </p:grpSpPr>
        <p:sp>
          <p:nvSpPr>
            <p:cNvPr id="7" name="TextBox 6">
              <a:extLst>
                <a:ext uri="{FF2B5EF4-FFF2-40B4-BE49-F238E27FC236}">
                  <a16:creationId xmlns:a16="http://schemas.microsoft.com/office/drawing/2014/main" id="{B19A8F1F-0905-5F3C-9804-73D53D74E9BD}"/>
                </a:ext>
              </a:extLst>
            </p:cNvPr>
            <p:cNvSpPr txBox="1"/>
            <p:nvPr/>
          </p:nvSpPr>
          <p:spPr>
            <a:xfrm>
              <a:off x="6826089" y="948776"/>
              <a:ext cx="639919" cy="923330"/>
            </a:xfrm>
            <a:prstGeom prst="rect">
              <a:avLst/>
            </a:prstGeom>
            <a:noFill/>
          </p:spPr>
          <p:txBody>
            <a:bodyPr wrap="none" rtlCol="0">
              <a:spAutoFit/>
            </a:bodyPr>
            <a:lstStyle/>
            <a:p>
              <a:r>
                <a:rPr lang="en-US" sz="5400" b="1" dirty="0"/>
                <a:t>/ </a:t>
              </a:r>
            </a:p>
          </p:txBody>
        </p:sp>
        <p:sp>
          <p:nvSpPr>
            <p:cNvPr id="8" name="TextBox 7">
              <a:extLst>
                <a:ext uri="{FF2B5EF4-FFF2-40B4-BE49-F238E27FC236}">
                  <a16:creationId xmlns:a16="http://schemas.microsoft.com/office/drawing/2014/main" id="{0C8E613D-3C30-9DBB-85DC-BB99EA3344D0}"/>
                </a:ext>
              </a:extLst>
            </p:cNvPr>
            <p:cNvSpPr txBox="1"/>
            <p:nvPr/>
          </p:nvSpPr>
          <p:spPr>
            <a:xfrm>
              <a:off x="6630410" y="1574582"/>
              <a:ext cx="689612" cy="1015663"/>
            </a:xfrm>
            <a:prstGeom prst="rect">
              <a:avLst/>
            </a:prstGeom>
            <a:noFill/>
          </p:spPr>
          <p:txBody>
            <a:bodyPr wrap="none" rtlCol="0">
              <a:spAutoFit/>
            </a:bodyPr>
            <a:lstStyle/>
            <a:p>
              <a:r>
                <a:rPr lang="en-US" sz="6000" b="1" dirty="0"/>
                <a:t>/</a:t>
              </a:r>
              <a:r>
                <a:rPr lang="en-US" sz="6000" b="1" dirty="0">
                  <a:solidFill>
                    <a:srgbClr val="4557AD"/>
                  </a:solidFill>
                </a:rPr>
                <a:t> </a:t>
              </a:r>
            </a:p>
          </p:txBody>
        </p:sp>
      </p:grpSp>
      <p:sp>
        <p:nvSpPr>
          <p:cNvPr id="9" name="TextBox 8">
            <a:extLst>
              <a:ext uri="{FF2B5EF4-FFF2-40B4-BE49-F238E27FC236}">
                <a16:creationId xmlns:a16="http://schemas.microsoft.com/office/drawing/2014/main" id="{42246E8B-DF54-4073-54EC-83D9389124E2}"/>
              </a:ext>
            </a:extLst>
          </p:cNvPr>
          <p:cNvSpPr txBox="1"/>
          <p:nvPr/>
        </p:nvSpPr>
        <p:spPr>
          <a:xfrm>
            <a:off x="7433866" y="4295412"/>
            <a:ext cx="4451860" cy="1092607"/>
          </a:xfrm>
          <a:prstGeom prst="rect">
            <a:avLst/>
          </a:prstGeom>
          <a:noFill/>
        </p:spPr>
        <p:txBody>
          <a:bodyPr wrap="none" rtlCol="0">
            <a:spAutoFit/>
          </a:bodyPr>
          <a:lstStyle/>
          <a:p>
            <a:r>
              <a:rPr lang="en-US" sz="6500" b="1" dirty="0">
                <a:solidFill>
                  <a:srgbClr val="4557AD"/>
                </a:solidFill>
              </a:rPr>
              <a:t>p r o b  l e m</a:t>
            </a:r>
            <a:endParaRPr lang="en-AU" sz="6500" b="1" dirty="0">
              <a:solidFill>
                <a:srgbClr val="4557AD"/>
              </a:solidFill>
            </a:endParaRPr>
          </a:p>
        </p:txBody>
      </p:sp>
      <p:sp>
        <p:nvSpPr>
          <p:cNvPr id="21" name="TextBox 20">
            <a:extLst>
              <a:ext uri="{FF2B5EF4-FFF2-40B4-BE49-F238E27FC236}">
                <a16:creationId xmlns:a16="http://schemas.microsoft.com/office/drawing/2014/main" id="{DF8EB75D-0807-7FC5-19F4-E1AD78C181FD}"/>
              </a:ext>
            </a:extLst>
          </p:cNvPr>
          <p:cNvSpPr txBox="1"/>
          <p:nvPr/>
        </p:nvSpPr>
        <p:spPr>
          <a:xfrm>
            <a:off x="4249368" y="3111577"/>
            <a:ext cx="3567002" cy="1092607"/>
          </a:xfrm>
          <a:prstGeom prst="rect">
            <a:avLst/>
          </a:prstGeom>
          <a:noFill/>
        </p:spPr>
        <p:txBody>
          <a:bodyPr wrap="none" rtlCol="0">
            <a:spAutoFit/>
          </a:bodyPr>
          <a:lstStyle/>
          <a:p>
            <a:r>
              <a:rPr lang="en-US" sz="6500" b="1" dirty="0">
                <a:solidFill>
                  <a:srgbClr val="4557AD"/>
                </a:solidFill>
              </a:rPr>
              <a:t>b a n  d i t</a:t>
            </a:r>
            <a:endParaRPr lang="en-AU" sz="6500" b="1" dirty="0">
              <a:solidFill>
                <a:srgbClr val="4557AD"/>
              </a:solidFill>
            </a:endParaRPr>
          </a:p>
        </p:txBody>
      </p:sp>
      <p:sp>
        <p:nvSpPr>
          <p:cNvPr id="26" name="TextBox 25">
            <a:extLst>
              <a:ext uri="{FF2B5EF4-FFF2-40B4-BE49-F238E27FC236}">
                <a16:creationId xmlns:a16="http://schemas.microsoft.com/office/drawing/2014/main" id="{368E38F7-B9DE-3A33-53A5-98AF1DC9DF73}"/>
              </a:ext>
            </a:extLst>
          </p:cNvPr>
          <p:cNvSpPr txBox="1"/>
          <p:nvPr/>
        </p:nvSpPr>
        <p:spPr>
          <a:xfrm>
            <a:off x="4844108" y="2533947"/>
            <a:ext cx="2678938" cy="923330"/>
          </a:xfrm>
          <a:prstGeom prst="rect">
            <a:avLst/>
          </a:prstGeom>
          <a:noFill/>
        </p:spPr>
        <p:txBody>
          <a:bodyPr wrap="none" rtlCol="0">
            <a:spAutoFit/>
          </a:bodyPr>
          <a:lstStyle/>
          <a:p>
            <a:r>
              <a:rPr lang="en-US" sz="5400" b="1" dirty="0"/>
              <a:t>V  C   C</a:t>
            </a:r>
            <a:r>
              <a:rPr lang="en-US" sz="3200" b="1" dirty="0"/>
              <a:t> </a:t>
            </a:r>
            <a:r>
              <a:rPr lang="en-US" sz="5400" b="1" dirty="0"/>
              <a:t>V</a:t>
            </a:r>
            <a:endParaRPr lang="en-AU" sz="5400" b="1" dirty="0"/>
          </a:p>
        </p:txBody>
      </p:sp>
      <p:grpSp>
        <p:nvGrpSpPr>
          <p:cNvPr id="27" name="Group 26">
            <a:extLst>
              <a:ext uri="{FF2B5EF4-FFF2-40B4-BE49-F238E27FC236}">
                <a16:creationId xmlns:a16="http://schemas.microsoft.com/office/drawing/2014/main" id="{88D6B186-CD4C-455C-B3E7-CD90DE14A7A6}"/>
              </a:ext>
            </a:extLst>
          </p:cNvPr>
          <p:cNvGrpSpPr/>
          <p:nvPr/>
        </p:nvGrpSpPr>
        <p:grpSpPr>
          <a:xfrm>
            <a:off x="5932368" y="2520919"/>
            <a:ext cx="755751" cy="1578194"/>
            <a:chOff x="6630410" y="1012051"/>
            <a:chExt cx="755751" cy="1578194"/>
          </a:xfrm>
        </p:grpSpPr>
        <p:sp>
          <p:nvSpPr>
            <p:cNvPr id="28" name="TextBox 27">
              <a:extLst>
                <a:ext uri="{FF2B5EF4-FFF2-40B4-BE49-F238E27FC236}">
                  <a16:creationId xmlns:a16="http://schemas.microsoft.com/office/drawing/2014/main" id="{5CD703AC-925D-D439-EFB7-19D50749DD21}"/>
                </a:ext>
              </a:extLst>
            </p:cNvPr>
            <p:cNvSpPr txBox="1"/>
            <p:nvPr/>
          </p:nvSpPr>
          <p:spPr>
            <a:xfrm>
              <a:off x="6746242" y="1012051"/>
              <a:ext cx="639919" cy="923330"/>
            </a:xfrm>
            <a:prstGeom prst="rect">
              <a:avLst/>
            </a:prstGeom>
            <a:noFill/>
          </p:spPr>
          <p:txBody>
            <a:bodyPr wrap="none" rtlCol="0">
              <a:spAutoFit/>
            </a:bodyPr>
            <a:lstStyle/>
            <a:p>
              <a:r>
                <a:rPr lang="en-US" sz="5400" b="1" dirty="0"/>
                <a:t>/ </a:t>
              </a:r>
            </a:p>
          </p:txBody>
        </p:sp>
        <p:sp>
          <p:nvSpPr>
            <p:cNvPr id="29" name="TextBox 28">
              <a:extLst>
                <a:ext uri="{FF2B5EF4-FFF2-40B4-BE49-F238E27FC236}">
                  <a16:creationId xmlns:a16="http://schemas.microsoft.com/office/drawing/2014/main" id="{822789EF-2374-59A5-507B-5BC4E451E8FB}"/>
                </a:ext>
              </a:extLst>
            </p:cNvPr>
            <p:cNvSpPr txBox="1"/>
            <p:nvPr/>
          </p:nvSpPr>
          <p:spPr>
            <a:xfrm>
              <a:off x="6630410" y="1574582"/>
              <a:ext cx="689612" cy="1015663"/>
            </a:xfrm>
            <a:prstGeom prst="rect">
              <a:avLst/>
            </a:prstGeom>
            <a:noFill/>
          </p:spPr>
          <p:txBody>
            <a:bodyPr wrap="none" rtlCol="0">
              <a:spAutoFit/>
            </a:bodyPr>
            <a:lstStyle/>
            <a:p>
              <a:r>
                <a:rPr lang="en-US" sz="6000" b="1" dirty="0"/>
                <a:t>/</a:t>
              </a:r>
              <a:r>
                <a:rPr lang="en-US" sz="6000" b="1" dirty="0">
                  <a:solidFill>
                    <a:srgbClr val="4557AD"/>
                  </a:solidFill>
                </a:rPr>
                <a:t> </a:t>
              </a:r>
            </a:p>
          </p:txBody>
        </p:sp>
      </p:grpSp>
      <p:sp>
        <p:nvSpPr>
          <p:cNvPr id="32" name="TextBox 31">
            <a:extLst>
              <a:ext uri="{FF2B5EF4-FFF2-40B4-BE49-F238E27FC236}">
                <a16:creationId xmlns:a16="http://schemas.microsoft.com/office/drawing/2014/main" id="{7C0192C8-C73D-8F39-A785-462325E018C3}"/>
              </a:ext>
            </a:extLst>
          </p:cNvPr>
          <p:cNvSpPr txBox="1"/>
          <p:nvPr/>
        </p:nvSpPr>
        <p:spPr>
          <a:xfrm>
            <a:off x="9659796" y="4292357"/>
            <a:ext cx="689612" cy="545322"/>
          </a:xfrm>
          <a:prstGeom prst="rect">
            <a:avLst/>
          </a:prstGeom>
          <a:noFill/>
        </p:spPr>
        <p:txBody>
          <a:bodyPr wrap="none" rtlCol="0">
            <a:spAutoFit/>
          </a:bodyPr>
          <a:lstStyle/>
          <a:p>
            <a:r>
              <a:rPr lang="en-US" sz="6000" b="1" dirty="0"/>
              <a:t>/ </a:t>
            </a:r>
          </a:p>
        </p:txBody>
      </p:sp>
      <p:sp>
        <p:nvSpPr>
          <p:cNvPr id="33" name="TextBox 32">
            <a:extLst>
              <a:ext uri="{FF2B5EF4-FFF2-40B4-BE49-F238E27FC236}">
                <a16:creationId xmlns:a16="http://schemas.microsoft.com/office/drawing/2014/main" id="{B0061D0F-A680-D7FC-5F2E-947F3EE16D91}"/>
              </a:ext>
            </a:extLst>
          </p:cNvPr>
          <p:cNvSpPr txBox="1"/>
          <p:nvPr/>
        </p:nvSpPr>
        <p:spPr>
          <a:xfrm>
            <a:off x="8579776" y="3673150"/>
            <a:ext cx="2417650" cy="923330"/>
          </a:xfrm>
          <a:prstGeom prst="rect">
            <a:avLst/>
          </a:prstGeom>
          <a:noFill/>
        </p:spPr>
        <p:txBody>
          <a:bodyPr wrap="none" rtlCol="0">
            <a:spAutoFit/>
          </a:bodyPr>
          <a:lstStyle/>
          <a:p>
            <a:r>
              <a:rPr lang="en-US" sz="5400" b="1" dirty="0"/>
              <a:t>V C   C</a:t>
            </a:r>
            <a:r>
              <a:rPr lang="en-US" b="1" dirty="0"/>
              <a:t> </a:t>
            </a:r>
            <a:r>
              <a:rPr lang="en-US" sz="5400" b="1" dirty="0"/>
              <a:t>V</a:t>
            </a:r>
            <a:endParaRPr lang="en-AU" sz="5400" b="1" dirty="0"/>
          </a:p>
        </p:txBody>
      </p:sp>
      <p:sp>
        <p:nvSpPr>
          <p:cNvPr id="4" name="TextBox 3">
            <a:extLst>
              <a:ext uri="{FF2B5EF4-FFF2-40B4-BE49-F238E27FC236}">
                <a16:creationId xmlns:a16="http://schemas.microsoft.com/office/drawing/2014/main" id="{AEDC323A-F015-BCEC-84A9-718D982A1806}"/>
              </a:ext>
            </a:extLst>
          </p:cNvPr>
          <p:cNvSpPr txBox="1"/>
          <p:nvPr/>
        </p:nvSpPr>
        <p:spPr>
          <a:xfrm>
            <a:off x="9659796" y="3589493"/>
            <a:ext cx="689612" cy="545322"/>
          </a:xfrm>
          <a:prstGeom prst="rect">
            <a:avLst/>
          </a:prstGeom>
          <a:noFill/>
        </p:spPr>
        <p:txBody>
          <a:bodyPr wrap="none" rtlCol="0">
            <a:spAutoFit/>
          </a:bodyPr>
          <a:lstStyle/>
          <a:p>
            <a:r>
              <a:rPr lang="en-US" sz="6000" b="1" dirty="0"/>
              <a:t>/ </a:t>
            </a:r>
          </a:p>
        </p:txBody>
      </p:sp>
    </p:spTree>
    <p:extLst>
      <p:ext uri="{BB962C8B-B14F-4D97-AF65-F5344CB8AC3E}">
        <p14:creationId xmlns:p14="http://schemas.microsoft.com/office/powerpoint/2010/main" val="4030171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21" grpId="0"/>
      <p:bldP spid="26" grpId="0"/>
      <p:bldP spid="32" grpId="0"/>
      <p:bldP spid="3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29277F3C-3C41-441C-B551-A6863463FF66}"/>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3" name="Rectangle: Rounded Corners 12">
            <a:extLst>
              <a:ext uri="{FF2B5EF4-FFF2-40B4-BE49-F238E27FC236}">
                <a16:creationId xmlns:a16="http://schemas.microsoft.com/office/drawing/2014/main" id="{F91891A4-4508-413B-AC35-0E7E74168DA3}"/>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6589E9E8-6028-49B2-B83D-6AAA444AF1C1}"/>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Teacher outline">
            <a:extLst>
              <a:ext uri="{FF2B5EF4-FFF2-40B4-BE49-F238E27FC236}">
                <a16:creationId xmlns:a16="http://schemas.microsoft.com/office/drawing/2014/main" id="{F5443BAB-F1AA-EDD9-CDB6-B9EF2444C0E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4" name="Graphic 13" descr="Glasses outline">
            <a:extLst>
              <a:ext uri="{FF2B5EF4-FFF2-40B4-BE49-F238E27FC236}">
                <a16:creationId xmlns:a16="http://schemas.microsoft.com/office/drawing/2014/main" id="{D0063A00-932A-25B6-D410-AA4F61FD286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2" name="Content Placeholder 3">
            <a:extLst>
              <a:ext uri="{FF2B5EF4-FFF2-40B4-BE49-F238E27FC236}">
                <a16:creationId xmlns:a16="http://schemas.microsoft.com/office/drawing/2014/main" id="{63C49382-A0CB-9034-E970-8B3EAF38258E}"/>
              </a:ext>
            </a:extLst>
          </p:cNvPr>
          <p:cNvSpPr txBox="1">
            <a:spLocks/>
          </p:cNvSpPr>
          <p:nvPr/>
        </p:nvSpPr>
        <p:spPr>
          <a:xfrm>
            <a:off x="335279" y="2551837"/>
            <a:ext cx="11340905" cy="108952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7200" b="1" dirty="0">
                <a:solidFill>
                  <a:srgbClr val="4557AD"/>
                </a:solidFill>
                <a:latin typeface="Arial"/>
                <a:cs typeface="Arial"/>
              </a:rPr>
              <a:t>contest</a:t>
            </a:r>
          </a:p>
        </p:txBody>
      </p:sp>
    </p:spTree>
    <p:extLst>
      <p:ext uri="{BB962C8B-B14F-4D97-AF65-F5344CB8AC3E}">
        <p14:creationId xmlns:p14="http://schemas.microsoft.com/office/powerpoint/2010/main" val="22570797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714C693A-BCF6-4ADC-87B2-B2E93537815C}"/>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4" name="Rectangle: Rounded Corners 13">
            <a:extLst>
              <a:ext uri="{FF2B5EF4-FFF2-40B4-BE49-F238E27FC236}">
                <a16:creationId xmlns:a16="http://schemas.microsoft.com/office/drawing/2014/main" id="{DB490695-9ACA-4452-98D9-76D740BF0E89}"/>
              </a:ext>
            </a:extLst>
          </p:cNvPr>
          <p:cNvSpPr/>
          <p:nvPr/>
        </p:nvSpPr>
        <p:spPr>
          <a:xfrm>
            <a:off x="335281"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Rounded Corners 17">
            <a:extLst>
              <a:ext uri="{FF2B5EF4-FFF2-40B4-BE49-F238E27FC236}">
                <a16:creationId xmlns:a16="http://schemas.microsoft.com/office/drawing/2014/main" id="{F72ED6A0-EA50-49C7-BA73-DEDD32B7CE3A}"/>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Graphic 9" descr="Teacher outline">
            <a:extLst>
              <a:ext uri="{FF2B5EF4-FFF2-40B4-BE49-F238E27FC236}">
                <a16:creationId xmlns:a16="http://schemas.microsoft.com/office/drawing/2014/main" id="{52FE7BAD-83CC-B537-A78C-2B779EEEF30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3" name="Graphic 12" descr="Glasses outline">
            <a:extLst>
              <a:ext uri="{FF2B5EF4-FFF2-40B4-BE49-F238E27FC236}">
                <a16:creationId xmlns:a16="http://schemas.microsoft.com/office/drawing/2014/main" id="{2BF53030-1BFD-4123-E97E-E3AFB9B2CBD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2" name="Content Placeholder 3">
            <a:extLst>
              <a:ext uri="{FF2B5EF4-FFF2-40B4-BE49-F238E27FC236}">
                <a16:creationId xmlns:a16="http://schemas.microsoft.com/office/drawing/2014/main" id="{6F67748B-CB6A-246A-EE33-164A2D3CACCC}"/>
              </a:ext>
            </a:extLst>
          </p:cNvPr>
          <p:cNvSpPr txBox="1">
            <a:spLocks/>
          </p:cNvSpPr>
          <p:nvPr/>
        </p:nvSpPr>
        <p:spPr>
          <a:xfrm>
            <a:off x="335279" y="2551837"/>
            <a:ext cx="11340905" cy="108952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7200" b="1" dirty="0">
                <a:solidFill>
                  <a:srgbClr val="4557AD"/>
                </a:solidFill>
                <a:latin typeface="Arial"/>
                <a:cs typeface="Arial"/>
              </a:rPr>
              <a:t>contest  happen</a:t>
            </a:r>
          </a:p>
        </p:txBody>
      </p:sp>
    </p:spTree>
    <p:extLst>
      <p:ext uri="{BB962C8B-B14F-4D97-AF65-F5344CB8AC3E}">
        <p14:creationId xmlns:p14="http://schemas.microsoft.com/office/powerpoint/2010/main" val="3401848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BCA9736-2186-4B8A-A2DE-F277C4AC22DC}"/>
              </a:ext>
            </a:extLst>
          </p:cNvPr>
          <p:cNvSpPr>
            <a:spLocks noGrp="1"/>
          </p:cNvSpPr>
          <p:nvPr>
            <p:ph type="title"/>
          </p:nvPr>
        </p:nvSpPr>
        <p:spPr>
          <a:xfrm>
            <a:off x="335280" y="365125"/>
            <a:ext cx="10515600" cy="1325563"/>
          </a:xfrm>
        </p:spPr>
        <p:txBody>
          <a:bodyPr/>
          <a:lstStyle/>
          <a:p>
            <a:r>
              <a:rPr lang="en-US" b="1" dirty="0">
                <a:latin typeface="+mn-lt"/>
                <a:cs typeface="Calibri" panose="020F0502020204030204" pitchFamily="34" charset="0"/>
              </a:rPr>
              <a:t>I do…</a:t>
            </a:r>
          </a:p>
        </p:txBody>
      </p:sp>
      <p:sp>
        <p:nvSpPr>
          <p:cNvPr id="12" name="Rectangle: Rounded Corners 11">
            <a:extLst>
              <a:ext uri="{FF2B5EF4-FFF2-40B4-BE49-F238E27FC236}">
                <a16:creationId xmlns:a16="http://schemas.microsoft.com/office/drawing/2014/main" id="{F93868D1-C0A6-41C2-B984-68728919BDF0}"/>
              </a:ext>
            </a:extLst>
          </p:cNvPr>
          <p:cNvSpPr/>
          <p:nvPr/>
        </p:nvSpPr>
        <p:spPr>
          <a:xfrm>
            <a:off x="335280" y="5556940"/>
            <a:ext cx="784860"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Rounded Corners 16">
            <a:extLst>
              <a:ext uri="{FF2B5EF4-FFF2-40B4-BE49-F238E27FC236}">
                <a16:creationId xmlns:a16="http://schemas.microsoft.com/office/drawing/2014/main" id="{51475878-BE28-4B16-8941-FB58B0A1A549}"/>
              </a:ext>
            </a:extLst>
          </p:cNvPr>
          <p:cNvSpPr/>
          <p:nvPr/>
        </p:nvSpPr>
        <p:spPr>
          <a:xfrm>
            <a:off x="1287780" y="5556940"/>
            <a:ext cx="784861" cy="799396"/>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9" descr="Teacher outline">
            <a:extLst>
              <a:ext uri="{FF2B5EF4-FFF2-40B4-BE49-F238E27FC236}">
                <a16:creationId xmlns:a16="http://schemas.microsoft.com/office/drawing/2014/main" id="{BE161E3E-C1CB-E460-0C6F-D616C90D96D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48722" y="5685752"/>
            <a:ext cx="499733" cy="499733"/>
          </a:xfrm>
          <a:prstGeom prst="rect">
            <a:avLst/>
          </a:prstGeom>
        </p:spPr>
      </p:pic>
      <p:pic>
        <p:nvPicPr>
          <p:cNvPr id="19" name="Graphic 18" descr="Glasses outline">
            <a:extLst>
              <a:ext uri="{FF2B5EF4-FFF2-40B4-BE49-F238E27FC236}">
                <a16:creationId xmlns:a16="http://schemas.microsoft.com/office/drawing/2014/main" id="{F32B2518-C61B-8D83-45EB-23213281C1E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53702" y="5730129"/>
            <a:ext cx="453018" cy="453018"/>
          </a:xfrm>
          <a:prstGeom prst="rect">
            <a:avLst/>
          </a:prstGeom>
        </p:spPr>
      </p:pic>
      <p:sp>
        <p:nvSpPr>
          <p:cNvPr id="2" name="Content Placeholder 3">
            <a:extLst>
              <a:ext uri="{FF2B5EF4-FFF2-40B4-BE49-F238E27FC236}">
                <a16:creationId xmlns:a16="http://schemas.microsoft.com/office/drawing/2014/main" id="{99513785-F7F0-2978-0A3F-D16C4A3DAECA}"/>
              </a:ext>
            </a:extLst>
          </p:cNvPr>
          <p:cNvSpPr txBox="1">
            <a:spLocks/>
          </p:cNvSpPr>
          <p:nvPr/>
        </p:nvSpPr>
        <p:spPr>
          <a:xfrm>
            <a:off x="335279" y="2551837"/>
            <a:ext cx="11340905" cy="1089529"/>
          </a:xfrm>
          <a:prstGeom prst="rect">
            <a:avLst/>
          </a:prstGeom>
        </p:spPr>
        <p:txBody>
          <a:bodyPr vert="horz" wrap="squar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7200" b="1" dirty="0">
                <a:solidFill>
                  <a:srgbClr val="4557AD"/>
                </a:solidFill>
                <a:latin typeface="Arial"/>
                <a:cs typeface="Arial"/>
              </a:rPr>
              <a:t>contest  happen  tablet</a:t>
            </a:r>
          </a:p>
        </p:txBody>
      </p:sp>
    </p:spTree>
    <p:extLst>
      <p:ext uri="{BB962C8B-B14F-4D97-AF65-F5344CB8AC3E}">
        <p14:creationId xmlns:p14="http://schemas.microsoft.com/office/powerpoint/2010/main" val="916812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64eff3df-e3d6-48ed-978f-45ff25640900">
      <UserInfo>
        <DisplayName/>
        <AccountId xsi:nil="true"/>
        <AccountType/>
      </UserInfo>
    </SharedWithUsers>
    <MediaLengthInSeconds xmlns="ff236c08-9611-4854-a4bb-16d44b7327b6" xsi:nil="true"/>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8" ma:contentTypeDescription="Create a new document." ma:contentTypeScope="" ma:versionID="b680b4b856be39f608b7ceb587a17530">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14ca5e140cd97ac881496bb03f21dd8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8D2FF6D-0E7C-45C2-87F9-BD1C136D3F00}">
  <ds:schemaRefs>
    <ds:schemaRef ds:uri="http://schemas.microsoft.com/sharepoint/v3/contenttype/forms"/>
  </ds:schemaRefs>
</ds:datastoreItem>
</file>

<file path=customXml/itemProps2.xml><?xml version="1.0" encoding="utf-8"?>
<ds:datastoreItem xmlns:ds="http://schemas.openxmlformats.org/officeDocument/2006/customXml" ds:itemID="{34B6B44C-FE25-47D4-AD61-028CF4DE9483}">
  <ds:schemaRefs>
    <ds:schemaRef ds:uri="64eff3df-e3d6-48ed-978f-45ff25640900"/>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FB071A6-7A63-448D-9515-F18DFC1DDD36}">
  <ds:schemaRefs>
    <ds:schemaRef ds:uri="64eff3df-e3d6-48ed-978f-45ff25640900"/>
    <ds:schemaRef ds:uri="ff236c08-9611-4854-a4bb-16d44b7327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19</TotalTime>
  <Words>2827</Words>
  <Application>Microsoft Office PowerPoint</Application>
  <PresentationFormat>Widescreen</PresentationFormat>
  <Paragraphs>286</Paragraphs>
  <Slides>28</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Calibri Light</vt:lpstr>
      <vt:lpstr>New Hero</vt:lpstr>
      <vt:lpstr>Times New Roman</vt:lpstr>
      <vt:lpstr>Verdana</vt:lpstr>
      <vt:lpstr>Office Theme</vt:lpstr>
      <vt:lpstr>PowerPoint Presentation</vt:lpstr>
      <vt:lpstr>PowerPoint Presentation</vt:lpstr>
      <vt:lpstr>When you see these icons…</vt:lpstr>
      <vt:lpstr>We are learning to read and write two-syllable words. </vt:lpstr>
      <vt:lpstr>I do…</vt:lpstr>
      <vt:lpstr>We do…</vt:lpstr>
      <vt:lpstr>I do…</vt:lpstr>
      <vt:lpstr>I do…</vt:lpstr>
      <vt:lpstr>I do…</vt:lpstr>
      <vt:lpstr>We do…</vt:lpstr>
      <vt:lpstr>We do…</vt:lpstr>
      <vt:lpstr>We do…</vt:lpstr>
      <vt:lpstr>I do…</vt:lpstr>
      <vt:lpstr>PowerPoint Presentation</vt:lpstr>
      <vt:lpstr>PowerPoint Presentation</vt:lpstr>
      <vt:lpstr>We do…</vt:lpstr>
      <vt:lpstr>We do…</vt:lpstr>
      <vt:lpstr>We do…</vt:lpstr>
      <vt:lpstr>I do…</vt:lpstr>
      <vt:lpstr>We do…</vt:lpstr>
      <vt:lpstr>I do…</vt:lpstr>
      <vt:lpstr>We do…</vt:lpstr>
      <vt:lpstr>I do…</vt:lpstr>
      <vt:lpstr>We do…</vt:lpstr>
      <vt:lpstr>PowerPoint Presentation</vt:lpstr>
      <vt:lpstr>Check for understanding</vt:lpstr>
      <vt:lpstr>You do…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Aimee Bloom</dc:creator>
  <cp:lastModifiedBy>Liz Heynes</cp:lastModifiedBy>
  <cp:revision>3</cp:revision>
  <dcterms:created xsi:type="dcterms:W3CDTF">2021-01-11T06:19:08Z</dcterms:created>
  <dcterms:modified xsi:type="dcterms:W3CDTF">2023-11-15T00:56:42Z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Order">
    <vt:r8>137500</vt:r8>
  </property>
  <property fmtid="{D5CDD505-2E9C-101B-9397-08002B2CF9AE}" pid="4" name="ComplianceAssetId">
    <vt:lpwstr/>
  </property>
  <property fmtid="{D5CDD505-2E9C-101B-9397-08002B2CF9AE}" pid="5" name="_ExtendedDescription">
    <vt:lpwstr/>
  </property>
  <property fmtid="{D5CDD505-2E9C-101B-9397-08002B2CF9AE}" pid="6" name="TriggerFlowInfo">
    <vt:lpwstr/>
  </property>
  <property fmtid="{D5CDD505-2E9C-101B-9397-08002B2CF9AE}" pid="7" name="MediaServiceImageTags">
    <vt:lpwstr/>
  </property>
</Properties>
</file>