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ags/tag2.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3.xml" ContentType="application/vnd.openxmlformats-officedocument.presentationml.tags+xml"/>
  <Override PartName="/ppt/notesSlides/notesSlide18.xml" ContentType="application/vnd.openxmlformats-officedocument.presentationml.notesSlide+xml"/>
  <Override PartName="/ppt/tags/tag4.xml" ContentType="application/vnd.openxmlformats-officedocument.presentationml.tags+xml"/>
  <Override PartName="/ppt/notesSlides/notesSlide19.xml" ContentType="application/vnd.openxmlformats-officedocument.presentationml.notesSlide+xml"/>
  <Override PartName="/ppt/tags/tag5.xml" ContentType="application/vnd.openxmlformats-officedocument.presentationml.tags+xml"/>
  <Override PartName="/ppt/notesSlides/notesSlide20.xml" ContentType="application/vnd.openxmlformats-officedocument.presentationml.notesSlide+xml"/>
  <Override PartName="/ppt/tags/tag6.xml" ContentType="application/vnd.openxmlformats-officedocument.presentationml.tags+xml"/>
  <Override PartName="/ppt/notesSlides/notesSlide21.xml" ContentType="application/vnd.openxmlformats-officedocument.presentationml.notesSlide+xml"/>
  <Override PartName="/ppt/tags/tag7.xml" ContentType="application/vnd.openxmlformats-officedocument.presentationml.tags+xml"/>
  <Override PartName="/ppt/notesSlides/notesSlide22.xml" ContentType="application/vnd.openxmlformats-officedocument.presentationml.notesSlide+xml"/>
  <Override PartName="/ppt/tags/tag8.xml" ContentType="application/vnd.openxmlformats-officedocument.presentationml.tags+xml"/>
  <Override PartName="/ppt/notesSlides/notesSlide23.xml" ContentType="application/vnd.openxmlformats-officedocument.presentationml.notesSlide+xml"/>
  <Override PartName="/ppt/tags/tag9.xml" ContentType="application/vnd.openxmlformats-officedocument.presentationml.tags+xml"/>
  <Override PartName="/ppt/notesSlides/notesSlide24.xml" ContentType="application/vnd.openxmlformats-officedocument.presentationml.notesSlide+xml"/>
  <Override PartName="/ppt/tags/tag10.xml" ContentType="application/vnd.openxmlformats-officedocument.presentationml.tags+xml"/>
  <Override PartName="/ppt/notesSlides/notesSlide25.xml" ContentType="application/vnd.openxmlformats-officedocument.presentationml.notesSlide+xml"/>
  <Override PartName="/ppt/tags/tag11.xml" ContentType="application/vnd.openxmlformats-officedocument.presentationml.tags+xml"/>
  <Override PartName="/ppt/notesSlides/notesSlide26.xml" ContentType="application/vnd.openxmlformats-officedocument.presentationml.notesSlide+xml"/>
  <Override PartName="/ppt/tags/tag12.xml" ContentType="application/vnd.openxmlformats-officedocument.presentationml.tags+xml"/>
  <Override PartName="/ppt/notesSlides/notesSlide27.xml" ContentType="application/vnd.openxmlformats-officedocument.presentationml.notesSlide+xml"/>
  <Override PartName="/ppt/tags/tag13.xml" ContentType="application/vnd.openxmlformats-officedocument.presentationml.tags+xml"/>
  <Override PartName="/ppt/notesSlides/notesSlide28.xml" ContentType="application/vnd.openxmlformats-officedocument.presentationml.notesSlide+xml"/>
  <Override PartName="/ppt/tags/tag14.xml" ContentType="application/vnd.openxmlformats-officedocument.presentationml.tags+xml"/>
  <Override PartName="/ppt/notesSlides/notesSlide29.xml" ContentType="application/vnd.openxmlformats-officedocument.presentationml.notesSlide+xml"/>
  <Override PartName="/ppt/tags/tag15.xml" ContentType="application/vnd.openxmlformats-officedocument.presentationml.tags+xml"/>
  <Override PartName="/ppt/notesSlides/notesSlide30.xml" ContentType="application/vnd.openxmlformats-officedocument.presentationml.notesSlide+xml"/>
  <Override PartName="/ppt/tags/tag16.xml" ContentType="application/vnd.openxmlformats-officedocument.presentationml.tags+xml"/>
  <Override PartName="/ppt/notesSlides/notesSlide31.xml" ContentType="application/vnd.openxmlformats-officedocument.presentationml.notesSlide+xml"/>
  <Override PartName="/ppt/tags/tag17.xml" ContentType="application/vnd.openxmlformats-officedocument.presentationml.tags+xml"/>
  <Override PartName="/ppt/notesSlides/notesSlide32.xml" ContentType="application/vnd.openxmlformats-officedocument.presentationml.notesSlide+xml"/>
  <Override PartName="/ppt/tags/tag18.xml" ContentType="application/vnd.openxmlformats-officedocument.presentationml.tags+xml"/>
  <Override PartName="/ppt/notesSlides/notesSlide33.xml" ContentType="application/vnd.openxmlformats-officedocument.presentationml.notesSlide+xml"/>
  <Override PartName="/ppt/tags/tag19.xml" ContentType="application/vnd.openxmlformats-officedocument.presentationml.tags+xml"/>
  <Override PartName="/ppt/notesSlides/notesSlide34.xml" ContentType="application/vnd.openxmlformats-officedocument.presentationml.notesSlide+xml"/>
  <Override PartName="/ppt/tags/tag20.xml" ContentType="application/vnd.openxmlformats-officedocument.presentationml.tags+xml"/>
  <Override PartName="/ppt/notesSlides/notesSlide35.xml" ContentType="application/vnd.openxmlformats-officedocument.presentationml.notesSlide+xml"/>
  <Override PartName="/ppt/tags/tag21.xml" ContentType="application/vnd.openxmlformats-officedocument.presentationml.tags+xml"/>
  <Override PartName="/ppt/notesSlides/notesSlide36.xml" ContentType="application/vnd.openxmlformats-officedocument.presentationml.notesSlide+xml"/>
  <Override PartName="/ppt/tags/tag22.xml" ContentType="application/vnd.openxmlformats-officedocument.presentationml.tags+xml"/>
  <Override PartName="/ppt/notesSlides/notesSlide37.xml" ContentType="application/vnd.openxmlformats-officedocument.presentationml.notesSlide+xml"/>
  <Override PartName="/ppt/tags/tag23.xml" ContentType="application/vnd.openxmlformats-officedocument.presentationml.tags+xml"/>
  <Override PartName="/ppt/notesSlides/notesSlide38.xml" ContentType="application/vnd.openxmlformats-officedocument.presentationml.notesSlide+xml"/>
  <Override PartName="/ppt/tags/tag24.xml" ContentType="application/vnd.openxmlformats-officedocument.presentationml.tags+xml"/>
  <Override PartName="/ppt/notesSlides/notesSlide39.xml" ContentType="application/vnd.openxmlformats-officedocument.presentationml.notesSlide+xml"/>
  <Override PartName="/ppt/tags/tag25.xml" ContentType="application/vnd.openxmlformats-officedocument.presentationml.tags+xml"/>
  <Override PartName="/ppt/notesSlides/notesSlide40.xml" ContentType="application/vnd.openxmlformats-officedocument.presentationml.notesSlide+xml"/>
  <Override PartName="/ppt/tags/tag26.xml" ContentType="application/vnd.openxmlformats-officedocument.presentationml.tags+xml"/>
  <Override PartName="/ppt/notesSlides/notesSlide41.xml" ContentType="application/vnd.openxmlformats-officedocument.presentationml.notesSlide+xml"/>
  <Override PartName="/ppt/tags/tag27.xml" ContentType="application/vnd.openxmlformats-officedocument.presentationml.tags+xml"/>
  <Override PartName="/ppt/notesSlides/notesSlide42.xml" ContentType="application/vnd.openxmlformats-officedocument.presentationml.notesSlide+xml"/>
  <Override PartName="/ppt/tags/tag28.xml" ContentType="application/vnd.openxmlformats-officedocument.presentationml.tags+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8"/>
  </p:notesMasterIdLst>
  <p:handoutMasterIdLst>
    <p:handoutMasterId r:id="rId49"/>
  </p:handoutMasterIdLst>
  <p:sldIdLst>
    <p:sldId id="514" r:id="rId5"/>
    <p:sldId id="498" r:id="rId6"/>
    <p:sldId id="517" r:id="rId7"/>
    <p:sldId id="518" r:id="rId8"/>
    <p:sldId id="500" r:id="rId9"/>
    <p:sldId id="501" r:id="rId10"/>
    <p:sldId id="502" r:id="rId11"/>
    <p:sldId id="503" r:id="rId12"/>
    <p:sldId id="519" r:id="rId13"/>
    <p:sldId id="520" r:id="rId14"/>
    <p:sldId id="523" r:id="rId15"/>
    <p:sldId id="504" r:id="rId16"/>
    <p:sldId id="505" r:id="rId17"/>
    <p:sldId id="506" r:id="rId18"/>
    <p:sldId id="497" r:id="rId19"/>
    <p:sldId id="507" r:id="rId20"/>
    <p:sldId id="508" r:id="rId21"/>
    <p:sldId id="492" r:id="rId22"/>
    <p:sldId id="522" r:id="rId23"/>
    <p:sldId id="464" r:id="rId24"/>
    <p:sldId id="465" r:id="rId25"/>
    <p:sldId id="466" r:id="rId26"/>
    <p:sldId id="496" r:id="rId27"/>
    <p:sldId id="468" r:id="rId28"/>
    <p:sldId id="469" r:id="rId29"/>
    <p:sldId id="470" r:id="rId30"/>
    <p:sldId id="471" r:id="rId31"/>
    <p:sldId id="472" r:id="rId32"/>
    <p:sldId id="473" r:id="rId33"/>
    <p:sldId id="474" r:id="rId34"/>
    <p:sldId id="475" r:id="rId35"/>
    <p:sldId id="476" r:id="rId36"/>
    <p:sldId id="477" r:id="rId37"/>
    <p:sldId id="478" r:id="rId38"/>
    <p:sldId id="479" r:id="rId39"/>
    <p:sldId id="480" r:id="rId40"/>
    <p:sldId id="483" r:id="rId41"/>
    <p:sldId id="481" r:id="rId42"/>
    <p:sldId id="482" r:id="rId43"/>
    <p:sldId id="493" r:id="rId44"/>
    <p:sldId id="485" r:id="rId45"/>
    <p:sldId id="486" r:id="rId46"/>
    <p:sldId id="494" r:id="rId47"/>
  </p:sldIdLst>
  <p:sldSz cx="12192000" cy="6858000"/>
  <p:notesSz cx="6858000" cy="9144000"/>
  <p:custDataLst>
    <p:tags r:id="rId50"/>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DCFF56C-C452-04AB-1CC8-788A250198E2}" name="Rebecca McEwan" initials="RM" userId="S::Rebecca.McEwan@esa.edu.au::ff810c5d-fc8a-4cb6-9b96-8b31b958f764" providerId="AD"/>
  <p188:author id="{31FB519C-E53A-3E7D-97B3-82C01CED1935}" name="Kerrie Shanahan" initials="KS" userId="S::Kerrie.Shanahan@esa.edu.au::ae473d9f-76e9-476f-892f-2674ea963afc" providerId="AD"/>
  <p188:author id="{F2AA16A7-A401-F1E4-AE7E-451003CA81B3}" name="Elaine Stanley" initials="ES" userId="S::elaine.stanley@esa.edu.au::9dfc5ab9-b876-4d2e-b928-2720deac3464" providerId="AD"/>
  <p188:author id="{AC1A14C9-5C87-F7A0-98A6-59A8A750B5A3}" name="Liz Heynes" initials="LH" userId="S::Liz.Heynes@esa.edu.au::e5ff50d5-f39a-42f6-9e9f-e790bcc8c38d"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8EAED"/>
    <a:srgbClr val="E8E9E8"/>
    <a:srgbClr val="686E63"/>
    <a:srgbClr val="B51963"/>
    <a:srgbClr val="F4DCE8"/>
    <a:srgbClr val="ED1654"/>
    <a:srgbClr val="F03F73"/>
    <a:srgbClr val="FCDCE5"/>
    <a:srgbClr val="0E1E42"/>
    <a:srgbClr val="4557A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BF3B417-28B6-436E-9693-8D712CC4F061}" v="2" dt="2025-04-29T00:00:29.88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59322" autoAdjust="0"/>
  </p:normalViewPr>
  <p:slideViewPr>
    <p:cSldViewPr snapToGrid="0">
      <p:cViewPr varScale="1">
        <p:scale>
          <a:sx n="65" d="100"/>
          <a:sy n="65" d="100"/>
        </p:scale>
        <p:origin x="2316" y="96"/>
      </p:cViewPr>
      <p:guideLst>
        <p:guide orient="horz" pos="2160"/>
        <p:guide pos="384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tags" Target="tags/tag1.xml"/><Relationship Id="rId55"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theme" Target="theme/theme1.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notesMaster" Target="notesMasters/notesMaster1.xml"/><Relationship Id="rId56" Type="http://schemas.microsoft.com/office/2015/10/relationships/revisionInfo" Target="revisionInfo.xml"/><Relationship Id="rId8" Type="http://schemas.openxmlformats.org/officeDocument/2006/relationships/slide" Target="slides/slide4.xml"/><Relationship Id="rId51"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handoutMaster" Target="handoutMasters/handoutMaster1.xml"/><Relationship Id="rId57" Type="http://schemas.microsoft.com/office/2018/10/relationships/authors" Target="author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rish Wilson" userId="1a8d7cc3620296f7" providerId="LiveId" clId="{A6671B9F-9533-4C87-A52E-63E890922465}"/>
    <pc:docChg chg="undo custSel modSld">
      <pc:chgData name="Trish Wilson" userId="1a8d7cc3620296f7" providerId="LiveId" clId="{A6671B9F-9533-4C87-A52E-63E890922465}" dt="2025-03-03T20:33:58.777" v="385" actId="6549"/>
      <pc:docMkLst>
        <pc:docMk/>
      </pc:docMkLst>
      <pc:sldChg chg="modNotesTx">
        <pc:chgData name="Trish Wilson" userId="1a8d7cc3620296f7" providerId="LiveId" clId="{A6671B9F-9533-4C87-A52E-63E890922465}" dt="2025-03-03T04:28:00.163" v="127" actId="20577"/>
        <pc:sldMkLst>
          <pc:docMk/>
          <pc:sldMk cId="2801862050" sldId="464"/>
        </pc:sldMkLst>
      </pc:sldChg>
      <pc:sldChg chg="modNotesTx">
        <pc:chgData name="Trish Wilson" userId="1a8d7cc3620296f7" providerId="LiveId" clId="{A6671B9F-9533-4C87-A52E-63E890922465}" dt="2025-03-03T20:33:58.777" v="385" actId="6549"/>
        <pc:sldMkLst>
          <pc:docMk/>
          <pc:sldMk cId="2776412724" sldId="465"/>
        </pc:sldMkLst>
      </pc:sldChg>
      <pc:sldChg chg="modNotesTx">
        <pc:chgData name="Trish Wilson" userId="1a8d7cc3620296f7" providerId="LiveId" clId="{A6671B9F-9533-4C87-A52E-63E890922465}" dt="2025-03-03T04:28:32.906" v="131" actId="20577"/>
        <pc:sldMkLst>
          <pc:docMk/>
          <pc:sldMk cId="536094152" sldId="466"/>
        </pc:sldMkLst>
      </pc:sldChg>
      <pc:sldChg chg="modNotesTx">
        <pc:chgData name="Trish Wilson" userId="1a8d7cc3620296f7" providerId="LiveId" clId="{A6671B9F-9533-4C87-A52E-63E890922465}" dt="2025-03-03T04:29:10.108" v="133" actId="20577"/>
        <pc:sldMkLst>
          <pc:docMk/>
          <pc:sldMk cId="3096463887" sldId="468"/>
        </pc:sldMkLst>
      </pc:sldChg>
      <pc:sldChg chg="modNotesTx">
        <pc:chgData name="Trish Wilson" userId="1a8d7cc3620296f7" providerId="LiveId" clId="{A6671B9F-9533-4C87-A52E-63E890922465}" dt="2025-03-03T20:29:13.674" v="253" actId="20577"/>
        <pc:sldMkLst>
          <pc:docMk/>
          <pc:sldMk cId="3461911102" sldId="469"/>
        </pc:sldMkLst>
      </pc:sldChg>
      <pc:sldChg chg="modNotesTx">
        <pc:chgData name="Trish Wilson" userId="1a8d7cc3620296f7" providerId="LiveId" clId="{A6671B9F-9533-4C87-A52E-63E890922465}" dt="2025-03-03T20:29:49.384" v="284" actId="20577"/>
        <pc:sldMkLst>
          <pc:docMk/>
          <pc:sldMk cId="3868218024" sldId="470"/>
        </pc:sldMkLst>
      </pc:sldChg>
      <pc:sldChg chg="modNotesTx">
        <pc:chgData name="Trish Wilson" userId="1a8d7cc3620296f7" providerId="LiveId" clId="{A6671B9F-9533-4C87-A52E-63E890922465}" dt="2025-03-03T20:30:18.831" v="317" actId="20577"/>
        <pc:sldMkLst>
          <pc:docMk/>
          <pc:sldMk cId="2325795097" sldId="471"/>
        </pc:sldMkLst>
      </pc:sldChg>
      <pc:sldChg chg="modNotesTx">
        <pc:chgData name="Trish Wilson" userId="1a8d7cc3620296f7" providerId="LiveId" clId="{A6671B9F-9533-4C87-A52E-63E890922465}" dt="2025-03-03T20:07:31.367" v="149" actId="20577"/>
        <pc:sldMkLst>
          <pc:docMk/>
          <pc:sldMk cId="2806691242" sldId="472"/>
        </pc:sldMkLst>
      </pc:sldChg>
      <pc:sldChg chg="modNotesTx">
        <pc:chgData name="Trish Wilson" userId="1a8d7cc3620296f7" providerId="LiveId" clId="{A6671B9F-9533-4C87-A52E-63E890922465}" dt="2025-03-03T20:08:50.316" v="152" actId="20577"/>
        <pc:sldMkLst>
          <pc:docMk/>
          <pc:sldMk cId="2667868244" sldId="473"/>
        </pc:sldMkLst>
      </pc:sldChg>
      <pc:sldChg chg="modNotesTx">
        <pc:chgData name="Trish Wilson" userId="1a8d7cc3620296f7" providerId="LiveId" clId="{A6671B9F-9533-4C87-A52E-63E890922465}" dt="2025-03-03T20:09:14.349" v="155" actId="20577"/>
        <pc:sldMkLst>
          <pc:docMk/>
          <pc:sldMk cId="1436218551" sldId="474"/>
        </pc:sldMkLst>
      </pc:sldChg>
      <pc:sldChg chg="modNotesTx">
        <pc:chgData name="Trish Wilson" userId="1a8d7cc3620296f7" providerId="LiveId" clId="{A6671B9F-9533-4C87-A52E-63E890922465}" dt="2025-03-03T20:11:05.904" v="156" actId="113"/>
        <pc:sldMkLst>
          <pc:docMk/>
          <pc:sldMk cId="1716554648" sldId="476"/>
        </pc:sldMkLst>
      </pc:sldChg>
      <pc:sldChg chg="modNotesTx">
        <pc:chgData name="Trish Wilson" userId="1a8d7cc3620296f7" providerId="LiveId" clId="{A6671B9F-9533-4C87-A52E-63E890922465}" dt="2025-03-03T20:11:43.365" v="158" actId="113"/>
        <pc:sldMkLst>
          <pc:docMk/>
          <pc:sldMk cId="607994850" sldId="477"/>
        </pc:sldMkLst>
      </pc:sldChg>
      <pc:sldChg chg="modNotesTx">
        <pc:chgData name="Trish Wilson" userId="1a8d7cc3620296f7" providerId="LiveId" clId="{A6671B9F-9533-4C87-A52E-63E890922465}" dt="2025-03-03T20:13:29.223" v="171" actId="114"/>
        <pc:sldMkLst>
          <pc:docMk/>
          <pc:sldMk cId="2664320030" sldId="478"/>
        </pc:sldMkLst>
      </pc:sldChg>
      <pc:sldChg chg="modNotesTx">
        <pc:chgData name="Trish Wilson" userId="1a8d7cc3620296f7" providerId="LiveId" clId="{A6671B9F-9533-4C87-A52E-63E890922465}" dt="2025-03-03T20:14:49.613" v="179" actId="20577"/>
        <pc:sldMkLst>
          <pc:docMk/>
          <pc:sldMk cId="1611399072" sldId="479"/>
        </pc:sldMkLst>
      </pc:sldChg>
      <pc:sldChg chg="modNotesTx">
        <pc:chgData name="Trish Wilson" userId="1a8d7cc3620296f7" providerId="LiveId" clId="{A6671B9F-9533-4C87-A52E-63E890922465}" dt="2025-03-03T20:31:02.317" v="326" actId="20577"/>
        <pc:sldMkLst>
          <pc:docMk/>
          <pc:sldMk cId="3005270447" sldId="480"/>
        </pc:sldMkLst>
      </pc:sldChg>
      <pc:sldChg chg="modNotesTx">
        <pc:chgData name="Trish Wilson" userId="1a8d7cc3620296f7" providerId="LiveId" clId="{A6671B9F-9533-4C87-A52E-63E890922465}" dt="2025-03-03T20:18:45.190" v="213"/>
        <pc:sldMkLst>
          <pc:docMk/>
          <pc:sldMk cId="4046771955" sldId="481"/>
        </pc:sldMkLst>
      </pc:sldChg>
      <pc:sldChg chg="modNotesTx">
        <pc:chgData name="Trish Wilson" userId="1a8d7cc3620296f7" providerId="LiveId" clId="{A6671B9F-9533-4C87-A52E-63E890922465}" dt="2025-03-03T20:31:35.043" v="368" actId="20577"/>
        <pc:sldMkLst>
          <pc:docMk/>
          <pc:sldMk cId="1436297680" sldId="483"/>
        </pc:sldMkLst>
      </pc:sldChg>
      <pc:sldChg chg="modNotesTx">
        <pc:chgData name="Trish Wilson" userId="1a8d7cc3620296f7" providerId="LiveId" clId="{A6671B9F-9533-4C87-A52E-63E890922465}" dt="2025-03-03T20:26:26.052" v="218"/>
        <pc:sldMkLst>
          <pc:docMk/>
          <pc:sldMk cId="202420733" sldId="485"/>
        </pc:sldMkLst>
      </pc:sldChg>
      <pc:sldChg chg="modNotesTx">
        <pc:chgData name="Trish Wilson" userId="1a8d7cc3620296f7" providerId="LiveId" clId="{A6671B9F-9533-4C87-A52E-63E890922465}" dt="2025-03-03T04:26:11.122" v="117" actId="20577"/>
        <pc:sldMkLst>
          <pc:docMk/>
          <pc:sldMk cId="437983971" sldId="492"/>
        </pc:sldMkLst>
      </pc:sldChg>
      <pc:sldChg chg="modNotesTx">
        <pc:chgData name="Trish Wilson" userId="1a8d7cc3620296f7" providerId="LiveId" clId="{A6671B9F-9533-4C87-A52E-63E890922465}" dt="2025-03-03T20:20:27.585" v="215" actId="113"/>
        <pc:sldMkLst>
          <pc:docMk/>
          <pc:sldMk cId="3539524888" sldId="493"/>
        </pc:sldMkLst>
      </pc:sldChg>
      <pc:sldChg chg="modNotesTx">
        <pc:chgData name="Trish Wilson" userId="1a8d7cc3620296f7" providerId="LiveId" clId="{A6671B9F-9533-4C87-A52E-63E890922465}" dt="2025-03-03T04:28:53.180" v="132" actId="20577"/>
        <pc:sldMkLst>
          <pc:docMk/>
          <pc:sldMk cId="4152176365" sldId="496"/>
        </pc:sldMkLst>
      </pc:sldChg>
      <pc:sldChg chg="modNotesTx">
        <pc:chgData name="Trish Wilson" userId="1a8d7cc3620296f7" providerId="LiveId" clId="{A6671B9F-9533-4C87-A52E-63E890922465}" dt="2025-03-03T04:10:53.881" v="18" actId="2711"/>
        <pc:sldMkLst>
          <pc:docMk/>
          <pc:sldMk cId="2764480916" sldId="498"/>
        </pc:sldMkLst>
      </pc:sldChg>
      <pc:sldChg chg="modNotesTx">
        <pc:chgData name="Trish Wilson" userId="1a8d7cc3620296f7" providerId="LiveId" clId="{A6671B9F-9533-4C87-A52E-63E890922465}" dt="2025-03-03T04:12:51.141" v="22" actId="20577"/>
        <pc:sldMkLst>
          <pc:docMk/>
          <pc:sldMk cId="4124420387" sldId="500"/>
        </pc:sldMkLst>
      </pc:sldChg>
      <pc:sldChg chg="modNotesTx">
        <pc:chgData name="Trish Wilson" userId="1a8d7cc3620296f7" providerId="LiveId" clId="{A6671B9F-9533-4C87-A52E-63E890922465}" dt="2025-03-03T04:15:12.995" v="52" actId="20577"/>
        <pc:sldMkLst>
          <pc:docMk/>
          <pc:sldMk cId="889955691" sldId="501"/>
        </pc:sldMkLst>
      </pc:sldChg>
      <pc:sldChg chg="modNotesTx">
        <pc:chgData name="Trish Wilson" userId="1a8d7cc3620296f7" providerId="LiveId" clId="{A6671B9F-9533-4C87-A52E-63E890922465}" dt="2025-03-03T04:16:01.173" v="58"/>
        <pc:sldMkLst>
          <pc:docMk/>
          <pc:sldMk cId="483294497" sldId="502"/>
        </pc:sldMkLst>
      </pc:sldChg>
      <pc:sldChg chg="modNotesTx">
        <pc:chgData name="Trish Wilson" userId="1a8d7cc3620296f7" providerId="LiveId" clId="{A6671B9F-9533-4C87-A52E-63E890922465}" dt="2025-03-03T04:16:19.585" v="60" actId="113"/>
        <pc:sldMkLst>
          <pc:docMk/>
          <pc:sldMk cId="3262189886" sldId="503"/>
        </pc:sldMkLst>
      </pc:sldChg>
      <pc:sldChg chg="modNotesTx">
        <pc:chgData name="Trish Wilson" userId="1a8d7cc3620296f7" providerId="LiveId" clId="{A6671B9F-9533-4C87-A52E-63E890922465}" dt="2025-03-03T04:20:04.709" v="86" actId="20577"/>
        <pc:sldMkLst>
          <pc:docMk/>
          <pc:sldMk cId="2367113089" sldId="504"/>
        </pc:sldMkLst>
      </pc:sldChg>
      <pc:sldChg chg="modNotesTx">
        <pc:chgData name="Trish Wilson" userId="1a8d7cc3620296f7" providerId="LiveId" clId="{A6671B9F-9533-4C87-A52E-63E890922465}" dt="2025-03-03T04:20:56.945" v="87" actId="948"/>
        <pc:sldMkLst>
          <pc:docMk/>
          <pc:sldMk cId="2057219722" sldId="505"/>
        </pc:sldMkLst>
      </pc:sldChg>
      <pc:sldChg chg="modNotesTx">
        <pc:chgData name="Trish Wilson" userId="1a8d7cc3620296f7" providerId="LiveId" clId="{A6671B9F-9533-4C87-A52E-63E890922465}" dt="2025-03-03T20:02:54.376" v="135" actId="20577"/>
        <pc:sldMkLst>
          <pc:docMk/>
          <pc:sldMk cId="849105142" sldId="507"/>
        </pc:sldMkLst>
      </pc:sldChg>
      <pc:sldChg chg="modNotesTx">
        <pc:chgData name="Trish Wilson" userId="1a8d7cc3620296f7" providerId="LiveId" clId="{A6671B9F-9533-4C87-A52E-63E890922465}" dt="2025-03-03T04:24:22.426" v="93" actId="20577"/>
        <pc:sldMkLst>
          <pc:docMk/>
          <pc:sldMk cId="2578423008" sldId="508"/>
        </pc:sldMkLst>
      </pc:sldChg>
      <pc:sldChg chg="modNotesTx">
        <pc:chgData name="Trish Wilson" userId="1a8d7cc3620296f7" providerId="LiveId" clId="{A6671B9F-9533-4C87-A52E-63E890922465}" dt="2025-03-03T04:08:12.769" v="12" actId="20577"/>
        <pc:sldMkLst>
          <pc:docMk/>
          <pc:sldMk cId="1026104885" sldId="514"/>
        </pc:sldMkLst>
      </pc:sldChg>
      <pc:sldChg chg="modNotesTx">
        <pc:chgData name="Trish Wilson" userId="1a8d7cc3620296f7" providerId="LiveId" clId="{A6671B9F-9533-4C87-A52E-63E890922465}" dt="2025-03-03T04:17:03.540" v="67" actId="20577"/>
        <pc:sldMkLst>
          <pc:docMk/>
          <pc:sldMk cId="1973430871" sldId="519"/>
        </pc:sldMkLst>
      </pc:sldChg>
      <pc:sldChg chg="modNotesTx">
        <pc:chgData name="Trish Wilson" userId="1a8d7cc3620296f7" providerId="LiveId" clId="{A6671B9F-9533-4C87-A52E-63E890922465}" dt="2025-03-03T04:17:23.533" v="68" actId="113"/>
        <pc:sldMkLst>
          <pc:docMk/>
          <pc:sldMk cId="3719215423" sldId="520"/>
        </pc:sldMkLst>
      </pc:sldChg>
      <pc:sldChg chg="modNotesTx">
        <pc:chgData name="Trish Wilson" userId="1a8d7cc3620296f7" providerId="LiveId" clId="{A6671B9F-9533-4C87-A52E-63E890922465}" dt="2025-03-03T04:27:24.886" v="124" actId="113"/>
        <pc:sldMkLst>
          <pc:docMk/>
          <pc:sldMk cId="4009451383" sldId="522"/>
        </pc:sldMkLst>
      </pc:sldChg>
      <pc:sldChg chg="modNotesTx">
        <pc:chgData name="Trish Wilson" userId="1a8d7cc3620296f7" providerId="LiveId" clId="{A6671B9F-9533-4C87-A52E-63E890922465}" dt="2025-03-03T04:18:01.757" v="71" actId="113"/>
        <pc:sldMkLst>
          <pc:docMk/>
          <pc:sldMk cId="569834751" sldId="523"/>
        </pc:sldMkLst>
      </pc:sldChg>
    </pc:docChg>
  </pc:docChgLst>
  <pc:docChgLst>
    <pc:chgData name="Rebecca McEwan" userId="ff810c5d-fc8a-4cb6-9b96-8b31b958f764" providerId="ADAL" clId="{FC91BE04-48AB-4DF8-89D7-5E84E99AAE31}"/>
    <pc:docChg chg="undo custSel modSld">
      <pc:chgData name="Rebecca McEwan" userId="ff810c5d-fc8a-4cb6-9b96-8b31b958f764" providerId="ADAL" clId="{FC91BE04-48AB-4DF8-89D7-5E84E99AAE31}" dt="2025-02-26T03:10:52.562" v="149" actId="20577"/>
      <pc:docMkLst>
        <pc:docMk/>
      </pc:docMkLst>
      <pc:sldChg chg="modNotesTx">
        <pc:chgData name="Rebecca McEwan" userId="ff810c5d-fc8a-4cb6-9b96-8b31b958f764" providerId="ADAL" clId="{FC91BE04-48AB-4DF8-89D7-5E84E99AAE31}" dt="2025-02-26T02:56:28.863" v="43" actId="20577"/>
        <pc:sldMkLst>
          <pc:docMk/>
          <pc:sldMk cId="2801862050" sldId="464"/>
        </pc:sldMkLst>
      </pc:sldChg>
      <pc:sldChg chg="modSp mod">
        <pc:chgData name="Rebecca McEwan" userId="ff810c5d-fc8a-4cb6-9b96-8b31b958f764" providerId="ADAL" clId="{FC91BE04-48AB-4DF8-89D7-5E84E99AAE31}" dt="2025-02-26T03:02:49.045" v="121" actId="1076"/>
        <pc:sldMkLst>
          <pc:docMk/>
          <pc:sldMk cId="3005270447" sldId="480"/>
        </pc:sldMkLst>
        <pc:spChg chg="mod">
          <ac:chgData name="Rebecca McEwan" userId="ff810c5d-fc8a-4cb6-9b96-8b31b958f764" providerId="ADAL" clId="{FC91BE04-48AB-4DF8-89D7-5E84E99AAE31}" dt="2025-02-26T03:02:49.045" v="121" actId="1076"/>
          <ac:spMkLst>
            <pc:docMk/>
            <pc:sldMk cId="3005270447" sldId="480"/>
            <ac:spMk id="2" creationId="{3AA61864-491A-5E40-41DA-0C8A5CCE78EB}"/>
          </ac:spMkLst>
        </pc:spChg>
      </pc:sldChg>
      <pc:sldChg chg="modNotesTx">
        <pc:chgData name="Rebecca McEwan" userId="ff810c5d-fc8a-4cb6-9b96-8b31b958f764" providerId="ADAL" clId="{FC91BE04-48AB-4DF8-89D7-5E84E99AAE31}" dt="2025-02-26T03:10:52.562" v="149" actId="20577"/>
        <pc:sldMkLst>
          <pc:docMk/>
          <pc:sldMk cId="43502053" sldId="482"/>
        </pc:sldMkLst>
      </pc:sldChg>
      <pc:sldChg chg="modSp mod modNotesTx">
        <pc:chgData name="Rebecca McEwan" userId="ff810c5d-fc8a-4cb6-9b96-8b31b958f764" providerId="ADAL" clId="{FC91BE04-48AB-4DF8-89D7-5E84E99AAE31}" dt="2025-02-26T03:03:12.817" v="125" actId="20577"/>
        <pc:sldMkLst>
          <pc:docMk/>
          <pc:sldMk cId="1436297680" sldId="483"/>
        </pc:sldMkLst>
        <pc:spChg chg="mod">
          <ac:chgData name="Rebecca McEwan" userId="ff810c5d-fc8a-4cb6-9b96-8b31b958f764" providerId="ADAL" clId="{FC91BE04-48AB-4DF8-89D7-5E84E99AAE31}" dt="2025-02-26T03:02:40.280" v="119" actId="1076"/>
          <ac:spMkLst>
            <pc:docMk/>
            <pc:sldMk cId="1436297680" sldId="483"/>
            <ac:spMk id="2" creationId="{C5184287-EE4F-3AF2-E416-F4E741D49281}"/>
          </ac:spMkLst>
        </pc:spChg>
      </pc:sldChg>
      <pc:sldChg chg="modNotesTx">
        <pc:chgData name="Rebecca McEwan" userId="ff810c5d-fc8a-4cb6-9b96-8b31b958f764" providerId="ADAL" clId="{FC91BE04-48AB-4DF8-89D7-5E84E99AAE31}" dt="2025-02-26T02:30:32.216" v="1" actId="113"/>
        <pc:sldMkLst>
          <pc:docMk/>
          <pc:sldMk cId="2764480916" sldId="498"/>
        </pc:sldMkLst>
      </pc:sldChg>
      <pc:sldChg chg="modNotesTx">
        <pc:chgData name="Rebecca McEwan" userId="ff810c5d-fc8a-4cb6-9b96-8b31b958f764" providerId="ADAL" clId="{FC91BE04-48AB-4DF8-89D7-5E84E99AAE31}" dt="2025-02-26T02:32:24.306" v="2"/>
        <pc:sldMkLst>
          <pc:docMk/>
          <pc:sldMk cId="4124420387" sldId="500"/>
        </pc:sldMkLst>
      </pc:sldChg>
      <pc:sldChg chg="modNotesTx">
        <pc:chgData name="Rebecca McEwan" userId="ff810c5d-fc8a-4cb6-9b96-8b31b958f764" providerId="ADAL" clId="{FC91BE04-48AB-4DF8-89D7-5E84E99AAE31}" dt="2025-02-26T02:34:49.016" v="3"/>
        <pc:sldMkLst>
          <pc:docMk/>
          <pc:sldMk cId="889955691" sldId="501"/>
        </pc:sldMkLst>
      </pc:sldChg>
      <pc:sldChg chg="modNotesTx">
        <pc:chgData name="Rebecca McEwan" userId="ff810c5d-fc8a-4cb6-9b96-8b31b958f764" providerId="ADAL" clId="{FC91BE04-48AB-4DF8-89D7-5E84E99AAE31}" dt="2025-02-26T02:38:56.038" v="15" actId="20577"/>
        <pc:sldMkLst>
          <pc:docMk/>
          <pc:sldMk cId="3262189886" sldId="503"/>
        </pc:sldMkLst>
      </pc:sldChg>
      <pc:sldChg chg="modSp mod">
        <pc:chgData name="Rebecca McEwan" userId="ff810c5d-fc8a-4cb6-9b96-8b31b958f764" providerId="ADAL" clId="{FC91BE04-48AB-4DF8-89D7-5E84E99AAE31}" dt="2025-02-26T02:48:37.903" v="20" actId="20577"/>
        <pc:sldMkLst>
          <pc:docMk/>
          <pc:sldMk cId="2057219722" sldId="505"/>
        </pc:sldMkLst>
        <pc:spChg chg="mod">
          <ac:chgData name="Rebecca McEwan" userId="ff810c5d-fc8a-4cb6-9b96-8b31b958f764" providerId="ADAL" clId="{FC91BE04-48AB-4DF8-89D7-5E84E99AAE31}" dt="2025-02-26T02:48:37.903" v="20" actId="20577"/>
          <ac:spMkLst>
            <pc:docMk/>
            <pc:sldMk cId="2057219722" sldId="505"/>
            <ac:spMk id="2" creationId="{BA41D904-2A36-69CF-D574-56CBF0E5F90F}"/>
          </ac:spMkLst>
        </pc:spChg>
      </pc:sldChg>
      <pc:sldChg chg="modNotesTx">
        <pc:chgData name="Rebecca McEwan" userId="ff810c5d-fc8a-4cb6-9b96-8b31b958f764" providerId="ADAL" clId="{FC91BE04-48AB-4DF8-89D7-5E84E99AAE31}" dt="2025-02-26T02:55:40.903" v="37" actId="20577"/>
        <pc:sldMkLst>
          <pc:docMk/>
          <pc:sldMk cId="849105142" sldId="507"/>
        </pc:sldMkLst>
      </pc:sldChg>
      <pc:sldChg chg="modNotesTx">
        <pc:chgData name="Rebecca McEwan" userId="ff810c5d-fc8a-4cb6-9b96-8b31b958f764" providerId="ADAL" clId="{FC91BE04-48AB-4DF8-89D7-5E84E99AAE31}" dt="2025-02-26T02:55:53.885" v="39" actId="20577"/>
        <pc:sldMkLst>
          <pc:docMk/>
          <pc:sldMk cId="2578423008" sldId="508"/>
        </pc:sldMkLst>
      </pc:sldChg>
    </pc:docChg>
  </pc:docChgLst>
  <pc:docChgLst>
    <pc:chgData name="Kerrie Shanahan" userId="ae473d9f-76e9-476f-892f-2674ea963afc" providerId="ADAL" clId="{B8A2E9DC-25B7-43E2-B79D-1B1A1C4ACD1D}"/>
    <pc:docChg chg="undo custSel modSld">
      <pc:chgData name="Kerrie Shanahan" userId="ae473d9f-76e9-476f-892f-2674ea963afc" providerId="ADAL" clId="{B8A2E9DC-25B7-43E2-B79D-1B1A1C4ACD1D}" dt="2025-03-18T23:51:15.217" v="134" actId="12"/>
      <pc:docMkLst>
        <pc:docMk/>
      </pc:docMkLst>
      <pc:sldChg chg="modSp mod">
        <pc:chgData name="Kerrie Shanahan" userId="ae473d9f-76e9-476f-892f-2674ea963afc" providerId="ADAL" clId="{B8A2E9DC-25B7-43E2-B79D-1B1A1C4ACD1D}" dt="2025-03-18T23:45:52.326" v="87" actId="20577"/>
        <pc:sldMkLst>
          <pc:docMk/>
          <pc:sldMk cId="3005270447" sldId="480"/>
        </pc:sldMkLst>
        <pc:spChg chg="mod">
          <ac:chgData name="Kerrie Shanahan" userId="ae473d9f-76e9-476f-892f-2674ea963afc" providerId="ADAL" clId="{B8A2E9DC-25B7-43E2-B79D-1B1A1C4ACD1D}" dt="2025-03-18T23:45:52.326" v="87" actId="20577"/>
          <ac:spMkLst>
            <pc:docMk/>
            <pc:sldMk cId="3005270447" sldId="480"/>
            <ac:spMk id="2" creationId="{3AA61864-491A-5E40-41DA-0C8A5CCE78EB}"/>
          </ac:spMkLst>
        </pc:spChg>
      </pc:sldChg>
      <pc:sldChg chg="modNotesTx">
        <pc:chgData name="Kerrie Shanahan" userId="ae473d9f-76e9-476f-892f-2674ea963afc" providerId="ADAL" clId="{B8A2E9DC-25B7-43E2-B79D-1B1A1C4ACD1D}" dt="2025-03-18T23:42:37.697" v="14" actId="20577"/>
        <pc:sldMkLst>
          <pc:docMk/>
          <pc:sldMk cId="2578423008" sldId="508"/>
        </pc:sldMkLst>
      </pc:sldChg>
      <pc:sldChg chg="modNotesTx">
        <pc:chgData name="Kerrie Shanahan" userId="ae473d9f-76e9-476f-892f-2674ea963afc" providerId="ADAL" clId="{B8A2E9DC-25B7-43E2-B79D-1B1A1C4ACD1D}" dt="2025-03-18T23:14:52.584" v="1"/>
        <pc:sldMkLst>
          <pc:docMk/>
          <pc:sldMk cId="971710105" sldId="517"/>
        </pc:sldMkLst>
      </pc:sldChg>
      <pc:sldChg chg="modNotesTx">
        <pc:chgData name="Kerrie Shanahan" userId="ae473d9f-76e9-476f-892f-2674ea963afc" providerId="ADAL" clId="{B8A2E9DC-25B7-43E2-B79D-1B1A1C4ACD1D}" dt="2025-03-18T23:51:15.217" v="134" actId="12"/>
        <pc:sldMkLst>
          <pc:docMk/>
          <pc:sldMk cId="3487716399" sldId="518"/>
        </pc:sldMkLst>
      </pc:sldChg>
    </pc:docChg>
  </pc:docChgLst>
  <pc:docChgLst>
    <pc:chgData name="Kerrie Shanahan" userId="ae473d9f-76e9-476f-892f-2674ea963afc" providerId="ADAL" clId="{A1DF471B-10C3-415F-A68A-C58976FB3407}"/>
    <pc:docChg chg="custSel modSld modMainMaster">
      <pc:chgData name="Kerrie Shanahan" userId="ae473d9f-76e9-476f-892f-2674ea963afc" providerId="ADAL" clId="{A1DF471B-10C3-415F-A68A-C58976FB3407}" dt="2024-12-16T22:26:51.065" v="168" actId="1076"/>
      <pc:docMkLst>
        <pc:docMk/>
      </pc:docMkLst>
      <pc:sldChg chg="addSp delSp modSp mod">
        <pc:chgData name="Kerrie Shanahan" userId="ae473d9f-76e9-476f-892f-2674ea963afc" providerId="ADAL" clId="{A1DF471B-10C3-415F-A68A-C58976FB3407}" dt="2024-12-08T23:23:50.117" v="58"/>
        <pc:sldMkLst>
          <pc:docMk/>
          <pc:sldMk cId="2801862050" sldId="464"/>
        </pc:sldMkLst>
      </pc:sldChg>
      <pc:sldChg chg="modSp mod">
        <pc:chgData name="Kerrie Shanahan" userId="ae473d9f-76e9-476f-892f-2674ea963afc" providerId="ADAL" clId="{A1DF471B-10C3-415F-A68A-C58976FB3407}" dt="2024-12-08T23:23:41.864" v="56" actId="1076"/>
        <pc:sldMkLst>
          <pc:docMk/>
          <pc:sldMk cId="2776412724" sldId="465"/>
        </pc:sldMkLst>
      </pc:sldChg>
      <pc:sldChg chg="modNotesTx">
        <pc:chgData name="Kerrie Shanahan" userId="ae473d9f-76e9-476f-892f-2674ea963afc" providerId="ADAL" clId="{A1DF471B-10C3-415F-A68A-C58976FB3407}" dt="2024-12-08T23:10:03.644" v="0"/>
        <pc:sldMkLst>
          <pc:docMk/>
          <pc:sldMk cId="536094152" sldId="466"/>
        </pc:sldMkLst>
      </pc:sldChg>
      <pc:sldChg chg="modNotesTx">
        <pc:chgData name="Kerrie Shanahan" userId="ae473d9f-76e9-476f-892f-2674ea963afc" providerId="ADAL" clId="{A1DF471B-10C3-415F-A68A-C58976FB3407}" dt="2024-12-09T01:03:16.328" v="160"/>
        <pc:sldMkLst>
          <pc:docMk/>
          <pc:sldMk cId="3096463887" sldId="468"/>
        </pc:sldMkLst>
      </pc:sldChg>
      <pc:sldChg chg="modNotesTx">
        <pc:chgData name="Kerrie Shanahan" userId="ae473d9f-76e9-476f-892f-2674ea963afc" providerId="ADAL" clId="{A1DF471B-10C3-415F-A68A-C58976FB3407}" dt="2024-12-08T23:10:56.184" v="3"/>
        <pc:sldMkLst>
          <pc:docMk/>
          <pc:sldMk cId="3461911102" sldId="469"/>
        </pc:sldMkLst>
      </pc:sldChg>
      <pc:sldChg chg="modNotesTx">
        <pc:chgData name="Kerrie Shanahan" userId="ae473d9f-76e9-476f-892f-2674ea963afc" providerId="ADAL" clId="{A1DF471B-10C3-415F-A68A-C58976FB3407}" dt="2024-12-09T00:32:27.152" v="159"/>
        <pc:sldMkLst>
          <pc:docMk/>
          <pc:sldMk cId="3868218024" sldId="470"/>
        </pc:sldMkLst>
      </pc:sldChg>
      <pc:sldChg chg="modNotesTx">
        <pc:chgData name="Kerrie Shanahan" userId="ae473d9f-76e9-476f-892f-2674ea963afc" providerId="ADAL" clId="{A1DF471B-10C3-415F-A68A-C58976FB3407}" dt="2024-12-09T00:32:16.406" v="158"/>
        <pc:sldMkLst>
          <pc:docMk/>
          <pc:sldMk cId="2325795097" sldId="471"/>
        </pc:sldMkLst>
      </pc:sldChg>
      <pc:sldChg chg="modNotesTx">
        <pc:chgData name="Kerrie Shanahan" userId="ae473d9f-76e9-476f-892f-2674ea963afc" providerId="ADAL" clId="{A1DF471B-10C3-415F-A68A-C58976FB3407}" dt="2024-12-08T23:12:03.016" v="6"/>
        <pc:sldMkLst>
          <pc:docMk/>
          <pc:sldMk cId="2806691242" sldId="472"/>
        </pc:sldMkLst>
      </pc:sldChg>
      <pc:sldChg chg="modNotesTx">
        <pc:chgData name="Kerrie Shanahan" userId="ae473d9f-76e9-476f-892f-2674ea963afc" providerId="ADAL" clId="{A1DF471B-10C3-415F-A68A-C58976FB3407}" dt="2024-12-08T23:17:58.044" v="24" actId="20577"/>
        <pc:sldMkLst>
          <pc:docMk/>
          <pc:sldMk cId="2667868244" sldId="473"/>
        </pc:sldMkLst>
      </pc:sldChg>
      <pc:sldChg chg="modNotesTx">
        <pc:chgData name="Kerrie Shanahan" userId="ae473d9f-76e9-476f-892f-2674ea963afc" providerId="ADAL" clId="{A1DF471B-10C3-415F-A68A-C58976FB3407}" dt="2024-12-08T23:12:40.155" v="8"/>
        <pc:sldMkLst>
          <pc:docMk/>
          <pc:sldMk cId="1436218551" sldId="474"/>
        </pc:sldMkLst>
      </pc:sldChg>
      <pc:sldChg chg="modNotesTx">
        <pc:chgData name="Kerrie Shanahan" userId="ae473d9f-76e9-476f-892f-2674ea963afc" providerId="ADAL" clId="{A1DF471B-10C3-415F-A68A-C58976FB3407}" dt="2024-12-08T23:42:16.465" v="156"/>
        <pc:sldMkLst>
          <pc:docMk/>
          <pc:sldMk cId="908412850" sldId="475"/>
        </pc:sldMkLst>
      </pc:sldChg>
      <pc:sldChg chg="modNotesTx">
        <pc:chgData name="Kerrie Shanahan" userId="ae473d9f-76e9-476f-892f-2674ea963afc" providerId="ADAL" clId="{A1DF471B-10C3-415F-A68A-C58976FB3407}" dt="2024-12-08T23:13:26.659" v="10"/>
        <pc:sldMkLst>
          <pc:docMk/>
          <pc:sldMk cId="1716554648" sldId="476"/>
        </pc:sldMkLst>
      </pc:sldChg>
      <pc:sldChg chg="modNotesTx">
        <pc:chgData name="Kerrie Shanahan" userId="ae473d9f-76e9-476f-892f-2674ea963afc" providerId="ADAL" clId="{A1DF471B-10C3-415F-A68A-C58976FB3407}" dt="2024-12-08T23:13:37.413" v="11"/>
        <pc:sldMkLst>
          <pc:docMk/>
          <pc:sldMk cId="607994850" sldId="477"/>
        </pc:sldMkLst>
      </pc:sldChg>
      <pc:sldChg chg="modNotesTx">
        <pc:chgData name="Kerrie Shanahan" userId="ae473d9f-76e9-476f-892f-2674ea963afc" providerId="ADAL" clId="{A1DF471B-10C3-415F-A68A-C58976FB3407}" dt="2024-12-08T23:16:50.173" v="23" actId="20577"/>
        <pc:sldMkLst>
          <pc:docMk/>
          <pc:sldMk cId="3005270447" sldId="480"/>
        </pc:sldMkLst>
      </pc:sldChg>
      <pc:sldChg chg="modNotesTx">
        <pc:chgData name="Kerrie Shanahan" userId="ae473d9f-76e9-476f-892f-2674ea963afc" providerId="ADAL" clId="{A1DF471B-10C3-415F-A68A-C58976FB3407}" dt="2024-12-10T02:35:12.645" v="165" actId="6549"/>
        <pc:sldMkLst>
          <pc:docMk/>
          <pc:sldMk cId="4046771955" sldId="481"/>
        </pc:sldMkLst>
      </pc:sldChg>
      <pc:sldChg chg="modNotesTx">
        <pc:chgData name="Kerrie Shanahan" userId="ae473d9f-76e9-476f-892f-2674ea963afc" providerId="ADAL" clId="{A1DF471B-10C3-415F-A68A-C58976FB3407}" dt="2024-12-09T01:19:30.583" v="163" actId="20577"/>
        <pc:sldMkLst>
          <pc:docMk/>
          <pc:sldMk cId="43502053" sldId="482"/>
        </pc:sldMkLst>
      </pc:sldChg>
      <pc:sldChg chg="modNotesTx">
        <pc:chgData name="Kerrie Shanahan" userId="ae473d9f-76e9-476f-892f-2674ea963afc" providerId="ADAL" clId="{A1DF471B-10C3-415F-A68A-C58976FB3407}" dt="2024-12-08T23:19:40.361" v="38" actId="20577"/>
        <pc:sldMkLst>
          <pc:docMk/>
          <pc:sldMk cId="1436297680" sldId="483"/>
        </pc:sldMkLst>
      </pc:sldChg>
      <pc:sldChg chg="modNotesTx">
        <pc:chgData name="Kerrie Shanahan" userId="ae473d9f-76e9-476f-892f-2674ea963afc" providerId="ADAL" clId="{A1DF471B-10C3-415F-A68A-C58976FB3407}" dt="2024-12-08T23:10:19.251" v="1"/>
        <pc:sldMkLst>
          <pc:docMk/>
          <pc:sldMk cId="4152176365" sldId="496"/>
        </pc:sldMkLst>
      </pc:sldChg>
      <pc:sldChg chg="modSp mod">
        <pc:chgData name="Kerrie Shanahan" userId="ae473d9f-76e9-476f-892f-2674ea963afc" providerId="ADAL" clId="{A1DF471B-10C3-415F-A68A-C58976FB3407}" dt="2024-12-08T23:32:08.035" v="155" actId="1076"/>
        <pc:sldMkLst>
          <pc:docMk/>
          <pc:sldMk cId="2764480916" sldId="498"/>
        </pc:sldMkLst>
      </pc:sldChg>
      <pc:sldChg chg="modNotesTx">
        <pc:chgData name="Kerrie Shanahan" userId="ae473d9f-76e9-476f-892f-2674ea963afc" providerId="ADAL" clId="{A1DF471B-10C3-415F-A68A-C58976FB3407}" dt="2024-12-08T23:20:24.021" v="46" actId="20577"/>
        <pc:sldMkLst>
          <pc:docMk/>
          <pc:sldMk cId="2057219722" sldId="505"/>
        </pc:sldMkLst>
      </pc:sldChg>
      <pc:sldChg chg="modNotesTx">
        <pc:chgData name="Kerrie Shanahan" userId="ae473d9f-76e9-476f-892f-2674ea963afc" providerId="ADAL" clId="{A1DF471B-10C3-415F-A68A-C58976FB3407}" dt="2024-12-08T23:21:02.412" v="55"/>
        <pc:sldMkLst>
          <pc:docMk/>
          <pc:sldMk cId="2097342218" sldId="506"/>
        </pc:sldMkLst>
      </pc:sldChg>
      <pc:sldChg chg="delSp modSp mod modNotesTx">
        <pc:chgData name="Kerrie Shanahan" userId="ae473d9f-76e9-476f-892f-2674ea963afc" providerId="ADAL" clId="{A1DF471B-10C3-415F-A68A-C58976FB3407}" dt="2024-12-08T23:30:53.566" v="150" actId="1076"/>
        <pc:sldMkLst>
          <pc:docMk/>
          <pc:sldMk cId="2693677238" sldId="515"/>
        </pc:sldMkLst>
      </pc:sldChg>
      <pc:sldChg chg="delSp modSp mod">
        <pc:chgData name="Kerrie Shanahan" userId="ae473d9f-76e9-476f-892f-2674ea963afc" providerId="ADAL" clId="{A1DF471B-10C3-415F-A68A-C58976FB3407}" dt="2024-12-08T23:31:00.665" v="152" actId="1076"/>
        <pc:sldMkLst>
          <pc:docMk/>
          <pc:sldMk cId="2367426994" sldId="516"/>
        </pc:sldMkLst>
      </pc:sldChg>
      <pc:sldMasterChg chg="modSldLayout">
        <pc:chgData name="Kerrie Shanahan" userId="ae473d9f-76e9-476f-892f-2674ea963afc" providerId="ADAL" clId="{A1DF471B-10C3-415F-A68A-C58976FB3407}" dt="2024-12-16T22:26:51.065" v="168" actId="1076"/>
        <pc:sldMasterMkLst>
          <pc:docMk/>
          <pc:sldMasterMk cId="1034081160" sldId="2147483648"/>
        </pc:sldMasterMkLst>
        <pc:sldLayoutChg chg="modSp mod">
          <pc:chgData name="Kerrie Shanahan" userId="ae473d9f-76e9-476f-892f-2674ea963afc" providerId="ADAL" clId="{A1DF471B-10C3-415F-A68A-C58976FB3407}" dt="2024-12-16T22:26:51.065" v="168" actId="1076"/>
          <pc:sldLayoutMkLst>
            <pc:docMk/>
            <pc:sldMasterMk cId="1034081160" sldId="2147483648"/>
            <pc:sldLayoutMk cId="1046981837" sldId="2147483720"/>
          </pc:sldLayoutMkLst>
        </pc:sldLayoutChg>
      </pc:sldMasterChg>
    </pc:docChg>
  </pc:docChgLst>
  <pc:docChgLst>
    <pc:chgData name="Kerrie Shanahan" userId="ae473d9f-76e9-476f-892f-2674ea963afc" providerId="ADAL" clId="{B3990852-4535-429C-A216-8AA0C825F265}"/>
    <pc:docChg chg="modSld">
      <pc:chgData name="Kerrie Shanahan" userId="ae473d9f-76e9-476f-892f-2674ea963afc" providerId="ADAL" clId="{B3990852-4535-429C-A216-8AA0C825F265}" dt="2024-11-11T05:43:00.349" v="2" actId="20577"/>
      <pc:docMkLst>
        <pc:docMk/>
      </pc:docMkLst>
      <pc:sldChg chg="modNotesTx">
        <pc:chgData name="Kerrie Shanahan" userId="ae473d9f-76e9-476f-892f-2674ea963afc" providerId="ADAL" clId="{B3990852-4535-429C-A216-8AA0C825F265}" dt="2024-11-11T05:43:00.349" v="2" actId="20577"/>
        <pc:sldMkLst>
          <pc:docMk/>
          <pc:sldMk cId="1026104885" sldId="514"/>
        </pc:sldMkLst>
      </pc:sldChg>
    </pc:docChg>
  </pc:docChgLst>
  <pc:docChgLst>
    <pc:chgData name="Liz Heynes" userId="e5ff50d5-f39a-42f6-9e9f-e790bcc8c38d" providerId="ADAL" clId="{004AC6F4-52E1-4666-B656-EDFDFF8F35E4}"/>
    <pc:docChg chg="modSld modMainMaster">
      <pc:chgData name="Liz Heynes" userId="e5ff50d5-f39a-42f6-9e9f-e790bcc8c38d" providerId="ADAL" clId="{004AC6F4-52E1-4666-B656-EDFDFF8F35E4}" dt="2025-02-26T06:33:40.807" v="48" actId="20577"/>
      <pc:docMkLst>
        <pc:docMk/>
      </pc:docMkLst>
      <pc:sldChg chg="modNotesTx">
        <pc:chgData name="Liz Heynes" userId="e5ff50d5-f39a-42f6-9e9f-e790bcc8c38d" providerId="ADAL" clId="{004AC6F4-52E1-4666-B656-EDFDFF8F35E4}" dt="2025-02-26T06:32:52.178" v="44" actId="20577"/>
        <pc:sldMkLst>
          <pc:docMk/>
          <pc:sldMk cId="1611399072" sldId="479"/>
        </pc:sldMkLst>
      </pc:sldChg>
      <pc:sldChg chg="modNotesTx">
        <pc:chgData name="Liz Heynes" userId="e5ff50d5-f39a-42f6-9e9f-e790bcc8c38d" providerId="ADAL" clId="{004AC6F4-52E1-4666-B656-EDFDFF8F35E4}" dt="2025-02-26T06:33:40.807" v="48" actId="20577"/>
        <pc:sldMkLst>
          <pc:docMk/>
          <pc:sldMk cId="2252570692" sldId="486"/>
        </pc:sldMkLst>
      </pc:sldChg>
      <pc:sldChg chg="modSp mod">
        <pc:chgData name="Liz Heynes" userId="e5ff50d5-f39a-42f6-9e9f-e790bcc8c38d" providerId="ADAL" clId="{004AC6F4-52E1-4666-B656-EDFDFF8F35E4}" dt="2025-02-26T06:32:14.831" v="37" actId="255"/>
        <pc:sldMkLst>
          <pc:docMk/>
          <pc:sldMk cId="437983971" sldId="492"/>
        </pc:sldMkLst>
        <pc:spChg chg="mod">
          <ac:chgData name="Liz Heynes" userId="e5ff50d5-f39a-42f6-9e9f-e790bcc8c38d" providerId="ADAL" clId="{004AC6F4-52E1-4666-B656-EDFDFF8F35E4}" dt="2025-02-26T06:32:14.831" v="37" actId="255"/>
          <ac:spMkLst>
            <pc:docMk/>
            <pc:sldMk cId="437983971" sldId="492"/>
            <ac:spMk id="7" creationId="{114574D5-6CA7-EF09-C4FD-FDE1F952AD03}"/>
          </ac:spMkLst>
        </pc:spChg>
      </pc:sldChg>
      <pc:sldChg chg="delSp modSp mod">
        <pc:chgData name="Liz Heynes" userId="e5ff50d5-f39a-42f6-9e9f-e790bcc8c38d" providerId="ADAL" clId="{004AC6F4-52E1-4666-B656-EDFDFF8F35E4}" dt="2025-02-26T06:31:12.468" v="30" actId="1036"/>
        <pc:sldMkLst>
          <pc:docMk/>
          <pc:sldMk cId="849105142" sldId="507"/>
        </pc:sldMkLst>
        <pc:spChg chg="mod">
          <ac:chgData name="Liz Heynes" userId="e5ff50d5-f39a-42f6-9e9f-e790bcc8c38d" providerId="ADAL" clId="{004AC6F4-52E1-4666-B656-EDFDFF8F35E4}" dt="2025-02-26T06:31:07.704" v="28" actId="165"/>
          <ac:spMkLst>
            <pc:docMk/>
            <pc:sldMk cId="849105142" sldId="507"/>
            <ac:spMk id="8" creationId="{91E499C0-A1E8-D17C-7930-0D1B9881647F}"/>
          </ac:spMkLst>
        </pc:spChg>
        <pc:spChg chg="mod">
          <ac:chgData name="Liz Heynes" userId="e5ff50d5-f39a-42f6-9e9f-e790bcc8c38d" providerId="ADAL" clId="{004AC6F4-52E1-4666-B656-EDFDFF8F35E4}" dt="2025-02-26T06:31:12.468" v="30" actId="1036"/>
          <ac:spMkLst>
            <pc:docMk/>
            <pc:sldMk cId="849105142" sldId="507"/>
            <ac:spMk id="10" creationId="{4BA5E9CB-418A-99E8-FFAD-2CA9FBF7180F}"/>
          </ac:spMkLst>
        </pc:spChg>
        <pc:spChg chg="mod">
          <ac:chgData name="Liz Heynes" userId="e5ff50d5-f39a-42f6-9e9f-e790bcc8c38d" providerId="ADAL" clId="{004AC6F4-52E1-4666-B656-EDFDFF8F35E4}" dt="2025-02-26T06:31:07.704" v="28" actId="165"/>
          <ac:spMkLst>
            <pc:docMk/>
            <pc:sldMk cId="849105142" sldId="507"/>
            <ac:spMk id="11" creationId="{1DBC5D90-D823-C345-7862-DB802FAFABFA}"/>
          </ac:spMkLst>
        </pc:spChg>
        <pc:spChg chg="mod">
          <ac:chgData name="Liz Heynes" userId="e5ff50d5-f39a-42f6-9e9f-e790bcc8c38d" providerId="ADAL" clId="{004AC6F4-52E1-4666-B656-EDFDFF8F35E4}" dt="2025-02-26T06:31:07.704" v="28" actId="165"/>
          <ac:spMkLst>
            <pc:docMk/>
            <pc:sldMk cId="849105142" sldId="507"/>
            <ac:spMk id="12" creationId="{F9F068C9-0FAF-F04B-120A-9CA7DC9AF077}"/>
          </ac:spMkLst>
        </pc:spChg>
        <pc:spChg chg="mod">
          <ac:chgData name="Liz Heynes" userId="e5ff50d5-f39a-42f6-9e9f-e790bcc8c38d" providerId="ADAL" clId="{004AC6F4-52E1-4666-B656-EDFDFF8F35E4}" dt="2025-02-26T06:31:07.704" v="28" actId="165"/>
          <ac:spMkLst>
            <pc:docMk/>
            <pc:sldMk cId="849105142" sldId="507"/>
            <ac:spMk id="14" creationId="{E4140679-5B8D-6483-AEB0-85F299D4DE6E}"/>
          </ac:spMkLst>
        </pc:spChg>
        <pc:spChg chg="mod">
          <ac:chgData name="Liz Heynes" userId="e5ff50d5-f39a-42f6-9e9f-e790bcc8c38d" providerId="ADAL" clId="{004AC6F4-52E1-4666-B656-EDFDFF8F35E4}" dt="2025-02-26T06:31:07.704" v="28" actId="165"/>
          <ac:spMkLst>
            <pc:docMk/>
            <pc:sldMk cId="849105142" sldId="507"/>
            <ac:spMk id="19" creationId="{99A998EF-BEC9-5DAB-B0D3-3F5C93B41975}"/>
          </ac:spMkLst>
        </pc:spChg>
        <pc:spChg chg="mod">
          <ac:chgData name="Liz Heynes" userId="e5ff50d5-f39a-42f6-9e9f-e790bcc8c38d" providerId="ADAL" clId="{004AC6F4-52E1-4666-B656-EDFDFF8F35E4}" dt="2025-02-26T06:31:07.704" v="28" actId="165"/>
          <ac:spMkLst>
            <pc:docMk/>
            <pc:sldMk cId="849105142" sldId="507"/>
            <ac:spMk id="20" creationId="{A62110DA-B62B-6EE7-815C-9FC576751BD6}"/>
          </ac:spMkLst>
        </pc:spChg>
        <pc:spChg chg="mod">
          <ac:chgData name="Liz Heynes" userId="e5ff50d5-f39a-42f6-9e9f-e790bcc8c38d" providerId="ADAL" clId="{004AC6F4-52E1-4666-B656-EDFDFF8F35E4}" dt="2025-02-26T06:31:07.704" v="28" actId="165"/>
          <ac:spMkLst>
            <pc:docMk/>
            <pc:sldMk cId="849105142" sldId="507"/>
            <ac:spMk id="21" creationId="{C26106EC-6000-B373-D936-EEBB55829769}"/>
          </ac:spMkLst>
        </pc:spChg>
        <pc:spChg chg="mod">
          <ac:chgData name="Liz Heynes" userId="e5ff50d5-f39a-42f6-9e9f-e790bcc8c38d" providerId="ADAL" clId="{004AC6F4-52E1-4666-B656-EDFDFF8F35E4}" dt="2025-02-26T06:31:07.704" v="28" actId="165"/>
          <ac:spMkLst>
            <pc:docMk/>
            <pc:sldMk cId="849105142" sldId="507"/>
            <ac:spMk id="23" creationId="{082A0716-4089-314F-9995-AE62D0D3CA50}"/>
          </ac:spMkLst>
        </pc:spChg>
        <pc:spChg chg="mod">
          <ac:chgData name="Liz Heynes" userId="e5ff50d5-f39a-42f6-9e9f-e790bcc8c38d" providerId="ADAL" clId="{004AC6F4-52E1-4666-B656-EDFDFF8F35E4}" dt="2025-02-26T06:31:07.704" v="28" actId="165"/>
          <ac:spMkLst>
            <pc:docMk/>
            <pc:sldMk cId="849105142" sldId="507"/>
            <ac:spMk id="24" creationId="{1FB746F8-9C97-10CF-8892-53C5060D809E}"/>
          </ac:spMkLst>
        </pc:spChg>
      </pc:sldChg>
      <pc:sldChg chg="modNotesTx">
        <pc:chgData name="Liz Heynes" userId="e5ff50d5-f39a-42f6-9e9f-e790bcc8c38d" providerId="ADAL" clId="{004AC6F4-52E1-4666-B656-EDFDFF8F35E4}" dt="2025-02-26T06:28:38.383" v="27" actId="20577"/>
        <pc:sldMkLst>
          <pc:docMk/>
          <pc:sldMk cId="971710105" sldId="517"/>
        </pc:sldMkLst>
      </pc:sldChg>
      <pc:sldMasterChg chg="modSldLayout">
        <pc:chgData name="Liz Heynes" userId="e5ff50d5-f39a-42f6-9e9f-e790bcc8c38d" providerId="ADAL" clId="{004AC6F4-52E1-4666-B656-EDFDFF8F35E4}" dt="2025-02-26T06:31:47.713" v="36" actId="1036"/>
        <pc:sldMasterMkLst>
          <pc:docMk/>
          <pc:sldMasterMk cId="1034081160" sldId="2147483648"/>
        </pc:sldMasterMkLst>
        <pc:sldLayoutChg chg="modSp mod">
          <pc:chgData name="Liz Heynes" userId="e5ff50d5-f39a-42f6-9e9f-e790bcc8c38d" providerId="ADAL" clId="{004AC6F4-52E1-4666-B656-EDFDFF8F35E4}" dt="2025-02-26T06:31:47.713" v="36" actId="1036"/>
          <pc:sldLayoutMkLst>
            <pc:docMk/>
            <pc:sldMasterMk cId="1034081160" sldId="2147483648"/>
            <pc:sldLayoutMk cId="2711668817" sldId="2147483723"/>
          </pc:sldLayoutMkLst>
          <pc:spChg chg="mod">
            <ac:chgData name="Liz Heynes" userId="e5ff50d5-f39a-42f6-9e9f-e790bcc8c38d" providerId="ADAL" clId="{004AC6F4-52E1-4666-B656-EDFDFF8F35E4}" dt="2025-02-26T06:31:47.713" v="36" actId="1036"/>
            <ac:spMkLst>
              <pc:docMk/>
              <pc:sldMasterMk cId="1034081160" sldId="2147483648"/>
              <pc:sldLayoutMk cId="2711668817" sldId="2147483723"/>
              <ac:spMk id="6" creationId="{C821641B-832A-45DF-BF74-721163E57E15}"/>
            </ac:spMkLst>
          </pc:spChg>
        </pc:sldLayoutChg>
      </pc:sldMasterChg>
    </pc:docChg>
  </pc:docChgLst>
  <pc:docChgLst>
    <pc:chgData name="Kerrie Shanahan" userId="ae473d9f-76e9-476f-892f-2674ea963afc" providerId="ADAL" clId="{5F7EA966-FAD1-49F5-8FA0-4CFD5FF39CE2}"/>
    <pc:docChg chg="undo custSel addSld delSld modSld sldOrd modMainMaster">
      <pc:chgData name="Kerrie Shanahan" userId="ae473d9f-76e9-476f-892f-2674ea963afc" providerId="ADAL" clId="{5F7EA966-FAD1-49F5-8FA0-4CFD5FF39CE2}" dt="2025-02-26T05:16:38.143" v="1719" actId="14826"/>
      <pc:docMkLst>
        <pc:docMk/>
      </pc:docMkLst>
      <pc:sldChg chg="modNotesTx">
        <pc:chgData name="Kerrie Shanahan" userId="ae473d9f-76e9-476f-892f-2674ea963afc" providerId="ADAL" clId="{5F7EA966-FAD1-49F5-8FA0-4CFD5FF39CE2}" dt="2025-02-26T04:07:54.976" v="1525" actId="20577"/>
        <pc:sldMkLst>
          <pc:docMk/>
          <pc:sldMk cId="2801862050" sldId="464"/>
        </pc:sldMkLst>
      </pc:sldChg>
      <pc:sldChg chg="modNotesTx">
        <pc:chgData name="Kerrie Shanahan" userId="ae473d9f-76e9-476f-892f-2674ea963afc" providerId="ADAL" clId="{5F7EA966-FAD1-49F5-8FA0-4CFD5FF39CE2}" dt="2025-02-26T04:15:19.715" v="1529" actId="20577"/>
        <pc:sldMkLst>
          <pc:docMk/>
          <pc:sldMk cId="2776412724" sldId="465"/>
        </pc:sldMkLst>
      </pc:sldChg>
      <pc:sldChg chg="modNotesTx">
        <pc:chgData name="Kerrie Shanahan" userId="ae473d9f-76e9-476f-892f-2674ea963afc" providerId="ADAL" clId="{5F7EA966-FAD1-49F5-8FA0-4CFD5FF39CE2}" dt="2025-02-25T23:01:45.019" v="1355" actId="20577"/>
        <pc:sldMkLst>
          <pc:docMk/>
          <pc:sldMk cId="536094152" sldId="466"/>
        </pc:sldMkLst>
      </pc:sldChg>
      <pc:sldChg chg="modNotesTx">
        <pc:chgData name="Kerrie Shanahan" userId="ae473d9f-76e9-476f-892f-2674ea963afc" providerId="ADAL" clId="{5F7EA966-FAD1-49F5-8FA0-4CFD5FF39CE2}" dt="2025-02-25T23:01:59.495" v="1361" actId="20577"/>
        <pc:sldMkLst>
          <pc:docMk/>
          <pc:sldMk cId="3096463887" sldId="468"/>
        </pc:sldMkLst>
      </pc:sldChg>
      <pc:sldChg chg="modNotesTx">
        <pc:chgData name="Kerrie Shanahan" userId="ae473d9f-76e9-476f-892f-2674ea963afc" providerId="ADAL" clId="{5F7EA966-FAD1-49F5-8FA0-4CFD5FF39CE2}" dt="2025-02-25T23:04:05.833" v="1362"/>
        <pc:sldMkLst>
          <pc:docMk/>
          <pc:sldMk cId="3461911102" sldId="469"/>
        </pc:sldMkLst>
      </pc:sldChg>
      <pc:sldChg chg="modNotesTx">
        <pc:chgData name="Kerrie Shanahan" userId="ae473d9f-76e9-476f-892f-2674ea963afc" providerId="ADAL" clId="{5F7EA966-FAD1-49F5-8FA0-4CFD5FF39CE2}" dt="2025-02-25T23:04:18.146" v="1365" actId="20577"/>
        <pc:sldMkLst>
          <pc:docMk/>
          <pc:sldMk cId="3868218024" sldId="470"/>
        </pc:sldMkLst>
      </pc:sldChg>
      <pc:sldChg chg="modNotesTx">
        <pc:chgData name="Kerrie Shanahan" userId="ae473d9f-76e9-476f-892f-2674ea963afc" providerId="ADAL" clId="{5F7EA966-FAD1-49F5-8FA0-4CFD5FF39CE2}" dt="2025-02-25T23:04:26.163" v="1368" actId="20577"/>
        <pc:sldMkLst>
          <pc:docMk/>
          <pc:sldMk cId="2325795097" sldId="471"/>
        </pc:sldMkLst>
      </pc:sldChg>
      <pc:sldChg chg="modNotesTx">
        <pc:chgData name="Kerrie Shanahan" userId="ae473d9f-76e9-476f-892f-2674ea963afc" providerId="ADAL" clId="{5F7EA966-FAD1-49F5-8FA0-4CFD5FF39CE2}" dt="2025-02-26T00:00:15.544" v="1375" actId="20577"/>
        <pc:sldMkLst>
          <pc:docMk/>
          <pc:sldMk cId="2806691242" sldId="472"/>
        </pc:sldMkLst>
      </pc:sldChg>
      <pc:sldChg chg="modNotesTx">
        <pc:chgData name="Kerrie Shanahan" userId="ae473d9f-76e9-476f-892f-2674ea963afc" providerId="ADAL" clId="{5F7EA966-FAD1-49F5-8FA0-4CFD5FF39CE2}" dt="2025-02-26T00:32:56.133" v="1474" actId="20577"/>
        <pc:sldMkLst>
          <pc:docMk/>
          <pc:sldMk cId="2667868244" sldId="473"/>
        </pc:sldMkLst>
      </pc:sldChg>
      <pc:sldChg chg="modNotesTx">
        <pc:chgData name="Kerrie Shanahan" userId="ae473d9f-76e9-476f-892f-2674ea963afc" providerId="ADAL" clId="{5F7EA966-FAD1-49F5-8FA0-4CFD5FF39CE2}" dt="2025-02-26T00:00:44.426" v="1382" actId="20577"/>
        <pc:sldMkLst>
          <pc:docMk/>
          <pc:sldMk cId="1436218551" sldId="474"/>
        </pc:sldMkLst>
      </pc:sldChg>
      <pc:sldChg chg="modNotesTx">
        <pc:chgData name="Kerrie Shanahan" userId="ae473d9f-76e9-476f-892f-2674ea963afc" providerId="ADAL" clId="{5F7EA966-FAD1-49F5-8FA0-4CFD5FF39CE2}" dt="2025-02-26T00:04:03.087" v="1389" actId="20577"/>
        <pc:sldMkLst>
          <pc:docMk/>
          <pc:sldMk cId="908412850" sldId="475"/>
        </pc:sldMkLst>
      </pc:sldChg>
      <pc:sldChg chg="modNotesTx">
        <pc:chgData name="Kerrie Shanahan" userId="ae473d9f-76e9-476f-892f-2674ea963afc" providerId="ADAL" clId="{5F7EA966-FAD1-49F5-8FA0-4CFD5FF39CE2}" dt="2025-02-26T00:04:14.367" v="1392" actId="20577"/>
        <pc:sldMkLst>
          <pc:docMk/>
          <pc:sldMk cId="1716554648" sldId="476"/>
        </pc:sldMkLst>
      </pc:sldChg>
      <pc:sldChg chg="modNotesTx">
        <pc:chgData name="Kerrie Shanahan" userId="ae473d9f-76e9-476f-892f-2674ea963afc" providerId="ADAL" clId="{5F7EA966-FAD1-49F5-8FA0-4CFD5FF39CE2}" dt="2025-02-26T00:04:23.795" v="1398" actId="20577"/>
        <pc:sldMkLst>
          <pc:docMk/>
          <pc:sldMk cId="607994850" sldId="477"/>
        </pc:sldMkLst>
      </pc:sldChg>
      <pc:sldChg chg="modSp mod modNotesTx">
        <pc:chgData name="Kerrie Shanahan" userId="ae473d9f-76e9-476f-892f-2674ea963afc" providerId="ADAL" clId="{5F7EA966-FAD1-49F5-8FA0-4CFD5FF39CE2}" dt="2025-02-25T04:57:07.533" v="1317" actId="120"/>
        <pc:sldMkLst>
          <pc:docMk/>
          <pc:sldMk cId="2664320030" sldId="478"/>
        </pc:sldMkLst>
        <pc:spChg chg="mod">
          <ac:chgData name="Kerrie Shanahan" userId="ae473d9f-76e9-476f-892f-2674ea963afc" providerId="ADAL" clId="{5F7EA966-FAD1-49F5-8FA0-4CFD5FF39CE2}" dt="2025-02-25T04:57:07.533" v="1317" actId="120"/>
          <ac:spMkLst>
            <pc:docMk/>
            <pc:sldMk cId="2664320030" sldId="478"/>
            <ac:spMk id="4" creationId="{0D0279DB-C4F0-188F-14A7-6B4DDAF5C529}"/>
          </ac:spMkLst>
        </pc:spChg>
      </pc:sldChg>
      <pc:sldChg chg="modSp mod modNotesTx">
        <pc:chgData name="Kerrie Shanahan" userId="ae473d9f-76e9-476f-892f-2674ea963afc" providerId="ADAL" clId="{5F7EA966-FAD1-49F5-8FA0-4CFD5FF39CE2}" dt="2025-02-25T04:57:11.416" v="1318" actId="120"/>
        <pc:sldMkLst>
          <pc:docMk/>
          <pc:sldMk cId="1611399072" sldId="479"/>
        </pc:sldMkLst>
        <pc:spChg chg="mod">
          <ac:chgData name="Kerrie Shanahan" userId="ae473d9f-76e9-476f-892f-2674ea963afc" providerId="ADAL" clId="{5F7EA966-FAD1-49F5-8FA0-4CFD5FF39CE2}" dt="2025-02-25T04:57:11.416" v="1318" actId="120"/>
          <ac:spMkLst>
            <pc:docMk/>
            <pc:sldMk cId="1611399072" sldId="479"/>
            <ac:spMk id="2" creationId="{64D43EA2-A109-EFEB-57DE-E56B5B1C4016}"/>
          </ac:spMkLst>
        </pc:spChg>
      </pc:sldChg>
      <pc:sldChg chg="add del modNotesTx">
        <pc:chgData name="Kerrie Shanahan" userId="ae473d9f-76e9-476f-892f-2674ea963afc" providerId="ADAL" clId="{5F7EA966-FAD1-49F5-8FA0-4CFD5FF39CE2}" dt="2025-02-26T00:10:09.518" v="1425"/>
        <pc:sldMkLst>
          <pc:docMk/>
          <pc:sldMk cId="3005270447" sldId="480"/>
        </pc:sldMkLst>
      </pc:sldChg>
      <pc:sldChg chg="modNotesTx">
        <pc:chgData name="Kerrie Shanahan" userId="ae473d9f-76e9-476f-892f-2674ea963afc" providerId="ADAL" clId="{5F7EA966-FAD1-49F5-8FA0-4CFD5FF39CE2}" dt="2025-02-26T00:21:06.768" v="1452" actId="20577"/>
        <pc:sldMkLst>
          <pc:docMk/>
          <pc:sldMk cId="4046771955" sldId="481"/>
        </pc:sldMkLst>
      </pc:sldChg>
      <pc:sldChg chg="modNotesTx">
        <pc:chgData name="Kerrie Shanahan" userId="ae473d9f-76e9-476f-892f-2674ea963afc" providerId="ADAL" clId="{5F7EA966-FAD1-49F5-8FA0-4CFD5FF39CE2}" dt="2025-02-26T05:14:28.635" v="1718" actId="20577"/>
        <pc:sldMkLst>
          <pc:docMk/>
          <pc:sldMk cId="43502053" sldId="482"/>
        </pc:sldMkLst>
      </pc:sldChg>
      <pc:sldChg chg="modSp mod modNotesTx">
        <pc:chgData name="Kerrie Shanahan" userId="ae473d9f-76e9-476f-892f-2674ea963afc" providerId="ADAL" clId="{5F7EA966-FAD1-49F5-8FA0-4CFD5FF39CE2}" dt="2025-02-26T00:14:40.632" v="1441" actId="20577"/>
        <pc:sldMkLst>
          <pc:docMk/>
          <pc:sldMk cId="1436297680" sldId="483"/>
        </pc:sldMkLst>
        <pc:spChg chg="mod">
          <ac:chgData name="Kerrie Shanahan" userId="ae473d9f-76e9-476f-892f-2674ea963afc" providerId="ADAL" clId="{5F7EA966-FAD1-49F5-8FA0-4CFD5FF39CE2}" dt="2025-02-19T00:54:20.194" v="560" actId="20577"/>
          <ac:spMkLst>
            <pc:docMk/>
            <pc:sldMk cId="1436297680" sldId="483"/>
            <ac:spMk id="2" creationId="{C5184287-EE4F-3AF2-E416-F4E741D49281}"/>
          </ac:spMkLst>
        </pc:spChg>
      </pc:sldChg>
      <pc:sldChg chg="modSp modNotesTx">
        <pc:chgData name="Kerrie Shanahan" userId="ae473d9f-76e9-476f-892f-2674ea963afc" providerId="ADAL" clId="{5F7EA966-FAD1-49F5-8FA0-4CFD5FF39CE2}" dt="2025-02-26T05:16:38.143" v="1719" actId="14826"/>
        <pc:sldMkLst>
          <pc:docMk/>
          <pc:sldMk cId="202420733" sldId="485"/>
        </pc:sldMkLst>
        <pc:picChg chg="mod">
          <ac:chgData name="Kerrie Shanahan" userId="ae473d9f-76e9-476f-892f-2674ea963afc" providerId="ADAL" clId="{5F7EA966-FAD1-49F5-8FA0-4CFD5FF39CE2}" dt="2025-02-26T05:16:38.143" v="1719" actId="14826"/>
          <ac:picMkLst>
            <pc:docMk/>
            <pc:sldMk cId="202420733" sldId="485"/>
            <ac:picMk id="2" creationId="{15ECFB37-D6C5-F34F-AFD3-233779850918}"/>
          </ac:picMkLst>
        </pc:picChg>
      </pc:sldChg>
      <pc:sldChg chg="modNotesTx">
        <pc:chgData name="Kerrie Shanahan" userId="ae473d9f-76e9-476f-892f-2674ea963afc" providerId="ADAL" clId="{5F7EA966-FAD1-49F5-8FA0-4CFD5FF39CE2}" dt="2025-02-26T05:01:57.235" v="1686" actId="6549"/>
        <pc:sldMkLst>
          <pc:docMk/>
          <pc:sldMk cId="437983971" sldId="492"/>
        </pc:sldMkLst>
      </pc:sldChg>
      <pc:sldChg chg="modNotesTx">
        <pc:chgData name="Kerrie Shanahan" userId="ae473d9f-76e9-476f-892f-2674ea963afc" providerId="ADAL" clId="{5F7EA966-FAD1-49F5-8FA0-4CFD5FF39CE2}" dt="2025-02-26T00:28:57.641" v="1471" actId="20577"/>
        <pc:sldMkLst>
          <pc:docMk/>
          <pc:sldMk cId="3539524888" sldId="493"/>
        </pc:sldMkLst>
      </pc:sldChg>
      <pc:sldChg chg="modNotesTx">
        <pc:chgData name="Kerrie Shanahan" userId="ae473d9f-76e9-476f-892f-2674ea963afc" providerId="ADAL" clId="{5F7EA966-FAD1-49F5-8FA0-4CFD5FF39CE2}" dt="2025-02-25T23:01:52.721" v="1358" actId="20577"/>
        <pc:sldMkLst>
          <pc:docMk/>
          <pc:sldMk cId="4152176365" sldId="496"/>
        </pc:sldMkLst>
      </pc:sldChg>
      <pc:sldChg chg="addSp delSp modSp mod modNotesTx">
        <pc:chgData name="Kerrie Shanahan" userId="ae473d9f-76e9-476f-892f-2674ea963afc" providerId="ADAL" clId="{5F7EA966-FAD1-49F5-8FA0-4CFD5FF39CE2}" dt="2025-02-25T00:31:25.692" v="877"/>
        <pc:sldMkLst>
          <pc:docMk/>
          <pc:sldMk cId="2764480916" sldId="498"/>
        </pc:sldMkLst>
        <pc:spChg chg="mod">
          <ac:chgData name="Kerrie Shanahan" userId="ae473d9f-76e9-476f-892f-2674ea963afc" providerId="ADAL" clId="{5F7EA966-FAD1-49F5-8FA0-4CFD5FF39CE2}" dt="2025-02-24T23:35:46.968" v="781"/>
          <ac:spMkLst>
            <pc:docMk/>
            <pc:sldMk cId="2764480916" sldId="498"/>
            <ac:spMk id="15" creationId="{80AC8F9B-71FC-9AE2-8F92-3FE28C8D3766}"/>
          </ac:spMkLst>
        </pc:spChg>
        <pc:spChg chg="mod">
          <ac:chgData name="Kerrie Shanahan" userId="ae473d9f-76e9-476f-892f-2674ea963afc" providerId="ADAL" clId="{5F7EA966-FAD1-49F5-8FA0-4CFD5FF39CE2}" dt="2025-02-24T23:35:46.968" v="781"/>
          <ac:spMkLst>
            <pc:docMk/>
            <pc:sldMk cId="2764480916" sldId="498"/>
            <ac:spMk id="16" creationId="{1E3CCFF2-D6CE-2BCC-4CB2-6D42CEF62655}"/>
          </ac:spMkLst>
        </pc:spChg>
        <pc:spChg chg="mod">
          <ac:chgData name="Kerrie Shanahan" userId="ae473d9f-76e9-476f-892f-2674ea963afc" providerId="ADAL" clId="{5F7EA966-FAD1-49F5-8FA0-4CFD5FF39CE2}" dt="2025-02-24T23:35:46.968" v="781"/>
          <ac:spMkLst>
            <pc:docMk/>
            <pc:sldMk cId="2764480916" sldId="498"/>
            <ac:spMk id="17" creationId="{B0FF94A5-5096-2234-65DB-6C6AE9FA5114}"/>
          </ac:spMkLst>
        </pc:spChg>
        <pc:spChg chg="mod">
          <ac:chgData name="Kerrie Shanahan" userId="ae473d9f-76e9-476f-892f-2674ea963afc" providerId="ADAL" clId="{5F7EA966-FAD1-49F5-8FA0-4CFD5FF39CE2}" dt="2025-02-24T23:35:46.968" v="781"/>
          <ac:spMkLst>
            <pc:docMk/>
            <pc:sldMk cId="2764480916" sldId="498"/>
            <ac:spMk id="18" creationId="{43E62ABA-139B-DFDF-FF07-5EBFD5CB9010}"/>
          </ac:spMkLst>
        </pc:spChg>
        <pc:grpChg chg="add mod">
          <ac:chgData name="Kerrie Shanahan" userId="ae473d9f-76e9-476f-892f-2674ea963afc" providerId="ADAL" clId="{5F7EA966-FAD1-49F5-8FA0-4CFD5FF39CE2}" dt="2025-02-24T23:35:46.968" v="781"/>
          <ac:grpSpMkLst>
            <pc:docMk/>
            <pc:sldMk cId="2764480916" sldId="498"/>
            <ac:grpSpMk id="11" creationId="{B5AA699F-D520-9EF4-E6F1-522509BCEEAF}"/>
          </ac:grpSpMkLst>
        </pc:grpChg>
        <pc:grpChg chg="mod">
          <ac:chgData name="Kerrie Shanahan" userId="ae473d9f-76e9-476f-892f-2674ea963afc" providerId="ADAL" clId="{5F7EA966-FAD1-49F5-8FA0-4CFD5FF39CE2}" dt="2025-02-24T23:35:46.968" v="781"/>
          <ac:grpSpMkLst>
            <pc:docMk/>
            <pc:sldMk cId="2764480916" sldId="498"/>
            <ac:grpSpMk id="12" creationId="{487E5FA8-39BE-EB21-5B83-527037DE8FC9}"/>
          </ac:grpSpMkLst>
        </pc:grpChg>
        <pc:picChg chg="mod">
          <ac:chgData name="Kerrie Shanahan" userId="ae473d9f-76e9-476f-892f-2674ea963afc" providerId="ADAL" clId="{5F7EA966-FAD1-49F5-8FA0-4CFD5FF39CE2}" dt="2025-02-24T23:35:46.968" v="781"/>
          <ac:picMkLst>
            <pc:docMk/>
            <pc:sldMk cId="2764480916" sldId="498"/>
            <ac:picMk id="13" creationId="{B74AB816-BB68-0BD7-A52E-1E2F01A231B2}"/>
          </ac:picMkLst>
        </pc:picChg>
        <pc:picChg chg="mod">
          <ac:chgData name="Kerrie Shanahan" userId="ae473d9f-76e9-476f-892f-2674ea963afc" providerId="ADAL" clId="{5F7EA966-FAD1-49F5-8FA0-4CFD5FF39CE2}" dt="2025-02-24T23:35:46.968" v="781"/>
          <ac:picMkLst>
            <pc:docMk/>
            <pc:sldMk cId="2764480916" sldId="498"/>
            <ac:picMk id="14" creationId="{9AEA6238-1BC2-B2B1-4192-B0FF8237AF77}"/>
          </ac:picMkLst>
        </pc:picChg>
      </pc:sldChg>
      <pc:sldChg chg="del">
        <pc:chgData name="Kerrie Shanahan" userId="ae473d9f-76e9-476f-892f-2674ea963afc" providerId="ADAL" clId="{5F7EA966-FAD1-49F5-8FA0-4CFD5FF39CE2}" dt="2025-02-18T02:58:20.676" v="21" actId="47"/>
        <pc:sldMkLst>
          <pc:docMk/>
          <pc:sldMk cId="2724705714" sldId="499"/>
        </pc:sldMkLst>
      </pc:sldChg>
      <pc:sldChg chg="delSp modSp mod modNotesTx">
        <pc:chgData name="Kerrie Shanahan" userId="ae473d9f-76e9-476f-892f-2674ea963afc" providerId="ADAL" clId="{5F7EA966-FAD1-49F5-8FA0-4CFD5FF39CE2}" dt="2025-02-26T04:55:50.393" v="1665" actId="20577"/>
        <pc:sldMkLst>
          <pc:docMk/>
          <pc:sldMk cId="4124420387" sldId="500"/>
        </pc:sldMkLst>
        <pc:spChg chg="mod">
          <ac:chgData name="Kerrie Shanahan" userId="ae473d9f-76e9-476f-892f-2674ea963afc" providerId="ADAL" clId="{5F7EA966-FAD1-49F5-8FA0-4CFD5FF39CE2}" dt="2025-02-19T00:10:37.220" v="44" actId="20577"/>
          <ac:spMkLst>
            <pc:docMk/>
            <pc:sldMk cId="4124420387" sldId="500"/>
            <ac:spMk id="4" creationId="{537F1E97-9463-3C16-6C5C-3F801541DA2F}"/>
          </ac:spMkLst>
        </pc:spChg>
        <pc:spChg chg="mod">
          <ac:chgData name="Kerrie Shanahan" userId="ae473d9f-76e9-476f-892f-2674ea963afc" providerId="ADAL" clId="{5F7EA966-FAD1-49F5-8FA0-4CFD5FF39CE2}" dt="2025-02-19T00:10:40.775" v="48" actId="20577"/>
          <ac:spMkLst>
            <pc:docMk/>
            <pc:sldMk cId="4124420387" sldId="500"/>
            <ac:spMk id="6" creationId="{46F7B6A5-5508-7DC8-DDB9-3E18F07B1C60}"/>
          </ac:spMkLst>
        </pc:spChg>
        <pc:spChg chg="mod">
          <ac:chgData name="Kerrie Shanahan" userId="ae473d9f-76e9-476f-892f-2674ea963afc" providerId="ADAL" clId="{5F7EA966-FAD1-49F5-8FA0-4CFD5FF39CE2}" dt="2025-02-19T00:10:34.158" v="41" actId="20577"/>
          <ac:spMkLst>
            <pc:docMk/>
            <pc:sldMk cId="4124420387" sldId="500"/>
            <ac:spMk id="7" creationId="{B073FB35-29BD-A3C0-EC5F-E54FD0053DCB}"/>
          </ac:spMkLst>
        </pc:spChg>
        <pc:grpChg chg="mod">
          <ac:chgData name="Kerrie Shanahan" userId="ae473d9f-76e9-476f-892f-2674ea963afc" providerId="ADAL" clId="{5F7EA966-FAD1-49F5-8FA0-4CFD5FF39CE2}" dt="2025-02-19T00:10:47.985" v="49" actId="1076"/>
          <ac:grpSpMkLst>
            <pc:docMk/>
            <pc:sldMk cId="4124420387" sldId="500"/>
            <ac:grpSpMk id="2" creationId="{4777ACAB-E1F8-D77B-243E-0295AEB3758F}"/>
          </ac:grpSpMkLst>
        </pc:grpChg>
      </pc:sldChg>
      <pc:sldChg chg="modNotesTx">
        <pc:chgData name="Kerrie Shanahan" userId="ae473d9f-76e9-476f-892f-2674ea963afc" providerId="ADAL" clId="{5F7EA966-FAD1-49F5-8FA0-4CFD5FF39CE2}" dt="2025-02-26T04:57:05.243" v="1669" actId="20577"/>
        <pc:sldMkLst>
          <pc:docMk/>
          <pc:sldMk cId="889955691" sldId="501"/>
        </pc:sldMkLst>
      </pc:sldChg>
      <pc:sldChg chg="modSp mod modNotesTx">
        <pc:chgData name="Kerrie Shanahan" userId="ae473d9f-76e9-476f-892f-2674ea963afc" providerId="ADAL" clId="{5F7EA966-FAD1-49F5-8FA0-4CFD5FF39CE2}" dt="2025-02-19T00:32:50.489" v="111" actId="20577"/>
        <pc:sldMkLst>
          <pc:docMk/>
          <pc:sldMk cId="483294497" sldId="502"/>
        </pc:sldMkLst>
        <pc:spChg chg="mod">
          <ac:chgData name="Kerrie Shanahan" userId="ae473d9f-76e9-476f-892f-2674ea963afc" providerId="ADAL" clId="{5F7EA966-FAD1-49F5-8FA0-4CFD5FF39CE2}" dt="2025-02-19T00:32:23.791" v="94" actId="20577"/>
          <ac:spMkLst>
            <pc:docMk/>
            <pc:sldMk cId="483294497" sldId="502"/>
            <ac:spMk id="4" creationId="{D62B74EC-96FA-4FBD-6FD1-CC746C34CE51}"/>
          </ac:spMkLst>
        </pc:spChg>
      </pc:sldChg>
      <pc:sldChg chg="addSp delSp modSp mod modNotesTx">
        <pc:chgData name="Kerrie Shanahan" userId="ae473d9f-76e9-476f-892f-2674ea963afc" providerId="ADAL" clId="{5F7EA966-FAD1-49F5-8FA0-4CFD5FF39CE2}" dt="2025-02-26T04:23:31.888" v="1590" actId="1076"/>
        <pc:sldMkLst>
          <pc:docMk/>
          <pc:sldMk cId="3262189886" sldId="503"/>
        </pc:sldMkLst>
        <pc:grpChg chg="mod">
          <ac:chgData name="Kerrie Shanahan" userId="ae473d9f-76e9-476f-892f-2674ea963afc" providerId="ADAL" clId="{5F7EA966-FAD1-49F5-8FA0-4CFD5FF39CE2}" dt="2025-02-19T00:27:45.060" v="57" actId="14826"/>
          <ac:grpSpMkLst>
            <pc:docMk/>
            <pc:sldMk cId="3262189886" sldId="503"/>
            <ac:grpSpMk id="2" creationId="{0A8958FB-B884-A019-9F4F-DCC1F7AA5690}"/>
          </ac:grpSpMkLst>
        </pc:grpChg>
        <pc:picChg chg="mod">
          <ac:chgData name="Kerrie Shanahan" userId="ae473d9f-76e9-476f-892f-2674ea963afc" providerId="ADAL" clId="{5F7EA966-FAD1-49F5-8FA0-4CFD5FF39CE2}" dt="2025-02-19T00:27:45.060" v="57" actId="14826"/>
          <ac:picMkLst>
            <pc:docMk/>
            <pc:sldMk cId="3262189886" sldId="503"/>
            <ac:picMk id="4" creationId="{702945BA-34DC-764A-DEA9-71C3ACF353E1}"/>
          </ac:picMkLst>
        </pc:picChg>
        <pc:picChg chg="mod">
          <ac:chgData name="Kerrie Shanahan" userId="ae473d9f-76e9-476f-892f-2674ea963afc" providerId="ADAL" clId="{5F7EA966-FAD1-49F5-8FA0-4CFD5FF39CE2}" dt="2025-02-19T00:27:56.280" v="59" actId="1076"/>
          <ac:picMkLst>
            <pc:docMk/>
            <pc:sldMk cId="3262189886" sldId="503"/>
            <ac:picMk id="5" creationId="{1D84DA10-56E2-5EAB-0EF3-21CE2220E9F7}"/>
          </ac:picMkLst>
        </pc:picChg>
        <pc:picChg chg="add mod">
          <ac:chgData name="Kerrie Shanahan" userId="ae473d9f-76e9-476f-892f-2674ea963afc" providerId="ADAL" clId="{5F7EA966-FAD1-49F5-8FA0-4CFD5FF39CE2}" dt="2025-02-26T04:23:31.888" v="1590" actId="1076"/>
          <ac:picMkLst>
            <pc:docMk/>
            <pc:sldMk cId="3262189886" sldId="503"/>
            <ac:picMk id="7" creationId="{9938CBC9-1FD8-EEB1-0112-DDDF25396A1C}"/>
          </ac:picMkLst>
        </pc:picChg>
      </pc:sldChg>
      <pc:sldChg chg="modSp mod modNotesTx">
        <pc:chgData name="Kerrie Shanahan" userId="ae473d9f-76e9-476f-892f-2674ea963afc" providerId="ADAL" clId="{5F7EA966-FAD1-49F5-8FA0-4CFD5FF39CE2}" dt="2025-02-26T04:26:50.225" v="1661" actId="20577"/>
        <pc:sldMkLst>
          <pc:docMk/>
          <pc:sldMk cId="2367113089" sldId="504"/>
        </pc:sldMkLst>
        <pc:spChg chg="mod">
          <ac:chgData name="Kerrie Shanahan" userId="ae473d9f-76e9-476f-892f-2674ea963afc" providerId="ADAL" clId="{5F7EA966-FAD1-49F5-8FA0-4CFD5FF39CE2}" dt="2025-02-25T04:56:56.161" v="1316" actId="120"/>
          <ac:spMkLst>
            <pc:docMk/>
            <pc:sldMk cId="2367113089" sldId="504"/>
            <ac:spMk id="2" creationId="{82C518C5-302B-1999-06F4-A43C02BBAC9C}"/>
          </ac:spMkLst>
        </pc:spChg>
      </pc:sldChg>
      <pc:sldChg chg="modSp mod modNotesTx">
        <pc:chgData name="Kerrie Shanahan" userId="ae473d9f-76e9-476f-892f-2674ea963afc" providerId="ADAL" clId="{5F7EA966-FAD1-49F5-8FA0-4CFD5FF39CE2}" dt="2025-02-19T04:32:41.262" v="768" actId="20577"/>
        <pc:sldMkLst>
          <pc:docMk/>
          <pc:sldMk cId="2057219722" sldId="505"/>
        </pc:sldMkLst>
        <pc:spChg chg="mod">
          <ac:chgData name="Kerrie Shanahan" userId="ae473d9f-76e9-476f-892f-2674ea963afc" providerId="ADAL" clId="{5F7EA966-FAD1-49F5-8FA0-4CFD5FF39CE2}" dt="2025-02-19T04:32:41.262" v="768" actId="20577"/>
          <ac:spMkLst>
            <pc:docMk/>
            <pc:sldMk cId="2057219722" sldId="505"/>
            <ac:spMk id="2" creationId="{BA41D904-2A36-69CF-D574-56CBF0E5F90F}"/>
          </ac:spMkLst>
        </pc:spChg>
      </pc:sldChg>
      <pc:sldChg chg="modNotesTx">
        <pc:chgData name="Kerrie Shanahan" userId="ae473d9f-76e9-476f-892f-2674ea963afc" providerId="ADAL" clId="{5F7EA966-FAD1-49F5-8FA0-4CFD5FF39CE2}" dt="2025-02-19T01:06:10.181" v="723" actId="20577"/>
        <pc:sldMkLst>
          <pc:docMk/>
          <pc:sldMk cId="2097342218" sldId="506"/>
        </pc:sldMkLst>
      </pc:sldChg>
      <pc:sldChg chg="addSp delSp modSp mod modNotesTx">
        <pc:chgData name="Kerrie Shanahan" userId="ae473d9f-76e9-476f-892f-2674ea963afc" providerId="ADAL" clId="{5F7EA966-FAD1-49F5-8FA0-4CFD5FF39CE2}" dt="2025-02-26T05:12:35.010" v="1716" actId="20577"/>
        <pc:sldMkLst>
          <pc:docMk/>
          <pc:sldMk cId="849105142" sldId="507"/>
        </pc:sldMkLst>
        <pc:spChg chg="mod topLvl">
          <ac:chgData name="Kerrie Shanahan" userId="ae473d9f-76e9-476f-892f-2674ea963afc" providerId="ADAL" clId="{5F7EA966-FAD1-49F5-8FA0-4CFD5FF39CE2}" dt="2025-02-25T00:39:42.914" v="907" actId="165"/>
          <ac:spMkLst>
            <pc:docMk/>
            <pc:sldMk cId="849105142" sldId="507"/>
            <ac:spMk id="5" creationId="{93CD1408-B58B-22C5-B4F4-6D6BBF5A2542}"/>
          </ac:spMkLst>
        </pc:spChg>
        <pc:spChg chg="mod">
          <ac:chgData name="Kerrie Shanahan" userId="ae473d9f-76e9-476f-892f-2674ea963afc" providerId="ADAL" clId="{5F7EA966-FAD1-49F5-8FA0-4CFD5FF39CE2}" dt="2025-02-25T00:55:54.240" v="1075" actId="2711"/>
          <ac:spMkLst>
            <pc:docMk/>
            <pc:sldMk cId="849105142" sldId="507"/>
            <ac:spMk id="8" creationId="{91E499C0-A1E8-D17C-7930-0D1B9881647F}"/>
          </ac:spMkLst>
        </pc:spChg>
        <pc:spChg chg="mod">
          <ac:chgData name="Kerrie Shanahan" userId="ae473d9f-76e9-476f-892f-2674ea963afc" providerId="ADAL" clId="{5F7EA966-FAD1-49F5-8FA0-4CFD5FF39CE2}" dt="2025-02-25T00:55:37.640" v="1072" actId="20577"/>
          <ac:spMkLst>
            <pc:docMk/>
            <pc:sldMk cId="849105142" sldId="507"/>
            <ac:spMk id="10" creationId="{4BA5E9CB-418A-99E8-FFAD-2CA9FBF7180F}"/>
          </ac:spMkLst>
        </pc:spChg>
        <pc:spChg chg="mod">
          <ac:chgData name="Kerrie Shanahan" userId="ae473d9f-76e9-476f-892f-2674ea963afc" providerId="ADAL" clId="{5F7EA966-FAD1-49F5-8FA0-4CFD5FF39CE2}" dt="2025-02-25T00:49:17.168" v="944" actId="207"/>
          <ac:spMkLst>
            <pc:docMk/>
            <pc:sldMk cId="849105142" sldId="507"/>
            <ac:spMk id="11" creationId="{1DBC5D90-D823-C345-7862-DB802FAFABFA}"/>
          </ac:spMkLst>
        </pc:spChg>
        <pc:spChg chg="mod">
          <ac:chgData name="Kerrie Shanahan" userId="ae473d9f-76e9-476f-892f-2674ea963afc" providerId="ADAL" clId="{5F7EA966-FAD1-49F5-8FA0-4CFD5FF39CE2}" dt="2025-02-25T00:49:44.495" v="948" actId="207"/>
          <ac:spMkLst>
            <pc:docMk/>
            <pc:sldMk cId="849105142" sldId="507"/>
            <ac:spMk id="12" creationId="{F9F068C9-0FAF-F04B-120A-9CA7DC9AF077}"/>
          </ac:spMkLst>
        </pc:spChg>
        <pc:spChg chg="mod">
          <ac:chgData name="Kerrie Shanahan" userId="ae473d9f-76e9-476f-892f-2674ea963afc" providerId="ADAL" clId="{5F7EA966-FAD1-49F5-8FA0-4CFD5FF39CE2}" dt="2025-02-25T00:50:07.264" v="952" actId="255"/>
          <ac:spMkLst>
            <pc:docMk/>
            <pc:sldMk cId="849105142" sldId="507"/>
            <ac:spMk id="14" creationId="{E4140679-5B8D-6483-AEB0-85F299D4DE6E}"/>
          </ac:spMkLst>
        </pc:spChg>
        <pc:spChg chg="mod">
          <ac:chgData name="Kerrie Shanahan" userId="ae473d9f-76e9-476f-892f-2674ea963afc" providerId="ADAL" clId="{5F7EA966-FAD1-49F5-8FA0-4CFD5FF39CE2}" dt="2025-02-25T00:39:42.914" v="907" actId="165"/>
          <ac:spMkLst>
            <pc:docMk/>
            <pc:sldMk cId="849105142" sldId="507"/>
            <ac:spMk id="19" creationId="{99A998EF-BEC9-5DAB-B0D3-3F5C93B41975}"/>
          </ac:spMkLst>
        </pc:spChg>
        <pc:spChg chg="mod">
          <ac:chgData name="Kerrie Shanahan" userId="ae473d9f-76e9-476f-892f-2674ea963afc" providerId="ADAL" clId="{5F7EA966-FAD1-49F5-8FA0-4CFD5FF39CE2}" dt="2025-02-25T00:49:48.631" v="949" actId="20577"/>
          <ac:spMkLst>
            <pc:docMk/>
            <pc:sldMk cId="849105142" sldId="507"/>
            <ac:spMk id="20" creationId="{A62110DA-B62B-6EE7-815C-9FC576751BD6}"/>
          </ac:spMkLst>
        </pc:spChg>
        <pc:spChg chg="mod">
          <ac:chgData name="Kerrie Shanahan" userId="ae473d9f-76e9-476f-892f-2674ea963afc" providerId="ADAL" clId="{5F7EA966-FAD1-49F5-8FA0-4CFD5FF39CE2}" dt="2025-02-25T00:39:42.914" v="907" actId="165"/>
          <ac:spMkLst>
            <pc:docMk/>
            <pc:sldMk cId="849105142" sldId="507"/>
            <ac:spMk id="21" creationId="{C26106EC-6000-B373-D936-EEBB55829769}"/>
          </ac:spMkLst>
        </pc:spChg>
        <pc:spChg chg="mod">
          <ac:chgData name="Kerrie Shanahan" userId="ae473d9f-76e9-476f-892f-2674ea963afc" providerId="ADAL" clId="{5F7EA966-FAD1-49F5-8FA0-4CFD5FF39CE2}" dt="2025-02-25T00:48:24.068" v="934" actId="20577"/>
          <ac:spMkLst>
            <pc:docMk/>
            <pc:sldMk cId="849105142" sldId="507"/>
            <ac:spMk id="22" creationId="{8D4E0A7E-3B44-2B3C-302E-8BEDCDB3AECB}"/>
          </ac:spMkLst>
        </pc:spChg>
        <pc:spChg chg="mod">
          <ac:chgData name="Kerrie Shanahan" userId="ae473d9f-76e9-476f-892f-2674ea963afc" providerId="ADAL" clId="{5F7EA966-FAD1-49F5-8FA0-4CFD5FF39CE2}" dt="2025-02-25T00:39:42.914" v="907" actId="165"/>
          <ac:spMkLst>
            <pc:docMk/>
            <pc:sldMk cId="849105142" sldId="507"/>
            <ac:spMk id="23" creationId="{082A0716-4089-314F-9995-AE62D0D3CA50}"/>
          </ac:spMkLst>
        </pc:spChg>
        <pc:spChg chg="mod">
          <ac:chgData name="Kerrie Shanahan" userId="ae473d9f-76e9-476f-892f-2674ea963afc" providerId="ADAL" clId="{5F7EA966-FAD1-49F5-8FA0-4CFD5FF39CE2}" dt="2025-02-25T00:47:04.577" v="926" actId="20577"/>
          <ac:spMkLst>
            <pc:docMk/>
            <pc:sldMk cId="849105142" sldId="507"/>
            <ac:spMk id="24" creationId="{1FB746F8-9C97-10CF-8892-53C5060D809E}"/>
          </ac:spMkLst>
        </pc:spChg>
        <pc:grpChg chg="mod topLvl">
          <ac:chgData name="Kerrie Shanahan" userId="ae473d9f-76e9-476f-892f-2674ea963afc" providerId="ADAL" clId="{5F7EA966-FAD1-49F5-8FA0-4CFD5FF39CE2}" dt="2025-02-25T00:39:57" v="908" actId="164"/>
          <ac:grpSpMkLst>
            <pc:docMk/>
            <pc:sldMk cId="849105142" sldId="507"/>
            <ac:grpSpMk id="4" creationId="{26E1A6FB-F49D-C043-35F6-B3CB98DF539D}"/>
          </ac:grpSpMkLst>
        </pc:grpChg>
        <pc:grpChg chg="mod">
          <ac:chgData name="Kerrie Shanahan" userId="ae473d9f-76e9-476f-892f-2674ea963afc" providerId="ADAL" clId="{5F7EA966-FAD1-49F5-8FA0-4CFD5FF39CE2}" dt="2025-02-25T00:39:42.914" v="907" actId="165"/>
          <ac:grpSpMkLst>
            <pc:docMk/>
            <pc:sldMk cId="849105142" sldId="507"/>
            <ac:grpSpMk id="7" creationId="{2BD5D980-B1FE-863D-6E15-FD6131B35B95}"/>
          </ac:grpSpMkLst>
        </pc:grpChg>
        <pc:grpChg chg="mod">
          <ac:chgData name="Kerrie Shanahan" userId="ae473d9f-76e9-476f-892f-2674ea963afc" providerId="ADAL" clId="{5F7EA966-FAD1-49F5-8FA0-4CFD5FF39CE2}" dt="2025-02-25T00:39:42.914" v="907" actId="165"/>
          <ac:grpSpMkLst>
            <pc:docMk/>
            <pc:sldMk cId="849105142" sldId="507"/>
            <ac:grpSpMk id="9" creationId="{AF041519-29D0-3EA5-F8F8-40A35B133ADF}"/>
          </ac:grpSpMkLst>
        </pc:grpChg>
        <pc:grpChg chg="mod">
          <ac:chgData name="Kerrie Shanahan" userId="ae473d9f-76e9-476f-892f-2674ea963afc" providerId="ADAL" clId="{5F7EA966-FAD1-49F5-8FA0-4CFD5FF39CE2}" dt="2025-02-25T00:39:42.914" v="907" actId="165"/>
          <ac:grpSpMkLst>
            <pc:docMk/>
            <pc:sldMk cId="849105142" sldId="507"/>
            <ac:grpSpMk id="13" creationId="{D91BFCC3-0097-5799-1602-CFA77F39EAA5}"/>
          </ac:grpSpMkLst>
        </pc:grpChg>
        <pc:grpChg chg="mod">
          <ac:chgData name="Kerrie Shanahan" userId="ae473d9f-76e9-476f-892f-2674ea963afc" providerId="ADAL" clId="{5F7EA966-FAD1-49F5-8FA0-4CFD5FF39CE2}" dt="2025-02-25T00:39:42.914" v="907" actId="165"/>
          <ac:grpSpMkLst>
            <pc:docMk/>
            <pc:sldMk cId="849105142" sldId="507"/>
            <ac:grpSpMk id="15" creationId="{F140AAFE-E62B-A6E2-B91F-09D6B16D5C25}"/>
          </ac:grpSpMkLst>
        </pc:grpChg>
        <pc:cxnChg chg="mod">
          <ac:chgData name="Kerrie Shanahan" userId="ae473d9f-76e9-476f-892f-2674ea963afc" providerId="ADAL" clId="{5F7EA966-FAD1-49F5-8FA0-4CFD5FF39CE2}" dt="2025-02-25T00:40:30.853" v="918" actId="1076"/>
          <ac:cxnSpMkLst>
            <pc:docMk/>
            <pc:sldMk cId="849105142" sldId="507"/>
            <ac:cxnSpMk id="16" creationId="{4437EC4C-FD13-AA83-EF5A-0B50278E160E}"/>
          </ac:cxnSpMkLst>
        </pc:cxnChg>
        <pc:cxnChg chg="mod">
          <ac:chgData name="Kerrie Shanahan" userId="ae473d9f-76e9-476f-892f-2674ea963afc" providerId="ADAL" clId="{5F7EA966-FAD1-49F5-8FA0-4CFD5FF39CE2}" dt="2025-02-25T00:40:32.490" v="919" actId="1076"/>
          <ac:cxnSpMkLst>
            <pc:docMk/>
            <pc:sldMk cId="849105142" sldId="507"/>
            <ac:cxnSpMk id="17" creationId="{9030AE62-4365-8D41-746F-93E3811496D4}"/>
          </ac:cxnSpMkLst>
        </pc:cxnChg>
        <pc:cxnChg chg="mod">
          <ac:chgData name="Kerrie Shanahan" userId="ae473d9f-76e9-476f-892f-2674ea963afc" providerId="ADAL" clId="{5F7EA966-FAD1-49F5-8FA0-4CFD5FF39CE2}" dt="2025-02-25T00:40:37.881" v="920" actId="1076"/>
          <ac:cxnSpMkLst>
            <pc:docMk/>
            <pc:sldMk cId="849105142" sldId="507"/>
            <ac:cxnSpMk id="18" creationId="{CD557E27-6E8A-B182-C2BE-D9B0F5605BF0}"/>
          </ac:cxnSpMkLst>
        </pc:cxnChg>
        <pc:cxnChg chg="add mod">
          <ac:chgData name="Kerrie Shanahan" userId="ae473d9f-76e9-476f-892f-2674ea963afc" providerId="ADAL" clId="{5F7EA966-FAD1-49F5-8FA0-4CFD5FF39CE2}" dt="2025-02-25T00:40:41.553" v="921" actId="1076"/>
          <ac:cxnSpMkLst>
            <pc:docMk/>
            <pc:sldMk cId="849105142" sldId="507"/>
            <ac:cxnSpMk id="25" creationId="{2E942087-9F76-BFDC-DECE-204F9B59D64D}"/>
          </ac:cxnSpMkLst>
        </pc:cxnChg>
      </pc:sldChg>
      <pc:sldChg chg="addSp delSp modSp mod modNotesTx">
        <pc:chgData name="Kerrie Shanahan" userId="ae473d9f-76e9-476f-892f-2674ea963afc" providerId="ADAL" clId="{5F7EA966-FAD1-49F5-8FA0-4CFD5FF39CE2}" dt="2025-02-25T01:08:28.078" v="1314" actId="6549"/>
        <pc:sldMkLst>
          <pc:docMk/>
          <pc:sldMk cId="2578423008" sldId="508"/>
        </pc:sldMkLst>
        <pc:spChg chg="mod">
          <ac:chgData name="Kerrie Shanahan" userId="ae473d9f-76e9-476f-892f-2674ea963afc" providerId="ADAL" clId="{5F7EA966-FAD1-49F5-8FA0-4CFD5FF39CE2}" dt="2025-02-25T01:03:55.623" v="1284" actId="20577"/>
          <ac:spMkLst>
            <pc:docMk/>
            <pc:sldMk cId="2578423008" sldId="508"/>
            <ac:spMk id="29" creationId="{E4190B78-902C-CF49-7044-0A0A80F0350A}"/>
          </ac:spMkLst>
        </pc:spChg>
        <pc:spChg chg="mod">
          <ac:chgData name="Kerrie Shanahan" userId="ae473d9f-76e9-476f-892f-2674ea963afc" providerId="ADAL" clId="{5F7EA966-FAD1-49F5-8FA0-4CFD5FF39CE2}" dt="2025-02-25T01:03:51.169" v="1282" actId="20577"/>
          <ac:spMkLst>
            <pc:docMk/>
            <pc:sldMk cId="2578423008" sldId="508"/>
            <ac:spMk id="31" creationId="{2F68AABE-AC0F-36B3-0C69-8C1B413E3205}"/>
          </ac:spMkLst>
        </pc:spChg>
        <pc:spChg chg="mod">
          <ac:chgData name="Kerrie Shanahan" userId="ae473d9f-76e9-476f-892f-2674ea963afc" providerId="ADAL" clId="{5F7EA966-FAD1-49F5-8FA0-4CFD5FF39CE2}" dt="2025-02-25T01:03:58.638" v="1286" actId="20577"/>
          <ac:spMkLst>
            <pc:docMk/>
            <pc:sldMk cId="2578423008" sldId="508"/>
            <ac:spMk id="32" creationId="{77E219EA-5399-AFA4-20ED-FD6F53E7498A}"/>
          </ac:spMkLst>
        </pc:spChg>
        <pc:spChg chg="mod">
          <ac:chgData name="Kerrie Shanahan" userId="ae473d9f-76e9-476f-892f-2674ea963afc" providerId="ADAL" clId="{5F7EA966-FAD1-49F5-8FA0-4CFD5FF39CE2}" dt="2025-02-25T01:04:07.134" v="1290" actId="20577"/>
          <ac:spMkLst>
            <pc:docMk/>
            <pc:sldMk cId="2578423008" sldId="508"/>
            <ac:spMk id="33" creationId="{E34D66D9-E3C1-654E-DFFD-6CD3E7CCF12C}"/>
          </ac:spMkLst>
        </pc:spChg>
        <pc:spChg chg="mod">
          <ac:chgData name="Kerrie Shanahan" userId="ae473d9f-76e9-476f-892f-2674ea963afc" providerId="ADAL" clId="{5F7EA966-FAD1-49F5-8FA0-4CFD5FF39CE2}" dt="2025-02-25T01:04:12.974" v="1294" actId="20577"/>
          <ac:spMkLst>
            <pc:docMk/>
            <pc:sldMk cId="2578423008" sldId="508"/>
            <ac:spMk id="35" creationId="{0F472BE3-4676-53E2-B3ED-301E42E1FA7B}"/>
          </ac:spMkLst>
        </pc:spChg>
        <pc:spChg chg="mod">
          <ac:chgData name="Kerrie Shanahan" userId="ae473d9f-76e9-476f-892f-2674ea963afc" providerId="ADAL" clId="{5F7EA966-FAD1-49F5-8FA0-4CFD5FF39CE2}" dt="2025-02-25T00:56:04.133" v="1077"/>
          <ac:spMkLst>
            <pc:docMk/>
            <pc:sldMk cId="2578423008" sldId="508"/>
            <ac:spMk id="40" creationId="{FD290679-6C18-0BF3-CA19-EFB02D77BE4C}"/>
          </ac:spMkLst>
        </pc:spChg>
        <pc:spChg chg="mod">
          <ac:chgData name="Kerrie Shanahan" userId="ae473d9f-76e9-476f-892f-2674ea963afc" providerId="ADAL" clId="{5F7EA966-FAD1-49F5-8FA0-4CFD5FF39CE2}" dt="2025-02-25T01:04:10.557" v="1292" actId="20577"/>
          <ac:spMkLst>
            <pc:docMk/>
            <pc:sldMk cId="2578423008" sldId="508"/>
            <ac:spMk id="41" creationId="{37940F6C-160B-830B-50A1-81F1D5AFEF9B}"/>
          </ac:spMkLst>
        </pc:spChg>
        <pc:spChg chg="mod">
          <ac:chgData name="Kerrie Shanahan" userId="ae473d9f-76e9-476f-892f-2674ea963afc" providerId="ADAL" clId="{5F7EA966-FAD1-49F5-8FA0-4CFD5FF39CE2}" dt="2025-02-25T00:56:04.133" v="1077"/>
          <ac:spMkLst>
            <pc:docMk/>
            <pc:sldMk cId="2578423008" sldId="508"/>
            <ac:spMk id="42" creationId="{AD92ABC6-CDCE-1348-693B-E8F0302492E2}"/>
          </ac:spMkLst>
        </pc:spChg>
        <pc:spChg chg="mod">
          <ac:chgData name="Kerrie Shanahan" userId="ae473d9f-76e9-476f-892f-2674ea963afc" providerId="ADAL" clId="{5F7EA966-FAD1-49F5-8FA0-4CFD5FF39CE2}" dt="2025-02-25T01:04:01.869" v="1288" actId="20577"/>
          <ac:spMkLst>
            <pc:docMk/>
            <pc:sldMk cId="2578423008" sldId="508"/>
            <ac:spMk id="43" creationId="{8AC2E457-38CF-D266-2E0B-C18A4B517072}"/>
          </ac:spMkLst>
        </pc:spChg>
        <pc:spChg chg="mod">
          <ac:chgData name="Kerrie Shanahan" userId="ae473d9f-76e9-476f-892f-2674ea963afc" providerId="ADAL" clId="{5F7EA966-FAD1-49F5-8FA0-4CFD5FF39CE2}" dt="2025-02-25T00:56:04.133" v="1077"/>
          <ac:spMkLst>
            <pc:docMk/>
            <pc:sldMk cId="2578423008" sldId="508"/>
            <ac:spMk id="44" creationId="{3D6A8275-F3EA-ED0F-137E-5EFD864EC40A}"/>
          </ac:spMkLst>
        </pc:spChg>
        <pc:spChg chg="mod">
          <ac:chgData name="Kerrie Shanahan" userId="ae473d9f-76e9-476f-892f-2674ea963afc" providerId="ADAL" clId="{5F7EA966-FAD1-49F5-8FA0-4CFD5FF39CE2}" dt="2025-02-25T01:03:48.448" v="1280" actId="20577"/>
          <ac:spMkLst>
            <pc:docMk/>
            <pc:sldMk cId="2578423008" sldId="508"/>
            <ac:spMk id="45" creationId="{5B228E7F-06E6-6D3E-DA74-B01DDC37E39D}"/>
          </ac:spMkLst>
        </pc:spChg>
        <pc:grpChg chg="add mod">
          <ac:chgData name="Kerrie Shanahan" userId="ae473d9f-76e9-476f-892f-2674ea963afc" providerId="ADAL" clId="{5F7EA966-FAD1-49F5-8FA0-4CFD5FF39CE2}" dt="2025-02-25T00:56:04.133" v="1077"/>
          <ac:grpSpMkLst>
            <pc:docMk/>
            <pc:sldMk cId="2578423008" sldId="508"/>
            <ac:grpSpMk id="25" creationId="{5ADED07A-48F6-F77A-1971-D629D4B937B8}"/>
          </ac:grpSpMkLst>
        </pc:grpChg>
        <pc:grpChg chg="mod">
          <ac:chgData name="Kerrie Shanahan" userId="ae473d9f-76e9-476f-892f-2674ea963afc" providerId="ADAL" clId="{5F7EA966-FAD1-49F5-8FA0-4CFD5FF39CE2}" dt="2025-02-25T00:56:04.133" v="1077"/>
          <ac:grpSpMkLst>
            <pc:docMk/>
            <pc:sldMk cId="2578423008" sldId="508"/>
            <ac:grpSpMk id="26" creationId="{FCECF388-8F0D-DE81-80FB-8EE45A3E3A46}"/>
          </ac:grpSpMkLst>
        </pc:grpChg>
        <pc:grpChg chg="mod">
          <ac:chgData name="Kerrie Shanahan" userId="ae473d9f-76e9-476f-892f-2674ea963afc" providerId="ADAL" clId="{5F7EA966-FAD1-49F5-8FA0-4CFD5FF39CE2}" dt="2025-02-25T00:56:04.133" v="1077"/>
          <ac:grpSpMkLst>
            <pc:docMk/>
            <pc:sldMk cId="2578423008" sldId="508"/>
            <ac:grpSpMk id="28" creationId="{66D017F6-FD70-4D09-115B-7077413922D5}"/>
          </ac:grpSpMkLst>
        </pc:grpChg>
        <pc:grpChg chg="mod">
          <ac:chgData name="Kerrie Shanahan" userId="ae473d9f-76e9-476f-892f-2674ea963afc" providerId="ADAL" clId="{5F7EA966-FAD1-49F5-8FA0-4CFD5FF39CE2}" dt="2025-02-25T00:56:04.133" v="1077"/>
          <ac:grpSpMkLst>
            <pc:docMk/>
            <pc:sldMk cId="2578423008" sldId="508"/>
            <ac:grpSpMk id="30" creationId="{40F1286C-4639-653B-AB9A-733CFA733B9D}"/>
          </ac:grpSpMkLst>
        </pc:grpChg>
        <pc:grpChg chg="mod">
          <ac:chgData name="Kerrie Shanahan" userId="ae473d9f-76e9-476f-892f-2674ea963afc" providerId="ADAL" clId="{5F7EA966-FAD1-49F5-8FA0-4CFD5FF39CE2}" dt="2025-02-25T00:56:04.133" v="1077"/>
          <ac:grpSpMkLst>
            <pc:docMk/>
            <pc:sldMk cId="2578423008" sldId="508"/>
            <ac:grpSpMk id="34" creationId="{438BDF56-654B-629E-164B-83882FA699B0}"/>
          </ac:grpSpMkLst>
        </pc:grpChg>
        <pc:grpChg chg="mod">
          <ac:chgData name="Kerrie Shanahan" userId="ae473d9f-76e9-476f-892f-2674ea963afc" providerId="ADAL" clId="{5F7EA966-FAD1-49F5-8FA0-4CFD5FF39CE2}" dt="2025-02-25T00:56:04.133" v="1077"/>
          <ac:grpSpMkLst>
            <pc:docMk/>
            <pc:sldMk cId="2578423008" sldId="508"/>
            <ac:grpSpMk id="36" creationId="{0FD7AA6F-7AFA-CB84-9722-5042888B2507}"/>
          </ac:grpSpMkLst>
        </pc:grpChg>
        <pc:cxnChg chg="mod">
          <ac:chgData name="Kerrie Shanahan" userId="ae473d9f-76e9-476f-892f-2674ea963afc" providerId="ADAL" clId="{5F7EA966-FAD1-49F5-8FA0-4CFD5FF39CE2}" dt="2025-02-25T00:56:04.133" v="1077"/>
          <ac:cxnSpMkLst>
            <pc:docMk/>
            <pc:sldMk cId="2578423008" sldId="508"/>
            <ac:cxnSpMk id="27" creationId="{ECC6E130-5494-F539-ACE1-5C86A60CD1A3}"/>
          </ac:cxnSpMkLst>
        </pc:cxnChg>
        <pc:cxnChg chg="mod">
          <ac:chgData name="Kerrie Shanahan" userId="ae473d9f-76e9-476f-892f-2674ea963afc" providerId="ADAL" clId="{5F7EA966-FAD1-49F5-8FA0-4CFD5FF39CE2}" dt="2025-02-25T00:56:04.133" v="1077"/>
          <ac:cxnSpMkLst>
            <pc:docMk/>
            <pc:sldMk cId="2578423008" sldId="508"/>
            <ac:cxnSpMk id="37" creationId="{6668BF97-965D-7D0B-ED3A-B005D46F4057}"/>
          </ac:cxnSpMkLst>
        </pc:cxnChg>
        <pc:cxnChg chg="mod">
          <ac:chgData name="Kerrie Shanahan" userId="ae473d9f-76e9-476f-892f-2674ea963afc" providerId="ADAL" clId="{5F7EA966-FAD1-49F5-8FA0-4CFD5FF39CE2}" dt="2025-02-25T00:56:04.133" v="1077"/>
          <ac:cxnSpMkLst>
            <pc:docMk/>
            <pc:sldMk cId="2578423008" sldId="508"/>
            <ac:cxnSpMk id="38" creationId="{5C8F04D3-B5F1-993E-C311-6AEE3A55C18A}"/>
          </ac:cxnSpMkLst>
        </pc:cxnChg>
        <pc:cxnChg chg="mod">
          <ac:chgData name="Kerrie Shanahan" userId="ae473d9f-76e9-476f-892f-2674ea963afc" providerId="ADAL" clId="{5F7EA966-FAD1-49F5-8FA0-4CFD5FF39CE2}" dt="2025-02-25T00:56:04.133" v="1077"/>
          <ac:cxnSpMkLst>
            <pc:docMk/>
            <pc:sldMk cId="2578423008" sldId="508"/>
            <ac:cxnSpMk id="39" creationId="{D1782AF2-29CE-3EF1-CB37-4FE3875AD4BA}"/>
          </ac:cxnSpMkLst>
        </pc:cxnChg>
      </pc:sldChg>
      <pc:sldChg chg="addSp delSp modSp mod modNotesTx">
        <pc:chgData name="Kerrie Shanahan" userId="ae473d9f-76e9-476f-892f-2674ea963afc" providerId="ADAL" clId="{5F7EA966-FAD1-49F5-8FA0-4CFD5FF39CE2}" dt="2025-02-26T05:10:37.528" v="1712" actId="20577"/>
        <pc:sldMkLst>
          <pc:docMk/>
          <pc:sldMk cId="1026104885" sldId="514"/>
        </pc:sldMkLst>
        <pc:spChg chg="add mod">
          <ac:chgData name="Kerrie Shanahan" userId="ae473d9f-76e9-476f-892f-2674ea963afc" providerId="ADAL" clId="{5F7EA966-FAD1-49F5-8FA0-4CFD5FF39CE2}" dt="2025-02-19T04:54:28.968" v="773"/>
          <ac:spMkLst>
            <pc:docMk/>
            <pc:sldMk cId="1026104885" sldId="514"/>
            <ac:spMk id="2" creationId="{28035A2A-DE0C-01B4-C016-D8B3619F63E0}"/>
          </ac:spMkLst>
        </pc:spChg>
      </pc:sldChg>
      <pc:sldChg chg="del">
        <pc:chgData name="Kerrie Shanahan" userId="ae473d9f-76e9-476f-892f-2674ea963afc" providerId="ADAL" clId="{5F7EA966-FAD1-49F5-8FA0-4CFD5FF39CE2}" dt="2025-02-18T04:50:33.361" v="23" actId="2696"/>
        <pc:sldMkLst>
          <pc:docMk/>
          <pc:sldMk cId="2693677238" sldId="515"/>
        </pc:sldMkLst>
      </pc:sldChg>
      <pc:sldChg chg="del">
        <pc:chgData name="Kerrie Shanahan" userId="ae473d9f-76e9-476f-892f-2674ea963afc" providerId="ADAL" clId="{5F7EA966-FAD1-49F5-8FA0-4CFD5FF39CE2}" dt="2025-02-18T04:50:35.513" v="24" actId="2696"/>
        <pc:sldMkLst>
          <pc:docMk/>
          <pc:sldMk cId="2367426994" sldId="516"/>
        </pc:sldMkLst>
      </pc:sldChg>
      <pc:sldChg chg="del">
        <pc:chgData name="Kerrie Shanahan" userId="ae473d9f-76e9-476f-892f-2674ea963afc" providerId="ADAL" clId="{5F7EA966-FAD1-49F5-8FA0-4CFD5FF39CE2}" dt="2025-02-18T02:58:54.180" v="22" actId="2696"/>
        <pc:sldMkLst>
          <pc:docMk/>
          <pc:sldMk cId="3874074626" sldId="517"/>
        </pc:sldMkLst>
      </pc:sldChg>
      <pc:sldChg chg="modSp mod modClrScheme chgLayout">
        <pc:chgData name="Kerrie Shanahan" userId="ae473d9f-76e9-476f-892f-2674ea963afc" providerId="ADAL" clId="{5F7EA966-FAD1-49F5-8FA0-4CFD5FF39CE2}" dt="2025-02-25T03:17:12.116" v="1315" actId="700"/>
        <pc:sldMkLst>
          <pc:docMk/>
          <pc:sldMk cId="3487716399" sldId="518"/>
        </pc:sldMkLst>
        <pc:spChg chg="mod ord">
          <ac:chgData name="Kerrie Shanahan" userId="ae473d9f-76e9-476f-892f-2674ea963afc" providerId="ADAL" clId="{5F7EA966-FAD1-49F5-8FA0-4CFD5FF39CE2}" dt="2025-02-25T03:17:12.116" v="1315" actId="700"/>
          <ac:spMkLst>
            <pc:docMk/>
            <pc:sldMk cId="3487716399" sldId="518"/>
            <ac:spMk id="9" creationId="{BE609C0B-E575-ACB5-6D8F-C8B4E494D74B}"/>
          </ac:spMkLst>
        </pc:spChg>
      </pc:sldChg>
      <pc:sldChg chg="modSp mod ord modClrScheme chgLayout modNotesTx">
        <pc:chgData name="Kerrie Shanahan" userId="ae473d9f-76e9-476f-892f-2674ea963afc" providerId="ADAL" clId="{5F7EA966-FAD1-49F5-8FA0-4CFD5FF39CE2}" dt="2025-02-26T00:59:35.783" v="1478"/>
        <pc:sldMkLst>
          <pc:docMk/>
          <pc:sldMk cId="1973430871" sldId="519"/>
        </pc:sldMkLst>
        <pc:spChg chg="mod ord">
          <ac:chgData name="Kerrie Shanahan" userId="ae473d9f-76e9-476f-892f-2674ea963afc" providerId="ADAL" clId="{5F7EA966-FAD1-49F5-8FA0-4CFD5FF39CE2}" dt="2025-02-19T05:41:05.399" v="777" actId="700"/>
          <ac:spMkLst>
            <pc:docMk/>
            <pc:sldMk cId="1973430871" sldId="519"/>
            <ac:spMk id="9" creationId="{BE609C0B-E575-ACB5-6D8F-C8B4E494D74B}"/>
          </ac:spMkLst>
        </pc:spChg>
      </pc:sldChg>
      <pc:sldChg chg="modSp mod modNotesTx">
        <pc:chgData name="Kerrie Shanahan" userId="ae473d9f-76e9-476f-892f-2674ea963afc" providerId="ADAL" clId="{5F7EA966-FAD1-49F5-8FA0-4CFD5FF39CE2}" dt="2025-02-26T04:58:14.995" v="1677" actId="20577"/>
        <pc:sldMkLst>
          <pc:docMk/>
          <pc:sldMk cId="3719215423" sldId="520"/>
        </pc:sldMkLst>
        <pc:spChg chg="mod">
          <ac:chgData name="Kerrie Shanahan" userId="ae473d9f-76e9-476f-892f-2674ea963afc" providerId="ADAL" clId="{5F7EA966-FAD1-49F5-8FA0-4CFD5FF39CE2}" dt="2025-02-26T01:54:53.309" v="1496" actId="20577"/>
          <ac:spMkLst>
            <pc:docMk/>
            <pc:sldMk cId="3719215423" sldId="520"/>
            <ac:spMk id="4" creationId="{B082C8DF-0F84-C0E3-0B59-EF61F20BCFE9}"/>
          </ac:spMkLst>
        </pc:spChg>
      </pc:sldChg>
      <pc:sldChg chg="del modNotesTx">
        <pc:chgData name="Kerrie Shanahan" userId="ae473d9f-76e9-476f-892f-2674ea963afc" providerId="ADAL" clId="{5F7EA966-FAD1-49F5-8FA0-4CFD5FF39CE2}" dt="2025-02-25T22:41:38.607" v="1334" actId="2696"/>
        <pc:sldMkLst>
          <pc:docMk/>
          <pc:sldMk cId="3953912336" sldId="521"/>
        </pc:sldMkLst>
      </pc:sldChg>
      <pc:sldChg chg="modNotesTx">
        <pc:chgData name="Kerrie Shanahan" userId="ae473d9f-76e9-476f-892f-2674ea963afc" providerId="ADAL" clId="{5F7EA966-FAD1-49F5-8FA0-4CFD5FF39CE2}" dt="2025-02-26T04:50:14.698" v="1663"/>
        <pc:sldMkLst>
          <pc:docMk/>
          <pc:sldMk cId="4009451383" sldId="522"/>
        </pc:sldMkLst>
      </pc:sldChg>
      <pc:sldChg chg="modSp mod modNotesTx">
        <pc:chgData name="Kerrie Shanahan" userId="ae473d9f-76e9-476f-892f-2674ea963afc" providerId="ADAL" clId="{5F7EA966-FAD1-49F5-8FA0-4CFD5FF39CE2}" dt="2025-02-26T01:55:47.097" v="1518" actId="20577"/>
        <pc:sldMkLst>
          <pc:docMk/>
          <pc:sldMk cId="569834751" sldId="523"/>
        </pc:sldMkLst>
        <pc:grpChg chg="mod">
          <ac:chgData name="Kerrie Shanahan" userId="ae473d9f-76e9-476f-892f-2674ea963afc" providerId="ADAL" clId="{5F7EA966-FAD1-49F5-8FA0-4CFD5FF39CE2}" dt="2025-02-26T01:55:28.094" v="1499" actId="14826"/>
          <ac:grpSpMkLst>
            <pc:docMk/>
            <pc:sldMk cId="569834751" sldId="523"/>
            <ac:grpSpMk id="2" creationId="{F0089D4E-B176-E0D2-C722-A84F869BA1A1}"/>
          </ac:grpSpMkLst>
        </pc:grpChg>
        <pc:picChg chg="mod">
          <ac:chgData name="Kerrie Shanahan" userId="ae473d9f-76e9-476f-892f-2674ea963afc" providerId="ADAL" clId="{5F7EA966-FAD1-49F5-8FA0-4CFD5FF39CE2}" dt="2025-02-26T01:55:32.490" v="1500" actId="14100"/>
          <ac:picMkLst>
            <pc:docMk/>
            <pc:sldMk cId="569834751" sldId="523"/>
            <ac:picMk id="3" creationId="{EB3F8DC6-C7CB-EE37-F67C-20E7BD090E1D}"/>
          </ac:picMkLst>
        </pc:picChg>
        <pc:picChg chg="mod">
          <ac:chgData name="Kerrie Shanahan" userId="ae473d9f-76e9-476f-892f-2674ea963afc" providerId="ADAL" clId="{5F7EA966-FAD1-49F5-8FA0-4CFD5FF39CE2}" dt="2025-02-26T01:55:28.094" v="1499" actId="14826"/>
          <ac:picMkLst>
            <pc:docMk/>
            <pc:sldMk cId="569834751" sldId="523"/>
            <ac:picMk id="4" creationId="{562B6A1B-8ADF-BD41-3F54-72786A778657}"/>
          </ac:picMkLst>
        </pc:picChg>
        <pc:picChg chg="mod">
          <ac:chgData name="Kerrie Shanahan" userId="ae473d9f-76e9-476f-892f-2674ea963afc" providerId="ADAL" clId="{5F7EA966-FAD1-49F5-8FA0-4CFD5FF39CE2}" dt="2025-02-26T01:55:37.902" v="1502" actId="14100"/>
          <ac:picMkLst>
            <pc:docMk/>
            <pc:sldMk cId="569834751" sldId="523"/>
            <ac:picMk id="5" creationId="{CF422A55-8546-98B8-2EF2-F0D859555CBD}"/>
          </ac:picMkLst>
        </pc:picChg>
      </pc:sldChg>
      <pc:sldMasterChg chg="modSldLayout">
        <pc:chgData name="Kerrie Shanahan" userId="ae473d9f-76e9-476f-892f-2674ea963afc" providerId="ADAL" clId="{5F7EA966-FAD1-49F5-8FA0-4CFD5FF39CE2}" dt="2025-02-19T01:32:19.517" v="729" actId="20577"/>
        <pc:sldMasterMkLst>
          <pc:docMk/>
          <pc:sldMasterMk cId="1034081160" sldId="2147483648"/>
        </pc:sldMasterMkLst>
        <pc:sldLayoutChg chg="modSp mod">
          <pc:chgData name="Kerrie Shanahan" userId="ae473d9f-76e9-476f-892f-2674ea963afc" providerId="ADAL" clId="{5F7EA966-FAD1-49F5-8FA0-4CFD5FF39CE2}" dt="2025-02-19T01:32:19.517" v="729" actId="20577"/>
          <pc:sldLayoutMkLst>
            <pc:docMk/>
            <pc:sldMasterMk cId="1034081160" sldId="2147483648"/>
            <pc:sldLayoutMk cId="488055856" sldId="2147483694"/>
          </pc:sldLayoutMkLst>
          <pc:spChg chg="mod">
            <ac:chgData name="Kerrie Shanahan" userId="ae473d9f-76e9-476f-892f-2674ea963afc" providerId="ADAL" clId="{5F7EA966-FAD1-49F5-8FA0-4CFD5FF39CE2}" dt="2025-02-19T01:32:19.517" v="729" actId="20577"/>
            <ac:spMkLst>
              <pc:docMk/>
              <pc:sldMasterMk cId="1034081160" sldId="2147483648"/>
              <pc:sldLayoutMk cId="488055856" sldId="2147483694"/>
              <ac:spMk id="18" creationId="{83D5A208-F215-EE4E-89CE-341BF1CA0C8C}"/>
            </ac:spMkLst>
          </pc:spChg>
        </pc:sldLayoutChg>
        <pc:sldLayoutChg chg="modSp mod">
          <pc:chgData name="Kerrie Shanahan" userId="ae473d9f-76e9-476f-892f-2674ea963afc" providerId="ADAL" clId="{5F7EA966-FAD1-49F5-8FA0-4CFD5FF39CE2}" dt="2025-02-19T01:32:08.939" v="727" actId="20577"/>
          <pc:sldLayoutMkLst>
            <pc:docMk/>
            <pc:sldMasterMk cId="1034081160" sldId="2147483648"/>
            <pc:sldLayoutMk cId="1103031092" sldId="2147483721"/>
          </pc:sldLayoutMkLst>
          <pc:spChg chg="mod">
            <ac:chgData name="Kerrie Shanahan" userId="ae473d9f-76e9-476f-892f-2674ea963afc" providerId="ADAL" clId="{5F7EA966-FAD1-49F5-8FA0-4CFD5FF39CE2}" dt="2025-02-19T01:32:08.939" v="727" actId="20577"/>
            <ac:spMkLst>
              <pc:docMk/>
              <pc:sldMasterMk cId="1034081160" sldId="2147483648"/>
              <pc:sldLayoutMk cId="1103031092" sldId="2147483721"/>
              <ac:spMk id="22" creationId="{82FB9C96-9E1B-5F2E-F4C0-FDA913B2B3A9}"/>
            </ac:spMkLst>
          </pc:spChg>
        </pc:sldLayoutChg>
      </pc:sldMasterChg>
    </pc:docChg>
  </pc:docChgLst>
  <pc:docChgLst>
    <pc:chgData name="Kerrie Shanahan" userId="ae473d9f-76e9-476f-892f-2674ea963afc" providerId="ADAL" clId="{12FBF317-1F9F-406B-9DF4-C2A0FF67B809}"/>
    <pc:docChg chg="modSld">
      <pc:chgData name="Kerrie Shanahan" userId="ae473d9f-76e9-476f-892f-2674ea963afc" providerId="ADAL" clId="{12FBF317-1F9F-406B-9DF4-C2A0FF67B809}" dt="2025-03-03T23:12:58.462" v="8" actId="20577"/>
      <pc:docMkLst>
        <pc:docMk/>
      </pc:docMkLst>
      <pc:sldChg chg="modNotesTx">
        <pc:chgData name="Kerrie Shanahan" userId="ae473d9f-76e9-476f-892f-2674ea963afc" providerId="ADAL" clId="{12FBF317-1F9F-406B-9DF4-C2A0FF67B809}" dt="2025-03-03T23:12:58.462" v="8" actId="20577"/>
        <pc:sldMkLst>
          <pc:docMk/>
          <pc:sldMk cId="849105142" sldId="507"/>
        </pc:sldMkLst>
      </pc:sldChg>
    </pc:docChg>
  </pc:docChgLst>
  <pc:docChgLst>
    <pc:chgData name="Kerrie Shanahan" userId="ae473d9f-76e9-476f-892f-2674ea963afc" providerId="ADAL" clId="{B2B3E91B-8C30-4739-BA05-E637319CF6B0}"/>
    <pc:docChg chg="custSel modSld modMainMaster">
      <pc:chgData name="Kerrie Shanahan" userId="ae473d9f-76e9-476f-892f-2674ea963afc" providerId="ADAL" clId="{B2B3E91B-8C30-4739-BA05-E637319CF6B0}" dt="2025-01-22T02:03:18.670" v="101" actId="12"/>
      <pc:docMkLst>
        <pc:docMk/>
      </pc:docMkLst>
      <pc:sldChg chg="modNotesTx">
        <pc:chgData name="Kerrie Shanahan" userId="ae473d9f-76e9-476f-892f-2674ea963afc" providerId="ADAL" clId="{B2B3E91B-8C30-4739-BA05-E637319CF6B0}" dt="2025-01-07T04:44:40.968" v="8" actId="20577"/>
        <pc:sldMkLst>
          <pc:docMk/>
          <pc:sldMk cId="2252570692" sldId="486"/>
        </pc:sldMkLst>
      </pc:sldChg>
      <pc:sldChg chg="modSp mod modNotesTx">
        <pc:chgData name="Kerrie Shanahan" userId="ae473d9f-76e9-476f-892f-2674ea963afc" providerId="ADAL" clId="{B2B3E91B-8C30-4739-BA05-E637319CF6B0}" dt="2025-01-22T02:03:18.670" v="101" actId="12"/>
        <pc:sldMkLst>
          <pc:docMk/>
          <pc:sldMk cId="1026104885" sldId="514"/>
        </pc:sldMkLst>
        <pc:spChg chg="mod">
          <ac:chgData name="Kerrie Shanahan" userId="ae473d9f-76e9-476f-892f-2674ea963afc" providerId="ADAL" clId="{B2B3E91B-8C30-4739-BA05-E637319CF6B0}" dt="2025-01-22T02:02:38.666" v="44" actId="1076"/>
          <ac:spMkLst>
            <pc:docMk/>
            <pc:sldMk cId="1026104885" sldId="514"/>
            <ac:spMk id="10" creationId="{81452288-61A4-56A0-A4D8-CA5C42CF9EE7}"/>
          </ac:spMkLst>
        </pc:spChg>
      </pc:sldChg>
      <pc:sldMasterChg chg="modSldLayout">
        <pc:chgData name="Kerrie Shanahan" userId="ae473d9f-76e9-476f-892f-2674ea963afc" providerId="ADAL" clId="{B2B3E91B-8C30-4739-BA05-E637319CF6B0}" dt="2025-01-08T04:45:26.922" v="33"/>
        <pc:sldMasterMkLst>
          <pc:docMk/>
          <pc:sldMasterMk cId="1034081160" sldId="2147483648"/>
        </pc:sldMasterMkLst>
        <pc:sldLayoutChg chg="addSp delSp modSp mod">
          <pc:chgData name="Kerrie Shanahan" userId="ae473d9f-76e9-476f-892f-2674ea963afc" providerId="ADAL" clId="{B2B3E91B-8C30-4739-BA05-E637319CF6B0}" dt="2025-01-08T04:45:26.922" v="33"/>
          <pc:sldLayoutMkLst>
            <pc:docMk/>
            <pc:sldMasterMk cId="1034081160" sldId="2147483648"/>
            <pc:sldLayoutMk cId="1249478694" sldId="2147483714"/>
          </pc:sldLayoutMkLst>
          <pc:spChg chg="mod">
            <ac:chgData name="Kerrie Shanahan" userId="ae473d9f-76e9-476f-892f-2674ea963afc" providerId="ADAL" clId="{B2B3E91B-8C30-4739-BA05-E637319CF6B0}" dt="2025-01-08T04:45:26.922" v="33"/>
            <ac:spMkLst>
              <pc:docMk/>
              <pc:sldMasterMk cId="1034081160" sldId="2147483648"/>
              <pc:sldLayoutMk cId="1249478694" sldId="2147483714"/>
              <ac:spMk id="11" creationId="{B364C307-3E76-D33F-E570-78E2FFE32999}"/>
            </ac:spMkLst>
          </pc:spChg>
          <pc:grpChg chg="add mod">
            <ac:chgData name="Kerrie Shanahan" userId="ae473d9f-76e9-476f-892f-2674ea963afc" providerId="ADAL" clId="{B2B3E91B-8C30-4739-BA05-E637319CF6B0}" dt="2025-01-08T04:45:26.922" v="33"/>
            <ac:grpSpMkLst>
              <pc:docMk/>
              <pc:sldMasterMk cId="1034081160" sldId="2147483648"/>
              <pc:sldLayoutMk cId="1249478694" sldId="2147483714"/>
              <ac:grpSpMk id="9" creationId="{386C6441-96E9-A47F-2D61-7B9C53C5D656}"/>
            </ac:grpSpMkLst>
          </pc:grpChg>
          <pc:picChg chg="mod">
            <ac:chgData name="Kerrie Shanahan" userId="ae473d9f-76e9-476f-892f-2674ea963afc" providerId="ADAL" clId="{B2B3E91B-8C30-4739-BA05-E637319CF6B0}" dt="2025-01-08T04:45:26.922" v="33"/>
            <ac:picMkLst>
              <pc:docMk/>
              <pc:sldMasterMk cId="1034081160" sldId="2147483648"/>
              <pc:sldLayoutMk cId="1249478694" sldId="2147483714"/>
              <ac:picMk id="12" creationId="{CD11494A-B018-B5C4-55DA-9629E300E5DD}"/>
            </ac:picMkLst>
          </pc:picChg>
        </pc:sldLayoutChg>
        <pc:sldLayoutChg chg="addSp delSp modSp mod">
          <pc:chgData name="Kerrie Shanahan" userId="ae473d9f-76e9-476f-892f-2674ea963afc" providerId="ADAL" clId="{B2B3E91B-8C30-4739-BA05-E637319CF6B0}" dt="2025-01-08T04:44:45.856" v="30"/>
          <pc:sldLayoutMkLst>
            <pc:docMk/>
            <pc:sldMasterMk cId="1034081160" sldId="2147483648"/>
            <pc:sldLayoutMk cId="2971876354" sldId="2147483715"/>
          </pc:sldLayoutMkLst>
          <pc:picChg chg="add mod">
            <ac:chgData name="Kerrie Shanahan" userId="ae473d9f-76e9-476f-892f-2674ea963afc" providerId="ADAL" clId="{B2B3E91B-8C30-4739-BA05-E637319CF6B0}" dt="2025-01-08T04:44:45.856" v="30"/>
            <ac:picMkLst>
              <pc:docMk/>
              <pc:sldMasterMk cId="1034081160" sldId="2147483648"/>
              <pc:sldLayoutMk cId="2971876354" sldId="2147483715"/>
              <ac:picMk id="11" creationId="{D87616D9-907C-1091-7239-0C7B39648DD8}"/>
            </ac:picMkLst>
          </pc:picChg>
        </pc:sldLayoutChg>
        <pc:sldLayoutChg chg="addSp delSp modSp mod">
          <pc:chgData name="Kerrie Shanahan" userId="ae473d9f-76e9-476f-892f-2674ea963afc" providerId="ADAL" clId="{B2B3E91B-8C30-4739-BA05-E637319CF6B0}" dt="2025-01-08T04:44:35.437" v="27" actId="1076"/>
          <pc:sldLayoutMkLst>
            <pc:docMk/>
            <pc:sldMasterMk cId="1034081160" sldId="2147483648"/>
            <pc:sldLayoutMk cId="4063733219" sldId="2147483716"/>
          </pc:sldLayoutMkLst>
          <pc:picChg chg="add mod">
            <ac:chgData name="Kerrie Shanahan" userId="ae473d9f-76e9-476f-892f-2674ea963afc" providerId="ADAL" clId="{B2B3E91B-8C30-4739-BA05-E637319CF6B0}" dt="2025-01-08T04:44:35.437" v="27" actId="1076"/>
            <ac:picMkLst>
              <pc:docMk/>
              <pc:sldMasterMk cId="1034081160" sldId="2147483648"/>
              <pc:sldLayoutMk cId="4063733219" sldId="2147483716"/>
              <ac:picMk id="10" creationId="{4540271D-B090-C1D1-42BD-A794C9DBBD31}"/>
            </ac:picMkLst>
          </pc:picChg>
        </pc:sldLayoutChg>
        <pc:sldLayoutChg chg="addSp delSp modSp mod">
          <pc:chgData name="Kerrie Shanahan" userId="ae473d9f-76e9-476f-892f-2674ea963afc" providerId="ADAL" clId="{B2B3E91B-8C30-4739-BA05-E637319CF6B0}" dt="2025-01-08T04:44:19.924" v="23" actId="1076"/>
          <pc:sldLayoutMkLst>
            <pc:docMk/>
            <pc:sldMasterMk cId="1034081160" sldId="2147483648"/>
            <pc:sldLayoutMk cId="1930912086" sldId="2147483717"/>
          </pc:sldLayoutMkLst>
          <pc:picChg chg="add mod">
            <ac:chgData name="Kerrie Shanahan" userId="ae473d9f-76e9-476f-892f-2674ea963afc" providerId="ADAL" clId="{B2B3E91B-8C30-4739-BA05-E637319CF6B0}" dt="2025-01-08T04:44:19.924" v="23" actId="1076"/>
            <ac:picMkLst>
              <pc:docMk/>
              <pc:sldMasterMk cId="1034081160" sldId="2147483648"/>
              <pc:sldLayoutMk cId="1930912086" sldId="2147483717"/>
              <ac:picMk id="8" creationId="{44AE53B5-AD44-FB8A-92E9-8D2A1B4F8CFA}"/>
            </ac:picMkLst>
          </pc:picChg>
        </pc:sldLayoutChg>
        <pc:sldLayoutChg chg="addSp delSp modSp mod">
          <pc:chgData name="Kerrie Shanahan" userId="ae473d9f-76e9-476f-892f-2674ea963afc" providerId="ADAL" clId="{B2B3E91B-8C30-4739-BA05-E637319CF6B0}" dt="2025-01-08T04:43:53.710" v="18" actId="164"/>
          <pc:sldLayoutMkLst>
            <pc:docMk/>
            <pc:sldMasterMk cId="1034081160" sldId="2147483648"/>
            <pc:sldLayoutMk cId="1555608922" sldId="2147483718"/>
          </pc:sldLayoutMkLst>
          <pc:spChg chg="mod">
            <ac:chgData name="Kerrie Shanahan" userId="ae473d9f-76e9-476f-892f-2674ea963afc" providerId="ADAL" clId="{B2B3E91B-8C30-4739-BA05-E637319CF6B0}" dt="2025-01-08T04:43:53.710" v="18" actId="164"/>
            <ac:spMkLst>
              <pc:docMk/>
              <pc:sldMasterMk cId="1034081160" sldId="2147483648"/>
              <pc:sldLayoutMk cId="1555608922" sldId="2147483718"/>
              <ac:spMk id="20" creationId="{EB005EA1-1FD4-ED42-9526-310F8856444E}"/>
            </ac:spMkLst>
          </pc:spChg>
          <pc:grpChg chg="add mod">
            <ac:chgData name="Kerrie Shanahan" userId="ae473d9f-76e9-476f-892f-2674ea963afc" providerId="ADAL" clId="{B2B3E91B-8C30-4739-BA05-E637319CF6B0}" dt="2025-01-08T04:43:53.710" v="18" actId="164"/>
            <ac:grpSpMkLst>
              <pc:docMk/>
              <pc:sldMasterMk cId="1034081160" sldId="2147483648"/>
              <pc:sldLayoutMk cId="1555608922" sldId="2147483718"/>
              <ac:grpSpMk id="10" creationId="{A58C483D-45F7-E6F1-0AEA-82E0CB99BE39}"/>
            </ac:grpSpMkLst>
          </pc:grpChg>
          <pc:picChg chg="add mod">
            <ac:chgData name="Kerrie Shanahan" userId="ae473d9f-76e9-476f-892f-2674ea963afc" providerId="ADAL" clId="{B2B3E91B-8C30-4739-BA05-E637319CF6B0}" dt="2025-01-08T04:43:53.710" v="18" actId="164"/>
            <ac:picMkLst>
              <pc:docMk/>
              <pc:sldMasterMk cId="1034081160" sldId="2147483648"/>
              <pc:sldLayoutMk cId="1555608922" sldId="2147483718"/>
              <ac:picMk id="9" creationId="{5952A23C-6EFC-75BA-93E8-A6A5989C7380}"/>
            </ac:picMkLst>
          </pc:picChg>
        </pc:sldLayoutChg>
        <pc:sldLayoutChg chg="modSp mod">
          <pc:chgData name="Kerrie Shanahan" userId="ae473d9f-76e9-476f-892f-2674ea963afc" providerId="ADAL" clId="{B2B3E91B-8C30-4739-BA05-E637319CF6B0}" dt="2025-01-07T23:47:09.020" v="14" actId="20577"/>
          <pc:sldLayoutMkLst>
            <pc:docMk/>
            <pc:sldMasterMk cId="1034081160" sldId="2147483648"/>
            <pc:sldLayoutMk cId="1103031092" sldId="2147483721"/>
          </pc:sldLayoutMkLst>
          <pc:spChg chg="mod">
            <ac:chgData name="Kerrie Shanahan" userId="ae473d9f-76e9-476f-892f-2674ea963afc" providerId="ADAL" clId="{B2B3E91B-8C30-4739-BA05-E637319CF6B0}" dt="2025-01-07T23:47:09.020" v="14" actId="20577"/>
            <ac:spMkLst>
              <pc:docMk/>
              <pc:sldMasterMk cId="1034081160" sldId="2147483648"/>
              <pc:sldLayoutMk cId="1103031092" sldId="2147483721"/>
              <ac:spMk id="22" creationId="{82FB9C96-9E1B-5F2E-F4C0-FDA913B2B3A9}"/>
            </ac:spMkLst>
          </pc:spChg>
        </pc:sldLayoutChg>
      </pc:sldMasterChg>
    </pc:docChg>
  </pc:docChgLst>
  <pc:docChgLst>
    <pc:chgData name="Liz Heynes" userId="e5ff50d5-f39a-42f6-9e9f-e790bcc8c38d" providerId="ADAL" clId="{82DA7A03-F3A5-475C-AB58-928792ECF1EC}"/>
    <pc:docChg chg="undo custSel modSld modMainMaster">
      <pc:chgData name="Liz Heynes" userId="e5ff50d5-f39a-42f6-9e9f-e790bcc8c38d" providerId="ADAL" clId="{82DA7A03-F3A5-475C-AB58-928792ECF1EC}" dt="2024-12-19T01:53:26.016" v="777" actId="207"/>
      <pc:docMkLst>
        <pc:docMk/>
      </pc:docMkLst>
      <pc:sldChg chg="addSp modSp">
        <pc:chgData name="Liz Heynes" userId="e5ff50d5-f39a-42f6-9e9f-e790bcc8c38d" providerId="ADAL" clId="{82DA7A03-F3A5-475C-AB58-928792ECF1EC}" dt="2024-12-19T01:53:26.016" v="777" actId="207"/>
        <pc:sldMkLst>
          <pc:docMk/>
          <pc:sldMk cId="2801862050" sldId="464"/>
        </pc:sldMkLst>
      </pc:sldChg>
      <pc:sldChg chg="addSp modSp">
        <pc:chgData name="Liz Heynes" userId="e5ff50d5-f39a-42f6-9e9f-e790bcc8c38d" providerId="ADAL" clId="{82DA7A03-F3A5-475C-AB58-928792ECF1EC}" dt="2024-12-19T01:53:26.016" v="777" actId="207"/>
        <pc:sldMkLst>
          <pc:docMk/>
          <pc:sldMk cId="2776412724" sldId="465"/>
        </pc:sldMkLst>
      </pc:sldChg>
      <pc:sldChg chg="addSp modSp">
        <pc:chgData name="Liz Heynes" userId="e5ff50d5-f39a-42f6-9e9f-e790bcc8c38d" providerId="ADAL" clId="{82DA7A03-F3A5-475C-AB58-928792ECF1EC}" dt="2024-12-19T01:53:26.016" v="777" actId="207"/>
        <pc:sldMkLst>
          <pc:docMk/>
          <pc:sldMk cId="536094152" sldId="466"/>
        </pc:sldMkLst>
      </pc:sldChg>
      <pc:sldChg chg="addSp modSp">
        <pc:chgData name="Liz Heynes" userId="e5ff50d5-f39a-42f6-9e9f-e790bcc8c38d" providerId="ADAL" clId="{82DA7A03-F3A5-475C-AB58-928792ECF1EC}" dt="2024-12-19T01:53:26.016" v="777" actId="207"/>
        <pc:sldMkLst>
          <pc:docMk/>
          <pc:sldMk cId="3096463887" sldId="468"/>
        </pc:sldMkLst>
      </pc:sldChg>
      <pc:sldChg chg="addSp modSp">
        <pc:chgData name="Liz Heynes" userId="e5ff50d5-f39a-42f6-9e9f-e790bcc8c38d" providerId="ADAL" clId="{82DA7A03-F3A5-475C-AB58-928792ECF1EC}" dt="2024-12-19T01:53:26.016" v="777" actId="207"/>
        <pc:sldMkLst>
          <pc:docMk/>
          <pc:sldMk cId="3461911102" sldId="469"/>
        </pc:sldMkLst>
      </pc:sldChg>
      <pc:sldChg chg="addSp modSp">
        <pc:chgData name="Liz Heynes" userId="e5ff50d5-f39a-42f6-9e9f-e790bcc8c38d" providerId="ADAL" clId="{82DA7A03-F3A5-475C-AB58-928792ECF1EC}" dt="2024-12-19T01:53:26.016" v="777" actId="207"/>
        <pc:sldMkLst>
          <pc:docMk/>
          <pc:sldMk cId="3868218024" sldId="470"/>
        </pc:sldMkLst>
      </pc:sldChg>
      <pc:sldChg chg="addSp modSp">
        <pc:chgData name="Liz Heynes" userId="e5ff50d5-f39a-42f6-9e9f-e790bcc8c38d" providerId="ADAL" clId="{82DA7A03-F3A5-475C-AB58-928792ECF1EC}" dt="2024-12-19T01:53:26.016" v="777" actId="207"/>
        <pc:sldMkLst>
          <pc:docMk/>
          <pc:sldMk cId="2325795097" sldId="471"/>
        </pc:sldMkLst>
      </pc:sldChg>
      <pc:sldChg chg="addSp modSp">
        <pc:chgData name="Liz Heynes" userId="e5ff50d5-f39a-42f6-9e9f-e790bcc8c38d" providerId="ADAL" clId="{82DA7A03-F3A5-475C-AB58-928792ECF1EC}" dt="2024-12-19T01:53:26.016" v="777" actId="207"/>
        <pc:sldMkLst>
          <pc:docMk/>
          <pc:sldMk cId="2806691242" sldId="472"/>
        </pc:sldMkLst>
      </pc:sldChg>
      <pc:sldChg chg="addSp modSp">
        <pc:chgData name="Liz Heynes" userId="e5ff50d5-f39a-42f6-9e9f-e790bcc8c38d" providerId="ADAL" clId="{82DA7A03-F3A5-475C-AB58-928792ECF1EC}" dt="2024-12-19T01:53:26.016" v="777" actId="207"/>
        <pc:sldMkLst>
          <pc:docMk/>
          <pc:sldMk cId="2667868244" sldId="473"/>
        </pc:sldMkLst>
      </pc:sldChg>
      <pc:sldChg chg="addSp modSp">
        <pc:chgData name="Liz Heynes" userId="e5ff50d5-f39a-42f6-9e9f-e790bcc8c38d" providerId="ADAL" clId="{82DA7A03-F3A5-475C-AB58-928792ECF1EC}" dt="2024-12-19T01:53:26.016" v="777" actId="207"/>
        <pc:sldMkLst>
          <pc:docMk/>
          <pc:sldMk cId="1436218551" sldId="474"/>
        </pc:sldMkLst>
      </pc:sldChg>
      <pc:sldChg chg="addSp modSp">
        <pc:chgData name="Liz Heynes" userId="e5ff50d5-f39a-42f6-9e9f-e790bcc8c38d" providerId="ADAL" clId="{82DA7A03-F3A5-475C-AB58-928792ECF1EC}" dt="2024-12-19T01:53:26.016" v="777" actId="207"/>
        <pc:sldMkLst>
          <pc:docMk/>
          <pc:sldMk cId="908412850" sldId="475"/>
        </pc:sldMkLst>
      </pc:sldChg>
      <pc:sldChg chg="addSp modSp">
        <pc:chgData name="Liz Heynes" userId="e5ff50d5-f39a-42f6-9e9f-e790bcc8c38d" providerId="ADAL" clId="{82DA7A03-F3A5-475C-AB58-928792ECF1EC}" dt="2024-12-19T01:53:26.016" v="777" actId="207"/>
        <pc:sldMkLst>
          <pc:docMk/>
          <pc:sldMk cId="1716554648" sldId="476"/>
        </pc:sldMkLst>
      </pc:sldChg>
      <pc:sldChg chg="addSp modSp">
        <pc:chgData name="Liz Heynes" userId="e5ff50d5-f39a-42f6-9e9f-e790bcc8c38d" providerId="ADAL" clId="{82DA7A03-F3A5-475C-AB58-928792ECF1EC}" dt="2024-12-19T01:53:26.016" v="777" actId="207"/>
        <pc:sldMkLst>
          <pc:docMk/>
          <pc:sldMk cId="607994850" sldId="477"/>
        </pc:sldMkLst>
      </pc:sldChg>
      <pc:sldChg chg="addSp modSp">
        <pc:chgData name="Liz Heynes" userId="e5ff50d5-f39a-42f6-9e9f-e790bcc8c38d" providerId="ADAL" clId="{82DA7A03-F3A5-475C-AB58-928792ECF1EC}" dt="2024-12-19T01:53:26.016" v="777" actId="207"/>
        <pc:sldMkLst>
          <pc:docMk/>
          <pc:sldMk cId="2664320030" sldId="478"/>
        </pc:sldMkLst>
      </pc:sldChg>
      <pc:sldChg chg="addSp modSp">
        <pc:chgData name="Liz Heynes" userId="e5ff50d5-f39a-42f6-9e9f-e790bcc8c38d" providerId="ADAL" clId="{82DA7A03-F3A5-475C-AB58-928792ECF1EC}" dt="2024-12-19T01:53:26.016" v="777" actId="207"/>
        <pc:sldMkLst>
          <pc:docMk/>
          <pc:sldMk cId="1611399072" sldId="479"/>
        </pc:sldMkLst>
      </pc:sldChg>
      <pc:sldChg chg="addSp modSp">
        <pc:chgData name="Liz Heynes" userId="e5ff50d5-f39a-42f6-9e9f-e790bcc8c38d" providerId="ADAL" clId="{82DA7A03-F3A5-475C-AB58-928792ECF1EC}" dt="2024-12-19T01:53:26.016" v="777" actId="207"/>
        <pc:sldMkLst>
          <pc:docMk/>
          <pc:sldMk cId="3005270447" sldId="480"/>
        </pc:sldMkLst>
      </pc:sldChg>
      <pc:sldChg chg="addSp modSp">
        <pc:chgData name="Liz Heynes" userId="e5ff50d5-f39a-42f6-9e9f-e790bcc8c38d" providerId="ADAL" clId="{82DA7A03-F3A5-475C-AB58-928792ECF1EC}" dt="2024-12-19T01:53:26.016" v="777" actId="207"/>
        <pc:sldMkLst>
          <pc:docMk/>
          <pc:sldMk cId="4046771955" sldId="481"/>
        </pc:sldMkLst>
      </pc:sldChg>
      <pc:sldChg chg="addSp modSp">
        <pc:chgData name="Liz Heynes" userId="e5ff50d5-f39a-42f6-9e9f-e790bcc8c38d" providerId="ADAL" clId="{82DA7A03-F3A5-475C-AB58-928792ECF1EC}" dt="2024-12-19T01:53:26.016" v="777" actId="207"/>
        <pc:sldMkLst>
          <pc:docMk/>
          <pc:sldMk cId="43502053" sldId="482"/>
        </pc:sldMkLst>
      </pc:sldChg>
      <pc:sldChg chg="addSp modSp">
        <pc:chgData name="Liz Heynes" userId="e5ff50d5-f39a-42f6-9e9f-e790bcc8c38d" providerId="ADAL" clId="{82DA7A03-F3A5-475C-AB58-928792ECF1EC}" dt="2024-12-19T01:53:26.016" v="777" actId="207"/>
        <pc:sldMkLst>
          <pc:docMk/>
          <pc:sldMk cId="1436297680" sldId="483"/>
        </pc:sldMkLst>
      </pc:sldChg>
      <pc:sldChg chg="addSp modSp">
        <pc:chgData name="Liz Heynes" userId="e5ff50d5-f39a-42f6-9e9f-e790bcc8c38d" providerId="ADAL" clId="{82DA7A03-F3A5-475C-AB58-928792ECF1EC}" dt="2024-12-19T01:53:26.016" v="777" actId="207"/>
        <pc:sldMkLst>
          <pc:docMk/>
          <pc:sldMk cId="202420733" sldId="485"/>
        </pc:sldMkLst>
      </pc:sldChg>
      <pc:sldChg chg="addSp modSp">
        <pc:chgData name="Liz Heynes" userId="e5ff50d5-f39a-42f6-9e9f-e790bcc8c38d" providerId="ADAL" clId="{82DA7A03-F3A5-475C-AB58-928792ECF1EC}" dt="2024-12-19T01:53:26.016" v="777" actId="207"/>
        <pc:sldMkLst>
          <pc:docMk/>
          <pc:sldMk cId="2252570692" sldId="486"/>
        </pc:sldMkLst>
      </pc:sldChg>
      <pc:sldChg chg="addSp delSp modSp mod modClrScheme chgLayout">
        <pc:chgData name="Liz Heynes" userId="e5ff50d5-f39a-42f6-9e9f-e790bcc8c38d" providerId="ADAL" clId="{82DA7A03-F3A5-475C-AB58-928792ECF1EC}" dt="2024-12-19T01:53:26.016" v="777" actId="207"/>
        <pc:sldMkLst>
          <pc:docMk/>
          <pc:sldMk cId="437983971" sldId="492"/>
        </pc:sldMkLst>
      </pc:sldChg>
      <pc:sldChg chg="addSp modSp">
        <pc:chgData name="Liz Heynes" userId="e5ff50d5-f39a-42f6-9e9f-e790bcc8c38d" providerId="ADAL" clId="{82DA7A03-F3A5-475C-AB58-928792ECF1EC}" dt="2024-12-19T01:53:26.016" v="777" actId="207"/>
        <pc:sldMkLst>
          <pc:docMk/>
          <pc:sldMk cId="3539524888" sldId="493"/>
        </pc:sldMkLst>
      </pc:sldChg>
      <pc:sldChg chg="addSp modSp">
        <pc:chgData name="Liz Heynes" userId="e5ff50d5-f39a-42f6-9e9f-e790bcc8c38d" providerId="ADAL" clId="{82DA7A03-F3A5-475C-AB58-928792ECF1EC}" dt="2024-12-19T01:53:26.016" v="777" actId="207"/>
        <pc:sldMkLst>
          <pc:docMk/>
          <pc:sldMk cId="2732659057" sldId="494"/>
        </pc:sldMkLst>
      </pc:sldChg>
      <pc:sldChg chg="addSp modSp">
        <pc:chgData name="Liz Heynes" userId="e5ff50d5-f39a-42f6-9e9f-e790bcc8c38d" providerId="ADAL" clId="{82DA7A03-F3A5-475C-AB58-928792ECF1EC}" dt="2024-12-19T01:53:26.016" v="777" actId="207"/>
        <pc:sldMkLst>
          <pc:docMk/>
          <pc:sldMk cId="4152176365" sldId="496"/>
        </pc:sldMkLst>
      </pc:sldChg>
      <pc:sldChg chg="delSp modSp mod modClrScheme chgLayout">
        <pc:chgData name="Liz Heynes" userId="e5ff50d5-f39a-42f6-9e9f-e790bcc8c38d" providerId="ADAL" clId="{82DA7A03-F3A5-475C-AB58-928792ECF1EC}" dt="2024-12-19T01:53:26.016" v="777" actId="207"/>
        <pc:sldMkLst>
          <pc:docMk/>
          <pc:sldMk cId="3478326612" sldId="497"/>
        </pc:sldMkLst>
      </pc:sldChg>
      <pc:sldChg chg="addSp modSp">
        <pc:chgData name="Liz Heynes" userId="e5ff50d5-f39a-42f6-9e9f-e790bcc8c38d" providerId="ADAL" clId="{82DA7A03-F3A5-475C-AB58-928792ECF1EC}" dt="2024-12-19T01:53:26.016" v="777" actId="207"/>
        <pc:sldMkLst>
          <pc:docMk/>
          <pc:sldMk cId="2764480916" sldId="498"/>
        </pc:sldMkLst>
      </pc:sldChg>
      <pc:sldChg chg="addSp modSp">
        <pc:chgData name="Liz Heynes" userId="e5ff50d5-f39a-42f6-9e9f-e790bcc8c38d" providerId="ADAL" clId="{82DA7A03-F3A5-475C-AB58-928792ECF1EC}" dt="2024-12-19T01:53:26.016" v="777" actId="207"/>
        <pc:sldMkLst>
          <pc:docMk/>
          <pc:sldMk cId="2724705714" sldId="499"/>
        </pc:sldMkLst>
      </pc:sldChg>
      <pc:sldChg chg="addSp modSp">
        <pc:chgData name="Liz Heynes" userId="e5ff50d5-f39a-42f6-9e9f-e790bcc8c38d" providerId="ADAL" clId="{82DA7A03-F3A5-475C-AB58-928792ECF1EC}" dt="2024-12-19T01:53:26.016" v="777" actId="207"/>
        <pc:sldMkLst>
          <pc:docMk/>
          <pc:sldMk cId="4124420387" sldId="500"/>
        </pc:sldMkLst>
      </pc:sldChg>
      <pc:sldChg chg="addSp modSp">
        <pc:chgData name="Liz Heynes" userId="e5ff50d5-f39a-42f6-9e9f-e790bcc8c38d" providerId="ADAL" clId="{82DA7A03-F3A5-475C-AB58-928792ECF1EC}" dt="2024-12-19T01:53:26.016" v="777" actId="207"/>
        <pc:sldMkLst>
          <pc:docMk/>
          <pc:sldMk cId="889955691" sldId="501"/>
        </pc:sldMkLst>
      </pc:sldChg>
      <pc:sldChg chg="addSp modSp">
        <pc:chgData name="Liz Heynes" userId="e5ff50d5-f39a-42f6-9e9f-e790bcc8c38d" providerId="ADAL" clId="{82DA7A03-F3A5-475C-AB58-928792ECF1EC}" dt="2024-12-19T01:53:26.016" v="777" actId="207"/>
        <pc:sldMkLst>
          <pc:docMk/>
          <pc:sldMk cId="483294497" sldId="502"/>
        </pc:sldMkLst>
      </pc:sldChg>
      <pc:sldChg chg="addSp modSp">
        <pc:chgData name="Liz Heynes" userId="e5ff50d5-f39a-42f6-9e9f-e790bcc8c38d" providerId="ADAL" clId="{82DA7A03-F3A5-475C-AB58-928792ECF1EC}" dt="2024-12-19T01:53:26.016" v="777" actId="207"/>
        <pc:sldMkLst>
          <pc:docMk/>
          <pc:sldMk cId="3262189886" sldId="503"/>
        </pc:sldMkLst>
      </pc:sldChg>
      <pc:sldChg chg="addSp modSp">
        <pc:chgData name="Liz Heynes" userId="e5ff50d5-f39a-42f6-9e9f-e790bcc8c38d" providerId="ADAL" clId="{82DA7A03-F3A5-475C-AB58-928792ECF1EC}" dt="2024-12-19T01:53:26.016" v="777" actId="207"/>
        <pc:sldMkLst>
          <pc:docMk/>
          <pc:sldMk cId="2367113089" sldId="504"/>
        </pc:sldMkLst>
      </pc:sldChg>
      <pc:sldChg chg="addSp modSp">
        <pc:chgData name="Liz Heynes" userId="e5ff50d5-f39a-42f6-9e9f-e790bcc8c38d" providerId="ADAL" clId="{82DA7A03-F3A5-475C-AB58-928792ECF1EC}" dt="2024-12-19T01:53:26.016" v="777" actId="207"/>
        <pc:sldMkLst>
          <pc:docMk/>
          <pc:sldMk cId="2057219722" sldId="505"/>
        </pc:sldMkLst>
      </pc:sldChg>
      <pc:sldChg chg="addSp modSp">
        <pc:chgData name="Liz Heynes" userId="e5ff50d5-f39a-42f6-9e9f-e790bcc8c38d" providerId="ADAL" clId="{82DA7A03-F3A5-475C-AB58-928792ECF1EC}" dt="2024-12-19T01:53:26.016" v="777" actId="207"/>
        <pc:sldMkLst>
          <pc:docMk/>
          <pc:sldMk cId="2097342218" sldId="506"/>
        </pc:sldMkLst>
      </pc:sldChg>
      <pc:sldChg chg="addSp modSp">
        <pc:chgData name="Liz Heynes" userId="e5ff50d5-f39a-42f6-9e9f-e790bcc8c38d" providerId="ADAL" clId="{82DA7A03-F3A5-475C-AB58-928792ECF1EC}" dt="2024-12-19T01:53:26.016" v="777" actId="207"/>
        <pc:sldMkLst>
          <pc:docMk/>
          <pc:sldMk cId="849105142" sldId="507"/>
        </pc:sldMkLst>
      </pc:sldChg>
      <pc:sldChg chg="addSp modSp">
        <pc:chgData name="Liz Heynes" userId="e5ff50d5-f39a-42f6-9e9f-e790bcc8c38d" providerId="ADAL" clId="{82DA7A03-F3A5-475C-AB58-928792ECF1EC}" dt="2024-12-19T01:53:26.016" v="777" actId="207"/>
        <pc:sldMkLst>
          <pc:docMk/>
          <pc:sldMk cId="2578423008" sldId="508"/>
        </pc:sldMkLst>
      </pc:sldChg>
      <pc:sldChg chg="addSp delSp modSp mod modClrScheme chgLayout">
        <pc:chgData name="Liz Heynes" userId="e5ff50d5-f39a-42f6-9e9f-e790bcc8c38d" providerId="ADAL" clId="{82DA7A03-F3A5-475C-AB58-928792ECF1EC}" dt="2024-12-19T01:53:26.016" v="777" actId="207"/>
        <pc:sldMkLst>
          <pc:docMk/>
          <pc:sldMk cId="1026104885" sldId="514"/>
        </pc:sldMkLst>
      </pc:sldChg>
      <pc:sldChg chg="addSp modSp">
        <pc:chgData name="Liz Heynes" userId="e5ff50d5-f39a-42f6-9e9f-e790bcc8c38d" providerId="ADAL" clId="{82DA7A03-F3A5-475C-AB58-928792ECF1EC}" dt="2024-12-19T01:53:26.016" v="777" actId="207"/>
        <pc:sldMkLst>
          <pc:docMk/>
          <pc:sldMk cId="2693677238" sldId="515"/>
        </pc:sldMkLst>
      </pc:sldChg>
      <pc:sldChg chg="addSp modSp">
        <pc:chgData name="Liz Heynes" userId="e5ff50d5-f39a-42f6-9e9f-e790bcc8c38d" providerId="ADAL" clId="{82DA7A03-F3A5-475C-AB58-928792ECF1EC}" dt="2024-12-19T01:53:26.016" v="777" actId="207"/>
        <pc:sldMkLst>
          <pc:docMk/>
          <pc:sldMk cId="2367426994" sldId="516"/>
        </pc:sldMkLst>
      </pc:sldChg>
      <pc:sldMasterChg chg="modSldLayout">
        <pc:chgData name="Liz Heynes" userId="e5ff50d5-f39a-42f6-9e9f-e790bcc8c38d" providerId="ADAL" clId="{82DA7A03-F3A5-475C-AB58-928792ECF1EC}" dt="2024-12-19T01:50:06.850" v="58"/>
        <pc:sldMasterMkLst>
          <pc:docMk/>
          <pc:sldMasterMk cId="1034081160" sldId="2147483648"/>
        </pc:sldMasterMkLst>
        <pc:sldLayoutChg chg="addSp modSp">
          <pc:chgData name="Liz Heynes" userId="e5ff50d5-f39a-42f6-9e9f-e790bcc8c38d" providerId="ADAL" clId="{82DA7A03-F3A5-475C-AB58-928792ECF1EC}" dt="2024-12-19T01:50:02.432" v="54"/>
          <pc:sldLayoutMkLst>
            <pc:docMk/>
            <pc:sldMasterMk cId="1034081160" sldId="2147483648"/>
            <pc:sldLayoutMk cId="309977591" sldId="2147483691"/>
          </pc:sldLayoutMkLst>
        </pc:sldLayoutChg>
        <pc:sldLayoutChg chg="addSp modSp">
          <pc:chgData name="Liz Heynes" userId="e5ff50d5-f39a-42f6-9e9f-e790bcc8c38d" providerId="ADAL" clId="{82DA7A03-F3A5-475C-AB58-928792ECF1EC}" dt="2024-12-19T01:50:05.632" v="56"/>
          <pc:sldLayoutMkLst>
            <pc:docMk/>
            <pc:sldMasterMk cId="1034081160" sldId="2147483648"/>
            <pc:sldLayoutMk cId="830297260" sldId="2147483692"/>
          </pc:sldLayoutMkLst>
        </pc:sldLayoutChg>
        <pc:sldLayoutChg chg="addSp modSp">
          <pc:chgData name="Liz Heynes" userId="e5ff50d5-f39a-42f6-9e9f-e790bcc8c38d" providerId="ADAL" clId="{82DA7A03-F3A5-475C-AB58-928792ECF1EC}" dt="2024-12-19T01:50:06.241" v="57"/>
          <pc:sldLayoutMkLst>
            <pc:docMk/>
            <pc:sldMasterMk cId="1034081160" sldId="2147483648"/>
            <pc:sldLayoutMk cId="233384667" sldId="2147483693"/>
          </pc:sldLayoutMkLst>
        </pc:sldLayoutChg>
        <pc:sldLayoutChg chg="addSp modSp">
          <pc:chgData name="Liz Heynes" userId="e5ff50d5-f39a-42f6-9e9f-e790bcc8c38d" providerId="ADAL" clId="{82DA7A03-F3A5-475C-AB58-928792ECF1EC}" dt="2024-12-19T01:50:06.850" v="58"/>
          <pc:sldLayoutMkLst>
            <pc:docMk/>
            <pc:sldMasterMk cId="1034081160" sldId="2147483648"/>
            <pc:sldLayoutMk cId="488055856" sldId="2147483694"/>
          </pc:sldLayoutMkLst>
        </pc:sldLayoutChg>
        <pc:sldLayoutChg chg="addSp modSp">
          <pc:chgData name="Liz Heynes" userId="e5ff50d5-f39a-42f6-9e9f-e790bcc8c38d" providerId="ADAL" clId="{82DA7A03-F3A5-475C-AB58-928792ECF1EC}" dt="2024-12-19T01:49:39.551" v="36"/>
          <pc:sldLayoutMkLst>
            <pc:docMk/>
            <pc:sldMasterMk cId="1034081160" sldId="2147483648"/>
            <pc:sldLayoutMk cId="2516370269" sldId="2147483696"/>
          </pc:sldLayoutMkLst>
        </pc:sldLayoutChg>
        <pc:sldLayoutChg chg="addSp modSp">
          <pc:chgData name="Liz Heynes" userId="e5ff50d5-f39a-42f6-9e9f-e790bcc8c38d" providerId="ADAL" clId="{82DA7A03-F3A5-475C-AB58-928792ECF1EC}" dt="2024-12-19T01:49:41.368" v="37"/>
          <pc:sldLayoutMkLst>
            <pc:docMk/>
            <pc:sldMasterMk cId="1034081160" sldId="2147483648"/>
            <pc:sldLayoutMk cId="609526441" sldId="2147483697"/>
          </pc:sldLayoutMkLst>
        </pc:sldLayoutChg>
        <pc:sldLayoutChg chg="addSp modSp">
          <pc:chgData name="Liz Heynes" userId="e5ff50d5-f39a-42f6-9e9f-e790bcc8c38d" providerId="ADAL" clId="{82DA7A03-F3A5-475C-AB58-928792ECF1EC}" dt="2024-12-19T01:49:48.859" v="44"/>
          <pc:sldLayoutMkLst>
            <pc:docMk/>
            <pc:sldMasterMk cId="1034081160" sldId="2147483648"/>
            <pc:sldLayoutMk cId="3634457355" sldId="2147483698"/>
          </pc:sldLayoutMkLst>
        </pc:sldLayoutChg>
        <pc:sldLayoutChg chg="addSp modSp">
          <pc:chgData name="Liz Heynes" userId="e5ff50d5-f39a-42f6-9e9f-e790bcc8c38d" providerId="ADAL" clId="{82DA7A03-F3A5-475C-AB58-928792ECF1EC}" dt="2024-12-19T01:49:50.217" v="46"/>
          <pc:sldLayoutMkLst>
            <pc:docMk/>
            <pc:sldMasterMk cId="1034081160" sldId="2147483648"/>
            <pc:sldLayoutMk cId="840685056" sldId="2147483699"/>
          </pc:sldLayoutMkLst>
        </pc:sldLayoutChg>
        <pc:sldLayoutChg chg="addSp modSp">
          <pc:chgData name="Liz Heynes" userId="e5ff50d5-f39a-42f6-9e9f-e790bcc8c38d" providerId="ADAL" clId="{82DA7A03-F3A5-475C-AB58-928792ECF1EC}" dt="2024-12-19T01:49:52.790" v="47"/>
          <pc:sldLayoutMkLst>
            <pc:docMk/>
            <pc:sldMasterMk cId="1034081160" sldId="2147483648"/>
            <pc:sldLayoutMk cId="2527817670" sldId="2147483701"/>
          </pc:sldLayoutMkLst>
        </pc:sldLayoutChg>
        <pc:sldLayoutChg chg="addSp modSp">
          <pc:chgData name="Liz Heynes" userId="e5ff50d5-f39a-42f6-9e9f-e790bcc8c38d" providerId="ADAL" clId="{82DA7A03-F3A5-475C-AB58-928792ECF1EC}" dt="2024-12-19T01:49:53.681" v="48"/>
          <pc:sldLayoutMkLst>
            <pc:docMk/>
            <pc:sldMasterMk cId="1034081160" sldId="2147483648"/>
            <pc:sldLayoutMk cId="2870547780" sldId="2147483702"/>
          </pc:sldLayoutMkLst>
        </pc:sldLayoutChg>
        <pc:sldLayoutChg chg="addSp modSp">
          <pc:chgData name="Liz Heynes" userId="e5ff50d5-f39a-42f6-9e9f-e790bcc8c38d" providerId="ADAL" clId="{82DA7A03-F3A5-475C-AB58-928792ECF1EC}" dt="2024-12-19T01:49:49.561" v="45"/>
          <pc:sldLayoutMkLst>
            <pc:docMk/>
            <pc:sldMasterMk cId="1034081160" sldId="2147483648"/>
            <pc:sldLayoutMk cId="1105872335" sldId="2147483703"/>
          </pc:sldLayoutMkLst>
        </pc:sldLayoutChg>
        <pc:sldLayoutChg chg="addSp modSp">
          <pc:chgData name="Liz Heynes" userId="e5ff50d5-f39a-42f6-9e9f-e790bcc8c38d" providerId="ADAL" clId="{82DA7A03-F3A5-475C-AB58-928792ECF1EC}" dt="2024-12-19T01:49:54.495" v="49"/>
          <pc:sldLayoutMkLst>
            <pc:docMk/>
            <pc:sldMasterMk cId="1034081160" sldId="2147483648"/>
            <pc:sldLayoutMk cId="2144966821" sldId="2147483704"/>
          </pc:sldLayoutMkLst>
        </pc:sldLayoutChg>
        <pc:sldLayoutChg chg="addSp modSp">
          <pc:chgData name="Liz Heynes" userId="e5ff50d5-f39a-42f6-9e9f-e790bcc8c38d" providerId="ADAL" clId="{82DA7A03-F3A5-475C-AB58-928792ECF1EC}" dt="2024-12-19T01:49:42.254" v="38"/>
          <pc:sldLayoutMkLst>
            <pc:docMk/>
            <pc:sldMasterMk cId="1034081160" sldId="2147483648"/>
            <pc:sldLayoutMk cId="1365955738" sldId="2147483705"/>
          </pc:sldLayoutMkLst>
        </pc:sldLayoutChg>
        <pc:sldLayoutChg chg="addSp modSp">
          <pc:chgData name="Liz Heynes" userId="e5ff50d5-f39a-42f6-9e9f-e790bcc8c38d" providerId="ADAL" clId="{82DA7A03-F3A5-475C-AB58-928792ECF1EC}" dt="2024-12-19T01:49:58.920" v="50"/>
          <pc:sldLayoutMkLst>
            <pc:docMk/>
            <pc:sldMasterMk cId="1034081160" sldId="2147483648"/>
            <pc:sldLayoutMk cId="221300825" sldId="2147483708"/>
          </pc:sldLayoutMkLst>
        </pc:sldLayoutChg>
        <pc:sldLayoutChg chg="addSp modSp">
          <pc:chgData name="Liz Heynes" userId="e5ff50d5-f39a-42f6-9e9f-e790bcc8c38d" providerId="ADAL" clId="{82DA7A03-F3A5-475C-AB58-928792ECF1EC}" dt="2024-12-19T01:49:43.472" v="39"/>
          <pc:sldLayoutMkLst>
            <pc:docMk/>
            <pc:sldMasterMk cId="1034081160" sldId="2147483648"/>
            <pc:sldLayoutMk cId="1476727750" sldId="2147483709"/>
          </pc:sldLayoutMkLst>
        </pc:sldLayoutChg>
        <pc:sldLayoutChg chg="addSp modSp">
          <pc:chgData name="Liz Heynes" userId="e5ff50d5-f39a-42f6-9e9f-e790bcc8c38d" providerId="ADAL" clId="{82DA7A03-F3A5-475C-AB58-928792ECF1EC}" dt="2024-12-19T01:50:00.624" v="51"/>
          <pc:sldLayoutMkLst>
            <pc:docMk/>
            <pc:sldMasterMk cId="1034081160" sldId="2147483648"/>
            <pc:sldLayoutMk cId="2918810352" sldId="2147483711"/>
          </pc:sldLayoutMkLst>
        </pc:sldLayoutChg>
        <pc:sldLayoutChg chg="addSp modSp">
          <pc:chgData name="Liz Heynes" userId="e5ff50d5-f39a-42f6-9e9f-e790bcc8c38d" providerId="ADAL" clId="{82DA7A03-F3A5-475C-AB58-928792ECF1EC}" dt="2024-12-19T01:50:01.240" v="52"/>
          <pc:sldLayoutMkLst>
            <pc:docMk/>
            <pc:sldMasterMk cId="1034081160" sldId="2147483648"/>
            <pc:sldLayoutMk cId="1412484593" sldId="2147483712"/>
          </pc:sldLayoutMkLst>
        </pc:sldLayoutChg>
        <pc:sldLayoutChg chg="addSp modSp">
          <pc:chgData name="Liz Heynes" userId="e5ff50d5-f39a-42f6-9e9f-e790bcc8c38d" providerId="ADAL" clId="{82DA7A03-F3A5-475C-AB58-928792ECF1EC}" dt="2024-12-19T01:50:01.824" v="53"/>
          <pc:sldLayoutMkLst>
            <pc:docMk/>
            <pc:sldMasterMk cId="1034081160" sldId="2147483648"/>
            <pc:sldLayoutMk cId="3341142850" sldId="2147483713"/>
          </pc:sldLayoutMkLst>
        </pc:sldLayoutChg>
        <pc:sldLayoutChg chg="addSp modSp">
          <pc:chgData name="Liz Heynes" userId="e5ff50d5-f39a-42f6-9e9f-e790bcc8c38d" providerId="ADAL" clId="{82DA7A03-F3A5-475C-AB58-928792ECF1EC}" dt="2024-12-19T01:50:04.711" v="55"/>
          <pc:sldLayoutMkLst>
            <pc:docMk/>
            <pc:sldMasterMk cId="1034081160" sldId="2147483648"/>
            <pc:sldLayoutMk cId="1249478694" sldId="2147483714"/>
          </pc:sldLayoutMkLst>
        </pc:sldLayoutChg>
        <pc:sldLayoutChg chg="addSp modSp">
          <pc:chgData name="Liz Heynes" userId="e5ff50d5-f39a-42f6-9e9f-e790bcc8c38d" providerId="ADAL" clId="{82DA7A03-F3A5-475C-AB58-928792ECF1EC}" dt="2024-12-19T01:49:44.392" v="40"/>
          <pc:sldLayoutMkLst>
            <pc:docMk/>
            <pc:sldMasterMk cId="1034081160" sldId="2147483648"/>
            <pc:sldLayoutMk cId="2971876354" sldId="2147483715"/>
          </pc:sldLayoutMkLst>
        </pc:sldLayoutChg>
        <pc:sldLayoutChg chg="addSp modSp">
          <pc:chgData name="Liz Heynes" userId="e5ff50d5-f39a-42f6-9e9f-e790bcc8c38d" providerId="ADAL" clId="{82DA7A03-F3A5-475C-AB58-928792ECF1EC}" dt="2024-12-19T01:49:45.144" v="41"/>
          <pc:sldLayoutMkLst>
            <pc:docMk/>
            <pc:sldMasterMk cId="1034081160" sldId="2147483648"/>
            <pc:sldLayoutMk cId="4063733219" sldId="2147483716"/>
          </pc:sldLayoutMkLst>
        </pc:sldLayoutChg>
        <pc:sldLayoutChg chg="addSp modSp">
          <pc:chgData name="Liz Heynes" userId="e5ff50d5-f39a-42f6-9e9f-e790bcc8c38d" providerId="ADAL" clId="{82DA7A03-F3A5-475C-AB58-928792ECF1EC}" dt="2024-12-19T01:49:46.140" v="42"/>
          <pc:sldLayoutMkLst>
            <pc:docMk/>
            <pc:sldMasterMk cId="1034081160" sldId="2147483648"/>
            <pc:sldLayoutMk cId="1930912086" sldId="2147483717"/>
          </pc:sldLayoutMkLst>
        </pc:sldLayoutChg>
        <pc:sldLayoutChg chg="addSp modSp">
          <pc:chgData name="Liz Heynes" userId="e5ff50d5-f39a-42f6-9e9f-e790bcc8c38d" providerId="ADAL" clId="{82DA7A03-F3A5-475C-AB58-928792ECF1EC}" dt="2024-12-19T01:49:47.239" v="43"/>
          <pc:sldLayoutMkLst>
            <pc:docMk/>
            <pc:sldMasterMk cId="1034081160" sldId="2147483648"/>
            <pc:sldLayoutMk cId="1555608922" sldId="2147483718"/>
          </pc:sldLayoutMkLst>
        </pc:sldLayoutChg>
        <pc:sldLayoutChg chg="modSp mod">
          <pc:chgData name="Liz Heynes" userId="e5ff50d5-f39a-42f6-9e9f-e790bcc8c38d" providerId="ADAL" clId="{82DA7A03-F3A5-475C-AB58-928792ECF1EC}" dt="2024-12-19T01:47:22.317" v="3" actId="20577"/>
          <pc:sldLayoutMkLst>
            <pc:docMk/>
            <pc:sldMasterMk cId="1034081160" sldId="2147483648"/>
            <pc:sldLayoutMk cId="1103031092" sldId="2147483721"/>
          </pc:sldLayoutMkLst>
        </pc:sldLayoutChg>
      </pc:sldMasterChg>
    </pc:docChg>
  </pc:docChgLst>
  <pc:docChgLst>
    <pc:chgData name="Liz Heynes" userId="S::liz.heynes@esa.edu.au::e5ff50d5-f39a-42f6-9e9f-e790bcc8c38d" providerId="AD" clId="Web-{9A859A2D-9D0B-0D6E-555C-BD3C6693E529}"/>
    <pc:docChg chg="modSld">
      <pc:chgData name="Liz Heynes" userId="S::liz.heynes@esa.edu.au::e5ff50d5-f39a-42f6-9e9f-e790bcc8c38d" providerId="AD" clId="Web-{9A859A2D-9D0B-0D6E-555C-BD3C6693E529}" dt="2025-03-24T04:58:44.012" v="4"/>
      <pc:docMkLst>
        <pc:docMk/>
      </pc:docMkLst>
      <pc:sldChg chg="modNotes">
        <pc:chgData name="Liz Heynes" userId="S::liz.heynes@esa.edu.au::e5ff50d5-f39a-42f6-9e9f-e790bcc8c38d" providerId="AD" clId="Web-{9A859A2D-9D0B-0D6E-555C-BD3C6693E529}" dt="2025-03-24T04:58:30.480" v="0"/>
        <pc:sldMkLst>
          <pc:docMk/>
          <pc:sldMk cId="908412850" sldId="475"/>
        </pc:sldMkLst>
      </pc:sldChg>
      <pc:sldChg chg="modNotes">
        <pc:chgData name="Liz Heynes" userId="S::liz.heynes@esa.edu.au::e5ff50d5-f39a-42f6-9e9f-e790bcc8c38d" providerId="AD" clId="Web-{9A859A2D-9D0B-0D6E-555C-BD3C6693E529}" dt="2025-03-24T04:58:38.652" v="2"/>
        <pc:sldMkLst>
          <pc:docMk/>
          <pc:sldMk cId="1716554648" sldId="476"/>
        </pc:sldMkLst>
      </pc:sldChg>
      <pc:sldChg chg="modNotes">
        <pc:chgData name="Liz Heynes" userId="S::liz.heynes@esa.edu.au::e5ff50d5-f39a-42f6-9e9f-e790bcc8c38d" providerId="AD" clId="Web-{9A859A2D-9D0B-0D6E-555C-BD3C6693E529}" dt="2025-03-24T04:58:44.012" v="4"/>
        <pc:sldMkLst>
          <pc:docMk/>
          <pc:sldMk cId="607994850" sldId="477"/>
        </pc:sldMkLst>
      </pc:sldChg>
    </pc:docChg>
  </pc:docChgLst>
  <pc:docChgLst>
    <pc:chgData name="Liz Heynes" userId="e5ff50d5-f39a-42f6-9e9f-e790bcc8c38d" providerId="ADAL" clId="{DE706162-F2E4-43F2-9D70-9ED68B1D9842}"/>
    <pc:docChg chg="modSld">
      <pc:chgData name="Liz Heynes" userId="e5ff50d5-f39a-42f6-9e9f-e790bcc8c38d" providerId="ADAL" clId="{DE706162-F2E4-43F2-9D70-9ED68B1D9842}" dt="2025-01-07T05:43:00.641" v="0" actId="1076"/>
      <pc:docMkLst>
        <pc:docMk/>
      </pc:docMkLst>
      <pc:sldChg chg="modSp mod">
        <pc:chgData name="Liz Heynes" userId="e5ff50d5-f39a-42f6-9e9f-e790bcc8c38d" providerId="ADAL" clId="{DE706162-F2E4-43F2-9D70-9ED68B1D9842}" dt="2025-01-07T05:43:00.641" v="0" actId="1076"/>
        <pc:sldMkLst>
          <pc:docMk/>
          <pc:sldMk cId="1026104885" sldId="514"/>
        </pc:sldMkLst>
        <pc:spChg chg="mod">
          <ac:chgData name="Liz Heynes" userId="e5ff50d5-f39a-42f6-9e9f-e790bcc8c38d" providerId="ADAL" clId="{DE706162-F2E4-43F2-9D70-9ED68B1D9842}" dt="2025-01-07T05:43:00.641" v="0" actId="1076"/>
          <ac:spMkLst>
            <pc:docMk/>
            <pc:sldMk cId="1026104885" sldId="514"/>
            <ac:spMk id="10" creationId="{81452288-61A4-56A0-A4D8-CA5C42CF9EE7}"/>
          </ac:spMkLst>
        </pc:spChg>
      </pc:sldChg>
    </pc:docChg>
  </pc:docChgLst>
  <pc:docChgLst>
    <pc:chgData name="Kerrie Shanahan" userId="ae473d9f-76e9-476f-892f-2674ea963afc" providerId="ADAL" clId="{DA156B11-3541-481C-BA3B-BEFFCE0DEE7F}"/>
    <pc:docChg chg="undo custSel modSld">
      <pc:chgData name="Kerrie Shanahan" userId="ae473d9f-76e9-476f-892f-2674ea963afc" providerId="ADAL" clId="{DA156B11-3541-481C-BA3B-BEFFCE0DEE7F}" dt="2024-11-11T04:16:21.880" v="654" actId="14826"/>
      <pc:docMkLst>
        <pc:docMk/>
      </pc:docMkLst>
      <pc:sldChg chg="modSp mod modNotesTx">
        <pc:chgData name="Kerrie Shanahan" userId="ae473d9f-76e9-476f-892f-2674ea963afc" providerId="ADAL" clId="{DA156B11-3541-481C-BA3B-BEFFCE0DEE7F}" dt="2024-11-11T03:36:45.824" v="89" actId="20577"/>
        <pc:sldMkLst>
          <pc:docMk/>
          <pc:sldMk cId="2801862050" sldId="464"/>
        </pc:sldMkLst>
      </pc:sldChg>
      <pc:sldChg chg="addSp delSp modSp mod modNotesTx">
        <pc:chgData name="Kerrie Shanahan" userId="ae473d9f-76e9-476f-892f-2674ea963afc" providerId="ADAL" clId="{DA156B11-3541-481C-BA3B-BEFFCE0DEE7F}" dt="2024-11-11T03:37:05.476" v="97" actId="20577"/>
        <pc:sldMkLst>
          <pc:docMk/>
          <pc:sldMk cId="2776412724" sldId="465"/>
        </pc:sldMkLst>
      </pc:sldChg>
      <pc:sldChg chg="addSp delSp modSp mod">
        <pc:chgData name="Kerrie Shanahan" userId="ae473d9f-76e9-476f-892f-2674ea963afc" providerId="ADAL" clId="{DA156B11-3541-481C-BA3B-BEFFCE0DEE7F}" dt="2024-11-11T03:52:41.371" v="200" actId="20577"/>
        <pc:sldMkLst>
          <pc:docMk/>
          <pc:sldMk cId="536094152" sldId="466"/>
        </pc:sldMkLst>
      </pc:sldChg>
      <pc:sldChg chg="modSp mod">
        <pc:chgData name="Kerrie Shanahan" userId="ae473d9f-76e9-476f-892f-2674ea963afc" providerId="ADAL" clId="{DA156B11-3541-481C-BA3B-BEFFCE0DEE7F}" dt="2024-11-11T03:46:06.412" v="194" actId="20577"/>
        <pc:sldMkLst>
          <pc:docMk/>
          <pc:sldMk cId="3096463887" sldId="468"/>
        </pc:sldMkLst>
      </pc:sldChg>
      <pc:sldChg chg="addSp delSp modSp mod">
        <pc:chgData name="Kerrie Shanahan" userId="ae473d9f-76e9-476f-892f-2674ea963afc" providerId="ADAL" clId="{DA156B11-3541-481C-BA3B-BEFFCE0DEE7F}" dt="2024-11-11T03:53:16.600" v="219" actId="20577"/>
        <pc:sldMkLst>
          <pc:docMk/>
          <pc:sldMk cId="3461911102" sldId="469"/>
        </pc:sldMkLst>
      </pc:sldChg>
      <pc:sldChg chg="addSp delSp modSp mod">
        <pc:chgData name="Kerrie Shanahan" userId="ae473d9f-76e9-476f-892f-2674ea963afc" providerId="ADAL" clId="{DA156B11-3541-481C-BA3B-BEFFCE0DEE7F}" dt="2024-11-11T03:53:10.775" v="215" actId="20577"/>
        <pc:sldMkLst>
          <pc:docMk/>
          <pc:sldMk cId="3868218024" sldId="470"/>
        </pc:sldMkLst>
      </pc:sldChg>
      <pc:sldChg chg="modSp mod">
        <pc:chgData name="Kerrie Shanahan" userId="ae473d9f-76e9-476f-892f-2674ea963afc" providerId="ADAL" clId="{DA156B11-3541-481C-BA3B-BEFFCE0DEE7F}" dt="2024-11-11T03:53:00.722" v="212" actId="20577"/>
        <pc:sldMkLst>
          <pc:docMk/>
          <pc:sldMk cId="2325795097" sldId="471"/>
        </pc:sldMkLst>
      </pc:sldChg>
      <pc:sldChg chg="addSp delSp modSp mod modNotesTx">
        <pc:chgData name="Kerrie Shanahan" userId="ae473d9f-76e9-476f-892f-2674ea963afc" providerId="ADAL" clId="{DA156B11-3541-481C-BA3B-BEFFCE0DEE7F}" dt="2024-11-11T03:55:03.609" v="269" actId="478"/>
        <pc:sldMkLst>
          <pc:docMk/>
          <pc:sldMk cId="2806691242" sldId="472"/>
        </pc:sldMkLst>
      </pc:sldChg>
      <pc:sldChg chg="addSp delSp modSp mod modNotesTx">
        <pc:chgData name="Kerrie Shanahan" userId="ae473d9f-76e9-476f-892f-2674ea963afc" providerId="ADAL" clId="{DA156B11-3541-481C-BA3B-BEFFCE0DEE7F}" dt="2024-11-11T03:54:55.174" v="263" actId="478"/>
        <pc:sldMkLst>
          <pc:docMk/>
          <pc:sldMk cId="2667868244" sldId="473"/>
        </pc:sldMkLst>
      </pc:sldChg>
      <pc:sldChg chg="modSp mod modNotesTx">
        <pc:chgData name="Kerrie Shanahan" userId="ae473d9f-76e9-476f-892f-2674ea963afc" providerId="ADAL" clId="{DA156B11-3541-481C-BA3B-BEFFCE0DEE7F}" dt="2024-11-11T03:54:47.984" v="260" actId="1076"/>
        <pc:sldMkLst>
          <pc:docMk/>
          <pc:sldMk cId="1436218551" sldId="474"/>
        </pc:sldMkLst>
      </pc:sldChg>
      <pc:sldChg chg="addSp delSp modSp mod modNotesTx">
        <pc:chgData name="Kerrie Shanahan" userId="ae473d9f-76e9-476f-892f-2674ea963afc" providerId="ADAL" clId="{DA156B11-3541-481C-BA3B-BEFFCE0DEE7F}" dt="2024-11-11T03:57:02.290" v="322" actId="478"/>
        <pc:sldMkLst>
          <pc:docMk/>
          <pc:sldMk cId="908412850" sldId="475"/>
        </pc:sldMkLst>
      </pc:sldChg>
      <pc:sldChg chg="addSp delSp modSp mod modNotesTx">
        <pc:chgData name="Kerrie Shanahan" userId="ae473d9f-76e9-476f-892f-2674ea963afc" providerId="ADAL" clId="{DA156B11-3541-481C-BA3B-BEFFCE0DEE7F}" dt="2024-11-11T03:56:54.632" v="318" actId="478"/>
        <pc:sldMkLst>
          <pc:docMk/>
          <pc:sldMk cId="1716554648" sldId="476"/>
        </pc:sldMkLst>
      </pc:sldChg>
      <pc:sldChg chg="modSp mod modNotesTx">
        <pc:chgData name="Kerrie Shanahan" userId="ae473d9f-76e9-476f-892f-2674ea963afc" providerId="ADAL" clId="{DA156B11-3541-481C-BA3B-BEFFCE0DEE7F}" dt="2024-11-11T03:56:45.567" v="315" actId="1076"/>
        <pc:sldMkLst>
          <pc:docMk/>
          <pc:sldMk cId="607994850" sldId="477"/>
        </pc:sldMkLst>
      </pc:sldChg>
      <pc:sldChg chg="modSp mod modNotesTx">
        <pc:chgData name="Kerrie Shanahan" userId="ae473d9f-76e9-476f-892f-2674ea963afc" providerId="ADAL" clId="{DA156B11-3541-481C-BA3B-BEFFCE0DEE7F}" dt="2024-11-11T03:58:35.726" v="389" actId="20577"/>
        <pc:sldMkLst>
          <pc:docMk/>
          <pc:sldMk cId="2664320030" sldId="478"/>
        </pc:sldMkLst>
      </pc:sldChg>
      <pc:sldChg chg="addSp delSp modSp mod modNotesTx">
        <pc:chgData name="Kerrie Shanahan" userId="ae473d9f-76e9-476f-892f-2674ea963afc" providerId="ADAL" clId="{DA156B11-3541-481C-BA3B-BEFFCE0DEE7F}" dt="2024-11-11T03:59:08.262" v="407" actId="20577"/>
        <pc:sldMkLst>
          <pc:docMk/>
          <pc:sldMk cId="1611399072" sldId="479"/>
        </pc:sldMkLst>
      </pc:sldChg>
      <pc:sldChg chg="modSp mod">
        <pc:chgData name="Kerrie Shanahan" userId="ae473d9f-76e9-476f-892f-2674ea963afc" providerId="ADAL" clId="{DA156B11-3541-481C-BA3B-BEFFCE0DEE7F}" dt="2024-11-11T03:59:32.517" v="443" actId="20577"/>
        <pc:sldMkLst>
          <pc:docMk/>
          <pc:sldMk cId="3005270447" sldId="480"/>
        </pc:sldMkLst>
      </pc:sldChg>
      <pc:sldChg chg="modNotesTx">
        <pc:chgData name="Kerrie Shanahan" userId="ae473d9f-76e9-476f-892f-2674ea963afc" providerId="ADAL" clId="{DA156B11-3541-481C-BA3B-BEFFCE0DEE7F}" dt="2024-11-11T04:00:19.549" v="510" actId="20577"/>
        <pc:sldMkLst>
          <pc:docMk/>
          <pc:sldMk cId="4046771955" sldId="481"/>
        </pc:sldMkLst>
      </pc:sldChg>
      <pc:sldChg chg="modNotesTx">
        <pc:chgData name="Kerrie Shanahan" userId="ae473d9f-76e9-476f-892f-2674ea963afc" providerId="ADAL" clId="{DA156B11-3541-481C-BA3B-BEFFCE0DEE7F}" dt="2024-11-11T04:00:35.577" v="540" actId="20577"/>
        <pc:sldMkLst>
          <pc:docMk/>
          <pc:sldMk cId="43502053" sldId="482"/>
        </pc:sldMkLst>
      </pc:sldChg>
      <pc:sldChg chg="modSp mod">
        <pc:chgData name="Kerrie Shanahan" userId="ae473d9f-76e9-476f-892f-2674ea963afc" providerId="ADAL" clId="{DA156B11-3541-481C-BA3B-BEFFCE0DEE7F}" dt="2024-11-11T03:59:47.548" v="470" actId="20577"/>
        <pc:sldMkLst>
          <pc:docMk/>
          <pc:sldMk cId="1436297680" sldId="483"/>
        </pc:sldMkLst>
      </pc:sldChg>
      <pc:sldChg chg="modSp modNotesTx">
        <pc:chgData name="Kerrie Shanahan" userId="ae473d9f-76e9-476f-892f-2674ea963afc" providerId="ADAL" clId="{DA156B11-3541-481C-BA3B-BEFFCE0DEE7F}" dt="2024-11-11T04:16:21.880" v="654" actId="14826"/>
        <pc:sldMkLst>
          <pc:docMk/>
          <pc:sldMk cId="202420733" sldId="485"/>
        </pc:sldMkLst>
      </pc:sldChg>
      <pc:sldChg chg="modSp mod modNotesTx">
        <pc:chgData name="Kerrie Shanahan" userId="ae473d9f-76e9-476f-892f-2674ea963afc" providerId="ADAL" clId="{DA156B11-3541-481C-BA3B-BEFFCE0DEE7F}" dt="2024-11-11T03:36:21.633" v="71" actId="20577"/>
        <pc:sldMkLst>
          <pc:docMk/>
          <pc:sldMk cId="437983971" sldId="492"/>
        </pc:sldMkLst>
      </pc:sldChg>
      <pc:sldChg chg="modSp mod modNotesTx">
        <pc:chgData name="Kerrie Shanahan" userId="ae473d9f-76e9-476f-892f-2674ea963afc" providerId="ADAL" clId="{DA156B11-3541-481C-BA3B-BEFFCE0DEE7F}" dt="2024-11-11T04:02:34.630" v="586" actId="20577"/>
        <pc:sldMkLst>
          <pc:docMk/>
          <pc:sldMk cId="3539524888" sldId="493"/>
        </pc:sldMkLst>
      </pc:sldChg>
      <pc:sldChg chg="addSp delSp modSp mod">
        <pc:chgData name="Kerrie Shanahan" userId="ae473d9f-76e9-476f-892f-2674ea963afc" providerId="ADAL" clId="{DA156B11-3541-481C-BA3B-BEFFCE0DEE7F}" dt="2024-11-11T03:46:18.018" v="197" actId="20577"/>
        <pc:sldMkLst>
          <pc:docMk/>
          <pc:sldMk cId="4152176365" sldId="496"/>
        </pc:sldMkLst>
      </pc:sldChg>
      <pc:sldChg chg="modSp mod">
        <pc:chgData name="Kerrie Shanahan" userId="ae473d9f-76e9-476f-892f-2674ea963afc" providerId="ADAL" clId="{DA156B11-3541-481C-BA3B-BEFFCE0DEE7F}" dt="2024-11-11T03:35:29.928" v="50" actId="20577"/>
        <pc:sldMkLst>
          <pc:docMk/>
          <pc:sldMk cId="1026104885" sldId="514"/>
        </pc:sldMkLst>
      </pc:sldChg>
      <pc:sldChg chg="modSp mod modNotesTx">
        <pc:chgData name="Kerrie Shanahan" userId="ae473d9f-76e9-476f-892f-2674ea963afc" providerId="ADAL" clId="{DA156B11-3541-481C-BA3B-BEFFCE0DEE7F}" dt="2024-11-11T03:45:25.069" v="181" actId="1076"/>
        <pc:sldMkLst>
          <pc:docMk/>
          <pc:sldMk cId="2693677238" sldId="515"/>
        </pc:sldMkLst>
      </pc:sldChg>
      <pc:sldChg chg="addSp delSp modSp mod modNotesTx">
        <pc:chgData name="Kerrie Shanahan" userId="ae473d9f-76e9-476f-892f-2674ea963afc" providerId="ADAL" clId="{DA156B11-3541-481C-BA3B-BEFFCE0DEE7F}" dt="2024-11-11T03:45:32.218" v="182" actId="1076"/>
        <pc:sldMkLst>
          <pc:docMk/>
          <pc:sldMk cId="2367426994" sldId="516"/>
        </pc:sldMkLst>
      </pc:sldChg>
    </pc:docChg>
  </pc:docChgLst>
  <pc:docChgLst>
    <pc:chgData name="Liz Heynes" userId="e5ff50d5-f39a-42f6-9e9f-e790bcc8c38d" providerId="ADAL" clId="{2DB3612D-E9A7-457F-9B7E-FA8B011FECB0}"/>
    <pc:docChg chg="custSel modSld">
      <pc:chgData name="Liz Heynes" userId="e5ff50d5-f39a-42f6-9e9f-e790bcc8c38d" providerId="ADAL" clId="{2DB3612D-E9A7-457F-9B7E-FA8B011FECB0}" dt="2025-03-24T05:51:00.276" v="49"/>
      <pc:docMkLst>
        <pc:docMk/>
      </pc:docMkLst>
      <pc:sldChg chg="modNotesTx">
        <pc:chgData name="Liz Heynes" userId="e5ff50d5-f39a-42f6-9e9f-e790bcc8c38d" providerId="ADAL" clId="{2DB3612D-E9A7-457F-9B7E-FA8B011FECB0}" dt="2025-03-24T05:42:02.064" v="39" actId="20577"/>
        <pc:sldMkLst>
          <pc:docMk/>
          <pc:sldMk cId="2776412724" sldId="465"/>
        </pc:sldMkLst>
      </pc:sldChg>
      <pc:sldChg chg="modNotesTx">
        <pc:chgData name="Liz Heynes" userId="e5ff50d5-f39a-42f6-9e9f-e790bcc8c38d" providerId="ADAL" clId="{2DB3612D-E9A7-457F-9B7E-FA8B011FECB0}" dt="2025-03-24T05:42:15.851" v="40" actId="20577"/>
        <pc:sldMkLst>
          <pc:docMk/>
          <pc:sldMk cId="908412850" sldId="475"/>
        </pc:sldMkLst>
      </pc:sldChg>
      <pc:sldChg chg="modNotesTx">
        <pc:chgData name="Liz Heynes" userId="e5ff50d5-f39a-42f6-9e9f-e790bcc8c38d" providerId="ADAL" clId="{2DB3612D-E9A7-457F-9B7E-FA8B011FECB0}" dt="2025-03-24T05:42:32.830" v="41" actId="20577"/>
        <pc:sldMkLst>
          <pc:docMk/>
          <pc:sldMk cId="1716554648" sldId="476"/>
        </pc:sldMkLst>
      </pc:sldChg>
      <pc:sldChg chg="modNotesTx">
        <pc:chgData name="Liz Heynes" userId="e5ff50d5-f39a-42f6-9e9f-e790bcc8c38d" providerId="ADAL" clId="{2DB3612D-E9A7-457F-9B7E-FA8B011FECB0}" dt="2025-03-24T05:42:45.290" v="42" actId="20577"/>
        <pc:sldMkLst>
          <pc:docMk/>
          <pc:sldMk cId="607994850" sldId="477"/>
        </pc:sldMkLst>
      </pc:sldChg>
      <pc:sldChg chg="modNotesTx">
        <pc:chgData name="Liz Heynes" userId="e5ff50d5-f39a-42f6-9e9f-e790bcc8c38d" providerId="ADAL" clId="{2DB3612D-E9A7-457F-9B7E-FA8B011FECB0}" dt="2025-03-24T05:48:05.122" v="45" actId="20577"/>
        <pc:sldMkLst>
          <pc:docMk/>
          <pc:sldMk cId="1611399072" sldId="479"/>
        </pc:sldMkLst>
      </pc:sldChg>
      <pc:sldChg chg="modNotesTx">
        <pc:chgData name="Liz Heynes" userId="e5ff50d5-f39a-42f6-9e9f-e790bcc8c38d" providerId="ADAL" clId="{2DB3612D-E9A7-457F-9B7E-FA8B011FECB0}" dt="2025-03-24T05:40:53.377" v="24" actId="20577"/>
        <pc:sldMkLst>
          <pc:docMk/>
          <pc:sldMk cId="2764480916" sldId="498"/>
        </pc:sldMkLst>
      </pc:sldChg>
      <pc:sldChg chg="modNotesTx">
        <pc:chgData name="Liz Heynes" userId="e5ff50d5-f39a-42f6-9e9f-e790bcc8c38d" providerId="ADAL" clId="{2DB3612D-E9A7-457F-9B7E-FA8B011FECB0}" dt="2025-03-24T05:41:20.156" v="27" actId="20577"/>
        <pc:sldMkLst>
          <pc:docMk/>
          <pc:sldMk cId="2097342218" sldId="506"/>
        </pc:sldMkLst>
      </pc:sldChg>
      <pc:sldChg chg="modNotesTx">
        <pc:chgData name="Liz Heynes" userId="e5ff50d5-f39a-42f6-9e9f-e790bcc8c38d" providerId="ADAL" clId="{2DB3612D-E9A7-457F-9B7E-FA8B011FECB0}" dt="2025-03-24T05:41:43.738" v="33" actId="20577"/>
        <pc:sldMkLst>
          <pc:docMk/>
          <pc:sldMk cId="849105142" sldId="507"/>
        </pc:sldMkLst>
      </pc:sldChg>
      <pc:sldChg chg="modSp mod">
        <pc:chgData name="Liz Heynes" userId="e5ff50d5-f39a-42f6-9e9f-e790bcc8c38d" providerId="ADAL" clId="{2DB3612D-E9A7-457F-9B7E-FA8B011FECB0}" dt="2025-03-24T05:40:09.721" v="5" actId="20577"/>
        <pc:sldMkLst>
          <pc:docMk/>
          <pc:sldMk cId="1026104885" sldId="514"/>
        </pc:sldMkLst>
        <pc:spChg chg="mod">
          <ac:chgData name="Liz Heynes" userId="e5ff50d5-f39a-42f6-9e9f-e790bcc8c38d" providerId="ADAL" clId="{2DB3612D-E9A7-457F-9B7E-FA8B011FECB0}" dt="2025-03-24T05:40:09.721" v="5" actId="20577"/>
          <ac:spMkLst>
            <pc:docMk/>
            <pc:sldMk cId="1026104885" sldId="514"/>
            <ac:spMk id="2" creationId="{28035A2A-DE0C-01B4-C016-D8B3619F63E0}"/>
          </ac:spMkLst>
        </pc:spChg>
      </pc:sldChg>
      <pc:sldChg chg="modNotesTx">
        <pc:chgData name="Liz Heynes" userId="e5ff50d5-f39a-42f6-9e9f-e790bcc8c38d" providerId="ADAL" clId="{2DB3612D-E9A7-457F-9B7E-FA8B011FECB0}" dt="2025-03-24T05:43:56.185" v="43" actId="20577"/>
        <pc:sldMkLst>
          <pc:docMk/>
          <pc:sldMk cId="971710105" sldId="517"/>
        </pc:sldMkLst>
      </pc:sldChg>
      <pc:sldChg chg="modNotesTx">
        <pc:chgData name="Liz Heynes" userId="e5ff50d5-f39a-42f6-9e9f-e790bcc8c38d" providerId="ADAL" clId="{2DB3612D-E9A7-457F-9B7E-FA8B011FECB0}" dt="2025-03-24T05:41:00.541" v="26" actId="20577"/>
        <pc:sldMkLst>
          <pc:docMk/>
          <pc:sldMk cId="3487716399" sldId="518"/>
        </pc:sldMkLst>
      </pc:sldChg>
      <pc:sldChg chg="addSp delSp modSp mod">
        <pc:chgData name="Liz Heynes" userId="e5ff50d5-f39a-42f6-9e9f-e790bcc8c38d" providerId="ADAL" clId="{2DB3612D-E9A7-457F-9B7E-FA8B011FECB0}" dt="2025-03-24T05:51:00.276" v="49"/>
        <pc:sldMkLst>
          <pc:docMk/>
          <pc:sldMk cId="4009451383" sldId="522"/>
        </pc:sldMkLst>
        <pc:spChg chg="del">
          <ac:chgData name="Liz Heynes" userId="e5ff50d5-f39a-42f6-9e9f-e790bcc8c38d" providerId="ADAL" clId="{2DB3612D-E9A7-457F-9B7E-FA8B011FECB0}" dt="2025-03-24T05:50:59.908" v="48" actId="478"/>
          <ac:spMkLst>
            <pc:docMk/>
            <pc:sldMk cId="4009451383" sldId="522"/>
            <ac:spMk id="6" creationId="{7FD95561-AE64-85C7-B025-17D99A9ACBF6}"/>
          </ac:spMkLst>
        </pc:spChg>
        <pc:spChg chg="del">
          <ac:chgData name="Liz Heynes" userId="e5ff50d5-f39a-42f6-9e9f-e790bcc8c38d" providerId="ADAL" clId="{2DB3612D-E9A7-457F-9B7E-FA8B011FECB0}" dt="2025-03-24T05:50:57.235" v="47" actId="478"/>
          <ac:spMkLst>
            <pc:docMk/>
            <pc:sldMk cId="4009451383" sldId="522"/>
            <ac:spMk id="7" creationId="{F9382CEC-00C3-526D-2837-BD65C78245DE}"/>
          </ac:spMkLst>
        </pc:spChg>
        <pc:spChg chg="add mod">
          <ac:chgData name="Liz Heynes" userId="e5ff50d5-f39a-42f6-9e9f-e790bcc8c38d" providerId="ADAL" clId="{2DB3612D-E9A7-457F-9B7E-FA8B011FECB0}" dt="2025-03-24T05:51:00.276" v="49"/>
          <ac:spMkLst>
            <pc:docMk/>
            <pc:sldMk cId="4009451383" sldId="522"/>
            <ac:spMk id="8" creationId="{D116FA03-CE42-AF3A-B172-978166E07F66}"/>
          </ac:spMkLst>
        </pc:spChg>
        <pc:spChg chg="add mod">
          <ac:chgData name="Liz Heynes" userId="e5ff50d5-f39a-42f6-9e9f-e790bcc8c38d" providerId="ADAL" clId="{2DB3612D-E9A7-457F-9B7E-FA8B011FECB0}" dt="2025-03-24T05:51:00.276" v="49"/>
          <ac:spMkLst>
            <pc:docMk/>
            <pc:sldMk cId="4009451383" sldId="522"/>
            <ac:spMk id="9" creationId="{3FE038ED-2BB4-380F-6DCB-39B21BF28851}"/>
          </ac:spMkLst>
        </pc:spChg>
        <pc:spChg chg="add mod">
          <ac:chgData name="Liz Heynes" userId="e5ff50d5-f39a-42f6-9e9f-e790bcc8c38d" providerId="ADAL" clId="{2DB3612D-E9A7-457F-9B7E-FA8B011FECB0}" dt="2025-03-24T05:51:00.276" v="49"/>
          <ac:spMkLst>
            <pc:docMk/>
            <pc:sldMk cId="4009451383" sldId="522"/>
            <ac:spMk id="10" creationId="{2CDB0B70-08AF-93B7-1D99-BC90C9C7A911}"/>
          </ac:spMkLst>
        </pc:spChg>
        <pc:spChg chg="add mod">
          <ac:chgData name="Liz Heynes" userId="e5ff50d5-f39a-42f6-9e9f-e790bcc8c38d" providerId="ADAL" clId="{2DB3612D-E9A7-457F-9B7E-FA8B011FECB0}" dt="2025-03-24T05:51:00.276" v="49"/>
          <ac:spMkLst>
            <pc:docMk/>
            <pc:sldMk cId="4009451383" sldId="522"/>
            <ac:spMk id="12" creationId="{9FBB4977-3786-FECA-0FE9-07278711938F}"/>
          </ac:spMkLst>
        </pc:spChg>
        <pc:spChg chg="add mod">
          <ac:chgData name="Liz Heynes" userId="e5ff50d5-f39a-42f6-9e9f-e790bcc8c38d" providerId="ADAL" clId="{2DB3612D-E9A7-457F-9B7E-FA8B011FECB0}" dt="2025-03-24T05:51:00.276" v="49"/>
          <ac:spMkLst>
            <pc:docMk/>
            <pc:sldMk cId="4009451383" sldId="522"/>
            <ac:spMk id="13" creationId="{190D6A3C-7408-19C0-A853-01AFA58E6C9E}"/>
          </ac:spMkLst>
        </pc:spChg>
        <pc:spChg chg="add mod">
          <ac:chgData name="Liz Heynes" userId="e5ff50d5-f39a-42f6-9e9f-e790bcc8c38d" providerId="ADAL" clId="{2DB3612D-E9A7-457F-9B7E-FA8B011FECB0}" dt="2025-03-24T05:51:00.276" v="49"/>
          <ac:spMkLst>
            <pc:docMk/>
            <pc:sldMk cId="4009451383" sldId="522"/>
            <ac:spMk id="14" creationId="{54D0CCDB-88F2-437D-47C8-DE09BD2FC188}"/>
          </ac:spMkLst>
        </pc:spChg>
        <pc:spChg chg="add mod">
          <ac:chgData name="Liz Heynes" userId="e5ff50d5-f39a-42f6-9e9f-e790bcc8c38d" providerId="ADAL" clId="{2DB3612D-E9A7-457F-9B7E-FA8B011FECB0}" dt="2025-03-24T05:51:00.276" v="49"/>
          <ac:spMkLst>
            <pc:docMk/>
            <pc:sldMk cId="4009451383" sldId="522"/>
            <ac:spMk id="16" creationId="{59774301-C1C2-3820-4AB0-2A14F76ABBEB}"/>
          </ac:spMkLst>
        </pc:spChg>
        <pc:spChg chg="add mod">
          <ac:chgData name="Liz Heynes" userId="e5ff50d5-f39a-42f6-9e9f-e790bcc8c38d" providerId="ADAL" clId="{2DB3612D-E9A7-457F-9B7E-FA8B011FECB0}" dt="2025-03-24T05:51:00.276" v="49"/>
          <ac:spMkLst>
            <pc:docMk/>
            <pc:sldMk cId="4009451383" sldId="522"/>
            <ac:spMk id="19" creationId="{86162734-ABBA-CA40-C997-8DA3B8697053}"/>
          </ac:spMkLst>
        </pc:spChg>
        <pc:spChg chg="add mod">
          <ac:chgData name="Liz Heynes" userId="e5ff50d5-f39a-42f6-9e9f-e790bcc8c38d" providerId="ADAL" clId="{2DB3612D-E9A7-457F-9B7E-FA8B011FECB0}" dt="2025-03-24T05:51:00.276" v="49"/>
          <ac:spMkLst>
            <pc:docMk/>
            <pc:sldMk cId="4009451383" sldId="522"/>
            <ac:spMk id="20" creationId="{BAB77359-2E49-357A-EB4D-B67379E8CDEC}"/>
          </ac:spMkLst>
        </pc:spChg>
        <pc:spChg chg="add mod">
          <ac:chgData name="Liz Heynes" userId="e5ff50d5-f39a-42f6-9e9f-e790bcc8c38d" providerId="ADAL" clId="{2DB3612D-E9A7-457F-9B7E-FA8B011FECB0}" dt="2025-03-24T05:51:00.276" v="49"/>
          <ac:spMkLst>
            <pc:docMk/>
            <pc:sldMk cId="4009451383" sldId="522"/>
            <ac:spMk id="21" creationId="{24F5C833-9467-FF48-ECFE-9D5C2A328C91}"/>
          </ac:spMkLst>
        </pc:spChg>
        <pc:picChg chg="del">
          <ac:chgData name="Liz Heynes" userId="e5ff50d5-f39a-42f6-9e9f-e790bcc8c38d" providerId="ADAL" clId="{2DB3612D-E9A7-457F-9B7E-FA8B011FECB0}" dt="2025-03-24T05:50:54.439" v="46" actId="478"/>
          <ac:picMkLst>
            <pc:docMk/>
            <pc:sldMk cId="4009451383" sldId="522"/>
            <ac:picMk id="4" creationId="{42BB04B8-7899-7CF4-A1D0-28A4211065F1}"/>
          </ac:picMkLst>
        </pc:picChg>
        <pc:inkChg chg="del">
          <ac:chgData name="Liz Heynes" userId="e5ff50d5-f39a-42f6-9e9f-e790bcc8c38d" providerId="ADAL" clId="{2DB3612D-E9A7-457F-9B7E-FA8B011FECB0}" dt="2025-03-24T05:50:57.235" v="47" actId="478"/>
          <ac:inkMkLst>
            <pc:docMk/>
            <pc:sldMk cId="4009451383" sldId="522"/>
            <ac:inkMk id="3" creationId="{B51CB5DB-51C4-59E0-7B8E-B5244019DA62}"/>
          </ac:inkMkLst>
        </pc:inkChg>
        <pc:inkChg chg="del">
          <ac:chgData name="Liz Heynes" userId="e5ff50d5-f39a-42f6-9e9f-e790bcc8c38d" providerId="ADAL" clId="{2DB3612D-E9A7-457F-9B7E-FA8B011FECB0}" dt="2025-03-24T05:50:57.235" v="47" actId="478"/>
          <ac:inkMkLst>
            <pc:docMk/>
            <pc:sldMk cId="4009451383" sldId="522"/>
            <ac:inkMk id="5" creationId="{6D0BEDB0-5EBC-29DA-1641-5D0EE131E1FE}"/>
          </ac:inkMkLst>
        </pc:inkChg>
        <pc:inkChg chg="del">
          <ac:chgData name="Liz Heynes" userId="e5ff50d5-f39a-42f6-9e9f-e790bcc8c38d" providerId="ADAL" clId="{2DB3612D-E9A7-457F-9B7E-FA8B011FECB0}" dt="2025-03-24T05:50:57.235" v="47" actId="478"/>
          <ac:inkMkLst>
            <pc:docMk/>
            <pc:sldMk cId="4009451383" sldId="522"/>
            <ac:inkMk id="11" creationId="{F4BCEA6B-ADBF-9C22-A607-D0020C97B846}"/>
          </ac:inkMkLst>
        </pc:inkChg>
        <pc:inkChg chg="del">
          <ac:chgData name="Liz Heynes" userId="e5ff50d5-f39a-42f6-9e9f-e790bcc8c38d" providerId="ADAL" clId="{2DB3612D-E9A7-457F-9B7E-FA8B011FECB0}" dt="2025-03-24T05:50:57.235" v="47" actId="478"/>
          <ac:inkMkLst>
            <pc:docMk/>
            <pc:sldMk cId="4009451383" sldId="522"/>
            <ac:inkMk id="15" creationId="{A9C7C1CE-790B-BFA8-B49A-B937BDCFA3B7}"/>
          </ac:inkMkLst>
        </pc:inkChg>
        <pc:inkChg chg="del">
          <ac:chgData name="Liz Heynes" userId="e5ff50d5-f39a-42f6-9e9f-e790bcc8c38d" providerId="ADAL" clId="{2DB3612D-E9A7-457F-9B7E-FA8B011FECB0}" dt="2025-03-24T05:50:57.235" v="47" actId="478"/>
          <ac:inkMkLst>
            <pc:docMk/>
            <pc:sldMk cId="4009451383" sldId="522"/>
            <ac:inkMk id="17" creationId="{E31C6402-E8AD-1947-E0D4-27F469D21BCE}"/>
          </ac:inkMkLst>
        </pc:inkChg>
        <pc:inkChg chg="del">
          <ac:chgData name="Liz Heynes" userId="e5ff50d5-f39a-42f6-9e9f-e790bcc8c38d" providerId="ADAL" clId="{2DB3612D-E9A7-457F-9B7E-FA8B011FECB0}" dt="2025-03-24T05:50:57.235" v="47" actId="478"/>
          <ac:inkMkLst>
            <pc:docMk/>
            <pc:sldMk cId="4009451383" sldId="522"/>
            <ac:inkMk id="18" creationId="{6DF0EE04-F462-30E5-B24B-6985479B47D0}"/>
          </ac:inkMkLst>
        </pc:inkChg>
        <pc:inkChg chg="del">
          <ac:chgData name="Liz Heynes" userId="e5ff50d5-f39a-42f6-9e9f-e790bcc8c38d" providerId="ADAL" clId="{2DB3612D-E9A7-457F-9B7E-FA8B011FECB0}" dt="2025-03-24T05:50:57.235" v="47" actId="478"/>
          <ac:inkMkLst>
            <pc:docMk/>
            <pc:sldMk cId="4009451383" sldId="522"/>
            <ac:inkMk id="23" creationId="{1355B363-D197-DDCC-05BE-39C883AB577F}"/>
          </ac:inkMkLst>
        </pc:inkChg>
        <pc:inkChg chg="del">
          <ac:chgData name="Liz Heynes" userId="e5ff50d5-f39a-42f6-9e9f-e790bcc8c38d" providerId="ADAL" clId="{2DB3612D-E9A7-457F-9B7E-FA8B011FECB0}" dt="2025-03-24T05:50:57.235" v="47" actId="478"/>
          <ac:inkMkLst>
            <pc:docMk/>
            <pc:sldMk cId="4009451383" sldId="522"/>
            <ac:inkMk id="24" creationId="{5094C903-4C13-C4C4-72C3-FD175B7B4B67}"/>
          </ac:inkMkLst>
        </pc:inkChg>
      </pc:sldChg>
    </pc:docChg>
  </pc:docChgLst>
  <pc:docChgLst>
    <pc:chgData name="Kerrie Shanahan" userId="ae473d9f-76e9-476f-892f-2674ea963afc" providerId="ADAL" clId="{ABF3B417-28B6-436E-9693-8D712CC4F061}"/>
    <pc:docChg chg="custSel modSld modMainMaster">
      <pc:chgData name="Kerrie Shanahan" userId="ae473d9f-76e9-476f-892f-2674ea963afc" providerId="ADAL" clId="{ABF3B417-28B6-436E-9693-8D712CC4F061}" dt="2025-04-29T00:00:29.881" v="22"/>
      <pc:docMkLst>
        <pc:docMk/>
      </pc:docMkLst>
      <pc:sldChg chg="addSp delSp modSp mod modNotesTx">
        <pc:chgData name="Kerrie Shanahan" userId="ae473d9f-76e9-476f-892f-2674ea963afc" providerId="ADAL" clId="{ABF3B417-28B6-436E-9693-8D712CC4F061}" dt="2025-04-29T00:00:29.881" v="22"/>
        <pc:sldMkLst>
          <pc:docMk/>
          <pc:sldMk cId="4009451383" sldId="522"/>
        </pc:sldMkLst>
        <pc:spChg chg="mod">
          <ac:chgData name="Kerrie Shanahan" userId="ae473d9f-76e9-476f-892f-2674ea963afc" providerId="ADAL" clId="{ABF3B417-28B6-436E-9693-8D712CC4F061}" dt="2025-04-29T00:00:29.881" v="22"/>
          <ac:spMkLst>
            <pc:docMk/>
            <pc:sldMk cId="4009451383" sldId="522"/>
            <ac:spMk id="4" creationId="{0FA90EED-8AF4-5297-C313-E405DB74AA22}"/>
          </ac:spMkLst>
        </pc:spChg>
        <pc:spChg chg="mod">
          <ac:chgData name="Kerrie Shanahan" userId="ae473d9f-76e9-476f-892f-2674ea963afc" providerId="ADAL" clId="{ABF3B417-28B6-436E-9693-8D712CC4F061}" dt="2025-04-29T00:00:29.881" v="22"/>
          <ac:spMkLst>
            <pc:docMk/>
            <pc:sldMk cId="4009451383" sldId="522"/>
            <ac:spMk id="6" creationId="{B0C9A2EB-CFB8-626A-A543-62ED800F1FDC}"/>
          </ac:spMkLst>
        </pc:spChg>
        <pc:spChg chg="del">
          <ac:chgData name="Kerrie Shanahan" userId="ae473d9f-76e9-476f-892f-2674ea963afc" providerId="ADAL" clId="{ABF3B417-28B6-436E-9693-8D712CC4F061}" dt="2025-04-29T00:00:22.336" v="20" actId="478"/>
          <ac:spMkLst>
            <pc:docMk/>
            <pc:sldMk cId="4009451383" sldId="522"/>
            <ac:spMk id="8" creationId="{D116FA03-CE42-AF3A-B172-978166E07F66}"/>
          </ac:spMkLst>
        </pc:spChg>
        <pc:spChg chg="del">
          <ac:chgData name="Kerrie Shanahan" userId="ae473d9f-76e9-476f-892f-2674ea963afc" providerId="ADAL" clId="{ABF3B417-28B6-436E-9693-8D712CC4F061}" dt="2025-04-29T00:00:12.127" v="12" actId="478"/>
          <ac:spMkLst>
            <pc:docMk/>
            <pc:sldMk cId="4009451383" sldId="522"/>
            <ac:spMk id="9" creationId="{3FE038ED-2BB4-380F-6DCB-39B21BF28851}"/>
          </ac:spMkLst>
        </pc:spChg>
        <pc:spChg chg="del">
          <ac:chgData name="Kerrie Shanahan" userId="ae473d9f-76e9-476f-892f-2674ea963afc" providerId="ADAL" clId="{ABF3B417-28B6-436E-9693-8D712CC4F061}" dt="2025-04-29T00:00:19.715" v="18" actId="478"/>
          <ac:spMkLst>
            <pc:docMk/>
            <pc:sldMk cId="4009451383" sldId="522"/>
            <ac:spMk id="10" creationId="{2CDB0B70-08AF-93B7-1D99-BC90C9C7A911}"/>
          </ac:spMkLst>
        </pc:spChg>
        <pc:spChg chg="mod">
          <ac:chgData name="Kerrie Shanahan" userId="ae473d9f-76e9-476f-892f-2674ea963afc" providerId="ADAL" clId="{ABF3B417-28B6-436E-9693-8D712CC4F061}" dt="2025-04-29T00:00:29.881" v="22"/>
          <ac:spMkLst>
            <pc:docMk/>
            <pc:sldMk cId="4009451383" sldId="522"/>
            <ac:spMk id="11" creationId="{BF279669-DC8D-C494-8C09-4ADD031FFA33}"/>
          </ac:spMkLst>
        </pc:spChg>
        <pc:spChg chg="del">
          <ac:chgData name="Kerrie Shanahan" userId="ae473d9f-76e9-476f-892f-2674ea963afc" providerId="ADAL" clId="{ABF3B417-28B6-436E-9693-8D712CC4F061}" dt="2025-04-29T00:00:16.761" v="16" actId="478"/>
          <ac:spMkLst>
            <pc:docMk/>
            <pc:sldMk cId="4009451383" sldId="522"/>
            <ac:spMk id="12" creationId="{9FBB4977-3786-FECA-0FE9-07278711938F}"/>
          </ac:spMkLst>
        </pc:spChg>
        <pc:spChg chg="del mod">
          <ac:chgData name="Kerrie Shanahan" userId="ae473d9f-76e9-476f-892f-2674ea963afc" providerId="ADAL" clId="{ABF3B417-28B6-436E-9693-8D712CC4F061}" dt="2025-04-29T00:00:14.053" v="14" actId="478"/>
          <ac:spMkLst>
            <pc:docMk/>
            <pc:sldMk cId="4009451383" sldId="522"/>
            <ac:spMk id="13" creationId="{190D6A3C-7408-19C0-A853-01AFA58E6C9E}"/>
          </ac:spMkLst>
        </pc:spChg>
        <pc:spChg chg="del">
          <ac:chgData name="Kerrie Shanahan" userId="ae473d9f-76e9-476f-892f-2674ea963afc" providerId="ADAL" clId="{ABF3B417-28B6-436E-9693-8D712CC4F061}" dt="2025-04-29T00:00:15.422" v="15" actId="478"/>
          <ac:spMkLst>
            <pc:docMk/>
            <pc:sldMk cId="4009451383" sldId="522"/>
            <ac:spMk id="14" creationId="{54D0CCDB-88F2-437D-47C8-DE09BD2FC188}"/>
          </ac:spMkLst>
        </pc:spChg>
        <pc:spChg chg="mod">
          <ac:chgData name="Kerrie Shanahan" userId="ae473d9f-76e9-476f-892f-2674ea963afc" providerId="ADAL" clId="{ABF3B417-28B6-436E-9693-8D712CC4F061}" dt="2025-04-29T00:00:29.881" v="22"/>
          <ac:spMkLst>
            <pc:docMk/>
            <pc:sldMk cId="4009451383" sldId="522"/>
            <ac:spMk id="15" creationId="{8E058B1C-4E27-B564-309F-A3684F5A2BFE}"/>
          </ac:spMkLst>
        </pc:spChg>
        <pc:spChg chg="del mod">
          <ac:chgData name="Kerrie Shanahan" userId="ae473d9f-76e9-476f-892f-2674ea963afc" providerId="ADAL" clId="{ABF3B417-28B6-436E-9693-8D712CC4F061}" dt="2025-04-29T00:00:09.407" v="11" actId="478"/>
          <ac:spMkLst>
            <pc:docMk/>
            <pc:sldMk cId="4009451383" sldId="522"/>
            <ac:spMk id="16" creationId="{59774301-C1C2-3820-4AB0-2A14F76ABBEB}"/>
          </ac:spMkLst>
        </pc:spChg>
        <pc:spChg chg="mod">
          <ac:chgData name="Kerrie Shanahan" userId="ae473d9f-76e9-476f-892f-2674ea963afc" providerId="ADAL" clId="{ABF3B417-28B6-436E-9693-8D712CC4F061}" dt="2025-04-29T00:00:29.881" v="22"/>
          <ac:spMkLst>
            <pc:docMk/>
            <pc:sldMk cId="4009451383" sldId="522"/>
            <ac:spMk id="17" creationId="{EEB57B1A-BE00-0CD9-DB30-30002F2A800B}"/>
          </ac:spMkLst>
        </pc:spChg>
        <pc:spChg chg="mod">
          <ac:chgData name="Kerrie Shanahan" userId="ae473d9f-76e9-476f-892f-2674ea963afc" providerId="ADAL" clId="{ABF3B417-28B6-436E-9693-8D712CC4F061}" dt="2025-04-29T00:00:29.881" v="22"/>
          <ac:spMkLst>
            <pc:docMk/>
            <pc:sldMk cId="4009451383" sldId="522"/>
            <ac:spMk id="18" creationId="{55B4F870-4220-BBD6-38B5-19F64FD2024E}"/>
          </ac:spMkLst>
        </pc:spChg>
        <pc:spChg chg="del">
          <ac:chgData name="Kerrie Shanahan" userId="ae473d9f-76e9-476f-892f-2674ea963afc" providerId="ADAL" clId="{ABF3B417-28B6-436E-9693-8D712CC4F061}" dt="2025-04-29T00:00:20.966" v="19" actId="478"/>
          <ac:spMkLst>
            <pc:docMk/>
            <pc:sldMk cId="4009451383" sldId="522"/>
            <ac:spMk id="19" creationId="{86162734-ABBA-CA40-C997-8DA3B8697053}"/>
          </ac:spMkLst>
        </pc:spChg>
        <pc:spChg chg="del">
          <ac:chgData name="Kerrie Shanahan" userId="ae473d9f-76e9-476f-892f-2674ea963afc" providerId="ADAL" clId="{ABF3B417-28B6-436E-9693-8D712CC4F061}" dt="2025-04-29T00:00:18.057" v="17" actId="478"/>
          <ac:spMkLst>
            <pc:docMk/>
            <pc:sldMk cId="4009451383" sldId="522"/>
            <ac:spMk id="20" creationId="{BAB77359-2E49-357A-EB4D-B67379E8CDEC}"/>
          </ac:spMkLst>
        </pc:spChg>
        <pc:spChg chg="del">
          <ac:chgData name="Kerrie Shanahan" userId="ae473d9f-76e9-476f-892f-2674ea963afc" providerId="ADAL" clId="{ABF3B417-28B6-436E-9693-8D712CC4F061}" dt="2025-04-29T00:00:23.142" v="21" actId="478"/>
          <ac:spMkLst>
            <pc:docMk/>
            <pc:sldMk cId="4009451383" sldId="522"/>
            <ac:spMk id="21" creationId="{24F5C833-9467-FF48-ECFE-9D5C2A328C91}"/>
          </ac:spMkLst>
        </pc:spChg>
        <pc:spChg chg="mod">
          <ac:chgData name="Kerrie Shanahan" userId="ae473d9f-76e9-476f-892f-2674ea963afc" providerId="ADAL" clId="{ABF3B417-28B6-436E-9693-8D712CC4F061}" dt="2025-04-29T00:00:29.881" v="22"/>
          <ac:spMkLst>
            <pc:docMk/>
            <pc:sldMk cId="4009451383" sldId="522"/>
            <ac:spMk id="23" creationId="{8249195D-3D9D-9461-40E8-67684205C25D}"/>
          </ac:spMkLst>
        </pc:spChg>
        <pc:spChg chg="mod">
          <ac:chgData name="Kerrie Shanahan" userId="ae473d9f-76e9-476f-892f-2674ea963afc" providerId="ADAL" clId="{ABF3B417-28B6-436E-9693-8D712CC4F061}" dt="2025-04-29T00:00:29.881" v="22"/>
          <ac:spMkLst>
            <pc:docMk/>
            <pc:sldMk cId="4009451383" sldId="522"/>
            <ac:spMk id="24" creationId="{F1D2C03D-D223-49D7-C0DD-7CB2267F6E00}"/>
          </ac:spMkLst>
        </pc:spChg>
        <pc:spChg chg="mod">
          <ac:chgData name="Kerrie Shanahan" userId="ae473d9f-76e9-476f-892f-2674ea963afc" providerId="ADAL" clId="{ABF3B417-28B6-436E-9693-8D712CC4F061}" dt="2025-04-29T00:00:29.881" v="22"/>
          <ac:spMkLst>
            <pc:docMk/>
            <pc:sldMk cId="4009451383" sldId="522"/>
            <ac:spMk id="25" creationId="{38C159F9-DF6D-3A08-CC3D-E6F89FE6CF88}"/>
          </ac:spMkLst>
        </pc:spChg>
        <pc:spChg chg="mod">
          <ac:chgData name="Kerrie Shanahan" userId="ae473d9f-76e9-476f-892f-2674ea963afc" providerId="ADAL" clId="{ABF3B417-28B6-436E-9693-8D712CC4F061}" dt="2025-04-29T00:00:29.881" v="22"/>
          <ac:spMkLst>
            <pc:docMk/>
            <pc:sldMk cId="4009451383" sldId="522"/>
            <ac:spMk id="26" creationId="{4E668517-7E80-7305-47AC-3E5DE10D2385}"/>
          </ac:spMkLst>
        </pc:spChg>
        <pc:grpChg chg="add mod">
          <ac:chgData name="Kerrie Shanahan" userId="ae473d9f-76e9-476f-892f-2674ea963afc" providerId="ADAL" clId="{ABF3B417-28B6-436E-9693-8D712CC4F061}" dt="2025-04-29T00:00:29.881" v="22"/>
          <ac:grpSpMkLst>
            <pc:docMk/>
            <pc:sldMk cId="4009451383" sldId="522"/>
            <ac:grpSpMk id="3" creationId="{20862807-57F8-E50A-6820-CF1DDCAA3C9C}"/>
          </ac:grpSpMkLst>
        </pc:grpChg>
        <pc:grpChg chg="mod">
          <ac:chgData name="Kerrie Shanahan" userId="ae473d9f-76e9-476f-892f-2674ea963afc" providerId="ADAL" clId="{ABF3B417-28B6-436E-9693-8D712CC4F061}" dt="2025-04-29T00:00:29.881" v="22"/>
          <ac:grpSpMkLst>
            <pc:docMk/>
            <pc:sldMk cId="4009451383" sldId="522"/>
            <ac:grpSpMk id="5" creationId="{66DE884A-246A-519F-B0B4-CEFCBFDBCD27}"/>
          </ac:grpSpMkLst>
        </pc:grpChg>
        <pc:picChg chg="mod">
          <ac:chgData name="Kerrie Shanahan" userId="ae473d9f-76e9-476f-892f-2674ea963afc" providerId="ADAL" clId="{ABF3B417-28B6-436E-9693-8D712CC4F061}" dt="2025-04-29T00:00:29.881" v="22"/>
          <ac:picMkLst>
            <pc:docMk/>
            <pc:sldMk cId="4009451383" sldId="522"/>
            <ac:picMk id="7" creationId="{2F5831AB-71F0-BF2A-D0B1-55A4B283D1A7}"/>
          </ac:picMkLst>
        </pc:picChg>
        <pc:picChg chg="del">
          <ac:chgData name="Kerrie Shanahan" userId="ae473d9f-76e9-476f-892f-2674ea963afc" providerId="ADAL" clId="{ABF3B417-28B6-436E-9693-8D712CC4F061}" dt="2025-04-29T00:00:06.712" v="8" actId="478"/>
          <ac:picMkLst>
            <pc:docMk/>
            <pc:sldMk cId="4009451383" sldId="522"/>
            <ac:picMk id="22" creationId="{F9241719-9023-454E-D599-80718391377C}"/>
          </ac:picMkLst>
        </pc:picChg>
      </pc:sldChg>
      <pc:sldMasterChg chg="modSldLayout">
        <pc:chgData name="Kerrie Shanahan" userId="ae473d9f-76e9-476f-892f-2674ea963afc" providerId="ADAL" clId="{ABF3B417-28B6-436E-9693-8D712CC4F061}" dt="2025-04-28T23:59:38.736" v="1" actId="20577"/>
        <pc:sldMasterMkLst>
          <pc:docMk/>
          <pc:sldMasterMk cId="1034081160" sldId="2147483648"/>
        </pc:sldMasterMkLst>
        <pc:sldLayoutChg chg="modSp mod">
          <pc:chgData name="Kerrie Shanahan" userId="ae473d9f-76e9-476f-892f-2674ea963afc" providerId="ADAL" clId="{ABF3B417-28B6-436E-9693-8D712CC4F061}" dt="2025-04-28T23:59:38.736" v="1" actId="20577"/>
          <pc:sldLayoutMkLst>
            <pc:docMk/>
            <pc:sldMasterMk cId="1034081160" sldId="2147483648"/>
            <pc:sldLayoutMk cId="1103031092" sldId="2147483721"/>
          </pc:sldLayoutMkLst>
          <pc:spChg chg="mod">
            <ac:chgData name="Kerrie Shanahan" userId="ae473d9f-76e9-476f-892f-2674ea963afc" providerId="ADAL" clId="{ABF3B417-28B6-436E-9693-8D712CC4F061}" dt="2025-04-28T23:59:38.736" v="1" actId="20577"/>
            <ac:spMkLst>
              <pc:docMk/>
              <pc:sldMasterMk cId="1034081160" sldId="2147483648"/>
              <pc:sldLayoutMk cId="1103031092" sldId="2147483721"/>
              <ac:spMk id="22" creationId="{82FB9C96-9E1B-5F2E-F4C0-FDA913B2B3A9}"/>
            </ac:spMkLst>
          </pc:spChg>
        </pc:sldLayoutChg>
      </pc:sldMasterChg>
    </pc:docChg>
  </pc:docChgLst>
  <pc:docChgLst>
    <pc:chgData name="Kerrie Shanahan" userId="ae473d9f-76e9-476f-892f-2674ea963afc" providerId="ADAL" clId="{898CF2CF-074E-4AE4-A2F6-E2E69CB31E42}"/>
    <pc:docChg chg="modSld">
      <pc:chgData name="Kerrie Shanahan" userId="ae473d9f-76e9-476f-892f-2674ea963afc" providerId="ADAL" clId="{898CF2CF-074E-4AE4-A2F6-E2E69CB31E42}" dt="2025-03-12T05:04:45.317" v="518" actId="962"/>
      <pc:docMkLst>
        <pc:docMk/>
      </pc:docMkLst>
      <pc:sldChg chg="modSp mod">
        <pc:chgData name="Kerrie Shanahan" userId="ae473d9f-76e9-476f-892f-2674ea963afc" providerId="ADAL" clId="{898CF2CF-074E-4AE4-A2F6-E2E69CB31E42}" dt="2025-03-12T04:59:25.440" v="132"/>
        <pc:sldMkLst>
          <pc:docMk/>
          <pc:sldMk cId="2801862050" sldId="464"/>
        </pc:sldMkLst>
        <pc:spChg chg="mod ord">
          <ac:chgData name="Kerrie Shanahan" userId="ae473d9f-76e9-476f-892f-2674ea963afc" providerId="ADAL" clId="{898CF2CF-074E-4AE4-A2F6-E2E69CB31E42}" dt="2025-03-12T04:59:25.440" v="132"/>
          <ac:spMkLst>
            <pc:docMk/>
            <pc:sldMk cId="2801862050" sldId="464"/>
            <ac:spMk id="3" creationId="{A72C2443-557E-D5A0-52E3-121112114DFF}"/>
          </ac:spMkLst>
        </pc:spChg>
      </pc:sldChg>
      <pc:sldChg chg="modSp mod">
        <pc:chgData name="Kerrie Shanahan" userId="ae473d9f-76e9-476f-892f-2674ea963afc" providerId="ADAL" clId="{898CF2CF-074E-4AE4-A2F6-E2E69CB31E42}" dt="2025-03-12T04:59:29.222" v="133"/>
        <pc:sldMkLst>
          <pc:docMk/>
          <pc:sldMk cId="2776412724" sldId="465"/>
        </pc:sldMkLst>
        <pc:spChg chg="mod ord">
          <ac:chgData name="Kerrie Shanahan" userId="ae473d9f-76e9-476f-892f-2674ea963afc" providerId="ADAL" clId="{898CF2CF-074E-4AE4-A2F6-E2E69CB31E42}" dt="2025-03-12T04:59:29.222" v="133"/>
          <ac:spMkLst>
            <pc:docMk/>
            <pc:sldMk cId="2776412724" sldId="465"/>
            <ac:spMk id="3" creationId="{05E038DF-62F4-468A-8DE6-5D38D43B707D}"/>
          </ac:spMkLst>
        </pc:spChg>
      </pc:sldChg>
      <pc:sldChg chg="modSp mod">
        <pc:chgData name="Kerrie Shanahan" userId="ae473d9f-76e9-476f-892f-2674ea963afc" providerId="ADAL" clId="{898CF2CF-074E-4AE4-A2F6-E2E69CB31E42}" dt="2025-03-12T04:59:33.528" v="134"/>
        <pc:sldMkLst>
          <pc:docMk/>
          <pc:sldMk cId="536094152" sldId="466"/>
        </pc:sldMkLst>
        <pc:spChg chg="ord">
          <ac:chgData name="Kerrie Shanahan" userId="ae473d9f-76e9-476f-892f-2674ea963afc" providerId="ADAL" clId="{898CF2CF-074E-4AE4-A2F6-E2E69CB31E42}" dt="2025-03-12T04:59:33.528" v="134"/>
          <ac:spMkLst>
            <pc:docMk/>
            <pc:sldMk cId="536094152" sldId="466"/>
            <ac:spMk id="2" creationId="{D8232F89-B817-C060-D5E8-4ABA142F2683}"/>
          </ac:spMkLst>
        </pc:spChg>
        <pc:spChg chg="mod">
          <ac:chgData name="Kerrie Shanahan" userId="ae473d9f-76e9-476f-892f-2674ea963afc" providerId="ADAL" clId="{898CF2CF-074E-4AE4-A2F6-E2E69CB31E42}" dt="2025-03-12T04:56:23.272" v="49" actId="20577"/>
          <ac:spMkLst>
            <pc:docMk/>
            <pc:sldMk cId="536094152" sldId="466"/>
            <ac:spMk id="3" creationId="{5A527843-30AD-4864-F999-4A31BA1D89D4}"/>
          </ac:spMkLst>
        </pc:spChg>
      </pc:sldChg>
      <pc:sldChg chg="modSp mod">
        <pc:chgData name="Kerrie Shanahan" userId="ae473d9f-76e9-476f-892f-2674ea963afc" providerId="ADAL" clId="{898CF2CF-074E-4AE4-A2F6-E2E69CB31E42}" dt="2025-03-12T04:59:43.077" v="136"/>
        <pc:sldMkLst>
          <pc:docMk/>
          <pc:sldMk cId="3096463887" sldId="468"/>
        </pc:sldMkLst>
        <pc:spChg chg="mod ord">
          <ac:chgData name="Kerrie Shanahan" userId="ae473d9f-76e9-476f-892f-2674ea963afc" providerId="ADAL" clId="{898CF2CF-074E-4AE4-A2F6-E2E69CB31E42}" dt="2025-03-12T04:59:43.077" v="136"/>
          <ac:spMkLst>
            <pc:docMk/>
            <pc:sldMk cId="3096463887" sldId="468"/>
            <ac:spMk id="3" creationId="{329260C1-FFAB-3EE8-A6CF-76CD6BE9C574}"/>
          </ac:spMkLst>
        </pc:spChg>
      </pc:sldChg>
      <pc:sldChg chg="modSp mod">
        <pc:chgData name="Kerrie Shanahan" userId="ae473d9f-76e9-476f-892f-2674ea963afc" providerId="ADAL" clId="{898CF2CF-074E-4AE4-A2F6-E2E69CB31E42}" dt="2025-03-12T04:59:47.466" v="137"/>
        <pc:sldMkLst>
          <pc:docMk/>
          <pc:sldMk cId="3461911102" sldId="469"/>
        </pc:sldMkLst>
        <pc:spChg chg="mod ord">
          <ac:chgData name="Kerrie Shanahan" userId="ae473d9f-76e9-476f-892f-2674ea963afc" providerId="ADAL" clId="{898CF2CF-074E-4AE4-A2F6-E2E69CB31E42}" dt="2025-03-12T04:59:47.466" v="137"/>
          <ac:spMkLst>
            <pc:docMk/>
            <pc:sldMk cId="3461911102" sldId="469"/>
            <ac:spMk id="3" creationId="{15DD0AC7-2ACA-5180-5AF7-A96E12911627}"/>
          </ac:spMkLst>
        </pc:spChg>
      </pc:sldChg>
      <pc:sldChg chg="modSp mod">
        <pc:chgData name="Kerrie Shanahan" userId="ae473d9f-76e9-476f-892f-2674ea963afc" providerId="ADAL" clId="{898CF2CF-074E-4AE4-A2F6-E2E69CB31E42}" dt="2025-03-12T04:59:51.366" v="138"/>
        <pc:sldMkLst>
          <pc:docMk/>
          <pc:sldMk cId="3868218024" sldId="470"/>
        </pc:sldMkLst>
        <pc:spChg chg="mod ord">
          <ac:chgData name="Kerrie Shanahan" userId="ae473d9f-76e9-476f-892f-2674ea963afc" providerId="ADAL" clId="{898CF2CF-074E-4AE4-A2F6-E2E69CB31E42}" dt="2025-03-12T04:59:51.366" v="138"/>
          <ac:spMkLst>
            <pc:docMk/>
            <pc:sldMk cId="3868218024" sldId="470"/>
            <ac:spMk id="3" creationId="{5DE1E26A-9911-ACDF-838A-B608D2B9D404}"/>
          </ac:spMkLst>
        </pc:spChg>
      </pc:sldChg>
      <pc:sldChg chg="modSp mod">
        <pc:chgData name="Kerrie Shanahan" userId="ae473d9f-76e9-476f-892f-2674ea963afc" providerId="ADAL" clId="{898CF2CF-074E-4AE4-A2F6-E2E69CB31E42}" dt="2025-03-12T04:59:55.500" v="139"/>
        <pc:sldMkLst>
          <pc:docMk/>
          <pc:sldMk cId="2325795097" sldId="471"/>
        </pc:sldMkLst>
        <pc:spChg chg="mod ord">
          <ac:chgData name="Kerrie Shanahan" userId="ae473d9f-76e9-476f-892f-2674ea963afc" providerId="ADAL" clId="{898CF2CF-074E-4AE4-A2F6-E2E69CB31E42}" dt="2025-03-12T04:59:55.500" v="139"/>
          <ac:spMkLst>
            <pc:docMk/>
            <pc:sldMk cId="2325795097" sldId="471"/>
            <ac:spMk id="2" creationId="{F1A3271B-E333-08A9-0DA1-B11FE3F1F81E}"/>
          </ac:spMkLst>
        </pc:spChg>
      </pc:sldChg>
      <pc:sldChg chg="modSp mod">
        <pc:chgData name="Kerrie Shanahan" userId="ae473d9f-76e9-476f-892f-2674ea963afc" providerId="ADAL" clId="{898CF2CF-074E-4AE4-A2F6-E2E69CB31E42}" dt="2025-03-12T05:00:04.803" v="141" actId="962"/>
        <pc:sldMkLst>
          <pc:docMk/>
          <pc:sldMk cId="2806691242" sldId="472"/>
        </pc:sldMkLst>
        <pc:spChg chg="mod ord">
          <ac:chgData name="Kerrie Shanahan" userId="ae473d9f-76e9-476f-892f-2674ea963afc" providerId="ADAL" clId="{898CF2CF-074E-4AE4-A2F6-E2E69CB31E42}" dt="2025-03-12T04:59:58.932" v="140"/>
          <ac:spMkLst>
            <pc:docMk/>
            <pc:sldMk cId="2806691242" sldId="472"/>
            <ac:spMk id="2" creationId="{A1DB11EF-4870-A1D3-A777-399D7D0EA622}"/>
          </ac:spMkLst>
        </pc:spChg>
        <pc:picChg chg="mod">
          <ac:chgData name="Kerrie Shanahan" userId="ae473d9f-76e9-476f-892f-2674ea963afc" providerId="ADAL" clId="{898CF2CF-074E-4AE4-A2F6-E2E69CB31E42}" dt="2025-03-12T05:00:04.803" v="141" actId="962"/>
          <ac:picMkLst>
            <pc:docMk/>
            <pc:sldMk cId="2806691242" sldId="472"/>
            <ac:picMk id="3" creationId="{D15E19EC-6607-4199-0F56-EE62E1DD0749}"/>
          </ac:picMkLst>
        </pc:picChg>
      </pc:sldChg>
      <pc:sldChg chg="modSp mod">
        <pc:chgData name="Kerrie Shanahan" userId="ae473d9f-76e9-476f-892f-2674ea963afc" providerId="ADAL" clId="{898CF2CF-074E-4AE4-A2F6-E2E69CB31E42}" dt="2025-03-12T05:00:14.502" v="143" actId="962"/>
        <pc:sldMkLst>
          <pc:docMk/>
          <pc:sldMk cId="2667868244" sldId="473"/>
        </pc:sldMkLst>
        <pc:spChg chg="mod ord">
          <ac:chgData name="Kerrie Shanahan" userId="ae473d9f-76e9-476f-892f-2674ea963afc" providerId="ADAL" clId="{898CF2CF-074E-4AE4-A2F6-E2E69CB31E42}" dt="2025-03-12T05:00:08.650" v="142"/>
          <ac:spMkLst>
            <pc:docMk/>
            <pc:sldMk cId="2667868244" sldId="473"/>
            <ac:spMk id="5" creationId="{C827B3F6-8DB9-FFE7-FC94-07072DB0145B}"/>
          </ac:spMkLst>
        </pc:spChg>
        <pc:grpChg chg="mod">
          <ac:chgData name="Kerrie Shanahan" userId="ae473d9f-76e9-476f-892f-2674ea963afc" providerId="ADAL" clId="{898CF2CF-074E-4AE4-A2F6-E2E69CB31E42}" dt="2025-03-12T05:00:14.502" v="143" actId="962"/>
          <ac:grpSpMkLst>
            <pc:docMk/>
            <pc:sldMk cId="2667868244" sldId="473"/>
            <ac:grpSpMk id="2" creationId="{D9F6A8B3-5711-6E0D-4C4B-1C40E7990F52}"/>
          </ac:grpSpMkLst>
        </pc:grpChg>
      </pc:sldChg>
      <pc:sldChg chg="modSp mod">
        <pc:chgData name="Kerrie Shanahan" userId="ae473d9f-76e9-476f-892f-2674ea963afc" providerId="ADAL" clId="{898CF2CF-074E-4AE4-A2F6-E2E69CB31E42}" dt="2025-03-12T05:00:27.227" v="145" actId="962"/>
        <pc:sldMkLst>
          <pc:docMk/>
          <pc:sldMk cId="1436218551" sldId="474"/>
        </pc:sldMkLst>
        <pc:spChg chg="mod ord">
          <ac:chgData name="Kerrie Shanahan" userId="ae473d9f-76e9-476f-892f-2674ea963afc" providerId="ADAL" clId="{898CF2CF-074E-4AE4-A2F6-E2E69CB31E42}" dt="2025-03-12T05:00:17.910" v="144"/>
          <ac:spMkLst>
            <pc:docMk/>
            <pc:sldMk cId="1436218551" sldId="474"/>
            <ac:spMk id="2" creationId="{D151455A-BC0E-2E3C-B290-722B23F2D794}"/>
          </ac:spMkLst>
        </pc:spChg>
        <pc:grpChg chg="mod">
          <ac:chgData name="Kerrie Shanahan" userId="ae473d9f-76e9-476f-892f-2674ea963afc" providerId="ADAL" clId="{898CF2CF-074E-4AE4-A2F6-E2E69CB31E42}" dt="2025-03-12T05:00:27.227" v="145" actId="962"/>
          <ac:grpSpMkLst>
            <pc:docMk/>
            <pc:sldMk cId="1436218551" sldId="474"/>
            <ac:grpSpMk id="12" creationId="{4F123111-AFCA-CAE9-A684-6BB7FDAD2750}"/>
          </ac:grpSpMkLst>
        </pc:grpChg>
      </pc:sldChg>
      <pc:sldChg chg="modSp mod">
        <pc:chgData name="Kerrie Shanahan" userId="ae473d9f-76e9-476f-892f-2674ea963afc" providerId="ADAL" clId="{898CF2CF-074E-4AE4-A2F6-E2E69CB31E42}" dt="2025-03-12T05:00:36.182" v="147" actId="962"/>
        <pc:sldMkLst>
          <pc:docMk/>
          <pc:sldMk cId="908412850" sldId="475"/>
        </pc:sldMkLst>
        <pc:spChg chg="mod">
          <ac:chgData name="Kerrie Shanahan" userId="ae473d9f-76e9-476f-892f-2674ea963afc" providerId="ADAL" clId="{898CF2CF-074E-4AE4-A2F6-E2E69CB31E42}" dt="2025-03-12T04:56:48.938" v="71" actId="20577"/>
          <ac:spMkLst>
            <pc:docMk/>
            <pc:sldMk cId="908412850" sldId="475"/>
            <ac:spMk id="2" creationId="{748269EF-1834-558C-89F5-A690E4B04072}"/>
          </ac:spMkLst>
        </pc:spChg>
        <pc:picChg chg="mod ord">
          <ac:chgData name="Kerrie Shanahan" userId="ae473d9f-76e9-476f-892f-2674ea963afc" providerId="ADAL" clId="{898CF2CF-074E-4AE4-A2F6-E2E69CB31E42}" dt="2025-03-12T05:00:36.182" v="147" actId="962"/>
          <ac:picMkLst>
            <pc:docMk/>
            <pc:sldMk cId="908412850" sldId="475"/>
            <ac:picMk id="3" creationId="{65DF2F0C-B0ED-B201-488B-76C3A28FEE38}"/>
          </ac:picMkLst>
        </pc:picChg>
      </pc:sldChg>
      <pc:sldChg chg="modSp mod">
        <pc:chgData name="Kerrie Shanahan" userId="ae473d9f-76e9-476f-892f-2674ea963afc" providerId="ADAL" clId="{898CF2CF-074E-4AE4-A2F6-E2E69CB31E42}" dt="2025-03-12T05:00:47.539" v="149" actId="962"/>
        <pc:sldMkLst>
          <pc:docMk/>
          <pc:sldMk cId="1716554648" sldId="476"/>
        </pc:sldMkLst>
        <pc:spChg chg="mod ord">
          <ac:chgData name="Kerrie Shanahan" userId="ae473d9f-76e9-476f-892f-2674ea963afc" providerId="ADAL" clId="{898CF2CF-074E-4AE4-A2F6-E2E69CB31E42}" dt="2025-03-12T05:00:39.999" v="148"/>
          <ac:spMkLst>
            <pc:docMk/>
            <pc:sldMk cId="1716554648" sldId="476"/>
            <ac:spMk id="5" creationId="{5F7352E5-6361-D250-6EDF-D61551F83FA2}"/>
          </ac:spMkLst>
        </pc:spChg>
        <pc:grpChg chg="mod">
          <ac:chgData name="Kerrie Shanahan" userId="ae473d9f-76e9-476f-892f-2674ea963afc" providerId="ADAL" clId="{898CF2CF-074E-4AE4-A2F6-E2E69CB31E42}" dt="2025-03-12T05:00:47.539" v="149" actId="962"/>
          <ac:grpSpMkLst>
            <pc:docMk/>
            <pc:sldMk cId="1716554648" sldId="476"/>
            <ac:grpSpMk id="2" creationId="{0F8E9E94-B23A-D90D-86D1-B6C322CF4760}"/>
          </ac:grpSpMkLst>
        </pc:grpChg>
      </pc:sldChg>
      <pc:sldChg chg="modSp mod">
        <pc:chgData name="Kerrie Shanahan" userId="ae473d9f-76e9-476f-892f-2674ea963afc" providerId="ADAL" clId="{898CF2CF-074E-4AE4-A2F6-E2E69CB31E42}" dt="2025-03-12T05:00:58.384" v="151" actId="962"/>
        <pc:sldMkLst>
          <pc:docMk/>
          <pc:sldMk cId="607994850" sldId="477"/>
        </pc:sldMkLst>
        <pc:spChg chg="mod ord">
          <ac:chgData name="Kerrie Shanahan" userId="ae473d9f-76e9-476f-892f-2674ea963afc" providerId="ADAL" clId="{898CF2CF-074E-4AE4-A2F6-E2E69CB31E42}" dt="2025-03-12T05:00:50.846" v="150"/>
          <ac:spMkLst>
            <pc:docMk/>
            <pc:sldMk cId="607994850" sldId="477"/>
            <ac:spMk id="2" creationId="{AF146366-9F3F-7E74-9A8D-ADE15298EA20}"/>
          </ac:spMkLst>
        </pc:spChg>
        <pc:grpChg chg="mod">
          <ac:chgData name="Kerrie Shanahan" userId="ae473d9f-76e9-476f-892f-2674ea963afc" providerId="ADAL" clId="{898CF2CF-074E-4AE4-A2F6-E2E69CB31E42}" dt="2025-03-12T05:00:58.384" v="151" actId="962"/>
          <ac:grpSpMkLst>
            <pc:docMk/>
            <pc:sldMk cId="607994850" sldId="477"/>
            <ac:grpSpMk id="11" creationId="{12BFE69C-BBA9-F3AA-56AA-8CA13269B299}"/>
          </ac:grpSpMkLst>
        </pc:grpChg>
      </pc:sldChg>
      <pc:sldChg chg="modSp mod">
        <pc:chgData name="Kerrie Shanahan" userId="ae473d9f-76e9-476f-892f-2674ea963afc" providerId="ADAL" clId="{898CF2CF-074E-4AE4-A2F6-E2E69CB31E42}" dt="2025-03-12T05:01:03.004" v="152"/>
        <pc:sldMkLst>
          <pc:docMk/>
          <pc:sldMk cId="2664320030" sldId="478"/>
        </pc:sldMkLst>
        <pc:spChg chg="mod ord">
          <ac:chgData name="Kerrie Shanahan" userId="ae473d9f-76e9-476f-892f-2674ea963afc" providerId="ADAL" clId="{898CF2CF-074E-4AE4-A2F6-E2E69CB31E42}" dt="2025-03-12T05:01:03.004" v="152"/>
          <ac:spMkLst>
            <pc:docMk/>
            <pc:sldMk cId="2664320030" sldId="478"/>
            <ac:spMk id="2" creationId="{7F087006-8655-4FDF-BA42-F43EAADA8446}"/>
          </ac:spMkLst>
        </pc:spChg>
      </pc:sldChg>
      <pc:sldChg chg="modSp mod">
        <pc:chgData name="Kerrie Shanahan" userId="ae473d9f-76e9-476f-892f-2674ea963afc" providerId="ADAL" clId="{898CF2CF-074E-4AE4-A2F6-E2E69CB31E42}" dt="2025-03-12T05:01:07.058" v="153"/>
        <pc:sldMkLst>
          <pc:docMk/>
          <pc:sldMk cId="1611399072" sldId="479"/>
        </pc:sldMkLst>
        <pc:spChg chg="mod ord">
          <ac:chgData name="Kerrie Shanahan" userId="ae473d9f-76e9-476f-892f-2674ea963afc" providerId="ADAL" clId="{898CF2CF-074E-4AE4-A2F6-E2E69CB31E42}" dt="2025-03-12T05:01:07.058" v="153"/>
          <ac:spMkLst>
            <pc:docMk/>
            <pc:sldMk cId="1611399072" sldId="479"/>
            <ac:spMk id="3" creationId="{EC02DAD6-F548-5D63-A740-05A0648D4A9D}"/>
          </ac:spMkLst>
        </pc:spChg>
      </pc:sldChg>
      <pc:sldChg chg="modSp mod">
        <pc:chgData name="Kerrie Shanahan" userId="ae473d9f-76e9-476f-892f-2674ea963afc" providerId="ADAL" clId="{898CF2CF-074E-4AE4-A2F6-E2E69CB31E42}" dt="2025-03-12T05:01:11.027" v="154"/>
        <pc:sldMkLst>
          <pc:docMk/>
          <pc:sldMk cId="3005270447" sldId="480"/>
        </pc:sldMkLst>
        <pc:spChg chg="mod ord">
          <ac:chgData name="Kerrie Shanahan" userId="ae473d9f-76e9-476f-892f-2674ea963afc" providerId="ADAL" clId="{898CF2CF-074E-4AE4-A2F6-E2E69CB31E42}" dt="2025-03-12T05:01:11.027" v="154"/>
          <ac:spMkLst>
            <pc:docMk/>
            <pc:sldMk cId="3005270447" sldId="480"/>
            <ac:spMk id="3" creationId="{9D0B2158-69B9-9D2B-1BBA-BBF7AAEF627B}"/>
          </ac:spMkLst>
        </pc:spChg>
      </pc:sldChg>
      <pc:sldChg chg="modSp mod">
        <pc:chgData name="Kerrie Shanahan" userId="ae473d9f-76e9-476f-892f-2674ea963afc" providerId="ADAL" clId="{898CF2CF-074E-4AE4-A2F6-E2E69CB31E42}" dt="2025-03-12T05:01:19.352" v="156"/>
        <pc:sldMkLst>
          <pc:docMk/>
          <pc:sldMk cId="4046771955" sldId="481"/>
        </pc:sldMkLst>
        <pc:spChg chg="mod ord">
          <ac:chgData name="Kerrie Shanahan" userId="ae473d9f-76e9-476f-892f-2674ea963afc" providerId="ADAL" clId="{898CF2CF-074E-4AE4-A2F6-E2E69CB31E42}" dt="2025-03-12T05:01:19.352" v="156"/>
          <ac:spMkLst>
            <pc:docMk/>
            <pc:sldMk cId="4046771955" sldId="481"/>
            <ac:spMk id="3" creationId="{170CDD73-9D9B-C08C-961D-6A83BAC7B5F3}"/>
          </ac:spMkLst>
        </pc:spChg>
      </pc:sldChg>
      <pc:sldChg chg="modSp mod">
        <pc:chgData name="Kerrie Shanahan" userId="ae473d9f-76e9-476f-892f-2674ea963afc" providerId="ADAL" clId="{898CF2CF-074E-4AE4-A2F6-E2E69CB31E42}" dt="2025-03-12T05:01:22.748" v="157"/>
        <pc:sldMkLst>
          <pc:docMk/>
          <pc:sldMk cId="43502053" sldId="482"/>
        </pc:sldMkLst>
        <pc:spChg chg="mod ord">
          <ac:chgData name="Kerrie Shanahan" userId="ae473d9f-76e9-476f-892f-2674ea963afc" providerId="ADAL" clId="{898CF2CF-074E-4AE4-A2F6-E2E69CB31E42}" dt="2025-03-12T05:01:22.748" v="157"/>
          <ac:spMkLst>
            <pc:docMk/>
            <pc:sldMk cId="43502053" sldId="482"/>
            <ac:spMk id="3" creationId="{B875DAB4-3A9D-8714-0EA3-A8F7BA28C86B}"/>
          </ac:spMkLst>
        </pc:spChg>
      </pc:sldChg>
      <pc:sldChg chg="modSp mod">
        <pc:chgData name="Kerrie Shanahan" userId="ae473d9f-76e9-476f-892f-2674ea963afc" providerId="ADAL" clId="{898CF2CF-074E-4AE4-A2F6-E2E69CB31E42}" dt="2025-03-12T05:01:15.617" v="155"/>
        <pc:sldMkLst>
          <pc:docMk/>
          <pc:sldMk cId="1436297680" sldId="483"/>
        </pc:sldMkLst>
        <pc:spChg chg="mod ord">
          <ac:chgData name="Kerrie Shanahan" userId="ae473d9f-76e9-476f-892f-2674ea963afc" providerId="ADAL" clId="{898CF2CF-074E-4AE4-A2F6-E2E69CB31E42}" dt="2025-03-12T05:01:15.617" v="155"/>
          <ac:spMkLst>
            <pc:docMk/>
            <pc:sldMk cId="1436297680" sldId="483"/>
            <ac:spMk id="3" creationId="{B3247940-BB76-056E-08B3-0886F41173D9}"/>
          </ac:spMkLst>
        </pc:spChg>
      </pc:sldChg>
      <pc:sldChg chg="modSp mod">
        <pc:chgData name="Kerrie Shanahan" userId="ae473d9f-76e9-476f-892f-2674ea963afc" providerId="ADAL" clId="{898CF2CF-074E-4AE4-A2F6-E2E69CB31E42}" dt="2025-03-12T05:02:25.569" v="168" actId="962"/>
        <pc:sldMkLst>
          <pc:docMk/>
          <pc:sldMk cId="202420733" sldId="485"/>
        </pc:sldMkLst>
        <pc:spChg chg="mod ord">
          <ac:chgData name="Kerrie Shanahan" userId="ae473d9f-76e9-476f-892f-2674ea963afc" providerId="ADAL" clId="{898CF2CF-074E-4AE4-A2F6-E2E69CB31E42}" dt="2025-03-12T05:02:08.690" v="167"/>
          <ac:spMkLst>
            <pc:docMk/>
            <pc:sldMk cId="202420733" sldId="485"/>
            <ac:spMk id="3" creationId="{732765FB-3142-C064-FBD9-6DD184EF5229}"/>
          </ac:spMkLst>
        </pc:spChg>
        <pc:picChg chg="mod">
          <ac:chgData name="Kerrie Shanahan" userId="ae473d9f-76e9-476f-892f-2674ea963afc" providerId="ADAL" clId="{898CF2CF-074E-4AE4-A2F6-E2E69CB31E42}" dt="2025-03-12T05:02:25.569" v="168" actId="962"/>
          <ac:picMkLst>
            <pc:docMk/>
            <pc:sldMk cId="202420733" sldId="485"/>
            <ac:picMk id="2" creationId="{15ECFB37-D6C5-F34F-AFD3-233779850918}"/>
          </ac:picMkLst>
        </pc:picChg>
      </pc:sldChg>
      <pc:sldChg chg="modSp mod">
        <pc:chgData name="Kerrie Shanahan" userId="ae473d9f-76e9-476f-892f-2674ea963afc" providerId="ADAL" clId="{898CF2CF-074E-4AE4-A2F6-E2E69CB31E42}" dt="2025-03-12T05:02:57.237" v="175" actId="13244"/>
        <pc:sldMkLst>
          <pc:docMk/>
          <pc:sldMk cId="2252570692" sldId="486"/>
        </pc:sldMkLst>
        <pc:spChg chg="mod ord">
          <ac:chgData name="Kerrie Shanahan" userId="ae473d9f-76e9-476f-892f-2674ea963afc" providerId="ADAL" clId="{898CF2CF-074E-4AE4-A2F6-E2E69CB31E42}" dt="2025-03-12T05:02:40.449" v="171" actId="13244"/>
          <ac:spMkLst>
            <pc:docMk/>
            <pc:sldMk cId="2252570692" sldId="486"/>
            <ac:spMk id="4" creationId="{5C424190-D9A7-552D-A788-E37D733664CF}"/>
          </ac:spMkLst>
        </pc:spChg>
        <pc:spChg chg="ord">
          <ac:chgData name="Kerrie Shanahan" userId="ae473d9f-76e9-476f-892f-2674ea963afc" providerId="ADAL" clId="{898CF2CF-074E-4AE4-A2F6-E2E69CB31E42}" dt="2025-03-12T05:02:48.824" v="172" actId="13244"/>
          <ac:spMkLst>
            <pc:docMk/>
            <pc:sldMk cId="2252570692" sldId="486"/>
            <ac:spMk id="6" creationId="{4776FC3F-18EA-E243-A2B5-B6E1F6F87C04}"/>
          </ac:spMkLst>
        </pc:spChg>
        <pc:spChg chg="ord">
          <ac:chgData name="Kerrie Shanahan" userId="ae473d9f-76e9-476f-892f-2674ea963afc" providerId="ADAL" clId="{898CF2CF-074E-4AE4-A2F6-E2E69CB31E42}" dt="2025-03-12T05:02:50.939" v="173" actId="13244"/>
          <ac:spMkLst>
            <pc:docMk/>
            <pc:sldMk cId="2252570692" sldId="486"/>
            <ac:spMk id="7" creationId="{E8489B30-21AB-254A-86D3-559FC2238501}"/>
          </ac:spMkLst>
        </pc:spChg>
        <pc:picChg chg="ord">
          <ac:chgData name="Kerrie Shanahan" userId="ae473d9f-76e9-476f-892f-2674ea963afc" providerId="ADAL" clId="{898CF2CF-074E-4AE4-A2F6-E2E69CB31E42}" dt="2025-03-12T05:02:54.880" v="174" actId="13244"/>
          <ac:picMkLst>
            <pc:docMk/>
            <pc:sldMk cId="2252570692" sldId="486"/>
            <ac:picMk id="2" creationId="{3115E1E7-1746-4A40-B2EA-CDE58E8D15BB}"/>
          </ac:picMkLst>
        </pc:picChg>
        <pc:picChg chg="ord">
          <ac:chgData name="Kerrie Shanahan" userId="ae473d9f-76e9-476f-892f-2674ea963afc" providerId="ADAL" clId="{898CF2CF-074E-4AE4-A2F6-E2E69CB31E42}" dt="2025-03-12T05:02:57.237" v="175" actId="13244"/>
          <ac:picMkLst>
            <pc:docMk/>
            <pc:sldMk cId="2252570692" sldId="486"/>
            <ac:picMk id="3" creationId="{FD475DF4-BDE0-584B-9572-8910234AA373}"/>
          </ac:picMkLst>
        </pc:picChg>
      </pc:sldChg>
      <pc:sldChg chg="modSp">
        <pc:chgData name="Kerrie Shanahan" userId="ae473d9f-76e9-476f-892f-2674ea963afc" providerId="ADAL" clId="{898CF2CF-074E-4AE4-A2F6-E2E69CB31E42}" dt="2025-03-12T04:56:09.778" v="35" actId="20577"/>
        <pc:sldMkLst>
          <pc:docMk/>
          <pc:sldMk cId="437983971" sldId="492"/>
        </pc:sldMkLst>
        <pc:spChg chg="mod">
          <ac:chgData name="Kerrie Shanahan" userId="ae473d9f-76e9-476f-892f-2674ea963afc" providerId="ADAL" clId="{898CF2CF-074E-4AE4-A2F6-E2E69CB31E42}" dt="2025-03-12T04:56:09.778" v="35" actId="20577"/>
          <ac:spMkLst>
            <pc:docMk/>
            <pc:sldMk cId="437983971" sldId="492"/>
            <ac:spMk id="2" creationId="{C3620CFF-B70F-D447-BB68-FCF1F709DD0A}"/>
          </ac:spMkLst>
        </pc:spChg>
      </pc:sldChg>
      <pc:sldChg chg="modSp mod">
        <pc:chgData name="Kerrie Shanahan" userId="ae473d9f-76e9-476f-892f-2674ea963afc" providerId="ADAL" clId="{898CF2CF-074E-4AE4-A2F6-E2E69CB31E42}" dt="2025-03-12T05:02:04.990" v="166" actId="962"/>
        <pc:sldMkLst>
          <pc:docMk/>
          <pc:sldMk cId="3539524888" sldId="493"/>
        </pc:sldMkLst>
        <pc:spChg chg="mod ord">
          <ac:chgData name="Kerrie Shanahan" userId="ae473d9f-76e9-476f-892f-2674ea963afc" providerId="ADAL" clId="{898CF2CF-074E-4AE4-A2F6-E2E69CB31E42}" dt="2025-03-12T05:01:27.641" v="158" actId="13244"/>
          <ac:spMkLst>
            <pc:docMk/>
            <pc:sldMk cId="3539524888" sldId="493"/>
            <ac:spMk id="2" creationId="{9AEFD54A-0A66-F12F-34B4-17F99BE45F19}"/>
          </ac:spMkLst>
        </pc:spChg>
        <pc:spChg chg="ord">
          <ac:chgData name="Kerrie Shanahan" userId="ae473d9f-76e9-476f-892f-2674ea963afc" providerId="ADAL" clId="{898CF2CF-074E-4AE4-A2F6-E2E69CB31E42}" dt="2025-03-12T05:01:36.628" v="160" actId="13244"/>
          <ac:spMkLst>
            <pc:docMk/>
            <pc:sldMk cId="3539524888" sldId="493"/>
            <ac:spMk id="11" creationId="{2559C9B1-5E5D-222A-6D79-9DC848ADCD90}"/>
          </ac:spMkLst>
        </pc:spChg>
        <pc:spChg chg="ord">
          <ac:chgData name="Kerrie Shanahan" userId="ae473d9f-76e9-476f-892f-2674ea963afc" providerId="ADAL" clId="{898CF2CF-074E-4AE4-A2F6-E2E69CB31E42}" dt="2025-03-12T05:01:40.696" v="161" actId="13244"/>
          <ac:spMkLst>
            <pc:docMk/>
            <pc:sldMk cId="3539524888" sldId="493"/>
            <ac:spMk id="20" creationId="{72A61D4C-12FB-CB45-94B1-D926DD62123A}"/>
          </ac:spMkLst>
        </pc:spChg>
        <pc:grpChg chg="mod">
          <ac:chgData name="Kerrie Shanahan" userId="ae473d9f-76e9-476f-892f-2674ea963afc" providerId="ADAL" clId="{898CF2CF-074E-4AE4-A2F6-E2E69CB31E42}" dt="2025-03-12T05:01:46.881" v="163" actId="962"/>
          <ac:grpSpMkLst>
            <pc:docMk/>
            <pc:sldMk cId="3539524888" sldId="493"/>
            <ac:grpSpMk id="5" creationId="{F85D41E3-3867-453F-3A6C-B6E6DBCA8DDD}"/>
          </ac:grpSpMkLst>
        </pc:grpChg>
        <pc:grpChg chg="mod">
          <ac:chgData name="Kerrie Shanahan" userId="ae473d9f-76e9-476f-892f-2674ea963afc" providerId="ADAL" clId="{898CF2CF-074E-4AE4-A2F6-E2E69CB31E42}" dt="2025-03-12T05:01:45.752" v="162" actId="962"/>
          <ac:grpSpMkLst>
            <pc:docMk/>
            <pc:sldMk cId="3539524888" sldId="493"/>
            <ac:grpSpMk id="10" creationId="{81EA8FC5-BFC5-5C1B-E7B5-3675BB6D0227}"/>
          </ac:grpSpMkLst>
        </pc:grpChg>
        <pc:picChg chg="mod">
          <ac:chgData name="Kerrie Shanahan" userId="ae473d9f-76e9-476f-892f-2674ea963afc" providerId="ADAL" clId="{898CF2CF-074E-4AE4-A2F6-E2E69CB31E42}" dt="2025-03-12T05:01:29.347" v="159" actId="962"/>
          <ac:picMkLst>
            <pc:docMk/>
            <pc:sldMk cId="3539524888" sldId="493"/>
            <ac:picMk id="3" creationId="{9CED66DD-2405-5243-8046-2F5CA8A8798C}"/>
          </ac:picMkLst>
        </pc:picChg>
        <pc:picChg chg="mod">
          <ac:chgData name="Kerrie Shanahan" userId="ae473d9f-76e9-476f-892f-2674ea963afc" providerId="ADAL" clId="{898CF2CF-074E-4AE4-A2F6-E2E69CB31E42}" dt="2025-03-12T05:01:52.186" v="164" actId="962"/>
          <ac:picMkLst>
            <pc:docMk/>
            <pc:sldMk cId="3539524888" sldId="493"/>
            <ac:picMk id="9" creationId="{9BAAD768-F137-E081-E1C5-0DF1A6D98B6E}"/>
          </ac:picMkLst>
        </pc:picChg>
        <pc:picChg chg="mod">
          <ac:chgData name="Kerrie Shanahan" userId="ae473d9f-76e9-476f-892f-2674ea963afc" providerId="ADAL" clId="{898CF2CF-074E-4AE4-A2F6-E2E69CB31E42}" dt="2025-03-12T05:02:00.101" v="165" actId="962"/>
          <ac:picMkLst>
            <pc:docMk/>
            <pc:sldMk cId="3539524888" sldId="493"/>
            <ac:picMk id="14" creationId="{89D6865F-35BC-1F12-B7B7-89E22FB57AEB}"/>
          </ac:picMkLst>
        </pc:picChg>
        <pc:picChg chg="mod">
          <ac:chgData name="Kerrie Shanahan" userId="ae473d9f-76e9-476f-892f-2674ea963afc" providerId="ADAL" clId="{898CF2CF-074E-4AE4-A2F6-E2E69CB31E42}" dt="2025-03-12T05:02:04.990" v="166" actId="962"/>
          <ac:picMkLst>
            <pc:docMk/>
            <pc:sldMk cId="3539524888" sldId="493"/>
            <ac:picMk id="16" creationId="{7BAF06B8-CF2A-BCB7-2F82-4B37BFC50DCE}"/>
          </ac:picMkLst>
        </pc:picChg>
      </pc:sldChg>
      <pc:sldChg chg="modSp">
        <pc:chgData name="Kerrie Shanahan" userId="ae473d9f-76e9-476f-892f-2674ea963afc" providerId="ADAL" clId="{898CF2CF-074E-4AE4-A2F6-E2E69CB31E42}" dt="2025-03-12T04:57:25.115" v="105" actId="20577"/>
        <pc:sldMkLst>
          <pc:docMk/>
          <pc:sldMk cId="2732659057" sldId="494"/>
        </pc:sldMkLst>
        <pc:spChg chg="mod">
          <ac:chgData name="Kerrie Shanahan" userId="ae473d9f-76e9-476f-892f-2674ea963afc" providerId="ADAL" clId="{898CF2CF-074E-4AE4-A2F6-E2E69CB31E42}" dt="2025-03-12T04:57:25.115" v="105" actId="20577"/>
          <ac:spMkLst>
            <pc:docMk/>
            <pc:sldMk cId="2732659057" sldId="494"/>
            <ac:spMk id="2" creationId="{C08C0A5A-5187-5D58-D21E-1A4ACBDBAA20}"/>
          </ac:spMkLst>
        </pc:spChg>
      </pc:sldChg>
      <pc:sldChg chg="modSp mod">
        <pc:chgData name="Kerrie Shanahan" userId="ae473d9f-76e9-476f-892f-2674ea963afc" providerId="ADAL" clId="{898CF2CF-074E-4AE4-A2F6-E2E69CB31E42}" dt="2025-03-12T04:59:38.790" v="135"/>
        <pc:sldMkLst>
          <pc:docMk/>
          <pc:sldMk cId="4152176365" sldId="496"/>
        </pc:sldMkLst>
        <pc:spChg chg="mod ord">
          <ac:chgData name="Kerrie Shanahan" userId="ae473d9f-76e9-476f-892f-2674ea963afc" providerId="ADAL" clId="{898CF2CF-074E-4AE4-A2F6-E2E69CB31E42}" dt="2025-03-12T04:59:38.790" v="135"/>
          <ac:spMkLst>
            <pc:docMk/>
            <pc:sldMk cId="4152176365" sldId="496"/>
            <ac:spMk id="3" creationId="{3FD2BDDC-F0E0-0BDC-149D-5702F1387ECF}"/>
          </ac:spMkLst>
        </pc:spChg>
      </pc:sldChg>
      <pc:sldChg chg="modSp">
        <pc:chgData name="Kerrie Shanahan" userId="ae473d9f-76e9-476f-892f-2674ea963afc" providerId="ADAL" clId="{898CF2CF-074E-4AE4-A2F6-E2E69CB31E42}" dt="2025-03-12T04:56:00.232" v="29" actId="20577"/>
        <pc:sldMkLst>
          <pc:docMk/>
          <pc:sldMk cId="3478326612" sldId="497"/>
        </pc:sldMkLst>
        <pc:spChg chg="mod">
          <ac:chgData name="Kerrie Shanahan" userId="ae473d9f-76e9-476f-892f-2674ea963afc" providerId="ADAL" clId="{898CF2CF-074E-4AE4-A2F6-E2E69CB31E42}" dt="2025-03-12T04:56:00.232" v="29" actId="20577"/>
          <ac:spMkLst>
            <pc:docMk/>
            <pc:sldMk cId="3478326612" sldId="497"/>
            <ac:spMk id="6" creationId="{616A502A-DF04-C015-9D11-BEBBA35EB27B}"/>
          </ac:spMkLst>
        </pc:spChg>
      </pc:sldChg>
      <pc:sldChg chg="modSp mod">
        <pc:chgData name="Kerrie Shanahan" userId="ae473d9f-76e9-476f-892f-2674ea963afc" providerId="ADAL" clId="{898CF2CF-074E-4AE4-A2F6-E2E69CB31E42}" dt="2025-03-12T04:38:45.130" v="1" actId="962"/>
        <pc:sldMkLst>
          <pc:docMk/>
          <pc:sldMk cId="2764480916" sldId="498"/>
        </pc:sldMkLst>
        <pc:grpChg chg="mod">
          <ac:chgData name="Kerrie Shanahan" userId="ae473d9f-76e9-476f-892f-2674ea963afc" providerId="ADAL" clId="{898CF2CF-074E-4AE4-A2F6-E2E69CB31E42}" dt="2025-03-12T04:38:45.130" v="1" actId="962"/>
          <ac:grpSpMkLst>
            <pc:docMk/>
            <pc:sldMk cId="2764480916" sldId="498"/>
            <ac:grpSpMk id="11" creationId="{B5AA699F-D520-9EF4-E6F1-522509BCEEAF}"/>
          </ac:grpSpMkLst>
        </pc:grpChg>
      </pc:sldChg>
      <pc:sldChg chg="modSp mod">
        <pc:chgData name="Kerrie Shanahan" userId="ae473d9f-76e9-476f-892f-2674ea963afc" providerId="ADAL" clId="{898CF2CF-074E-4AE4-A2F6-E2E69CB31E42}" dt="2025-03-12T05:03:56.214" v="479" actId="962"/>
        <pc:sldMkLst>
          <pc:docMk/>
          <pc:sldMk cId="4124420387" sldId="500"/>
        </pc:sldMkLst>
        <pc:spChg chg="mod ord">
          <ac:chgData name="Kerrie Shanahan" userId="ae473d9f-76e9-476f-892f-2674ea963afc" providerId="ADAL" clId="{898CF2CF-074E-4AE4-A2F6-E2E69CB31E42}" dt="2025-03-12T04:57:44.151" v="107"/>
          <ac:spMkLst>
            <pc:docMk/>
            <pc:sldMk cId="4124420387" sldId="500"/>
            <ac:spMk id="9" creationId="{7E12CF70-8388-E103-E026-0C98FC8E4889}"/>
          </ac:spMkLst>
        </pc:spChg>
        <pc:grpChg chg="mod">
          <ac:chgData name="Kerrie Shanahan" userId="ae473d9f-76e9-476f-892f-2674ea963afc" providerId="ADAL" clId="{898CF2CF-074E-4AE4-A2F6-E2E69CB31E42}" dt="2025-03-12T05:03:56.214" v="479" actId="962"/>
          <ac:grpSpMkLst>
            <pc:docMk/>
            <pc:sldMk cId="4124420387" sldId="500"/>
            <ac:grpSpMk id="2" creationId="{4777ACAB-E1F8-D77B-243E-0295AEB3758F}"/>
          </ac:grpSpMkLst>
        </pc:grpChg>
      </pc:sldChg>
      <pc:sldChg chg="modSp mod">
        <pc:chgData name="Kerrie Shanahan" userId="ae473d9f-76e9-476f-892f-2674ea963afc" providerId="ADAL" clId="{898CF2CF-074E-4AE4-A2F6-E2E69CB31E42}" dt="2025-03-12T04:57:47.874" v="108"/>
        <pc:sldMkLst>
          <pc:docMk/>
          <pc:sldMk cId="889955691" sldId="501"/>
        </pc:sldMkLst>
        <pc:spChg chg="mod ord">
          <ac:chgData name="Kerrie Shanahan" userId="ae473d9f-76e9-476f-892f-2674ea963afc" providerId="ADAL" clId="{898CF2CF-074E-4AE4-A2F6-E2E69CB31E42}" dt="2025-03-12T04:57:47.874" v="108"/>
          <ac:spMkLst>
            <pc:docMk/>
            <pc:sldMk cId="889955691" sldId="501"/>
            <ac:spMk id="3" creationId="{8A257BAF-6FA8-CBE2-98BB-BA74EC36362A}"/>
          </ac:spMkLst>
        </pc:spChg>
      </pc:sldChg>
      <pc:sldChg chg="modSp mod">
        <pc:chgData name="Kerrie Shanahan" userId="ae473d9f-76e9-476f-892f-2674ea963afc" providerId="ADAL" clId="{898CF2CF-074E-4AE4-A2F6-E2E69CB31E42}" dt="2025-03-12T04:57:52.745" v="109"/>
        <pc:sldMkLst>
          <pc:docMk/>
          <pc:sldMk cId="483294497" sldId="502"/>
        </pc:sldMkLst>
        <pc:spChg chg="mod ord">
          <ac:chgData name="Kerrie Shanahan" userId="ae473d9f-76e9-476f-892f-2674ea963afc" providerId="ADAL" clId="{898CF2CF-074E-4AE4-A2F6-E2E69CB31E42}" dt="2025-03-12T04:57:52.745" v="109"/>
          <ac:spMkLst>
            <pc:docMk/>
            <pc:sldMk cId="483294497" sldId="502"/>
            <ac:spMk id="2" creationId="{54EA0314-F6CE-78D0-8CE0-CB5A52123921}"/>
          </ac:spMkLst>
        </pc:spChg>
      </pc:sldChg>
      <pc:sldChg chg="modSp mod">
        <pc:chgData name="Kerrie Shanahan" userId="ae473d9f-76e9-476f-892f-2674ea963afc" providerId="ADAL" clId="{898CF2CF-074E-4AE4-A2F6-E2E69CB31E42}" dt="2025-03-12T04:58:25.159" v="114"/>
        <pc:sldMkLst>
          <pc:docMk/>
          <pc:sldMk cId="3262189886" sldId="503"/>
        </pc:sldMkLst>
        <pc:spChg chg="mod ord">
          <ac:chgData name="Kerrie Shanahan" userId="ae473d9f-76e9-476f-892f-2674ea963afc" providerId="ADAL" clId="{898CF2CF-074E-4AE4-A2F6-E2E69CB31E42}" dt="2025-03-12T04:58:02.931" v="110"/>
          <ac:spMkLst>
            <pc:docMk/>
            <pc:sldMk cId="3262189886" sldId="503"/>
            <ac:spMk id="6" creationId="{1A39F9B5-1B5F-CBB1-E30F-6015F9505326}"/>
          </ac:spMkLst>
        </pc:spChg>
        <pc:grpChg chg="mod">
          <ac:chgData name="Kerrie Shanahan" userId="ae473d9f-76e9-476f-892f-2674ea963afc" providerId="ADAL" clId="{898CF2CF-074E-4AE4-A2F6-E2E69CB31E42}" dt="2025-03-12T04:58:17.051" v="112" actId="962"/>
          <ac:grpSpMkLst>
            <pc:docMk/>
            <pc:sldMk cId="3262189886" sldId="503"/>
            <ac:grpSpMk id="2" creationId="{0A8958FB-B884-A019-9F4F-DCC1F7AA5690}"/>
          </ac:grpSpMkLst>
        </pc:grpChg>
        <pc:picChg chg="mod ord">
          <ac:chgData name="Kerrie Shanahan" userId="ae473d9f-76e9-476f-892f-2674ea963afc" providerId="ADAL" clId="{898CF2CF-074E-4AE4-A2F6-E2E69CB31E42}" dt="2025-03-12T04:58:25.159" v="114"/>
          <ac:picMkLst>
            <pc:docMk/>
            <pc:sldMk cId="3262189886" sldId="503"/>
            <ac:picMk id="7" creationId="{9938CBC9-1FD8-EEB1-0112-DDDF25396A1C}"/>
          </ac:picMkLst>
        </pc:picChg>
      </pc:sldChg>
      <pc:sldChg chg="modSp mod">
        <pc:chgData name="Kerrie Shanahan" userId="ae473d9f-76e9-476f-892f-2674ea963afc" providerId="ADAL" clId="{898CF2CF-074E-4AE4-A2F6-E2E69CB31E42}" dt="2025-03-12T04:58:46.310" v="118"/>
        <pc:sldMkLst>
          <pc:docMk/>
          <pc:sldMk cId="2367113089" sldId="504"/>
        </pc:sldMkLst>
        <pc:spChg chg="mod ord">
          <ac:chgData name="Kerrie Shanahan" userId="ae473d9f-76e9-476f-892f-2674ea963afc" providerId="ADAL" clId="{898CF2CF-074E-4AE4-A2F6-E2E69CB31E42}" dt="2025-03-12T04:58:46.310" v="118"/>
          <ac:spMkLst>
            <pc:docMk/>
            <pc:sldMk cId="2367113089" sldId="504"/>
            <ac:spMk id="3" creationId="{C4DFEDB1-93BE-C002-5958-AD6FE51296D7}"/>
          </ac:spMkLst>
        </pc:spChg>
      </pc:sldChg>
      <pc:sldChg chg="modSp mod">
        <pc:chgData name="Kerrie Shanahan" userId="ae473d9f-76e9-476f-892f-2674ea963afc" providerId="ADAL" clId="{898CF2CF-074E-4AE4-A2F6-E2E69CB31E42}" dt="2025-03-12T04:58:50.168" v="119"/>
        <pc:sldMkLst>
          <pc:docMk/>
          <pc:sldMk cId="2057219722" sldId="505"/>
        </pc:sldMkLst>
        <pc:spChg chg="mod ord">
          <ac:chgData name="Kerrie Shanahan" userId="ae473d9f-76e9-476f-892f-2674ea963afc" providerId="ADAL" clId="{898CF2CF-074E-4AE4-A2F6-E2E69CB31E42}" dt="2025-03-12T04:58:50.168" v="119"/>
          <ac:spMkLst>
            <pc:docMk/>
            <pc:sldMk cId="2057219722" sldId="505"/>
            <ac:spMk id="3" creationId="{F7CB9755-69C5-5C5F-8FB2-466E5710DDFD}"/>
          </ac:spMkLst>
        </pc:spChg>
      </pc:sldChg>
      <pc:sldChg chg="modSp mod">
        <pc:chgData name="Kerrie Shanahan" userId="ae473d9f-76e9-476f-892f-2674ea963afc" providerId="ADAL" clId="{898CF2CF-074E-4AE4-A2F6-E2E69CB31E42}" dt="2025-03-12T04:58:54.497" v="120"/>
        <pc:sldMkLst>
          <pc:docMk/>
          <pc:sldMk cId="2097342218" sldId="506"/>
        </pc:sldMkLst>
        <pc:spChg chg="mod ord">
          <ac:chgData name="Kerrie Shanahan" userId="ae473d9f-76e9-476f-892f-2674ea963afc" providerId="ADAL" clId="{898CF2CF-074E-4AE4-A2F6-E2E69CB31E42}" dt="2025-03-12T04:58:54.497" v="120"/>
          <ac:spMkLst>
            <pc:docMk/>
            <pc:sldMk cId="2097342218" sldId="506"/>
            <ac:spMk id="3" creationId="{B75F7DBF-6C6E-4D3F-25CF-D23EA573F500}"/>
          </ac:spMkLst>
        </pc:spChg>
      </pc:sldChg>
      <pc:sldChg chg="modSp mod">
        <pc:chgData name="Kerrie Shanahan" userId="ae473d9f-76e9-476f-892f-2674ea963afc" providerId="ADAL" clId="{898CF2CF-074E-4AE4-A2F6-E2E69CB31E42}" dt="2025-03-12T05:04:08.585" v="480" actId="962"/>
        <pc:sldMkLst>
          <pc:docMk/>
          <pc:sldMk cId="849105142" sldId="507"/>
        </pc:sldMkLst>
        <pc:spChg chg="mod">
          <ac:chgData name="Kerrie Shanahan" userId="ae473d9f-76e9-476f-892f-2674ea963afc" providerId="ADAL" clId="{898CF2CF-074E-4AE4-A2F6-E2E69CB31E42}" dt="2025-03-12T04:56:03.302" v="31" actId="20577"/>
          <ac:spMkLst>
            <pc:docMk/>
            <pc:sldMk cId="849105142" sldId="507"/>
            <ac:spMk id="2" creationId="{661FCE65-7B5B-30DA-E7B7-11CF1EB07FE4}"/>
          </ac:spMkLst>
        </pc:spChg>
        <pc:cxnChg chg="mod">
          <ac:chgData name="Kerrie Shanahan" userId="ae473d9f-76e9-476f-892f-2674ea963afc" providerId="ADAL" clId="{898CF2CF-074E-4AE4-A2F6-E2E69CB31E42}" dt="2025-03-12T05:04:08.585" v="480" actId="962"/>
          <ac:cxnSpMkLst>
            <pc:docMk/>
            <pc:sldMk cId="849105142" sldId="507"/>
            <ac:cxnSpMk id="25" creationId="{2E942087-9F76-BFDC-DECE-204F9B59D64D}"/>
          </ac:cxnSpMkLst>
        </pc:cxnChg>
      </pc:sldChg>
      <pc:sldChg chg="modSp mod">
        <pc:chgData name="Kerrie Shanahan" userId="ae473d9f-76e9-476f-892f-2674ea963afc" providerId="ADAL" clId="{898CF2CF-074E-4AE4-A2F6-E2E69CB31E42}" dt="2025-03-12T05:04:45.317" v="518" actId="962"/>
        <pc:sldMkLst>
          <pc:docMk/>
          <pc:sldMk cId="2578423008" sldId="508"/>
        </pc:sldMkLst>
        <pc:spChg chg="mod">
          <ac:chgData name="Kerrie Shanahan" userId="ae473d9f-76e9-476f-892f-2674ea963afc" providerId="ADAL" clId="{898CF2CF-074E-4AE4-A2F6-E2E69CB31E42}" dt="2025-03-12T04:56:06.214" v="33" actId="20577"/>
          <ac:spMkLst>
            <pc:docMk/>
            <pc:sldMk cId="2578423008" sldId="508"/>
            <ac:spMk id="3" creationId="{A2EB374F-62F8-2F3E-55D7-059998D5D35B}"/>
          </ac:spMkLst>
        </pc:spChg>
        <pc:grpChg chg="mod">
          <ac:chgData name="Kerrie Shanahan" userId="ae473d9f-76e9-476f-892f-2674ea963afc" providerId="ADAL" clId="{898CF2CF-074E-4AE4-A2F6-E2E69CB31E42}" dt="2025-03-12T05:04:45.317" v="518" actId="962"/>
          <ac:grpSpMkLst>
            <pc:docMk/>
            <pc:sldMk cId="2578423008" sldId="508"/>
            <ac:grpSpMk id="25" creationId="{5ADED07A-48F6-F77A-1971-D629D4B937B8}"/>
          </ac:grpSpMkLst>
        </pc:grpChg>
      </pc:sldChg>
      <pc:sldChg chg="modSp mod">
        <pc:chgData name="Kerrie Shanahan" userId="ae473d9f-76e9-476f-892f-2674ea963afc" providerId="ADAL" clId="{898CF2CF-074E-4AE4-A2F6-E2E69CB31E42}" dt="2025-03-12T04:57:40.032" v="106"/>
        <pc:sldMkLst>
          <pc:docMk/>
          <pc:sldMk cId="1026104885" sldId="514"/>
        </pc:sldMkLst>
        <pc:spChg chg="ord">
          <ac:chgData name="Kerrie Shanahan" userId="ae473d9f-76e9-476f-892f-2674ea963afc" providerId="ADAL" clId="{898CF2CF-074E-4AE4-A2F6-E2E69CB31E42}" dt="2025-03-12T04:57:40.032" v="106"/>
          <ac:spMkLst>
            <pc:docMk/>
            <pc:sldMk cId="1026104885" sldId="514"/>
            <ac:spMk id="2" creationId="{28035A2A-DE0C-01B4-C016-D8B3619F63E0}"/>
          </ac:spMkLst>
        </pc:spChg>
      </pc:sldChg>
      <pc:sldChg chg="modSp mod">
        <pc:chgData name="Kerrie Shanahan" userId="ae473d9f-76e9-476f-892f-2674ea963afc" providerId="ADAL" clId="{898CF2CF-074E-4AE4-A2F6-E2E69CB31E42}" dt="2025-03-12T05:03:34.852" v="379" actId="962"/>
        <pc:sldMkLst>
          <pc:docMk/>
          <pc:sldMk cId="971710105" sldId="517"/>
        </pc:sldMkLst>
        <pc:spChg chg="mod">
          <ac:chgData name="Kerrie Shanahan" userId="ae473d9f-76e9-476f-892f-2674ea963afc" providerId="ADAL" clId="{898CF2CF-074E-4AE4-A2F6-E2E69CB31E42}" dt="2025-03-12T04:55:27.366" v="3" actId="20577"/>
          <ac:spMkLst>
            <pc:docMk/>
            <pc:sldMk cId="971710105" sldId="517"/>
            <ac:spMk id="9" creationId="{BE609C0B-E575-ACB5-6D8F-C8B4E494D74B}"/>
          </ac:spMkLst>
        </pc:spChg>
        <pc:grpChg chg="mod">
          <ac:chgData name="Kerrie Shanahan" userId="ae473d9f-76e9-476f-892f-2674ea963afc" providerId="ADAL" clId="{898CF2CF-074E-4AE4-A2F6-E2E69CB31E42}" dt="2025-03-12T05:03:34.852" v="379" actId="962"/>
          <ac:grpSpMkLst>
            <pc:docMk/>
            <pc:sldMk cId="971710105" sldId="517"/>
            <ac:grpSpMk id="10" creationId="{A62E6707-A704-1FC1-EC25-4D057185DFD0}"/>
          </ac:grpSpMkLst>
        </pc:grpChg>
      </pc:sldChg>
      <pc:sldChg chg="modSp mod">
        <pc:chgData name="Kerrie Shanahan" userId="ae473d9f-76e9-476f-892f-2674ea963afc" providerId="ADAL" clId="{898CF2CF-074E-4AE4-A2F6-E2E69CB31E42}" dt="2025-03-12T05:03:48.354" v="459" actId="962"/>
        <pc:sldMkLst>
          <pc:docMk/>
          <pc:sldMk cId="3487716399" sldId="518"/>
        </pc:sldMkLst>
        <pc:grpChg chg="mod">
          <ac:chgData name="Kerrie Shanahan" userId="ae473d9f-76e9-476f-892f-2674ea963afc" providerId="ADAL" clId="{898CF2CF-074E-4AE4-A2F6-E2E69CB31E42}" dt="2025-03-12T05:03:48.354" v="459" actId="962"/>
          <ac:grpSpMkLst>
            <pc:docMk/>
            <pc:sldMk cId="3487716399" sldId="518"/>
            <ac:grpSpMk id="3" creationId="{976E1D2D-E457-37A5-9EC5-D20897006E5D}"/>
          </ac:grpSpMkLst>
        </pc:grpChg>
      </pc:sldChg>
      <pc:sldChg chg="modSp">
        <pc:chgData name="Kerrie Shanahan" userId="ae473d9f-76e9-476f-892f-2674ea963afc" providerId="ADAL" clId="{898CF2CF-074E-4AE4-A2F6-E2E69CB31E42}" dt="2025-03-12T04:55:43.698" v="13" actId="20577"/>
        <pc:sldMkLst>
          <pc:docMk/>
          <pc:sldMk cId="1973430871" sldId="519"/>
        </pc:sldMkLst>
        <pc:spChg chg="mod">
          <ac:chgData name="Kerrie Shanahan" userId="ae473d9f-76e9-476f-892f-2674ea963afc" providerId="ADAL" clId="{898CF2CF-074E-4AE4-A2F6-E2E69CB31E42}" dt="2025-03-12T04:55:43.698" v="13" actId="20577"/>
          <ac:spMkLst>
            <pc:docMk/>
            <pc:sldMk cId="1973430871" sldId="519"/>
            <ac:spMk id="9" creationId="{BE609C0B-E575-ACB5-6D8F-C8B4E494D74B}"/>
          </ac:spMkLst>
        </pc:spChg>
      </pc:sldChg>
      <pc:sldChg chg="modSp mod">
        <pc:chgData name="Kerrie Shanahan" userId="ae473d9f-76e9-476f-892f-2674ea963afc" providerId="ADAL" clId="{898CF2CF-074E-4AE4-A2F6-E2E69CB31E42}" dt="2025-03-12T04:58:29.424" v="115"/>
        <pc:sldMkLst>
          <pc:docMk/>
          <pc:sldMk cId="3719215423" sldId="520"/>
        </pc:sldMkLst>
        <pc:spChg chg="mod ord">
          <ac:chgData name="Kerrie Shanahan" userId="ae473d9f-76e9-476f-892f-2674ea963afc" providerId="ADAL" clId="{898CF2CF-074E-4AE4-A2F6-E2E69CB31E42}" dt="2025-03-12T04:58:29.424" v="115"/>
          <ac:spMkLst>
            <pc:docMk/>
            <pc:sldMk cId="3719215423" sldId="520"/>
            <ac:spMk id="2" creationId="{2DCE9C31-3393-6CAB-A9A1-32071A3A695B}"/>
          </ac:spMkLst>
        </pc:spChg>
      </pc:sldChg>
      <pc:sldChg chg="modSp mod">
        <pc:chgData name="Kerrie Shanahan" userId="ae473d9f-76e9-476f-892f-2674ea963afc" providerId="ADAL" clId="{898CF2CF-074E-4AE4-A2F6-E2E69CB31E42}" dt="2025-03-12T04:59:20.926" v="131" actId="962"/>
        <pc:sldMkLst>
          <pc:docMk/>
          <pc:sldMk cId="4009451383" sldId="522"/>
        </pc:sldMkLst>
        <pc:spChg chg="mod ord">
          <ac:chgData name="Kerrie Shanahan" userId="ae473d9f-76e9-476f-892f-2674ea963afc" providerId="ADAL" clId="{898CF2CF-074E-4AE4-A2F6-E2E69CB31E42}" dt="2025-03-12T04:59:00.496" v="121"/>
          <ac:spMkLst>
            <pc:docMk/>
            <pc:sldMk cId="4009451383" sldId="522"/>
            <ac:spMk id="2" creationId="{EE7CD9CE-12DE-A588-63B5-EE968E5644C3}"/>
          </ac:spMkLst>
        </pc:spChg>
        <pc:spChg chg="mod">
          <ac:chgData name="Kerrie Shanahan" userId="ae473d9f-76e9-476f-892f-2674ea963afc" providerId="ADAL" clId="{898CF2CF-074E-4AE4-A2F6-E2E69CB31E42}" dt="2025-03-12T04:59:03.319" v="122" actId="962"/>
          <ac:spMkLst>
            <pc:docMk/>
            <pc:sldMk cId="4009451383" sldId="522"/>
            <ac:spMk id="7" creationId="{F9382CEC-00C3-526D-2837-BD65C78245DE}"/>
          </ac:spMkLst>
        </pc:spChg>
        <pc:picChg chg="mod">
          <ac:chgData name="Kerrie Shanahan" userId="ae473d9f-76e9-476f-892f-2674ea963afc" providerId="ADAL" clId="{898CF2CF-074E-4AE4-A2F6-E2E69CB31E42}" dt="2025-03-12T04:59:14.039" v="123" actId="962"/>
          <ac:picMkLst>
            <pc:docMk/>
            <pc:sldMk cId="4009451383" sldId="522"/>
            <ac:picMk id="4" creationId="{42BB04B8-7899-7CF4-A1D0-28A4211065F1}"/>
          </ac:picMkLst>
        </pc:picChg>
        <pc:inkChg chg="mod">
          <ac:chgData name="Kerrie Shanahan" userId="ae473d9f-76e9-476f-892f-2674ea963afc" providerId="ADAL" clId="{898CF2CF-074E-4AE4-A2F6-E2E69CB31E42}" dt="2025-03-12T04:59:18.021" v="126" actId="962"/>
          <ac:inkMkLst>
            <pc:docMk/>
            <pc:sldMk cId="4009451383" sldId="522"/>
            <ac:inkMk id="3" creationId="{B51CB5DB-51C4-59E0-7B8E-B5244019DA62}"/>
          </ac:inkMkLst>
        </pc:inkChg>
        <pc:inkChg chg="mod">
          <ac:chgData name="Kerrie Shanahan" userId="ae473d9f-76e9-476f-892f-2674ea963afc" providerId="ADAL" clId="{898CF2CF-074E-4AE4-A2F6-E2E69CB31E42}" dt="2025-03-12T04:59:18.662" v="127" actId="962"/>
          <ac:inkMkLst>
            <pc:docMk/>
            <pc:sldMk cId="4009451383" sldId="522"/>
            <ac:inkMk id="5" creationId="{6D0BEDB0-5EBC-29DA-1641-5D0EE131E1FE}"/>
          </ac:inkMkLst>
        </pc:inkChg>
        <pc:inkChg chg="mod">
          <ac:chgData name="Kerrie Shanahan" userId="ae473d9f-76e9-476f-892f-2674ea963afc" providerId="ADAL" clId="{898CF2CF-074E-4AE4-A2F6-E2E69CB31E42}" dt="2025-03-12T04:59:19.206" v="128" actId="962"/>
          <ac:inkMkLst>
            <pc:docMk/>
            <pc:sldMk cId="4009451383" sldId="522"/>
            <ac:inkMk id="11" creationId="{F4BCEA6B-ADBF-9C22-A607-D0020C97B846}"/>
          </ac:inkMkLst>
        </pc:inkChg>
        <pc:inkChg chg="mod">
          <ac:chgData name="Kerrie Shanahan" userId="ae473d9f-76e9-476f-892f-2674ea963afc" providerId="ADAL" clId="{898CF2CF-074E-4AE4-A2F6-E2E69CB31E42}" dt="2025-03-12T04:59:19.871" v="129" actId="962"/>
          <ac:inkMkLst>
            <pc:docMk/>
            <pc:sldMk cId="4009451383" sldId="522"/>
            <ac:inkMk id="15" creationId="{A9C7C1CE-790B-BFA8-B49A-B937BDCFA3B7}"/>
          </ac:inkMkLst>
        </pc:inkChg>
        <pc:inkChg chg="mod">
          <ac:chgData name="Kerrie Shanahan" userId="ae473d9f-76e9-476f-892f-2674ea963afc" providerId="ADAL" clId="{898CF2CF-074E-4AE4-A2F6-E2E69CB31E42}" dt="2025-03-12T04:59:20.345" v="130" actId="962"/>
          <ac:inkMkLst>
            <pc:docMk/>
            <pc:sldMk cId="4009451383" sldId="522"/>
            <ac:inkMk id="17" creationId="{E31C6402-E8AD-1947-E0D4-27F469D21BCE}"/>
          </ac:inkMkLst>
        </pc:inkChg>
        <pc:inkChg chg="mod">
          <ac:chgData name="Kerrie Shanahan" userId="ae473d9f-76e9-476f-892f-2674ea963afc" providerId="ADAL" clId="{898CF2CF-074E-4AE4-A2F6-E2E69CB31E42}" dt="2025-03-12T04:59:20.926" v="131" actId="962"/>
          <ac:inkMkLst>
            <pc:docMk/>
            <pc:sldMk cId="4009451383" sldId="522"/>
            <ac:inkMk id="18" creationId="{6DF0EE04-F462-30E5-B24B-6985479B47D0}"/>
          </ac:inkMkLst>
        </pc:inkChg>
        <pc:inkChg chg="mod">
          <ac:chgData name="Kerrie Shanahan" userId="ae473d9f-76e9-476f-892f-2674ea963afc" providerId="ADAL" clId="{898CF2CF-074E-4AE4-A2F6-E2E69CB31E42}" dt="2025-03-12T04:59:16.006" v="124" actId="962"/>
          <ac:inkMkLst>
            <pc:docMk/>
            <pc:sldMk cId="4009451383" sldId="522"/>
            <ac:inkMk id="23" creationId="{1355B363-D197-DDCC-05BE-39C883AB577F}"/>
          </ac:inkMkLst>
        </pc:inkChg>
        <pc:inkChg chg="mod">
          <ac:chgData name="Kerrie Shanahan" userId="ae473d9f-76e9-476f-892f-2674ea963afc" providerId="ADAL" clId="{898CF2CF-074E-4AE4-A2F6-E2E69CB31E42}" dt="2025-03-12T04:59:16.781" v="125" actId="962"/>
          <ac:inkMkLst>
            <pc:docMk/>
            <pc:sldMk cId="4009451383" sldId="522"/>
            <ac:inkMk id="24" creationId="{5094C903-4C13-C4C4-72C3-FD175B7B4B67}"/>
          </ac:inkMkLst>
        </pc:inkChg>
      </pc:sldChg>
      <pc:sldChg chg="modSp mod">
        <pc:chgData name="Kerrie Shanahan" userId="ae473d9f-76e9-476f-892f-2674ea963afc" providerId="ADAL" clId="{898CF2CF-074E-4AE4-A2F6-E2E69CB31E42}" dt="2025-03-12T04:58:42.720" v="117" actId="962"/>
        <pc:sldMkLst>
          <pc:docMk/>
          <pc:sldMk cId="569834751" sldId="523"/>
        </pc:sldMkLst>
        <pc:spChg chg="mod ord">
          <ac:chgData name="Kerrie Shanahan" userId="ae473d9f-76e9-476f-892f-2674ea963afc" providerId="ADAL" clId="{898CF2CF-074E-4AE4-A2F6-E2E69CB31E42}" dt="2025-03-12T04:58:32.944" v="116"/>
          <ac:spMkLst>
            <pc:docMk/>
            <pc:sldMk cId="569834751" sldId="523"/>
            <ac:spMk id="6" creationId="{E684F132-D366-8AEF-9039-728741CA49CA}"/>
          </ac:spMkLst>
        </pc:spChg>
        <pc:grpChg chg="mod">
          <ac:chgData name="Kerrie Shanahan" userId="ae473d9f-76e9-476f-892f-2674ea963afc" providerId="ADAL" clId="{898CF2CF-074E-4AE4-A2F6-E2E69CB31E42}" dt="2025-03-12T04:58:42.720" v="117" actId="962"/>
          <ac:grpSpMkLst>
            <pc:docMk/>
            <pc:sldMk cId="569834751" sldId="523"/>
            <ac:grpSpMk id="2" creationId="{F0089D4E-B176-E0D2-C722-A84F869BA1A1}"/>
          </ac:grpSpMkLst>
        </pc:gr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64F4B7-307B-460A-9216-CC21E96F22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a:extLst>
              <a:ext uri="{FF2B5EF4-FFF2-40B4-BE49-F238E27FC236}">
                <a16:creationId xmlns:a16="http://schemas.microsoft.com/office/drawing/2014/main" id="{E3897C1B-43FC-4D09-8B0C-C5FC5D8B1A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40C8173-52BC-4F8E-A1DB-073827CA7B9E}" type="datetimeFigureOut">
              <a:rPr lang="en-AU" smtClean="0"/>
              <a:t>29/04/2025</a:t>
            </a:fld>
            <a:endParaRPr lang="en-AU"/>
          </a:p>
        </p:txBody>
      </p:sp>
      <p:sp>
        <p:nvSpPr>
          <p:cNvPr id="4" name="Footer Placeholder 3">
            <a:extLst>
              <a:ext uri="{FF2B5EF4-FFF2-40B4-BE49-F238E27FC236}">
                <a16:creationId xmlns:a16="http://schemas.microsoft.com/office/drawing/2014/main" id="{485A003B-9AFC-40BD-9E27-3767AF8D2BB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a:extLst>
              <a:ext uri="{FF2B5EF4-FFF2-40B4-BE49-F238E27FC236}">
                <a16:creationId xmlns:a16="http://schemas.microsoft.com/office/drawing/2014/main" id="{C818DC3A-9E06-4EC9-94DD-1749B9ECC6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E0E9432-9770-41A6-ACDC-B313F45D28CF}" type="slidenum">
              <a:rPr lang="en-AU" smtClean="0"/>
              <a:t>‹#›</a:t>
            </a:fld>
            <a:endParaRPr lang="en-AU"/>
          </a:p>
        </p:txBody>
      </p:sp>
    </p:spTree>
    <p:extLst>
      <p:ext uri="{BB962C8B-B14F-4D97-AF65-F5344CB8AC3E}">
        <p14:creationId xmlns:p14="http://schemas.microsoft.com/office/powerpoint/2010/main" val="24070671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653297-7DEE-4CE4-B733-474A3A21B2D8}" type="datetimeFigureOut">
              <a:rPr lang="en-AU" smtClean="0"/>
              <a:t>29/04/2025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44A9DE-4760-4494-A2B3-6554A63B8D88}" type="slidenum">
              <a:rPr lang="en-AU" smtClean="0"/>
              <a:t>‹#›</a:t>
            </a:fld>
            <a:endParaRPr lang="en-AU"/>
          </a:p>
        </p:txBody>
      </p:sp>
    </p:spTree>
    <p:extLst>
      <p:ext uri="{BB962C8B-B14F-4D97-AF65-F5344CB8AC3E}">
        <p14:creationId xmlns:p14="http://schemas.microsoft.com/office/powerpoint/2010/main" val="419340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Lesson structure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latin typeface="+mn-lt"/>
            </a:endParaRPr>
          </a:p>
          <a:p>
            <a:pPr>
              <a:defRPr/>
            </a:pPr>
            <a:r>
              <a:rPr lang="en-AU">
                <a:latin typeface="+mn-lt"/>
              </a:rPr>
              <a:t>Review of previously learned content (slides 2 to 14) takes approximately 10 minutes. </a:t>
            </a:r>
            <a:endParaRPr lang="en-AU">
              <a:latin typeface="+mn-lt"/>
              <a:cs typeface="Calibri"/>
            </a:endParaRPr>
          </a:p>
          <a:p>
            <a:pPr>
              <a:defRPr/>
            </a:pPr>
            <a:endParaRPr lang="en-AU">
              <a:latin typeface="+mn-lt"/>
            </a:endParaRPr>
          </a:p>
          <a:p>
            <a:pPr>
              <a:defRPr/>
            </a:pPr>
            <a:r>
              <a:rPr lang="en-AU">
                <a:latin typeface="+mn-lt"/>
              </a:rPr>
              <a:t>Explicit teaching of:</a:t>
            </a:r>
          </a:p>
          <a:p>
            <a:pPr marL="171450" indent="-171450">
              <a:buFont typeface="Arial" panose="020B0604020202020204" pitchFamily="34" charset="0"/>
              <a:buChar char="•"/>
              <a:defRPr/>
            </a:pPr>
            <a:r>
              <a:rPr lang="en-AU">
                <a:latin typeface="+mn-lt"/>
              </a:rPr>
              <a:t>new phonemic awareness skills (slides 16 and 17) </a:t>
            </a:r>
          </a:p>
          <a:p>
            <a:pPr marL="171450" indent="-171450">
              <a:buFont typeface="Arial" panose="020B0604020202020204" pitchFamily="34" charset="0"/>
              <a:buChar char="•"/>
              <a:defRPr/>
            </a:pPr>
            <a:r>
              <a:rPr lang="en-AU">
                <a:latin typeface="+mn-lt"/>
              </a:rPr>
              <a:t>the letter–sound correspondence </a:t>
            </a:r>
            <a:r>
              <a:rPr lang="en-AU" b="1" err="1">
                <a:latin typeface="+mn-lt"/>
              </a:rPr>
              <a:t>zz</a:t>
            </a:r>
            <a:r>
              <a:rPr lang="en-AU">
                <a:latin typeface="+mn-lt"/>
              </a:rPr>
              <a:t> says /z/ (slides 18 to 42)</a:t>
            </a:r>
          </a:p>
          <a:p>
            <a:pPr marL="171450" indent="-171450">
              <a:buFont typeface="Arial" panose="020B0604020202020204" pitchFamily="34" charset="0"/>
              <a:buChar char="•"/>
              <a:defRPr/>
            </a:pPr>
            <a:r>
              <a:rPr lang="en-AU">
                <a:latin typeface="+mn-lt"/>
              </a:rPr>
              <a:t>the irregular word </a:t>
            </a:r>
            <a:r>
              <a:rPr lang="en-AU" b="1">
                <a:latin typeface="+mn-lt"/>
              </a:rPr>
              <a:t>saw</a:t>
            </a:r>
            <a:r>
              <a:rPr lang="en-AU" b="0">
                <a:latin typeface="+mn-lt"/>
              </a:rPr>
              <a:t> (slides 34 and 35).</a:t>
            </a:r>
          </a:p>
          <a:p>
            <a:pPr>
              <a:defRPr/>
            </a:pPr>
            <a:r>
              <a:rPr lang="en-AU" b="0">
                <a:latin typeface="+mn-lt"/>
              </a:rPr>
              <a:t>T</a:t>
            </a:r>
            <a:r>
              <a:rPr lang="en-AU">
                <a:latin typeface="+mn-lt"/>
              </a:rPr>
              <a:t>akes approximately 20 minutes. </a:t>
            </a:r>
            <a:endParaRPr lang="en-AU">
              <a:latin typeface="+mn-lt"/>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latin typeface="+mn-lt"/>
            </a:endParaRPr>
          </a:p>
          <a:p>
            <a:r>
              <a:rPr lang="en-US" b="1">
                <a:latin typeface="+mn-lt"/>
              </a:rPr>
              <a:t>Lesson preparation</a:t>
            </a:r>
          </a:p>
          <a:p>
            <a:endParaRPr lang="en-US">
              <a:latin typeface="+mn-lt"/>
            </a:endParaRPr>
          </a:p>
          <a:p>
            <a:pPr marL="171450" indent="-171450">
              <a:buFont typeface="Arial" panose="020B0604020202020204" pitchFamily="34" charset="0"/>
              <a:buChar char="•"/>
            </a:pPr>
            <a:r>
              <a:rPr lang="en-US">
                <a:latin typeface="+mn-lt"/>
              </a:rPr>
              <a:t>Go to the download folder for this phase; it includes a Word file for the student sheet for this lesson. </a:t>
            </a:r>
            <a:r>
              <a:rPr lang="en-US">
                <a:effectLst/>
                <a:latin typeface="+mn-lt"/>
              </a:rPr>
              <a:t>Print one student sheet for each student </a:t>
            </a:r>
            <a:r>
              <a:rPr lang="en-AU" u="none">
                <a:latin typeface="+mn-lt"/>
              </a:rPr>
              <a:t>(to be used with slide 41).</a:t>
            </a:r>
            <a:endParaRPr lang="en-AU" u="none">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a:solidFill>
                  <a:srgbClr val="000000"/>
                </a:solidFill>
                <a:effectLst/>
                <a:latin typeface="+mn-lt"/>
              </a:rPr>
              <a:t>If desired, edit the letters on slides 20 and 21 to your preferred font.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a:latin typeface="+mn-lt"/>
              </a:rPr>
              <a:t>Prepare application tasks for independent practice (slide 42). For example, you could use the Phonics Pair Game Templates found on the Literacy Hub (www.literacyhub.edu.au/search/phonics-pair-game-templates) and add words containing letter–sound correspondences students have already learned. </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a:t>
            </a:fld>
            <a:endParaRPr lang="en-AU"/>
          </a:p>
        </p:txBody>
      </p:sp>
    </p:spTree>
    <p:extLst>
      <p:ext uri="{BB962C8B-B14F-4D97-AF65-F5344CB8AC3E}">
        <p14:creationId xmlns:p14="http://schemas.microsoft.com/office/powerpoint/2010/main" val="11548413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C768AD-0F38-F8F1-1582-762341CEE4A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903A5A8-71B2-283E-EE09-05DB280B32C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6F9B53F-7FA2-DD06-2375-26385304E06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Ask students to read the words by first reading the base word then reading it with the </a:t>
            </a:r>
            <a:r>
              <a:rPr lang="en-US" b="1"/>
              <a:t>-s </a:t>
            </a:r>
            <a:r>
              <a:rPr lang="en-US" b="0"/>
              <a:t>suffix</a:t>
            </a:r>
            <a:r>
              <a:rPr lang="en-US"/>
              <a:t>. For example, </a:t>
            </a:r>
            <a:r>
              <a:rPr lang="en-US" b="1"/>
              <a:t>hen</a:t>
            </a:r>
            <a:r>
              <a:rPr lang="en-US"/>
              <a:t>, </a:t>
            </a:r>
            <a:r>
              <a:rPr lang="en-US" b="1"/>
              <a:t>hens</a:t>
            </a:r>
            <a:r>
              <a:rPr lang="en-US"/>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You may initially place your hand over the suffix as you ask students to read each word to support this process.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Choose some students to explain what each word means. Encourage them to use the language ‘more than one’.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b="1"/>
              <a:t>Provide corrective feedback as needed:</a:t>
            </a:r>
          </a:p>
          <a:p>
            <a:r>
              <a:rPr lang="en-US"/>
              <a:t>If any students have difficulty, model this process to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p>
          <a:p>
            <a:pPr marL="0" marR="0" lvl="0" indent="0" algn="l" defTabSz="914400" rtl="0" eaLnBrk="1" fontAlgn="auto" latinLnBrk="0" hangingPunct="1">
              <a:lnSpc>
                <a:spcPct val="100000"/>
              </a:lnSpc>
              <a:spcBef>
                <a:spcPts val="0"/>
              </a:spcBef>
              <a:spcAft>
                <a:spcPts val="0"/>
              </a:spcAft>
              <a:buClrTx/>
              <a:buSzTx/>
              <a:buFontTx/>
              <a:buNone/>
              <a:tabLst/>
              <a:defRPr/>
            </a:pPr>
            <a:r>
              <a:rPr lang="en-US" b="1"/>
              <a:t>Note:</a:t>
            </a:r>
            <a:r>
              <a:rPr lang="en-US"/>
              <a:t> you may choose to ask a particular student/group/row of students to read each word.</a:t>
            </a:r>
          </a:p>
          <a:p>
            <a:endParaRPr lang="en-AU"/>
          </a:p>
        </p:txBody>
      </p:sp>
      <p:sp>
        <p:nvSpPr>
          <p:cNvPr id="4" name="Slide Number Placeholder 3">
            <a:extLst>
              <a:ext uri="{FF2B5EF4-FFF2-40B4-BE49-F238E27FC236}">
                <a16:creationId xmlns:a16="http://schemas.microsoft.com/office/drawing/2014/main" id="{18F844C3-9203-69E1-062A-DF52AD73027F}"/>
              </a:ext>
            </a:extLst>
          </p:cNvPr>
          <p:cNvSpPr>
            <a:spLocks noGrp="1"/>
          </p:cNvSpPr>
          <p:nvPr>
            <p:ph type="sldNum" sz="quarter" idx="5"/>
          </p:nvPr>
        </p:nvSpPr>
        <p:spPr/>
        <p:txBody>
          <a:bodyPr/>
          <a:lstStyle/>
          <a:p>
            <a:fld id="{5A44A9DE-4760-4494-A2B3-6554A63B8D88}" type="slidenum">
              <a:rPr lang="en-AU" smtClean="0"/>
              <a:t>10</a:t>
            </a:fld>
            <a:endParaRPr lang="en-AU"/>
          </a:p>
        </p:txBody>
      </p:sp>
    </p:spTree>
    <p:extLst>
      <p:ext uri="{BB962C8B-B14F-4D97-AF65-F5344CB8AC3E}">
        <p14:creationId xmlns:p14="http://schemas.microsoft.com/office/powerpoint/2010/main" val="25715309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9369F5-17CE-2F21-FBCB-CC744EB7802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1FF0D4B-1A23-5FB3-9BC8-EAE5FA726B8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785E537-6A6A-28C5-F485-42B97B769B7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Tell students the word each picture represents (</a:t>
            </a:r>
            <a:r>
              <a:rPr lang="en-US" b="1"/>
              <a:t>zips</a:t>
            </a:r>
            <a:r>
              <a:rPr lang="en-US" b="0"/>
              <a:t>,</a:t>
            </a:r>
            <a:r>
              <a:rPr lang="en-US" b="1"/>
              <a:t> vans</a:t>
            </a:r>
            <a:r>
              <a:rPr lang="en-US" b="0"/>
              <a:t>,</a:t>
            </a:r>
            <a:r>
              <a:rPr lang="en-US" b="1"/>
              <a:t> suns</a:t>
            </a:r>
            <a:r>
              <a:rPr lang="en-US"/>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spell each word by: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identifying and spelling the base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adding the </a:t>
            </a:r>
            <a:r>
              <a:rPr lang="en-US" b="1"/>
              <a:t>–s </a:t>
            </a:r>
            <a:r>
              <a:rPr lang="en-US"/>
              <a:t>suffix.</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Then choose a student to explain what each word means. Encourage them to use the language ‘more than one’.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indent="0">
              <a:buFont typeface="Arial" panose="020B0604020202020204" pitchFamily="34" charset="0"/>
              <a:buNone/>
            </a:pPr>
            <a:r>
              <a:rPr lang="en-US" sz="120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US" sz="1200">
              <a:effectLst/>
              <a:latin typeface="+mn-lt"/>
              <a:cs typeface="Times New Roman" panose="02020603050405020304" pitchFamily="18" charset="0"/>
            </a:endParaRPr>
          </a:p>
          <a:p>
            <a:r>
              <a:rPr lang="en-US" b="1"/>
              <a:t>Provide corrective feedback as needed:</a:t>
            </a:r>
          </a:p>
          <a:p>
            <a:r>
              <a:rPr lang="en-US"/>
              <a:t>If any students have difficulty provide scaffolding as required or model the process for them. Then ask students to try again.</a:t>
            </a:r>
          </a:p>
          <a:p>
            <a:endParaRPr lang="en-US"/>
          </a:p>
          <a:p>
            <a:endParaRPr lang="en-AU"/>
          </a:p>
        </p:txBody>
      </p:sp>
      <p:sp>
        <p:nvSpPr>
          <p:cNvPr id="4" name="Slide Number Placeholder 3">
            <a:extLst>
              <a:ext uri="{FF2B5EF4-FFF2-40B4-BE49-F238E27FC236}">
                <a16:creationId xmlns:a16="http://schemas.microsoft.com/office/drawing/2014/main" id="{3F393B5F-46FF-DAF5-5D26-E59A46D36CDD}"/>
              </a:ext>
            </a:extLst>
          </p:cNvPr>
          <p:cNvSpPr>
            <a:spLocks noGrp="1"/>
          </p:cNvSpPr>
          <p:nvPr>
            <p:ph type="sldNum" sz="quarter" idx="5"/>
          </p:nvPr>
        </p:nvSpPr>
        <p:spPr/>
        <p:txBody>
          <a:bodyPr/>
          <a:lstStyle/>
          <a:p>
            <a:fld id="{5A44A9DE-4760-4494-A2B3-6554A63B8D88}" type="slidenum">
              <a:rPr lang="en-AU" smtClean="0"/>
              <a:t>11</a:t>
            </a:fld>
            <a:endParaRPr lang="en-AU"/>
          </a:p>
        </p:txBody>
      </p:sp>
    </p:spTree>
    <p:extLst>
      <p:ext uri="{BB962C8B-B14F-4D97-AF65-F5344CB8AC3E}">
        <p14:creationId xmlns:p14="http://schemas.microsoft.com/office/powerpoint/2010/main" val="30264010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endParaRPr lang="en-US" b="0"/>
          </a:p>
          <a:p>
            <a:r>
              <a:rPr lang="en-US" b="0"/>
              <a:t>Point to each irregular word in random order. As you point, students read the word.</a:t>
            </a:r>
          </a:p>
          <a:p>
            <a:endParaRPr lang="en-US" b="0"/>
          </a:p>
          <a:p>
            <a:r>
              <a:rPr lang="en-US" b="1"/>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t>If any students do not know the word or say the wrong word, remind them of the sounds in the word, and the spelling of the word, for example: </a:t>
            </a:r>
            <a:r>
              <a:rPr lang="en-US" b="1" err="1"/>
              <a:t>wh</a:t>
            </a:r>
            <a:r>
              <a:rPr lang="en-US" b="1"/>
              <a:t>/at</a:t>
            </a:r>
            <a:r>
              <a:rPr lang="en-US" b="0"/>
              <a:t>,</a:t>
            </a:r>
            <a:r>
              <a:rPr lang="en-US" b="1"/>
              <a:t> what</a:t>
            </a:r>
            <a:r>
              <a:rPr lang="en-US" b="0"/>
              <a:t>, </a:t>
            </a:r>
            <a:r>
              <a:rPr lang="en-US" b="1" err="1"/>
              <a:t>wh</a:t>
            </a:r>
            <a:r>
              <a:rPr lang="en-US" b="1"/>
              <a:t>-at</a:t>
            </a:r>
            <a:r>
              <a:rPr lang="en-US" b="0"/>
              <a:t> spells </a:t>
            </a:r>
            <a:r>
              <a:rPr lang="en-US" b="1"/>
              <a:t>what</a:t>
            </a:r>
            <a:r>
              <a:rPr lang="en-US" b="0"/>
              <a:t>. </a:t>
            </a:r>
            <a:r>
              <a:rPr lang="en-US"/>
              <a:t>Then ask students to try again.</a:t>
            </a:r>
          </a:p>
          <a:p>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AU"/>
              <a:t>Note: you may like to ask students </a:t>
            </a:r>
            <a:r>
              <a:rPr lang="en-AU" i="0"/>
              <a:t>which two irregular words use the </a:t>
            </a:r>
            <a:r>
              <a:rPr lang="en-AU" b="1" i="0"/>
              <a:t>ere</a:t>
            </a:r>
            <a:r>
              <a:rPr lang="en-AU" i="0"/>
              <a:t> spelling to say ‘</a:t>
            </a:r>
            <a:r>
              <a:rPr lang="en-AU" b="1" i="0"/>
              <a:t>air</a:t>
            </a:r>
            <a:r>
              <a:rPr lang="en-AU" i="0"/>
              <a:t>’</a:t>
            </a:r>
            <a:r>
              <a:rPr lang="en-AU" b="0" i="0"/>
              <a:t>, and which one uses </a:t>
            </a:r>
            <a:r>
              <a:rPr lang="en-AU" b="1" i="0"/>
              <a:t>ere</a:t>
            </a:r>
            <a:r>
              <a:rPr lang="en-AU" b="0" i="0"/>
              <a:t> to say ‘</a:t>
            </a:r>
            <a:r>
              <a:rPr lang="en-AU" b="1" i="0"/>
              <a:t>ear</a:t>
            </a:r>
            <a:r>
              <a:rPr lang="en-AU" b="0" i="0"/>
              <a:t>’.</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12</a:t>
            </a:fld>
            <a:endParaRPr lang="en-AU"/>
          </a:p>
        </p:txBody>
      </p:sp>
    </p:spTree>
    <p:extLst>
      <p:ext uri="{BB962C8B-B14F-4D97-AF65-F5344CB8AC3E}">
        <p14:creationId xmlns:p14="http://schemas.microsoft.com/office/powerpoint/2010/main" val="37938936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read the sentence.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students to:</a:t>
            </a:r>
          </a:p>
          <a:p>
            <a:pPr marL="172800" lvl="0" indent="-172800">
              <a:lnSpc>
                <a:spcPct val="107000"/>
              </a:lnSpc>
              <a:buFont typeface="Symbol" panose="05050102010706020507" pitchFamily="18" charset="2"/>
              <a:buChar char=""/>
              <a:tabLst>
                <a:tab pos="5731510" algn="r"/>
              </a:tabLst>
            </a:pPr>
            <a:r>
              <a:rPr lang="en-US" sz="1200" kern="1200">
                <a:solidFill>
                  <a:schemeClr val="tx1"/>
                </a:solidFill>
                <a:latin typeface="+mn-lt"/>
                <a:ea typeface="+mn-ea"/>
                <a:cs typeface="+mn-cs"/>
              </a:rPr>
              <a:t>read previously taught irregular words fluently</a:t>
            </a:r>
            <a:endParaRPr lang="en-AU" sz="1200" kern="1200">
              <a:solidFill>
                <a:schemeClr val="tx1"/>
              </a:solidFill>
              <a:latin typeface="+mn-lt"/>
              <a:ea typeface="+mn-ea"/>
              <a:cs typeface="+mn-cs"/>
            </a:endParaRPr>
          </a:p>
          <a:p>
            <a:pPr marL="172800" lvl="0" indent="-172800">
              <a:lnSpc>
                <a:spcPct val="107000"/>
              </a:lnSpc>
              <a:spcAft>
                <a:spcPts val="800"/>
              </a:spcAft>
              <a:buFont typeface="Symbol" panose="05050102010706020507" pitchFamily="18" charset="2"/>
              <a:buChar char=""/>
              <a:tabLst>
                <a:tab pos="5731510" algn="r"/>
              </a:tabLst>
            </a:pPr>
            <a:r>
              <a:rPr lang="en-US" sz="1200" kern="1200">
                <a:solidFill>
                  <a:schemeClr val="tx1"/>
                </a:solidFill>
                <a:latin typeface="+mn-lt"/>
                <a:ea typeface="+mn-ea"/>
                <a:cs typeface="+mn-cs"/>
              </a:rPr>
              <a:t>sound out and blend to read the other words</a:t>
            </a:r>
          </a:p>
          <a:p>
            <a:pPr marL="172800" lvl="0" indent="-172800">
              <a:lnSpc>
                <a:spcPct val="107000"/>
              </a:lnSpc>
              <a:spcAft>
                <a:spcPts val="800"/>
              </a:spcAft>
              <a:buFont typeface="Symbol" panose="05050102010706020507" pitchFamily="18" charset="2"/>
              <a:buChar char=""/>
              <a:tabLst>
                <a:tab pos="5731510" algn="r"/>
              </a:tabLst>
            </a:pPr>
            <a:r>
              <a:rPr lang="en-US" sz="1200" kern="1200">
                <a:solidFill>
                  <a:schemeClr val="tx1"/>
                </a:solidFill>
                <a:latin typeface="+mn-lt"/>
                <a:ea typeface="+mn-ea"/>
                <a:cs typeface="+mn-cs"/>
              </a:rPr>
              <a:t>reread the sentence with fluency.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b="1"/>
              <a:t>Provide corrective feedback as needed:</a:t>
            </a:r>
          </a:p>
          <a:p>
            <a:r>
              <a:rPr lang="en-US"/>
              <a:t>If any students have difficulty with an aspect of reading the sentence, model the process. 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13</a:t>
            </a:fld>
            <a:endParaRPr lang="en-AU"/>
          </a:p>
        </p:txBody>
      </p:sp>
    </p:spTree>
    <p:extLst>
      <p:ext uri="{BB962C8B-B14F-4D97-AF65-F5344CB8AC3E}">
        <p14:creationId xmlns:p14="http://schemas.microsoft.com/office/powerpoint/2010/main" val="12360193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Start by reminding students that when they write sentences they should: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think about irregular words they know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stretch words to help with spelling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leave spaces between words and use previously taught punctuation.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Tell students the sentence they are going to write: </a:t>
            </a:r>
            <a:r>
              <a:rPr lang="en-US" b="1"/>
              <a:t>What a mess it still is in here. </a:t>
            </a: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Then have students: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repeat the sentence to you</a:t>
            </a:r>
            <a:endParaRPr lang="en-US">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write the sentence on their mini-whiteboard or on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effectLst/>
                <a:latin typeface="+mn-lt"/>
                <a:cs typeface="Calibri"/>
              </a:rPr>
              <a:t>show the sentence they have written by placing their mini-whiteboard underneath their chin for you to check.</a:t>
            </a:r>
            <a:endParaRPr lang="en-US" sz="1200">
              <a:effectLst/>
              <a:latin typeface="+mn-lt"/>
              <a:ea typeface="Calibri"/>
              <a:cs typeface="Calibri"/>
            </a:endParaRPr>
          </a:p>
          <a:p>
            <a:endParaRPr lang="en-US" b="1"/>
          </a:p>
          <a:p>
            <a:r>
              <a:rPr lang="en-US" b="1"/>
              <a:t>Provide corrective feedback as needed:</a:t>
            </a:r>
          </a:p>
          <a:p>
            <a:r>
              <a:rPr lang="en-US"/>
              <a:t>If any students have difficulty with an aspect of writing the sentence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14</a:t>
            </a:fld>
            <a:endParaRPr lang="en-AU"/>
          </a:p>
        </p:txBody>
      </p:sp>
    </p:spTree>
    <p:extLst>
      <p:ext uri="{BB962C8B-B14F-4D97-AF65-F5344CB8AC3E}">
        <p14:creationId xmlns:p14="http://schemas.microsoft.com/office/powerpoint/2010/main" val="29737673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End of review </a:t>
            </a:r>
          </a:p>
          <a:p>
            <a:endParaRPr lang="en-US"/>
          </a:p>
          <a:p>
            <a:r>
              <a:rPr lang="en-US"/>
              <a:t>The following slides are the </a:t>
            </a:r>
            <a:r>
              <a:rPr lang="en-US" b="1"/>
              <a:t>explicit teaching </a:t>
            </a:r>
            <a:r>
              <a:rPr lang="en-US"/>
              <a:t>part of the lesson where students are taught new skills and knowledge.</a:t>
            </a:r>
          </a:p>
          <a:p>
            <a:endParaRPr lang="en-US"/>
          </a:p>
          <a:p>
            <a:r>
              <a:rPr lang="en-US"/>
              <a:t>You might like to give the students a short break before starting the explicit teaching section.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15</a:t>
            </a:fld>
            <a:endParaRPr lang="en-AU"/>
          </a:p>
        </p:txBody>
      </p:sp>
    </p:spTree>
    <p:extLst>
      <p:ext uri="{BB962C8B-B14F-4D97-AF65-F5344CB8AC3E}">
        <p14:creationId xmlns:p14="http://schemas.microsoft.com/office/powerpoint/2010/main" val="89522950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latin typeface="+mn-lt"/>
              </a:rPr>
              <a:t>I do</a:t>
            </a:r>
          </a:p>
          <a:p>
            <a:endParaRPr lang="en-US" sz="1200">
              <a:latin typeface="+mn-lt"/>
            </a:endParaRPr>
          </a:p>
          <a:p>
            <a:r>
              <a:rPr lang="en-US" sz="1200" b="1">
                <a:latin typeface="+mn-lt"/>
              </a:rPr>
              <a:t>Build it: </a:t>
            </a:r>
            <a:r>
              <a:rPr lang="en-US" sz="1200" b="0" i="0">
                <a:solidFill>
                  <a:srgbClr val="000000"/>
                </a:solidFill>
                <a:effectLst/>
                <a:latin typeface="+mn-lt"/>
              </a:rPr>
              <a:t>Segmenting and recording adjacent consonants in CCVC words</a:t>
            </a:r>
          </a:p>
          <a:p>
            <a:endParaRPr lang="en-US" sz="1200"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a:latin typeface="+mn-lt"/>
              </a:rPr>
              <a:t>Note: </a:t>
            </a:r>
            <a:endParaRPr lang="en-US" sz="1200" b="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a:latin typeface="+mn-lt"/>
              </a:rPr>
              <a:t>This phonemic awareness activity incorporates the use of already taught letter</a:t>
            </a:r>
            <a:r>
              <a:rPr lang="en-AU" sz="1200">
                <a:effectLst/>
                <a:latin typeface="+mn-lt"/>
                <a:ea typeface="Calibri" panose="020F0502020204030204" pitchFamily="34" charset="0"/>
              </a:rPr>
              <a:t>–</a:t>
            </a:r>
            <a:r>
              <a:rPr lang="en-US" sz="1200" b="0">
                <a:latin typeface="+mn-lt"/>
              </a:rPr>
              <a:t>sound correspondences. </a:t>
            </a:r>
            <a:endParaRPr lang="en-US" sz="1200" b="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a:latin typeface="+mn-lt"/>
              </a:rPr>
              <a:t>Students should continue to be given other opportunities to </a:t>
            </a:r>
            <a:r>
              <a:rPr lang="en-US" sz="1200" b="0" err="1">
                <a:latin typeface="+mn-lt"/>
              </a:rPr>
              <a:t>practise</a:t>
            </a:r>
            <a:r>
              <a:rPr lang="en-US" sz="1200" b="0">
                <a:latin typeface="+mn-lt"/>
              </a:rPr>
              <a:t> phonemic awareness skills orally with </a:t>
            </a:r>
            <a:r>
              <a:rPr lang="en-US" sz="1200" b="0" i="0">
                <a:latin typeface="+mn-lt"/>
              </a:rPr>
              <a:t>all</a:t>
            </a:r>
            <a:r>
              <a:rPr lang="en-US" sz="1200" b="0">
                <a:latin typeface="+mn-lt"/>
              </a:rPr>
              <a:t> English speech sounds and varied word types.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a:latin typeface="+mn-lt"/>
              </a:rPr>
              <a:t>When demonstrating, it is important to isolate and highlight the two adjacent consonant sounds at the beginning of each word.</a:t>
            </a:r>
            <a:r>
              <a:rPr lang="en-US" sz="1200" b="0" i="1">
                <a:latin typeface="+mn-lt"/>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a:latin typeface="+mn-lt"/>
            </a:endParaRPr>
          </a:p>
          <a:p>
            <a:r>
              <a:rPr lang="en-US" sz="1200" b="0">
                <a:latin typeface="+mn-lt"/>
              </a:rPr>
              <a:t>Explain that you will use the consonants and the vowels on the slide to build </a:t>
            </a:r>
            <a:r>
              <a:rPr lang="en-US" sz="1200" b="0" i="0">
                <a:latin typeface="+mn-lt"/>
              </a:rPr>
              <a:t>(spell) </a:t>
            </a:r>
            <a:r>
              <a:rPr lang="en-US" sz="1200" b="0">
                <a:latin typeface="+mn-lt"/>
              </a:rPr>
              <a:t>a CCVC word. </a:t>
            </a:r>
          </a:p>
          <a:p>
            <a:endParaRPr lang="en-US" sz="1200" b="0">
              <a:latin typeface="+mn-lt"/>
              <a:ea typeface="Calibri"/>
              <a:cs typeface="Calibri"/>
            </a:endParaRPr>
          </a:p>
          <a:p>
            <a:r>
              <a:rPr lang="en-US" sz="1200" b="0">
                <a:latin typeface="+mn-lt"/>
              </a:rPr>
              <a:t>Say:</a:t>
            </a:r>
            <a:r>
              <a:rPr lang="en-US" sz="1200" b="0" i="1">
                <a:latin typeface="+mn-lt"/>
              </a:rPr>
              <a:t> I’ll use letters and sounds we know to build some CCVC words. It can be tricky to notice the second sound when two consonant sounds are next to each other. I will pay extra attention to the first two sounds</a:t>
            </a:r>
            <a:r>
              <a:rPr lang="en-US" sz="1200" b="0" i="1">
                <a:latin typeface="+mn-lt"/>
                <a:ea typeface="Calibri"/>
                <a:cs typeface="Calibri"/>
              </a:rPr>
              <a:t>.</a:t>
            </a:r>
            <a:endParaRPr lang="en-US" sz="1200" b="0">
              <a:latin typeface="+mn-lt"/>
              <a:ea typeface="Calibri"/>
              <a:cs typeface="Calibri"/>
            </a:endParaRPr>
          </a:p>
          <a:p>
            <a:endParaRPr lang="en-US" sz="1200" b="0">
              <a:latin typeface="+mn-lt"/>
            </a:endParaRPr>
          </a:p>
          <a:p>
            <a:r>
              <a:rPr lang="en-US" sz="1200" b="0">
                <a:latin typeface="+mn-lt"/>
              </a:rPr>
              <a:t>Refer to the letters you use on the slide as you write them on your class whiteboard.</a:t>
            </a:r>
            <a:endParaRPr lang="en-US" sz="1200" b="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a:latin typeface="+mn-lt"/>
              </a:rPr>
              <a:t>Say: </a:t>
            </a:r>
            <a:r>
              <a:rPr lang="en-US" sz="1200" b="0" i="1">
                <a:latin typeface="+mn-lt"/>
              </a:rPr>
              <a:t>I’ll start by building the word </a:t>
            </a:r>
            <a:r>
              <a:rPr lang="en-US" sz="1200" b="1" i="1">
                <a:latin typeface="+mn-lt"/>
              </a:rPr>
              <a:t>spin</a:t>
            </a:r>
            <a:r>
              <a:rPr lang="en-US" sz="1200" b="0" i="1">
                <a:latin typeface="+mn-lt"/>
              </a:rPr>
              <a:t>.</a:t>
            </a:r>
            <a:r>
              <a:rPr lang="en-US" sz="1200" b="1" i="0">
                <a:latin typeface="+mn-lt"/>
              </a:rPr>
              <a:t> </a:t>
            </a:r>
            <a:r>
              <a:rPr lang="en-US" sz="1200" b="0" i="1">
                <a:latin typeface="+mn-lt"/>
              </a:rPr>
              <a:t>First, I need the consonant </a:t>
            </a:r>
            <a:r>
              <a:rPr lang="en-US" sz="1200" b="1" i="1">
                <a:latin typeface="+mn-lt"/>
              </a:rPr>
              <a:t>s</a:t>
            </a:r>
            <a:r>
              <a:rPr lang="en-US" sz="1200" b="0" i="1">
                <a:latin typeface="+mn-lt"/>
              </a:rPr>
              <a:t>.</a:t>
            </a:r>
            <a:br>
              <a:rPr lang="en-US" sz="1200" b="0" i="1">
                <a:latin typeface="+mn-lt"/>
                <a:ea typeface="Calibri"/>
                <a:cs typeface="Calibri"/>
              </a:rPr>
            </a:br>
            <a:r>
              <a:rPr lang="en-US" sz="1200" b="0" i="0">
                <a:latin typeface="+mn-lt"/>
              </a:rPr>
              <a:t>Write </a:t>
            </a:r>
            <a:r>
              <a:rPr lang="en-US" sz="1200" b="1" i="0">
                <a:latin typeface="+mn-lt"/>
              </a:rPr>
              <a:t>s</a:t>
            </a:r>
            <a:r>
              <a:rPr lang="en-US" sz="1200" b="0" i="0">
                <a:latin typeface="+mn-lt"/>
              </a:rPr>
              <a:t> on your board as you say: </a:t>
            </a:r>
            <a:r>
              <a:rPr lang="en-US" sz="1200" b="0" i="1">
                <a:latin typeface="+mn-lt"/>
              </a:rPr>
              <a: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a:latin typeface="+mn-lt"/>
              </a:rPr>
              <a:t>Say: </a:t>
            </a:r>
            <a:r>
              <a:rPr lang="en-US" sz="1200" b="0" i="1">
                <a:latin typeface="+mn-lt"/>
              </a:rPr>
              <a:t>Now, I need the consonant </a:t>
            </a:r>
            <a:r>
              <a:rPr lang="en-US" sz="1200" b="1" i="1">
                <a:latin typeface="+mn-lt"/>
              </a:rPr>
              <a:t>p</a:t>
            </a:r>
            <a:r>
              <a:rPr lang="en-US" sz="1200" b="0" i="1">
                <a:latin typeface="+mn-lt"/>
              </a:rPr>
              <a:t>.</a:t>
            </a:r>
            <a:br>
              <a:rPr lang="en-US" sz="1200" b="0" i="1">
                <a:latin typeface="+mn-lt"/>
                <a:ea typeface="Calibri"/>
                <a:cs typeface="Calibri"/>
              </a:rPr>
            </a:br>
            <a:r>
              <a:rPr lang="en-US" sz="1200" b="0" i="0">
                <a:latin typeface="+mn-lt"/>
              </a:rPr>
              <a:t>Write </a:t>
            </a:r>
            <a:r>
              <a:rPr lang="en-US" sz="1200" b="1" i="0">
                <a:latin typeface="+mn-lt"/>
              </a:rPr>
              <a:t>p</a:t>
            </a:r>
            <a:r>
              <a:rPr lang="en-US" sz="1200" b="0" i="0">
                <a:latin typeface="+mn-lt"/>
              </a:rPr>
              <a:t> on your board as you say: </a:t>
            </a:r>
            <a:r>
              <a:rPr lang="en-US" sz="1200" b="0" i="1">
                <a:latin typeface="+mn-lt"/>
              </a:rPr>
              <a:t>/p/.</a:t>
            </a:r>
            <a:endParaRPr lang="en-US" sz="1200" b="0" i="1">
              <a:latin typeface="+mn-lt"/>
              <a:ea typeface="Calibri"/>
              <a:cs typeface="Calibri"/>
            </a:endParaRPr>
          </a:p>
          <a:p>
            <a:pPr marL="171450" indent="-171450">
              <a:buFont typeface="Arial" panose="020B0604020202020204" pitchFamily="34" charset="0"/>
              <a:buChar char="•"/>
              <a:defRPr/>
            </a:pPr>
            <a:r>
              <a:rPr lang="en-US" sz="1200" b="0" i="1">
                <a:latin typeface="+mn-lt"/>
              </a:rPr>
              <a:t>Now I’ll add</a:t>
            </a:r>
            <a:r>
              <a:rPr lang="en-US" sz="1200" b="1" i="1">
                <a:latin typeface="+mn-lt"/>
              </a:rPr>
              <a:t> </a:t>
            </a:r>
            <a:r>
              <a:rPr lang="en-US" sz="1200" b="1" i="1" err="1">
                <a:latin typeface="+mn-lt"/>
              </a:rPr>
              <a:t>i</a:t>
            </a:r>
            <a:r>
              <a:rPr lang="en-US" sz="1200" b="1" i="1">
                <a:latin typeface="+mn-lt"/>
              </a:rPr>
              <a:t> </a:t>
            </a:r>
            <a:r>
              <a:rPr lang="en-US" sz="1200" b="0" i="1">
                <a:latin typeface="+mn-lt"/>
              </a:rPr>
              <a:t>as my vowel.</a:t>
            </a:r>
            <a:br>
              <a:rPr lang="en-US" sz="1200" b="0" i="1">
                <a:latin typeface="+mn-lt"/>
                <a:ea typeface="Calibri"/>
                <a:cs typeface="Calibri"/>
              </a:rPr>
            </a:br>
            <a:r>
              <a:rPr lang="en-US" sz="1200" b="0" i="0">
                <a:latin typeface="+mn-lt"/>
              </a:rPr>
              <a:t>Say </a:t>
            </a:r>
            <a:r>
              <a:rPr lang="en-US" sz="1200" b="0" i="1">
                <a:latin typeface="+mn-lt"/>
              </a:rPr>
              <a:t>/</a:t>
            </a:r>
            <a:r>
              <a:rPr lang="en-US" sz="1200" b="0" i="1" err="1">
                <a:latin typeface="+mn-lt"/>
              </a:rPr>
              <a:t>i</a:t>
            </a:r>
            <a:r>
              <a:rPr lang="en-US" sz="1200" b="0" i="1">
                <a:latin typeface="+mn-lt"/>
              </a:rPr>
              <a:t>/ </a:t>
            </a:r>
            <a:r>
              <a:rPr lang="en-US" sz="1200" b="0" i="0">
                <a:latin typeface="+mn-lt"/>
              </a:rPr>
              <a:t>as you write an</a:t>
            </a:r>
            <a:r>
              <a:rPr lang="en-US" sz="1200" b="1" i="0">
                <a:latin typeface="+mn-lt"/>
              </a:rPr>
              <a:t> </a:t>
            </a:r>
            <a:r>
              <a:rPr lang="en-US" sz="1200" b="1" i="0" err="1">
                <a:latin typeface="+mn-lt"/>
              </a:rPr>
              <a:t>i</a:t>
            </a:r>
            <a:r>
              <a:rPr lang="en-US" sz="1200" b="1" i="0">
                <a:latin typeface="+mn-lt"/>
              </a:rPr>
              <a:t> </a:t>
            </a:r>
            <a:r>
              <a:rPr lang="en-US" sz="1200" b="0" i="0">
                <a:latin typeface="+mn-lt"/>
              </a:rPr>
              <a:t>on your board.</a:t>
            </a:r>
            <a:endParaRPr lang="en-US" sz="1200" b="0" i="1">
              <a:latin typeface="+mn-lt"/>
            </a:endParaRPr>
          </a:p>
          <a:p>
            <a:pPr marL="171450" indent="-171450">
              <a:buFont typeface="Arial" panose="020B0604020202020204" pitchFamily="34" charset="0"/>
              <a:buChar char="•"/>
              <a:defRPr/>
            </a:pPr>
            <a:r>
              <a:rPr lang="en-US" sz="1200" b="0" i="1">
                <a:latin typeface="+mn-lt"/>
              </a:rPr>
              <a:t>Now I will add another consonant, </a:t>
            </a:r>
            <a:r>
              <a:rPr lang="en-US" sz="1200" b="1" i="1">
                <a:latin typeface="+mn-lt"/>
              </a:rPr>
              <a:t>n</a:t>
            </a:r>
            <a:r>
              <a:rPr lang="en-US" sz="1200" b="0" i="1">
                <a:latin typeface="+mn-lt"/>
              </a:rPr>
              <a:t>.</a:t>
            </a:r>
            <a:br>
              <a:rPr lang="en-US" sz="1200" b="0" i="1">
                <a:latin typeface="+mn-lt"/>
                <a:ea typeface="Calibri"/>
                <a:cs typeface="Calibri"/>
              </a:rPr>
            </a:br>
            <a:r>
              <a:rPr lang="en-US" sz="1200" b="0" i="0">
                <a:latin typeface="+mn-lt"/>
              </a:rPr>
              <a:t>Write </a:t>
            </a:r>
            <a:r>
              <a:rPr lang="en-US" sz="1200" b="1" i="0">
                <a:latin typeface="+mn-lt"/>
              </a:rPr>
              <a:t>n</a:t>
            </a:r>
            <a:r>
              <a:rPr lang="en-US" sz="1200" b="0" i="0">
                <a:latin typeface="+mn-lt"/>
              </a:rPr>
              <a:t> on your board as you say: </a:t>
            </a:r>
            <a:r>
              <a:rPr lang="en-US" sz="1200" b="0" i="1">
                <a:latin typeface="+mn-lt"/>
              </a:rPr>
              <a:t>/n/</a:t>
            </a:r>
            <a:r>
              <a:rPr lang="en-US" sz="1200" b="0" i="0">
                <a:latin typeface="+mn-lt"/>
              </a:rPr>
              <a:t>.</a:t>
            </a:r>
            <a:endParaRPr lang="en-US" sz="1200" b="0" i="0">
              <a:latin typeface="+mn-lt"/>
              <a:ea typeface="Calibri"/>
              <a:cs typeface="Calibri"/>
            </a:endParaRPr>
          </a:p>
          <a:p>
            <a:pPr marL="171450" indent="-171450">
              <a:buFont typeface="Arial" panose="020B0604020202020204" pitchFamily="34" charset="0"/>
              <a:buChar char="•"/>
              <a:defRPr/>
            </a:pPr>
            <a:r>
              <a:rPr lang="en-US" sz="1200" b="0" i="0">
                <a:latin typeface="+mn-lt"/>
              </a:rPr>
              <a:t>Say: </a:t>
            </a:r>
            <a:r>
              <a:rPr lang="en-US" sz="1200" b="0" i="1">
                <a:latin typeface="+mn-lt"/>
              </a:rPr>
              <a:t>/s/, /p/, /</a:t>
            </a:r>
            <a:r>
              <a:rPr lang="en-US" sz="1200" b="0" i="1" err="1">
                <a:latin typeface="+mn-lt"/>
              </a:rPr>
              <a:t>i</a:t>
            </a:r>
            <a:r>
              <a:rPr lang="en-US" sz="1200" b="0" i="1">
                <a:latin typeface="+mn-lt"/>
              </a:rPr>
              <a:t>/, /n/ </a:t>
            </a:r>
            <a:r>
              <a:rPr lang="en-US" sz="1200" b="1" i="1">
                <a:latin typeface="+mn-lt"/>
              </a:rPr>
              <a:t>spin</a:t>
            </a:r>
            <a:r>
              <a:rPr lang="en-US" sz="1200" b="0" i="1">
                <a:latin typeface="+mn-lt"/>
              </a:rPr>
              <a:t>. </a:t>
            </a:r>
            <a:endParaRPr lang="en-US" sz="1200" b="0" i="1">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i="1">
              <a:latin typeface="+mn-lt"/>
            </a:endParaRPr>
          </a:p>
          <a:p>
            <a:pPr marL="0" indent="0">
              <a:buFont typeface="Arial" panose="020B0604020202020204" pitchFamily="34" charset="0"/>
              <a:buNone/>
              <a:defRPr/>
            </a:pPr>
            <a:r>
              <a:rPr lang="en-US" sz="1200" b="0" i="0">
                <a:latin typeface="+mn-lt"/>
              </a:rPr>
              <a:t>Now continue to build CCVC words, one letter at a time using the following list:</a:t>
            </a:r>
            <a:endParaRPr lang="en-US" sz="1200" b="0" i="0">
              <a:latin typeface="+mn-lt"/>
              <a:ea typeface="Calibri"/>
              <a:cs typeface="Calibri"/>
            </a:endParaRPr>
          </a:p>
          <a:p>
            <a:pPr marL="171450" indent="-171450">
              <a:buFont typeface="Arial" panose="020B0604020202020204" pitchFamily="34" charset="0"/>
              <a:buChar char="•"/>
              <a:defRPr/>
            </a:pPr>
            <a:r>
              <a:rPr lang="en-US" sz="1200" b="1">
                <a:latin typeface="+mn-lt"/>
              </a:rPr>
              <a:t>snag</a:t>
            </a:r>
          </a:p>
          <a:p>
            <a:pPr marL="171450" indent="-171450">
              <a:buFont typeface="Arial" panose="020B0604020202020204" pitchFamily="34" charset="0"/>
              <a:buChar char="•"/>
              <a:defRPr/>
            </a:pPr>
            <a:r>
              <a:rPr lang="en-US" sz="1200" b="1" i="0">
                <a:latin typeface="+mn-lt"/>
              </a:rPr>
              <a:t>glad</a:t>
            </a:r>
          </a:p>
          <a:p>
            <a:pPr marL="171450" indent="-171450">
              <a:buFont typeface="Arial" panose="020B0604020202020204" pitchFamily="34" charset="0"/>
              <a:buChar char="•"/>
              <a:defRPr/>
            </a:pPr>
            <a:r>
              <a:rPr lang="en-US" sz="1200" b="1" i="0">
                <a:latin typeface="+mn-lt"/>
              </a:rPr>
              <a:t>slid</a:t>
            </a:r>
          </a:p>
          <a:p>
            <a:pPr marL="171450" indent="-171450">
              <a:buFont typeface="Arial" panose="020B0604020202020204" pitchFamily="34" charset="0"/>
              <a:buChar char="•"/>
              <a:defRPr/>
            </a:pPr>
            <a:r>
              <a:rPr lang="en-US" sz="1200" b="1" i="0">
                <a:latin typeface="+mn-lt"/>
              </a:rPr>
              <a:t>span</a:t>
            </a:r>
            <a:endParaRPr lang="en-US" sz="1200" b="0" i="0">
              <a:latin typeface="+mn-lt"/>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16</a:t>
            </a:fld>
            <a:endParaRPr lang="en-AU"/>
          </a:p>
        </p:txBody>
      </p:sp>
    </p:spTree>
    <p:extLst>
      <p:ext uri="{BB962C8B-B14F-4D97-AF65-F5344CB8AC3E}">
        <p14:creationId xmlns:p14="http://schemas.microsoft.com/office/powerpoint/2010/main" val="233755875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We do</a:t>
            </a:r>
          </a:p>
          <a:p>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Build it: </a:t>
            </a:r>
            <a:r>
              <a:rPr lang="en-US" b="0" i="0">
                <a:solidFill>
                  <a:srgbClr val="000000"/>
                </a:solidFill>
                <a:effectLst/>
                <a:latin typeface="+mn-lt"/>
              </a:rPr>
              <a:t>Segmenting and recording adjacent consonants in CCVC words</a:t>
            </a:r>
          </a:p>
          <a:p>
            <a:endParaRPr lang="en-US" b="0">
              <a:latin typeface="+mn-lt"/>
            </a:endParaRPr>
          </a:p>
          <a:p>
            <a:r>
              <a:rPr lang="en-US" b="0">
                <a:latin typeface="+mn-lt"/>
              </a:rPr>
              <a:t>Say:</a:t>
            </a:r>
            <a:r>
              <a:rPr lang="en-US" b="0" i="1">
                <a:latin typeface="+mn-lt"/>
              </a:rPr>
              <a:t> Let’s build (spell) some words together. </a:t>
            </a:r>
          </a:p>
          <a:p>
            <a:endParaRPr lang="en-US" b="0">
              <a:latin typeface="+mn-lt"/>
            </a:endParaRPr>
          </a:p>
          <a:p>
            <a:r>
              <a:rPr lang="en-US" b="0">
                <a:latin typeface="+mn-lt"/>
              </a:rPr>
              <a:t>Start with the word </a:t>
            </a:r>
            <a:r>
              <a:rPr lang="en-US" b="1">
                <a:latin typeface="+mn-lt"/>
              </a:rPr>
              <a:t>drop</a:t>
            </a:r>
            <a:r>
              <a:rPr lang="en-US" b="0">
                <a:latin typeface="+mn-lt"/>
              </a:rPr>
              <a:t>. </a:t>
            </a:r>
          </a:p>
          <a:p>
            <a:endParaRPr lang="en-US" b="0">
              <a:latin typeface="+mn-lt"/>
            </a:endParaRPr>
          </a:p>
          <a:p>
            <a:r>
              <a:rPr lang="en-US" b="0">
                <a:latin typeface="+mn-lt"/>
              </a:rPr>
              <a:t>Support students to:</a:t>
            </a:r>
          </a:p>
          <a:p>
            <a:pPr marL="171450" indent="-171450">
              <a:buFont typeface="Arial" panose="020B0604020202020204" pitchFamily="34" charset="0"/>
              <a:buChar char="•"/>
            </a:pPr>
            <a:r>
              <a:rPr lang="en-US" b="0">
                <a:latin typeface="+mn-lt"/>
              </a:rPr>
              <a:t>segment the sounds in the words</a:t>
            </a:r>
          </a:p>
          <a:p>
            <a:pPr marL="171450" indent="-171450">
              <a:buFont typeface="Arial" panose="020B0604020202020204" pitchFamily="34" charset="0"/>
              <a:buChar char="•"/>
            </a:pPr>
            <a:r>
              <a:rPr lang="en-US" b="0">
                <a:latin typeface="+mn-lt"/>
              </a:rPr>
              <a:t>identify the consonants and vowel they will need from the slide </a:t>
            </a:r>
          </a:p>
          <a:p>
            <a:pPr marL="171450" indent="-171450">
              <a:buFont typeface="Arial" panose="020B0604020202020204" pitchFamily="34" charset="0"/>
              <a:buChar char="•"/>
            </a:pPr>
            <a:r>
              <a:rPr lang="en-US" b="0">
                <a:latin typeface="+mn-lt"/>
              </a:rPr>
              <a:t>write the letters on their mini-whiteboard to spell </a:t>
            </a:r>
            <a:r>
              <a:rPr lang="en-US" b="1">
                <a:latin typeface="+mn-lt"/>
              </a:rPr>
              <a:t>drop</a:t>
            </a:r>
            <a:r>
              <a:rPr lang="en-US" b="0">
                <a:latin typeface="+mn-lt"/>
              </a:rPr>
              <a:t>.</a:t>
            </a:r>
          </a:p>
          <a:p>
            <a:endParaRPr lang="en-US" b="0">
              <a:latin typeface="+mn-lt"/>
            </a:endParaRPr>
          </a:p>
          <a:p>
            <a:pPr marL="0" indent="0">
              <a:buFont typeface="Arial" panose="020B0604020202020204" pitchFamily="34" charset="0"/>
              <a:buNone/>
              <a:defRPr/>
            </a:pPr>
            <a:r>
              <a:rPr lang="en-US" b="0" i="0">
                <a:latin typeface="+mn-lt"/>
              </a:rPr>
              <a:t>Continue to support students as they build further CCVC words using the following words:</a:t>
            </a:r>
          </a:p>
          <a:p>
            <a:pPr marL="171450" indent="-171450">
              <a:buFont typeface="Arial" panose="020B0604020202020204" pitchFamily="34" charset="0"/>
              <a:buChar char="•"/>
            </a:pPr>
            <a:r>
              <a:rPr lang="en-US" b="1">
                <a:latin typeface="+mn-lt"/>
              </a:rPr>
              <a:t>fled</a:t>
            </a:r>
          </a:p>
          <a:p>
            <a:pPr marL="171450" indent="-171450">
              <a:buFont typeface="Arial" panose="020B0604020202020204" pitchFamily="34" charset="0"/>
              <a:buChar char="•"/>
            </a:pPr>
            <a:r>
              <a:rPr lang="en-US" b="1">
                <a:latin typeface="+mn-lt"/>
              </a:rPr>
              <a:t>trod</a:t>
            </a:r>
          </a:p>
          <a:p>
            <a:pPr marL="171450" indent="-171450">
              <a:buFont typeface="Arial" panose="020B0604020202020204" pitchFamily="34" charset="0"/>
              <a:buChar char="•"/>
            </a:pPr>
            <a:r>
              <a:rPr lang="en-US" b="1">
                <a:latin typeface="+mn-lt"/>
              </a:rPr>
              <a:t>prep</a:t>
            </a:r>
          </a:p>
          <a:p>
            <a:pPr marL="171450" indent="-171450">
              <a:buFont typeface="Arial" panose="020B0604020202020204" pitchFamily="34" charset="0"/>
              <a:buChar char="•"/>
            </a:pPr>
            <a:r>
              <a:rPr lang="en-US" b="1">
                <a:latin typeface="+mn-lt"/>
              </a:rPr>
              <a:t>plod</a:t>
            </a:r>
          </a:p>
          <a:p>
            <a:pPr marL="171450" indent="-171450">
              <a:buFont typeface="Arial" panose="020B0604020202020204" pitchFamily="34" charset="0"/>
              <a:buChar char="•"/>
            </a:pPr>
            <a:r>
              <a:rPr lang="en-US" b="1">
                <a:latin typeface="+mn-lt"/>
              </a:rPr>
              <a:t>flop</a:t>
            </a:r>
          </a:p>
          <a:p>
            <a:pPr marL="171450" indent="-171450">
              <a:buFont typeface="Arial" panose="020B0604020202020204" pitchFamily="34" charset="0"/>
              <a:buChar char="•"/>
            </a:pPr>
            <a:r>
              <a:rPr lang="en-US" b="1">
                <a:latin typeface="+mn-lt"/>
              </a:rPr>
              <a:t>trot</a:t>
            </a:r>
          </a:p>
          <a:p>
            <a:endParaRPr lang="en-US" b="0">
              <a:latin typeface="+mn-lt"/>
            </a:endParaRPr>
          </a:p>
          <a:p>
            <a:r>
              <a:rPr lang="en-US" b="0">
                <a:latin typeface="+mn-lt"/>
              </a:rPr>
              <a:t>Note: depending on how quickly your students work, you may choose to support them to work through all the words on the list or just some of the words.</a:t>
            </a:r>
            <a:endParaRPr lang="en-AU" b="0">
              <a:latin typeface="+mn-lt"/>
            </a:endParaRPr>
          </a:p>
          <a:p>
            <a:endParaRPr lang="en-US" b="0"/>
          </a:p>
        </p:txBody>
      </p:sp>
      <p:sp>
        <p:nvSpPr>
          <p:cNvPr id="4" name="Slide Number Placeholder 3"/>
          <p:cNvSpPr>
            <a:spLocks noGrp="1"/>
          </p:cNvSpPr>
          <p:nvPr>
            <p:ph type="sldNum" sz="quarter" idx="5"/>
          </p:nvPr>
        </p:nvSpPr>
        <p:spPr/>
        <p:txBody>
          <a:bodyPr/>
          <a:lstStyle/>
          <a:p>
            <a:fld id="{5A44A9DE-4760-4494-A2B3-6554A63B8D88}" type="slidenum">
              <a:rPr lang="en-AU" smtClean="0"/>
              <a:t>17</a:t>
            </a:fld>
            <a:endParaRPr lang="en-AU"/>
          </a:p>
        </p:txBody>
      </p:sp>
    </p:spTree>
    <p:extLst>
      <p:ext uri="{BB962C8B-B14F-4D97-AF65-F5344CB8AC3E}">
        <p14:creationId xmlns:p14="http://schemas.microsoft.com/office/powerpoint/2010/main" val="290644472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Set learning intention and success criteria</a:t>
            </a:r>
            <a:endParaRPr lang="en-AU" sz="1200" kern="1200">
              <a:effectLst/>
              <a:latin typeface="+mn-lt"/>
              <a:ea typeface="Times New Roman" panose="02020603050405020304" pitchFamily="18" charset="0"/>
            </a:endParaRPr>
          </a:p>
          <a:p>
            <a:endParaRPr lang="en-AU" sz="1200" kern="1200">
              <a:effectLst/>
              <a:latin typeface="+mn-lt"/>
              <a:ea typeface="Times New Roman" panose="02020603050405020304" pitchFamily="18" charset="0"/>
            </a:endParaRPr>
          </a:p>
          <a:p>
            <a:r>
              <a:rPr lang="en-AU" sz="1200" kern="1200">
                <a:effectLst/>
                <a:latin typeface="+mn-lt"/>
                <a:ea typeface="Times New Roman" panose="02020603050405020304" pitchFamily="18" charset="0"/>
              </a:rPr>
              <a:t>The letter–sound correspondence introduced in this lesson is </a:t>
            </a:r>
            <a:r>
              <a:rPr lang="en-AU" sz="1200" b="1" kern="1200" err="1">
                <a:effectLst/>
                <a:latin typeface="+mn-lt"/>
                <a:ea typeface="Times New Roman" panose="02020603050405020304" pitchFamily="18" charset="0"/>
              </a:rPr>
              <a:t>zz</a:t>
            </a:r>
            <a:r>
              <a:rPr lang="en-AU" sz="1200" kern="1200">
                <a:effectLst/>
                <a:latin typeface="+mn-lt"/>
                <a:ea typeface="Times New Roman" panose="02020603050405020304" pitchFamily="18" charset="0"/>
              </a:rPr>
              <a:t> making a /z/ sound. </a:t>
            </a:r>
          </a:p>
          <a:p>
            <a:endParaRPr lang="en-AU" sz="1200">
              <a:effectLst/>
              <a:latin typeface="+mn-lt"/>
              <a:ea typeface="Times New Roman" panose="02020603050405020304" pitchFamily="18" charset="0"/>
            </a:endParaRPr>
          </a:p>
          <a:p>
            <a:r>
              <a:rPr lang="en-US" sz="1200" b="1" i="0" u="none" strike="noStrike" baseline="0">
                <a:solidFill>
                  <a:srgbClr val="000000"/>
                </a:solidFill>
                <a:latin typeface="+mn-lt"/>
              </a:rPr>
              <a:t>Spelling </a:t>
            </a:r>
            <a:r>
              <a:rPr lang="en-US" sz="1200" b="1" i="0" u="none" strike="noStrike" baseline="0" err="1">
                <a:solidFill>
                  <a:srgbClr val="000000"/>
                </a:solidFill>
                <a:latin typeface="+mn-lt"/>
              </a:rPr>
              <a:t>generalisation</a:t>
            </a:r>
            <a:endParaRPr lang="en-US" sz="1200" b="0" i="0" u="none" strike="noStrike" baseline="0">
              <a:solidFill>
                <a:srgbClr val="000000"/>
              </a:solidFill>
              <a:latin typeface="+mn-lt"/>
            </a:endParaRPr>
          </a:p>
          <a:p>
            <a:pPr marL="0" indent="-172800">
              <a:buFont typeface="Arial" panose="020B0604020202020204" pitchFamily="34" charset="0"/>
              <a:buChar char="•"/>
            </a:pPr>
            <a:r>
              <a:rPr lang="en-US" sz="1200" b="0" i="0" u="none" strike="noStrike" baseline="0">
                <a:solidFill>
                  <a:srgbClr val="000000"/>
                </a:solidFill>
                <a:latin typeface="+mn-lt"/>
              </a:rPr>
              <a:t>When a one-syllable word ends in </a:t>
            </a:r>
            <a:r>
              <a:rPr lang="en-US" sz="1200" b="1" i="0" u="none" strike="noStrike" baseline="0">
                <a:solidFill>
                  <a:srgbClr val="000000"/>
                </a:solidFill>
                <a:latin typeface="+mn-lt"/>
              </a:rPr>
              <a:t>f</a:t>
            </a:r>
            <a:r>
              <a:rPr lang="en-US" sz="1200" b="0" i="0" u="none" strike="noStrike" baseline="0">
                <a:solidFill>
                  <a:srgbClr val="000000"/>
                </a:solidFill>
                <a:latin typeface="+mn-lt"/>
              </a:rPr>
              <a:t>,</a:t>
            </a:r>
            <a:r>
              <a:rPr lang="en-US" sz="1200" b="1" i="0" u="none" strike="noStrike" baseline="0">
                <a:solidFill>
                  <a:srgbClr val="000000"/>
                </a:solidFill>
                <a:latin typeface="+mn-lt"/>
              </a:rPr>
              <a:t> l</a:t>
            </a:r>
            <a:r>
              <a:rPr lang="en-US" sz="1200" b="0" i="0" u="none" strike="noStrike" baseline="0">
                <a:solidFill>
                  <a:srgbClr val="000000"/>
                </a:solidFill>
                <a:latin typeface="+mn-lt"/>
              </a:rPr>
              <a:t>,</a:t>
            </a:r>
            <a:r>
              <a:rPr lang="en-US" sz="1200" b="1" i="0" u="none" strike="noStrike" baseline="0">
                <a:solidFill>
                  <a:srgbClr val="000000"/>
                </a:solidFill>
                <a:latin typeface="+mn-lt"/>
              </a:rPr>
              <a:t> s </a:t>
            </a:r>
            <a:r>
              <a:rPr lang="en-US" sz="1200" b="0" i="0" u="none" strike="noStrike" baseline="0">
                <a:solidFill>
                  <a:srgbClr val="000000"/>
                </a:solidFill>
                <a:latin typeface="+mn-lt"/>
              </a:rPr>
              <a:t>or </a:t>
            </a:r>
            <a:r>
              <a:rPr lang="en-US" sz="1200" b="1" i="0" u="none" strike="noStrike" baseline="0">
                <a:solidFill>
                  <a:srgbClr val="000000"/>
                </a:solidFill>
                <a:latin typeface="+mn-lt"/>
              </a:rPr>
              <a:t>z</a:t>
            </a:r>
            <a:r>
              <a:rPr lang="en-US" sz="1200" b="0" i="0" u="none" strike="noStrike" baseline="0">
                <a:solidFill>
                  <a:srgbClr val="000000"/>
                </a:solidFill>
                <a:latin typeface="+mn-lt"/>
              </a:rPr>
              <a:t> after a short vowel, the final consonant is doubled. </a:t>
            </a:r>
          </a:p>
          <a:p>
            <a:pPr marL="0" indent="-172800">
              <a:buFont typeface="Arial" panose="020B0604020202020204" pitchFamily="34" charset="0"/>
              <a:buChar char="•"/>
            </a:pPr>
            <a:r>
              <a:rPr lang="en-US" sz="1200" b="0" i="0" u="none" strike="noStrike" baseline="0">
                <a:solidFill>
                  <a:srgbClr val="000000"/>
                </a:solidFill>
                <a:latin typeface="+mn-lt"/>
              </a:rPr>
              <a:t>This pattern can be remembered using the word ‘</a:t>
            </a:r>
            <a:r>
              <a:rPr lang="en-US" sz="1200" b="1" i="0" u="none" strike="noStrike" baseline="0">
                <a:solidFill>
                  <a:srgbClr val="000000"/>
                </a:solidFill>
                <a:latin typeface="+mn-lt"/>
              </a:rPr>
              <a:t>floss</a:t>
            </a:r>
            <a:r>
              <a:rPr lang="en-US" sz="1200" b="0" i="0" u="none" strike="noStrike" baseline="0">
                <a:solidFill>
                  <a:srgbClr val="000000"/>
                </a:solidFill>
                <a:latin typeface="+mn-lt"/>
              </a:rPr>
              <a:t>’.</a:t>
            </a:r>
            <a:endParaRPr lang="en-AU" sz="1200" kern="1200">
              <a:effectLst/>
              <a:latin typeface="+mn-lt"/>
              <a:ea typeface="Times New Roman" panose="02020603050405020304" pitchFamily="18" charset="0"/>
            </a:endParaRPr>
          </a:p>
          <a:p>
            <a:endParaRPr lang="en-AU" sz="1200" kern="1200">
              <a:effectLst/>
              <a:latin typeface="+mn-lt"/>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Note: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a:latin typeface="+mn-lt"/>
              </a:rPr>
              <a:t>There are limited </a:t>
            </a:r>
            <a:r>
              <a:rPr lang="en-US" sz="1200">
                <a:effectLst/>
                <a:latin typeface="+mn-lt"/>
              </a:rPr>
              <a:t>one-syllable words with </a:t>
            </a:r>
            <a:r>
              <a:rPr lang="en-US" sz="1200" b="1" err="1">
                <a:effectLst/>
                <a:latin typeface="+mn-lt"/>
              </a:rPr>
              <a:t>zz</a:t>
            </a:r>
            <a:r>
              <a:rPr lang="en-US" sz="1200">
                <a:effectLst/>
                <a:latin typeface="+mn-lt"/>
              </a:rPr>
              <a:t> in them</a:t>
            </a:r>
            <a:r>
              <a:rPr lang="en-US" sz="1200" b="0">
                <a:latin typeface="+mn-lt"/>
              </a:rPr>
              <a:t> that students can read at this point.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a:latin typeface="+mn-lt"/>
              </a:rPr>
              <a:t>Knowing about words with </a:t>
            </a:r>
            <a:r>
              <a:rPr lang="en-US" sz="1200" b="1" err="1">
                <a:latin typeface="+mn-lt"/>
              </a:rPr>
              <a:t>zz</a:t>
            </a:r>
            <a:r>
              <a:rPr lang="en-US" sz="1200" b="0">
                <a:latin typeface="+mn-lt"/>
              </a:rPr>
              <a:t> will be helpful when students learn to read and spell </a:t>
            </a:r>
            <a:r>
              <a:rPr lang="en-US" sz="1200">
                <a:effectLst/>
                <a:latin typeface="+mn-lt"/>
              </a:rPr>
              <a:t>two-syllable </a:t>
            </a:r>
            <a:r>
              <a:rPr lang="en-US" sz="1200" b="0">
                <a:latin typeface="+mn-lt"/>
              </a:rPr>
              <a:t>words.</a:t>
            </a:r>
          </a:p>
          <a:p>
            <a:endParaRPr lang="en-US" sz="1200" kern="1200">
              <a:effectLst/>
              <a:latin typeface="+mn-lt"/>
              <a:ea typeface="Times New Roman" panose="02020603050405020304" pitchFamily="18" charset="0"/>
            </a:endParaRPr>
          </a:p>
          <a:p>
            <a:r>
              <a:rPr lang="en-AU" sz="1200" kern="1200">
                <a:effectLst/>
                <a:latin typeface="+mn-lt"/>
                <a:ea typeface="Times New Roman" panose="02020603050405020304" pitchFamily="18" charset="0"/>
              </a:rPr>
              <a:t>The irregular word* in this lesson is </a:t>
            </a:r>
            <a:r>
              <a:rPr lang="en-AU" sz="1200" b="1" kern="1200">
                <a:effectLst/>
                <a:latin typeface="+mn-lt"/>
                <a:ea typeface="Times New Roman" panose="02020603050405020304" pitchFamily="18" charset="0"/>
              </a:rPr>
              <a:t>saw</a:t>
            </a:r>
            <a:r>
              <a:rPr lang="en-AU" sz="1200" kern="1200">
                <a:effectLst/>
                <a:latin typeface="+mn-lt"/>
                <a:ea typeface="Times New Roman" panose="02020603050405020304" pitchFamily="18" charset="0"/>
              </a:rPr>
              <a:t>. </a:t>
            </a:r>
          </a:p>
          <a:p>
            <a:endParaRPr lang="en-AU" sz="1200" kern="1200">
              <a:effectLst/>
              <a:latin typeface="+mn-lt"/>
              <a:ea typeface="Times New Roman" panose="02020603050405020304" pitchFamily="18" charset="0"/>
            </a:endParaRPr>
          </a:p>
          <a:p>
            <a:r>
              <a:rPr lang="en-AU" sz="1200" kern="1200">
                <a:effectLst/>
                <a:latin typeface="+mn-lt"/>
                <a:ea typeface="Times New Roman" panose="02020603050405020304" pitchFamily="18" charset="0"/>
              </a:rPr>
              <a:t>*</a:t>
            </a:r>
            <a:r>
              <a:rPr lang="en-US" sz="1200">
                <a:effectLst/>
                <a:latin typeface="+mn-lt"/>
                <a:ea typeface="Times New Roman" panose="02020603050405020304" pitchFamily="18" charset="0"/>
              </a:rPr>
              <a:t>Irregular words are words containing letter–sound correspondences that students have not yet learned. </a:t>
            </a:r>
            <a:r>
              <a:rPr lang="en-US" sz="1200" kern="1200">
                <a:effectLst/>
                <a:latin typeface="+mn-lt"/>
                <a:ea typeface="Times New Roman" panose="02020603050405020304" pitchFamily="18" charset="0"/>
              </a:rPr>
              <a:t>These </a:t>
            </a:r>
            <a:r>
              <a:rPr lang="en-AU" sz="1200" kern="1200">
                <a:effectLst/>
                <a:latin typeface="+mn-lt"/>
                <a:ea typeface="Times New Roman" panose="02020603050405020304" pitchFamily="18" charset="0"/>
              </a:rPr>
              <a:t>should be included as part of lessons, as students will need them early in their reading and writing development. The reading and writing of irregular words is not the primary focus for this lesson, so is not included in the success criteria. </a:t>
            </a:r>
            <a:endParaRPr lang="en-AU" sz="1200">
              <a:effectLst/>
              <a:latin typeface="+mn-lt"/>
              <a:ea typeface="Times New Roman" panose="02020603050405020304" pitchFamily="18" charset="0"/>
            </a:endParaRPr>
          </a:p>
          <a:p>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Note: When spelling an irregular word orally, say the letter names aloud, grouping the letter names together according to the sounds in the word, for example, </a:t>
            </a:r>
            <a:r>
              <a:rPr lang="en-US" sz="1200" b="1">
                <a:latin typeface="+mn-lt"/>
              </a:rPr>
              <a:t>s-aw </a:t>
            </a:r>
            <a:r>
              <a:rPr lang="en-US" sz="1200" b="0">
                <a:latin typeface="+mn-lt"/>
              </a:rPr>
              <a:t>spells </a:t>
            </a:r>
            <a:r>
              <a:rPr lang="en-US" sz="1200" b="1">
                <a:latin typeface="+mn-lt"/>
              </a:rPr>
              <a:t>saw</a:t>
            </a:r>
            <a:r>
              <a:rPr lang="en-US" sz="1200" b="0">
                <a:latin typeface="+mn-lt"/>
              </a:rPr>
              <a:t>.</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18</a:t>
            </a:fld>
            <a:endParaRPr lang="en-AU"/>
          </a:p>
        </p:txBody>
      </p:sp>
    </p:spTree>
    <p:extLst>
      <p:ext uri="{BB962C8B-B14F-4D97-AF65-F5344CB8AC3E}">
        <p14:creationId xmlns:p14="http://schemas.microsoft.com/office/powerpoint/2010/main" val="25562551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Use this slide to introduce the </a:t>
            </a:r>
            <a:r>
              <a:rPr lang="en-US" b="1" dirty="0">
                <a:latin typeface="+mn-lt"/>
              </a:rPr>
              <a:t>floss spelling </a:t>
            </a:r>
            <a:r>
              <a:rPr lang="en-US" b="1" dirty="0" err="1">
                <a:latin typeface="+mn-lt"/>
              </a:rPr>
              <a:t>generalisation</a:t>
            </a:r>
            <a:r>
              <a:rPr lang="en-US" dirty="0">
                <a:latin typeface="+mn-lt"/>
              </a:rPr>
              <a:t>: W</a:t>
            </a:r>
            <a:r>
              <a:rPr lang="en-US" sz="1200" b="0" i="0" u="none" strike="noStrike" baseline="0" dirty="0">
                <a:solidFill>
                  <a:srgbClr val="000000"/>
                </a:solidFill>
                <a:latin typeface="+mn-lt"/>
              </a:rPr>
              <a:t>hen a one-syllable word ends in </a:t>
            </a:r>
            <a:r>
              <a:rPr lang="en-US" sz="1200" b="1" i="0" u="none" strike="noStrike" baseline="0" dirty="0">
                <a:solidFill>
                  <a:srgbClr val="000000"/>
                </a:solidFill>
                <a:latin typeface="+mn-lt"/>
              </a:rPr>
              <a:t>f</a:t>
            </a:r>
            <a:r>
              <a:rPr lang="en-US" sz="1200" b="0" i="0" u="none" strike="noStrike" baseline="0" dirty="0">
                <a:solidFill>
                  <a:srgbClr val="000000"/>
                </a:solidFill>
                <a:latin typeface="+mn-lt"/>
              </a:rPr>
              <a:t>,</a:t>
            </a:r>
            <a:r>
              <a:rPr lang="en-US" sz="1200" b="1" i="0" u="none" strike="noStrike" baseline="0" dirty="0">
                <a:solidFill>
                  <a:srgbClr val="000000"/>
                </a:solidFill>
                <a:latin typeface="+mn-lt"/>
              </a:rPr>
              <a:t> l</a:t>
            </a:r>
            <a:r>
              <a:rPr lang="en-US" sz="1200" b="0" i="0" u="none" strike="noStrike" baseline="0" dirty="0">
                <a:solidFill>
                  <a:srgbClr val="000000"/>
                </a:solidFill>
                <a:latin typeface="+mn-lt"/>
              </a:rPr>
              <a:t>,</a:t>
            </a:r>
            <a:r>
              <a:rPr lang="en-US" sz="1200" b="1" i="0" u="none" strike="noStrike" baseline="0" dirty="0">
                <a:solidFill>
                  <a:srgbClr val="000000"/>
                </a:solidFill>
                <a:latin typeface="+mn-lt"/>
              </a:rPr>
              <a:t> s </a:t>
            </a:r>
            <a:r>
              <a:rPr lang="en-US" sz="1200" b="0" i="0" u="none" strike="noStrike" baseline="0" dirty="0">
                <a:solidFill>
                  <a:srgbClr val="000000"/>
                </a:solidFill>
                <a:latin typeface="+mn-lt"/>
              </a:rPr>
              <a:t>or </a:t>
            </a:r>
            <a:r>
              <a:rPr lang="en-US" sz="1200" b="1" i="0" u="none" strike="noStrike" baseline="0" dirty="0">
                <a:solidFill>
                  <a:srgbClr val="000000"/>
                </a:solidFill>
                <a:latin typeface="+mn-lt"/>
              </a:rPr>
              <a:t>z</a:t>
            </a:r>
            <a:r>
              <a:rPr lang="en-US" sz="1200" b="0" i="0" u="none" strike="noStrike" baseline="0" dirty="0">
                <a:solidFill>
                  <a:srgbClr val="000000"/>
                </a:solidFill>
                <a:latin typeface="+mn-lt"/>
              </a:rPr>
              <a:t> after a short vowel sound, the final consonant is doubled.</a:t>
            </a:r>
            <a:endParaRPr lang="en-US" i="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latin typeface="+mn-lt"/>
              </a:rPr>
              <a:t>Explain to students that this spelling generalisation will help them remember when to use some new ways to spell sounds they know.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latin typeface="+mn-lt"/>
              </a:rPr>
              <a:t>Say: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i="1" dirty="0">
                <a:latin typeface="+mn-lt"/>
              </a:rPr>
              <a:t>This is a picture of fairy floss. The word written next to it is </a:t>
            </a:r>
            <a:r>
              <a:rPr lang="en-AU" b="1" i="1" dirty="0">
                <a:latin typeface="+mn-lt"/>
              </a:rPr>
              <a:t>floss</a:t>
            </a:r>
            <a:r>
              <a:rPr lang="en-AU" b="0" i="1" dirty="0">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1" i="1" dirty="0">
                <a:latin typeface="+mn-lt"/>
              </a:rPr>
              <a:t>Floss</a:t>
            </a:r>
            <a:r>
              <a:rPr lang="en-AU" i="1" dirty="0">
                <a:latin typeface="+mn-lt"/>
              </a:rPr>
              <a:t> is a one-syllable word. It has the short vowel sound /o/ followed by the consonant sound /s/.</a:t>
            </a:r>
          </a:p>
          <a:p>
            <a:pPr marL="0" indent="-172800">
              <a:buFont typeface="Arial" panose="020B0604020202020204" pitchFamily="34" charset="0"/>
              <a:buChar char="•"/>
            </a:pPr>
            <a:r>
              <a:rPr lang="en-AU" i="1" dirty="0">
                <a:latin typeface="+mn-lt"/>
              </a:rPr>
              <a:t>In the word </a:t>
            </a:r>
            <a:r>
              <a:rPr lang="en-AU" b="1" i="1" dirty="0">
                <a:latin typeface="+mn-lt"/>
              </a:rPr>
              <a:t>floss</a:t>
            </a:r>
            <a:r>
              <a:rPr lang="en-AU" i="1" dirty="0">
                <a:latin typeface="+mn-lt"/>
              </a:rPr>
              <a:t> we write </a:t>
            </a:r>
            <a:r>
              <a:rPr lang="en-AU" b="1" i="1" dirty="0">
                <a:latin typeface="+mn-lt"/>
              </a:rPr>
              <a:t>ss</a:t>
            </a:r>
            <a:r>
              <a:rPr lang="en-AU" i="1" dirty="0">
                <a:latin typeface="+mn-lt"/>
              </a:rPr>
              <a:t> instead of </a:t>
            </a:r>
            <a:r>
              <a:rPr lang="en-AU" b="1" i="1" dirty="0">
                <a:latin typeface="+mn-lt"/>
              </a:rPr>
              <a:t>s</a:t>
            </a:r>
            <a:r>
              <a:rPr lang="en-AU" i="1" dirty="0">
                <a:latin typeface="+mn-lt"/>
              </a:rPr>
              <a:t> because </a:t>
            </a:r>
            <a:r>
              <a:rPr lang="en-US" sz="1200" b="0" i="1" u="none" strike="noStrike" baseline="0" dirty="0">
                <a:solidFill>
                  <a:srgbClr val="000000"/>
                </a:solidFill>
                <a:latin typeface="+mn-lt"/>
              </a:rPr>
              <a:t>when a one-syllable word ends in </a:t>
            </a:r>
            <a:r>
              <a:rPr lang="en-US" sz="1200" b="1" i="1" u="none" strike="noStrike" baseline="0" dirty="0">
                <a:solidFill>
                  <a:srgbClr val="000000"/>
                </a:solidFill>
                <a:latin typeface="+mn-lt"/>
              </a:rPr>
              <a:t>f</a:t>
            </a:r>
            <a:r>
              <a:rPr lang="en-US" sz="1200" b="0" i="1" u="none" strike="noStrike" baseline="0" dirty="0">
                <a:solidFill>
                  <a:srgbClr val="000000"/>
                </a:solidFill>
                <a:latin typeface="+mn-lt"/>
              </a:rPr>
              <a:t>,</a:t>
            </a:r>
            <a:r>
              <a:rPr lang="en-US" sz="1200" b="1" i="1" u="none" strike="noStrike" baseline="0" dirty="0">
                <a:solidFill>
                  <a:srgbClr val="000000"/>
                </a:solidFill>
                <a:latin typeface="+mn-lt"/>
              </a:rPr>
              <a:t> l</a:t>
            </a:r>
            <a:r>
              <a:rPr lang="en-US" sz="1200" b="0" i="1" u="none" strike="noStrike" baseline="0" dirty="0">
                <a:solidFill>
                  <a:srgbClr val="000000"/>
                </a:solidFill>
                <a:latin typeface="+mn-lt"/>
              </a:rPr>
              <a:t>,</a:t>
            </a:r>
            <a:r>
              <a:rPr lang="en-US" sz="1200" b="1" i="1" u="none" strike="noStrike" baseline="0" dirty="0">
                <a:solidFill>
                  <a:srgbClr val="000000"/>
                </a:solidFill>
                <a:latin typeface="+mn-lt"/>
              </a:rPr>
              <a:t> s </a:t>
            </a:r>
            <a:r>
              <a:rPr lang="en-US" sz="1200" b="0" i="1" u="none" strike="noStrike" baseline="0" dirty="0">
                <a:solidFill>
                  <a:srgbClr val="000000"/>
                </a:solidFill>
                <a:latin typeface="+mn-lt"/>
              </a:rPr>
              <a:t>or </a:t>
            </a:r>
            <a:r>
              <a:rPr lang="en-US" sz="1200" b="1" i="1" u="none" strike="noStrike" baseline="0" dirty="0">
                <a:solidFill>
                  <a:srgbClr val="000000"/>
                </a:solidFill>
                <a:latin typeface="+mn-lt"/>
              </a:rPr>
              <a:t>z</a:t>
            </a:r>
            <a:r>
              <a:rPr lang="en-US" sz="1200" b="0" i="1" u="none" strike="noStrike" baseline="0" dirty="0">
                <a:solidFill>
                  <a:srgbClr val="000000"/>
                </a:solidFill>
                <a:latin typeface="+mn-lt"/>
              </a:rPr>
              <a:t> after a short vowel, the final consonant is doubled. </a:t>
            </a:r>
          </a:p>
          <a:p>
            <a:pPr marL="0" indent="-172800">
              <a:buFont typeface="Arial" panose="020B0604020202020204" pitchFamily="34" charset="0"/>
              <a:buChar char="•"/>
            </a:pPr>
            <a:r>
              <a:rPr lang="en-AU" i="1" dirty="0">
                <a:latin typeface="+mn-lt"/>
              </a:rPr>
              <a:t>The letters,</a:t>
            </a:r>
            <a:r>
              <a:rPr lang="en-US" sz="1200" b="1" i="1" u="none" strike="noStrike" baseline="0" dirty="0">
                <a:solidFill>
                  <a:srgbClr val="000000"/>
                </a:solidFill>
                <a:latin typeface="+mn-lt"/>
              </a:rPr>
              <a:t> f</a:t>
            </a:r>
            <a:r>
              <a:rPr lang="en-US" sz="1200" b="0" i="1" u="none" strike="noStrike" baseline="0" dirty="0">
                <a:solidFill>
                  <a:srgbClr val="000000"/>
                </a:solidFill>
                <a:latin typeface="+mn-lt"/>
              </a:rPr>
              <a:t>,</a:t>
            </a:r>
            <a:r>
              <a:rPr lang="en-US" sz="1200" b="1" i="1" u="none" strike="noStrike" baseline="0" dirty="0">
                <a:solidFill>
                  <a:srgbClr val="000000"/>
                </a:solidFill>
                <a:latin typeface="+mn-lt"/>
              </a:rPr>
              <a:t> l </a:t>
            </a:r>
            <a:r>
              <a:rPr lang="en-US" sz="1200" b="0" i="1" u="none" strike="noStrike" baseline="0" dirty="0">
                <a:solidFill>
                  <a:srgbClr val="000000"/>
                </a:solidFill>
                <a:latin typeface="+mn-lt"/>
              </a:rPr>
              <a:t>and</a:t>
            </a:r>
            <a:r>
              <a:rPr lang="en-US" sz="1200" b="1" i="1" u="none" strike="noStrike" baseline="0" dirty="0">
                <a:solidFill>
                  <a:srgbClr val="000000"/>
                </a:solidFill>
                <a:latin typeface="+mn-lt"/>
              </a:rPr>
              <a:t> s </a:t>
            </a:r>
            <a:r>
              <a:rPr lang="en-US" sz="1200" b="0" i="1" u="none" strike="noStrike" baseline="0" dirty="0">
                <a:solidFill>
                  <a:srgbClr val="000000"/>
                </a:solidFill>
                <a:latin typeface="+mn-lt"/>
              </a:rPr>
              <a:t>are in the word </a:t>
            </a:r>
            <a:r>
              <a:rPr lang="en-US" sz="1200" b="1" i="1" u="none" strike="noStrike" baseline="0" dirty="0">
                <a:solidFill>
                  <a:srgbClr val="000000"/>
                </a:solidFill>
                <a:latin typeface="+mn-lt"/>
              </a:rPr>
              <a:t>floss</a:t>
            </a:r>
            <a:r>
              <a:rPr lang="en-US" sz="1200" b="0" i="1" u="none" strike="noStrike" baseline="0" dirty="0">
                <a:solidFill>
                  <a:srgbClr val="000000"/>
                </a:solidFill>
                <a:latin typeface="+mn-lt"/>
              </a:rPr>
              <a:t>. This can help us remember which letters to double. </a:t>
            </a:r>
          </a:p>
          <a:p>
            <a:pPr marL="0" indent="-172800">
              <a:buFont typeface="Arial" panose="020B0604020202020204" pitchFamily="34" charset="0"/>
              <a:buChar char="•"/>
            </a:pPr>
            <a:r>
              <a:rPr lang="en-US" sz="1200" b="0" i="1" u="none" strike="noStrike" baseline="0" dirty="0">
                <a:solidFill>
                  <a:srgbClr val="000000"/>
                </a:solidFill>
                <a:latin typeface="+mn-lt"/>
              </a:rPr>
              <a:t>The letter </a:t>
            </a:r>
            <a:r>
              <a:rPr lang="en-US" sz="1200" b="1" i="1" u="none" strike="noStrike" baseline="0" dirty="0">
                <a:solidFill>
                  <a:srgbClr val="000000"/>
                </a:solidFill>
                <a:latin typeface="+mn-lt"/>
              </a:rPr>
              <a:t>z</a:t>
            </a:r>
            <a:r>
              <a:rPr lang="en-US" sz="1200" b="0" i="1" u="none" strike="noStrike" baseline="0" dirty="0">
                <a:solidFill>
                  <a:srgbClr val="000000"/>
                </a:solidFill>
                <a:latin typeface="+mn-lt"/>
              </a:rPr>
              <a:t> is not in the word </a:t>
            </a:r>
            <a:r>
              <a:rPr lang="en-US" sz="1200" b="1" i="1" u="none" strike="noStrike" baseline="0" dirty="0">
                <a:solidFill>
                  <a:srgbClr val="000000"/>
                </a:solidFill>
                <a:latin typeface="+mn-lt"/>
              </a:rPr>
              <a:t>floss</a:t>
            </a:r>
            <a:r>
              <a:rPr lang="en-US" sz="1200" b="0" i="1" u="none" strike="noStrike" baseline="0" dirty="0">
                <a:solidFill>
                  <a:srgbClr val="000000"/>
                </a:solidFill>
                <a:latin typeface="+mn-lt"/>
              </a:rPr>
              <a:t>, but we also need to remember to include </a:t>
            </a:r>
            <a:r>
              <a:rPr lang="en-US" sz="1200" b="1" i="1" u="none" strike="noStrike" baseline="0" dirty="0">
                <a:solidFill>
                  <a:srgbClr val="000000"/>
                </a:solidFill>
                <a:latin typeface="+mn-lt"/>
              </a:rPr>
              <a:t>z</a:t>
            </a:r>
            <a:r>
              <a:rPr lang="en-US" sz="1200" b="0" i="1" u="none" strike="noStrike" baseline="0" dirty="0">
                <a:solidFill>
                  <a:srgbClr val="000000"/>
                </a:solidFill>
                <a:latin typeface="+mn-lt"/>
              </a:rPr>
              <a:t>. The letter </a:t>
            </a:r>
            <a:r>
              <a:rPr lang="en-US" sz="1200" b="1" i="1" u="none" strike="noStrike" baseline="0" dirty="0">
                <a:solidFill>
                  <a:srgbClr val="000000"/>
                </a:solidFill>
                <a:latin typeface="+mn-lt"/>
              </a:rPr>
              <a:t>z</a:t>
            </a:r>
            <a:r>
              <a:rPr lang="en-US" sz="1200" b="0" i="1" u="none" strike="noStrike" baseline="0" dirty="0">
                <a:solidFill>
                  <a:srgbClr val="000000"/>
                </a:solidFill>
                <a:latin typeface="+mn-lt"/>
              </a:rPr>
              <a:t> is in the picture to help you remember this.</a:t>
            </a:r>
          </a:p>
          <a:p>
            <a:pPr marL="0" indent="-172800">
              <a:buFont typeface="Arial" panose="020B0604020202020204" pitchFamily="34" charset="0"/>
              <a:buChar char="•"/>
            </a:pPr>
            <a:r>
              <a:rPr lang="en-US" sz="1200" b="0" i="1" u="none" strike="noStrike" baseline="0" dirty="0">
                <a:solidFill>
                  <a:srgbClr val="000000"/>
                </a:solidFill>
                <a:latin typeface="+mn-lt"/>
              </a:rPr>
              <a:t>Today, we’re going to learn about and </a:t>
            </a:r>
            <a:r>
              <a:rPr lang="en-US" sz="1200" b="0" i="1" u="none" strike="noStrike" baseline="0" dirty="0" err="1">
                <a:solidFill>
                  <a:srgbClr val="000000"/>
                </a:solidFill>
                <a:latin typeface="+mn-lt"/>
              </a:rPr>
              <a:t>practise</a:t>
            </a:r>
            <a:r>
              <a:rPr lang="en-US" sz="1200" b="0" i="1" u="none" strike="noStrike" baseline="0" dirty="0">
                <a:solidFill>
                  <a:srgbClr val="000000"/>
                </a:solidFill>
                <a:latin typeface="+mn-lt"/>
              </a:rPr>
              <a:t> the double consonant, </a:t>
            </a:r>
            <a:r>
              <a:rPr lang="en-US" sz="1200" b="1" i="1" u="none" strike="noStrike" baseline="0" dirty="0" err="1">
                <a:solidFill>
                  <a:srgbClr val="000000"/>
                </a:solidFill>
                <a:latin typeface="+mn-lt"/>
              </a:rPr>
              <a:t>zz</a:t>
            </a:r>
            <a:r>
              <a:rPr lang="en-US" sz="1200" b="1" i="1" u="none" strike="noStrike" baseline="0" dirty="0">
                <a:solidFill>
                  <a:srgbClr val="000000"/>
                </a:solidFill>
                <a:latin typeface="+mn-lt"/>
              </a:rPr>
              <a:t> </a:t>
            </a:r>
            <a:r>
              <a:rPr lang="en-US" sz="1200" b="0" i="0" u="none" strike="noStrike" baseline="0" dirty="0">
                <a:solidFill>
                  <a:srgbClr val="000000"/>
                </a:solidFill>
                <a:latin typeface="+mn-lt"/>
              </a:rPr>
              <a:t>(say the letter name twice).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i="0" u="none" strike="noStrike" baseline="0" dirty="0">
              <a:solidFill>
                <a:srgbClr val="000000"/>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b="0" dirty="0">
                <a:latin typeface="+mn-lt"/>
              </a:rPr>
              <a:t>Note: The</a:t>
            </a:r>
            <a:r>
              <a:rPr lang="en-AU" b="1" dirty="0">
                <a:latin typeface="+mn-lt"/>
              </a:rPr>
              <a:t> floss </a:t>
            </a:r>
            <a:r>
              <a:rPr lang="en-AU" dirty="0">
                <a:latin typeface="+mn-lt"/>
              </a:rPr>
              <a:t>mnemonic can help students remember the </a:t>
            </a:r>
            <a:r>
              <a:rPr lang="en-US" b="0" dirty="0">
                <a:latin typeface="+mn-lt"/>
              </a:rPr>
              <a:t>floss spelling </a:t>
            </a:r>
            <a:r>
              <a:rPr lang="en-US" b="0" dirty="0" err="1">
                <a:latin typeface="+mn-lt"/>
              </a:rPr>
              <a:t>generalisation</a:t>
            </a:r>
            <a:r>
              <a:rPr lang="en-AU" dirty="0">
                <a:latin typeface="+mn-lt"/>
              </a:rPr>
              <a:t>. You may like to print a copy of this slide for students to refer to in the classroom.</a:t>
            </a:r>
          </a:p>
          <a:p>
            <a:pPr marL="0" indent="0">
              <a:buFont typeface="Arial" panose="020B0604020202020204" pitchFamily="34" charset="0"/>
              <a:buNone/>
            </a:pPr>
            <a:endParaRPr lang="en-US" b="0" i="0"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19</a:t>
            </a:fld>
            <a:endParaRPr lang="en-AU"/>
          </a:p>
        </p:txBody>
      </p:sp>
    </p:spTree>
    <p:extLst>
      <p:ext uri="{BB962C8B-B14F-4D97-AF65-F5344CB8AC3E}">
        <p14:creationId xmlns:p14="http://schemas.microsoft.com/office/powerpoint/2010/main" val="16668419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Phonemic awareness review</a:t>
            </a:r>
          </a:p>
          <a:p>
            <a:endParaRPr lang="en-US" b="1">
              <a:latin typeface="+mn-lt"/>
            </a:endParaRPr>
          </a:p>
          <a:p>
            <a:r>
              <a:rPr lang="en-US" b="1">
                <a:latin typeface="+mn-lt"/>
              </a:rPr>
              <a:t>Swap it, blend it (words ending in adjacent consonants): </a:t>
            </a:r>
            <a:r>
              <a:rPr lang="en-US" b="0" i="0">
                <a:solidFill>
                  <a:srgbClr val="000000"/>
                </a:solidFill>
                <a:effectLst/>
                <a:latin typeface="+mn-lt"/>
              </a:rPr>
              <a:t>blending of final adjacent consonants by substituting initial sounds in CVCC words</a:t>
            </a:r>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Note: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This phonemic awareness activity uses </a:t>
            </a:r>
            <a:r>
              <a:rPr lang="en-US" b="0" i="0">
                <a:solidFill>
                  <a:srgbClr val="000000"/>
                </a:solidFill>
                <a:effectLst/>
                <a:latin typeface="+mn-lt"/>
              </a:rPr>
              <a:t>CVCC</a:t>
            </a:r>
            <a:r>
              <a:rPr lang="en-US" b="0">
                <a:latin typeface="+mn-lt"/>
              </a:rPr>
              <a:t> pattern words.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Reading and spelling of </a:t>
            </a:r>
            <a:r>
              <a:rPr lang="en-US" b="0" i="0">
                <a:solidFill>
                  <a:srgbClr val="000000"/>
                </a:solidFill>
                <a:effectLst/>
                <a:latin typeface="+mn-lt"/>
              </a:rPr>
              <a:t>CVCC</a:t>
            </a:r>
            <a:r>
              <a:rPr lang="en-US" b="0">
                <a:latin typeface="+mn-lt"/>
              </a:rPr>
              <a:t> words is introduced in this phase so this activity will focus on students working with this word type orally.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This activity is an oral You do activity, but you can further support student learning by demonstrating the spelling* of each word.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Start with the word </a:t>
            </a:r>
            <a:r>
              <a:rPr lang="en-US" b="1">
                <a:latin typeface="+mn-lt"/>
              </a:rPr>
              <a:t>golf</a:t>
            </a:r>
            <a:endParaRPr lang="en-US" b="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Students say: </a:t>
            </a:r>
            <a:r>
              <a:rPr lang="en-US" b="1" i="1">
                <a:latin typeface="+mn-lt"/>
              </a:rPr>
              <a:t>golf</a:t>
            </a:r>
            <a:r>
              <a:rPr lang="en-US" b="0">
                <a:latin typeface="+mn-lt"/>
              </a:rPr>
              <a:t>.</a:t>
            </a:r>
            <a:endParaRPr lang="en-US" b="1">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Have students sound out each sound: </a:t>
            </a:r>
            <a:r>
              <a:rPr lang="en-US" b="0" i="1">
                <a:latin typeface="+mn-lt"/>
              </a:rPr>
              <a:t>/g/, /o/, /l/, /f/ </a:t>
            </a:r>
            <a:r>
              <a:rPr lang="en-US" b="1" i="1">
                <a:latin typeface="+mn-lt"/>
              </a:rPr>
              <a:t>golf</a:t>
            </a:r>
            <a:r>
              <a:rPr lang="en-US" b="0">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Demonstrate sounding out and writing </a:t>
            </a:r>
            <a:r>
              <a:rPr lang="en-US" b="1" i="0">
                <a:latin typeface="+mn-lt"/>
              </a:rPr>
              <a:t>golf</a:t>
            </a:r>
            <a:r>
              <a:rPr lang="en-US" b="0">
                <a:latin typeface="+mn-lt"/>
              </a:rPr>
              <a:t> on your class whiteboard.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Ask students to swap /g/, /o/ in</a:t>
            </a:r>
            <a:r>
              <a:rPr lang="en-US" b="1">
                <a:latin typeface="+mn-lt"/>
              </a:rPr>
              <a:t> </a:t>
            </a:r>
            <a:r>
              <a:rPr lang="en-US" b="1" i="0">
                <a:latin typeface="+mn-lt"/>
              </a:rPr>
              <a:t>golf</a:t>
            </a:r>
            <a:r>
              <a:rPr lang="en-US" b="0">
                <a:latin typeface="+mn-lt"/>
              </a:rPr>
              <a:t> to /s/, /e/.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Students say: </a:t>
            </a:r>
            <a:r>
              <a:rPr lang="en-US" b="0" i="1">
                <a:latin typeface="+mn-lt"/>
              </a:rPr>
              <a:t>/s/, /e/, /l/, /f/ </a:t>
            </a:r>
            <a:r>
              <a:rPr lang="en-US" b="1" i="1">
                <a:latin typeface="+mn-lt"/>
              </a:rPr>
              <a:t>self</a:t>
            </a:r>
            <a:r>
              <a:rPr lang="en-US" b="0" i="1">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Demonstrate rubbing out and replacing the first two letters on your class whiteboard.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Sound out and read the word </a:t>
            </a:r>
            <a:r>
              <a:rPr lang="en-US" b="1">
                <a:latin typeface="+mn-lt"/>
              </a:rPr>
              <a:t>self.</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Repeat with the following word pairs: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latin typeface="+mn-lt"/>
              </a:rPr>
              <a:t>fa</a:t>
            </a:r>
            <a:r>
              <a:rPr lang="en-US" b="0">
                <a:latin typeface="+mn-lt"/>
              </a:rPr>
              <a:t>ct</a:t>
            </a:r>
            <a:r>
              <a:rPr lang="en-US" b="1">
                <a:latin typeface="+mn-lt"/>
              </a:rPr>
              <a:t> </a:t>
            </a:r>
            <a:r>
              <a:rPr lang="en-US" b="0">
                <a:latin typeface="+mn-lt"/>
              </a:rPr>
              <a:t>–</a:t>
            </a:r>
            <a:r>
              <a:rPr lang="en-US" b="1">
                <a:latin typeface="+mn-lt"/>
              </a:rPr>
              <a:t> du</a:t>
            </a:r>
            <a:r>
              <a:rPr lang="en-US" b="0">
                <a:latin typeface="+mn-lt"/>
              </a:rPr>
              <a:t>ct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latin typeface="+mn-lt"/>
              </a:rPr>
              <a:t>co</a:t>
            </a:r>
            <a:r>
              <a:rPr lang="en-US" b="0">
                <a:latin typeface="+mn-lt"/>
              </a:rPr>
              <a:t>ld – </a:t>
            </a:r>
            <a:r>
              <a:rPr lang="en-US" b="1">
                <a:latin typeface="+mn-lt"/>
              </a:rPr>
              <a:t>he</a:t>
            </a:r>
            <a:r>
              <a:rPr lang="en-US" b="0">
                <a:latin typeface="+mn-lt"/>
              </a:rPr>
              <a:t>ld</a:t>
            </a:r>
            <a:endParaRPr lang="en-US" b="1">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latin typeface="+mn-lt"/>
              </a:rPr>
              <a:t>me</a:t>
            </a:r>
            <a:r>
              <a:rPr lang="en-US" b="0">
                <a:latin typeface="+mn-lt"/>
              </a:rPr>
              <a:t>lt</a:t>
            </a:r>
            <a:r>
              <a:rPr lang="en-US" b="1">
                <a:latin typeface="+mn-lt"/>
              </a:rPr>
              <a:t> </a:t>
            </a:r>
            <a:r>
              <a:rPr lang="en-US" b="0">
                <a:latin typeface="+mn-lt"/>
              </a:rPr>
              <a:t>–</a:t>
            </a:r>
            <a:r>
              <a:rPr lang="en-US" b="1">
                <a:latin typeface="+mn-lt"/>
              </a:rPr>
              <a:t> bo</a:t>
            </a:r>
            <a:r>
              <a:rPr lang="en-US" b="0">
                <a:latin typeface="+mn-lt"/>
              </a:rPr>
              <a:t>lt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a:latin typeface="+mn-lt"/>
              </a:rPr>
              <a:t>*If some students are already working with </a:t>
            </a:r>
            <a:r>
              <a:rPr lang="en-US" b="0" i="0">
                <a:solidFill>
                  <a:srgbClr val="000000"/>
                </a:solidFill>
                <a:effectLst/>
                <a:latin typeface="+mn-lt"/>
              </a:rPr>
              <a:t>CVCC</a:t>
            </a:r>
            <a:r>
              <a:rPr lang="en-US" b="0">
                <a:latin typeface="+mn-lt"/>
              </a:rPr>
              <a:t> words you may choose to have them write the word on their mini-whiteboard as well.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latin typeface="+mn-lt"/>
            </a:endParaRPr>
          </a:p>
          <a:p>
            <a:r>
              <a:rPr lang="en-US">
                <a:latin typeface="+mn-lt"/>
              </a:rPr>
              <a:t>If any students have difficulty segmenting the sounds, model the process then support students to try again.</a:t>
            </a:r>
            <a:endParaRPr lang="en-US" b="1">
              <a:latin typeface="+mn-lt"/>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a:t>
            </a:fld>
            <a:endParaRPr lang="en-AU"/>
          </a:p>
        </p:txBody>
      </p:sp>
    </p:spTree>
    <p:extLst>
      <p:ext uri="{BB962C8B-B14F-4D97-AF65-F5344CB8AC3E}">
        <p14:creationId xmlns:p14="http://schemas.microsoft.com/office/powerpoint/2010/main" val="299451633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Demonstrate tracing over the letters on the large screen while saying the target sound </a:t>
            </a:r>
            <a:r>
              <a:rPr lang="en-US">
                <a:latin typeface="+mn-lt"/>
              </a:rPr>
              <a:t>and spelling </a:t>
            </a:r>
            <a:r>
              <a:rPr lang="en-US" err="1">
                <a:latin typeface="+mn-lt"/>
              </a:rPr>
              <a:t>generalisation</a:t>
            </a:r>
            <a:r>
              <a:rPr lang="en-US">
                <a:latin typeface="+mn-lt"/>
              </a:rPr>
              <a:t>. </a:t>
            </a:r>
            <a:endParaRPr lang="en-US"/>
          </a:p>
          <a:p>
            <a:pPr marL="171450" indent="-171450">
              <a:buFont typeface="Arial" panose="020B0604020202020204" pitchFamily="34" charset="0"/>
              <a:buChar char="•"/>
            </a:pPr>
            <a:r>
              <a:rPr lang="en-US" b="1" i="1" err="1"/>
              <a:t>zz</a:t>
            </a:r>
            <a:r>
              <a:rPr lang="en-US" i="1"/>
              <a:t> says /z/.</a:t>
            </a:r>
          </a:p>
          <a:p>
            <a:pPr marL="171450" indent="-171450">
              <a:buFont typeface="Arial" panose="020B0604020202020204" pitchFamily="34" charset="0"/>
              <a:buChar char="•"/>
            </a:pPr>
            <a:r>
              <a:rPr lang="en-US" i="1"/>
              <a:t>The letter is doubled when it follows a short vowel sound at the end of a one-syllable word.</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20</a:t>
            </a:fld>
            <a:endParaRPr lang="en-AU"/>
          </a:p>
        </p:txBody>
      </p:sp>
    </p:spTree>
    <p:extLst>
      <p:ext uri="{BB962C8B-B14F-4D97-AF65-F5344CB8AC3E}">
        <p14:creationId xmlns:p14="http://schemas.microsoft.com/office/powerpoint/2010/main" val="166684194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Students form the letter in the air, on the carpet or on their mini-whiteboard while saying the target sound </a:t>
            </a:r>
            <a:r>
              <a:rPr lang="en-US">
                <a:latin typeface="+mn-lt"/>
              </a:rPr>
              <a:t>and spelling generalisation. </a:t>
            </a:r>
            <a:endParaRPr lang="en-US"/>
          </a:p>
          <a:p>
            <a:pPr marL="171450" indent="-171450">
              <a:buFont typeface="Arial" panose="020B0604020202020204" pitchFamily="34" charset="0"/>
              <a:buChar char="•"/>
            </a:pPr>
            <a:r>
              <a:rPr lang="en-US" b="1" i="1" err="1"/>
              <a:t>zz</a:t>
            </a:r>
            <a:r>
              <a:rPr lang="en-US" i="1"/>
              <a:t> says /z/.</a:t>
            </a:r>
          </a:p>
          <a:p>
            <a:pPr marL="171450" indent="-171450">
              <a:buFont typeface="Arial" panose="020B0604020202020204" pitchFamily="34" charset="0"/>
              <a:buChar char="•"/>
            </a:pPr>
            <a:r>
              <a:rPr lang="en-US" i="1"/>
              <a:t>The letter </a:t>
            </a:r>
            <a:r>
              <a:rPr lang="en-US" b="1" i="1"/>
              <a:t>z </a:t>
            </a:r>
            <a:r>
              <a:rPr lang="en-US" i="1"/>
              <a:t>is doubled when it follows a short vowel sound at the end of a one-syllable word.</a:t>
            </a:r>
          </a:p>
          <a:p>
            <a:endParaRPr lang="en-US"/>
          </a:p>
          <a:p>
            <a:r>
              <a:rPr lang="en-US"/>
              <a:t>Check that students are using the correct entry and exit points for their letter formation and give feedback.</a:t>
            </a:r>
            <a:endParaRPr lang="en-AU"/>
          </a:p>
          <a:p>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21</a:t>
            </a:fld>
            <a:endParaRPr lang="en-AU"/>
          </a:p>
        </p:txBody>
      </p:sp>
    </p:spTree>
    <p:extLst>
      <p:ext uri="{BB962C8B-B14F-4D97-AF65-F5344CB8AC3E}">
        <p14:creationId xmlns:p14="http://schemas.microsoft.com/office/powerpoint/2010/main" val="233222429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Demonstrate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Explain to students tha</a:t>
            </a:r>
            <a:r>
              <a:rPr lang="en-US" b="0">
                <a:latin typeface="+mn-lt"/>
              </a:rPr>
              <a:t>t the </a:t>
            </a:r>
            <a:r>
              <a:rPr lang="en-US" b="1">
                <a:latin typeface="+mn-lt"/>
              </a:rPr>
              <a:t>z </a:t>
            </a:r>
            <a:r>
              <a:rPr lang="en-US" b="0">
                <a:latin typeface="+mn-lt"/>
              </a:rPr>
              <a:t>in </a:t>
            </a:r>
            <a:r>
              <a:rPr lang="en-US" b="1">
                <a:latin typeface="+mn-lt"/>
              </a:rPr>
              <a:t>fuzz </a:t>
            </a:r>
            <a:r>
              <a:rPr lang="en-US" b="0">
                <a:latin typeface="+mn-lt"/>
              </a:rPr>
              <a:t>is doubled because it is at the end of the word and </a:t>
            </a:r>
            <a:r>
              <a:rPr lang="en-US">
                <a:latin typeface="+mn-lt"/>
              </a:rPr>
              <a:t>follows a short vowel /u/.</a:t>
            </a: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22</a:t>
            </a:fld>
            <a:endParaRPr lang="en-AU"/>
          </a:p>
        </p:txBody>
      </p:sp>
    </p:spTree>
    <p:extLst>
      <p:ext uri="{BB962C8B-B14F-4D97-AF65-F5344CB8AC3E}">
        <p14:creationId xmlns:p14="http://schemas.microsoft.com/office/powerpoint/2010/main" val="346483673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 do</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To read the new word say each letter–sound correspondence then blend these sounds to read the word.</a:t>
            </a:r>
            <a:endParaRPr lang="en-AU"/>
          </a:p>
          <a:p>
            <a:r>
              <a:rPr lang="en-US"/>
              <a:t> </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Explain to students tha</a:t>
            </a:r>
            <a:r>
              <a:rPr lang="en-US" b="0">
                <a:latin typeface="+mn-lt"/>
              </a:rPr>
              <a:t>t the </a:t>
            </a:r>
            <a:r>
              <a:rPr lang="en-US" b="1">
                <a:latin typeface="+mn-lt"/>
              </a:rPr>
              <a:t>z </a:t>
            </a:r>
            <a:r>
              <a:rPr lang="en-US" b="0">
                <a:latin typeface="+mn-lt"/>
              </a:rPr>
              <a:t>in </a:t>
            </a:r>
            <a:r>
              <a:rPr lang="en-US" b="1">
                <a:latin typeface="+mn-lt"/>
              </a:rPr>
              <a:t>buzz </a:t>
            </a:r>
            <a:r>
              <a:rPr lang="en-US" b="0">
                <a:latin typeface="+mn-lt"/>
              </a:rPr>
              <a:t>is doubled because it is at the end of the word and </a:t>
            </a:r>
            <a:r>
              <a:rPr lang="en-US">
                <a:latin typeface="+mn-lt"/>
              </a:rPr>
              <a:t>follows a short vowel /u/.</a:t>
            </a: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23</a:t>
            </a:fld>
            <a:endParaRPr lang="en-AU"/>
          </a:p>
        </p:txBody>
      </p:sp>
    </p:spTree>
    <p:extLst>
      <p:ext uri="{BB962C8B-B14F-4D97-AF65-F5344CB8AC3E}">
        <p14:creationId xmlns:p14="http://schemas.microsoft.com/office/powerpoint/2010/main" val="26824800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 do</a:t>
            </a:r>
          </a:p>
          <a:p>
            <a:endParaRPr lang="en-US"/>
          </a:p>
          <a:p>
            <a:r>
              <a:rPr lang="en-US"/>
              <a:t>Re-read the first two words.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To read the new word say each letter–sound correspondence then blend these sounds to read the word.</a:t>
            </a:r>
            <a:endParaRPr lang="en-AU"/>
          </a:p>
          <a:p>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Explain to students tha</a:t>
            </a:r>
            <a:r>
              <a:rPr lang="en-US" b="0">
                <a:latin typeface="+mn-lt"/>
              </a:rPr>
              <a:t>t the </a:t>
            </a:r>
            <a:r>
              <a:rPr lang="en-US" b="1">
                <a:latin typeface="+mn-lt"/>
              </a:rPr>
              <a:t>z </a:t>
            </a:r>
            <a:r>
              <a:rPr lang="en-US" b="0">
                <a:latin typeface="+mn-lt"/>
              </a:rPr>
              <a:t>in </a:t>
            </a:r>
            <a:r>
              <a:rPr lang="en-US" b="1">
                <a:latin typeface="+mn-lt"/>
              </a:rPr>
              <a:t>jazz </a:t>
            </a:r>
            <a:r>
              <a:rPr lang="en-US" b="0">
                <a:latin typeface="+mn-lt"/>
              </a:rPr>
              <a:t>is doubled because it is at the end of the word and </a:t>
            </a:r>
            <a:r>
              <a:rPr lang="en-US">
                <a:latin typeface="+mn-lt"/>
              </a:rPr>
              <a:t>follows a short vowel /a/.</a:t>
            </a:r>
            <a:endParaRPr lang="en-US"/>
          </a:p>
          <a:p>
            <a:endParaRPr lang="en-AU"/>
          </a:p>
          <a:p>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24</a:t>
            </a:fld>
            <a:endParaRPr lang="en-AU"/>
          </a:p>
        </p:txBody>
      </p:sp>
    </p:spTree>
    <p:extLst>
      <p:ext uri="{BB962C8B-B14F-4D97-AF65-F5344CB8AC3E}">
        <p14:creationId xmlns:p14="http://schemas.microsoft.com/office/powerpoint/2010/main" val="247083595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Prompt students to re-read the first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Students participate in saying each letter–sound correspondence then blending these sounds to read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a:latin typeface="+mn-lt"/>
              </a:rPr>
              <a:t>Ask students to explain how the w</a:t>
            </a:r>
            <a:r>
              <a:rPr lang="en-AU" b="0">
                <a:latin typeface="+mn-lt"/>
              </a:rPr>
              <a:t>ord </a:t>
            </a:r>
            <a:r>
              <a:rPr lang="en-AU" b="1">
                <a:latin typeface="+mn-lt"/>
              </a:rPr>
              <a:t>buzz </a:t>
            </a:r>
            <a:r>
              <a:rPr lang="en-AU">
                <a:latin typeface="+mn-lt"/>
              </a:rPr>
              <a:t>follows the </a:t>
            </a:r>
            <a:r>
              <a:rPr lang="en-AU" b="0">
                <a:latin typeface="+mn-lt"/>
              </a:rPr>
              <a:t>floss spelling </a:t>
            </a:r>
            <a:r>
              <a:rPr lang="en-AU">
                <a:latin typeface="+mn-lt"/>
              </a:rPr>
              <a:t>generalisation: </a:t>
            </a:r>
            <a:r>
              <a:rPr lang="en-US" b="0">
                <a:latin typeface="+mn-lt"/>
              </a:rPr>
              <a:t>the </a:t>
            </a:r>
            <a:r>
              <a:rPr lang="en-US" b="1">
                <a:latin typeface="+mn-lt"/>
              </a:rPr>
              <a:t>z </a:t>
            </a:r>
            <a:r>
              <a:rPr lang="en-US" b="0">
                <a:latin typeface="+mn-lt"/>
              </a:rPr>
              <a:t>in </a:t>
            </a:r>
            <a:r>
              <a:rPr lang="en-US" b="1">
                <a:latin typeface="+mn-lt"/>
              </a:rPr>
              <a:t>buzz </a:t>
            </a:r>
            <a:r>
              <a:rPr lang="en-US" b="0">
                <a:latin typeface="+mn-lt"/>
              </a:rPr>
              <a:t>is doubled because it is at the end of the word and </a:t>
            </a:r>
            <a:r>
              <a:rPr lang="en-US">
                <a:latin typeface="+mn-lt"/>
              </a:rPr>
              <a:t>follows a short vowel sound /u/.</a:t>
            </a:r>
            <a:endParaRPr lang="en-AU"/>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25</a:t>
            </a:fld>
            <a:endParaRPr lang="en-AU"/>
          </a:p>
        </p:txBody>
      </p:sp>
    </p:spTree>
    <p:extLst>
      <p:ext uri="{BB962C8B-B14F-4D97-AF65-F5344CB8AC3E}">
        <p14:creationId xmlns:p14="http://schemas.microsoft.com/office/powerpoint/2010/main" val="12224314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Prompt students to re-read the first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To read the new word students participate in saying each letter–sound correspondence then blending these sounds to read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a:latin typeface="+mn-lt"/>
              </a:rPr>
              <a:t>Ask students to explain how the w</a:t>
            </a:r>
            <a:r>
              <a:rPr lang="en-AU" b="0">
                <a:latin typeface="+mn-lt"/>
              </a:rPr>
              <a:t>ord </a:t>
            </a:r>
            <a:r>
              <a:rPr lang="en-AU" b="1">
                <a:latin typeface="+mn-lt"/>
              </a:rPr>
              <a:t>fizz </a:t>
            </a:r>
            <a:r>
              <a:rPr lang="en-AU">
                <a:latin typeface="+mn-lt"/>
              </a:rPr>
              <a:t>follows the</a:t>
            </a:r>
            <a:r>
              <a:rPr lang="en-AU" b="0">
                <a:latin typeface="+mn-lt"/>
              </a:rPr>
              <a:t> floss </a:t>
            </a:r>
            <a:r>
              <a:rPr lang="en-AU">
                <a:latin typeface="+mn-lt"/>
              </a:rPr>
              <a:t>spelling generalisation: </a:t>
            </a:r>
            <a:r>
              <a:rPr lang="en-US" b="0">
                <a:latin typeface="+mn-lt"/>
              </a:rPr>
              <a:t>the </a:t>
            </a:r>
            <a:r>
              <a:rPr lang="en-US" b="1">
                <a:latin typeface="+mn-lt"/>
              </a:rPr>
              <a:t>z </a:t>
            </a:r>
            <a:r>
              <a:rPr lang="en-US" b="0">
                <a:latin typeface="+mn-lt"/>
              </a:rPr>
              <a:t>in </a:t>
            </a:r>
            <a:r>
              <a:rPr lang="en-US" b="1">
                <a:latin typeface="+mn-lt"/>
              </a:rPr>
              <a:t>fizz </a:t>
            </a:r>
            <a:r>
              <a:rPr lang="en-US" b="0">
                <a:latin typeface="+mn-lt"/>
              </a:rPr>
              <a:t>is doubled because it is at the end of the word and </a:t>
            </a:r>
            <a:r>
              <a:rPr lang="en-US">
                <a:latin typeface="+mn-lt"/>
              </a:rPr>
              <a:t>follows a short vowel sound, /</a:t>
            </a:r>
            <a:r>
              <a:rPr lang="en-US" err="1">
                <a:latin typeface="+mn-lt"/>
              </a:rPr>
              <a:t>i</a:t>
            </a:r>
            <a:r>
              <a:rPr lang="en-US">
                <a:latin typeface="+mn-lt"/>
              </a:rPr>
              <a:t>/.</a:t>
            </a:r>
            <a:endParaRPr lang="en-AU"/>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26</a:t>
            </a:fld>
            <a:endParaRPr lang="en-AU"/>
          </a:p>
        </p:txBody>
      </p:sp>
    </p:spTree>
    <p:extLst>
      <p:ext uri="{BB962C8B-B14F-4D97-AF65-F5344CB8AC3E}">
        <p14:creationId xmlns:p14="http://schemas.microsoft.com/office/powerpoint/2010/main" val="158556780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endParaRPr lang="en-AU"/>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Prompt students to re-read the first two words.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To read the new word students participate in saying each letter–sound correspondence then blending these sounds to read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a:latin typeface="+mn-lt"/>
              </a:rPr>
              <a:t>Ask students to explain how the w</a:t>
            </a:r>
            <a:r>
              <a:rPr lang="en-AU" b="0">
                <a:latin typeface="+mn-lt"/>
              </a:rPr>
              <a:t>ord </a:t>
            </a:r>
            <a:r>
              <a:rPr lang="en-AU" b="1">
                <a:latin typeface="+mn-lt"/>
              </a:rPr>
              <a:t>jazz </a:t>
            </a:r>
            <a:r>
              <a:rPr lang="en-AU">
                <a:latin typeface="+mn-lt"/>
              </a:rPr>
              <a:t>follows </a:t>
            </a:r>
            <a:r>
              <a:rPr lang="en-AU" b="0">
                <a:latin typeface="+mn-lt"/>
              </a:rPr>
              <a:t>the floss spelling </a:t>
            </a:r>
            <a:r>
              <a:rPr lang="en-AU">
                <a:latin typeface="+mn-lt"/>
              </a:rPr>
              <a:t>generalisation: </a:t>
            </a:r>
            <a:r>
              <a:rPr lang="en-US" b="0">
                <a:latin typeface="+mn-lt"/>
              </a:rPr>
              <a:t>the </a:t>
            </a:r>
            <a:r>
              <a:rPr lang="en-US" b="1">
                <a:latin typeface="+mn-lt"/>
              </a:rPr>
              <a:t>z </a:t>
            </a:r>
            <a:r>
              <a:rPr lang="en-US" b="0">
                <a:latin typeface="+mn-lt"/>
              </a:rPr>
              <a:t>in </a:t>
            </a:r>
            <a:r>
              <a:rPr lang="en-US" b="1">
                <a:latin typeface="+mn-lt"/>
              </a:rPr>
              <a:t>jazz </a:t>
            </a:r>
            <a:r>
              <a:rPr lang="en-US" b="0">
                <a:latin typeface="+mn-lt"/>
              </a:rPr>
              <a:t>is doubled because it is at the end of the word and </a:t>
            </a:r>
            <a:r>
              <a:rPr lang="en-US">
                <a:latin typeface="+mn-lt"/>
              </a:rPr>
              <a:t>follows a short vowel sound /a/.</a:t>
            </a:r>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27</a:t>
            </a:fld>
            <a:endParaRPr lang="en-AU"/>
          </a:p>
        </p:txBody>
      </p:sp>
    </p:spTree>
    <p:extLst>
      <p:ext uri="{BB962C8B-B14F-4D97-AF65-F5344CB8AC3E}">
        <p14:creationId xmlns:p14="http://schemas.microsoft.com/office/powerpoint/2010/main" val="334184229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 represents the word to be written: </a:t>
            </a:r>
            <a:r>
              <a:rPr lang="en-US" b="1"/>
              <a:t>fizz</a:t>
            </a:r>
            <a:r>
              <a:rPr lang="en-US" b="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a:t>Demonstrate:</a:t>
            </a:r>
          </a:p>
          <a:p>
            <a:pPr marL="171450" indent="-171450">
              <a:buFont typeface="Arial" panose="020B0604020202020204" pitchFamily="34" charset="0"/>
              <a:buChar char="•"/>
            </a:pPr>
            <a:r>
              <a:rPr lang="en-US"/>
              <a:t>saying the new word aloud </a:t>
            </a:r>
          </a:p>
          <a:p>
            <a:pPr marL="171450" indent="-171450">
              <a:buFont typeface="Arial" panose="020B0604020202020204" pitchFamily="34" charset="0"/>
              <a:buChar char="•"/>
            </a:pPr>
            <a:r>
              <a:rPr lang="en-US"/>
              <a:t>segmenting the sounds in the word, identifying the /z/ after the short vowel sound /</a:t>
            </a:r>
            <a:r>
              <a:rPr lang="en-US" err="1"/>
              <a:t>i</a:t>
            </a:r>
            <a:r>
              <a:rPr lang="en-US"/>
              <a:t>/ at the end of the word</a:t>
            </a:r>
          </a:p>
          <a:p>
            <a:pPr marL="171450" indent="-171450">
              <a:buFont typeface="Arial" panose="020B0604020202020204" pitchFamily="34" charset="0"/>
              <a:buChar char="•"/>
            </a:pPr>
            <a:r>
              <a:rPr lang="en-US"/>
              <a:t>thinking aloud about using the floss spelling </a:t>
            </a:r>
            <a:r>
              <a:rPr lang="en-US" err="1"/>
              <a:t>generalisation</a:t>
            </a:r>
            <a:r>
              <a:rPr lang="en-US"/>
              <a:t> to double the </a:t>
            </a:r>
            <a:r>
              <a:rPr lang="en-US" b="1"/>
              <a:t>z</a:t>
            </a:r>
          </a:p>
          <a:p>
            <a:pPr marL="171450" indent="-171450">
              <a:buFont typeface="Arial" panose="020B0604020202020204" pitchFamily="34" charset="0"/>
              <a:buChar char="•"/>
            </a:pPr>
            <a:r>
              <a:rPr lang="en-US"/>
              <a:t>re-reading the word to make sure it is correct </a:t>
            </a:r>
            <a:r>
              <a:rPr lang="en-US" sz="1200">
                <a:latin typeface="+mn-lt"/>
              </a:rPr>
              <a:t>by</a:t>
            </a:r>
            <a:r>
              <a:rPr lang="en-US"/>
              <a:t> saying the individual sounds, blending them together, then saying the complete word.</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28</a:t>
            </a:fld>
            <a:endParaRPr lang="en-AU"/>
          </a:p>
        </p:txBody>
      </p:sp>
    </p:spTree>
    <p:extLst>
      <p:ext uri="{BB962C8B-B14F-4D97-AF65-F5344CB8AC3E}">
        <p14:creationId xmlns:p14="http://schemas.microsoft.com/office/powerpoint/2010/main" val="341806434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a:t>The images represent the words to be written: </a:t>
            </a:r>
            <a:r>
              <a:rPr lang="en-US" b="1"/>
              <a:t>fizz</a:t>
            </a:r>
            <a:r>
              <a:rPr lang="en-US" b="0"/>
              <a:t>,</a:t>
            </a:r>
            <a:r>
              <a:rPr lang="en-US" b="1"/>
              <a:t> jazz</a:t>
            </a:r>
            <a:r>
              <a:rPr lang="en-US" b="0"/>
              <a:t>.</a:t>
            </a:r>
            <a:endParaRPr lang="en-US" b="1"/>
          </a:p>
          <a:p>
            <a:endParaRPr lang="en-US" b="1"/>
          </a:p>
          <a:p>
            <a:r>
              <a:rPr lang="en-US"/>
              <a:t>Demonstrate:</a:t>
            </a:r>
          </a:p>
          <a:p>
            <a:pPr marL="171450" indent="-171450">
              <a:buFont typeface="Arial" panose="020B0604020202020204" pitchFamily="34" charset="0"/>
              <a:buChar char="•"/>
            </a:pPr>
            <a:r>
              <a:rPr lang="en-US"/>
              <a:t>saying the new word aloud </a:t>
            </a:r>
          </a:p>
          <a:p>
            <a:pPr marL="171450" indent="-171450">
              <a:buFont typeface="Arial" panose="020B0604020202020204" pitchFamily="34" charset="0"/>
              <a:buChar char="•"/>
            </a:pPr>
            <a:r>
              <a:rPr lang="en-US"/>
              <a:t>segmenting the sounds in the word, identifying the /z/ after the short vowel sound /a/ at the end of the word</a:t>
            </a:r>
          </a:p>
          <a:p>
            <a:pPr marL="171450" indent="-171450">
              <a:buFont typeface="Arial" panose="020B0604020202020204" pitchFamily="34" charset="0"/>
              <a:buChar char="•"/>
            </a:pPr>
            <a:r>
              <a:rPr lang="en-US"/>
              <a:t>thinking aloud about using the floss spelling </a:t>
            </a:r>
            <a:r>
              <a:rPr lang="en-US" err="1"/>
              <a:t>generalisation</a:t>
            </a:r>
            <a:r>
              <a:rPr lang="en-US"/>
              <a:t> to double the </a:t>
            </a:r>
            <a:r>
              <a:rPr lang="en-US" b="1"/>
              <a:t>z</a:t>
            </a:r>
          </a:p>
          <a:p>
            <a:pPr marL="171450" indent="-171450">
              <a:buFont typeface="Arial" panose="020B0604020202020204" pitchFamily="34" charset="0"/>
              <a:buChar char="•"/>
            </a:pPr>
            <a:r>
              <a:rPr lang="en-US"/>
              <a:t>re-reading the word to make sure it is correct </a:t>
            </a:r>
            <a:r>
              <a:rPr lang="en-US" sz="1200">
                <a:latin typeface="+mn-lt"/>
              </a:rPr>
              <a:t>by</a:t>
            </a:r>
            <a:r>
              <a:rPr lang="en-US"/>
              <a:t> saying the individual sounds, blending them together, then saying the complete word.</a:t>
            </a:r>
          </a:p>
          <a:p>
            <a:pPr marL="0" indent="0">
              <a:buFont typeface="Arial" panose="020B0604020202020204" pitchFamily="34" charset="0"/>
              <a:buNone/>
            </a:pPr>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29</a:t>
            </a:fld>
            <a:endParaRPr lang="en-AU"/>
          </a:p>
        </p:txBody>
      </p:sp>
    </p:spTree>
    <p:extLst>
      <p:ext uri="{BB962C8B-B14F-4D97-AF65-F5344CB8AC3E}">
        <p14:creationId xmlns:p14="http://schemas.microsoft.com/office/powerpoint/2010/main" val="18060646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Review</a:t>
            </a:r>
          </a:p>
          <a:p>
            <a:endParaRPr lang="en-US" b="0">
              <a:latin typeface="+mn-lt"/>
            </a:endParaRPr>
          </a:p>
          <a:p>
            <a:r>
              <a:rPr lang="en-US" b="0">
                <a:latin typeface="+mn-lt"/>
              </a:rPr>
              <a:t>Point to each vowel in random order, and say:</a:t>
            </a:r>
          </a:p>
          <a:p>
            <a:pPr marL="171450" indent="-171450">
              <a:buFont typeface="Arial" panose="020B0604020202020204" pitchFamily="34" charset="0"/>
              <a:buChar char="•"/>
            </a:pPr>
            <a:r>
              <a:rPr lang="en-US" b="0" i="1">
                <a:latin typeface="+mn-lt"/>
              </a:rPr>
              <a:t>Say the short sound (</a:t>
            </a:r>
            <a:r>
              <a:rPr lang="en-US" b="0">
                <a:latin typeface="+mn-lt"/>
              </a:rPr>
              <a:t>use the short-sound hand gesture*).</a:t>
            </a:r>
          </a:p>
          <a:p>
            <a:pPr marL="171450" indent="-171450">
              <a:buFont typeface="Arial" panose="020B0604020202020204" pitchFamily="34" charset="0"/>
              <a:buChar char="•"/>
            </a:pPr>
            <a:r>
              <a:rPr lang="en-US" b="0" i="1">
                <a:latin typeface="+mn-lt"/>
              </a:rPr>
              <a:t>Say the long sound </a:t>
            </a:r>
            <a:r>
              <a:rPr lang="en-US" b="0">
                <a:latin typeface="+mn-lt"/>
              </a:rPr>
              <a:t>(use the long-sound hand gesture**).</a:t>
            </a:r>
          </a:p>
          <a:p>
            <a:r>
              <a:rPr lang="en-US" b="0">
                <a:latin typeface="+mn-lt"/>
              </a:rPr>
              <a:t>Students say the relevant sounds for each vowel, using the matching hand gesture. </a:t>
            </a:r>
          </a:p>
          <a:p>
            <a:endParaRPr lang="en-US" sz="1200" b="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Repeat this process once or twice according to student need. </a:t>
            </a:r>
            <a:endParaRPr lang="en-US" b="0">
              <a:latin typeface="+mn-lt"/>
            </a:endParaRPr>
          </a:p>
          <a:p>
            <a:endParaRPr lang="en-US" b="1">
              <a:latin typeface="+mn-lt"/>
            </a:endParaRPr>
          </a:p>
          <a:p>
            <a:r>
              <a:rPr lang="en-US" b="1">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If any students do not know a sound or say the wrong sound, provide corrective feedback and modelling. </a:t>
            </a:r>
            <a:r>
              <a:rPr lang="en-US">
                <a:latin typeface="+mn-lt"/>
              </a:rPr>
              <a:t>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*Hand gesture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Hold hands close together as if you are going to clap.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Move them closer together without touching.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i="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a:latin typeface="+mn-lt"/>
              </a:rPr>
              <a:t>**</a:t>
            </a:r>
            <a:r>
              <a:rPr lang="en-US">
                <a:latin typeface="+mn-lt"/>
              </a:rPr>
              <a:t>Hand gesture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Hold hands about shoulder width apart as if you are going to clap.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Move them further apart.</a:t>
            </a:r>
            <a:endParaRPr lang="en-US" i="0">
              <a:latin typeface="+mn-lt"/>
            </a:endParaRPr>
          </a:p>
          <a:p>
            <a:endParaRPr lang="en-AU"/>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a:t>Note</a:t>
            </a:r>
            <a:r>
              <a:rPr lang="en-US"/>
              <a:t>: Vowel sounds for students to 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0"/>
              <a:t>a</a:t>
            </a:r>
            <a:r>
              <a:rPr lang="en-US" i="1"/>
              <a:t>: </a:t>
            </a:r>
            <a:r>
              <a:rPr lang="en-US" i="0"/>
              <a:t>short sound /a/, long sound /</a:t>
            </a:r>
            <a:r>
              <a:rPr lang="en-US" i="0">
                <a:latin typeface="Arial" panose="020B0604020202020204" pitchFamily="34" charset="0"/>
                <a:cs typeface="Arial" panose="020B0604020202020204" pitchFamily="34" charset="0"/>
              </a:rPr>
              <a:t>ā</a:t>
            </a:r>
            <a:r>
              <a:rPr lang="en-US" i="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0"/>
              <a:t>e</a:t>
            </a:r>
            <a:r>
              <a:rPr lang="en-US" i="0"/>
              <a:t>: short sound /</a:t>
            </a:r>
            <a:r>
              <a:rPr lang="en-US" i="0">
                <a:latin typeface="Arial" panose="020B0604020202020204" pitchFamily="34" charset="0"/>
                <a:cs typeface="Arial" panose="020B0604020202020204" pitchFamily="34" charset="0"/>
              </a:rPr>
              <a:t>e</a:t>
            </a:r>
            <a:r>
              <a:rPr lang="en-US" i="0"/>
              <a:t>/, long sound /</a:t>
            </a:r>
            <a:r>
              <a:rPr lang="en-US" i="0">
                <a:latin typeface="Arial" panose="020B0604020202020204" pitchFamily="34" charset="0"/>
                <a:cs typeface="Arial" panose="020B0604020202020204" pitchFamily="34" charset="0"/>
              </a:rPr>
              <a:t>ē</a:t>
            </a:r>
            <a:r>
              <a:rPr lang="en-US" i="0"/>
              <a:t>/</a:t>
            </a:r>
          </a:p>
          <a:p>
            <a:pPr marL="171450" lvl="0" indent="-171450">
              <a:buFont typeface="Arial" panose="020B0604020202020204" pitchFamily="34" charset="0"/>
              <a:buChar char="•"/>
            </a:pPr>
            <a:r>
              <a:rPr lang="en-US" b="1" i="0"/>
              <a:t>i</a:t>
            </a:r>
            <a:r>
              <a:rPr lang="en-US" i="0"/>
              <a:t>: short sound /</a:t>
            </a:r>
            <a:r>
              <a:rPr lang="en-US" i="0" err="1">
                <a:latin typeface="Arial" panose="020B0604020202020204" pitchFamily="34" charset="0"/>
                <a:cs typeface="Arial" panose="020B0604020202020204" pitchFamily="34" charset="0"/>
              </a:rPr>
              <a:t>i</a:t>
            </a:r>
            <a:r>
              <a:rPr lang="en-US" i="0">
                <a:latin typeface="Arial" panose="020B0604020202020204" pitchFamily="34" charset="0"/>
                <a:cs typeface="Arial" panose="020B0604020202020204" pitchFamily="34" charset="0"/>
              </a:rPr>
              <a:t>/</a:t>
            </a:r>
            <a:r>
              <a:rPr lang="en-US" i="0"/>
              <a:t>, long sound /</a:t>
            </a:r>
            <a:r>
              <a:rPr lang="en-US" i="0">
                <a:latin typeface="Arial" panose="020B0604020202020204" pitchFamily="34" charset="0"/>
                <a:cs typeface="Arial" panose="020B0604020202020204" pitchFamily="34" charset="0"/>
              </a:rPr>
              <a:t>ī</a:t>
            </a:r>
            <a:r>
              <a:rPr lang="en-US" i="0"/>
              <a:t>/</a:t>
            </a:r>
          </a:p>
          <a:p>
            <a:pPr marL="171450" lvl="0" indent="-171450">
              <a:buFont typeface="Arial" panose="020B0604020202020204" pitchFamily="34" charset="0"/>
              <a:buChar char="•"/>
            </a:pPr>
            <a:r>
              <a:rPr lang="en-US" b="1" i="0"/>
              <a:t>o</a:t>
            </a:r>
            <a:r>
              <a:rPr lang="en-US" i="0"/>
              <a:t>: short sound /o/, long sound /</a:t>
            </a:r>
            <a:r>
              <a:rPr lang="en-US" i="0">
                <a:latin typeface="Arial" panose="020B0604020202020204" pitchFamily="34" charset="0"/>
                <a:cs typeface="Arial" panose="020B0604020202020204" pitchFamily="34" charset="0"/>
              </a:rPr>
              <a:t>ō</a:t>
            </a:r>
            <a:r>
              <a:rPr lang="en-US" i="0"/>
              <a:t>/</a:t>
            </a:r>
          </a:p>
          <a:p>
            <a:pPr marL="171450" lvl="0" indent="-171450">
              <a:buFont typeface="Arial" panose="020B0604020202020204" pitchFamily="34" charset="0"/>
              <a:buChar char="•"/>
            </a:pPr>
            <a:r>
              <a:rPr lang="en-US" b="1" i="0"/>
              <a:t>u</a:t>
            </a:r>
            <a:r>
              <a:rPr lang="en-US" i="0"/>
              <a:t>: short sound /</a:t>
            </a:r>
            <a:r>
              <a:rPr lang="en-US" i="0">
                <a:latin typeface="Arial" panose="020B0604020202020204" pitchFamily="34" charset="0"/>
                <a:cs typeface="Arial" panose="020B0604020202020204" pitchFamily="34" charset="0"/>
              </a:rPr>
              <a:t>u</a:t>
            </a:r>
            <a:r>
              <a:rPr lang="en-US" i="0"/>
              <a:t>/, long sound /</a:t>
            </a:r>
            <a:r>
              <a:rPr lang="en-US" i="0">
                <a:latin typeface="Arial" panose="020B0604020202020204" pitchFamily="34" charset="0"/>
                <a:cs typeface="Arial" panose="020B0604020202020204" pitchFamily="34" charset="0"/>
              </a:rPr>
              <a:t>ū</a:t>
            </a:r>
            <a:r>
              <a:rPr lang="en-US" i="0"/>
              <a:t>/</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3</a:t>
            </a:fld>
            <a:endParaRPr lang="en-AU"/>
          </a:p>
        </p:txBody>
      </p:sp>
    </p:spTree>
    <p:extLst>
      <p:ext uri="{BB962C8B-B14F-4D97-AF65-F5344CB8AC3E}">
        <p14:creationId xmlns:p14="http://schemas.microsoft.com/office/powerpoint/2010/main" val="158632890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images represent the words to be written: </a:t>
            </a:r>
            <a:r>
              <a:rPr lang="en-US" b="1"/>
              <a:t>fizz</a:t>
            </a:r>
            <a:r>
              <a:rPr lang="en-US" b="0"/>
              <a:t>,</a:t>
            </a:r>
            <a:r>
              <a:rPr lang="en-US" b="1"/>
              <a:t> jazz</a:t>
            </a:r>
            <a:r>
              <a:rPr lang="en-US" b="0"/>
              <a:t>,</a:t>
            </a:r>
            <a:r>
              <a:rPr lang="en-US" b="1"/>
              <a:t> buzz</a:t>
            </a:r>
            <a:r>
              <a:rPr lang="en-US" b="0"/>
              <a:t>.</a:t>
            </a:r>
            <a:endParaRPr lang="en-AU" b="0"/>
          </a:p>
          <a:p>
            <a:endParaRPr lang="en-AU"/>
          </a:p>
          <a:p>
            <a:r>
              <a:rPr lang="en-US"/>
              <a:t>Demonstrate:</a:t>
            </a:r>
          </a:p>
          <a:p>
            <a:pPr marL="171450" indent="-171450">
              <a:buFont typeface="Arial" panose="020B0604020202020204" pitchFamily="34" charset="0"/>
              <a:buChar char="•"/>
            </a:pPr>
            <a:r>
              <a:rPr lang="en-US"/>
              <a:t>saying the new word aloud </a:t>
            </a:r>
          </a:p>
          <a:p>
            <a:pPr marL="171450" indent="-171450">
              <a:buFont typeface="Arial" panose="020B0604020202020204" pitchFamily="34" charset="0"/>
              <a:buChar char="•"/>
            </a:pPr>
            <a:r>
              <a:rPr lang="en-US"/>
              <a:t>segmenting the sounds in the word, identifying the /z/ after the short vowel sound /u/ at the end of the word</a:t>
            </a:r>
          </a:p>
          <a:p>
            <a:pPr marL="171450" indent="-171450">
              <a:buFont typeface="Arial" panose="020B0604020202020204" pitchFamily="34" charset="0"/>
              <a:buChar char="•"/>
            </a:pPr>
            <a:r>
              <a:rPr lang="en-US"/>
              <a:t>thinking aloud about using the floss spelling </a:t>
            </a:r>
            <a:r>
              <a:rPr lang="en-US" err="1"/>
              <a:t>generalisation</a:t>
            </a:r>
            <a:r>
              <a:rPr lang="en-US"/>
              <a:t> to double the </a:t>
            </a:r>
            <a:r>
              <a:rPr lang="en-US" b="1"/>
              <a:t>z</a:t>
            </a:r>
          </a:p>
          <a:p>
            <a:pPr marL="171450" indent="-171450">
              <a:buFont typeface="Arial" panose="020B0604020202020204" pitchFamily="34" charset="0"/>
              <a:buChar char="•"/>
            </a:pPr>
            <a:r>
              <a:rPr lang="en-US"/>
              <a:t>re-reading the word to make sure it is correct </a:t>
            </a:r>
            <a:r>
              <a:rPr lang="en-US" sz="1200">
                <a:latin typeface="+mn-lt"/>
              </a:rPr>
              <a:t>by</a:t>
            </a:r>
            <a:r>
              <a:rPr lang="en-US"/>
              <a:t> saying the individual sounds, blending them together, then saying the complete word.</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30</a:t>
            </a:fld>
            <a:endParaRPr lang="en-AU"/>
          </a:p>
        </p:txBody>
      </p:sp>
    </p:spTree>
    <p:extLst>
      <p:ext uri="{BB962C8B-B14F-4D97-AF65-F5344CB8AC3E}">
        <p14:creationId xmlns:p14="http://schemas.microsoft.com/office/powerpoint/2010/main" val="352717396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The image represents the word to be written: </a:t>
            </a:r>
            <a:r>
              <a:rPr lang="en-US" sz="1200" b="1">
                <a:latin typeface="+mn-lt"/>
              </a:rPr>
              <a:t>buzz</a:t>
            </a:r>
            <a:r>
              <a:rPr lang="en-US" sz="1200" b="0">
                <a:latin typeface="+mn-lt"/>
              </a:rPr>
              <a:t>.</a:t>
            </a:r>
            <a:endParaRPr lang="en-AU" sz="1200" b="0">
              <a:latin typeface="+mn-lt"/>
            </a:endParaRPr>
          </a:p>
          <a:p>
            <a:endParaRPr lang="en-US" sz="1200">
              <a:highlight>
                <a:srgbClr val="FFFF00"/>
              </a:highlight>
              <a:latin typeface="+mn-lt"/>
            </a:endParaRPr>
          </a:p>
          <a:p>
            <a:r>
              <a:rPr lang="en-US" sz="1200" u="none">
                <a:latin typeface="+mn-lt"/>
              </a:rPr>
              <a:t>Support and scaffold students to:</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say the word aloud and segment the individual sounds</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notice the</a:t>
            </a:r>
            <a:r>
              <a:rPr lang="en-US" sz="1200" b="0" u="none">
                <a:latin typeface="+mn-lt"/>
              </a:rPr>
              <a:t> /z/ following the short vowel sound /u/ </a:t>
            </a:r>
            <a:r>
              <a:rPr lang="en-US" sz="1200" u="none">
                <a:latin typeface="+mn-lt"/>
              </a:rPr>
              <a:t>at the end of the word</a:t>
            </a:r>
            <a:endParaRPr lang="en-US" sz="120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write the letters that represent each sound </a:t>
            </a:r>
            <a:r>
              <a:rPr lang="en-US" sz="1200" u="none">
                <a:latin typeface="+mn-lt"/>
              </a:rPr>
              <a:t>on their mini-whiteboard or on paper</a:t>
            </a:r>
            <a:endParaRPr lang="en-US" sz="120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u="none">
                <a:latin typeface="+mn-lt"/>
              </a:rPr>
              <a:t>check that they have used the floss spelling </a:t>
            </a:r>
            <a:r>
              <a:rPr lang="en-US" sz="1200" u="none" err="1">
                <a:latin typeface="+mn-lt"/>
              </a:rPr>
              <a:t>generalisation</a:t>
            </a:r>
            <a:r>
              <a:rPr lang="en-US" sz="1200" u="none">
                <a:latin typeface="+mn-lt"/>
              </a:rPr>
              <a:t> to double the </a:t>
            </a:r>
            <a:r>
              <a:rPr lang="en-US" sz="1200" b="1" u="none">
                <a:latin typeface="+mn-lt"/>
              </a:rPr>
              <a:t>z</a:t>
            </a:r>
            <a:endParaRPr lang="en-US" sz="1200" b="1" u="none">
              <a:latin typeface="+mn-lt"/>
              <a:ea typeface="Calibri"/>
              <a:cs typeface="Calibri"/>
            </a:endParaRPr>
          </a:p>
          <a:p>
            <a:pPr marL="171450" indent="-171450">
              <a:buFont typeface="Arial" panose="020B0604020202020204" pitchFamily="34" charset="0"/>
              <a:buChar char="•"/>
            </a:pPr>
            <a:r>
              <a:rPr lang="en-US" sz="1200" u="none">
                <a:latin typeface="+mn-lt"/>
              </a:rPr>
              <a:t>r</a:t>
            </a:r>
            <a:r>
              <a:rPr lang="en-US" sz="1200">
                <a:latin typeface="+mn-lt"/>
              </a:rPr>
              <a:t>e-read the word to make sure it is correct by</a:t>
            </a:r>
            <a:r>
              <a:rPr lang="en-US"/>
              <a:t> saying the individual sounds, blending them together, then saying the complete word.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a:effectLst/>
              <a:latin typeface="+mn-lt"/>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the teacher to check.</a:t>
            </a:r>
            <a:endParaRPr lang="en-AU" sz="1200">
              <a:solidFill>
                <a:srgbClr val="404040"/>
              </a:solidFill>
              <a:effectLst/>
              <a:latin typeface="+mn-lt"/>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31</a:t>
            </a:fld>
            <a:endParaRPr lang="en-AU"/>
          </a:p>
        </p:txBody>
      </p:sp>
    </p:spTree>
    <p:extLst>
      <p:ext uri="{BB962C8B-B14F-4D97-AF65-F5344CB8AC3E}">
        <p14:creationId xmlns:p14="http://schemas.microsoft.com/office/powerpoint/2010/main" val="337001732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images represent the words to be written</a:t>
            </a:r>
            <a:r>
              <a:rPr lang="en-US" b="0"/>
              <a:t>:</a:t>
            </a:r>
            <a:r>
              <a:rPr lang="en-US" b="1"/>
              <a:t> buzz</a:t>
            </a:r>
            <a:r>
              <a:rPr lang="en-US" b="0"/>
              <a:t>,</a:t>
            </a:r>
            <a:r>
              <a:rPr lang="en-US" b="1"/>
              <a:t> fizz</a:t>
            </a:r>
            <a:r>
              <a:rPr lang="en-US" b="0"/>
              <a:t>.</a:t>
            </a:r>
            <a:endParaRPr lang="en-AU" b="1"/>
          </a:p>
          <a:p>
            <a:endParaRPr lang="en-AU"/>
          </a:p>
          <a:p>
            <a:r>
              <a:rPr lang="en-US" sz="1200" u="none">
                <a:latin typeface="+mn-lt"/>
              </a:rPr>
              <a:t>Support and scaffold students to:</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say the word aloud and segment the individual sounds</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notice the</a:t>
            </a:r>
            <a:r>
              <a:rPr lang="en-US" sz="1200" b="0" u="none">
                <a:latin typeface="+mn-lt"/>
              </a:rPr>
              <a:t> /z/ following the short vowel sound /</a:t>
            </a:r>
            <a:r>
              <a:rPr lang="en-US" sz="1200" b="0" u="none" err="1">
                <a:latin typeface="+mn-lt"/>
              </a:rPr>
              <a:t>i</a:t>
            </a:r>
            <a:r>
              <a:rPr lang="en-US" sz="1200" b="0" u="none">
                <a:latin typeface="+mn-lt"/>
              </a:rPr>
              <a:t>/ </a:t>
            </a:r>
            <a:r>
              <a:rPr lang="en-US" sz="1200" u="none">
                <a:latin typeface="+mn-lt"/>
              </a:rPr>
              <a:t>at the end of the word</a:t>
            </a:r>
            <a:endParaRPr lang="en-US" sz="120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write the letters that represent each sound </a:t>
            </a:r>
            <a:r>
              <a:rPr lang="en-US" sz="1200" u="none">
                <a:latin typeface="+mn-lt"/>
              </a:rPr>
              <a:t>on their mini-whiteboard or on paper</a:t>
            </a:r>
            <a:endParaRPr lang="en-US" sz="120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u="none">
                <a:latin typeface="+mn-lt"/>
              </a:rPr>
              <a:t>check that they have used the floss spelling generalisation to double the </a:t>
            </a:r>
            <a:r>
              <a:rPr lang="en-US" sz="1200" b="1" u="none">
                <a:latin typeface="+mn-lt"/>
              </a:rPr>
              <a:t>z</a:t>
            </a:r>
            <a:endParaRPr lang="en-US" sz="1200" b="1" u="none">
              <a:latin typeface="+mn-lt"/>
              <a:ea typeface="Calibri"/>
              <a:cs typeface="Calibri"/>
            </a:endParaRPr>
          </a:p>
          <a:p>
            <a:pPr marL="171450" indent="-171450">
              <a:buFont typeface="Arial" panose="020B0604020202020204" pitchFamily="34" charset="0"/>
              <a:buChar char="•"/>
            </a:pPr>
            <a:r>
              <a:rPr lang="en-US" sz="1200" u="none">
                <a:latin typeface="+mn-lt"/>
              </a:rPr>
              <a:t>r</a:t>
            </a:r>
            <a:r>
              <a:rPr lang="en-US" sz="1200">
                <a:latin typeface="+mn-lt"/>
              </a:rPr>
              <a:t>e-read the word to make sure it is correct by</a:t>
            </a:r>
            <a:r>
              <a:rPr lang="en-US"/>
              <a:t> saying the individual sounds, blending them together, then saying the complete word.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a:effectLst/>
              <a:latin typeface="+mn-lt"/>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the teacher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32</a:t>
            </a:fld>
            <a:endParaRPr lang="en-AU"/>
          </a:p>
        </p:txBody>
      </p:sp>
    </p:spTree>
    <p:extLst>
      <p:ext uri="{BB962C8B-B14F-4D97-AF65-F5344CB8AC3E}">
        <p14:creationId xmlns:p14="http://schemas.microsoft.com/office/powerpoint/2010/main" val="51020150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images represent the words to be written: </a:t>
            </a:r>
            <a:r>
              <a:rPr lang="en-US" b="1"/>
              <a:t>buzz</a:t>
            </a:r>
            <a:r>
              <a:rPr lang="en-US" b="0"/>
              <a:t>,</a:t>
            </a:r>
            <a:r>
              <a:rPr lang="en-US" b="1"/>
              <a:t> fizz</a:t>
            </a:r>
            <a:r>
              <a:rPr lang="en-US" b="0"/>
              <a:t>,</a:t>
            </a:r>
            <a:r>
              <a:rPr lang="en-US" b="1"/>
              <a:t> jazz</a:t>
            </a:r>
            <a:r>
              <a:rPr lang="en-US" b="0"/>
              <a:t>.</a:t>
            </a:r>
            <a:endParaRPr lang="en-US" b="1"/>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a:p>
            <a:r>
              <a:rPr lang="en-US" sz="1200" u="none">
                <a:latin typeface="+mn-lt"/>
              </a:rPr>
              <a:t>Support and scaffold students to:</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say the word aloud and segment the individual sounds</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notice the</a:t>
            </a:r>
            <a:r>
              <a:rPr lang="en-US" sz="1200" b="0" u="none">
                <a:latin typeface="+mn-lt"/>
              </a:rPr>
              <a:t> /z/ following the short vowel sound /a/ </a:t>
            </a:r>
            <a:r>
              <a:rPr lang="en-US" sz="1200" u="none">
                <a:latin typeface="+mn-lt"/>
              </a:rPr>
              <a:t>at the end of the word</a:t>
            </a:r>
            <a:endParaRPr lang="en-US" sz="120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write the letters that represent each sound </a:t>
            </a:r>
            <a:r>
              <a:rPr lang="en-US" sz="1200" u="none">
                <a:latin typeface="+mn-lt"/>
              </a:rPr>
              <a:t>on their mini-whiteboard or on paper</a:t>
            </a:r>
            <a:endParaRPr lang="en-US" sz="120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u="none">
                <a:latin typeface="+mn-lt"/>
              </a:rPr>
              <a:t>check that they have used the floss spelling generalisation to double the </a:t>
            </a:r>
            <a:r>
              <a:rPr lang="en-US" sz="1200" b="1" u="none">
                <a:latin typeface="+mn-lt"/>
              </a:rPr>
              <a:t>z</a:t>
            </a:r>
            <a:endParaRPr lang="en-US" sz="1200" b="1" u="none">
              <a:latin typeface="+mn-lt"/>
              <a:ea typeface="Calibri"/>
              <a:cs typeface="Calibri"/>
            </a:endParaRPr>
          </a:p>
          <a:p>
            <a:pPr marL="171450" indent="-171450">
              <a:buFont typeface="Arial" panose="020B0604020202020204" pitchFamily="34" charset="0"/>
              <a:buChar char="•"/>
            </a:pPr>
            <a:r>
              <a:rPr lang="en-US" sz="1200" u="none">
                <a:latin typeface="+mn-lt"/>
              </a:rPr>
              <a:t>r</a:t>
            </a:r>
            <a:r>
              <a:rPr lang="en-US" sz="1200">
                <a:latin typeface="+mn-lt"/>
              </a:rPr>
              <a:t>e-read the word to make sure it is correct by</a:t>
            </a:r>
            <a:r>
              <a:rPr lang="en-US"/>
              <a:t> saying the individual sounds, blending them together, then saying the complete word.</a:t>
            </a:r>
            <a:endParaRPr lang="en-AU"/>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 </a:t>
            </a:r>
            <a:endParaRPr lang="en-US" sz="1200">
              <a:effectLst/>
              <a:latin typeface="+mn-lt"/>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the teacher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33</a:t>
            </a:fld>
            <a:endParaRPr lang="en-AU"/>
          </a:p>
        </p:txBody>
      </p:sp>
    </p:spTree>
    <p:extLst>
      <p:ext uri="{BB962C8B-B14F-4D97-AF65-F5344CB8AC3E}">
        <p14:creationId xmlns:p14="http://schemas.microsoft.com/office/powerpoint/2010/main" val="212042272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a:effectLst/>
                <a:latin typeface="+mn-lt"/>
                <a:ea typeface="Times New Roman" panose="02020603050405020304" pitchFamily="18" charset="0"/>
              </a:rPr>
              <a:t>I do</a:t>
            </a:r>
          </a:p>
          <a:p>
            <a:endParaRPr lang="en-US" sz="1200" kern="1200">
              <a:effectLst/>
              <a:latin typeface="+mn-lt"/>
              <a:ea typeface="Times New Roman" panose="02020603050405020304" pitchFamily="18" charset="0"/>
            </a:endParaRPr>
          </a:p>
          <a:p>
            <a:r>
              <a:rPr lang="en-US" sz="1200" kern="1200">
                <a:effectLst/>
                <a:latin typeface="+mn-lt"/>
                <a:ea typeface="Times New Roman" panose="02020603050405020304" pitchFamily="18" charset="0"/>
              </a:rPr>
              <a:t>Demonstrate the following steps to draw students’ attention to the internal structure of the irregular word, including letter–sound correspondences that have not yet been taught.</a:t>
            </a:r>
          </a:p>
          <a:p>
            <a:endParaRPr lang="en-AU" sz="1200">
              <a:effectLst/>
              <a:latin typeface="+mn-lt"/>
              <a:ea typeface="Times New Roman" panose="02020603050405020304" pitchFamily="18" charset="0"/>
            </a:endParaRPr>
          </a:p>
          <a:p>
            <a:pPr marL="172800" lvl="0" indent="-172800">
              <a:lnSpc>
                <a:spcPct val="106000"/>
              </a:lnSpc>
              <a:spcAft>
                <a:spcPts val="800"/>
              </a:spcAft>
              <a:buFont typeface="+mj-lt"/>
              <a:buAutoNum type="arabicPeriod"/>
            </a:pPr>
            <a:r>
              <a:rPr lang="en-AU" sz="1200">
                <a:effectLst/>
                <a:latin typeface="+mn-lt"/>
                <a:ea typeface="Times New Roman" panose="02020603050405020304" pitchFamily="18" charset="0"/>
                <a:cs typeface="Calibri" panose="020F0502020204030204" pitchFamily="34" charset="0"/>
              </a:rPr>
              <a:t>Tell students the word you are going to spell. </a:t>
            </a:r>
            <a:endParaRPr lang="en-AU" sz="1200">
              <a:effectLst/>
              <a:latin typeface="+mn-lt"/>
              <a:ea typeface="Calibri" panose="020F0502020204030204" pitchFamily="34" charset="0"/>
              <a:cs typeface="Times New Roman" panose="02020603050405020304" pitchFamily="18" charset="0"/>
            </a:endParaRPr>
          </a:p>
          <a:p>
            <a:pPr marL="172800" lvl="0" indent="-172800">
              <a:buFont typeface="+mj-lt"/>
              <a:buAutoNum type="arabicPeriod"/>
            </a:pPr>
            <a:r>
              <a:rPr lang="en-US" sz="1200" kern="1200">
                <a:effectLst/>
                <a:latin typeface="+mn-lt"/>
                <a:ea typeface="Times New Roman" panose="02020603050405020304" pitchFamily="18" charset="0"/>
              </a:rPr>
              <a:t>Use the word in a sentence for context, for example: </a:t>
            </a:r>
            <a:r>
              <a:rPr lang="en-US" sz="1200" b="1" kern="1200">
                <a:effectLst/>
                <a:latin typeface="+mn-lt"/>
                <a:ea typeface="Times New Roman" panose="02020603050405020304" pitchFamily="18" charset="0"/>
              </a:rPr>
              <a:t>I saw a monkey at the zoo.</a:t>
            </a:r>
            <a:endParaRPr lang="en-AU" sz="1200">
              <a:effectLst/>
              <a:latin typeface="+mn-lt"/>
              <a:ea typeface="Times New Roman" panose="02020603050405020304" pitchFamily="18" charset="0"/>
            </a:endParaRP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Say the two sounds in the word: </a:t>
            </a:r>
            <a:r>
              <a:rPr lang="en-AU" sz="1200" b="1">
                <a:effectLst/>
                <a:latin typeface="+mn-lt"/>
                <a:ea typeface="Times New Roman" panose="02020603050405020304" pitchFamily="18" charset="0"/>
                <a:cs typeface="Calibri" panose="020F0502020204030204" pitchFamily="34" charset="0"/>
              </a:rPr>
              <a:t>s/aw</a:t>
            </a:r>
            <a:r>
              <a:rPr lang="en-AU" sz="1200" b="0">
                <a:effectLst/>
                <a:latin typeface="+mn-lt"/>
                <a:ea typeface="Times New Roman" panose="02020603050405020304" pitchFamily="18" charset="0"/>
                <a:cs typeface="Calibri" panose="020F0502020204030204" pitchFamily="34" charset="0"/>
              </a:rPr>
              <a:t>.</a:t>
            </a:r>
            <a:endParaRPr lang="en-AU" sz="1200" b="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On the class whiteboard, draw two short horizontal lines.</a:t>
            </a: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Write the corresponding letter/s on each sound line. </a:t>
            </a: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Circle the irregular part of the word, in this case the letters </a:t>
            </a:r>
            <a:r>
              <a:rPr lang="en-AU" sz="1200" b="1">
                <a:effectLst/>
                <a:latin typeface="+mn-lt"/>
                <a:ea typeface="Times New Roman" panose="02020603050405020304" pitchFamily="18" charset="0"/>
                <a:cs typeface="Calibri" panose="020F0502020204030204" pitchFamily="34" charset="0"/>
              </a:rPr>
              <a:t>aw </a:t>
            </a:r>
            <a:r>
              <a:rPr lang="en-AU" sz="1200">
                <a:effectLst/>
                <a:latin typeface="+mn-lt"/>
                <a:ea typeface="Times New Roman" panose="02020603050405020304" pitchFamily="18" charset="0"/>
                <a:cs typeface="Calibri" panose="020F0502020204030204" pitchFamily="34" charset="0"/>
              </a:rPr>
              <a:t>in </a:t>
            </a:r>
            <a:r>
              <a:rPr lang="en-AU" sz="1200" b="1">
                <a:effectLst/>
                <a:latin typeface="+mn-lt"/>
                <a:ea typeface="Times New Roman" panose="02020603050405020304" pitchFamily="18" charset="0"/>
                <a:cs typeface="Calibri" panose="020F0502020204030204" pitchFamily="34" charset="0"/>
              </a:rPr>
              <a:t>saw</a:t>
            </a:r>
            <a:r>
              <a:rPr lang="en-AU" sz="1200">
                <a:effectLst/>
                <a:latin typeface="+mn-lt"/>
                <a:ea typeface="Times New Roman" panose="02020603050405020304" pitchFamily="18" charset="0"/>
                <a:cs typeface="Calibri" panose="020F0502020204030204" pitchFamily="34" charset="0"/>
              </a:rPr>
              <a:t>.</a:t>
            </a:r>
            <a:endParaRPr lang="en-AU" sz="1200" kern="1200">
              <a:effectLst/>
              <a:latin typeface="+mn-lt"/>
              <a:ea typeface="Times New Roman" panose="02020603050405020304" pitchFamily="18" charset="0"/>
              <a:cs typeface="Times New Roman" panose="02020603050405020304" pitchFamily="18" charset="0"/>
            </a:endParaRPr>
          </a:p>
          <a:p>
            <a:pPr marL="172800" lvl="0" indent="-172800">
              <a:lnSpc>
                <a:spcPct val="106000"/>
              </a:lnSpc>
              <a:spcAft>
                <a:spcPts val="800"/>
              </a:spcAft>
              <a:buFont typeface="+mj-lt"/>
              <a:buAutoNum type="arabicPeriod"/>
            </a:pPr>
            <a:r>
              <a:rPr lang="en-AU" sz="1200" kern="0">
                <a:effectLst/>
                <a:latin typeface="+mn-lt"/>
                <a:ea typeface="Times New Roman" panose="02020603050405020304" pitchFamily="18" charset="0"/>
              </a:rPr>
              <a:t>Spell the word orally, for example: </a:t>
            </a:r>
            <a:r>
              <a:rPr lang="en-AU" sz="1200" b="1" i="1" kern="0">
                <a:effectLst/>
                <a:latin typeface="+mn-lt"/>
                <a:ea typeface="Times New Roman" panose="02020603050405020304" pitchFamily="18" charset="0"/>
              </a:rPr>
              <a:t>s-aw</a:t>
            </a:r>
            <a:r>
              <a:rPr lang="en-AU" sz="1200" i="1" kern="0">
                <a:effectLst/>
                <a:latin typeface="+mn-lt"/>
                <a:ea typeface="Times New Roman" panose="02020603050405020304" pitchFamily="18" charset="0"/>
              </a:rPr>
              <a:t> spells </a:t>
            </a:r>
            <a:r>
              <a:rPr lang="en-AU" sz="1200" b="1" i="1" kern="0">
                <a:effectLst/>
                <a:latin typeface="+mn-lt"/>
                <a:ea typeface="Times New Roman" panose="02020603050405020304" pitchFamily="18" charset="0"/>
              </a:rPr>
              <a:t>saw</a:t>
            </a:r>
            <a:r>
              <a:rPr lang="en-AU" sz="1200" i="1" kern="0">
                <a:effectLst/>
                <a:latin typeface="+mn-lt"/>
                <a:ea typeface="Times New Roman" panose="02020603050405020304" pitchFamily="18" charset="0"/>
              </a:rPr>
              <a:t>. </a:t>
            </a:r>
            <a:endParaRPr lang="en-AU" i="1">
              <a:latin typeface="+mn-lt"/>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34</a:t>
            </a:fld>
            <a:endParaRPr lang="en-AU"/>
          </a:p>
        </p:txBody>
      </p:sp>
    </p:spTree>
    <p:extLst>
      <p:ext uri="{BB962C8B-B14F-4D97-AF65-F5344CB8AC3E}">
        <p14:creationId xmlns:p14="http://schemas.microsoft.com/office/powerpoint/2010/main" val="422054004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6000"/>
              </a:lnSpc>
              <a:spcAft>
                <a:spcPts val="800"/>
              </a:spcAft>
            </a:pPr>
            <a:r>
              <a:rPr lang="en-AU" sz="1200" b="1">
                <a:effectLst/>
                <a:latin typeface="Calibri" panose="020F0502020204030204" pitchFamily="34" charset="0"/>
                <a:ea typeface="Calibri" panose="020F0502020204030204" pitchFamily="34" charset="0"/>
                <a:cs typeface="Calibri" panose="020F0502020204030204" pitchFamily="34" charset="0"/>
              </a:rPr>
              <a:t>We do</a:t>
            </a:r>
          </a:p>
          <a:p>
            <a:pPr>
              <a:lnSpc>
                <a:spcPct val="106000"/>
              </a:lnSpc>
              <a:spcAft>
                <a:spcPts val="800"/>
              </a:spcAft>
            </a:pPr>
            <a:endParaRPr lang="en-AU" sz="1200">
              <a:effectLst/>
              <a:latin typeface="Calibri" panose="020F0502020204030204" pitchFamily="34" charset="0"/>
              <a:ea typeface="Calibri" panose="020F0502020204030204" pitchFamily="34" charset="0"/>
              <a:cs typeface="Calibri" panose="020F0502020204030204" pitchFamily="34" charset="0"/>
            </a:endParaRPr>
          </a:p>
          <a:p>
            <a:pPr>
              <a:lnSpc>
                <a:spcPct val="106000"/>
              </a:lnSpc>
              <a:spcAft>
                <a:spcPts val="800"/>
              </a:spcAft>
            </a:pPr>
            <a:r>
              <a:rPr lang="en-AU" sz="1200">
                <a:effectLst/>
                <a:latin typeface="Calibri" panose="020F0502020204030204" pitchFamily="34" charset="0"/>
                <a:ea typeface="Calibri" panose="020F0502020204030204" pitchFamily="34" charset="0"/>
                <a:cs typeface="Calibri" panose="020F0502020204030204" pitchFamily="34" charset="0"/>
              </a:rPr>
              <a:t>Prompt students to complete the process with you on their mini-whiteboard or on a piece of paper.</a:t>
            </a:r>
          </a:p>
          <a:p>
            <a:pPr>
              <a:lnSpc>
                <a:spcPct val="106000"/>
              </a:lnSpc>
              <a:spcAft>
                <a:spcPts val="800"/>
              </a:spcAft>
            </a:pPr>
            <a:endParaRPr lang="en-AU" sz="1200">
              <a:effectLst/>
              <a:latin typeface="Calibri" panose="020F0502020204030204" pitchFamily="34" charset="0"/>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a:effectLst/>
                <a:latin typeface="Calibri" panose="020F0502020204030204" pitchFamily="34" charset="0"/>
                <a:ea typeface="Times New Roman" panose="02020603050405020304" pitchFamily="18" charset="0"/>
                <a:cs typeface="Calibri" panose="020F0502020204030204" pitchFamily="34" charset="0"/>
              </a:rPr>
              <a:t>Tell </a:t>
            </a:r>
            <a:r>
              <a:rPr lang="en-AU" sz="1200">
                <a:effectLst/>
                <a:latin typeface="+mn-lt"/>
                <a:ea typeface="Times New Roman" panose="02020603050405020304" pitchFamily="18" charset="0"/>
                <a:cs typeface="Calibri" panose="020F0502020204030204" pitchFamily="34" charset="0"/>
              </a:rPr>
              <a:t>students which word they are going to spell.</a:t>
            </a:r>
            <a:endParaRPr lang="en-AU" sz="120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Use the word in a sentence (students can participate in this).</a:t>
            </a:r>
            <a:endParaRPr lang="en-AU" sz="1200">
              <a:effectLst/>
              <a:latin typeface="+mn-lt"/>
              <a:ea typeface="Calibri" panose="020F0502020204030204" pitchFamily="34" charset="0"/>
              <a:cs typeface="Times New Roman" panose="02020603050405020304" pitchFamily="18" charset="0"/>
            </a:endParaRPr>
          </a:p>
          <a:p>
            <a:pPr marL="172800" marR="0" lvl="0" indent="-172800" algn="l" defTabSz="914400" rtl="0" eaLnBrk="1" fontAlgn="auto" latinLnBrk="0" hangingPunct="1">
              <a:lnSpc>
                <a:spcPct val="106000"/>
              </a:lnSpc>
              <a:spcBef>
                <a:spcPts val="0"/>
              </a:spcBef>
              <a:spcAft>
                <a:spcPts val="0"/>
              </a:spcAft>
              <a:buClrTx/>
              <a:buSzTx/>
              <a:buFont typeface="+mj-lt"/>
              <a:buAutoNum type="arabicPeriod"/>
              <a:tabLst/>
              <a:defRPr/>
            </a:pPr>
            <a:r>
              <a:rPr lang="en-AU" sz="1200">
                <a:effectLst/>
                <a:latin typeface="+mn-lt"/>
                <a:ea typeface="Times New Roman" panose="02020603050405020304" pitchFamily="18" charset="0"/>
                <a:cs typeface="Calibri" panose="020F0502020204030204" pitchFamily="34" charset="0"/>
              </a:rPr>
              <a:t>Say the two sounds in the word: </a:t>
            </a:r>
            <a:r>
              <a:rPr lang="en-AU" sz="1200" b="1">
                <a:effectLst/>
                <a:latin typeface="+mn-lt"/>
                <a:ea typeface="Times New Roman" panose="02020603050405020304" pitchFamily="18" charset="0"/>
                <a:cs typeface="Calibri" panose="020F0502020204030204" pitchFamily="34" charset="0"/>
              </a:rPr>
              <a:t>s/aw</a:t>
            </a:r>
            <a:r>
              <a:rPr lang="en-AU" sz="1200" b="0">
                <a:effectLst/>
                <a:latin typeface="+mn-lt"/>
                <a:ea typeface="Times New Roman" panose="02020603050405020304" pitchFamily="18" charset="0"/>
                <a:cs typeface="Calibri" panose="020F0502020204030204" pitchFamily="34" charset="0"/>
              </a:rPr>
              <a:t>.</a:t>
            </a:r>
            <a:endParaRPr lang="en-AU" sz="1200" b="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Draw two sound lines.</a:t>
            </a:r>
            <a:endParaRPr lang="en-AU" sz="120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Write the letters on the sound lines.</a:t>
            </a:r>
            <a:endParaRPr lang="en-AU" sz="1200">
              <a:effectLst/>
              <a:latin typeface="+mn-lt"/>
              <a:ea typeface="Calibri" panose="020F0502020204030204" pitchFamily="34" charset="0"/>
              <a:cs typeface="Times New Roman" panose="02020603050405020304" pitchFamily="18" charset="0"/>
            </a:endParaRPr>
          </a:p>
          <a:p>
            <a:pPr marL="172800" marR="0" lvl="0" indent="-172800" algn="l" defTabSz="914400" rtl="0" eaLnBrk="1" fontAlgn="auto" latinLnBrk="0" hangingPunct="1">
              <a:lnSpc>
                <a:spcPct val="106000"/>
              </a:lnSpc>
              <a:spcBef>
                <a:spcPts val="0"/>
              </a:spcBef>
              <a:spcAft>
                <a:spcPts val="0"/>
              </a:spcAft>
              <a:buClrTx/>
              <a:buSzTx/>
              <a:buFont typeface="+mj-lt"/>
              <a:buAutoNum type="arabicPeriod"/>
              <a:tabLst/>
              <a:defRPr/>
            </a:pPr>
            <a:r>
              <a:rPr lang="en-AU" sz="1200">
                <a:effectLst/>
                <a:latin typeface="+mn-lt"/>
                <a:ea typeface="Times New Roman" panose="02020603050405020304" pitchFamily="18" charset="0"/>
                <a:cs typeface="Calibri" panose="020F0502020204030204" pitchFamily="34" charset="0"/>
              </a:rPr>
              <a:t>Circle the irregular part of the word: </a:t>
            </a:r>
            <a:r>
              <a:rPr lang="en-AU" sz="1200" b="1">
                <a:effectLst/>
                <a:latin typeface="+mn-lt"/>
                <a:ea typeface="Times New Roman" panose="02020603050405020304" pitchFamily="18" charset="0"/>
                <a:cs typeface="Calibri" panose="020F0502020204030204" pitchFamily="34" charset="0"/>
              </a:rPr>
              <a:t>aw</a:t>
            </a:r>
            <a:r>
              <a:rPr lang="en-AU" sz="1200">
                <a:effectLst/>
                <a:latin typeface="+mn-lt"/>
                <a:ea typeface="Times New Roman" panose="02020603050405020304" pitchFamily="18" charset="0"/>
                <a:cs typeface="Calibri" panose="020F0502020204030204" pitchFamily="34" charset="0"/>
              </a:rPr>
              <a:t> in </a:t>
            </a:r>
            <a:r>
              <a:rPr lang="en-AU" sz="1200" b="1">
                <a:effectLst/>
                <a:latin typeface="+mn-lt"/>
                <a:ea typeface="Times New Roman" panose="02020603050405020304" pitchFamily="18" charset="0"/>
                <a:cs typeface="Calibri" panose="020F0502020204030204" pitchFamily="34" charset="0"/>
              </a:rPr>
              <a:t>saw</a:t>
            </a:r>
            <a:r>
              <a:rPr lang="en-AU" sz="1200">
                <a:effectLst/>
                <a:latin typeface="+mn-lt"/>
                <a:ea typeface="Times New Roman" panose="02020603050405020304" pitchFamily="18" charset="0"/>
                <a:cs typeface="Calibri" panose="020F0502020204030204" pitchFamily="34" charset="0"/>
              </a:rPr>
              <a:t>.</a:t>
            </a:r>
            <a:endParaRPr lang="en-AU" sz="1200">
              <a:effectLst/>
              <a:latin typeface="+mn-lt"/>
              <a:ea typeface="Calibri" panose="020F0502020204030204" pitchFamily="34" charset="0"/>
              <a:cs typeface="Times New Roman" panose="02020603050405020304" pitchFamily="18" charset="0"/>
            </a:endParaRPr>
          </a:p>
          <a:p>
            <a:pPr marL="172800" lvl="0" indent="-172800">
              <a:lnSpc>
                <a:spcPct val="106000"/>
              </a:lnSpc>
              <a:spcAft>
                <a:spcPts val="800"/>
              </a:spcAft>
              <a:buFont typeface="+mj-lt"/>
              <a:buAutoNum type="arabicPeriod"/>
            </a:pPr>
            <a:r>
              <a:rPr lang="en-AU" sz="1200" kern="0">
                <a:effectLst/>
                <a:latin typeface="+mn-lt"/>
                <a:ea typeface="Times New Roman" panose="02020603050405020304" pitchFamily="18" charset="0"/>
              </a:rPr>
              <a:t>Spell the word orally: </a:t>
            </a:r>
            <a:r>
              <a:rPr lang="en-AU" sz="1200" b="1" i="1" kern="0">
                <a:effectLst/>
                <a:latin typeface="+mn-lt"/>
                <a:ea typeface="Times New Roman" panose="02020603050405020304" pitchFamily="18" charset="0"/>
              </a:rPr>
              <a:t>s-aw</a:t>
            </a:r>
            <a:r>
              <a:rPr lang="en-AU" sz="1200" i="1" kern="0">
                <a:effectLst/>
                <a:latin typeface="+mn-lt"/>
                <a:ea typeface="Times New Roman" panose="02020603050405020304" pitchFamily="18" charset="0"/>
              </a:rPr>
              <a:t> spells </a:t>
            </a:r>
            <a:r>
              <a:rPr lang="en-AU" sz="1200" b="1" i="1" kern="0">
                <a:effectLst/>
                <a:latin typeface="+mn-lt"/>
                <a:ea typeface="Times New Roman" panose="02020603050405020304" pitchFamily="18" charset="0"/>
              </a:rPr>
              <a:t>saw</a:t>
            </a:r>
            <a:r>
              <a:rPr lang="en-AU" sz="1200" i="1" kern="0">
                <a:effectLst/>
                <a:latin typeface="+mn-lt"/>
                <a:ea typeface="Times New Roman" panose="02020603050405020304" pitchFamily="18" charset="0"/>
              </a:rPr>
              <a:t>. </a:t>
            </a:r>
            <a:endParaRPr lang="en-AU" i="1">
              <a:latin typeface="+mn-lt"/>
            </a:endParaRPr>
          </a:p>
          <a:p>
            <a:pPr marL="342900" lvl="0" indent="-342900">
              <a:lnSpc>
                <a:spcPct val="106000"/>
              </a:lnSpc>
              <a:spcAft>
                <a:spcPts val="800"/>
              </a:spcAft>
              <a:buFont typeface="+mj-lt"/>
              <a:buAutoNum type="arabicPeriod"/>
            </a:pPr>
            <a:endParaRPr lang="en-AU" sz="1200">
              <a:effectLst/>
              <a:latin typeface="Calibri" panose="020F0502020204030204" pitchFamily="34" charset="0"/>
              <a:ea typeface="Calibri" panose="020F0502020204030204" pitchFamily="34" charset="0"/>
              <a:cs typeface="Calibri" panose="020F0502020204030204" pitchFamily="34" charset="0"/>
            </a:endParaRPr>
          </a:p>
          <a:p>
            <a:pPr marL="0" lvl="0" indent="0">
              <a:lnSpc>
                <a:spcPct val="106000"/>
              </a:lnSpc>
              <a:spcAft>
                <a:spcPts val="800"/>
              </a:spcAft>
              <a:buFont typeface="+mj-lt"/>
              <a:buNone/>
            </a:pPr>
            <a:endParaRPr lang="en-AU" sz="1200">
              <a:effectLst/>
              <a:latin typeface="Calibri" panose="020F0502020204030204" pitchFamily="34" charset="0"/>
              <a:ea typeface="Calibri" panose="020F0502020204030204" pitchFamily="34" charset="0"/>
              <a:cs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35</a:t>
            </a:fld>
            <a:endParaRPr lang="en-AU"/>
          </a:p>
        </p:txBody>
      </p:sp>
    </p:spTree>
    <p:extLst>
      <p:ext uri="{BB962C8B-B14F-4D97-AF65-F5344CB8AC3E}">
        <p14:creationId xmlns:p14="http://schemas.microsoft.com/office/powerpoint/2010/main" val="90820984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endParaRPr lang="en-US">
              <a:latin typeface="+mn-lt"/>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Demonstrate reading the sentence. </a:t>
            </a:r>
          </a:p>
          <a:p>
            <a:pPr>
              <a:lnSpc>
                <a:spcPct val="107000"/>
              </a:lnSpc>
              <a:spcAft>
                <a:spcPts val="800"/>
              </a:spcAft>
              <a:tabLst>
                <a:tab pos="5731510" algn="r"/>
              </a:tabLst>
            </a:pPr>
            <a:endParaRPr lang="en-AU" sz="1200">
              <a:effectLst/>
              <a:latin typeface="+mn-lt"/>
              <a:ea typeface="Aptos" panose="020B0004020202020204" pitchFamily="34" charset="0"/>
              <a:cs typeface="Times New Roman" panose="02020603050405020304" pitchFamily="18" charset="0"/>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As you do so: </a:t>
            </a:r>
            <a:endParaRPr lang="en-AU" sz="1200">
              <a:effectLst/>
              <a:latin typeface="+mn-lt"/>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read previously taught irregular words fluently</a:t>
            </a:r>
            <a:endParaRPr lang="en-AU" sz="1200">
              <a:effectLst/>
              <a:latin typeface="+mn-lt"/>
              <a:ea typeface="Aptos" panose="020B0004020202020204" pitchFamily="34" charset="0"/>
              <a:cs typeface="Times New Roman" panose="02020603050405020304" pitchFamily="18" charset="0"/>
            </a:endParaRPr>
          </a:p>
          <a:p>
            <a:pPr marL="342900" marR="0" lvl="0" indent="-342900" algn="l" defTabSz="914400" rtl="0" eaLnBrk="1" fontAlgn="auto" latinLnBrk="0" hangingPunct="1">
              <a:lnSpc>
                <a:spcPct val="107000"/>
              </a:lnSpc>
              <a:spcBef>
                <a:spcPts val="0"/>
              </a:spcBef>
              <a:spcAft>
                <a:spcPts val="800"/>
              </a:spcAft>
              <a:buClrTx/>
              <a:buSzTx/>
              <a:buFont typeface="Symbol" panose="05050102010706020507" pitchFamily="18" charset="2"/>
              <a:buChar char=""/>
              <a:tabLst>
                <a:tab pos="5731510" algn="r"/>
              </a:tabLst>
              <a:defRPr/>
            </a:pPr>
            <a:r>
              <a:rPr lang="en-US" sz="1200">
                <a:effectLst/>
                <a:latin typeface="+mn-lt"/>
                <a:ea typeface="Aptos" panose="020B0004020202020204" pitchFamily="34" charset="0"/>
                <a:cs typeface="Times New Roman" panose="02020603050405020304" pitchFamily="18" charset="0"/>
              </a:rPr>
              <a:t>draw students’ attention to </a:t>
            </a:r>
            <a:r>
              <a:rPr lang="en-US" sz="1200" b="1">
                <a:effectLst/>
                <a:latin typeface="+mn-lt"/>
                <a:ea typeface="Aptos" panose="020B0004020202020204" pitchFamily="34" charset="0"/>
                <a:cs typeface="Times New Roman" panose="02020603050405020304" pitchFamily="18" charset="0"/>
              </a:rPr>
              <a:t>s-aw</a:t>
            </a:r>
            <a:r>
              <a:rPr lang="en-US" sz="1200">
                <a:effectLst/>
                <a:latin typeface="+mn-lt"/>
                <a:ea typeface="Aptos" panose="020B0004020202020204" pitchFamily="34" charset="0"/>
                <a:cs typeface="Times New Roman" panose="02020603050405020304" pitchFamily="18" charset="0"/>
              </a:rPr>
              <a:t> spells </a:t>
            </a:r>
            <a:r>
              <a:rPr lang="en-US" sz="1200" b="1">
                <a:effectLst/>
                <a:latin typeface="+mn-lt"/>
                <a:ea typeface="Aptos" panose="020B0004020202020204" pitchFamily="34" charset="0"/>
                <a:cs typeface="Times New Roman" panose="02020603050405020304" pitchFamily="18" charset="0"/>
              </a:rPr>
              <a:t>saw</a:t>
            </a:r>
            <a:r>
              <a:rPr lang="en-US" sz="1200">
                <a:effectLst/>
                <a:latin typeface="+mn-lt"/>
                <a:ea typeface="Aptos" panose="020B0004020202020204" pitchFamily="34" charset="0"/>
                <a:cs typeface="Times New Roman" panose="02020603050405020304" pitchFamily="18" charset="0"/>
              </a:rPr>
              <a:t> </a:t>
            </a:r>
            <a:endParaRPr lang="en-AU" sz="1200">
              <a:effectLst/>
              <a:latin typeface="+mn-lt"/>
              <a:ea typeface="Aptos" panose="020B000402020202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emphasise sounding out and blending to read the other words, in particular the words with </a:t>
            </a:r>
            <a:r>
              <a:rPr lang="en-US" sz="1200" b="1" err="1">
                <a:effectLst/>
                <a:latin typeface="+mn-lt"/>
                <a:ea typeface="Aptos" panose="020B0004020202020204" pitchFamily="34" charset="0"/>
                <a:cs typeface="Times New Roman" panose="02020603050405020304" pitchFamily="18" charset="0"/>
              </a:rPr>
              <a:t>zz</a:t>
            </a:r>
            <a:endParaRPr lang="en-US" sz="1200" b="1">
              <a:effectLst/>
              <a:latin typeface="+mn-lt"/>
              <a:ea typeface="Aptos" panose="020B0004020202020204" pitchFamily="34" charset="0"/>
              <a:cs typeface="Times New Roman" panose="02020603050405020304" pitchFamily="18" charset="0"/>
            </a:endParaRPr>
          </a:p>
          <a:p>
            <a:pPr marL="342900" marR="0" lvl="0" indent="-342900" algn="l" defTabSz="914400" rtl="0" eaLnBrk="1" fontAlgn="auto" latinLnBrk="0" hangingPunct="1">
              <a:lnSpc>
                <a:spcPct val="107000"/>
              </a:lnSpc>
              <a:spcBef>
                <a:spcPts val="0"/>
              </a:spcBef>
              <a:spcAft>
                <a:spcPts val="800"/>
              </a:spcAft>
              <a:buClrTx/>
              <a:buSzTx/>
              <a:buFont typeface="Symbol" panose="05050102010706020507" pitchFamily="18" charset="2"/>
              <a:buChar char=""/>
              <a:tabLst>
                <a:tab pos="5731510" algn="r"/>
              </a:tabLst>
              <a:defRPr/>
            </a:pPr>
            <a:r>
              <a:rPr lang="en-US">
                <a:latin typeface="+mn-lt"/>
              </a:rPr>
              <a:t>explain how the </a:t>
            </a:r>
            <a:r>
              <a:rPr lang="en-US" b="1">
                <a:latin typeface="+mn-lt"/>
              </a:rPr>
              <a:t>z</a:t>
            </a:r>
            <a:r>
              <a:rPr lang="en-US">
                <a:latin typeface="+mn-lt"/>
              </a:rPr>
              <a:t> in </a:t>
            </a:r>
            <a:r>
              <a:rPr lang="en-US" b="1">
                <a:latin typeface="+mn-lt"/>
              </a:rPr>
              <a:t>buzz </a:t>
            </a:r>
            <a:r>
              <a:rPr lang="en-US" b="0">
                <a:latin typeface="+mn-lt"/>
              </a:rPr>
              <a:t>is doubled because it is </a:t>
            </a:r>
            <a:r>
              <a:rPr lang="en-US">
                <a:latin typeface="+mn-lt"/>
              </a:rPr>
              <a:t>at the end of the word and follows a short vowel sound.</a:t>
            </a:r>
          </a:p>
          <a:p>
            <a:pPr marL="0" lvl="0" indent="0">
              <a:lnSpc>
                <a:spcPct val="107000"/>
              </a:lnSpc>
              <a:spcAft>
                <a:spcPts val="800"/>
              </a:spcAft>
              <a:buFont typeface="Symbol" panose="05050102010706020507" pitchFamily="18" charset="2"/>
              <a:buNone/>
              <a:tabLst>
                <a:tab pos="5731510" algn="r"/>
              </a:tabLst>
            </a:pPr>
            <a:endParaRPr lang="en-AU" sz="120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Demonstrate re-reading the sentence with fluency.</a:t>
            </a:r>
          </a:p>
          <a:p>
            <a:endParaRPr lang="en-AU">
              <a:latin typeface="+mn-lt"/>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36</a:t>
            </a:fld>
            <a:endParaRPr lang="en-AU"/>
          </a:p>
        </p:txBody>
      </p:sp>
    </p:spTree>
    <p:extLst>
      <p:ext uri="{BB962C8B-B14F-4D97-AF65-F5344CB8AC3E}">
        <p14:creationId xmlns:p14="http://schemas.microsoft.com/office/powerpoint/2010/main" val="426624716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a:effectLst/>
                <a:latin typeface="+mn-lt"/>
                <a:ea typeface="Aptos" panose="020B0004020202020204" pitchFamily="34" charset="0"/>
                <a:cs typeface="Times New Roman" panose="02020603050405020304" pitchFamily="18" charset="0"/>
              </a:rPr>
              <a:t>Students participate in reading the sentence. </a:t>
            </a:r>
            <a:endParaRPr lang="en-AU" sz="180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Prompt students to:</a:t>
            </a:r>
            <a:endParaRPr lang="en-AU" sz="1200">
              <a:effectLst/>
              <a:latin typeface="+mn-lt"/>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read previously taught irregular words fluently</a:t>
            </a:r>
          </a:p>
          <a:p>
            <a:pPr marL="342900" marR="0" lvl="0" indent="-342900" algn="l" defTabSz="914400" rtl="0" eaLnBrk="1" fontAlgn="auto" latinLnBrk="0" hangingPunct="1">
              <a:lnSpc>
                <a:spcPct val="107000"/>
              </a:lnSpc>
              <a:spcBef>
                <a:spcPts val="0"/>
              </a:spcBef>
              <a:spcAft>
                <a:spcPts val="0"/>
              </a:spcAft>
              <a:buClrTx/>
              <a:buSzTx/>
              <a:buFont typeface="Symbol" panose="05050102010706020507" pitchFamily="18" charset="2"/>
              <a:buChar char=""/>
              <a:tabLst>
                <a:tab pos="5731510" algn="r"/>
              </a:tabLst>
              <a:defRPr/>
            </a:pPr>
            <a:r>
              <a:rPr lang="en-US" sz="1200">
                <a:effectLst/>
                <a:latin typeface="+mn-lt"/>
                <a:ea typeface="Aptos" panose="020B0004020202020204" pitchFamily="34" charset="0"/>
                <a:cs typeface="Times New Roman" panose="02020603050405020304" pitchFamily="18" charset="0"/>
              </a:rPr>
              <a:t>say: </a:t>
            </a:r>
            <a:r>
              <a:rPr lang="en-US" sz="1200" b="1" i="1">
                <a:effectLst/>
                <a:latin typeface="+mn-lt"/>
                <a:ea typeface="Aptos" panose="020B0004020202020204" pitchFamily="34" charset="0"/>
                <a:cs typeface="Times New Roman" panose="02020603050405020304" pitchFamily="18" charset="0"/>
              </a:rPr>
              <a:t>s-aw</a:t>
            </a:r>
            <a:r>
              <a:rPr lang="en-US" sz="1200" i="1">
                <a:effectLst/>
                <a:latin typeface="+mn-lt"/>
                <a:ea typeface="Aptos" panose="020B0004020202020204" pitchFamily="34" charset="0"/>
                <a:cs typeface="Times New Roman" panose="02020603050405020304" pitchFamily="18" charset="0"/>
              </a:rPr>
              <a:t> spells </a:t>
            </a:r>
            <a:r>
              <a:rPr lang="en-US" sz="1200" b="1" i="1">
                <a:effectLst/>
                <a:latin typeface="+mn-lt"/>
                <a:ea typeface="Aptos" panose="020B0004020202020204" pitchFamily="34" charset="0"/>
                <a:cs typeface="Times New Roman" panose="02020603050405020304" pitchFamily="18" charset="0"/>
              </a:rPr>
              <a:t>saw</a:t>
            </a:r>
            <a:r>
              <a:rPr lang="en-US" sz="1200" i="1">
                <a:effectLst/>
                <a:latin typeface="+mn-lt"/>
                <a:ea typeface="Aptos" panose="020B0004020202020204" pitchFamily="34" charset="0"/>
                <a:cs typeface="Times New Roman" panose="02020603050405020304" pitchFamily="18" charset="0"/>
              </a:rPr>
              <a:t> </a:t>
            </a:r>
          </a:p>
          <a:p>
            <a:pPr marL="342900" lvl="0" indent="-342900">
              <a:lnSpc>
                <a:spcPct val="107000"/>
              </a:lnSpc>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sound out and blend to read the other words, in particular the words with </a:t>
            </a:r>
            <a:r>
              <a:rPr lang="en-US" sz="1200" b="1" err="1">
                <a:effectLst/>
                <a:latin typeface="+mn-lt"/>
                <a:ea typeface="Aptos" panose="020B0004020202020204" pitchFamily="34" charset="0"/>
                <a:cs typeface="Times New Roman" panose="02020603050405020304" pitchFamily="18" charset="0"/>
              </a:rPr>
              <a:t>zz</a:t>
            </a:r>
            <a:endParaRPr lang="en-US" sz="1200" b="0">
              <a:effectLst/>
              <a:latin typeface="+mn-lt"/>
              <a:ea typeface="Aptos" panose="020B0004020202020204" pitchFamily="34" charset="0"/>
              <a:cs typeface="Times New Roman" panose="02020603050405020304" pitchFamily="18" charset="0"/>
            </a:endParaRPr>
          </a:p>
          <a:p>
            <a:pPr marL="342900" marR="0" lvl="0" indent="-342900" algn="l" defTabSz="914400" rtl="0" eaLnBrk="1" fontAlgn="auto" latinLnBrk="0" hangingPunct="1">
              <a:lnSpc>
                <a:spcPct val="107000"/>
              </a:lnSpc>
              <a:spcBef>
                <a:spcPts val="0"/>
              </a:spcBef>
              <a:spcAft>
                <a:spcPts val="0"/>
              </a:spcAft>
              <a:buClrTx/>
              <a:buSzTx/>
              <a:buFont typeface="Symbol" panose="05050102010706020507" pitchFamily="18" charset="2"/>
              <a:buChar char=""/>
              <a:tabLst>
                <a:tab pos="5731510" algn="r"/>
              </a:tabLst>
              <a:defRPr/>
            </a:pPr>
            <a:r>
              <a:rPr lang="en-US">
                <a:latin typeface="+mn-lt"/>
              </a:rPr>
              <a:t>explain how the </a:t>
            </a:r>
            <a:r>
              <a:rPr lang="en-US" b="1">
                <a:latin typeface="+mn-lt"/>
              </a:rPr>
              <a:t>z</a:t>
            </a:r>
            <a:r>
              <a:rPr lang="en-US">
                <a:latin typeface="+mn-lt"/>
              </a:rPr>
              <a:t> in </a:t>
            </a:r>
            <a:r>
              <a:rPr lang="en-US" b="1">
                <a:latin typeface="+mn-lt"/>
              </a:rPr>
              <a:t>jazz </a:t>
            </a:r>
            <a:r>
              <a:rPr lang="en-US" b="0">
                <a:latin typeface="+mn-lt"/>
              </a:rPr>
              <a:t>and </a:t>
            </a:r>
            <a:r>
              <a:rPr lang="en-US" b="1">
                <a:latin typeface="+mn-lt"/>
              </a:rPr>
              <a:t>fizz </a:t>
            </a:r>
            <a:r>
              <a:rPr lang="en-US" b="0">
                <a:latin typeface="+mn-lt"/>
              </a:rPr>
              <a:t>is doubled because it is at the end of each of these words and </a:t>
            </a:r>
            <a:r>
              <a:rPr lang="en-US">
                <a:latin typeface="+mn-lt"/>
              </a:rPr>
              <a:t>follows a short vowel sound.</a:t>
            </a:r>
          </a:p>
          <a:p>
            <a:pPr marL="342900" marR="0" lvl="0" indent="-342900" algn="l" defTabSz="914400" rtl="0" eaLnBrk="1" fontAlgn="auto" latinLnBrk="0" hangingPunct="1">
              <a:lnSpc>
                <a:spcPct val="107000"/>
              </a:lnSpc>
              <a:spcBef>
                <a:spcPts val="0"/>
              </a:spcBef>
              <a:spcAft>
                <a:spcPts val="0"/>
              </a:spcAft>
              <a:buClrTx/>
              <a:buSzTx/>
              <a:buFont typeface="Symbol" panose="05050102010706020507" pitchFamily="18" charset="2"/>
              <a:buChar char=""/>
              <a:tabLst>
                <a:tab pos="5731510" algn="r"/>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Students participate in re-reading the sentence with fluency. </a:t>
            </a:r>
            <a:endParaRPr lang="en-AU">
              <a:latin typeface="+mn-lt"/>
            </a:endParaRPr>
          </a:p>
          <a:p>
            <a:endParaRPr lang="en-AU">
              <a:latin typeface="+mn-lt"/>
            </a:endParaRPr>
          </a:p>
          <a:p>
            <a:endParaRPr lang="en-AU">
              <a:latin typeface="+mn-lt"/>
            </a:endParaRPr>
          </a:p>
          <a:p>
            <a:endParaRPr lang="en-AU">
              <a:latin typeface="+mn-lt"/>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37</a:t>
            </a:fld>
            <a:endParaRPr lang="en-AU"/>
          </a:p>
        </p:txBody>
      </p:sp>
    </p:spTree>
    <p:extLst>
      <p:ext uri="{BB962C8B-B14F-4D97-AF65-F5344CB8AC3E}">
        <p14:creationId xmlns:p14="http://schemas.microsoft.com/office/powerpoint/2010/main" val="35916122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 do</a:t>
            </a:r>
          </a:p>
          <a:p>
            <a:endParaRPr lang="en-US"/>
          </a:p>
          <a:p>
            <a:r>
              <a:rPr lang="en-US"/>
              <a:t>Sentence dictation: </a:t>
            </a:r>
            <a:r>
              <a:rPr lang="en-US" b="1"/>
              <a:t>”Buzz, buzz, buzz”, went the bug.</a:t>
            </a:r>
          </a:p>
          <a:p>
            <a:endParaRPr lang="en-US" b="1"/>
          </a:p>
          <a:p>
            <a:r>
              <a:rPr lang="en-US"/>
              <a:t>Demonstrate:</a:t>
            </a:r>
          </a:p>
          <a:p>
            <a:pPr marL="171450" indent="-171450">
              <a:buFont typeface="Arial" panose="020B0604020202020204" pitchFamily="34" charset="0"/>
              <a:buChar char="•"/>
            </a:pPr>
            <a:r>
              <a:rPr lang="en-US"/>
              <a:t>saying the sentence aloud</a:t>
            </a:r>
          </a:p>
          <a:p>
            <a:pPr marL="171450" indent="-171450">
              <a:buFont typeface="Arial" panose="020B0604020202020204" pitchFamily="34" charset="0"/>
              <a:buChar char="•"/>
            </a:pPr>
            <a:r>
              <a:rPr lang="en-US"/>
              <a:t>recording the sentence word by word, focusing on spelling the words </a:t>
            </a:r>
            <a:r>
              <a:rPr lang="en-US" b="1"/>
              <a:t>buzz </a:t>
            </a:r>
            <a:r>
              <a:rPr lang="en-US"/>
              <a:t>using double </a:t>
            </a:r>
            <a:r>
              <a:rPr lang="en-US" b="1" err="1"/>
              <a:t>zz</a:t>
            </a:r>
            <a:r>
              <a:rPr lang="en-US"/>
              <a:t> and the floss spelling </a:t>
            </a:r>
            <a:r>
              <a:rPr lang="en-US" err="1"/>
              <a:t>generalisation</a:t>
            </a:r>
            <a:endParaRPr lang="en-US"/>
          </a:p>
          <a:p>
            <a:pPr marL="171450" indent="-171450">
              <a:buFont typeface="Arial" panose="020B0604020202020204" pitchFamily="34" charset="0"/>
              <a:buChar char="•"/>
            </a:pPr>
            <a:r>
              <a:rPr lang="en-US"/>
              <a:t>re-reading the whole sentence to check for accuracy or any editing required.</a:t>
            </a:r>
          </a:p>
          <a:p>
            <a:r>
              <a:rPr lang="en-US"/>
              <a:t> </a:t>
            </a:r>
          </a:p>
          <a:p>
            <a:r>
              <a:rPr lang="en-US"/>
              <a:t>Note:</a:t>
            </a:r>
          </a:p>
          <a:p>
            <a:pPr marL="171450" indent="-171450">
              <a:buFont typeface="Arial" panose="020B0604020202020204" pitchFamily="34" charset="0"/>
              <a:buChar char="•"/>
            </a:pPr>
            <a:r>
              <a:rPr lang="en-US"/>
              <a:t>Use of correct punctuation and spaces between words should also be explicitly taught during sentence dictation. </a:t>
            </a:r>
          </a:p>
          <a:p>
            <a:pPr marL="171450" indent="-171450">
              <a:buFont typeface="Arial" panose="020B0604020202020204" pitchFamily="34" charset="0"/>
              <a:buChar char="•"/>
            </a:pPr>
            <a:r>
              <a:rPr lang="en-US"/>
              <a:t>Letter formation and placement can also be a focus here. </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38</a:t>
            </a:fld>
            <a:endParaRPr lang="en-AU"/>
          </a:p>
        </p:txBody>
      </p:sp>
    </p:spTree>
    <p:extLst>
      <p:ext uri="{BB962C8B-B14F-4D97-AF65-F5344CB8AC3E}">
        <p14:creationId xmlns:p14="http://schemas.microsoft.com/office/powerpoint/2010/main" val="238010115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We do</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p>
          <a:p>
            <a:endParaRPr lang="en-US"/>
          </a:p>
          <a:p>
            <a:r>
              <a:rPr lang="en-US"/>
              <a:t>Sentence dictation: </a:t>
            </a:r>
            <a:r>
              <a:rPr lang="en-GB" b="1"/>
              <a:t>There is fuzz on the deck where I saw the can of fizz.</a:t>
            </a:r>
            <a:endParaRPr lang="en-US" b="1"/>
          </a:p>
          <a:p>
            <a:endParaRPr lang="en-US"/>
          </a:p>
          <a:p>
            <a:r>
              <a:rPr lang="en-US"/>
              <a:t>Say the sentence aloud and have students repeat it after you.</a:t>
            </a:r>
          </a:p>
          <a:p>
            <a:endParaRPr lang="en-US"/>
          </a:p>
          <a:p>
            <a:r>
              <a:rPr lang="en-US"/>
              <a:t>Support and scaffold students to:</a:t>
            </a:r>
          </a:p>
          <a:p>
            <a:pPr marL="171450" indent="-171450">
              <a:buFont typeface="Arial" panose="020B0604020202020204" pitchFamily="34" charset="0"/>
              <a:buChar char="•"/>
            </a:pPr>
            <a:r>
              <a:rPr lang="en-US"/>
              <a:t>use segmenting to track sounds and write corresponding letters for each word </a:t>
            </a:r>
          </a:p>
          <a:p>
            <a:pPr marL="171450" indent="-171450">
              <a:buFont typeface="Arial" panose="020B0604020202020204" pitchFamily="34" charset="0"/>
              <a:buChar char="•"/>
            </a:pPr>
            <a:r>
              <a:rPr lang="en-US"/>
              <a:t>identify the words </a:t>
            </a:r>
            <a:r>
              <a:rPr lang="en-US" b="1"/>
              <a:t>fizz </a:t>
            </a:r>
            <a:r>
              <a:rPr lang="en-US" b="0"/>
              <a:t>and</a:t>
            </a:r>
            <a:r>
              <a:rPr lang="en-US" b="1"/>
              <a:t> buzz </a:t>
            </a:r>
            <a:r>
              <a:rPr lang="en-US"/>
              <a:t>as words where the </a:t>
            </a:r>
            <a:r>
              <a:rPr lang="en-US" b="1"/>
              <a:t>z</a:t>
            </a:r>
            <a:r>
              <a:rPr lang="en-US"/>
              <a:t> will be doubled using the floss spelling </a:t>
            </a:r>
            <a:r>
              <a:rPr lang="en-US" err="1"/>
              <a:t>generalisation</a:t>
            </a:r>
            <a:endParaRPr lang="en-US"/>
          </a:p>
          <a:p>
            <a:pPr marL="171450" indent="-171450">
              <a:buFont typeface="Arial" panose="020B0604020202020204" pitchFamily="34" charset="0"/>
              <a:buChar char="•"/>
            </a:pPr>
            <a:r>
              <a:rPr lang="en-US"/>
              <a:t>remember the sounds in and spelling for known and new irregular words</a:t>
            </a:r>
          </a:p>
          <a:p>
            <a:pPr marL="171450" indent="-171450">
              <a:buFont typeface="Arial" panose="020B0604020202020204" pitchFamily="34" charset="0"/>
              <a:buChar char="•"/>
            </a:pPr>
            <a:r>
              <a:rPr lang="en-US"/>
              <a:t>use correct punctuation and spaces.</a:t>
            </a:r>
          </a:p>
          <a:p>
            <a:pPr marL="0" indent="0">
              <a:buFont typeface="Arial" panose="020B0604020202020204" pitchFamily="34" charset="0"/>
              <a:buNone/>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Students re-read their sentence to check for accuracy or any editing then </a:t>
            </a:r>
            <a:r>
              <a:rPr lang="en-US" sz="1200">
                <a:effectLst/>
                <a:latin typeface="+mn-lt"/>
                <a:cs typeface="Times New Roman" panose="02020603050405020304" pitchFamily="18" charset="0"/>
              </a:rPr>
              <a:t>place their mini-whiteboard underneath their chin for the teacher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endParaRPr lang="en-AU"/>
          </a:p>
          <a:p>
            <a:r>
              <a:rPr lang="en-US"/>
              <a:t>Note: </a:t>
            </a:r>
          </a:p>
          <a:p>
            <a:pPr marL="171450" indent="-171450">
              <a:buFont typeface="Arial" panose="020B0604020202020204" pitchFamily="34" charset="0"/>
              <a:buChar char="•"/>
            </a:pPr>
            <a:r>
              <a:rPr lang="en-US"/>
              <a:t>If students need a high level of support, have them say the sounds they can hear and which letters to write for each word. Record this on the class whiteboard to complete the sentence.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If students are able they can extend the sentence or write additional sentences containing the target spelling for the lesson.</a:t>
            </a:r>
          </a:p>
          <a:p>
            <a:endParaRPr lang="en-US"/>
          </a:p>
          <a:p>
            <a:endParaRPr lang="en-US"/>
          </a:p>
          <a:p>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39</a:t>
            </a:fld>
            <a:endParaRPr lang="en-AU"/>
          </a:p>
        </p:txBody>
      </p:sp>
    </p:spTree>
    <p:extLst>
      <p:ext uri="{BB962C8B-B14F-4D97-AF65-F5344CB8AC3E}">
        <p14:creationId xmlns:p14="http://schemas.microsoft.com/office/powerpoint/2010/main" val="6793740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effectLst/>
                <a:latin typeface="+mn-lt"/>
                <a:ea typeface="Aptos" panose="020B0004020202020204" pitchFamily="34" charset="0"/>
                <a:cs typeface="Aptos" panose="020B0004020202020204" pitchFamily="34" charset="0"/>
              </a:rPr>
              <a:t>Review</a:t>
            </a:r>
            <a:endParaRPr lang="en-AU" sz="1200">
              <a:effectLst/>
              <a:latin typeface="+mn-lt"/>
              <a:ea typeface="Aptos" panose="020B0004020202020204" pitchFamily="34" charset="0"/>
              <a:cs typeface="Aptos" panose="020B0004020202020204" pitchFamily="34" charset="0"/>
            </a:endParaRPr>
          </a:p>
          <a:p>
            <a:endParaRPr lang="en-US"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Review writing short and long vowel sounds.</a:t>
            </a:r>
            <a:endParaRPr lang="en-AU" sz="1200">
              <a:effectLst/>
              <a:latin typeface="+mn-lt"/>
              <a:ea typeface="Aptos" panose="020B0004020202020204" pitchFamily="34" charset="0"/>
              <a:cs typeface="Aptos" panose="020B0004020202020204" pitchFamily="34" charset="0"/>
            </a:endParaRPr>
          </a:p>
          <a:p>
            <a:pPr marL="171450" indent="-171450">
              <a:buFont typeface="Arial" panose="020B0604020202020204" pitchFamily="34" charset="0"/>
              <a:buChar char="•"/>
            </a:pPr>
            <a:r>
              <a:rPr lang="en-US" sz="1200">
                <a:effectLst/>
                <a:latin typeface="+mn-lt"/>
                <a:ea typeface="Aptos" panose="020B0004020202020204" pitchFamily="34" charset="0"/>
                <a:cs typeface="Aptos" panose="020B0004020202020204" pitchFamily="34" charset="0"/>
              </a:rPr>
              <a:t>Choose a vowel, for example, </a:t>
            </a:r>
            <a:r>
              <a:rPr lang="en-US" sz="1200" b="1">
                <a:effectLst/>
                <a:latin typeface="+mn-lt"/>
                <a:ea typeface="Aptos" panose="020B0004020202020204" pitchFamily="34" charset="0"/>
                <a:cs typeface="Aptos" panose="020B0004020202020204" pitchFamily="34" charset="0"/>
              </a:rPr>
              <a:t>a</a:t>
            </a:r>
            <a:r>
              <a:rPr lang="en-US" sz="1200" b="0">
                <a:effectLst/>
                <a:latin typeface="+mn-lt"/>
                <a:ea typeface="Aptos" panose="020B0004020202020204" pitchFamily="34" charset="0"/>
                <a:cs typeface="Aptos" panose="020B0004020202020204" pitchFamily="34" charset="0"/>
              </a:rPr>
              <a:t>.</a:t>
            </a:r>
            <a:endParaRPr lang="en-US" sz="1200">
              <a:effectLst/>
              <a:latin typeface="+mn-lt"/>
              <a:ea typeface="Aptos" panose="020B0004020202020204" pitchFamily="34" charset="0"/>
              <a:cs typeface="Aptos" panose="020B0004020202020204" pitchFamily="34" charset="0"/>
            </a:endParaRPr>
          </a:p>
          <a:p>
            <a:pPr marL="171450" indent="-171450">
              <a:buFont typeface="Arial" panose="020B0604020202020204" pitchFamily="34" charset="0"/>
              <a:buChar char="•"/>
            </a:pPr>
            <a:r>
              <a:rPr lang="en-US" sz="1200">
                <a:effectLst/>
                <a:latin typeface="+mn-lt"/>
                <a:ea typeface="Aptos" panose="020B0004020202020204" pitchFamily="34" charset="0"/>
                <a:cs typeface="Aptos" panose="020B0004020202020204" pitchFamily="34" charset="0"/>
              </a:rPr>
              <a:t>Say the short and long vowel sounds one at a time for the chosen vowel, for example, </a:t>
            </a:r>
            <a:r>
              <a:rPr lang="en-US" sz="1200" i="1">
                <a:effectLst/>
                <a:latin typeface="+mn-lt"/>
                <a:ea typeface="Aptos" panose="020B0004020202020204" pitchFamily="34" charset="0"/>
                <a:cs typeface="Aptos" panose="020B0004020202020204" pitchFamily="34" charset="0"/>
              </a:rPr>
              <a:t>/a/* and /ā/**</a:t>
            </a:r>
            <a:r>
              <a:rPr lang="en-US" sz="1200">
                <a:effectLst/>
                <a:latin typeface="+mn-lt"/>
                <a:ea typeface="Aptos" panose="020B0004020202020204" pitchFamily="34" charset="0"/>
                <a:cs typeface="Aptos" panose="020B0004020202020204" pitchFamily="34" charset="0"/>
              </a:rPr>
              <a:t>. </a:t>
            </a:r>
          </a:p>
          <a:p>
            <a:pPr marL="171450" lvl="0" indent="-171450">
              <a:buFont typeface="Arial" panose="020B0604020202020204" pitchFamily="34" charset="0"/>
              <a:buChar char="•"/>
            </a:pPr>
            <a:r>
              <a:rPr lang="en-US" sz="1200">
                <a:effectLst/>
                <a:latin typeface="+mn-lt"/>
                <a:ea typeface="Aptos" panose="020B0004020202020204" pitchFamily="34" charset="0"/>
                <a:cs typeface="Aptos" panose="020B0004020202020204" pitchFamily="34" charset="0"/>
              </a:rPr>
              <a:t>As you say the sounds, students write the corresponding letter on their mini-whiteboard.</a:t>
            </a:r>
            <a:br>
              <a:rPr lang="en-US" sz="1200">
                <a:effectLst/>
                <a:latin typeface="+mn-lt"/>
                <a:ea typeface="Aptos" panose="020B0004020202020204" pitchFamily="34" charset="0"/>
                <a:cs typeface="Aptos" panose="020B0004020202020204" pitchFamily="34" charset="0"/>
              </a:rPr>
            </a:br>
            <a:r>
              <a:rPr lang="en-US" sz="1200">
                <a:effectLst/>
                <a:latin typeface="+mn-lt"/>
                <a:ea typeface="Aptos" panose="020B0004020202020204" pitchFamily="34" charset="0"/>
                <a:cs typeface="Aptos" panose="020B0004020202020204" pitchFamily="34" charset="0"/>
              </a:rPr>
              <a:t>If it is a short vowel sound, they write it at the top of their mini-whiteboard.</a:t>
            </a:r>
            <a:br>
              <a:rPr lang="en-US" sz="1200">
                <a:effectLst/>
                <a:latin typeface="+mn-lt"/>
                <a:ea typeface="Aptos" panose="020B0004020202020204" pitchFamily="34" charset="0"/>
                <a:cs typeface="Aptos" panose="020B0004020202020204" pitchFamily="34" charset="0"/>
              </a:rPr>
            </a:br>
            <a:r>
              <a:rPr lang="en-US" sz="1200">
                <a:effectLst/>
                <a:latin typeface="+mn-lt"/>
                <a:ea typeface="Aptos" panose="020B0004020202020204" pitchFamily="34" charset="0"/>
                <a:cs typeface="Aptos" panose="020B0004020202020204" pitchFamily="34" charset="0"/>
              </a:rPr>
              <a:t>If it is a long vowel sound, they write it at the bottom of their mini-whiteboard.</a:t>
            </a:r>
          </a:p>
          <a:p>
            <a:pPr marL="171450" indent="-171450">
              <a:buFont typeface="Arial" panose="020B0604020202020204" pitchFamily="34" charset="0"/>
              <a:buChar char="•"/>
            </a:pPr>
            <a:r>
              <a:rPr lang="en-US" sz="1200">
                <a:effectLst/>
                <a:latin typeface="+mn-lt"/>
                <a:ea typeface="Aptos" panose="020B0004020202020204" pitchFamily="34" charset="0"/>
                <a:cs typeface="Aptos" panose="020B0004020202020204" pitchFamily="34" charset="0"/>
              </a:rPr>
              <a:t>Observe students as they write to check they can identify the short and long sounds. </a:t>
            </a:r>
          </a:p>
          <a:p>
            <a:pPr marL="171450" indent="-171450">
              <a:buFont typeface="Arial" panose="020B0604020202020204" pitchFamily="34" charset="0"/>
              <a:buChar char="•"/>
            </a:pPr>
            <a:endParaRPr lang="en-US" sz="1200">
              <a:effectLst/>
              <a:latin typeface="+mn-lt"/>
              <a:ea typeface="Aptos" panose="020B0004020202020204" pitchFamily="34" charset="0"/>
              <a:cs typeface="Aptos" panose="020B0004020202020204" pitchFamily="34" charset="0"/>
            </a:endParaRPr>
          </a:p>
          <a:p>
            <a:pPr marL="0" indent="0">
              <a:buFont typeface="Arial" panose="020B0604020202020204" pitchFamily="34" charset="0"/>
              <a:buNone/>
            </a:pPr>
            <a:r>
              <a:rPr lang="en-US" sz="1200">
                <a:effectLst/>
                <a:latin typeface="+mn-lt"/>
                <a:ea typeface="Aptos" panose="020B0004020202020204" pitchFamily="34" charset="0"/>
                <a:cs typeface="Aptos" panose="020B0004020202020204" pitchFamily="34" charset="0"/>
              </a:rPr>
              <a:t>Note: mix up the order you say the vowel sounds in. Sometimes say the short vowel first followed by the long vowel, and sometimes do the opposite.</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Include the following pairs of sounds:</a:t>
            </a:r>
            <a:endParaRPr lang="en-AU" sz="1200">
              <a:effectLst/>
              <a:latin typeface="+mn-lt"/>
              <a:ea typeface="Aptos" panose="020B0004020202020204" pitchFamily="34" charset="0"/>
              <a:cs typeface="Aptos" panose="020B0004020202020204" pitchFamily="34" charset="0"/>
            </a:endParaRPr>
          </a:p>
          <a:p>
            <a:pPr marL="171450" indent="-171450">
              <a:buFont typeface="Arial" panose="020B0604020202020204" pitchFamily="34" charset="0"/>
              <a:buChar char="•"/>
            </a:pPr>
            <a:r>
              <a:rPr lang="en-US" sz="1200">
                <a:effectLst/>
                <a:latin typeface="+mn-lt"/>
                <a:ea typeface="Aptos" panose="020B0004020202020204" pitchFamily="34" charset="0"/>
                <a:cs typeface="Aptos" panose="020B0004020202020204" pitchFamily="34" charset="0"/>
              </a:rPr>
              <a:t>short sound /a/, long sound/ā/ </a:t>
            </a:r>
          </a:p>
          <a:p>
            <a:pPr marL="171450" indent="-171450">
              <a:buFont typeface="Arial" panose="020B0604020202020204" pitchFamily="34" charset="0"/>
              <a:buChar char="•"/>
            </a:pPr>
            <a:r>
              <a:rPr lang="en-US" sz="1200">
                <a:effectLst/>
                <a:latin typeface="+mn-lt"/>
                <a:ea typeface="Aptos" panose="020B0004020202020204" pitchFamily="34" charset="0"/>
                <a:cs typeface="Aptos" panose="020B0004020202020204" pitchFamily="34" charset="0"/>
              </a:rPr>
              <a:t>short sound /e/, long sound/</a:t>
            </a:r>
            <a:r>
              <a:rPr lang="en-US" sz="1200">
                <a:effectLst/>
                <a:latin typeface="+mn-lt"/>
                <a:ea typeface="Calibri" panose="020F0502020204030204" pitchFamily="34" charset="0"/>
                <a:cs typeface="Calibri" panose="020F0502020204030204" pitchFamily="34" charset="0"/>
              </a:rPr>
              <a:t>ē/</a:t>
            </a:r>
            <a:endParaRPr lang="en-US" sz="1200">
              <a:effectLst/>
              <a:latin typeface="+mn-lt"/>
              <a:ea typeface="Aptos" panose="020B0004020202020204" pitchFamily="34" charset="0"/>
              <a:cs typeface="Aptos" panose="020B0004020202020204" pitchFamily="34" charset="0"/>
            </a:endParaRPr>
          </a:p>
          <a:p>
            <a:pPr marL="171450" indent="-171450">
              <a:buFont typeface="Arial" panose="020B0604020202020204" pitchFamily="34" charset="0"/>
              <a:buChar char="•"/>
            </a:pPr>
            <a:r>
              <a:rPr lang="en-US" sz="1200">
                <a:effectLst/>
                <a:latin typeface="+mn-lt"/>
                <a:ea typeface="Aptos" panose="020B0004020202020204" pitchFamily="34" charset="0"/>
                <a:cs typeface="Aptos" panose="020B0004020202020204" pitchFamily="34" charset="0"/>
              </a:rPr>
              <a:t>short sound /</a:t>
            </a:r>
            <a:r>
              <a:rPr lang="en-US" sz="1200" err="1">
                <a:effectLst/>
                <a:latin typeface="+mn-lt"/>
                <a:ea typeface="Aptos" panose="020B0004020202020204" pitchFamily="34" charset="0"/>
                <a:cs typeface="Aptos" panose="020B0004020202020204" pitchFamily="34" charset="0"/>
              </a:rPr>
              <a:t>i</a:t>
            </a:r>
            <a:r>
              <a:rPr lang="en-US" sz="1200">
                <a:effectLst/>
                <a:latin typeface="+mn-lt"/>
                <a:ea typeface="Aptos" panose="020B0004020202020204" pitchFamily="34" charset="0"/>
                <a:cs typeface="Aptos" panose="020B0004020202020204" pitchFamily="34" charset="0"/>
              </a:rPr>
              <a:t>/, long sound </a:t>
            </a:r>
            <a:r>
              <a:rPr lang="en-US" sz="1200">
                <a:effectLst/>
                <a:latin typeface="+mn-lt"/>
                <a:ea typeface="Calibri" panose="020F0502020204030204" pitchFamily="34" charset="0"/>
                <a:cs typeface="Calibri" panose="020F0502020204030204" pitchFamily="34" charset="0"/>
              </a:rPr>
              <a:t>/</a:t>
            </a:r>
            <a:r>
              <a:rPr lang="en-US" sz="1200">
                <a:effectLst/>
                <a:latin typeface="+mn-lt"/>
                <a:ea typeface="Calibri" panose="020F0502020204030204" pitchFamily="34" charset="0"/>
                <a:cs typeface="Arial" panose="020B0604020202020204" pitchFamily="34" charset="0"/>
              </a:rPr>
              <a:t>ī/</a:t>
            </a:r>
            <a:endParaRPr lang="en-US" sz="1200">
              <a:effectLst/>
              <a:latin typeface="+mn-lt"/>
              <a:ea typeface="Aptos" panose="020B0004020202020204" pitchFamily="34" charset="0"/>
              <a:cs typeface="Aptos" panose="020B0004020202020204" pitchFamily="34" charset="0"/>
            </a:endParaRPr>
          </a:p>
          <a:p>
            <a:pPr marL="171450" indent="-171450">
              <a:buFont typeface="Arial" panose="020B0604020202020204" pitchFamily="34" charset="0"/>
              <a:buChar char="•"/>
            </a:pPr>
            <a:r>
              <a:rPr lang="en-US" sz="1200">
                <a:effectLst/>
                <a:latin typeface="+mn-lt"/>
                <a:ea typeface="Aptos" panose="020B0004020202020204" pitchFamily="34" charset="0"/>
                <a:cs typeface="Aptos" panose="020B0004020202020204" pitchFamily="34" charset="0"/>
              </a:rPr>
              <a:t>short sound /o/, long sound</a:t>
            </a:r>
            <a:r>
              <a:rPr lang="en-US" sz="1200">
                <a:effectLst/>
                <a:latin typeface="+mn-lt"/>
                <a:ea typeface="Calibri" panose="020F0502020204030204" pitchFamily="34" charset="0"/>
                <a:cs typeface="Arial" panose="020B0604020202020204" pitchFamily="34" charset="0"/>
              </a:rPr>
              <a:t>/</a:t>
            </a:r>
            <a:r>
              <a:rPr lang="en-US" sz="1200">
                <a:effectLst/>
                <a:latin typeface="+mn-lt"/>
                <a:ea typeface="Calibri" panose="020F0502020204030204" pitchFamily="34" charset="0"/>
                <a:cs typeface="Calibri" panose="020F0502020204030204" pitchFamily="34" charset="0"/>
              </a:rPr>
              <a:t>ō/ </a:t>
            </a:r>
            <a:endParaRPr lang="en-US" sz="1200">
              <a:effectLst/>
              <a:latin typeface="+mn-lt"/>
              <a:ea typeface="Aptos" panose="020B0004020202020204" pitchFamily="34" charset="0"/>
              <a:cs typeface="Aptos" panose="020B0004020202020204" pitchFamily="34" charset="0"/>
            </a:endParaRPr>
          </a:p>
          <a:p>
            <a:pPr marL="171450" indent="-171450">
              <a:buFont typeface="Arial" panose="020B0604020202020204" pitchFamily="34" charset="0"/>
              <a:buChar char="•"/>
            </a:pPr>
            <a:r>
              <a:rPr lang="en-US" sz="1200">
                <a:effectLst/>
                <a:latin typeface="+mn-lt"/>
                <a:ea typeface="Aptos" panose="020B0004020202020204" pitchFamily="34" charset="0"/>
                <a:cs typeface="Aptos" panose="020B0004020202020204" pitchFamily="34" charset="0"/>
              </a:rPr>
              <a:t>short sound /u/, long sound</a:t>
            </a:r>
            <a:r>
              <a:rPr lang="en-US" sz="1200">
                <a:effectLst/>
                <a:latin typeface="+mn-lt"/>
                <a:ea typeface="Calibri" panose="020F0502020204030204" pitchFamily="34" charset="0"/>
                <a:cs typeface="Calibri" panose="020F0502020204030204" pitchFamily="34" charset="0"/>
              </a:rPr>
              <a:t>/ū/</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Students then show the letters they have written by placing their mini-whiteboard underneath their chin for you to check.</a:t>
            </a:r>
          </a:p>
          <a:p>
            <a:endParaRPr lang="en-US"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Repeat this process once or twice according to student need.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b="1">
                <a:effectLst/>
                <a:latin typeface="+mn-lt"/>
                <a:ea typeface="Aptos" panose="020B0004020202020204" pitchFamily="34" charset="0"/>
                <a:cs typeface="Aptos" panose="020B0004020202020204" pitchFamily="34" charset="0"/>
              </a:rPr>
              <a:t>Provide corrective feedback as needed: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If any students are unable to write the corresponding letter, or they </a:t>
            </a:r>
            <a:r>
              <a:rPr lang="en-US" sz="1200" err="1">
                <a:effectLst/>
                <a:latin typeface="+mn-lt"/>
                <a:ea typeface="Aptos" panose="020B0004020202020204" pitchFamily="34" charset="0"/>
                <a:cs typeface="Aptos" panose="020B0004020202020204" pitchFamily="34" charset="0"/>
              </a:rPr>
              <a:t>categorise</a:t>
            </a:r>
            <a:r>
              <a:rPr lang="en-US" sz="1200">
                <a:effectLst/>
                <a:latin typeface="+mn-lt"/>
                <a:ea typeface="Aptos" panose="020B0004020202020204" pitchFamily="34" charset="0"/>
                <a:cs typeface="Aptos" panose="020B0004020202020204" pitchFamily="34" charset="0"/>
              </a:rPr>
              <a:t> the letter incorrectly, use corrective feedback and modelling. Then ask students to try again.</a:t>
            </a:r>
            <a:endParaRPr lang="en-AU" sz="1200">
              <a:effectLst/>
              <a:latin typeface="+mn-lt"/>
              <a:ea typeface="Aptos" panose="020B0004020202020204" pitchFamily="34" charset="0"/>
              <a:cs typeface="Aptos" panose="020B0004020202020204" pitchFamily="34" charset="0"/>
            </a:endParaRPr>
          </a:p>
          <a:p>
            <a:endParaRPr lang="en-AU">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*Hand gesture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Hold hands close together as if you are going to clap.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Move them closer together without touching.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i="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a:latin typeface="+mn-lt"/>
              </a:rPr>
              <a:t>**</a:t>
            </a:r>
            <a:r>
              <a:rPr lang="en-US">
                <a:latin typeface="+mn-lt"/>
              </a:rPr>
              <a:t>Hand gesture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Hold hands about shoulder width apart as if you are going to clap.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Move them further apart.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i="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i="0">
              <a:latin typeface="+mn-lt"/>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4</a:t>
            </a:fld>
            <a:endParaRPr lang="en-AU"/>
          </a:p>
        </p:txBody>
      </p:sp>
    </p:spTree>
    <p:extLst>
      <p:ext uri="{BB962C8B-B14F-4D97-AF65-F5344CB8AC3E}">
        <p14:creationId xmlns:p14="http://schemas.microsoft.com/office/powerpoint/2010/main" val="231883687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a:solidFill>
                  <a:srgbClr val="404040"/>
                </a:solidFill>
                <a:effectLst/>
                <a:latin typeface="+mn-lt"/>
                <a:ea typeface="Calibri" panose="020F0502020204030204" pitchFamily="34" charset="0"/>
                <a:cs typeface="Times New Roman" panose="02020603050405020304" pitchFamily="18" charset="0"/>
              </a:rPr>
              <a:t>Check for understanding</a:t>
            </a:r>
          </a:p>
          <a:p>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rgbClr val="404040"/>
                </a:solidFill>
                <a:effectLst/>
                <a:latin typeface="+mn-lt"/>
                <a:ea typeface="Calibri" panose="020F0502020204030204" pitchFamily="34" charset="0"/>
                <a:cs typeface="Times New Roman" panose="02020603050405020304" pitchFamily="18" charset="0"/>
              </a:rPr>
              <a:t>Students complete the check for understanding by demonstrating the success criteria on the slide.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rgbClr val="404040"/>
                </a:solidFill>
                <a:effectLst/>
                <a:latin typeface="+mn-lt"/>
                <a:ea typeface="Calibri" panose="020F0502020204030204" pitchFamily="34" charset="0"/>
                <a:cs typeface="Times New Roman" panose="02020603050405020304" pitchFamily="18" charset="0"/>
              </a:rPr>
              <a:t>Students can demonstrate their understanding directly to you or by working with a partner while you listen in. </a:t>
            </a:r>
          </a:p>
          <a:p>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AU" sz="1200">
                <a:solidFill>
                  <a:srgbClr val="404040"/>
                </a:solidFill>
                <a:effectLst/>
                <a:latin typeface="+mn-lt"/>
                <a:ea typeface="Calibri" panose="020F0502020204030204" pitchFamily="34" charset="0"/>
                <a:cs typeface="Times New Roman" panose="02020603050405020304" pitchFamily="18" charset="0"/>
              </a:rPr>
              <a:t>They will:</a:t>
            </a:r>
          </a:p>
          <a:p>
            <a:pPr marL="171450" indent="-171450">
              <a:buFont typeface="Arial" panose="020B0604020202020204" pitchFamily="34" charset="0"/>
              <a:buChar char="•"/>
            </a:pPr>
            <a:r>
              <a:rPr lang="en-AU" sz="1200">
                <a:solidFill>
                  <a:srgbClr val="404040"/>
                </a:solidFill>
                <a:effectLst/>
                <a:latin typeface="+mn-lt"/>
                <a:ea typeface="Calibri" panose="020F0502020204030204" pitchFamily="34" charset="0"/>
                <a:cs typeface="Times New Roman" panose="02020603050405020304" pitchFamily="18" charset="0"/>
              </a:rPr>
              <a:t>say the target sound</a:t>
            </a:r>
          </a:p>
          <a:p>
            <a:pPr marL="171450" indent="-171450">
              <a:buFont typeface="Arial" panose="020B0604020202020204" pitchFamily="34" charset="0"/>
              <a:buChar char="•"/>
            </a:pPr>
            <a:r>
              <a:rPr lang="en-AU" sz="1200">
                <a:solidFill>
                  <a:srgbClr val="404040"/>
                </a:solidFill>
                <a:effectLst/>
                <a:latin typeface="+mn-lt"/>
                <a:ea typeface="Calibri" panose="020F0502020204030204" pitchFamily="34" charset="0"/>
                <a:cs typeface="Times New Roman" panose="02020603050405020304" pitchFamily="18" charset="0"/>
              </a:rPr>
              <a:t>read a word from the list on the slide</a:t>
            </a:r>
          </a:p>
          <a:p>
            <a:pPr marL="171450" indent="-171450">
              <a:buFont typeface="Arial" panose="020B0604020202020204" pitchFamily="34" charset="0"/>
              <a:buChar char="•"/>
            </a:pPr>
            <a:r>
              <a:rPr lang="en-AU" sz="1200">
                <a:solidFill>
                  <a:srgbClr val="404040"/>
                </a:solidFill>
                <a:effectLst/>
                <a:latin typeface="+mn-lt"/>
                <a:ea typeface="Calibri" panose="020F0502020204030204" pitchFamily="34" charset="0"/>
                <a:cs typeface="Times New Roman" panose="02020603050405020304" pitchFamily="18" charset="0"/>
              </a:rPr>
              <a:t>spell a word </a:t>
            </a:r>
            <a:r>
              <a:rPr lang="en-US" sz="1200">
                <a:effectLst/>
                <a:latin typeface="+mn-lt"/>
                <a:cs typeface="Times New Roman" panose="02020603050405020304" pitchFamily="18" charset="0"/>
              </a:rPr>
              <a:t>on their mini-whiteboard using the icons on the slide: </a:t>
            </a:r>
            <a:r>
              <a:rPr lang="en-US" sz="1200" b="1">
                <a:effectLst/>
                <a:latin typeface="+mn-lt"/>
                <a:cs typeface="Times New Roman" panose="02020603050405020304" pitchFamily="18" charset="0"/>
              </a:rPr>
              <a:t>buzz</a:t>
            </a:r>
            <a:r>
              <a:rPr lang="en-US" sz="1200" b="0">
                <a:effectLst/>
                <a:latin typeface="+mn-lt"/>
                <a:cs typeface="Times New Roman" panose="02020603050405020304" pitchFamily="18" charset="0"/>
              </a:rPr>
              <a:t>,</a:t>
            </a:r>
            <a:r>
              <a:rPr lang="en-US" sz="1200" b="1">
                <a:effectLst/>
                <a:latin typeface="+mn-lt"/>
                <a:cs typeface="Times New Roman" panose="02020603050405020304" pitchFamily="18" charset="0"/>
              </a:rPr>
              <a:t> fizz</a:t>
            </a:r>
            <a:r>
              <a:rPr lang="en-US" sz="1200" b="0">
                <a:effectLst/>
                <a:latin typeface="+mn-lt"/>
                <a:cs typeface="Times New Roman" panose="02020603050405020304" pitchFamily="18" charset="0"/>
              </a:rPr>
              <a:t>,</a:t>
            </a:r>
            <a:r>
              <a:rPr lang="en-US" sz="1200" b="1">
                <a:effectLst/>
                <a:latin typeface="+mn-lt"/>
                <a:cs typeface="Times New Roman" panose="02020603050405020304" pitchFamily="18" charset="0"/>
              </a:rPr>
              <a:t> jazz</a:t>
            </a:r>
            <a:endParaRPr lang="en-AU" sz="1200" b="1">
              <a:solidFill>
                <a:srgbClr val="404040"/>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200">
                <a:effectLst/>
                <a:latin typeface="+mn-lt"/>
                <a:cs typeface="Times New Roman" panose="02020603050405020304" pitchFamily="18" charset="0"/>
              </a:rPr>
              <a:t>show the word they have written by placing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endParaRPr lang="en-US" sz="1200">
              <a:effectLst/>
              <a:latin typeface="+mn-lt"/>
              <a:ea typeface="Calibri" panose="020F0502020204030204" pitchFamily="34" charset="0"/>
              <a:cs typeface="Times New Roman" panose="02020603050405020304" pitchFamily="18" charset="0"/>
            </a:endParaRPr>
          </a:p>
          <a:p>
            <a:r>
              <a:rPr lang="en-US" sz="1200">
                <a:solidFill>
                  <a:srgbClr val="404040"/>
                </a:solidFill>
                <a:effectLst/>
                <a:latin typeface="+mn-lt"/>
                <a:ea typeface="Calibri" panose="020F0502020204030204" pitchFamily="34" charset="0"/>
                <a:cs typeface="Times New Roman" panose="02020603050405020304" pitchFamily="18" charset="0"/>
              </a:rPr>
              <a:t>You may ask some students to explain the floss spelling generalization</a:t>
            </a:r>
          </a:p>
          <a:p>
            <a:endParaRPr lang="en-US" sz="1200">
              <a:solidFill>
                <a:srgbClr val="404040"/>
              </a:solidFill>
              <a:effectLst/>
              <a:latin typeface="+mn-lt"/>
              <a:ea typeface="Calibri" panose="020F0502020204030204" pitchFamily="34" charset="0"/>
              <a:cs typeface="Times New Roman" panose="02020603050405020304" pitchFamily="18" charset="0"/>
            </a:endParaRPr>
          </a:p>
          <a:p>
            <a:r>
              <a:rPr lang="en-US" sz="1200">
                <a:effectLst/>
                <a:latin typeface="+mn-lt"/>
                <a:ea typeface="Calibri" panose="020F0502020204030204" pitchFamily="34" charset="0"/>
                <a:cs typeface="Times New Roman" panose="02020603050405020304" pitchFamily="18" charset="0"/>
              </a:rPr>
              <a:t>Note: students who have not met the success criteria are top priority for small-group targeted instruction.</a:t>
            </a:r>
          </a:p>
          <a:p>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40</a:t>
            </a:fld>
            <a:endParaRPr lang="en-AU"/>
          </a:p>
        </p:txBody>
      </p:sp>
    </p:spTree>
    <p:extLst>
      <p:ext uri="{BB962C8B-B14F-4D97-AF65-F5344CB8AC3E}">
        <p14:creationId xmlns:p14="http://schemas.microsoft.com/office/powerpoint/2010/main" val="289576080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106000"/>
              </a:lnSpc>
              <a:spcAft>
                <a:spcPts val="800"/>
              </a:spcAft>
              <a:buFont typeface="Arial"/>
              <a:buNone/>
            </a:pPr>
            <a:r>
              <a:rPr lang="en-US" sz="1200" b="1">
                <a:solidFill>
                  <a:srgbClr val="404040"/>
                </a:solidFill>
                <a:effectLst/>
                <a:latin typeface="+mn-lt"/>
                <a:ea typeface="Calibri" panose="020F0502020204030204" pitchFamily="34" charset="0"/>
                <a:cs typeface="Times New Roman" panose="02020603050405020304" pitchFamily="18" charset="0"/>
              </a:rPr>
              <a:t>Check for understanding</a:t>
            </a:r>
          </a:p>
          <a:p>
            <a:pPr marL="0" lvl="0" indent="0">
              <a:lnSpc>
                <a:spcPct val="106000"/>
              </a:lnSpc>
              <a:spcAft>
                <a:spcPts val="800"/>
              </a:spcAft>
              <a:buFont typeface="Arial"/>
              <a:buNone/>
            </a:pPr>
            <a:endParaRPr lang="en-US" sz="1200" b="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ea typeface="Calibri" panose="020F0502020204030204" pitchFamily="34" charset="0"/>
                <a:cs typeface="Times New Roman" panose="02020603050405020304" pitchFamily="18" charset="0"/>
              </a:rPr>
              <a:t>Students complete the student worksheet independently either at their desks or on clipboards on the floor. </a:t>
            </a:r>
          </a:p>
          <a:p>
            <a:pPr marL="0" lvl="0" indent="0">
              <a:lnSpc>
                <a:spcPct val="106000"/>
              </a:lnSpc>
              <a:spcAft>
                <a:spcPts val="800"/>
              </a:spcAft>
              <a:buFont typeface="Arial"/>
              <a:buNone/>
            </a:pPr>
            <a:endParaRPr lang="en-US" sz="1200" b="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cs typeface="Times New Roman" panose="02020603050405020304" pitchFamily="18" charset="0"/>
              </a:rPr>
              <a:t>As you rove, support students at their point of need by giving immediate corrective feedback. </a:t>
            </a:r>
          </a:p>
          <a:p>
            <a:pPr marL="0" lvl="0" indent="0">
              <a:lnSpc>
                <a:spcPct val="106000"/>
              </a:lnSpc>
              <a:spcAft>
                <a:spcPts val="800"/>
              </a:spcAft>
              <a:buFont typeface="Arial"/>
              <a:buNone/>
            </a:pPr>
            <a:endParaRPr lang="en-US" sz="1200" b="0">
              <a:solidFill>
                <a:srgbClr val="404040"/>
              </a:solidFill>
              <a:effectLst/>
              <a:latin typeface="+mn-lt"/>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cs typeface="Times New Roman" panose="02020603050405020304" pitchFamily="18" charset="0"/>
              </a:rPr>
              <a:t>Identify any students who need to join a teacher-led focus group.</a:t>
            </a:r>
          </a:p>
          <a:p>
            <a:pPr marL="0" indent="0" algn="l">
              <a:spcBef>
                <a:spcPts val="100"/>
              </a:spcBef>
              <a:spcAft>
                <a:spcPts val="400"/>
              </a:spcAft>
              <a:buFontTx/>
              <a:buNone/>
            </a:pPr>
            <a:endParaRPr lang="en-US" sz="1200" b="1">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Letter and sound practice</a:t>
            </a: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Students write each letter (or letters) while saying the target sound.</a:t>
            </a: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Words to read</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Rove around the class to listen to students whisper-read* one or more of the words from the worksheet.</a:t>
            </a: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Words to </a:t>
            </a:r>
            <a:r>
              <a:rPr lang="en-US" b="1">
                <a:solidFill>
                  <a:srgbClr val="404040"/>
                </a:solidFill>
                <a:latin typeface="+mn-lt"/>
                <a:ea typeface="Verdana"/>
                <a:cs typeface="Times New Roman" panose="02020603050405020304" pitchFamily="18" charset="0"/>
              </a:rPr>
              <a:t>spell</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Rove around the class to check students’ work as they segment the sounds and write the words to match each image: </a:t>
            </a:r>
            <a:r>
              <a:rPr lang="en-US" sz="1200" b="1">
                <a:solidFill>
                  <a:srgbClr val="404040"/>
                </a:solidFill>
                <a:effectLst/>
                <a:latin typeface="+mn-lt"/>
                <a:ea typeface="Verdana"/>
                <a:cs typeface="Times New Roman" panose="02020603050405020304" pitchFamily="18" charset="0"/>
              </a:rPr>
              <a:t>jazz</a:t>
            </a:r>
            <a:r>
              <a:rPr lang="en-US" sz="1200" b="0">
                <a:solidFill>
                  <a:srgbClr val="404040"/>
                </a:solidFill>
                <a:effectLst/>
                <a:latin typeface="+mn-lt"/>
                <a:ea typeface="Verdana"/>
                <a:cs typeface="Times New Roman" panose="02020603050405020304" pitchFamily="18" charset="0"/>
              </a:rPr>
              <a:t>, </a:t>
            </a:r>
            <a:r>
              <a:rPr lang="en-US" sz="1200" b="1">
                <a:solidFill>
                  <a:srgbClr val="404040"/>
                </a:solidFill>
                <a:effectLst/>
                <a:latin typeface="+mn-lt"/>
                <a:ea typeface="Verdana"/>
                <a:cs typeface="Times New Roman" panose="02020603050405020304" pitchFamily="18" charset="0"/>
              </a:rPr>
              <a:t>buzz</a:t>
            </a:r>
            <a:r>
              <a:rPr lang="en-US" sz="1200" b="0">
                <a:solidFill>
                  <a:srgbClr val="404040"/>
                </a:solidFill>
                <a:effectLst/>
                <a:latin typeface="+mn-lt"/>
                <a:ea typeface="Verdana"/>
                <a:cs typeface="Times New Roman" panose="02020603050405020304" pitchFamily="18" charset="0"/>
              </a:rPr>
              <a:t>,</a:t>
            </a:r>
            <a:r>
              <a:rPr lang="en-US" sz="1200" b="1">
                <a:solidFill>
                  <a:srgbClr val="404040"/>
                </a:solidFill>
                <a:effectLst/>
                <a:latin typeface="+mn-lt"/>
                <a:ea typeface="Verdana"/>
                <a:cs typeface="Times New Roman" panose="02020603050405020304" pitchFamily="18" charset="0"/>
              </a:rPr>
              <a:t> fizz</a:t>
            </a:r>
            <a:r>
              <a:rPr lang="en-US" sz="1200" b="0">
                <a:solidFill>
                  <a:srgbClr val="404040"/>
                </a:solidFill>
                <a:effectLst/>
                <a:latin typeface="+mn-lt"/>
                <a:ea typeface="Verdana"/>
                <a:cs typeface="Times New Roman" panose="02020603050405020304" pitchFamily="18" charset="0"/>
              </a:rPr>
              <a:t>.</a:t>
            </a:r>
            <a:r>
              <a:rPr lang="en-US" sz="1200" b="1">
                <a:solidFill>
                  <a:srgbClr val="404040"/>
                </a:solidFill>
                <a:effectLst/>
                <a:latin typeface="+mn-lt"/>
                <a:ea typeface="Verdana"/>
                <a:cs typeface="Times New Roman" panose="02020603050405020304" pitchFamily="18" charset="0"/>
              </a:rPr>
              <a:t> </a:t>
            </a:r>
            <a:r>
              <a:rPr lang="en-US" sz="1200" b="0" u="none">
                <a:solidFill>
                  <a:srgbClr val="404040"/>
                </a:solidFill>
                <a:effectLst/>
                <a:latin typeface="+mn-lt"/>
                <a:ea typeface="Verdana"/>
                <a:cs typeface="Times New Roman" panose="02020603050405020304" pitchFamily="18" charset="0"/>
              </a:rPr>
              <a:t>For students who need support, dictate the words to them.</a:t>
            </a:r>
          </a:p>
          <a:p>
            <a:pPr marL="0" indent="0" algn="l">
              <a:spcBef>
                <a:spcPts val="100"/>
              </a:spcBef>
              <a:spcAft>
                <a:spcPts val="400"/>
              </a:spcAft>
              <a:buFontTx/>
              <a:buNone/>
            </a:pPr>
            <a:endParaRPr lang="en-US" sz="1200" b="0" u="none">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Irregular word practice</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Students:</a:t>
            </a:r>
          </a:p>
          <a:p>
            <a:pPr marL="171450" indent="-171450" algn="l">
              <a:spcBef>
                <a:spcPts val="100"/>
              </a:spcBef>
              <a:spcAft>
                <a:spcPts val="400"/>
              </a:spcAft>
              <a:buFont typeface="Arial" panose="020B0604020202020204" pitchFamily="34" charset="0"/>
              <a:buChar char="•"/>
            </a:pPr>
            <a:r>
              <a:rPr lang="en-US" sz="1200" b="0">
                <a:solidFill>
                  <a:srgbClr val="404040"/>
                </a:solidFill>
                <a:effectLst/>
                <a:latin typeface="+mn-lt"/>
                <a:ea typeface="Verdana"/>
                <a:cs typeface="Times New Roman" panose="02020603050405020304" pitchFamily="18" charset="0"/>
              </a:rPr>
              <a:t>read the word</a:t>
            </a:r>
          </a:p>
          <a:p>
            <a:pPr marL="171450" lvl="0" indent="-171450">
              <a:lnSpc>
                <a:spcPct val="106000"/>
              </a:lnSpc>
              <a:buFont typeface="Arial" panose="020B0604020202020204" pitchFamily="34" charset="0"/>
              <a:buChar char="•"/>
            </a:pPr>
            <a:r>
              <a:rPr lang="en-AU" sz="1200">
                <a:effectLst/>
                <a:latin typeface="+mn-lt"/>
                <a:ea typeface="Times New Roman" panose="02020603050405020304" pitchFamily="18" charset="0"/>
                <a:cs typeface="Calibri" panose="020F0502020204030204" pitchFamily="34" charset="0"/>
              </a:rPr>
              <a:t>say the sounds in the word</a:t>
            </a:r>
          </a:p>
          <a:p>
            <a:pPr marL="171450" marR="0" lvl="0" indent="-171450" algn="l" defTabSz="914400" rtl="0" eaLnBrk="1" fontAlgn="auto" latinLnBrk="0" hangingPunct="1">
              <a:lnSpc>
                <a:spcPct val="106000"/>
              </a:lnSpc>
              <a:spcBef>
                <a:spcPts val="0"/>
              </a:spcBef>
              <a:spcAft>
                <a:spcPts val="0"/>
              </a:spcAft>
              <a:buClrTx/>
              <a:buSzTx/>
              <a:buFont typeface="Arial" panose="020B0604020202020204" pitchFamily="34" charset="0"/>
              <a:buChar char="•"/>
              <a:tabLst/>
              <a:defRPr/>
            </a:pPr>
            <a:r>
              <a:rPr lang="en-AU" sz="1200">
                <a:effectLst/>
                <a:latin typeface="+mn-lt"/>
                <a:ea typeface="Times New Roman" panose="02020603050405020304" pitchFamily="18" charset="0"/>
                <a:cs typeface="Calibri" panose="020F0502020204030204" pitchFamily="34" charset="0"/>
              </a:rPr>
              <a:t>circle the irregular part</a:t>
            </a:r>
          </a:p>
          <a:p>
            <a:pPr marL="171450" lvl="0" indent="-171450">
              <a:lnSpc>
                <a:spcPct val="106000"/>
              </a:lnSpc>
              <a:buFont typeface="Arial" panose="020B0604020202020204" pitchFamily="34" charset="0"/>
              <a:buChar char="•"/>
            </a:pPr>
            <a:r>
              <a:rPr lang="en-AU" sz="1200">
                <a:effectLst/>
                <a:latin typeface="+mn-lt"/>
                <a:ea typeface="Times New Roman" panose="02020603050405020304" pitchFamily="18" charset="0"/>
                <a:cs typeface="Calibri" panose="020F0502020204030204" pitchFamily="34" charset="0"/>
              </a:rPr>
              <a:t>write the word while saying the sounds.</a:t>
            </a:r>
            <a:endParaRPr lang="en-AU" sz="1200" b="0">
              <a:effectLst/>
              <a:latin typeface="+mn-lt"/>
              <a:ea typeface="Times New Roman" panose="02020603050405020304" pitchFamily="18" charset="0"/>
              <a:cs typeface="Times New Roman" panose="02020603050405020304" pitchFamily="18" charset="0"/>
            </a:endParaRPr>
          </a:p>
          <a:p>
            <a:pPr marL="171450" lvl="0" indent="-171450">
              <a:lnSpc>
                <a:spcPct val="106000"/>
              </a:lnSpc>
              <a:buFont typeface="Arial" panose="020B0604020202020204" pitchFamily="34" charset="0"/>
              <a:buChar char="•"/>
            </a:pPr>
            <a:endParaRPr lang="en-AU" sz="1200" b="1">
              <a:effectLst/>
              <a:latin typeface="+mn-lt"/>
              <a:ea typeface="Calibri" panose="020F0502020204030204" pitchFamily="34" charset="0"/>
              <a:cs typeface="Calibri"/>
            </a:endParaRPr>
          </a:p>
          <a:p>
            <a:pPr marL="0" lvl="0" indent="0">
              <a:lnSpc>
                <a:spcPct val="106000"/>
              </a:lnSpc>
              <a:spcAft>
                <a:spcPts val="800"/>
              </a:spcAft>
              <a:buFont typeface="Arial"/>
              <a:buNone/>
            </a:pPr>
            <a:r>
              <a:rPr lang="en-AU" sz="1200" b="1">
                <a:effectLst/>
                <a:latin typeface="+mn-lt"/>
                <a:ea typeface="Calibri" panose="020F0502020204030204" pitchFamily="34" charset="0"/>
                <a:cs typeface="Calibri"/>
              </a:rPr>
              <a:t>Sentence reading</a:t>
            </a:r>
            <a:endParaRPr lang="en-US" sz="1200" b="1">
              <a:solidFill>
                <a:srgbClr val="404040"/>
              </a:solidFill>
              <a:effectLst/>
              <a:latin typeface="+mn-lt"/>
              <a:ea typeface="Calibri" panose="020F0502020204030204" pitchFamily="34" charset="0"/>
              <a:cs typeface="Calibri"/>
            </a:endParaRP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Rove around the class to listen to students whisper-read* the sentence from the worksheet.</a:t>
            </a:r>
          </a:p>
          <a:p>
            <a:pPr marL="0" lvl="0" indent="0">
              <a:lnSpc>
                <a:spcPct val="106000"/>
              </a:lnSpc>
              <a:spcAft>
                <a:spcPts val="800"/>
              </a:spcAft>
              <a:buFont typeface="Arial"/>
              <a:buNone/>
            </a:pPr>
            <a:endParaRPr lang="en-US" sz="1200" b="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AU" sz="1200" b="1">
                <a:effectLst/>
                <a:latin typeface="+mn-lt"/>
                <a:ea typeface="Calibri" panose="020F0502020204030204" pitchFamily="34" charset="0"/>
                <a:cs typeface="Calibri"/>
              </a:rPr>
              <a:t>Sentence dictation</a:t>
            </a:r>
            <a:endParaRPr lang="en-US" sz="1200" b="1">
              <a:solidFill>
                <a:srgbClr val="404040"/>
              </a:solidFill>
              <a:effectLst/>
              <a:latin typeface="+mn-lt"/>
              <a:ea typeface="Calibri" panose="020F0502020204030204" pitchFamily="34" charset="0"/>
              <a:cs typeface="Calibri"/>
            </a:endParaRPr>
          </a:p>
          <a:p>
            <a:pPr marL="0" lvl="0" indent="0">
              <a:lnSpc>
                <a:spcPct val="106000"/>
              </a:lnSpc>
              <a:spcAft>
                <a:spcPts val="800"/>
              </a:spcAft>
              <a:buFont typeface="Arial"/>
              <a:buNone/>
            </a:pPr>
            <a:r>
              <a:rPr lang="en-US" sz="1200" b="0">
                <a:solidFill>
                  <a:srgbClr val="404040"/>
                </a:solidFill>
                <a:effectLst/>
                <a:latin typeface="+mn-lt"/>
                <a:ea typeface="Calibri" panose="020F0502020204030204" pitchFamily="34" charset="0"/>
                <a:cs typeface="Times New Roman" panose="02020603050405020304" pitchFamily="18" charset="0"/>
              </a:rPr>
              <a:t>D</a:t>
            </a:r>
            <a:r>
              <a:rPr lang="en-US">
                <a:solidFill>
                  <a:srgbClr val="404040"/>
                </a:solidFill>
                <a:latin typeface="+mn-lt"/>
                <a:ea typeface="Calibri" panose="020F0502020204030204" pitchFamily="34" charset="0"/>
                <a:cs typeface="Times New Roman" panose="02020603050405020304" pitchFamily="18" charset="0"/>
              </a:rPr>
              <a:t>ictate</a:t>
            </a:r>
            <a:r>
              <a:rPr lang="en-US" sz="1200" b="0">
                <a:solidFill>
                  <a:srgbClr val="404040"/>
                </a:solidFill>
                <a:effectLst/>
                <a:latin typeface="+mn-lt"/>
                <a:ea typeface="Calibri" panose="020F0502020204030204" pitchFamily="34" charset="0"/>
                <a:cs typeface="Times New Roman" panose="02020603050405020304" pitchFamily="18" charset="0"/>
              </a:rPr>
              <a:t> a sentence for the whole class with words containing </a:t>
            </a:r>
            <a:r>
              <a:rPr lang="en-US">
                <a:solidFill>
                  <a:srgbClr val="404040"/>
                </a:solidFill>
                <a:latin typeface="+mn-lt"/>
                <a:ea typeface="Calibri" panose="020F0502020204030204" pitchFamily="34" charset="0"/>
                <a:cs typeface="Times New Roman" panose="02020603050405020304" pitchFamily="18" charset="0"/>
              </a:rPr>
              <a:t>the target</a:t>
            </a:r>
            <a:r>
              <a:rPr lang="en-US" sz="1200" b="0">
                <a:solidFill>
                  <a:srgbClr val="404040"/>
                </a:solidFill>
                <a:effectLst/>
                <a:latin typeface="+mn-lt"/>
                <a:ea typeface="Calibri" panose="020F0502020204030204" pitchFamily="34" charset="0"/>
                <a:cs typeface="Times New Roman" panose="02020603050405020304" pitchFamily="18" charset="0"/>
              </a:rPr>
              <a:t> letter</a:t>
            </a:r>
            <a:r>
              <a:rPr lang="en-AU">
                <a:latin typeface="+mn-lt"/>
              </a:rPr>
              <a:t>–</a:t>
            </a:r>
            <a:r>
              <a:rPr lang="en-US" sz="1200" b="0">
                <a:solidFill>
                  <a:srgbClr val="404040"/>
                </a:solidFill>
                <a:effectLst/>
                <a:latin typeface="+mn-lt"/>
                <a:ea typeface="Calibri" panose="020F0502020204030204" pitchFamily="34" charset="0"/>
                <a:cs typeface="Times New Roman" panose="02020603050405020304" pitchFamily="18" charset="0"/>
              </a:rPr>
              <a:t>sound correspondence for students to write: </a:t>
            </a:r>
            <a:r>
              <a:rPr lang="en-US" sz="1200" b="1">
                <a:solidFill>
                  <a:srgbClr val="404040"/>
                </a:solidFill>
                <a:effectLst/>
                <a:latin typeface="+mn-lt"/>
                <a:ea typeface="Calibri" panose="020F0502020204030204" pitchFamily="34" charset="0"/>
                <a:cs typeface="Times New Roman" panose="02020603050405020304" pitchFamily="18" charset="0"/>
              </a:rPr>
              <a:t>I saw a bug go buzz at the jazz band.</a:t>
            </a:r>
          </a:p>
          <a:p>
            <a:pPr marL="0" lvl="0" indent="0">
              <a:lnSpc>
                <a:spcPct val="106000"/>
              </a:lnSpc>
              <a:spcAft>
                <a:spcPts val="800"/>
              </a:spcAft>
              <a:buFont typeface="Arial"/>
              <a:buNone/>
            </a:pPr>
            <a:endParaRPr lang="en-US" sz="1200" b="1">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6000"/>
              </a:lnSpc>
              <a:spcBef>
                <a:spcPts val="0"/>
              </a:spcBef>
              <a:spcAft>
                <a:spcPts val="800"/>
              </a:spcAft>
              <a:buClrTx/>
              <a:buSzTx/>
              <a:buFont typeface="Arial"/>
              <a:buNone/>
              <a:tabLst/>
              <a:defRPr/>
            </a:pPr>
            <a:r>
              <a:rPr lang="en-AU" sz="1200" b="0">
                <a:effectLst/>
                <a:latin typeface="+mn-lt"/>
                <a:ea typeface="Calibri" panose="020F0502020204030204" pitchFamily="34" charset="0"/>
                <a:cs typeface="Times New Roman" panose="02020603050405020304" pitchFamily="18" charset="0"/>
              </a:rPr>
              <a:t>*</a:t>
            </a:r>
            <a:r>
              <a:rPr lang="en-US" sz="1200" b="0">
                <a:solidFill>
                  <a:srgbClr val="404040"/>
                </a:solidFill>
                <a:effectLst/>
                <a:latin typeface="+mn-lt"/>
                <a:ea typeface="Verdana"/>
                <a:cs typeface="Times New Roman" panose="02020603050405020304" pitchFamily="18" charset="0"/>
              </a:rPr>
              <a:t>Students are asked to whisper-read so that students who are nearby and may be asked to read the same word or sentence cannot hear.</a:t>
            </a:r>
          </a:p>
          <a:p>
            <a:pPr marL="0" lvl="0" indent="0">
              <a:lnSpc>
                <a:spcPct val="106000"/>
              </a:lnSpc>
              <a:spcAft>
                <a:spcPts val="800"/>
              </a:spcAft>
              <a:buFont typeface="Arial"/>
              <a:buNone/>
            </a:pPr>
            <a:endParaRPr lang="en-AU" sz="1200" b="0">
              <a:effectLst/>
              <a:latin typeface="+mn-lt"/>
              <a:ea typeface="Calibri" panose="020F0502020204030204" pitchFamily="34" charset="0"/>
              <a:cs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41</a:t>
            </a:fld>
            <a:endParaRPr lang="en-AU"/>
          </a:p>
        </p:txBody>
      </p:sp>
    </p:spTree>
    <p:extLst>
      <p:ext uri="{BB962C8B-B14F-4D97-AF65-F5344CB8AC3E}">
        <p14:creationId xmlns:p14="http://schemas.microsoft.com/office/powerpoint/2010/main" val="284797530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spcBef>
                <a:spcPts val="100"/>
              </a:spcBef>
              <a:spcAft>
                <a:spcPts val="400"/>
              </a:spcAft>
              <a:buFont typeface="Arial"/>
              <a:buNone/>
            </a:pPr>
            <a:r>
              <a:rPr lang="en-US" b="1"/>
              <a:t>You do</a:t>
            </a:r>
          </a:p>
          <a:p>
            <a:pPr marL="0" indent="0" algn="l">
              <a:spcBef>
                <a:spcPts val="100"/>
              </a:spcBef>
              <a:spcAft>
                <a:spcPts val="400"/>
              </a:spcAft>
              <a:buFont typeface="Arial"/>
              <a:buNone/>
            </a:pPr>
            <a:endParaRPr lang="en-US" b="0"/>
          </a:p>
          <a:p>
            <a:pPr marL="0" indent="0" algn="l">
              <a:spcBef>
                <a:spcPts val="100"/>
              </a:spcBef>
              <a:spcAft>
                <a:spcPts val="400"/>
              </a:spcAft>
              <a:buFont typeface="Arial"/>
              <a:buNone/>
            </a:pPr>
            <a:r>
              <a:rPr lang="en-US" b="0"/>
              <a:t>Students who have been identified during the ‘check for understanding’ phase of the lesson stay with the teacher for small-group targeted instruction.</a:t>
            </a:r>
          </a:p>
          <a:p>
            <a:pPr marL="0" indent="0" algn="l">
              <a:spcBef>
                <a:spcPts val="100"/>
              </a:spcBef>
              <a:spcAft>
                <a:spcPts val="400"/>
              </a:spcAft>
              <a:buFont typeface="Arial"/>
              <a:buNone/>
            </a:pPr>
            <a:endParaRPr lang="en-US" b="0"/>
          </a:p>
          <a:p>
            <a:pPr marL="0" marR="0" lvl="0" indent="0" algn="l" defTabSz="914400" rtl="0" eaLnBrk="1" fontAlgn="auto" latinLnBrk="0" hangingPunct="1">
              <a:lnSpc>
                <a:spcPct val="100000"/>
              </a:lnSpc>
              <a:spcBef>
                <a:spcPts val="100"/>
              </a:spcBef>
              <a:spcAft>
                <a:spcPts val="400"/>
              </a:spcAft>
              <a:buClrTx/>
              <a:buSzTx/>
              <a:buFont typeface="Arial"/>
              <a:buNone/>
              <a:tabLst/>
              <a:defRPr/>
            </a:pPr>
            <a:r>
              <a:rPr lang="en-US" b="0"/>
              <a:t>The remaining students continue independent practice with application tasks that have been taught previously and can be carried out independently.</a:t>
            </a:r>
            <a:r>
              <a:rPr lang="en-US"/>
              <a:t> </a:t>
            </a:r>
            <a:endParaRPr lang="en-AU" b="0">
              <a:cs typeface="Calibri" panose="020F0502020204030204"/>
            </a:endParaRPr>
          </a:p>
          <a:p>
            <a:pPr marL="0" marR="0" lvl="0" indent="0" algn="l" defTabSz="914400" rtl="0" eaLnBrk="1" fontAlgn="auto" latinLnBrk="0" hangingPunct="1">
              <a:lnSpc>
                <a:spcPct val="100000"/>
              </a:lnSpc>
              <a:spcBef>
                <a:spcPts val="100"/>
              </a:spcBef>
              <a:spcAft>
                <a:spcPts val="400"/>
              </a:spcAft>
              <a:buClrTx/>
              <a:buSzTx/>
              <a:buFont typeface="Arial"/>
              <a:buNone/>
              <a:tabLst/>
              <a:defRPr/>
            </a:pPr>
            <a:endParaRPr lang="en-AU" b="0">
              <a:cs typeface="Calibri" panose="020F0502020204030204"/>
            </a:endParaRPr>
          </a:p>
          <a:p>
            <a:pPr marL="0" marR="0" lvl="0" indent="0" algn="l" defTabSz="914400" rtl="0" eaLnBrk="1" fontAlgn="auto" latinLnBrk="0" hangingPunct="1">
              <a:lnSpc>
                <a:spcPct val="100000"/>
              </a:lnSpc>
              <a:spcBef>
                <a:spcPts val="100"/>
              </a:spcBef>
              <a:spcAft>
                <a:spcPts val="400"/>
              </a:spcAft>
              <a:buClrTx/>
              <a:buSzTx/>
              <a:buFont typeface="Arial"/>
              <a:buNone/>
              <a:tabLst/>
              <a:defRPr/>
            </a:pPr>
            <a:r>
              <a:rPr lang="en-US"/>
              <a:t>As you have now finished teaching Phase 7, students can use the </a:t>
            </a:r>
            <a:r>
              <a:rPr lang="en-US" u="none"/>
              <a:t>Phase 7 decodable resources </a:t>
            </a:r>
            <a:r>
              <a:rPr lang="en-US"/>
              <a:t>for application tasks.</a:t>
            </a:r>
            <a:endParaRPr lang="en-AU" b="0">
              <a:cs typeface="Calibri" panose="020F0502020204030204"/>
            </a:endParaRPr>
          </a:p>
          <a:p>
            <a:pPr marL="374650" indent="-230505" algn="l">
              <a:spcBef>
                <a:spcPts val="100"/>
              </a:spcBef>
              <a:spcAft>
                <a:spcPts val="400"/>
              </a:spcAft>
            </a:pPr>
            <a:endParaRPr lang="en-US" b="0"/>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42</a:t>
            </a:fld>
            <a:endParaRPr lang="en-AU"/>
          </a:p>
        </p:txBody>
      </p:sp>
    </p:spTree>
    <p:extLst>
      <p:ext uri="{BB962C8B-B14F-4D97-AF65-F5344CB8AC3E}">
        <p14:creationId xmlns:p14="http://schemas.microsoft.com/office/powerpoint/2010/main" val="21386425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Review</a:t>
            </a:r>
          </a:p>
          <a:p>
            <a:endParaRPr lang="en-US" b="0">
              <a:latin typeface="+mn-lt"/>
            </a:endParaRPr>
          </a:p>
          <a:p>
            <a:r>
              <a:rPr lang="en-US" b="0">
                <a:latin typeface="+mn-lt"/>
              </a:rPr>
              <a:t>Point to each set of letters in random order. As you point, students:</a:t>
            </a:r>
          </a:p>
          <a:p>
            <a:pPr marL="171450" indent="-171450">
              <a:buFont typeface="Arial" panose="020B0604020202020204" pitchFamily="34" charset="0"/>
              <a:buChar char="•"/>
            </a:pPr>
            <a:r>
              <a:rPr lang="en-US" b="0">
                <a:latin typeface="+mn-lt"/>
              </a:rPr>
              <a:t>say the sound that has been taught.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a:effectLst/>
                <a:latin typeface="+mn-lt"/>
              </a:rPr>
              <a:t>explain the ‘</a:t>
            </a:r>
            <a:r>
              <a:rPr lang="en-US" sz="1200" b="1">
                <a:effectLst/>
                <a:latin typeface="+mn-lt"/>
              </a:rPr>
              <a:t>floss</a:t>
            </a:r>
            <a:r>
              <a:rPr lang="en-US" sz="1200" b="0">
                <a:effectLst/>
                <a:latin typeface="+mn-lt"/>
              </a:rPr>
              <a:t>’ spelling </a:t>
            </a:r>
            <a:r>
              <a:rPr lang="en-US" sz="1200" b="0" err="1">
                <a:effectLst/>
                <a:latin typeface="+mn-lt"/>
              </a:rPr>
              <a:t>generalisation</a:t>
            </a:r>
            <a:r>
              <a:rPr lang="en-US" sz="1200" b="0">
                <a:effectLst/>
                <a:latin typeface="+mn-lt"/>
              </a:rPr>
              <a:t>: </a:t>
            </a:r>
            <a:r>
              <a:rPr lang="en-US" i="0">
                <a:latin typeface="+mn-lt"/>
              </a:rPr>
              <a:t>the letter is doubled at the end of a one-syllable word when it follows a short vowel sound.</a:t>
            </a:r>
          </a:p>
          <a:p>
            <a:endParaRPr lang="en-US" b="0">
              <a:latin typeface="+mn-lt"/>
            </a:endParaRPr>
          </a:p>
          <a:p>
            <a:r>
              <a:rPr lang="en-US" sz="1200">
                <a:effectLst/>
                <a:latin typeface="+mn-lt"/>
                <a:ea typeface="Aptos" panose="020B0004020202020204" pitchFamily="34" charset="0"/>
                <a:cs typeface="Aptos" panose="020B0004020202020204" pitchFamily="34" charset="0"/>
              </a:rPr>
              <a:t>Repeat this process once or twice according to student need. </a:t>
            </a:r>
            <a:endParaRPr lang="en-US" b="0">
              <a:latin typeface="+mn-lt"/>
            </a:endParaRPr>
          </a:p>
          <a:p>
            <a:endParaRPr lang="en-US" b="1">
              <a:latin typeface="+mn-lt"/>
            </a:endParaRPr>
          </a:p>
          <a:p>
            <a:r>
              <a:rPr lang="en-US" b="1">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If any students do not know a sound or say the wrong sound, provide corrective feedback and modelling. </a:t>
            </a:r>
            <a:r>
              <a:rPr lang="en-US">
                <a:latin typeface="+mn-lt"/>
              </a:rPr>
              <a:t>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5</a:t>
            </a:fld>
            <a:endParaRPr lang="en-AU"/>
          </a:p>
        </p:txBody>
      </p:sp>
    </p:spTree>
    <p:extLst>
      <p:ext uri="{BB962C8B-B14F-4D97-AF65-F5344CB8AC3E}">
        <p14:creationId xmlns:p14="http://schemas.microsoft.com/office/powerpoint/2010/main" val="15863289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effectLst/>
                <a:latin typeface="+mn-lt"/>
                <a:ea typeface="Aptos" panose="020B0004020202020204" pitchFamily="34" charset="0"/>
                <a:cs typeface="Aptos" panose="020B0004020202020204" pitchFamily="34" charset="0"/>
              </a:rPr>
              <a:t>Review</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Say the review sounds in random order while students write the corresponding letters on their mini-whiteboard.</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Include the following sounds:</a:t>
            </a:r>
            <a:r>
              <a:rPr lang="en-AU" sz="1200">
                <a:effectLst/>
                <a:latin typeface="+mn-lt"/>
                <a:ea typeface="Aptos" panose="020B0004020202020204" pitchFamily="34" charset="0"/>
                <a:cs typeface="Aptos" panose="020B0004020202020204" pitchFamily="34" charset="0"/>
              </a:rPr>
              <a:t> </a:t>
            </a:r>
            <a:r>
              <a:rPr lang="en-US" sz="1200">
                <a:effectLst/>
                <a:latin typeface="+mn-lt"/>
                <a:ea typeface="Aptos" panose="020B0004020202020204" pitchFamily="34" charset="0"/>
                <a:cs typeface="Aptos" panose="020B0004020202020204" pitchFamily="34" charset="0"/>
              </a:rPr>
              <a:t>/f/, /l/, /s/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atin typeface="+mn-lt"/>
              </a:rPr>
              <a:t>As you say each sound say</a:t>
            </a:r>
            <a:r>
              <a:rPr lang="en-US" sz="1200" b="0">
                <a:effectLst/>
                <a:latin typeface="+mn-lt"/>
              </a:rPr>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i="1">
                <a:effectLst/>
                <a:latin typeface="+mn-lt"/>
              </a:rPr>
              <a:t>Write the letters you would write for this sound when it is at the end of a one-syllable word after a short vowel sound. </a:t>
            </a:r>
            <a:r>
              <a:rPr lang="en-US" sz="1200" b="0" i="0">
                <a:effectLst/>
                <a:latin typeface="+mn-lt"/>
              </a:rPr>
              <a:t>You could also refer to the floss spelling </a:t>
            </a:r>
            <a:r>
              <a:rPr lang="en-US" sz="1200" b="0" i="0" err="1">
                <a:effectLst/>
                <a:latin typeface="+mn-lt"/>
              </a:rPr>
              <a:t>generalisation</a:t>
            </a:r>
            <a:r>
              <a:rPr lang="en-US" sz="1200" b="0" i="0">
                <a:effectLst/>
                <a:latin typeface="+mn-lt"/>
              </a:rPr>
              <a:t>.</a:t>
            </a:r>
            <a:endParaRPr lang="en-US" b="1" i="0">
              <a:latin typeface="+mn-lt"/>
            </a:endParaRPr>
          </a:p>
          <a:p>
            <a:pPr marL="0" indent="0">
              <a:buFont typeface="Arial" panose="020B0604020202020204" pitchFamily="34" charset="0"/>
              <a:buNone/>
            </a:pPr>
            <a:endParaRPr lang="en-US" sz="1200" b="1" i="0">
              <a:effectLst/>
              <a:latin typeface="+mn-lt"/>
              <a:ea typeface="+mn-ea"/>
              <a:cs typeface="+mn-cs"/>
            </a:endParaRPr>
          </a:p>
          <a:p>
            <a:pPr marL="0" indent="0">
              <a:buFont typeface="Arial" panose="020B0604020202020204" pitchFamily="34" charset="0"/>
              <a:buNone/>
            </a:pPr>
            <a:r>
              <a:rPr lang="en-US" sz="1200">
                <a:effectLst/>
                <a:latin typeface="+mn-lt"/>
                <a:ea typeface="Aptos" panose="020B0004020202020204" pitchFamily="34" charset="0"/>
                <a:cs typeface="Aptos" panose="020B0004020202020204" pitchFamily="34" charset="0"/>
              </a:rPr>
              <a:t>Students then show the letters they have written by placing their mini-whiteboard underneath their chin for you to check.</a:t>
            </a:r>
            <a:endParaRPr lang="en-AU" sz="1200">
              <a:effectLst/>
              <a:latin typeface="+mn-lt"/>
              <a:ea typeface="Aptos" panose="020B0004020202020204" pitchFamily="34" charset="0"/>
              <a:cs typeface="Aptos" panose="020B0004020202020204" pitchFamily="34" charset="0"/>
            </a:endParaRPr>
          </a:p>
          <a:p>
            <a:pPr marL="0" indent="0">
              <a:buFont typeface="Arial" panose="020B0604020202020204" pitchFamily="34" charset="0"/>
              <a:buNone/>
            </a:pPr>
            <a:endParaRPr lang="en-US" sz="1200">
              <a:effectLst/>
              <a:latin typeface="+mn-lt"/>
              <a:ea typeface="Aptos" panose="020B0004020202020204" pitchFamily="34" charset="0"/>
              <a:cs typeface="Aptos" panose="020B0004020202020204" pitchFamily="34" charset="0"/>
            </a:endParaRPr>
          </a:p>
          <a:p>
            <a:pPr marL="0" indent="0">
              <a:buFont typeface="Arial" panose="020B0604020202020204" pitchFamily="34" charset="0"/>
              <a:buNone/>
            </a:pPr>
            <a:r>
              <a:rPr lang="en-US" sz="1200">
                <a:effectLst/>
                <a:latin typeface="+mn-lt"/>
                <a:ea typeface="Aptos" panose="020B0004020202020204" pitchFamily="34" charset="0"/>
                <a:cs typeface="Aptos" panose="020B0004020202020204" pitchFamily="34" charset="0"/>
              </a:rPr>
              <a:t>Repeat this process once or twice according to student need.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b="1">
                <a:effectLst/>
                <a:latin typeface="+mn-lt"/>
                <a:ea typeface="Aptos" panose="020B0004020202020204" pitchFamily="34" charset="0"/>
                <a:cs typeface="Aptos" panose="020B0004020202020204" pitchFamily="34" charset="0"/>
              </a:rPr>
              <a:t>Provide corrective feedback as needed: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If any students are unable to write the corresponding letter or write the letter incorrectly, give corrective feedback and modelling. Then ask students to try again.</a:t>
            </a:r>
          </a:p>
          <a:p>
            <a:endParaRPr lang="en-US" sz="1200">
              <a:effectLst/>
              <a:latin typeface="+mn-lt"/>
              <a:ea typeface="Aptos" panose="020B0004020202020204" pitchFamily="34" charset="0"/>
              <a:cs typeface="Aptos" panose="020B0004020202020204" pitchFamily="34" charset="0"/>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6</a:t>
            </a:fld>
            <a:endParaRPr lang="en-AU"/>
          </a:p>
        </p:txBody>
      </p:sp>
    </p:spTree>
    <p:extLst>
      <p:ext uri="{BB962C8B-B14F-4D97-AF65-F5344CB8AC3E}">
        <p14:creationId xmlns:p14="http://schemas.microsoft.com/office/powerpoint/2010/main" val="17061257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read the words by saying each letter</a:t>
            </a:r>
            <a:r>
              <a:rPr lang="en-AU">
                <a:latin typeface="+mn-lt"/>
              </a:rPr>
              <a:t>–</a:t>
            </a:r>
            <a:r>
              <a:rPr lang="en-US"/>
              <a:t>sound correspondence then reading the word fluently while you point to it, for example, /k/, /r/, /o/, /s/ </a:t>
            </a:r>
            <a:r>
              <a:rPr lang="en-US" b="1"/>
              <a:t>cross</a:t>
            </a:r>
            <a:r>
              <a:rPr lang="en-US"/>
              <a:t>.</a:t>
            </a:r>
          </a:p>
          <a:p>
            <a:endParaRPr lang="en-US"/>
          </a:p>
          <a:p>
            <a:r>
              <a:rPr lang="en-US" b="1"/>
              <a:t>Provide corrective feedback as needed:</a:t>
            </a:r>
          </a:p>
          <a:p>
            <a:r>
              <a:rPr lang="en-US"/>
              <a:t>If any students have difficulty with a letter</a:t>
            </a:r>
            <a:r>
              <a:rPr lang="en-AU">
                <a:latin typeface="+mn-lt"/>
              </a:rPr>
              <a:t>–</a:t>
            </a:r>
            <a:r>
              <a:rPr lang="en-US"/>
              <a:t>sound correspondence or with blending, model this process to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p>
          <a:p>
            <a:pPr marL="0" marR="0" lvl="0" indent="0" algn="l" defTabSz="914400" rtl="0" eaLnBrk="1" fontAlgn="auto" latinLnBrk="0" hangingPunct="1">
              <a:lnSpc>
                <a:spcPct val="100000"/>
              </a:lnSpc>
              <a:spcBef>
                <a:spcPts val="0"/>
              </a:spcBef>
              <a:spcAft>
                <a:spcPts val="0"/>
              </a:spcAft>
              <a:buClrTx/>
              <a:buSzTx/>
              <a:buFontTx/>
              <a:buNone/>
              <a:tabLst/>
              <a:defRPr/>
            </a:pPr>
            <a:r>
              <a:rPr lang="en-US" b="1"/>
              <a:t>Note:</a:t>
            </a:r>
            <a:r>
              <a:rPr lang="en-US"/>
              <a:t> you may choose to ask a particular student/group/row of students to read each word.</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7</a:t>
            </a:fld>
            <a:endParaRPr lang="en-AU"/>
          </a:p>
        </p:txBody>
      </p:sp>
    </p:spTree>
    <p:extLst>
      <p:ext uri="{BB962C8B-B14F-4D97-AF65-F5344CB8AC3E}">
        <p14:creationId xmlns:p14="http://schemas.microsoft.com/office/powerpoint/2010/main" val="33126253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Tell students the word each picture represents (</a:t>
            </a:r>
            <a:r>
              <a:rPr lang="en-US" b="1"/>
              <a:t>me</a:t>
            </a:r>
            <a:r>
              <a:rPr lang="en-US" b="0"/>
              <a:t>,</a:t>
            </a:r>
            <a:r>
              <a:rPr lang="en-US" b="1"/>
              <a:t> puff</a:t>
            </a:r>
            <a:r>
              <a:rPr lang="en-US" b="0"/>
              <a:t>,</a:t>
            </a:r>
            <a:r>
              <a:rPr lang="en-US" b="1"/>
              <a:t> floss</a:t>
            </a:r>
            <a:r>
              <a:rPr lang="en-US"/>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spell each word by saying the word aloud, stretching and segmenting individual sounds, and recording the relevant letters as they do so.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indent="0">
              <a:buFont typeface="Arial" panose="020B0604020202020204" pitchFamily="34" charset="0"/>
              <a:buNone/>
            </a:pPr>
            <a:r>
              <a:rPr lang="en-US" sz="120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US" b="1"/>
              <a:t>Provide corrective feedback as needed:</a:t>
            </a:r>
          </a:p>
          <a:p>
            <a:r>
              <a:rPr lang="en-US"/>
              <a:t>If any students have difficulty provide scaffolding as required or model the process for them. Then ask students to try again.</a:t>
            </a:r>
          </a:p>
          <a:p>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8</a:t>
            </a:fld>
            <a:endParaRPr lang="en-AU"/>
          </a:p>
        </p:txBody>
      </p:sp>
    </p:spTree>
    <p:extLst>
      <p:ext uri="{BB962C8B-B14F-4D97-AF65-F5344CB8AC3E}">
        <p14:creationId xmlns:p14="http://schemas.microsoft.com/office/powerpoint/2010/main" val="11308940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Suffix review</a:t>
            </a:r>
          </a:p>
          <a:p>
            <a:pPr marL="0" marR="0" lvl="0" indent="0" algn="l" defTabSz="914400" rtl="0" eaLnBrk="1" fontAlgn="auto" latinLnBrk="0" hangingPunct="1">
              <a:lnSpc>
                <a:spcPct val="100000"/>
              </a:lnSpc>
              <a:spcBef>
                <a:spcPts val="100"/>
              </a:spcBef>
              <a:spcAft>
                <a:spcPts val="400"/>
              </a:spcAft>
              <a:buClrTx/>
              <a:buSzTx/>
              <a:buFontTx/>
              <a:buNone/>
              <a:tabLst/>
              <a:defRPr/>
            </a:pPr>
            <a:endParaRPr lang="en-AU">
              <a:cs typeface="Calibri" panose="020F0502020204030204"/>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AU">
                <a:cs typeface="Calibri" panose="020F0502020204030204"/>
              </a:rPr>
              <a:t>Review the </a:t>
            </a:r>
            <a:r>
              <a:rPr lang="en-AU" b="1">
                <a:cs typeface="Calibri" panose="020F0502020204030204"/>
              </a:rPr>
              <a:t>–s </a:t>
            </a:r>
            <a:r>
              <a:rPr lang="en-AU" b="0">
                <a:cs typeface="Calibri" panose="020F0502020204030204"/>
              </a:rPr>
              <a:t>suffix</a:t>
            </a:r>
            <a:r>
              <a:rPr lang="en-AU">
                <a:cs typeface="Calibri" panose="020F0502020204030204"/>
              </a:rPr>
              <a:t> using the following sequence.</a:t>
            </a:r>
          </a:p>
          <a:p>
            <a:pPr marL="0" marR="0" lvl="0" indent="0" algn="l" defTabSz="914400" rtl="0" eaLnBrk="1" fontAlgn="auto" latinLnBrk="0" hangingPunct="1">
              <a:lnSpc>
                <a:spcPct val="100000"/>
              </a:lnSpc>
              <a:spcBef>
                <a:spcPts val="100"/>
              </a:spcBef>
              <a:spcAft>
                <a:spcPts val="400"/>
              </a:spcAft>
              <a:buClrTx/>
              <a:buSzTx/>
              <a:buFontTx/>
              <a:buNone/>
              <a:tabLst/>
              <a:defRPr/>
            </a:pPr>
            <a:endParaRPr lang="en-AU" b="0">
              <a:cs typeface="Calibri" panose="020F0502020204030204"/>
            </a:endParaRPr>
          </a:p>
          <a:p>
            <a:pPr>
              <a:spcBef>
                <a:spcPts val="100"/>
              </a:spcBef>
              <a:spcAft>
                <a:spcPts val="400"/>
              </a:spcAft>
              <a:defRPr/>
            </a:pPr>
            <a:r>
              <a:rPr lang="en-AU" b="0">
                <a:cs typeface="Calibri" panose="020F0502020204030204"/>
              </a:rPr>
              <a:t>Ask: </a:t>
            </a:r>
            <a:r>
              <a:rPr lang="en-AU" i="1">
                <a:cs typeface="Calibri" panose="020F0502020204030204"/>
              </a:rPr>
              <a:t>What is the suffix? </a:t>
            </a:r>
          </a:p>
          <a:p>
            <a:pPr>
              <a:spcBef>
                <a:spcPts val="100"/>
              </a:spcBef>
              <a:spcAft>
                <a:spcPts val="400"/>
              </a:spcAft>
              <a:defRPr/>
            </a:pPr>
            <a:r>
              <a:rPr lang="en-AU">
                <a:cs typeface="Calibri" panose="020F0502020204030204"/>
              </a:rPr>
              <a:t>Students: </a:t>
            </a:r>
            <a:r>
              <a:rPr lang="en-AU" b="1" i="1"/>
              <a:t>-s</a:t>
            </a:r>
            <a:r>
              <a:rPr lang="en-AU" i="0"/>
              <a:t>.</a:t>
            </a:r>
            <a:endParaRPr lang="en-AU" i="0">
              <a:cs typeface="Calibri" panose="020F0502020204030204"/>
            </a:endParaRPr>
          </a:p>
          <a:p>
            <a:pPr marL="0" indent="0">
              <a:spcBef>
                <a:spcPts val="100"/>
              </a:spcBef>
              <a:spcAft>
                <a:spcPts val="400"/>
              </a:spcAft>
              <a:buFont typeface="Arial"/>
              <a:buNone/>
              <a:defRPr/>
            </a:pPr>
            <a:r>
              <a:rPr lang="en-AU" b="0">
                <a:cs typeface="Calibri" panose="020F0502020204030204"/>
              </a:rPr>
              <a:t>Ask: </a:t>
            </a:r>
            <a:r>
              <a:rPr lang="en-AU" i="1">
                <a:cs typeface="Calibri" panose="020F0502020204030204"/>
              </a:rPr>
              <a:t>What does it mean? </a:t>
            </a:r>
          </a:p>
          <a:p>
            <a:pPr marL="0" indent="0">
              <a:spcBef>
                <a:spcPts val="100"/>
              </a:spcBef>
              <a:spcAft>
                <a:spcPts val="400"/>
              </a:spcAft>
              <a:buFont typeface="Arial"/>
              <a:buNone/>
              <a:defRPr/>
            </a:pPr>
            <a:r>
              <a:rPr lang="en-AU">
                <a:cs typeface="Calibri" panose="020F0502020204030204"/>
              </a:rPr>
              <a:t>Students: </a:t>
            </a:r>
            <a:r>
              <a:rPr lang="en-AU" i="1">
                <a:cs typeface="Calibri" panose="020F0502020204030204"/>
              </a:rPr>
              <a:t>Plural, more than one.</a:t>
            </a:r>
            <a:endParaRPr lang="en-AU" i="1"/>
          </a:p>
          <a:p>
            <a:pPr marL="0" indent="0">
              <a:spcBef>
                <a:spcPts val="100"/>
              </a:spcBef>
              <a:spcAft>
                <a:spcPts val="400"/>
              </a:spcAft>
              <a:buFont typeface="Arial"/>
              <a:buNone/>
              <a:defRPr/>
            </a:pPr>
            <a:r>
              <a:rPr lang="en-AU" b="0">
                <a:cs typeface="Calibri" panose="020F0502020204030204"/>
              </a:rPr>
              <a:t>Say: </a:t>
            </a:r>
            <a:r>
              <a:rPr lang="en-AU" i="1">
                <a:cs typeface="Calibri" panose="020F0502020204030204"/>
              </a:rPr>
              <a:t>Your word is </a:t>
            </a:r>
            <a:r>
              <a:rPr lang="en-AU" b="1" i="1">
                <a:cs typeface="Calibri" panose="020F0502020204030204"/>
              </a:rPr>
              <a:t>dog</a:t>
            </a:r>
            <a:r>
              <a:rPr lang="en-AU" i="1">
                <a:cs typeface="Calibri" panose="020F0502020204030204"/>
              </a:rPr>
              <a:t>. Add the suffix. </a:t>
            </a:r>
          </a:p>
          <a:p>
            <a:pPr marL="0" indent="0">
              <a:spcBef>
                <a:spcPts val="100"/>
              </a:spcBef>
              <a:spcAft>
                <a:spcPts val="400"/>
              </a:spcAft>
              <a:buFont typeface="Arial"/>
              <a:buNone/>
              <a:defRPr/>
            </a:pPr>
            <a:r>
              <a:rPr lang="en-AU">
                <a:cs typeface="Calibri" panose="020F0502020204030204"/>
              </a:rPr>
              <a:t>Students: </a:t>
            </a:r>
            <a:r>
              <a:rPr lang="en-AU" b="1" i="1">
                <a:cs typeface="Calibri" panose="020F0502020204030204"/>
              </a:rPr>
              <a:t>Dogs</a:t>
            </a:r>
            <a:r>
              <a:rPr lang="en-AU" i="1">
                <a:cs typeface="Calibri" panose="020F0502020204030204"/>
              </a:rPr>
              <a:t>.</a:t>
            </a:r>
          </a:p>
          <a:p>
            <a:pPr marL="0" indent="0">
              <a:spcBef>
                <a:spcPts val="100"/>
              </a:spcBef>
              <a:spcAft>
                <a:spcPts val="400"/>
              </a:spcAft>
              <a:buFont typeface="Arial"/>
              <a:buNone/>
              <a:defRPr/>
            </a:pPr>
            <a:r>
              <a:rPr lang="en-AU" b="0">
                <a:cs typeface="Calibri" panose="020F0502020204030204"/>
              </a:rPr>
              <a:t>Ask: </a:t>
            </a:r>
            <a:r>
              <a:rPr lang="en-AU" i="1">
                <a:cs typeface="Calibri" panose="020F0502020204030204"/>
              </a:rPr>
              <a:t>What does it mean? </a:t>
            </a:r>
          </a:p>
          <a:p>
            <a:pPr marL="0" indent="0">
              <a:spcBef>
                <a:spcPts val="100"/>
              </a:spcBef>
              <a:spcAft>
                <a:spcPts val="400"/>
              </a:spcAft>
              <a:buFont typeface="Arial"/>
              <a:buNone/>
              <a:defRPr/>
            </a:pPr>
            <a:r>
              <a:rPr lang="en-AU">
                <a:cs typeface="Calibri" panose="020F0502020204030204"/>
              </a:rPr>
              <a:t>Students: </a:t>
            </a:r>
            <a:r>
              <a:rPr lang="en-AU" i="1">
                <a:cs typeface="Calibri" panose="020F0502020204030204"/>
              </a:rPr>
              <a:t>More than one dog.</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9</a:t>
            </a:fld>
            <a:endParaRPr lang="en-AU"/>
          </a:p>
        </p:txBody>
      </p:sp>
    </p:spTree>
    <p:extLst>
      <p:ext uri="{BB962C8B-B14F-4D97-AF65-F5344CB8AC3E}">
        <p14:creationId xmlns:p14="http://schemas.microsoft.com/office/powerpoint/2010/main" val="1887533990"/>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png"/><Relationship Id="rId7" Type="http://schemas.openxmlformats.org/officeDocument/2006/relationships/image" Target="file:////Volumes/Big%20Storage/0_For%20MacBook%20Pro%20Changeover/ESA%20Design/0_2024%20WIP/LitHub%20Phases%20Templates/PP%20Templates/Links/phase7-lozenge-grey.png" TargetMode="External"/><Relationship Id="rId2" Type="http://schemas.openxmlformats.org/officeDocument/2006/relationships/slideMaster" Target="../slideMasters/slideMaster1.xml"/><Relationship Id="rId1" Type="http://schemas.openxmlformats.org/officeDocument/2006/relationships/tags" Target="../tags/tag2.xml"/><Relationship Id="rId6" Type="http://schemas.openxmlformats.org/officeDocument/2006/relationships/image" Target="../media/image4.png"/><Relationship Id="rId11" Type="http://schemas.openxmlformats.org/officeDocument/2006/relationships/image" Target="../media/image7.jpeg"/><Relationship Id="rId5" Type="http://schemas.openxmlformats.org/officeDocument/2006/relationships/image" Target="../media/image3.png"/><Relationship Id="rId10" Type="http://schemas.openxmlformats.org/officeDocument/2006/relationships/hyperlink" Target="https://www.literacyhub.edu.au/plan-teach-and-assess/lesson-packs/" TargetMode="External"/><Relationship Id="rId4" Type="http://schemas.openxmlformats.org/officeDocument/2006/relationships/image" Target="../media/image2.svg"/><Relationship Id="rId9" Type="http://schemas.openxmlformats.org/officeDocument/2006/relationships/image" Target="../media/image6.sv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1.png"/><Relationship Id="rId4" Type="http://schemas.openxmlformats.org/officeDocument/2006/relationships/image" Target="../media/image19.sv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image" Target="../media/image15.sv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4.sv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24.svg"/><Relationship Id="rId5" Type="http://schemas.openxmlformats.org/officeDocument/2006/relationships/image" Target="../media/image23.png"/><Relationship Id="rId4" Type="http://schemas.openxmlformats.org/officeDocument/2006/relationships/image" Target="../media/image17.sv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image" Target="../media/image24.svg"/></Relationships>
</file>

<file path=ppt/slideLayouts/_rels/slideLayout18.xml.rels><?xml version="1.0" encoding="UTF-8" standalone="yes"?>
<Relationships xmlns="http://schemas.openxmlformats.org/package/2006/relationships"><Relationship Id="rId8" Type="http://schemas.openxmlformats.org/officeDocument/2006/relationships/image" Target="../media/image24.svg"/><Relationship Id="rId3" Type="http://schemas.openxmlformats.org/officeDocument/2006/relationships/image" Target="../media/image16.png"/><Relationship Id="rId7" Type="http://schemas.openxmlformats.org/officeDocument/2006/relationships/image" Target="../media/image23.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image" Target="../media/image17.sv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9.sv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5.sv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5.sv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4.sv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27.xml.rels><?xml version="1.0" encoding="UTF-8" standalone="yes"?>
<Relationships xmlns="http://schemas.openxmlformats.org/package/2006/relationships"><Relationship Id="rId8" Type="http://schemas.openxmlformats.org/officeDocument/2006/relationships/hyperlink" Target="https://www.literacyhub.edu.au/" TargetMode="External"/><Relationship Id="rId3" Type="http://schemas.openxmlformats.org/officeDocument/2006/relationships/image" Target="../media/image2.svg"/><Relationship Id="rId7" Type="http://schemas.openxmlformats.org/officeDocument/2006/relationships/image" Target="../media/image7.jpe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file:////Users/ajabongiornonew/ESA%20Design/0_2024%20WIP/LitHub%20Phases%20Templates/PP%20Templates/Links/Laptop-Icon_TH.png" TargetMode="External"/><Relationship Id="rId5" Type="http://schemas.openxmlformats.org/officeDocument/2006/relationships/image" Target="../media/image25.png"/><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7.svg"/><Relationship Id="rId5" Type="http://schemas.openxmlformats.org/officeDocument/2006/relationships/image" Target="../media/image16.png"/><Relationship Id="rId4" Type="http://schemas.openxmlformats.org/officeDocument/2006/relationships/image" Target="../media/image15.sv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16.png"/><Relationship Id="rId7" Type="http://schemas.openxmlformats.org/officeDocument/2006/relationships/image" Target="../media/image1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7.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20.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7.svg"/><Relationship Id="rId5" Type="http://schemas.openxmlformats.org/officeDocument/2006/relationships/image" Target="../media/image16.png"/><Relationship Id="rId4" Type="http://schemas.openxmlformats.org/officeDocument/2006/relationships/image" Target="../media/image15.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7.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7.sv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Open Slide Phase7">
    <p:spTree>
      <p:nvGrpSpPr>
        <p:cNvPr id="1" name=""/>
        <p:cNvGrpSpPr/>
        <p:nvPr/>
      </p:nvGrpSpPr>
      <p:grpSpPr>
        <a:xfrm>
          <a:off x="0" y="0"/>
          <a:ext cx="0" cy="0"/>
          <a:chOff x="0" y="0"/>
          <a:chExt cx="0" cy="0"/>
        </a:xfrm>
      </p:grpSpPr>
      <p:sp>
        <p:nvSpPr>
          <p:cNvPr id="21" name="Rounded Rectangle 20">
            <a:extLst>
              <a:ext uri="{FF2B5EF4-FFF2-40B4-BE49-F238E27FC236}">
                <a16:creationId xmlns:a16="http://schemas.microsoft.com/office/drawing/2014/main" id="{4DBA0CFF-0A7D-BB66-E977-D6B85EDC3B65}"/>
              </a:ext>
            </a:extLst>
          </p:cNvPr>
          <p:cNvSpPr>
            <a:spLocks noGrp="1" noRot="1" noMove="1" noResize="1" noEditPoints="1" noAdjustHandles="1" noChangeArrowheads="1" noChangeShapeType="1"/>
          </p:cNvSpPr>
          <p:nvPr userDrawn="1"/>
        </p:nvSpPr>
        <p:spPr>
          <a:xfrm>
            <a:off x="283765" y="2077653"/>
            <a:ext cx="11666496" cy="2581735"/>
          </a:xfrm>
          <a:prstGeom prst="roundRect">
            <a:avLst>
              <a:gd name="adj" fmla="val 9282"/>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DDDC7318-3562-1B42-9883-CEBCD7CF4B15}"/>
              </a:ext>
            </a:extLst>
          </p:cNvPr>
          <p:cNvPicPr>
            <a:picLocks noChangeAspect="1"/>
          </p:cNvPicPr>
          <p:nvPr userDrawn="1"/>
        </p:nvPicPr>
        <p:blipFill>
          <a:blip r:embed="rId6" r:link="rId7">
            <a:extLst>
              <a:ext uri="{28A0092B-C50C-407E-A947-70E740481C1C}">
                <a14:useLocalDpi xmlns:a14="http://schemas.microsoft.com/office/drawing/2010/main" val="0"/>
              </a:ext>
            </a:extLst>
          </a:blip>
          <a:srcRect/>
          <a:stretch>
            <a:fillRect/>
          </a:stretch>
        </p:blipFill>
        <p:spPr>
          <a:xfrm>
            <a:off x="6283501" y="437601"/>
            <a:ext cx="5547352" cy="711199"/>
          </a:xfrm>
          <a:prstGeom prst="rect">
            <a:avLst/>
          </a:prstGeom>
        </p:spPr>
      </p:pic>
      <p:sp>
        <p:nvSpPr>
          <p:cNvPr id="19" name="Title 1">
            <a:extLst>
              <a:ext uri="{FF2B5EF4-FFF2-40B4-BE49-F238E27FC236}">
                <a16:creationId xmlns:a16="http://schemas.microsoft.com/office/drawing/2014/main" id="{355DC917-B4DE-3D46-A254-3FCDAF7B3C7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686E63"/>
                </a:solidFill>
                <a:latin typeface="Calibri" panose="020F0502020204030204" pitchFamily="34" charset="0"/>
                <a:cs typeface="Calibri" panose="020F0502020204030204" pitchFamily="34" charset="0"/>
              </a:rPr>
              <a:t>Lesson 4</a:t>
            </a:r>
          </a:p>
        </p:txBody>
      </p:sp>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7</a:t>
            </a:r>
          </a:p>
        </p:txBody>
      </p:sp>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5400000">
            <a:off x="239214" y="5129556"/>
            <a:ext cx="624548" cy="624548"/>
          </a:xfrm>
          <a:prstGeom prst="rect">
            <a:avLst/>
          </a:prstGeom>
        </p:spPr>
      </p:pic>
      <p:sp>
        <p:nvSpPr>
          <p:cNvPr id="8" name="TextBox 7">
            <a:extLst>
              <a:ext uri="{FF2B5EF4-FFF2-40B4-BE49-F238E27FC236}">
                <a16:creationId xmlns:a16="http://schemas.microsoft.com/office/drawing/2014/main" id="{DA37FD61-74A1-4F91-9EF7-6D0EE5FCEB00}"/>
              </a:ext>
            </a:extLst>
          </p:cNvPr>
          <p:cNvSpPr txBox="1"/>
          <p:nvPr userDrawn="1"/>
        </p:nvSpPr>
        <p:spPr>
          <a:xfrm>
            <a:off x="863762" y="5280592"/>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grpSp>
        <p:nvGrpSpPr>
          <p:cNvPr id="2" name="Group 1">
            <a:extLst>
              <a:ext uri="{FF2B5EF4-FFF2-40B4-BE49-F238E27FC236}">
                <a16:creationId xmlns:a16="http://schemas.microsoft.com/office/drawing/2014/main" id="{A44D9C6A-A06F-C0C7-87DE-3A4217628A9B}"/>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9" name="Title 5">
            <a:extLst>
              <a:ext uri="{FF2B5EF4-FFF2-40B4-BE49-F238E27FC236}">
                <a16:creationId xmlns:a16="http://schemas.microsoft.com/office/drawing/2014/main" id="{7B05ACBD-550E-A0FC-B4CB-E245BB97E336}"/>
              </a:ext>
            </a:extLst>
          </p:cNvPr>
          <p:cNvSpPr txBox="1">
            <a:spLocks/>
          </p:cNvSpPr>
          <p:nvPr userDrawn="1"/>
        </p:nvSpPr>
        <p:spPr>
          <a:xfrm>
            <a:off x="538554" y="2214587"/>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Review</a:t>
            </a:r>
            <a:endParaRPr lang="en-US">
              <a:solidFill>
                <a:schemeClr val="bg1"/>
              </a:solidFill>
              <a:latin typeface="+mn-lt"/>
            </a:endParaRPr>
          </a:p>
        </p:txBody>
      </p:sp>
      <p:sp>
        <p:nvSpPr>
          <p:cNvPr id="13" name="Title 5">
            <a:extLst>
              <a:ext uri="{FF2B5EF4-FFF2-40B4-BE49-F238E27FC236}">
                <a16:creationId xmlns:a16="http://schemas.microsoft.com/office/drawing/2014/main" id="{E354A0E5-F047-4AF0-61C1-14E83BF6B4DE}"/>
              </a:ext>
            </a:extLst>
          </p:cNvPr>
          <p:cNvSpPr txBox="1">
            <a:spLocks/>
          </p:cNvSpPr>
          <p:nvPr userDrawn="1"/>
        </p:nvSpPr>
        <p:spPr>
          <a:xfrm>
            <a:off x="6209185" y="2230918"/>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Explicit teaching</a:t>
            </a:r>
            <a:endParaRPr lang="en-US">
              <a:solidFill>
                <a:schemeClr val="bg1"/>
              </a:solidFill>
              <a:latin typeface="+mn-lt"/>
            </a:endParaRPr>
          </a:p>
        </p:txBody>
      </p:sp>
      <p:sp>
        <p:nvSpPr>
          <p:cNvPr id="15" name="TextBox 14">
            <a:extLst>
              <a:ext uri="{FF2B5EF4-FFF2-40B4-BE49-F238E27FC236}">
                <a16:creationId xmlns:a16="http://schemas.microsoft.com/office/drawing/2014/main" id="{7C5B7398-16BE-0EA9-A2E4-2F564FAA7039}"/>
              </a:ext>
            </a:extLst>
          </p:cNvPr>
          <p:cNvSpPr txBox="1"/>
          <p:nvPr userDrawn="1"/>
        </p:nvSpPr>
        <p:spPr>
          <a:xfrm>
            <a:off x="7323155" y="2949456"/>
            <a:ext cx="318173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200"/>
              <a:t>SSP lesson</a:t>
            </a:r>
            <a:endParaRPr lang="en-AU" sz="3200"/>
          </a:p>
        </p:txBody>
      </p:sp>
      <p:grpSp>
        <p:nvGrpSpPr>
          <p:cNvPr id="18" name="Group 17">
            <a:extLst>
              <a:ext uri="{FF2B5EF4-FFF2-40B4-BE49-F238E27FC236}">
                <a16:creationId xmlns:a16="http://schemas.microsoft.com/office/drawing/2014/main" id="{3F76B7FA-0F7D-1605-7B67-74ED29B0D3BA}"/>
              </a:ext>
            </a:extLst>
          </p:cNvPr>
          <p:cNvGrpSpPr/>
          <p:nvPr userDrawn="1"/>
        </p:nvGrpSpPr>
        <p:grpSpPr>
          <a:xfrm>
            <a:off x="324326" y="6162429"/>
            <a:ext cx="11574178" cy="365125"/>
            <a:chOff x="324326" y="6162429"/>
            <a:chExt cx="11574178" cy="365125"/>
          </a:xfrm>
        </p:grpSpPr>
        <p:sp>
          <p:nvSpPr>
            <p:cNvPr id="22" name="Footer Placeholder 4">
              <a:extLst>
                <a:ext uri="{FF2B5EF4-FFF2-40B4-BE49-F238E27FC236}">
                  <a16:creationId xmlns:a16="http://schemas.microsoft.com/office/drawing/2014/main" id="{82FB9C96-9E1B-5F2E-F4C0-FDA913B2B3A9}"/>
                </a:ext>
              </a:extLst>
            </p:cNvPr>
            <p:cNvSpPr txBox="1">
              <a:spLocks/>
            </p:cNvSpPr>
            <p:nvPr userDrawn="1"/>
          </p:nvSpPr>
          <p:spPr>
            <a:xfrm>
              <a:off x="324326" y="6162429"/>
              <a:ext cx="1093041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dirty="0">
                  <a:latin typeface="Calibri" panose="020F0502020204030204" pitchFamily="34" charset="0"/>
                  <a:ea typeface="Verdana" panose="020B0604030504040204" pitchFamily="34" charset="0"/>
                  <a:cs typeface="Calibri" panose="020F0502020204030204" pitchFamily="34" charset="0"/>
                </a:rPr>
                <a:t>V2.0 © 2025 Commonwealth of Australia, unless otherwise indicated. Creative Commons Attribution 4.0, unless otherwise indicated.</a:t>
              </a:r>
              <a:r>
                <a:rPr lang="en-AU" sz="1000" dirty="0">
                  <a:latin typeface="Calibri" panose="020F0502020204030204" pitchFamily="34" charset="0"/>
                  <a:ea typeface="Verdana" panose="020B0604030504040204" pitchFamily="34" charset="0"/>
                  <a:cs typeface="Calibri" panose="020F0502020204030204" pitchFamily="34" charset="0"/>
                </a:rPr>
                <a:t> </a:t>
              </a:r>
              <a:br>
                <a:rPr lang="en-AU" sz="1000" dirty="0">
                  <a:latin typeface="Calibri" panose="020F0502020204030204" pitchFamily="34" charset="0"/>
                  <a:ea typeface="Verdana" panose="020B0604030504040204" pitchFamily="34" charset="0"/>
                  <a:cs typeface="Calibri" panose="020F0502020204030204" pitchFamily="34" charset="0"/>
                </a:rPr>
              </a:br>
              <a:r>
                <a:rPr lang="en-AU" sz="1000" dirty="0">
                  <a:latin typeface="Calibri" panose="020F0502020204030204" pitchFamily="34" charset="0"/>
                  <a:ea typeface="Verdana" panose="020B0604030504040204" pitchFamily="34" charset="0"/>
                  <a:cs typeface="Calibri" panose="020F0502020204030204" pitchFamily="34" charset="0"/>
                </a:rPr>
                <a:t>View online: </a:t>
              </a:r>
              <a:r>
                <a:rPr lang="en-AU" sz="1000" dirty="0">
                  <a:latin typeface="Calibri" panose="020F0502020204030204" pitchFamily="34" charset="0"/>
                  <a:ea typeface="Verdana" panose="020B0604030504040204" pitchFamily="34" charset="0"/>
                  <a:cs typeface="Calibri" panose="020F0502020204030204" pitchFamily="34" charset="0"/>
                  <a:hlinkClick r:id="rId10"/>
                </a:rPr>
                <a:t>https://www.literacyhub.edu.au/plan-teach-and-assess/lesson-packs/</a:t>
              </a:r>
              <a:r>
                <a:rPr lang="en-AU" sz="1000" dirty="0">
                  <a:latin typeface="Calibri" panose="020F0502020204030204" pitchFamily="34" charset="0"/>
                  <a:ea typeface="Verdana" panose="020B0604030504040204" pitchFamily="34" charset="0"/>
                  <a:cs typeface="Calibri" panose="020F0502020204030204" pitchFamily="34" charset="0"/>
                </a:rPr>
                <a:t> </a:t>
              </a:r>
            </a:p>
          </p:txBody>
        </p:sp>
        <p:pic>
          <p:nvPicPr>
            <p:cNvPr id="23" name="Picture 22">
              <a:extLst>
                <a:ext uri="{FF2B5EF4-FFF2-40B4-BE49-F238E27FC236}">
                  <a16:creationId xmlns:a16="http://schemas.microsoft.com/office/drawing/2014/main" id="{9B845079-AB7E-F199-99E6-5AC22F7A0CF3}"/>
                </a:ext>
              </a:extLst>
            </p:cNvPr>
            <p:cNvPicPr/>
            <p:nvPr userDrawn="1"/>
          </p:nvPicPr>
          <p:blipFill>
            <a:blip r:embed="rId11" cstate="print">
              <a:extLst>
                <a:ext uri="{28A0092B-C50C-407E-A947-70E740481C1C}">
                  <a14:useLocalDpi xmlns:a14="http://schemas.microsoft.com/office/drawing/2010/main" val="0"/>
                </a:ext>
              </a:extLst>
            </a:blip>
            <a:stretch>
              <a:fillRect/>
            </a:stretch>
          </p:blipFill>
          <p:spPr>
            <a:xfrm>
              <a:off x="11348708" y="6262121"/>
              <a:ext cx="549796" cy="199390"/>
            </a:xfrm>
            <a:prstGeom prst="rect">
              <a:avLst/>
            </a:prstGeom>
          </p:spPr>
        </p:pic>
      </p:grpSp>
      <p:sp>
        <p:nvSpPr>
          <p:cNvPr id="24" name="Title 23">
            <a:extLst>
              <a:ext uri="{FF2B5EF4-FFF2-40B4-BE49-F238E27FC236}">
                <a16:creationId xmlns:a16="http://schemas.microsoft.com/office/drawing/2014/main" id="{EF34573B-F191-8221-A4A8-238EE2E38411}"/>
              </a:ext>
            </a:extLst>
          </p:cNvPr>
          <p:cNvSpPr>
            <a:spLocks noGrp="1"/>
          </p:cNvSpPr>
          <p:nvPr>
            <p:ph type="title"/>
          </p:nvPr>
        </p:nvSpPr>
        <p:spPr>
          <a:xfrm>
            <a:off x="0" y="-1495448"/>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11030310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5_Review + You do +  read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9F7FD86A-21A3-CAC8-2587-2C09DB1B16ED}"/>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BB8CFAA8-DE23-29F1-DE00-2A5877A1DAC0}"/>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F5930D14-635E-5CBB-2918-AAA5B9FE9933}"/>
              </a:ext>
            </a:extLst>
          </p:cNvPr>
          <p:cNvSpPr txBox="1">
            <a:spLocks/>
          </p:cNvSpPr>
          <p:nvPr userDrawn="1"/>
        </p:nvSpPr>
        <p:spPr>
          <a:xfrm>
            <a:off x="283764" y="301851"/>
            <a:ext cx="184018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Review</a:t>
            </a:r>
          </a:p>
        </p:txBody>
      </p:sp>
      <p:pic>
        <p:nvPicPr>
          <p:cNvPr id="10" name="Graphic 9" descr="Glasses outline">
            <a:extLst>
              <a:ext uri="{FF2B5EF4-FFF2-40B4-BE49-F238E27FC236}">
                <a16:creationId xmlns:a16="http://schemas.microsoft.com/office/drawing/2014/main" id="{44D5EF98-F2E9-56CF-B101-A7728FE533C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41291" y="307816"/>
            <a:ext cx="638589" cy="638589"/>
          </a:xfrm>
          <a:prstGeom prst="rect">
            <a:avLst/>
          </a:prstGeom>
        </p:spPr>
      </p:pic>
      <p:sp>
        <p:nvSpPr>
          <p:cNvPr id="6" name="Rectangle 5">
            <a:extLst>
              <a:ext uri="{FF2B5EF4-FFF2-40B4-BE49-F238E27FC236}">
                <a16:creationId xmlns:a16="http://schemas.microsoft.com/office/drawing/2014/main" id="{84658A51-D78F-0E2E-5520-BF80F8DB57BE}"/>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7">
            <a:extLst>
              <a:ext uri="{FF2B5EF4-FFF2-40B4-BE49-F238E27FC236}">
                <a16:creationId xmlns:a16="http://schemas.microsoft.com/office/drawing/2014/main" id="{121E565C-60AC-0FDC-BFA7-30A57F76B5D9}"/>
              </a:ext>
            </a:extLst>
          </p:cNvPr>
          <p:cNvSpPr>
            <a:spLocks noGrp="1"/>
          </p:cNvSpPr>
          <p:nvPr>
            <p:ph type="title"/>
          </p:nvPr>
        </p:nvSpPr>
        <p:spPr>
          <a:xfrm>
            <a:off x="0" y="-1427226"/>
            <a:ext cx="10515600" cy="1325563"/>
          </a:xfrm>
        </p:spPr>
        <p:txBody>
          <a:bodyPr/>
          <a:lstStyle/>
          <a:p>
            <a:r>
              <a:rPr lang="en-US"/>
              <a:t>Click to edit Master title style</a:t>
            </a:r>
            <a:endParaRPr lang="en-AU"/>
          </a:p>
        </p:txBody>
      </p:sp>
      <p:pic>
        <p:nvPicPr>
          <p:cNvPr id="8" name="Picture 7">
            <a:extLst>
              <a:ext uri="{FF2B5EF4-FFF2-40B4-BE49-F238E27FC236}">
                <a16:creationId xmlns:a16="http://schemas.microsoft.com/office/drawing/2014/main" id="{44AE53B5-AD44-FB8A-92E9-8D2A1B4F8CFA}"/>
              </a:ext>
            </a:extLst>
          </p:cNvPr>
          <p:cNvPicPr>
            <a:picLocks noChangeAspect="1"/>
          </p:cNvPicPr>
          <p:nvPr userDrawn="1"/>
        </p:nvPicPr>
        <p:blipFill>
          <a:blip r:embed="rId5"/>
          <a:stretch>
            <a:fillRect/>
          </a:stretch>
        </p:blipFill>
        <p:spPr>
          <a:xfrm>
            <a:off x="10076650" y="269789"/>
            <a:ext cx="877900" cy="688908"/>
          </a:xfrm>
          <a:prstGeom prst="rect">
            <a:avLst/>
          </a:prstGeom>
        </p:spPr>
      </p:pic>
    </p:spTree>
    <p:extLst>
      <p:ext uri="{BB962C8B-B14F-4D97-AF65-F5344CB8AC3E}">
        <p14:creationId xmlns:p14="http://schemas.microsoft.com/office/powerpoint/2010/main" val="19309120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6_Review + You do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3" name="Rectangle: Rounded Corners 2">
            <a:extLst>
              <a:ext uri="{FF2B5EF4-FFF2-40B4-BE49-F238E27FC236}">
                <a16:creationId xmlns:a16="http://schemas.microsoft.com/office/drawing/2014/main" id="{9F7FD86A-21A3-CAC8-2587-2C09DB1B16ED}"/>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BB8CFAA8-DE23-29F1-DE00-2A5877A1DAC0}"/>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F5930D14-635E-5CBB-2918-AAA5B9FE9933}"/>
              </a:ext>
            </a:extLst>
          </p:cNvPr>
          <p:cNvSpPr txBox="1">
            <a:spLocks/>
          </p:cNvSpPr>
          <p:nvPr userDrawn="1"/>
        </p:nvSpPr>
        <p:spPr>
          <a:xfrm>
            <a:off x="283764" y="301851"/>
            <a:ext cx="184018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Review</a:t>
            </a:r>
          </a:p>
        </p:txBody>
      </p:sp>
      <p:sp>
        <p:nvSpPr>
          <p:cNvPr id="8" name="Rectangle 7">
            <a:extLst>
              <a:ext uri="{FF2B5EF4-FFF2-40B4-BE49-F238E27FC236}">
                <a16:creationId xmlns:a16="http://schemas.microsoft.com/office/drawing/2014/main" id="{BC4BFAE0-245E-2391-9B39-A389C691E6DB}"/>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7">
            <a:extLst>
              <a:ext uri="{FF2B5EF4-FFF2-40B4-BE49-F238E27FC236}">
                <a16:creationId xmlns:a16="http://schemas.microsoft.com/office/drawing/2014/main" id="{916C1623-8E21-4EE8-B486-5033729077B8}"/>
              </a:ext>
            </a:extLst>
          </p:cNvPr>
          <p:cNvSpPr>
            <a:spLocks noGrp="1"/>
          </p:cNvSpPr>
          <p:nvPr>
            <p:ph type="title"/>
          </p:nvPr>
        </p:nvSpPr>
        <p:spPr>
          <a:xfrm>
            <a:off x="0" y="-1427226"/>
            <a:ext cx="10515600" cy="1325563"/>
          </a:xfrm>
        </p:spPr>
        <p:txBody>
          <a:bodyPr/>
          <a:lstStyle/>
          <a:p>
            <a:r>
              <a:rPr lang="en-US"/>
              <a:t>Click to edit Master title style</a:t>
            </a:r>
            <a:endParaRPr lang="en-AU"/>
          </a:p>
        </p:txBody>
      </p:sp>
      <p:grpSp>
        <p:nvGrpSpPr>
          <p:cNvPr id="10" name="Group 9">
            <a:extLst>
              <a:ext uri="{FF2B5EF4-FFF2-40B4-BE49-F238E27FC236}">
                <a16:creationId xmlns:a16="http://schemas.microsoft.com/office/drawing/2014/main" id="{A58C483D-45F7-E6F1-0AEA-82E0CB99BE39}"/>
              </a:ext>
            </a:extLst>
          </p:cNvPr>
          <p:cNvGrpSpPr/>
          <p:nvPr userDrawn="1"/>
        </p:nvGrpSpPr>
        <p:grpSpPr>
          <a:xfrm>
            <a:off x="11029911" y="263900"/>
            <a:ext cx="876718" cy="688952"/>
            <a:chOff x="11029911" y="263900"/>
            <a:chExt cx="876718" cy="688952"/>
          </a:xfrm>
        </p:grpSpPr>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13" descr="Users outline">
              <a:extLst>
                <a:ext uri="{FF2B5EF4-FFF2-40B4-BE49-F238E27FC236}">
                  <a16:creationId xmlns:a16="http://schemas.microsoft.com/office/drawing/2014/main" id="{5952A23C-6EFC-75BA-93E8-A6A5989C7380}"/>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grpSp>
    </p:spTree>
    <p:extLst>
      <p:ext uri="{BB962C8B-B14F-4D97-AF65-F5344CB8AC3E}">
        <p14:creationId xmlns:p14="http://schemas.microsoft.com/office/powerpoint/2010/main" val="155560892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7_Suffix Review + You do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3" name="Rectangle: Rounded Corners 2">
            <a:extLst>
              <a:ext uri="{FF2B5EF4-FFF2-40B4-BE49-F238E27FC236}">
                <a16:creationId xmlns:a16="http://schemas.microsoft.com/office/drawing/2014/main" id="{9F7FD86A-21A3-CAC8-2587-2C09DB1B16ED}"/>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BB8CFAA8-DE23-29F1-DE00-2A5877A1DAC0}"/>
              </a:ext>
            </a:extLst>
          </p:cNvPr>
          <p:cNvSpPr/>
          <p:nvPr userDrawn="1"/>
        </p:nvSpPr>
        <p:spPr>
          <a:xfrm>
            <a:off x="283765" y="299356"/>
            <a:ext cx="2711362"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F5930D14-635E-5CBB-2918-AAA5B9FE9933}"/>
              </a:ext>
            </a:extLst>
          </p:cNvPr>
          <p:cNvSpPr txBox="1">
            <a:spLocks/>
          </p:cNvSpPr>
          <p:nvPr userDrawn="1"/>
        </p:nvSpPr>
        <p:spPr>
          <a:xfrm>
            <a:off x="283764" y="301851"/>
            <a:ext cx="300994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endParaRPr lang="en-US" sz="3400">
              <a:solidFill>
                <a:srgbClr val="0E1E42"/>
              </a:solidFill>
              <a:latin typeface="Calibri" panose="020F0502020204030204" pitchFamily="34" charset="0"/>
              <a:cs typeface="Calibri" panose="020F0502020204030204" pitchFamily="34" charset="0"/>
            </a:endParaRPr>
          </a:p>
        </p:txBody>
      </p:sp>
      <p:sp>
        <p:nvSpPr>
          <p:cNvPr id="8" name="Rectangle 7">
            <a:extLst>
              <a:ext uri="{FF2B5EF4-FFF2-40B4-BE49-F238E27FC236}">
                <a16:creationId xmlns:a16="http://schemas.microsoft.com/office/drawing/2014/main" id="{BC4BFAE0-245E-2391-9B39-A389C691E6DB}"/>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7">
            <a:extLst>
              <a:ext uri="{FF2B5EF4-FFF2-40B4-BE49-F238E27FC236}">
                <a16:creationId xmlns:a16="http://schemas.microsoft.com/office/drawing/2014/main" id="{D88A3D60-D0ED-A3A9-4346-86EB4EE72C9C}"/>
              </a:ext>
            </a:extLst>
          </p:cNvPr>
          <p:cNvSpPr>
            <a:spLocks noGrp="1"/>
          </p:cNvSpPr>
          <p:nvPr>
            <p:ph type="title"/>
          </p:nvPr>
        </p:nvSpPr>
        <p:spPr>
          <a:xfrm>
            <a:off x="0" y="-1427226"/>
            <a:ext cx="10515600" cy="1325563"/>
          </a:xfrm>
        </p:spPr>
        <p:txBody>
          <a:bodyPr/>
          <a:lstStyle/>
          <a:p>
            <a:r>
              <a:rPr lang="en-US"/>
              <a:t>Click to edit Master title style</a:t>
            </a:r>
            <a:endParaRPr lang="en-AU"/>
          </a:p>
        </p:txBody>
      </p:sp>
      <p:grpSp>
        <p:nvGrpSpPr>
          <p:cNvPr id="9" name="Group 8">
            <a:extLst>
              <a:ext uri="{FF2B5EF4-FFF2-40B4-BE49-F238E27FC236}">
                <a16:creationId xmlns:a16="http://schemas.microsoft.com/office/drawing/2014/main" id="{0E9C2612-159A-393A-F1EA-42D22A41976A}"/>
              </a:ext>
            </a:extLst>
          </p:cNvPr>
          <p:cNvGrpSpPr/>
          <p:nvPr userDrawn="1"/>
        </p:nvGrpSpPr>
        <p:grpSpPr>
          <a:xfrm>
            <a:off x="11029911" y="263900"/>
            <a:ext cx="876718" cy="688952"/>
            <a:chOff x="11029911" y="263900"/>
            <a:chExt cx="876718" cy="688952"/>
          </a:xfrm>
        </p:grpSpPr>
        <p:sp>
          <p:nvSpPr>
            <p:cNvPr id="10" name="Rounded Rectangle 19">
              <a:extLst>
                <a:ext uri="{FF2B5EF4-FFF2-40B4-BE49-F238E27FC236}">
                  <a16:creationId xmlns:a16="http://schemas.microsoft.com/office/drawing/2014/main" id="{305709CA-240B-6AF0-B6AD-392BF155DCA3}"/>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Graphic 13" descr="Users outline">
              <a:extLst>
                <a:ext uri="{FF2B5EF4-FFF2-40B4-BE49-F238E27FC236}">
                  <a16:creationId xmlns:a16="http://schemas.microsoft.com/office/drawing/2014/main" id="{1C31F791-2DAF-45F4-5794-8D76EFFDE480}"/>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grpSp>
      <p:sp>
        <p:nvSpPr>
          <p:cNvPr id="6" name="Title 1">
            <a:extLst>
              <a:ext uri="{FF2B5EF4-FFF2-40B4-BE49-F238E27FC236}">
                <a16:creationId xmlns:a16="http://schemas.microsoft.com/office/drawing/2014/main" id="{316CED16-E97B-CD52-366C-F2D8386E9984}"/>
              </a:ext>
            </a:extLst>
          </p:cNvPr>
          <p:cNvSpPr txBox="1">
            <a:spLocks/>
          </p:cNvSpPr>
          <p:nvPr userDrawn="1"/>
        </p:nvSpPr>
        <p:spPr>
          <a:xfrm>
            <a:off x="283762" y="291263"/>
            <a:ext cx="2711361"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Suffix review</a:t>
            </a:r>
          </a:p>
        </p:txBody>
      </p:sp>
    </p:spTree>
    <p:extLst>
      <p:ext uri="{BB962C8B-B14F-4D97-AF65-F5344CB8AC3E}">
        <p14:creationId xmlns:p14="http://schemas.microsoft.com/office/powerpoint/2010/main" val="40238282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We do BLANK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38E6AB8F-3A0E-7F4F-972E-A940E03ECC1A}"/>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0CB2E184-AED5-79AA-BCD7-EEE5FCF6FCD9}"/>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4D5FF1A9-BEBA-A05A-9B37-BB6E52E8F2C4}"/>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59F05235-ACAD-FEE0-C39B-6D08A675218E}"/>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2" name="Rectangle 1">
            <a:extLst>
              <a:ext uri="{FF2B5EF4-FFF2-40B4-BE49-F238E27FC236}">
                <a16:creationId xmlns:a16="http://schemas.microsoft.com/office/drawing/2014/main" id="{8426FE2D-022C-C320-C8B5-CF611A6EFB4B}"/>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FEB7D775-41B5-F45A-FE24-AF7697D91D65}"/>
              </a:ext>
            </a:extLst>
          </p:cNvPr>
          <p:cNvPicPr>
            <a:picLocks noChangeAspect="1"/>
          </p:cNvPicPr>
          <p:nvPr userDrawn="1"/>
        </p:nvPicPr>
        <p:blipFill>
          <a:blip r:embed="rId3"/>
          <a:stretch>
            <a:fillRect/>
          </a:stretch>
        </p:blipFill>
        <p:spPr>
          <a:xfrm>
            <a:off x="11150578" y="322723"/>
            <a:ext cx="615749" cy="609653"/>
          </a:xfrm>
          <a:prstGeom prst="rect">
            <a:avLst/>
          </a:prstGeom>
        </p:spPr>
      </p:pic>
      <p:sp>
        <p:nvSpPr>
          <p:cNvPr id="6" name="Title 7">
            <a:extLst>
              <a:ext uri="{FF2B5EF4-FFF2-40B4-BE49-F238E27FC236}">
                <a16:creationId xmlns:a16="http://schemas.microsoft.com/office/drawing/2014/main" id="{90CCCFF3-0489-3B16-AF79-EFF426C1A408}"/>
              </a:ext>
            </a:extLst>
          </p:cNvPr>
          <p:cNvSpPr>
            <a:spLocks noGrp="1"/>
          </p:cNvSpPr>
          <p:nvPr>
            <p:ph type="title"/>
          </p:nvPr>
        </p:nvSpPr>
        <p:spPr>
          <a:xfrm>
            <a:off x="0" y="-14272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63445735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We do + view BLANK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8" name="Rounded Rectangle 27">
            <a:extLst>
              <a:ext uri="{FF2B5EF4-FFF2-40B4-BE49-F238E27FC236}">
                <a16:creationId xmlns:a16="http://schemas.microsoft.com/office/drawing/2014/main" id="{C0F33481-9DEB-904F-973B-32113411F176}"/>
              </a:ext>
            </a:extLst>
          </p:cNvPr>
          <p:cNvSpPr/>
          <p:nvPr userDrawn="1"/>
        </p:nvSpPr>
        <p:spPr>
          <a:xfrm>
            <a:off x="10048357"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Classroom outline">
            <a:extLst>
              <a:ext uri="{FF2B5EF4-FFF2-40B4-BE49-F238E27FC236}">
                <a16:creationId xmlns:a16="http://schemas.microsoft.com/office/drawing/2014/main" id="{AF8F1D5A-CB46-654B-BB77-A0083C913E5B}"/>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sp>
        <p:nvSpPr>
          <p:cNvPr id="31" name="Rounded Rectangle 30">
            <a:extLst>
              <a:ext uri="{FF2B5EF4-FFF2-40B4-BE49-F238E27FC236}">
                <a16:creationId xmlns:a16="http://schemas.microsoft.com/office/drawing/2014/main" id="{6B7E4C82-1EAF-ED46-A849-5838C4D8DDFC}"/>
              </a:ext>
            </a:extLst>
          </p:cNvPr>
          <p:cNvSpPr/>
          <p:nvPr userDrawn="1"/>
        </p:nvSpPr>
        <p:spPr>
          <a:xfrm>
            <a:off x="11029911"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Glasses outline">
            <a:extLst>
              <a:ext uri="{FF2B5EF4-FFF2-40B4-BE49-F238E27FC236}">
                <a16:creationId xmlns:a16="http://schemas.microsoft.com/office/drawing/2014/main" id="{1C3C8DDC-991A-1548-900E-9E2F678E6B7C}"/>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sp>
        <p:nvSpPr>
          <p:cNvPr id="2" name="Rectangle: Rounded Corners 1">
            <a:extLst>
              <a:ext uri="{FF2B5EF4-FFF2-40B4-BE49-F238E27FC236}">
                <a16:creationId xmlns:a16="http://schemas.microsoft.com/office/drawing/2014/main" id="{2BEB0592-E82E-B57B-7ABB-33E4C618B4CF}"/>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3" name="Rounded Rectangle 8">
            <a:extLst>
              <a:ext uri="{FF2B5EF4-FFF2-40B4-BE49-F238E27FC236}">
                <a16:creationId xmlns:a16="http://schemas.microsoft.com/office/drawing/2014/main" id="{4D06EC13-142C-1A2D-66EE-DA829D1C9513}"/>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294E1136-28C7-4819-E5E8-EB0D65D14DF4}"/>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6" name="Rectangle 5">
            <a:extLst>
              <a:ext uri="{FF2B5EF4-FFF2-40B4-BE49-F238E27FC236}">
                <a16:creationId xmlns:a16="http://schemas.microsoft.com/office/drawing/2014/main" id="{D99F3742-4291-E5E0-1B02-DBBA6896BFF6}"/>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7">
            <a:extLst>
              <a:ext uri="{FF2B5EF4-FFF2-40B4-BE49-F238E27FC236}">
                <a16:creationId xmlns:a16="http://schemas.microsoft.com/office/drawing/2014/main" id="{259BDC9D-F958-A2C7-BF81-417DC15BC701}"/>
              </a:ext>
            </a:extLst>
          </p:cNvPr>
          <p:cNvSpPr>
            <a:spLocks noGrp="1"/>
          </p:cNvSpPr>
          <p:nvPr>
            <p:ph type="title"/>
          </p:nvPr>
        </p:nvSpPr>
        <p:spPr>
          <a:xfrm>
            <a:off x="0" y="-14272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10587233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I do BLANK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6" name="Rounded Rectangle 15">
            <a:extLst>
              <a:ext uri="{FF2B5EF4-FFF2-40B4-BE49-F238E27FC236}">
                <a16:creationId xmlns:a16="http://schemas.microsoft.com/office/drawing/2014/main" id="{F7BF8009-D673-8046-B44C-52D1995349AA}"/>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67FC5CBD-DCD2-BD4D-B112-6356E4415CFC}"/>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3" name="Rectangle: Rounded Corners 2">
            <a:extLst>
              <a:ext uri="{FF2B5EF4-FFF2-40B4-BE49-F238E27FC236}">
                <a16:creationId xmlns:a16="http://schemas.microsoft.com/office/drawing/2014/main" id="{93160382-B28E-1D5A-1E3A-E3C609E88E60}"/>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25AF33E8-747D-820D-E0D9-B52717C3C678}"/>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65D80CE0-A472-5B8A-3131-E6D9870E7840}"/>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2" name="Rectangle 1">
            <a:extLst>
              <a:ext uri="{FF2B5EF4-FFF2-40B4-BE49-F238E27FC236}">
                <a16:creationId xmlns:a16="http://schemas.microsoft.com/office/drawing/2014/main" id="{FD153802-0BD2-1375-88CF-29AD7BAAF6EA}"/>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7">
            <a:extLst>
              <a:ext uri="{FF2B5EF4-FFF2-40B4-BE49-F238E27FC236}">
                <a16:creationId xmlns:a16="http://schemas.microsoft.com/office/drawing/2014/main" id="{B64A6613-6073-A47C-B955-04DCE3ED731F}"/>
              </a:ext>
            </a:extLst>
          </p:cNvPr>
          <p:cNvSpPr>
            <a:spLocks noGrp="1"/>
          </p:cNvSpPr>
          <p:nvPr>
            <p:ph type="title"/>
          </p:nvPr>
        </p:nvSpPr>
        <p:spPr>
          <a:xfrm>
            <a:off x="0" y="-14272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84068505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I do + pen BLANK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3" name="Rounded Rectangle 22">
            <a:extLst>
              <a:ext uri="{FF2B5EF4-FFF2-40B4-BE49-F238E27FC236}">
                <a16:creationId xmlns:a16="http://schemas.microsoft.com/office/drawing/2014/main" id="{5D05A336-35DC-8F4E-AC53-3713C46682E0}"/>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Pencil outline">
            <a:extLst>
              <a:ext uri="{FF2B5EF4-FFF2-40B4-BE49-F238E27FC236}">
                <a16:creationId xmlns:a16="http://schemas.microsoft.com/office/drawing/2014/main" id="{321C30D1-808F-6B43-A3E8-8A767EAA125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3" name="Rectangle: Rounded Corners 2">
            <a:extLst>
              <a:ext uri="{FF2B5EF4-FFF2-40B4-BE49-F238E27FC236}">
                <a16:creationId xmlns:a16="http://schemas.microsoft.com/office/drawing/2014/main" id="{C4B40547-4E13-5DF7-7AAF-02E0D3744C57}"/>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197AF118-DBA4-A3EB-622B-E8F2A4AA2628}"/>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6F8F8CA6-D1A9-2446-3BD9-1873F8F3836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10" name="Rounded Rectangle 9">
            <a:extLst>
              <a:ext uri="{FF2B5EF4-FFF2-40B4-BE49-F238E27FC236}">
                <a16:creationId xmlns:a16="http://schemas.microsoft.com/office/drawing/2014/main" id="{B713BFBB-EEA3-F56A-59BF-8DEC27946433}"/>
              </a:ext>
            </a:extLst>
          </p:cNvPr>
          <p:cNvSpPr/>
          <p:nvPr userDrawn="1"/>
        </p:nvSpPr>
        <p:spPr>
          <a:xfrm>
            <a:off x="10048357"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Graphic 10" descr="Teacher outline">
            <a:extLst>
              <a:ext uri="{FF2B5EF4-FFF2-40B4-BE49-F238E27FC236}">
                <a16:creationId xmlns:a16="http://schemas.microsoft.com/office/drawing/2014/main" id="{042C958E-E2EE-8E45-A559-FFA79596D8DA}"/>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sp>
        <p:nvSpPr>
          <p:cNvPr id="2" name="Rectangle 1">
            <a:extLst>
              <a:ext uri="{FF2B5EF4-FFF2-40B4-BE49-F238E27FC236}">
                <a16:creationId xmlns:a16="http://schemas.microsoft.com/office/drawing/2014/main" id="{F634D25C-FC18-992F-8562-C4C91F844EEB}"/>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7">
            <a:extLst>
              <a:ext uri="{FF2B5EF4-FFF2-40B4-BE49-F238E27FC236}">
                <a16:creationId xmlns:a16="http://schemas.microsoft.com/office/drawing/2014/main" id="{E93F5452-DC64-3B33-0CFF-DE6BD01A9910}"/>
              </a:ext>
            </a:extLst>
          </p:cNvPr>
          <p:cNvSpPr>
            <a:spLocks noGrp="1"/>
          </p:cNvSpPr>
          <p:nvPr>
            <p:ph type="title"/>
          </p:nvPr>
        </p:nvSpPr>
        <p:spPr>
          <a:xfrm>
            <a:off x="0" y="-14272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52781767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I do + view BLANK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6" name="Rounded Rectangle 15">
            <a:extLst>
              <a:ext uri="{FF2B5EF4-FFF2-40B4-BE49-F238E27FC236}">
                <a16:creationId xmlns:a16="http://schemas.microsoft.com/office/drawing/2014/main" id="{E92B9333-CB00-9947-A713-6038868B2FA0}"/>
              </a:ext>
            </a:extLst>
          </p:cNvPr>
          <p:cNvSpPr/>
          <p:nvPr userDrawn="1"/>
        </p:nvSpPr>
        <p:spPr>
          <a:xfrm>
            <a:off x="10048357"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CDE7893A-27CB-5445-B70A-42BB42110BA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121674" y="248271"/>
            <a:ext cx="688952" cy="688952"/>
          </a:xfrm>
          <a:prstGeom prst="rect">
            <a:avLst/>
          </a:prstGeom>
        </p:spPr>
      </p:pic>
      <p:sp>
        <p:nvSpPr>
          <p:cNvPr id="19" name="Rounded Rectangle 18">
            <a:extLst>
              <a:ext uri="{FF2B5EF4-FFF2-40B4-BE49-F238E27FC236}">
                <a16:creationId xmlns:a16="http://schemas.microsoft.com/office/drawing/2014/main" id="{7E3012B9-62C5-F544-8A10-6AD27166E277}"/>
              </a:ext>
            </a:extLst>
          </p:cNvPr>
          <p:cNvSpPr/>
          <p:nvPr userDrawn="1"/>
        </p:nvSpPr>
        <p:spPr>
          <a:xfrm>
            <a:off x="11029911"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Glasses outline">
            <a:extLst>
              <a:ext uri="{FF2B5EF4-FFF2-40B4-BE49-F238E27FC236}">
                <a16:creationId xmlns:a16="http://schemas.microsoft.com/office/drawing/2014/main" id="{0C549BD3-99A4-2A41-A6E1-562C33D4BCEB}"/>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sp>
        <p:nvSpPr>
          <p:cNvPr id="2" name="Rectangle: Rounded Corners 1">
            <a:extLst>
              <a:ext uri="{FF2B5EF4-FFF2-40B4-BE49-F238E27FC236}">
                <a16:creationId xmlns:a16="http://schemas.microsoft.com/office/drawing/2014/main" id="{9663EB63-CBB7-A85C-43A7-6347AE38558D}"/>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3" name="Rounded Rectangle 8">
            <a:extLst>
              <a:ext uri="{FF2B5EF4-FFF2-40B4-BE49-F238E27FC236}">
                <a16:creationId xmlns:a16="http://schemas.microsoft.com/office/drawing/2014/main" id="{D433446B-4563-9A05-1EE8-81027A3BB99E}"/>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E1FAC9EB-381D-0EAD-8FE7-E0A5A3E1711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8" name="Rectangle 7">
            <a:extLst>
              <a:ext uri="{FF2B5EF4-FFF2-40B4-BE49-F238E27FC236}">
                <a16:creationId xmlns:a16="http://schemas.microsoft.com/office/drawing/2014/main" id="{7088571D-17EF-44FD-EE07-2A3581C90212}"/>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7">
            <a:extLst>
              <a:ext uri="{FF2B5EF4-FFF2-40B4-BE49-F238E27FC236}">
                <a16:creationId xmlns:a16="http://schemas.microsoft.com/office/drawing/2014/main" id="{10B73175-0F94-F668-A4CA-1EE5AC80037F}"/>
              </a:ext>
            </a:extLst>
          </p:cNvPr>
          <p:cNvSpPr>
            <a:spLocks noGrp="1"/>
          </p:cNvSpPr>
          <p:nvPr>
            <p:ph type="title"/>
          </p:nvPr>
        </p:nvSpPr>
        <p:spPr>
          <a:xfrm>
            <a:off x="0" y="-14272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87054778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I do + view + pen BLANK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90F5E1B6-8D4D-3D4C-AB2E-DC374C11AA63}"/>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Pencil outline">
            <a:extLst>
              <a:ext uri="{FF2B5EF4-FFF2-40B4-BE49-F238E27FC236}">
                <a16:creationId xmlns:a16="http://schemas.microsoft.com/office/drawing/2014/main" id="{5D64F580-3A23-9840-9A76-E551AC0DDD71}"/>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23" name="Rounded Rectangle 22">
            <a:extLst>
              <a:ext uri="{FF2B5EF4-FFF2-40B4-BE49-F238E27FC236}">
                <a16:creationId xmlns:a16="http://schemas.microsoft.com/office/drawing/2014/main" id="{2F347C17-DBEF-A246-A9F8-84B20EF6B3DE}"/>
              </a:ext>
            </a:extLst>
          </p:cNvPr>
          <p:cNvSpPr/>
          <p:nvPr userDrawn="1"/>
        </p:nvSpPr>
        <p:spPr>
          <a:xfrm>
            <a:off x="10048357"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Glasses outline">
            <a:extLst>
              <a:ext uri="{FF2B5EF4-FFF2-40B4-BE49-F238E27FC236}">
                <a16:creationId xmlns:a16="http://schemas.microsoft.com/office/drawing/2014/main" id="{7CD7F190-8708-CA40-B217-85B9C48ECEEA}"/>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159737" y="307816"/>
            <a:ext cx="638589" cy="638589"/>
          </a:xfrm>
          <a:prstGeom prst="rect">
            <a:avLst/>
          </a:prstGeom>
        </p:spPr>
      </p:pic>
      <p:sp>
        <p:nvSpPr>
          <p:cNvPr id="35" name="Rounded Rectangle 34">
            <a:extLst>
              <a:ext uri="{FF2B5EF4-FFF2-40B4-BE49-F238E27FC236}">
                <a16:creationId xmlns:a16="http://schemas.microsoft.com/office/drawing/2014/main" id="{F7E74811-86A8-D143-B7FA-A96D0DB475E1}"/>
              </a:ext>
            </a:extLst>
          </p:cNvPr>
          <p:cNvSpPr/>
          <p:nvPr userDrawn="1"/>
        </p:nvSpPr>
        <p:spPr>
          <a:xfrm>
            <a:off x="9066803"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6" name="Graphic 35" descr="Teacher outline">
            <a:extLst>
              <a:ext uri="{FF2B5EF4-FFF2-40B4-BE49-F238E27FC236}">
                <a16:creationId xmlns:a16="http://schemas.microsoft.com/office/drawing/2014/main" id="{887B9D83-6585-1C4E-962F-EB916B9F2BE6}"/>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9140120" y="248271"/>
            <a:ext cx="688952" cy="688952"/>
          </a:xfrm>
          <a:prstGeom prst="rect">
            <a:avLst/>
          </a:prstGeom>
        </p:spPr>
      </p:pic>
      <p:sp>
        <p:nvSpPr>
          <p:cNvPr id="37" name="Title 1">
            <a:extLst>
              <a:ext uri="{FF2B5EF4-FFF2-40B4-BE49-F238E27FC236}">
                <a16:creationId xmlns:a16="http://schemas.microsoft.com/office/drawing/2014/main" id="{0CA1E5B1-743A-9448-A467-3D57AF293EF4}"/>
              </a:ext>
            </a:extLst>
          </p:cNvPr>
          <p:cNvSpPr txBox="1">
            <a:spLocks/>
          </p:cNvSpPr>
          <p:nvPr userDrawn="1"/>
        </p:nvSpPr>
        <p:spPr>
          <a:xfrm>
            <a:off x="586694" y="301851"/>
            <a:ext cx="211162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I do</a:t>
            </a:r>
          </a:p>
        </p:txBody>
      </p:sp>
      <p:sp>
        <p:nvSpPr>
          <p:cNvPr id="2" name="Rectangle: Rounded Corners 1">
            <a:extLst>
              <a:ext uri="{FF2B5EF4-FFF2-40B4-BE49-F238E27FC236}">
                <a16:creationId xmlns:a16="http://schemas.microsoft.com/office/drawing/2014/main" id="{66CCD238-AB33-2C9E-76DC-9B09715E07D2}"/>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3" name="Rounded Rectangle 8">
            <a:extLst>
              <a:ext uri="{FF2B5EF4-FFF2-40B4-BE49-F238E27FC236}">
                <a16:creationId xmlns:a16="http://schemas.microsoft.com/office/drawing/2014/main" id="{9E9D63F6-BFC7-B03B-F2F8-615F79B804E3}"/>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7A5D7C7A-64DC-77F4-F82F-555E6FC31956}"/>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6" name="Rectangle 5">
            <a:extLst>
              <a:ext uri="{FF2B5EF4-FFF2-40B4-BE49-F238E27FC236}">
                <a16:creationId xmlns:a16="http://schemas.microsoft.com/office/drawing/2014/main" id="{A879D7F7-BF65-888A-3B01-7CE2A2452843}"/>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7">
            <a:extLst>
              <a:ext uri="{FF2B5EF4-FFF2-40B4-BE49-F238E27FC236}">
                <a16:creationId xmlns:a16="http://schemas.microsoft.com/office/drawing/2014/main" id="{24DD8486-7AE4-841D-CA9D-15D36802F9BB}"/>
              </a:ext>
            </a:extLst>
          </p:cNvPr>
          <p:cNvSpPr>
            <a:spLocks noGrp="1"/>
          </p:cNvSpPr>
          <p:nvPr>
            <p:ph type="title"/>
          </p:nvPr>
        </p:nvSpPr>
        <p:spPr>
          <a:xfrm>
            <a:off x="0" y="-14272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14496682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Check for understanding A 7: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AA14DF02-9604-FF4A-B484-0B7ABCFAFB47}"/>
              </a:ext>
            </a:extLst>
          </p:cNvPr>
          <p:cNvSpPr/>
          <p:nvPr userDrawn="1"/>
        </p:nvSpPr>
        <p:spPr>
          <a:xfrm>
            <a:off x="283764" y="299356"/>
            <a:ext cx="5191415"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2B7CCCA-C5D0-9A46-82F9-484BC62756C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4" name="Rounded Rectangle 2">
            <a:extLst>
              <a:ext uri="{FF2B5EF4-FFF2-40B4-BE49-F238E27FC236}">
                <a16:creationId xmlns:a16="http://schemas.microsoft.com/office/drawing/2014/main" id="{81155C4F-3271-9CF5-17B7-98376C8DCB99}"/>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4" descr="Pencil outline">
            <a:extLst>
              <a:ext uri="{FF2B5EF4-FFF2-40B4-BE49-F238E27FC236}">
                <a16:creationId xmlns:a16="http://schemas.microsoft.com/office/drawing/2014/main" id="{F50F054B-AE35-0205-6324-C79E7E81D190}"/>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2" name="Rectangle: Rounded Corners 1">
            <a:extLst>
              <a:ext uri="{FF2B5EF4-FFF2-40B4-BE49-F238E27FC236}">
                <a16:creationId xmlns:a16="http://schemas.microsoft.com/office/drawing/2014/main" id="{F05E4A3B-8317-083D-1153-D4F597F6EF99}"/>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3" name="Rectangle 2">
            <a:extLst>
              <a:ext uri="{FF2B5EF4-FFF2-40B4-BE49-F238E27FC236}">
                <a16:creationId xmlns:a16="http://schemas.microsoft.com/office/drawing/2014/main" id="{06038176-0954-9475-3D23-7EA88282B31B}"/>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7">
            <a:extLst>
              <a:ext uri="{FF2B5EF4-FFF2-40B4-BE49-F238E27FC236}">
                <a16:creationId xmlns:a16="http://schemas.microsoft.com/office/drawing/2014/main" id="{207AFBB0-5EEF-649D-51AB-0B66510C4B22}"/>
              </a:ext>
            </a:extLst>
          </p:cNvPr>
          <p:cNvSpPr>
            <a:spLocks noGrp="1"/>
          </p:cNvSpPr>
          <p:nvPr>
            <p:ph type="title"/>
          </p:nvPr>
        </p:nvSpPr>
        <p:spPr>
          <a:xfrm>
            <a:off x="0" y="-14272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213008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h3_Break after review_Phonemic awareness">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672256B6-2860-8E89-8637-6255BE462806}"/>
              </a:ext>
            </a:extLst>
          </p:cNvPr>
          <p:cNvGrpSpPr/>
          <p:nvPr userDrawn="1"/>
        </p:nvGrpSpPr>
        <p:grpSpPr>
          <a:xfrm>
            <a:off x="0" y="892467"/>
            <a:ext cx="8060635" cy="2029968"/>
            <a:chOff x="0" y="892467"/>
            <a:chExt cx="8060635" cy="2029968"/>
          </a:xfrm>
        </p:grpSpPr>
        <p:sp>
          <p:nvSpPr>
            <p:cNvPr id="4" name="Rounded Rectangle 16">
              <a:extLst>
                <a:ext uri="{FF2B5EF4-FFF2-40B4-BE49-F238E27FC236}">
                  <a16:creationId xmlns:a16="http://schemas.microsoft.com/office/drawing/2014/main" id="{926146E1-DD60-362A-7956-27F8C7E4B6C0}"/>
                </a:ext>
              </a:extLst>
            </p:cNvPr>
            <p:cNvSpPr/>
            <p:nvPr userDrawn="1"/>
          </p:nvSpPr>
          <p:spPr>
            <a:xfrm>
              <a:off x="449580" y="892467"/>
              <a:ext cx="7611055" cy="2029968"/>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a:extLst>
                <a:ext uri="{FF2B5EF4-FFF2-40B4-BE49-F238E27FC236}">
                  <a16:creationId xmlns:a16="http://schemas.microsoft.com/office/drawing/2014/main" id="{5036F855-7799-480B-B09C-5E2185A0B880}"/>
                </a:ext>
              </a:extLst>
            </p:cNvPr>
            <p:cNvSpPr/>
            <p:nvPr userDrawn="1"/>
          </p:nvSpPr>
          <p:spPr>
            <a:xfrm>
              <a:off x="0" y="892467"/>
              <a:ext cx="2504661" cy="2029968"/>
            </a:xfrm>
            <a:prstGeom prst="roundRect">
              <a:avLst>
                <a:gd name="adj" fmla="val 0"/>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a:t>
              </a:r>
            </a:p>
          </p:txBody>
        </p:sp>
      </p:grpSp>
      <p:grpSp>
        <p:nvGrpSpPr>
          <p:cNvPr id="7" name="Group 6">
            <a:extLst>
              <a:ext uri="{FF2B5EF4-FFF2-40B4-BE49-F238E27FC236}">
                <a16:creationId xmlns:a16="http://schemas.microsoft.com/office/drawing/2014/main" id="{7172F033-724F-E98D-24B5-4FCA69495A67}"/>
              </a:ext>
            </a:extLst>
          </p:cNvPr>
          <p:cNvGrpSpPr/>
          <p:nvPr userDrawn="1"/>
        </p:nvGrpSpPr>
        <p:grpSpPr>
          <a:xfrm>
            <a:off x="1876248" y="3638587"/>
            <a:ext cx="10315751" cy="2029968"/>
            <a:chOff x="1876248" y="3638587"/>
            <a:chExt cx="10315751" cy="2029968"/>
          </a:xfrm>
        </p:grpSpPr>
        <p:sp>
          <p:nvSpPr>
            <p:cNvPr id="8" name="Rounded Rectangle 16">
              <a:extLst>
                <a:ext uri="{FF2B5EF4-FFF2-40B4-BE49-F238E27FC236}">
                  <a16:creationId xmlns:a16="http://schemas.microsoft.com/office/drawing/2014/main" id="{5316311B-EF6B-9971-BC99-5B9FB39AACB5}"/>
                </a:ext>
              </a:extLst>
            </p:cNvPr>
            <p:cNvSpPr/>
            <p:nvPr userDrawn="1"/>
          </p:nvSpPr>
          <p:spPr>
            <a:xfrm>
              <a:off x="1876248" y="3638587"/>
              <a:ext cx="9637728" cy="2029968"/>
            </a:xfrm>
            <a:prstGeom prst="round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16">
              <a:extLst>
                <a:ext uri="{FF2B5EF4-FFF2-40B4-BE49-F238E27FC236}">
                  <a16:creationId xmlns:a16="http://schemas.microsoft.com/office/drawing/2014/main" id="{84E38673-E6F5-7CD7-8AE6-25D2961DB654}"/>
                </a:ext>
              </a:extLst>
            </p:cNvPr>
            <p:cNvSpPr/>
            <p:nvPr userDrawn="1"/>
          </p:nvSpPr>
          <p:spPr>
            <a:xfrm>
              <a:off x="10386390" y="3638587"/>
              <a:ext cx="1805609" cy="2029968"/>
            </a:xfrm>
            <a:prstGeom prst="roundRect">
              <a:avLst>
                <a:gd name="adj" fmla="val 0"/>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5" name="TextBox 4">
            <a:extLst>
              <a:ext uri="{FF2B5EF4-FFF2-40B4-BE49-F238E27FC236}">
                <a16:creationId xmlns:a16="http://schemas.microsoft.com/office/drawing/2014/main" id="{CF19FFE3-8C8B-EFF6-E71E-ADA5BF61F43F}"/>
              </a:ext>
            </a:extLst>
          </p:cNvPr>
          <p:cNvSpPr txBox="1"/>
          <p:nvPr userDrawn="1"/>
        </p:nvSpPr>
        <p:spPr>
          <a:xfrm>
            <a:off x="1479021" y="1195523"/>
            <a:ext cx="6015790" cy="1200329"/>
          </a:xfrm>
          <a:prstGeom prst="rect">
            <a:avLst/>
          </a:prstGeom>
          <a:noFill/>
        </p:spPr>
        <p:txBody>
          <a:bodyPr wrap="square" rtlCol="0">
            <a:spAutoFit/>
          </a:bodyPr>
          <a:lstStyle/>
          <a:p>
            <a:r>
              <a:rPr lang="en-AU" sz="7200" b="1">
                <a:latin typeface="Calibri" panose="020F0502020204030204" pitchFamily="34" charset="0"/>
                <a:ea typeface="Calibri" panose="020F0502020204030204" pitchFamily="34" charset="0"/>
                <a:cs typeface="Calibri" panose="020F0502020204030204" pitchFamily="34" charset="0"/>
              </a:rPr>
              <a:t>End of review</a:t>
            </a:r>
          </a:p>
        </p:txBody>
      </p:sp>
      <p:sp>
        <p:nvSpPr>
          <p:cNvPr id="30" name="Title 4">
            <a:extLst>
              <a:ext uri="{FF2B5EF4-FFF2-40B4-BE49-F238E27FC236}">
                <a16:creationId xmlns:a16="http://schemas.microsoft.com/office/drawing/2014/main" id="{4C49CA8F-3531-D5DA-CE1B-49A6B4209111}"/>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
        <p:nvSpPr>
          <p:cNvPr id="11" name="TextBox 10">
            <a:extLst>
              <a:ext uri="{FF2B5EF4-FFF2-40B4-BE49-F238E27FC236}">
                <a16:creationId xmlns:a16="http://schemas.microsoft.com/office/drawing/2014/main" id="{B4AD64A3-4CB3-4859-6DDD-7F1B1E421F8B}"/>
              </a:ext>
            </a:extLst>
          </p:cNvPr>
          <p:cNvSpPr txBox="1"/>
          <p:nvPr userDrawn="1"/>
        </p:nvSpPr>
        <p:spPr>
          <a:xfrm>
            <a:off x="3453621" y="4053405"/>
            <a:ext cx="7669304" cy="1200329"/>
          </a:xfrm>
          <a:prstGeom prst="rect">
            <a:avLst/>
          </a:prstGeom>
          <a:noFill/>
        </p:spPr>
        <p:txBody>
          <a:bodyPr wrap="square" rtlCol="0">
            <a:spAutoFit/>
          </a:bodyPr>
          <a:lstStyle/>
          <a:p>
            <a:r>
              <a:rPr lang="en-AU" sz="7200" b="1">
                <a:solidFill>
                  <a:schemeClr val="bg1"/>
                </a:solidFill>
                <a:latin typeface="Calibri" panose="020F0502020204030204" pitchFamily="34" charset="0"/>
                <a:ea typeface="Calibri" panose="020F0502020204030204" pitchFamily="34" charset="0"/>
                <a:cs typeface="Calibri" panose="020F0502020204030204" pitchFamily="34" charset="0"/>
              </a:rPr>
              <a:t>Start of SSP lesson</a:t>
            </a:r>
          </a:p>
        </p:txBody>
      </p:sp>
      <p:sp>
        <p:nvSpPr>
          <p:cNvPr id="2" name="Rectangle: Rounded Corners 1">
            <a:extLst>
              <a:ext uri="{FF2B5EF4-FFF2-40B4-BE49-F238E27FC236}">
                <a16:creationId xmlns:a16="http://schemas.microsoft.com/office/drawing/2014/main" id="{0C4808DA-8BF6-A674-9EF8-61F2CDECA922}"/>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pic>
        <p:nvPicPr>
          <p:cNvPr id="16" name="Graphic 15" descr="Badge Tick1 with solid fill">
            <a:extLst>
              <a:ext uri="{FF2B5EF4-FFF2-40B4-BE49-F238E27FC236}">
                <a16:creationId xmlns:a16="http://schemas.microsoft.com/office/drawing/2014/main" id="{C04A08BF-0787-F07F-4766-6AEB3B2FD928}"/>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17" name="Group 16">
            <a:extLst>
              <a:ext uri="{FF2B5EF4-FFF2-40B4-BE49-F238E27FC236}">
                <a16:creationId xmlns:a16="http://schemas.microsoft.com/office/drawing/2014/main" id="{F8FD50E8-03E0-FCC4-AED9-0F4664AD6167}"/>
              </a:ext>
            </a:extLst>
          </p:cNvPr>
          <p:cNvGrpSpPr/>
          <p:nvPr userDrawn="1"/>
        </p:nvGrpSpPr>
        <p:grpSpPr>
          <a:xfrm>
            <a:off x="2463789" y="4184400"/>
            <a:ext cx="938341" cy="938341"/>
            <a:chOff x="2463789" y="4184400"/>
            <a:chExt cx="938341" cy="938341"/>
          </a:xfrm>
        </p:grpSpPr>
        <p:sp>
          <p:nvSpPr>
            <p:cNvPr id="22" name="Oval 21">
              <a:extLst>
                <a:ext uri="{FF2B5EF4-FFF2-40B4-BE49-F238E27FC236}">
                  <a16:creationId xmlns:a16="http://schemas.microsoft.com/office/drawing/2014/main" id="{42A29B33-7A8A-017F-7558-6F75B9E4C4B1}"/>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Play with solid fill">
              <a:extLst>
                <a:ext uri="{FF2B5EF4-FFF2-40B4-BE49-F238E27FC236}">
                  <a16:creationId xmlns:a16="http://schemas.microsoft.com/office/drawing/2014/main" id="{EEEE5B88-DCA8-8B23-C65A-ECABC745516C}"/>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
        <p:nvSpPr>
          <p:cNvPr id="27" name="Rectangle 26">
            <a:extLst>
              <a:ext uri="{FF2B5EF4-FFF2-40B4-BE49-F238E27FC236}">
                <a16:creationId xmlns:a16="http://schemas.microsoft.com/office/drawing/2014/main" id="{27B12D91-4DEF-22BE-D9D4-39243839BE2C}"/>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571837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_Phonemic awareness + We do 7: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AA14DF02-9604-FF4A-B484-0B7ABCFAFB47}"/>
              </a:ext>
            </a:extLst>
          </p:cNvPr>
          <p:cNvSpPr/>
          <p:nvPr userDrawn="1"/>
        </p:nvSpPr>
        <p:spPr>
          <a:xfrm>
            <a:off x="283765" y="299356"/>
            <a:ext cx="421059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2B7CCCA-C5D0-9A46-82F9-484BC62756C6}"/>
              </a:ext>
            </a:extLst>
          </p:cNvPr>
          <p:cNvSpPr txBox="1">
            <a:spLocks/>
          </p:cNvSpPr>
          <p:nvPr userDrawn="1"/>
        </p:nvSpPr>
        <p:spPr>
          <a:xfrm>
            <a:off x="283764" y="293758"/>
            <a:ext cx="421059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Phonemic awareness</a:t>
            </a:r>
          </a:p>
        </p:txBody>
      </p:sp>
      <p:sp>
        <p:nvSpPr>
          <p:cNvPr id="4" name="Rounded Rectangle 2">
            <a:extLst>
              <a:ext uri="{FF2B5EF4-FFF2-40B4-BE49-F238E27FC236}">
                <a16:creationId xmlns:a16="http://schemas.microsoft.com/office/drawing/2014/main" id="{81155C4F-3271-9CF5-17B7-98376C8DCB99}"/>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F05E4A3B-8317-083D-1153-D4F597F6EF99}"/>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pic>
        <p:nvPicPr>
          <p:cNvPr id="3" name="Graphic 2" descr="Classroom outline">
            <a:extLst>
              <a:ext uri="{FF2B5EF4-FFF2-40B4-BE49-F238E27FC236}">
                <a16:creationId xmlns:a16="http://schemas.microsoft.com/office/drawing/2014/main" id="{0EDA6979-A0F3-A511-CFE9-EADDA9258E80}"/>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sp>
        <p:nvSpPr>
          <p:cNvPr id="5" name="Rectangle 4">
            <a:extLst>
              <a:ext uri="{FF2B5EF4-FFF2-40B4-BE49-F238E27FC236}">
                <a16:creationId xmlns:a16="http://schemas.microsoft.com/office/drawing/2014/main" id="{1B3A71D4-F4D7-BCF0-CA5C-A3A53D8C33EF}"/>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7">
            <a:extLst>
              <a:ext uri="{FF2B5EF4-FFF2-40B4-BE49-F238E27FC236}">
                <a16:creationId xmlns:a16="http://schemas.microsoft.com/office/drawing/2014/main" id="{2FFD4AAD-483A-D5E7-1784-190623557B71}"/>
              </a:ext>
            </a:extLst>
          </p:cNvPr>
          <p:cNvSpPr>
            <a:spLocks noGrp="1"/>
          </p:cNvSpPr>
          <p:nvPr>
            <p:ph type="title"/>
          </p:nvPr>
        </p:nvSpPr>
        <p:spPr>
          <a:xfrm>
            <a:off x="0" y="-14272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91881035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_Phonemic awareness + We do 7: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AA14DF02-9604-FF4A-B484-0B7ABCFAFB47}"/>
              </a:ext>
            </a:extLst>
          </p:cNvPr>
          <p:cNvSpPr/>
          <p:nvPr userDrawn="1"/>
        </p:nvSpPr>
        <p:spPr>
          <a:xfrm>
            <a:off x="283765" y="299356"/>
            <a:ext cx="421059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2B7CCCA-C5D0-9A46-82F9-484BC62756C6}"/>
              </a:ext>
            </a:extLst>
          </p:cNvPr>
          <p:cNvSpPr txBox="1">
            <a:spLocks/>
          </p:cNvSpPr>
          <p:nvPr userDrawn="1"/>
        </p:nvSpPr>
        <p:spPr>
          <a:xfrm>
            <a:off x="283764" y="293758"/>
            <a:ext cx="421059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Phonemic awareness</a:t>
            </a:r>
          </a:p>
        </p:txBody>
      </p:sp>
      <p:sp>
        <p:nvSpPr>
          <p:cNvPr id="4" name="Rounded Rectangle 2">
            <a:extLst>
              <a:ext uri="{FF2B5EF4-FFF2-40B4-BE49-F238E27FC236}">
                <a16:creationId xmlns:a16="http://schemas.microsoft.com/office/drawing/2014/main" id="{81155C4F-3271-9CF5-17B7-98376C8DCB99}"/>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F05E4A3B-8317-083D-1153-D4F597F6EF99}"/>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pic>
        <p:nvPicPr>
          <p:cNvPr id="3" name="Graphic 2" descr="Classroom outline">
            <a:extLst>
              <a:ext uri="{FF2B5EF4-FFF2-40B4-BE49-F238E27FC236}">
                <a16:creationId xmlns:a16="http://schemas.microsoft.com/office/drawing/2014/main" id="{0EDA6979-A0F3-A511-CFE9-EADDA9258E80}"/>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sp>
        <p:nvSpPr>
          <p:cNvPr id="5" name="Rectangle 4">
            <a:extLst>
              <a:ext uri="{FF2B5EF4-FFF2-40B4-BE49-F238E27FC236}">
                <a16:creationId xmlns:a16="http://schemas.microsoft.com/office/drawing/2014/main" id="{9C49BF5D-0ACC-AA7B-8AAA-5A85C11A22C5}"/>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7">
            <a:extLst>
              <a:ext uri="{FF2B5EF4-FFF2-40B4-BE49-F238E27FC236}">
                <a16:creationId xmlns:a16="http://schemas.microsoft.com/office/drawing/2014/main" id="{9604AE2D-1633-0329-1462-BFD5C3D6120E}"/>
              </a:ext>
            </a:extLst>
          </p:cNvPr>
          <p:cNvSpPr>
            <a:spLocks noGrp="1"/>
          </p:cNvSpPr>
          <p:nvPr>
            <p:ph type="title"/>
          </p:nvPr>
        </p:nvSpPr>
        <p:spPr>
          <a:xfrm>
            <a:off x="0" y="-14272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41248459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4_Phonemic awareness + I do 7: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AA14DF02-9604-FF4A-B484-0B7ABCFAFB47}"/>
              </a:ext>
            </a:extLst>
          </p:cNvPr>
          <p:cNvSpPr/>
          <p:nvPr userDrawn="1"/>
        </p:nvSpPr>
        <p:spPr>
          <a:xfrm>
            <a:off x="283765" y="299356"/>
            <a:ext cx="421059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2B7CCCA-C5D0-9A46-82F9-484BC62756C6}"/>
              </a:ext>
            </a:extLst>
          </p:cNvPr>
          <p:cNvSpPr txBox="1">
            <a:spLocks/>
          </p:cNvSpPr>
          <p:nvPr userDrawn="1"/>
        </p:nvSpPr>
        <p:spPr>
          <a:xfrm>
            <a:off x="283764" y="293758"/>
            <a:ext cx="421059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Phonemic awareness</a:t>
            </a:r>
          </a:p>
        </p:txBody>
      </p:sp>
      <p:sp>
        <p:nvSpPr>
          <p:cNvPr id="4" name="Rounded Rectangle 2">
            <a:extLst>
              <a:ext uri="{FF2B5EF4-FFF2-40B4-BE49-F238E27FC236}">
                <a16:creationId xmlns:a16="http://schemas.microsoft.com/office/drawing/2014/main" id="{81155C4F-3271-9CF5-17B7-98376C8DCB99}"/>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F05E4A3B-8317-083D-1153-D4F597F6EF99}"/>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pic>
        <p:nvPicPr>
          <p:cNvPr id="5" name="Graphic 4" descr="Teacher outline">
            <a:extLst>
              <a:ext uri="{FF2B5EF4-FFF2-40B4-BE49-F238E27FC236}">
                <a16:creationId xmlns:a16="http://schemas.microsoft.com/office/drawing/2014/main" id="{6238F5DF-689D-F6AC-9720-B175FAF74F6A}"/>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3" name="Rectangle 2">
            <a:extLst>
              <a:ext uri="{FF2B5EF4-FFF2-40B4-BE49-F238E27FC236}">
                <a16:creationId xmlns:a16="http://schemas.microsoft.com/office/drawing/2014/main" id="{709193DC-654D-560E-10CA-739A6AC1A490}"/>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7">
            <a:extLst>
              <a:ext uri="{FF2B5EF4-FFF2-40B4-BE49-F238E27FC236}">
                <a16:creationId xmlns:a16="http://schemas.microsoft.com/office/drawing/2014/main" id="{8516D178-9962-CC99-4183-9C7C8D2002E4}"/>
              </a:ext>
            </a:extLst>
          </p:cNvPr>
          <p:cNvSpPr>
            <a:spLocks noGrp="1"/>
          </p:cNvSpPr>
          <p:nvPr>
            <p:ph type="title"/>
          </p:nvPr>
        </p:nvSpPr>
        <p:spPr>
          <a:xfrm>
            <a:off x="0" y="-14272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34114285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heck for understanding A 7: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AA14DF02-9604-FF4A-B484-0B7ABCFAFB47}"/>
              </a:ext>
            </a:extLst>
          </p:cNvPr>
          <p:cNvSpPr/>
          <p:nvPr userDrawn="1"/>
        </p:nvSpPr>
        <p:spPr>
          <a:xfrm>
            <a:off x="283764" y="299356"/>
            <a:ext cx="5191415"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2B7CCCA-C5D0-9A46-82F9-484BC62756C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4" name="Rounded Rectangle 2">
            <a:extLst>
              <a:ext uri="{FF2B5EF4-FFF2-40B4-BE49-F238E27FC236}">
                <a16:creationId xmlns:a16="http://schemas.microsoft.com/office/drawing/2014/main" id="{81155C4F-3271-9CF5-17B7-98376C8DCB99}"/>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F05E4A3B-8317-083D-1153-D4F597F6EF99}"/>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pic>
        <p:nvPicPr>
          <p:cNvPr id="9" name="Picture 8">
            <a:extLst>
              <a:ext uri="{FF2B5EF4-FFF2-40B4-BE49-F238E27FC236}">
                <a16:creationId xmlns:a16="http://schemas.microsoft.com/office/drawing/2014/main" id="{E7C1FFD5-3253-8E9E-0C7D-A3BF2419AA16}"/>
              </a:ext>
            </a:extLst>
          </p:cNvPr>
          <p:cNvPicPr>
            <a:picLocks noChangeAspect="1"/>
          </p:cNvPicPr>
          <p:nvPr userDrawn="1"/>
        </p:nvPicPr>
        <p:blipFill>
          <a:blip r:embed="rId3"/>
          <a:stretch>
            <a:fillRect/>
          </a:stretch>
        </p:blipFill>
        <p:spPr>
          <a:xfrm>
            <a:off x="11120768" y="208824"/>
            <a:ext cx="695004" cy="810838"/>
          </a:xfrm>
          <a:prstGeom prst="rect">
            <a:avLst/>
          </a:prstGeom>
        </p:spPr>
      </p:pic>
      <p:sp>
        <p:nvSpPr>
          <p:cNvPr id="5" name="Rectangle 4">
            <a:extLst>
              <a:ext uri="{FF2B5EF4-FFF2-40B4-BE49-F238E27FC236}">
                <a16:creationId xmlns:a16="http://schemas.microsoft.com/office/drawing/2014/main" id="{5B00A36E-72CF-B731-E0D3-D9864AAB1DB3}"/>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7">
            <a:extLst>
              <a:ext uri="{FF2B5EF4-FFF2-40B4-BE49-F238E27FC236}">
                <a16:creationId xmlns:a16="http://schemas.microsoft.com/office/drawing/2014/main" id="{A6363378-6725-D7FD-5600-D15208B47670}"/>
              </a:ext>
            </a:extLst>
          </p:cNvPr>
          <p:cNvSpPr>
            <a:spLocks noGrp="1"/>
          </p:cNvSpPr>
          <p:nvPr>
            <p:ph type="title"/>
          </p:nvPr>
        </p:nvSpPr>
        <p:spPr>
          <a:xfrm>
            <a:off x="0" y="-14272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0997759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Phonemic awareneww review + You doA 7: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AA14DF02-9604-FF4A-B484-0B7ABCFAFB47}"/>
              </a:ext>
            </a:extLst>
          </p:cNvPr>
          <p:cNvSpPr/>
          <p:nvPr userDrawn="1"/>
        </p:nvSpPr>
        <p:spPr>
          <a:xfrm>
            <a:off x="283764" y="299356"/>
            <a:ext cx="5280274"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2B7CCCA-C5D0-9A46-82F9-484BC62756C6}"/>
              </a:ext>
            </a:extLst>
          </p:cNvPr>
          <p:cNvSpPr txBox="1">
            <a:spLocks/>
          </p:cNvSpPr>
          <p:nvPr userDrawn="1"/>
        </p:nvSpPr>
        <p:spPr>
          <a:xfrm>
            <a:off x="283765" y="301851"/>
            <a:ext cx="5280274"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Phonemic awareness review</a:t>
            </a:r>
          </a:p>
        </p:txBody>
      </p:sp>
      <p:sp>
        <p:nvSpPr>
          <p:cNvPr id="2" name="Rectangle: Rounded Corners 1">
            <a:extLst>
              <a:ext uri="{FF2B5EF4-FFF2-40B4-BE49-F238E27FC236}">
                <a16:creationId xmlns:a16="http://schemas.microsoft.com/office/drawing/2014/main" id="{F05E4A3B-8317-083D-1153-D4F597F6EF99}"/>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7" name="Rectangle 6">
            <a:extLst>
              <a:ext uri="{FF2B5EF4-FFF2-40B4-BE49-F238E27FC236}">
                <a16:creationId xmlns:a16="http://schemas.microsoft.com/office/drawing/2014/main" id="{436F652F-6F5B-45D6-B344-8A8D642AD0AF}"/>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7">
            <a:extLst>
              <a:ext uri="{FF2B5EF4-FFF2-40B4-BE49-F238E27FC236}">
                <a16:creationId xmlns:a16="http://schemas.microsoft.com/office/drawing/2014/main" id="{7F0384A2-DD0A-9C3A-899E-4402B71C3731}"/>
              </a:ext>
            </a:extLst>
          </p:cNvPr>
          <p:cNvSpPr>
            <a:spLocks noGrp="1"/>
          </p:cNvSpPr>
          <p:nvPr>
            <p:ph type="title"/>
          </p:nvPr>
        </p:nvSpPr>
        <p:spPr>
          <a:xfrm>
            <a:off x="0" y="-1427226"/>
            <a:ext cx="10515600" cy="1325563"/>
          </a:xfrm>
        </p:spPr>
        <p:txBody>
          <a:bodyPr/>
          <a:lstStyle/>
          <a:p>
            <a:r>
              <a:rPr lang="en-US"/>
              <a:t>Click to edit Master title style</a:t>
            </a:r>
            <a:endParaRPr lang="en-AU"/>
          </a:p>
        </p:txBody>
      </p:sp>
      <p:grpSp>
        <p:nvGrpSpPr>
          <p:cNvPr id="9" name="Group 8">
            <a:extLst>
              <a:ext uri="{FF2B5EF4-FFF2-40B4-BE49-F238E27FC236}">
                <a16:creationId xmlns:a16="http://schemas.microsoft.com/office/drawing/2014/main" id="{386C6441-96E9-A47F-2D61-7B9C53C5D656}"/>
              </a:ext>
            </a:extLst>
          </p:cNvPr>
          <p:cNvGrpSpPr/>
          <p:nvPr userDrawn="1"/>
        </p:nvGrpSpPr>
        <p:grpSpPr>
          <a:xfrm>
            <a:off x="11029911" y="263900"/>
            <a:ext cx="876718" cy="688952"/>
            <a:chOff x="11029911" y="263900"/>
            <a:chExt cx="876718" cy="688952"/>
          </a:xfrm>
        </p:grpSpPr>
        <p:sp>
          <p:nvSpPr>
            <p:cNvPr id="11" name="Rounded Rectangle 19">
              <a:extLst>
                <a:ext uri="{FF2B5EF4-FFF2-40B4-BE49-F238E27FC236}">
                  <a16:creationId xmlns:a16="http://schemas.microsoft.com/office/drawing/2014/main" id="{B364C307-3E76-D33F-E570-78E2FFE32999}"/>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Graphic 13" descr="Users outline">
              <a:extLst>
                <a:ext uri="{FF2B5EF4-FFF2-40B4-BE49-F238E27FC236}">
                  <a16:creationId xmlns:a16="http://schemas.microsoft.com/office/drawing/2014/main" id="{CD11494A-B018-B5C4-55DA-9629E300E5D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grpSp>
    </p:spTree>
    <p:extLst>
      <p:ext uri="{BB962C8B-B14F-4D97-AF65-F5344CB8AC3E}">
        <p14:creationId xmlns:p14="http://schemas.microsoft.com/office/powerpoint/2010/main" val="124947869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heck for understanding B 7: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8D00A3E-38EC-2D41-B828-07984F735D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9B992885-7676-3E48-BA76-E4F607896BBC}"/>
              </a:ext>
            </a:extLst>
          </p:cNvPr>
          <p:cNvSpPr/>
          <p:nvPr userDrawn="1"/>
        </p:nvSpPr>
        <p:spPr>
          <a:xfrm>
            <a:off x="283765" y="299355"/>
            <a:ext cx="3418714" cy="918569"/>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ED203B1F-1018-634E-9E7E-744910809C42}"/>
              </a:ext>
            </a:extLst>
          </p:cNvPr>
          <p:cNvSpPr txBox="1">
            <a:spLocks/>
          </p:cNvSpPr>
          <p:nvPr userDrawn="1"/>
        </p:nvSpPr>
        <p:spPr>
          <a:xfrm>
            <a:off x="586695" y="361024"/>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2" name="Rectangle: Rounded Corners 1">
            <a:extLst>
              <a:ext uri="{FF2B5EF4-FFF2-40B4-BE49-F238E27FC236}">
                <a16:creationId xmlns:a16="http://schemas.microsoft.com/office/drawing/2014/main" id="{FF96786C-E230-2CB9-6CFD-865DB8C209EE}"/>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4" name="Rounded Rectangle 2">
            <a:extLst>
              <a:ext uri="{FF2B5EF4-FFF2-40B4-BE49-F238E27FC236}">
                <a16:creationId xmlns:a16="http://schemas.microsoft.com/office/drawing/2014/main" id="{06418E51-A6B9-9908-20AC-0F5FA51CBE16}"/>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4" descr="Pencil outline">
            <a:extLst>
              <a:ext uri="{FF2B5EF4-FFF2-40B4-BE49-F238E27FC236}">
                <a16:creationId xmlns:a16="http://schemas.microsoft.com/office/drawing/2014/main" id="{B5E5C47E-0070-0784-8339-3AD1D7C70CC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11" name="Rectangle 10">
            <a:extLst>
              <a:ext uri="{FF2B5EF4-FFF2-40B4-BE49-F238E27FC236}">
                <a16:creationId xmlns:a16="http://schemas.microsoft.com/office/drawing/2014/main" id="{73628710-F0B0-30D2-CC37-8D9C0FE534A7}"/>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7">
            <a:extLst>
              <a:ext uri="{FF2B5EF4-FFF2-40B4-BE49-F238E27FC236}">
                <a16:creationId xmlns:a16="http://schemas.microsoft.com/office/drawing/2014/main" id="{7473BDAB-8BBC-A1E2-C765-43CEE539A033}"/>
              </a:ext>
            </a:extLst>
          </p:cNvPr>
          <p:cNvSpPr>
            <a:spLocks noGrp="1"/>
          </p:cNvSpPr>
          <p:nvPr>
            <p:ph type="title"/>
          </p:nvPr>
        </p:nvSpPr>
        <p:spPr>
          <a:xfrm>
            <a:off x="0" y="-14272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83029726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heck for understanding C 7: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83A94724-0667-CC49-B14A-08EF9B24ADD7}"/>
              </a:ext>
            </a:extLst>
          </p:cNvPr>
          <p:cNvSpPr/>
          <p:nvPr userDrawn="1"/>
        </p:nvSpPr>
        <p:spPr>
          <a:xfrm>
            <a:off x="283765" y="2628206"/>
            <a:ext cx="3418714" cy="918569"/>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C3FE651-706F-8148-90AF-0F85B006AC3F}"/>
              </a:ext>
            </a:extLst>
          </p:cNvPr>
          <p:cNvSpPr txBox="1">
            <a:spLocks/>
          </p:cNvSpPr>
          <p:nvPr userDrawn="1"/>
        </p:nvSpPr>
        <p:spPr>
          <a:xfrm>
            <a:off x="586695" y="2686235"/>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3" name="Rounded Rectangle 2">
            <a:extLst>
              <a:ext uri="{FF2B5EF4-FFF2-40B4-BE49-F238E27FC236}">
                <a16:creationId xmlns:a16="http://schemas.microsoft.com/office/drawing/2014/main" id="{21E642E9-56EA-2EFD-45CC-0491F0AC72A6}"/>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Pencil outline">
            <a:extLst>
              <a:ext uri="{FF2B5EF4-FFF2-40B4-BE49-F238E27FC236}">
                <a16:creationId xmlns:a16="http://schemas.microsoft.com/office/drawing/2014/main" id="{847CAF98-1A98-0C44-D29A-CA4009D22CB7}"/>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5" name="Rectangle: Rounded Corners 4">
            <a:extLst>
              <a:ext uri="{FF2B5EF4-FFF2-40B4-BE49-F238E27FC236}">
                <a16:creationId xmlns:a16="http://schemas.microsoft.com/office/drawing/2014/main" id="{337CD266-4AA9-5C65-BA5D-6D3416411408}"/>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2" name="Rectangle 1">
            <a:extLst>
              <a:ext uri="{FF2B5EF4-FFF2-40B4-BE49-F238E27FC236}">
                <a16:creationId xmlns:a16="http://schemas.microsoft.com/office/drawing/2014/main" id="{3F824D06-A14A-B3C3-32ED-05173D694BF2}"/>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7">
            <a:extLst>
              <a:ext uri="{FF2B5EF4-FFF2-40B4-BE49-F238E27FC236}">
                <a16:creationId xmlns:a16="http://schemas.microsoft.com/office/drawing/2014/main" id="{E9291AB3-D823-8E39-6113-8CAAD4B111EF}"/>
              </a:ext>
            </a:extLst>
          </p:cNvPr>
          <p:cNvSpPr>
            <a:spLocks noGrp="1"/>
          </p:cNvSpPr>
          <p:nvPr>
            <p:ph type="title"/>
          </p:nvPr>
        </p:nvSpPr>
        <p:spPr>
          <a:xfrm>
            <a:off x="0" y="-14272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3338466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End Slide 7">
    <p:spTree>
      <p:nvGrpSpPr>
        <p:cNvPr id="1" name=""/>
        <p:cNvGrpSpPr/>
        <p:nvPr/>
      </p:nvGrpSpPr>
      <p:grpSpPr>
        <a:xfrm>
          <a:off x="0" y="0"/>
          <a:ext cx="0" cy="0"/>
          <a:chOff x="0" y="0"/>
          <a:chExt cx="0" cy="0"/>
        </a:xfrm>
      </p:grpSpPr>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2" name="Rounded Rectangle 11">
            <a:extLst>
              <a:ext uri="{FF2B5EF4-FFF2-40B4-BE49-F238E27FC236}">
                <a16:creationId xmlns:a16="http://schemas.microsoft.com/office/drawing/2014/main" id="{C5C1F86C-AD23-304E-9AA3-AD0161C05F0D}"/>
              </a:ext>
            </a:extLst>
          </p:cNvPr>
          <p:cNvSpPr/>
          <p:nvPr userDrawn="1"/>
        </p:nvSpPr>
        <p:spPr>
          <a:xfrm>
            <a:off x="283765" y="2077653"/>
            <a:ext cx="11666496" cy="2581735"/>
          </a:xfrm>
          <a:prstGeom prst="roundRect">
            <a:avLst>
              <a:gd name="adj" fmla="val 9282"/>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8CCC378A-6B21-6141-97B9-BC3D4E969A5C}"/>
              </a:ext>
            </a:extLst>
          </p:cNvPr>
          <p:cNvPicPr>
            <a:picLocks noChangeAspect="1"/>
          </p:cNvPicPr>
          <p:nvPr userDrawn="1"/>
        </p:nvPicPr>
        <p:blipFill>
          <a:blip r:embed="rId5" r:link="rId6">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18" name="Footer Placeholder 4">
            <a:extLst>
              <a:ext uri="{FF2B5EF4-FFF2-40B4-BE49-F238E27FC236}">
                <a16:creationId xmlns:a16="http://schemas.microsoft.com/office/drawing/2014/main" id="{83D5A208-F215-EE4E-89CE-341BF1CA0C8C}"/>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2025 Commonwealth of Australia, unless otherwise indicated. Creative Commons Attribution 4.0, unless otherwise indicated.</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19" name="Picture 18">
            <a:extLst>
              <a:ext uri="{FF2B5EF4-FFF2-40B4-BE49-F238E27FC236}">
                <a16:creationId xmlns:a16="http://schemas.microsoft.com/office/drawing/2014/main" id="{FB35B5F7-5F41-6847-A3F9-DC802AD291C9}"/>
              </a:ext>
            </a:extLst>
          </p:cNvPr>
          <p:cNvPicPr/>
          <p:nvPr userDrawn="1"/>
        </p:nvPicPr>
        <p:blipFill>
          <a:blip r:embed="rId7"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3" name="Rectangle 2">
            <a:extLst>
              <a:ext uri="{FF2B5EF4-FFF2-40B4-BE49-F238E27FC236}">
                <a16:creationId xmlns:a16="http://schemas.microsoft.com/office/drawing/2014/main" id="{4169B69C-0B5C-50DB-8721-A89657483112}"/>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a:solidFill>
                  <a:srgbClr val="0E1E42"/>
                </a:solidFill>
              </a:rPr>
              <a:t>Visit </a:t>
            </a:r>
            <a:r>
              <a:rPr lang="en-AU" sz="3200" b="1" i="0" u="sng" kern="1200">
                <a:solidFill>
                  <a:srgbClr val="0E1E42"/>
                </a:solidFill>
                <a:latin typeface="Calibri" panose="020F0502020204030204" pitchFamily="34" charset="0"/>
                <a:ea typeface="Verdana" panose="020B0604030504040204" pitchFamily="34" charset="0"/>
                <a:cs typeface="Calibri" panose="020F0502020204030204" pitchFamily="34" charset="0"/>
                <a:hlinkClick r:id="rId8">
                  <a:extLst>
                    <a:ext uri="{A12FA001-AC4F-418D-AE19-62706E023703}">
                      <ahyp:hlinkClr xmlns:ahyp="http://schemas.microsoft.com/office/drawing/2018/hyperlinkcolor" val="tx"/>
                    </a:ext>
                  </a:extLst>
                </a:hlinkClick>
              </a:rPr>
              <a:t>literacyhub.edu.au</a:t>
            </a:r>
            <a:r>
              <a:rPr lang="en-AU" sz="3200" b="1" u="none">
                <a:solidFill>
                  <a:srgbClr val="0E1E42"/>
                </a:solidFill>
              </a:rPr>
              <a:t> </a:t>
            </a:r>
            <a:r>
              <a:rPr lang="en-AU" sz="3200" b="1">
                <a:solidFill>
                  <a:srgbClr val="0E1E42"/>
                </a:solidFill>
              </a:rPr>
              <a:t>to access more free, evidence-based literacy resources for teachers. </a:t>
            </a:r>
          </a:p>
        </p:txBody>
      </p:sp>
      <p:sp>
        <p:nvSpPr>
          <p:cNvPr id="6" name="Rectangle 5">
            <a:extLst>
              <a:ext uri="{FF2B5EF4-FFF2-40B4-BE49-F238E27FC236}">
                <a16:creationId xmlns:a16="http://schemas.microsoft.com/office/drawing/2014/main" id="{E9689435-9122-578D-5634-C7ED7800090E}"/>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7">
            <a:extLst>
              <a:ext uri="{FF2B5EF4-FFF2-40B4-BE49-F238E27FC236}">
                <a16:creationId xmlns:a16="http://schemas.microsoft.com/office/drawing/2014/main" id="{1C1F8E7C-2F09-1AC3-7EB3-D0C247E3108B}"/>
              </a:ext>
            </a:extLst>
          </p:cNvPr>
          <p:cNvSpPr>
            <a:spLocks noGrp="1"/>
          </p:cNvSpPr>
          <p:nvPr>
            <p:ph type="title"/>
          </p:nvPr>
        </p:nvSpPr>
        <p:spPr>
          <a:xfrm>
            <a:off x="0" y="-14272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4880558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Intention/Criteria 7: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681871" y="742532"/>
            <a:ext cx="4552252"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a:extLst>
              <a:ext uri="{FF2B5EF4-FFF2-40B4-BE49-F238E27FC236}">
                <a16:creationId xmlns:a16="http://schemas.microsoft.com/office/drawing/2014/main" id="{BE4BB05F-3700-A842-A571-5D15213D8A95}"/>
              </a:ext>
            </a:extLst>
          </p:cNvPr>
          <p:cNvSpPr/>
          <p:nvPr userDrawn="1"/>
        </p:nvSpPr>
        <p:spPr>
          <a:xfrm>
            <a:off x="681871" y="2789180"/>
            <a:ext cx="4552252"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C344B2B9-65B9-58C2-A5CC-AE53F7F13167}"/>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4" name="Rectangle 3">
            <a:extLst>
              <a:ext uri="{FF2B5EF4-FFF2-40B4-BE49-F238E27FC236}">
                <a16:creationId xmlns:a16="http://schemas.microsoft.com/office/drawing/2014/main" id="{CFBA0954-4DE1-3996-731A-D6DFE5FE09A1}"/>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0FFA0C72-D314-3532-DC76-5A2D0B2075C0}"/>
              </a:ext>
            </a:extLst>
          </p:cNvPr>
          <p:cNvSpPr txBox="1"/>
          <p:nvPr userDrawn="1"/>
        </p:nvSpPr>
        <p:spPr>
          <a:xfrm>
            <a:off x="850233" y="733269"/>
            <a:ext cx="4010526" cy="646331"/>
          </a:xfrm>
          <a:prstGeom prst="rect">
            <a:avLst/>
          </a:prstGeom>
          <a:noFill/>
        </p:spPr>
        <p:txBody>
          <a:bodyPr wrap="square" rtlCol="0">
            <a:spAutoFit/>
          </a:bodyPr>
          <a:lstStyle/>
          <a:p>
            <a:r>
              <a:rPr lang="en-AU" sz="3600" b="1">
                <a:latin typeface="Calibri" panose="020F0502020204030204" pitchFamily="34" charset="0"/>
                <a:ea typeface="Calibri" panose="020F0502020204030204" pitchFamily="34" charset="0"/>
                <a:cs typeface="Calibri" panose="020F0502020204030204" pitchFamily="34" charset="0"/>
              </a:rPr>
              <a:t>Learning intention</a:t>
            </a:r>
          </a:p>
        </p:txBody>
      </p:sp>
      <p:sp>
        <p:nvSpPr>
          <p:cNvPr id="6" name="TextBox 5">
            <a:extLst>
              <a:ext uri="{FF2B5EF4-FFF2-40B4-BE49-F238E27FC236}">
                <a16:creationId xmlns:a16="http://schemas.microsoft.com/office/drawing/2014/main" id="{C821641B-832A-45DF-BF74-721163E57E15}"/>
              </a:ext>
            </a:extLst>
          </p:cNvPr>
          <p:cNvSpPr txBox="1"/>
          <p:nvPr userDrawn="1"/>
        </p:nvSpPr>
        <p:spPr>
          <a:xfrm>
            <a:off x="890339" y="2798315"/>
            <a:ext cx="4010526" cy="646331"/>
          </a:xfrm>
          <a:prstGeom prst="rect">
            <a:avLst/>
          </a:prstGeom>
          <a:noFill/>
        </p:spPr>
        <p:txBody>
          <a:bodyPr wrap="square" rtlCol="0">
            <a:spAutoFit/>
          </a:bodyPr>
          <a:lstStyle/>
          <a:p>
            <a:r>
              <a:rPr lang="en-AU" sz="3600" b="1">
                <a:latin typeface="Calibri" panose="020F0502020204030204" pitchFamily="34" charset="0"/>
                <a:ea typeface="Calibri" panose="020F0502020204030204" pitchFamily="34" charset="0"/>
                <a:cs typeface="Calibri" panose="020F0502020204030204" pitchFamily="34" charset="0"/>
              </a:rPr>
              <a:t>Success criteria</a:t>
            </a:r>
          </a:p>
        </p:txBody>
      </p:sp>
      <p:sp>
        <p:nvSpPr>
          <p:cNvPr id="7" name="TextBox 6">
            <a:extLst>
              <a:ext uri="{FF2B5EF4-FFF2-40B4-BE49-F238E27FC236}">
                <a16:creationId xmlns:a16="http://schemas.microsoft.com/office/drawing/2014/main" id="{46AEB224-1DFE-0590-6EDA-B04334AC0AD2}"/>
              </a:ext>
            </a:extLst>
          </p:cNvPr>
          <p:cNvSpPr txBox="1"/>
          <p:nvPr userDrawn="1"/>
        </p:nvSpPr>
        <p:spPr>
          <a:xfrm>
            <a:off x="902913" y="1527734"/>
            <a:ext cx="9348717" cy="1015663"/>
          </a:xfrm>
          <a:prstGeom prst="rect">
            <a:avLst/>
          </a:prstGeom>
          <a:noFill/>
        </p:spPr>
        <p:txBody>
          <a:bodyPr wrap="square" rtlCol="0">
            <a:spAutoFit/>
          </a:bodyPr>
          <a:lstStyle/>
          <a:p>
            <a:r>
              <a:rPr lang="en-US" sz="3000">
                <a:solidFill>
                  <a:srgbClr val="0E1E42"/>
                </a:solidFill>
                <a:ea typeface="+mj-lt"/>
                <a:cs typeface="+mj-lt"/>
              </a:rPr>
              <a:t>We are learning about letters and sounds so that we can read and </a:t>
            </a:r>
            <a:r>
              <a:rPr lang="en-US" sz="3000">
                <a:ea typeface="+mj-lt"/>
                <a:cs typeface="+mj-lt"/>
              </a:rPr>
              <a:t>spell</a:t>
            </a:r>
            <a:r>
              <a:rPr lang="en-US" sz="3000">
                <a:solidFill>
                  <a:srgbClr val="0E1E42"/>
                </a:solidFill>
                <a:ea typeface="+mj-lt"/>
                <a:cs typeface="+mj-lt"/>
              </a:rPr>
              <a:t> words.</a:t>
            </a:r>
            <a:endParaRPr lang="en-US" sz="3000">
              <a:solidFill>
                <a:srgbClr val="0E1E42"/>
              </a:solidFill>
            </a:endParaRPr>
          </a:p>
        </p:txBody>
      </p:sp>
      <p:sp>
        <p:nvSpPr>
          <p:cNvPr id="8" name="Title 7">
            <a:extLst>
              <a:ext uri="{FF2B5EF4-FFF2-40B4-BE49-F238E27FC236}">
                <a16:creationId xmlns:a16="http://schemas.microsoft.com/office/drawing/2014/main" id="{9AB40A63-5874-B771-8F1C-0F23D57962E5}"/>
              </a:ext>
            </a:extLst>
          </p:cNvPr>
          <p:cNvSpPr>
            <a:spLocks noGrp="1"/>
          </p:cNvSpPr>
          <p:nvPr>
            <p:ph type="title"/>
          </p:nvPr>
        </p:nvSpPr>
        <p:spPr>
          <a:xfrm>
            <a:off x="0" y="-14272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7116688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You do BLANK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9" name="Rounded Rectangle 8">
            <a:extLst>
              <a:ext uri="{FF2B5EF4-FFF2-40B4-BE49-F238E27FC236}">
                <a16:creationId xmlns:a16="http://schemas.microsoft.com/office/drawing/2014/main" id="{B5D26BC6-CEDA-154D-956A-5B394817DCCD}"/>
              </a:ext>
            </a:extLst>
          </p:cNvPr>
          <p:cNvSpPr/>
          <p:nvPr userDrawn="1"/>
        </p:nvSpPr>
        <p:spPr>
          <a:xfrm>
            <a:off x="283765" y="299356"/>
            <a:ext cx="1864212" cy="637867"/>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02B96A27-393F-0744-BED6-5A448D514A33}"/>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You do</a:t>
            </a:r>
          </a:p>
        </p:txBody>
      </p:sp>
      <p:sp>
        <p:nvSpPr>
          <p:cNvPr id="16" name="Rounded Rectangle 15">
            <a:extLst>
              <a:ext uri="{FF2B5EF4-FFF2-40B4-BE49-F238E27FC236}">
                <a16:creationId xmlns:a16="http://schemas.microsoft.com/office/drawing/2014/main" id="{D90A1C79-2A5E-F140-908F-59F9D0067F30}"/>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3" descr="Users outline">
            <a:extLst>
              <a:ext uri="{FF2B5EF4-FFF2-40B4-BE49-F238E27FC236}">
                <a16:creationId xmlns:a16="http://schemas.microsoft.com/office/drawing/2014/main" id="{09876D47-6856-3548-9088-DDD24ACAF422}"/>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3" name="Rectangle: Rounded Corners 2">
            <a:extLst>
              <a:ext uri="{FF2B5EF4-FFF2-40B4-BE49-F238E27FC236}">
                <a16:creationId xmlns:a16="http://schemas.microsoft.com/office/drawing/2014/main" id="{C5EA6789-4D8F-68D6-C838-A317D329F9E0}"/>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2" name="Rectangle 1">
            <a:extLst>
              <a:ext uri="{FF2B5EF4-FFF2-40B4-BE49-F238E27FC236}">
                <a16:creationId xmlns:a16="http://schemas.microsoft.com/office/drawing/2014/main" id="{D95F5AC2-AFA5-6066-DE32-126727065559}"/>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7">
            <a:extLst>
              <a:ext uri="{FF2B5EF4-FFF2-40B4-BE49-F238E27FC236}">
                <a16:creationId xmlns:a16="http://schemas.microsoft.com/office/drawing/2014/main" id="{DA90E3F0-C636-EDB8-CA8F-657E29ECBD96}"/>
              </a:ext>
            </a:extLst>
          </p:cNvPr>
          <p:cNvSpPr>
            <a:spLocks noGrp="1"/>
          </p:cNvSpPr>
          <p:nvPr>
            <p:ph type="title"/>
          </p:nvPr>
        </p:nvSpPr>
        <p:spPr>
          <a:xfrm>
            <a:off x="0" y="-14272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5163702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We do + Pen  BLANK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9" name="Rounded Rectangle 28">
            <a:extLst>
              <a:ext uri="{FF2B5EF4-FFF2-40B4-BE49-F238E27FC236}">
                <a16:creationId xmlns:a16="http://schemas.microsoft.com/office/drawing/2014/main" id="{9768AE3E-F66F-0642-8496-C74D7D9185FD}"/>
              </a:ext>
            </a:extLst>
          </p:cNvPr>
          <p:cNvSpPr/>
          <p:nvPr userDrawn="1"/>
        </p:nvSpPr>
        <p:spPr>
          <a:xfrm>
            <a:off x="10048357"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Classroom outline">
            <a:extLst>
              <a:ext uri="{FF2B5EF4-FFF2-40B4-BE49-F238E27FC236}">
                <a16:creationId xmlns:a16="http://schemas.microsoft.com/office/drawing/2014/main" id="{42F3DE25-53ED-2246-AF75-1AD14DC030F3}"/>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sp>
        <p:nvSpPr>
          <p:cNvPr id="32" name="Rounded Rectangle 31">
            <a:extLst>
              <a:ext uri="{FF2B5EF4-FFF2-40B4-BE49-F238E27FC236}">
                <a16:creationId xmlns:a16="http://schemas.microsoft.com/office/drawing/2014/main" id="{1ADE0065-6921-4F47-A748-053EB5204B6E}"/>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Pencil outline">
            <a:extLst>
              <a:ext uri="{FF2B5EF4-FFF2-40B4-BE49-F238E27FC236}">
                <a16:creationId xmlns:a16="http://schemas.microsoft.com/office/drawing/2014/main" id="{370E713A-9177-A845-A4D1-AABC0B3DE720}"/>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2679" y="362244"/>
            <a:ext cx="490017" cy="490017"/>
          </a:xfrm>
          <a:prstGeom prst="rect">
            <a:avLst/>
          </a:prstGeom>
        </p:spPr>
      </p:pic>
      <p:sp>
        <p:nvSpPr>
          <p:cNvPr id="4" name="Rectangle: Rounded Corners 3">
            <a:extLst>
              <a:ext uri="{FF2B5EF4-FFF2-40B4-BE49-F238E27FC236}">
                <a16:creationId xmlns:a16="http://schemas.microsoft.com/office/drawing/2014/main" id="{F921B701-256D-4EE3-A3E2-62E7E69E55A8}"/>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5" name="Rounded Rectangle 8">
            <a:extLst>
              <a:ext uri="{FF2B5EF4-FFF2-40B4-BE49-F238E27FC236}">
                <a16:creationId xmlns:a16="http://schemas.microsoft.com/office/drawing/2014/main" id="{1AB0E661-0A64-30C7-E942-62ABF8A98D2E}"/>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a:extLst>
              <a:ext uri="{FF2B5EF4-FFF2-40B4-BE49-F238E27FC236}">
                <a16:creationId xmlns:a16="http://schemas.microsoft.com/office/drawing/2014/main" id="{D227854A-0CF0-BE50-14CB-D31DCD324790}"/>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2" name="Rectangle 1">
            <a:extLst>
              <a:ext uri="{FF2B5EF4-FFF2-40B4-BE49-F238E27FC236}">
                <a16:creationId xmlns:a16="http://schemas.microsoft.com/office/drawing/2014/main" id="{761F0A6A-CED5-0D2F-91A2-6E13A61EDA2B}"/>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7">
            <a:extLst>
              <a:ext uri="{FF2B5EF4-FFF2-40B4-BE49-F238E27FC236}">
                <a16:creationId xmlns:a16="http://schemas.microsoft.com/office/drawing/2014/main" id="{3EC03E7C-8905-D3F0-7805-D6FDCAE610AE}"/>
              </a:ext>
            </a:extLst>
          </p:cNvPr>
          <p:cNvSpPr>
            <a:spLocks noGrp="1"/>
          </p:cNvSpPr>
          <p:nvPr>
            <p:ph type="title"/>
          </p:nvPr>
        </p:nvSpPr>
        <p:spPr>
          <a:xfrm>
            <a:off x="0" y="-14272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6095264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We do + view + pen  BLANK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Pencil outline">
            <a:extLst>
              <a:ext uri="{FF2B5EF4-FFF2-40B4-BE49-F238E27FC236}">
                <a16:creationId xmlns:a16="http://schemas.microsoft.com/office/drawing/2014/main" id="{5CB82430-18DF-7545-9731-3D881D3DE8F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31" name="Rounded Rectangle 30">
            <a:extLst>
              <a:ext uri="{FF2B5EF4-FFF2-40B4-BE49-F238E27FC236}">
                <a16:creationId xmlns:a16="http://schemas.microsoft.com/office/drawing/2014/main" id="{D7C5CAB6-3B58-A249-893A-EA859AF97840}"/>
              </a:ext>
            </a:extLst>
          </p:cNvPr>
          <p:cNvSpPr/>
          <p:nvPr userDrawn="1"/>
        </p:nvSpPr>
        <p:spPr>
          <a:xfrm>
            <a:off x="9066803"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Classroom outline">
            <a:extLst>
              <a:ext uri="{FF2B5EF4-FFF2-40B4-BE49-F238E27FC236}">
                <a16:creationId xmlns:a16="http://schemas.microsoft.com/office/drawing/2014/main" id="{8341F421-BDBE-D347-9720-F9EA553EA89C}"/>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98736" y="307816"/>
            <a:ext cx="612851" cy="612851"/>
          </a:xfrm>
          <a:prstGeom prst="rect">
            <a:avLst/>
          </a:prstGeom>
        </p:spPr>
      </p:pic>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Glasses outline">
            <a:extLst>
              <a:ext uri="{FF2B5EF4-FFF2-40B4-BE49-F238E27FC236}">
                <a16:creationId xmlns:a16="http://schemas.microsoft.com/office/drawing/2014/main" id="{C00DD916-DAEB-EE45-8E7F-C401A95410FE}"/>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159737" y="307816"/>
            <a:ext cx="638589" cy="638589"/>
          </a:xfrm>
          <a:prstGeom prst="rect">
            <a:avLst/>
          </a:prstGeom>
        </p:spPr>
      </p:pic>
      <p:sp>
        <p:nvSpPr>
          <p:cNvPr id="3" name="Rectangle: Rounded Corners 2">
            <a:extLst>
              <a:ext uri="{FF2B5EF4-FFF2-40B4-BE49-F238E27FC236}">
                <a16:creationId xmlns:a16="http://schemas.microsoft.com/office/drawing/2014/main" id="{9F7FD86A-21A3-CAC8-2587-2C09DB1B16ED}"/>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BB8CFAA8-DE23-29F1-DE00-2A5877A1DAC0}"/>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F5930D14-635E-5CBB-2918-AAA5B9FE9933}"/>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2" name="Rectangle 1">
            <a:extLst>
              <a:ext uri="{FF2B5EF4-FFF2-40B4-BE49-F238E27FC236}">
                <a16:creationId xmlns:a16="http://schemas.microsoft.com/office/drawing/2014/main" id="{3C47619E-4365-EDBA-42ED-48790C5C96ED}"/>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7">
            <a:extLst>
              <a:ext uri="{FF2B5EF4-FFF2-40B4-BE49-F238E27FC236}">
                <a16:creationId xmlns:a16="http://schemas.microsoft.com/office/drawing/2014/main" id="{12EBE226-7414-A169-57FE-F1926D68ABA0}"/>
              </a:ext>
            </a:extLst>
          </p:cNvPr>
          <p:cNvSpPr>
            <a:spLocks noGrp="1"/>
          </p:cNvSpPr>
          <p:nvPr>
            <p:ph type="title"/>
          </p:nvPr>
        </p:nvSpPr>
        <p:spPr>
          <a:xfrm>
            <a:off x="0" y="-14272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3659557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We do +  pen + chin BLANK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ounded Rectangle 30">
            <a:extLst>
              <a:ext uri="{FF2B5EF4-FFF2-40B4-BE49-F238E27FC236}">
                <a16:creationId xmlns:a16="http://schemas.microsoft.com/office/drawing/2014/main" id="{D7C5CAB6-3B58-A249-893A-EA859AF97840}"/>
              </a:ext>
            </a:extLst>
          </p:cNvPr>
          <p:cNvSpPr/>
          <p:nvPr userDrawn="1"/>
        </p:nvSpPr>
        <p:spPr>
          <a:xfrm>
            <a:off x="9066803"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Classroom outline">
            <a:extLst>
              <a:ext uri="{FF2B5EF4-FFF2-40B4-BE49-F238E27FC236}">
                <a16:creationId xmlns:a16="http://schemas.microsoft.com/office/drawing/2014/main" id="{8341F421-BDBE-D347-9720-F9EA553EA89C}"/>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198736" y="307816"/>
            <a:ext cx="612851" cy="612851"/>
          </a:xfrm>
          <a:prstGeom prst="rect">
            <a:avLst/>
          </a:prstGeom>
        </p:spPr>
      </p:pic>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9F7FD86A-21A3-CAC8-2587-2C09DB1B16ED}"/>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BB8CFAA8-DE23-29F1-DE00-2A5877A1DAC0}"/>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F5930D14-635E-5CBB-2918-AAA5B9FE9933}"/>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pic>
        <p:nvPicPr>
          <p:cNvPr id="29" name="Graphic 28" descr="Pencil outline">
            <a:extLst>
              <a:ext uri="{FF2B5EF4-FFF2-40B4-BE49-F238E27FC236}">
                <a16:creationId xmlns:a16="http://schemas.microsoft.com/office/drawing/2014/main" id="{5CB82430-18DF-7545-9731-3D881D3DE8F5}"/>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242468" y="377327"/>
            <a:ext cx="490017" cy="490017"/>
          </a:xfrm>
          <a:prstGeom prst="rect">
            <a:avLst/>
          </a:prstGeom>
        </p:spPr>
      </p:pic>
      <p:pic>
        <p:nvPicPr>
          <p:cNvPr id="6" name="Picture 5">
            <a:extLst>
              <a:ext uri="{FF2B5EF4-FFF2-40B4-BE49-F238E27FC236}">
                <a16:creationId xmlns:a16="http://schemas.microsoft.com/office/drawing/2014/main" id="{4043EDB4-A149-1E60-6174-9FAD771EA2E6}"/>
              </a:ext>
            </a:extLst>
          </p:cNvPr>
          <p:cNvPicPr>
            <a:picLocks noChangeAspect="1"/>
          </p:cNvPicPr>
          <p:nvPr userDrawn="1"/>
        </p:nvPicPr>
        <p:blipFill>
          <a:blip r:embed="rId7"/>
          <a:stretch>
            <a:fillRect/>
          </a:stretch>
        </p:blipFill>
        <p:spPr>
          <a:xfrm>
            <a:off x="11120768" y="208824"/>
            <a:ext cx="695004" cy="810838"/>
          </a:xfrm>
          <a:prstGeom prst="rect">
            <a:avLst/>
          </a:prstGeom>
        </p:spPr>
      </p:pic>
      <p:sp>
        <p:nvSpPr>
          <p:cNvPr id="8" name="Rectangle 7">
            <a:extLst>
              <a:ext uri="{FF2B5EF4-FFF2-40B4-BE49-F238E27FC236}">
                <a16:creationId xmlns:a16="http://schemas.microsoft.com/office/drawing/2014/main" id="{D79CF4C8-3A62-0ECE-9A71-497F8F8E1D07}"/>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7">
            <a:extLst>
              <a:ext uri="{FF2B5EF4-FFF2-40B4-BE49-F238E27FC236}">
                <a16:creationId xmlns:a16="http://schemas.microsoft.com/office/drawing/2014/main" id="{F3FBEB3B-1D27-AB33-30D0-FE4C9B0686EC}"/>
              </a:ext>
            </a:extLst>
          </p:cNvPr>
          <p:cNvSpPr>
            <a:spLocks noGrp="1"/>
          </p:cNvSpPr>
          <p:nvPr>
            <p:ph type="title"/>
          </p:nvPr>
        </p:nvSpPr>
        <p:spPr>
          <a:xfrm>
            <a:off x="0" y="-14272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4767277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Review + You do +  pen + chin BLANK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9F7FD86A-21A3-CAC8-2587-2C09DB1B16ED}"/>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BB8CFAA8-DE23-29F1-DE00-2A5877A1DAC0}"/>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F5930D14-635E-5CBB-2918-AAA5B9FE9933}"/>
              </a:ext>
            </a:extLst>
          </p:cNvPr>
          <p:cNvSpPr txBox="1">
            <a:spLocks/>
          </p:cNvSpPr>
          <p:nvPr userDrawn="1"/>
        </p:nvSpPr>
        <p:spPr>
          <a:xfrm>
            <a:off x="283764" y="301851"/>
            <a:ext cx="184018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Review</a:t>
            </a:r>
          </a:p>
        </p:txBody>
      </p:sp>
      <p:pic>
        <p:nvPicPr>
          <p:cNvPr id="29" name="Graphic 28" descr="Pencil outline">
            <a:extLst>
              <a:ext uri="{FF2B5EF4-FFF2-40B4-BE49-F238E27FC236}">
                <a16:creationId xmlns:a16="http://schemas.microsoft.com/office/drawing/2014/main" id="{5CB82430-18DF-7545-9731-3D881D3DE8F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242468" y="377327"/>
            <a:ext cx="490017" cy="490017"/>
          </a:xfrm>
          <a:prstGeom prst="rect">
            <a:avLst/>
          </a:prstGeom>
        </p:spPr>
      </p:pic>
      <p:pic>
        <p:nvPicPr>
          <p:cNvPr id="6" name="Picture 5">
            <a:extLst>
              <a:ext uri="{FF2B5EF4-FFF2-40B4-BE49-F238E27FC236}">
                <a16:creationId xmlns:a16="http://schemas.microsoft.com/office/drawing/2014/main" id="{4043EDB4-A149-1E60-6174-9FAD771EA2E6}"/>
              </a:ext>
            </a:extLst>
          </p:cNvPr>
          <p:cNvPicPr>
            <a:picLocks noChangeAspect="1"/>
          </p:cNvPicPr>
          <p:nvPr userDrawn="1"/>
        </p:nvPicPr>
        <p:blipFill>
          <a:blip r:embed="rId5"/>
          <a:stretch>
            <a:fillRect/>
          </a:stretch>
        </p:blipFill>
        <p:spPr>
          <a:xfrm>
            <a:off x="11120768" y="208824"/>
            <a:ext cx="695004" cy="810838"/>
          </a:xfrm>
          <a:prstGeom prst="rect">
            <a:avLst/>
          </a:prstGeom>
        </p:spPr>
      </p:pic>
      <p:sp>
        <p:nvSpPr>
          <p:cNvPr id="9" name="Rectangle 8">
            <a:extLst>
              <a:ext uri="{FF2B5EF4-FFF2-40B4-BE49-F238E27FC236}">
                <a16:creationId xmlns:a16="http://schemas.microsoft.com/office/drawing/2014/main" id="{852D95E8-D613-402D-6FD8-D350A9B27A25}"/>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7">
            <a:extLst>
              <a:ext uri="{FF2B5EF4-FFF2-40B4-BE49-F238E27FC236}">
                <a16:creationId xmlns:a16="http://schemas.microsoft.com/office/drawing/2014/main" id="{7183E43B-DED9-2893-35EF-D8196B6A3328}"/>
              </a:ext>
            </a:extLst>
          </p:cNvPr>
          <p:cNvSpPr>
            <a:spLocks noGrp="1"/>
          </p:cNvSpPr>
          <p:nvPr>
            <p:ph type="title"/>
          </p:nvPr>
        </p:nvSpPr>
        <p:spPr>
          <a:xfrm>
            <a:off x="0" y="-1427226"/>
            <a:ext cx="10515600" cy="1325563"/>
          </a:xfrm>
        </p:spPr>
        <p:txBody>
          <a:bodyPr/>
          <a:lstStyle/>
          <a:p>
            <a:r>
              <a:rPr lang="en-US"/>
              <a:t>Click to edit Master title style</a:t>
            </a:r>
            <a:endParaRPr lang="en-AU"/>
          </a:p>
        </p:txBody>
      </p:sp>
      <p:pic>
        <p:nvPicPr>
          <p:cNvPr id="11" name="Picture 10">
            <a:extLst>
              <a:ext uri="{FF2B5EF4-FFF2-40B4-BE49-F238E27FC236}">
                <a16:creationId xmlns:a16="http://schemas.microsoft.com/office/drawing/2014/main" id="{D87616D9-907C-1091-7239-0C7B39648DD8}"/>
              </a:ext>
            </a:extLst>
          </p:cNvPr>
          <p:cNvPicPr>
            <a:picLocks noChangeAspect="1"/>
          </p:cNvPicPr>
          <p:nvPr userDrawn="1"/>
        </p:nvPicPr>
        <p:blipFill>
          <a:blip r:embed="rId6"/>
          <a:stretch>
            <a:fillRect/>
          </a:stretch>
        </p:blipFill>
        <p:spPr>
          <a:xfrm>
            <a:off x="8974764" y="277881"/>
            <a:ext cx="877900" cy="688908"/>
          </a:xfrm>
          <a:prstGeom prst="rect">
            <a:avLst/>
          </a:prstGeom>
        </p:spPr>
      </p:pic>
    </p:spTree>
    <p:extLst>
      <p:ext uri="{BB962C8B-B14F-4D97-AF65-F5344CB8AC3E}">
        <p14:creationId xmlns:p14="http://schemas.microsoft.com/office/powerpoint/2010/main" val="29718763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Review + You do +  pen + chin BLANK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9F7FD86A-21A3-CAC8-2587-2C09DB1B16ED}"/>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BB8CFAA8-DE23-29F1-DE00-2A5877A1DAC0}"/>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F5930D14-635E-5CBB-2918-AAA5B9FE9933}"/>
              </a:ext>
            </a:extLst>
          </p:cNvPr>
          <p:cNvSpPr txBox="1">
            <a:spLocks/>
          </p:cNvSpPr>
          <p:nvPr userDrawn="1"/>
        </p:nvSpPr>
        <p:spPr>
          <a:xfrm>
            <a:off x="283764" y="301851"/>
            <a:ext cx="184018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Review</a:t>
            </a:r>
          </a:p>
        </p:txBody>
      </p:sp>
      <p:pic>
        <p:nvPicPr>
          <p:cNvPr id="29" name="Graphic 28" descr="Pencil outline">
            <a:extLst>
              <a:ext uri="{FF2B5EF4-FFF2-40B4-BE49-F238E27FC236}">
                <a16:creationId xmlns:a16="http://schemas.microsoft.com/office/drawing/2014/main" id="{5CB82430-18DF-7545-9731-3D881D3DE8F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242468" y="377327"/>
            <a:ext cx="490017" cy="490017"/>
          </a:xfrm>
          <a:prstGeom prst="rect">
            <a:avLst/>
          </a:prstGeom>
        </p:spPr>
      </p:pic>
      <p:pic>
        <p:nvPicPr>
          <p:cNvPr id="6" name="Picture 5">
            <a:extLst>
              <a:ext uri="{FF2B5EF4-FFF2-40B4-BE49-F238E27FC236}">
                <a16:creationId xmlns:a16="http://schemas.microsoft.com/office/drawing/2014/main" id="{4043EDB4-A149-1E60-6174-9FAD771EA2E6}"/>
              </a:ext>
            </a:extLst>
          </p:cNvPr>
          <p:cNvPicPr>
            <a:picLocks noChangeAspect="1"/>
          </p:cNvPicPr>
          <p:nvPr userDrawn="1"/>
        </p:nvPicPr>
        <p:blipFill>
          <a:blip r:embed="rId5"/>
          <a:stretch>
            <a:fillRect/>
          </a:stretch>
        </p:blipFill>
        <p:spPr>
          <a:xfrm>
            <a:off x="11120768" y="208824"/>
            <a:ext cx="695004" cy="810838"/>
          </a:xfrm>
          <a:prstGeom prst="rect">
            <a:avLst/>
          </a:prstGeom>
        </p:spPr>
      </p:pic>
      <p:sp>
        <p:nvSpPr>
          <p:cNvPr id="9" name="Rectangle 8">
            <a:extLst>
              <a:ext uri="{FF2B5EF4-FFF2-40B4-BE49-F238E27FC236}">
                <a16:creationId xmlns:a16="http://schemas.microsoft.com/office/drawing/2014/main" id="{10CA7F27-C448-DA4C-D465-373204AD61C7}"/>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7">
            <a:extLst>
              <a:ext uri="{FF2B5EF4-FFF2-40B4-BE49-F238E27FC236}">
                <a16:creationId xmlns:a16="http://schemas.microsoft.com/office/drawing/2014/main" id="{85242F1E-5018-41FF-7595-4486F86ECAB5}"/>
              </a:ext>
            </a:extLst>
          </p:cNvPr>
          <p:cNvSpPr>
            <a:spLocks noGrp="1"/>
          </p:cNvSpPr>
          <p:nvPr>
            <p:ph type="title"/>
          </p:nvPr>
        </p:nvSpPr>
        <p:spPr>
          <a:xfrm>
            <a:off x="0" y="-1427226"/>
            <a:ext cx="10515600" cy="1325563"/>
          </a:xfrm>
        </p:spPr>
        <p:txBody>
          <a:bodyPr/>
          <a:lstStyle/>
          <a:p>
            <a:r>
              <a:rPr lang="en-US"/>
              <a:t>Click to edit Master title style</a:t>
            </a:r>
            <a:endParaRPr lang="en-AU"/>
          </a:p>
        </p:txBody>
      </p:sp>
      <p:pic>
        <p:nvPicPr>
          <p:cNvPr id="10" name="Picture 9">
            <a:extLst>
              <a:ext uri="{FF2B5EF4-FFF2-40B4-BE49-F238E27FC236}">
                <a16:creationId xmlns:a16="http://schemas.microsoft.com/office/drawing/2014/main" id="{4540271D-B090-C1D1-42BD-A794C9DBBD31}"/>
              </a:ext>
            </a:extLst>
          </p:cNvPr>
          <p:cNvPicPr>
            <a:picLocks noChangeAspect="1"/>
          </p:cNvPicPr>
          <p:nvPr userDrawn="1"/>
        </p:nvPicPr>
        <p:blipFill>
          <a:blip r:embed="rId6"/>
          <a:stretch>
            <a:fillRect/>
          </a:stretch>
        </p:blipFill>
        <p:spPr>
          <a:xfrm>
            <a:off x="8974764" y="277881"/>
            <a:ext cx="877900" cy="688908"/>
          </a:xfrm>
          <a:prstGeom prst="rect">
            <a:avLst/>
          </a:prstGeom>
        </p:spPr>
      </p:pic>
    </p:spTree>
    <p:extLst>
      <p:ext uri="{BB962C8B-B14F-4D97-AF65-F5344CB8AC3E}">
        <p14:creationId xmlns:p14="http://schemas.microsoft.com/office/powerpoint/2010/main" val="40637332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0F18C0A-A42C-4D0E-94B9-3FDF9E1FE5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595DAE1-7B8B-4C7C-83FF-3DD6341096D6}" type="datetimeFigureOut">
              <a:rPr lang="en-AU" smtClean="0"/>
              <a:t>29/04/2025</a:t>
            </a:fld>
            <a:endParaRPr lang="en-AU"/>
          </a:p>
        </p:txBody>
      </p:sp>
      <p:sp>
        <p:nvSpPr>
          <p:cNvPr id="5" name="Footer Placeholder 4">
            <a:extLst>
              <a:ext uri="{FF2B5EF4-FFF2-40B4-BE49-F238E27FC236}">
                <a16:creationId xmlns:a16="http://schemas.microsoft.com/office/drawing/2014/main" id="{A1F79769-F158-4776-B700-9935E348B1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 2021 Commonwealth of Australia, unless otherwise indicated. Creative Commons Attribution 4.0, unless otherwise indicated.</a:t>
            </a:r>
            <a:endParaRPr lang="en-AU"/>
          </a:p>
        </p:txBody>
      </p:sp>
      <p:sp>
        <p:nvSpPr>
          <p:cNvPr id="6" name="Slide Number Placeholder 5">
            <a:extLst>
              <a:ext uri="{FF2B5EF4-FFF2-40B4-BE49-F238E27FC236}">
                <a16:creationId xmlns:a16="http://schemas.microsoft.com/office/drawing/2014/main" id="{BD6AE215-8FC2-4F79-B2ED-DF41FC3171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0705A-9875-450F-9AE0-9789426F280F}" type="slidenum">
              <a:rPr lang="en-AU" smtClean="0"/>
              <a:t>‹#›</a:t>
            </a:fld>
            <a:endParaRPr lang="en-AU"/>
          </a:p>
        </p:txBody>
      </p:sp>
    </p:spTree>
    <p:extLst>
      <p:ext uri="{BB962C8B-B14F-4D97-AF65-F5344CB8AC3E}">
        <p14:creationId xmlns:p14="http://schemas.microsoft.com/office/powerpoint/2010/main" val="1034081160"/>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696" r:id="rId4"/>
    <p:sldLayoutId id="2147483697" r:id="rId5"/>
    <p:sldLayoutId id="2147483705" r:id="rId6"/>
    <p:sldLayoutId id="2147483709" r:id="rId7"/>
    <p:sldLayoutId id="2147483715" r:id="rId8"/>
    <p:sldLayoutId id="2147483716" r:id="rId9"/>
    <p:sldLayoutId id="2147483717" r:id="rId10"/>
    <p:sldLayoutId id="2147483718" r:id="rId11"/>
    <p:sldLayoutId id="2147483724" r:id="rId12"/>
    <p:sldLayoutId id="2147483698" r:id="rId13"/>
    <p:sldLayoutId id="2147483703" r:id="rId14"/>
    <p:sldLayoutId id="2147483699" r:id="rId15"/>
    <p:sldLayoutId id="2147483701" r:id="rId16"/>
    <p:sldLayoutId id="2147483702" r:id="rId17"/>
    <p:sldLayoutId id="2147483704" r:id="rId18"/>
    <p:sldLayoutId id="2147483708" r:id="rId19"/>
    <p:sldLayoutId id="2147483711" r:id="rId20"/>
    <p:sldLayoutId id="2147483712" r:id="rId21"/>
    <p:sldLayoutId id="2147483713" r:id="rId22"/>
    <p:sldLayoutId id="2147483691" r:id="rId23"/>
    <p:sldLayoutId id="2147483714" r:id="rId24"/>
    <p:sldLayoutId id="2147483692" r:id="rId25"/>
    <p:sldLayoutId id="2147483693" r:id="rId26"/>
    <p:sldLayoutId id="2147483694" r:id="rId2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1.xml"/><Relationship Id="rId1" Type="http://schemas.openxmlformats.org/officeDocument/2006/relationships/slideLayout" Target="../slideLayouts/slideLayout9.xml"/><Relationship Id="rId5" Type="http://schemas.openxmlformats.org/officeDocument/2006/relationships/image" Target="../media/image36.png"/><Relationship Id="rId4" Type="http://schemas.openxmlformats.org/officeDocument/2006/relationships/image" Target="../media/image35.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4.xml"/><Relationship Id="rId1" Type="http://schemas.openxmlformats.org/officeDocument/2006/relationships/slideLayout" Target="../slideLayouts/slideLayout9.xml"/><Relationship Id="rId4" Type="http://schemas.openxmlformats.org/officeDocument/2006/relationships/image" Target="../media/image30.sv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1.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xml"/><Relationship Id="rId1" Type="http://schemas.openxmlformats.org/officeDocument/2006/relationships/tags" Target="../tags/tag3.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6.xml"/><Relationship Id="rId1" Type="http://schemas.openxmlformats.org/officeDocument/2006/relationships/tags" Target="../tags/tag4.xml"/><Relationship Id="rId4" Type="http://schemas.openxmlformats.org/officeDocument/2006/relationships/image" Target="../media/image37.png"/></Relationships>
</file>

<file path=ppt/slides/_rels/slide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xml"/><Relationship Id="rId1" Type="http://schemas.openxmlformats.org/officeDocument/2006/relationships/slideLayout" Target="../slideLayouts/slideLayout24.xml"/><Relationship Id="rId4" Type="http://schemas.openxmlformats.org/officeDocument/2006/relationships/image" Target="file:////Volumes/Big%20Storage/0_For%20MacBook%20Pro%20Changeover/ESA%20Design/0_2024%20WIP/LitHub%20Phases%20Templates/PP%20Templates/Links/phon-aware_circle-arrows-white.png" TargetMode="Externa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6.xml"/><Relationship Id="rId1" Type="http://schemas.openxmlformats.org/officeDocument/2006/relationships/tags" Target="../tags/tag5.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5.xml"/><Relationship Id="rId1" Type="http://schemas.openxmlformats.org/officeDocument/2006/relationships/tags" Target="../tags/tag6.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7.xml"/><Relationship Id="rId1" Type="http://schemas.openxmlformats.org/officeDocument/2006/relationships/tags" Target="../tags/tag7.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7.xml"/><Relationship Id="rId1" Type="http://schemas.openxmlformats.org/officeDocument/2006/relationships/tags" Target="../tags/tag8.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7.xml"/><Relationship Id="rId1" Type="http://schemas.openxmlformats.org/officeDocument/2006/relationships/tags" Target="../tags/tag9.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4.xml"/><Relationship Id="rId1" Type="http://schemas.openxmlformats.org/officeDocument/2006/relationships/tags" Target="../tags/tag10.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4.xml"/><Relationship Id="rId1" Type="http://schemas.openxmlformats.org/officeDocument/2006/relationships/tags" Target="../tags/tag11.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4.xml"/><Relationship Id="rId1" Type="http://schemas.openxmlformats.org/officeDocument/2006/relationships/tags" Target="../tags/tag12.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6.xml"/><Relationship Id="rId1" Type="http://schemas.openxmlformats.org/officeDocument/2006/relationships/tags" Target="../tags/tag13.xml"/><Relationship Id="rId4" Type="http://schemas.openxmlformats.org/officeDocument/2006/relationships/image" Target="../media/image38.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6.xml"/><Relationship Id="rId1" Type="http://schemas.openxmlformats.org/officeDocument/2006/relationships/tags" Target="../tags/tag14.xml"/><Relationship Id="rId5" Type="http://schemas.openxmlformats.org/officeDocument/2006/relationships/image" Target="../media/image39.png"/><Relationship Id="rId4" Type="http://schemas.openxmlformats.org/officeDocument/2006/relationships/image" Target="../media/image38.png"/></Relationships>
</file>

<file path=ppt/slides/_rels/slide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xml"/><Relationship Id="rId1" Type="http://schemas.openxmlformats.org/officeDocument/2006/relationships/slideLayout" Target="../slideLayouts/slideLayout11.xml"/><Relationship Id="rId5" Type="http://schemas.openxmlformats.org/officeDocument/2006/relationships/image" Target="../media/image28.png"/><Relationship Id="rId4" Type="http://schemas.openxmlformats.org/officeDocument/2006/relationships/image" Target="file:////Volumes/Big%20Storage/0_For%20MacBook%20Pro%20Changeover/ESA%20Design/0_2024%20WIP/LitHub%20Phases%20Templates/PP%20Templates/Links/short%20vowel%20icon.png" TargetMode="Externa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6.xml"/><Relationship Id="rId1" Type="http://schemas.openxmlformats.org/officeDocument/2006/relationships/tags" Target="../tags/tag15.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7.xml"/><Relationship Id="rId1" Type="http://schemas.openxmlformats.org/officeDocument/2006/relationships/tags" Target="../tags/tag16.xml"/><Relationship Id="rId4" Type="http://schemas.openxmlformats.org/officeDocument/2006/relationships/image" Target="../media/image40.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7.xml"/><Relationship Id="rId1" Type="http://schemas.openxmlformats.org/officeDocument/2006/relationships/tags" Target="../tags/tag17.xml"/><Relationship Id="rId5" Type="http://schemas.openxmlformats.org/officeDocument/2006/relationships/image" Target="../media/image38.png"/><Relationship Id="rId4" Type="http://schemas.openxmlformats.org/officeDocument/2006/relationships/image" Target="../media/image40.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7.xml"/><Relationship Id="rId1" Type="http://schemas.openxmlformats.org/officeDocument/2006/relationships/tags" Target="../tags/tag18.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40.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8.xml"/><Relationship Id="rId1" Type="http://schemas.openxmlformats.org/officeDocument/2006/relationships/tags" Target="../tags/tag19.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6.xml"/><Relationship Id="rId1" Type="http://schemas.openxmlformats.org/officeDocument/2006/relationships/tags" Target="../tags/tag20.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7.xml"/><Relationship Id="rId1" Type="http://schemas.openxmlformats.org/officeDocument/2006/relationships/tags" Target="../tags/tag21.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4.xml"/><Relationship Id="rId1" Type="http://schemas.openxmlformats.org/officeDocument/2006/relationships/tags" Target="../tags/tag22.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6.xml"/><Relationship Id="rId1" Type="http://schemas.openxmlformats.org/officeDocument/2006/relationships/tags" Target="../tags/tag23.xml"/><Relationship Id="rId5" Type="http://schemas.openxmlformats.org/officeDocument/2006/relationships/image" Target="../media/image30.svg"/><Relationship Id="rId4" Type="http://schemas.openxmlformats.org/officeDocument/2006/relationships/image" Target="../media/image29.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7.xml"/><Relationship Id="rId1" Type="http://schemas.openxmlformats.org/officeDocument/2006/relationships/tags" Target="../tags/tag24.xml"/><Relationship Id="rId5" Type="http://schemas.openxmlformats.org/officeDocument/2006/relationships/image" Target="../media/image30.svg"/><Relationship Id="rId4" Type="http://schemas.openxmlformats.org/officeDocument/2006/relationships/image" Target="../media/image29.png"/></Relationships>
</file>

<file path=ppt/slides/_rels/slide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xml"/><Relationship Id="rId1" Type="http://schemas.openxmlformats.org/officeDocument/2006/relationships/slideLayout" Target="../slideLayouts/slideLayout9.xml"/><Relationship Id="rId5" Type="http://schemas.openxmlformats.org/officeDocument/2006/relationships/image" Target="../media/image28.png"/><Relationship Id="rId4" Type="http://schemas.openxmlformats.org/officeDocument/2006/relationships/image" Target="file:////Volumes/Big%20Storage/0_For%20MacBook%20Pro%20Changeover/ESA%20Design/0_2024%20WIP/LitHub%20Phases%20Templates/PP%20Templates/Links/short%20vowel%20icon.png" TargetMode="External"/></Relationships>
</file>

<file path=ppt/slides/_rels/slide40.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notesSlide" Target="../notesSlides/notesSlide40.xml"/><Relationship Id="rId7" Type="http://schemas.openxmlformats.org/officeDocument/2006/relationships/image" Target="../media/image17.svg"/><Relationship Id="rId12" Type="http://schemas.openxmlformats.org/officeDocument/2006/relationships/image" Target="../media/image39.png"/><Relationship Id="rId2" Type="http://schemas.openxmlformats.org/officeDocument/2006/relationships/slideLayout" Target="../slideLayouts/slideLayout23.xml"/><Relationship Id="rId1" Type="http://schemas.openxmlformats.org/officeDocument/2006/relationships/tags" Target="../tags/tag25.xml"/><Relationship Id="rId6" Type="http://schemas.openxmlformats.org/officeDocument/2006/relationships/image" Target="../media/image16.png"/><Relationship Id="rId11" Type="http://schemas.openxmlformats.org/officeDocument/2006/relationships/image" Target="../media/image38.png"/><Relationship Id="rId5" Type="http://schemas.openxmlformats.org/officeDocument/2006/relationships/image" Target="../media/image42.svg"/><Relationship Id="rId10" Type="http://schemas.openxmlformats.org/officeDocument/2006/relationships/image" Target="../media/image40.png"/><Relationship Id="rId4" Type="http://schemas.openxmlformats.org/officeDocument/2006/relationships/image" Target="../media/image41.png"/><Relationship Id="rId9" Type="http://schemas.openxmlformats.org/officeDocument/2006/relationships/image" Target="../media/image19.sv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19.xml"/><Relationship Id="rId1" Type="http://schemas.openxmlformats.org/officeDocument/2006/relationships/tags" Target="../tags/tag26.xml"/><Relationship Id="rId4" Type="http://schemas.openxmlformats.org/officeDocument/2006/relationships/image" Target="../media/image43.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7" Type="http://schemas.openxmlformats.org/officeDocument/2006/relationships/image" Target="../media/image47.svg"/><Relationship Id="rId2" Type="http://schemas.openxmlformats.org/officeDocument/2006/relationships/slideLayout" Target="../slideLayouts/slideLayout4.xml"/><Relationship Id="rId1" Type="http://schemas.openxmlformats.org/officeDocument/2006/relationships/tags" Target="../tags/tag27.xml"/><Relationship Id="rId6" Type="http://schemas.openxmlformats.org/officeDocument/2006/relationships/image" Target="../media/image46.png"/><Relationship Id="rId5" Type="http://schemas.openxmlformats.org/officeDocument/2006/relationships/image" Target="../media/image45.svg"/><Relationship Id="rId4" Type="http://schemas.openxmlformats.org/officeDocument/2006/relationships/image" Target="../media/image44.png"/></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27.xml"/><Relationship Id="rId1" Type="http://schemas.openxmlformats.org/officeDocument/2006/relationships/tags" Target="../tags/tag2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6.xml"/><Relationship Id="rId1" Type="http://schemas.openxmlformats.org/officeDocument/2006/relationships/slideLayout" Target="../slideLayouts/slideLayout9.xml"/><Relationship Id="rId4" Type="http://schemas.openxmlformats.org/officeDocument/2006/relationships/image" Target="../media/image30.sv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8.xml"/><Relationship Id="rId1" Type="http://schemas.openxmlformats.org/officeDocument/2006/relationships/slideLayout" Target="../slideLayouts/slideLayout9.xml"/><Relationship Id="rId5" Type="http://schemas.openxmlformats.org/officeDocument/2006/relationships/image" Target="../media/image33.png"/><Relationship Id="rId4" Type="http://schemas.openxmlformats.org/officeDocument/2006/relationships/image" Target="../media/image32.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E192CB3-B945-9406-F3AE-9F952F274A67}"/>
              </a:ext>
            </a:extLst>
          </p:cNvPr>
          <p:cNvSpPr>
            <a:spLocks noGrp="1"/>
          </p:cNvSpPr>
          <p:nvPr>
            <p:ph type="title"/>
          </p:nvPr>
        </p:nvSpPr>
        <p:spPr/>
        <p:txBody>
          <a:bodyPr/>
          <a:lstStyle/>
          <a:p>
            <a:r>
              <a:rPr lang="en-US" sz="800" b="1">
                <a:solidFill>
                  <a:srgbClr val="E8EAED"/>
                </a:solidFill>
                <a:latin typeface="+mn-lt"/>
              </a:rPr>
              <a:t>Slide 1 Start of presentation, </a:t>
            </a:r>
            <a:r>
              <a:rPr lang="en-US" sz="800" b="1" err="1">
                <a:solidFill>
                  <a:srgbClr val="E8EAED"/>
                </a:solidFill>
                <a:latin typeface="+mn-lt"/>
              </a:rPr>
              <a:t>zz</a:t>
            </a:r>
            <a:r>
              <a:rPr lang="en-US" sz="800" b="1">
                <a:solidFill>
                  <a:srgbClr val="E8EAED"/>
                </a:solidFill>
                <a:latin typeface="+mn-lt"/>
              </a:rPr>
              <a:t> says /z/</a:t>
            </a:r>
            <a:endParaRPr lang="en-US" sz="800">
              <a:solidFill>
                <a:srgbClr val="E8EAED"/>
              </a:solidFill>
              <a:latin typeface="+mn-lt"/>
            </a:endParaRPr>
          </a:p>
        </p:txBody>
      </p:sp>
      <p:sp>
        <p:nvSpPr>
          <p:cNvPr id="2" name="TextBox 1">
            <a:extLst>
              <a:ext uri="{FF2B5EF4-FFF2-40B4-BE49-F238E27FC236}">
                <a16:creationId xmlns:a16="http://schemas.microsoft.com/office/drawing/2014/main" id="{28035A2A-DE0C-01B4-C016-D8B3619F63E0}"/>
              </a:ext>
            </a:extLst>
          </p:cNvPr>
          <p:cNvSpPr txBox="1"/>
          <p:nvPr/>
        </p:nvSpPr>
        <p:spPr>
          <a:xfrm>
            <a:off x="1046921" y="2775203"/>
            <a:ext cx="4586749" cy="1846659"/>
          </a:xfrm>
          <a:prstGeom prst="rect">
            <a:avLst/>
          </a:prstGeom>
          <a:noFill/>
        </p:spPr>
        <p:txBody>
          <a:bodyPr wrap="square">
            <a:spAutoFit/>
          </a:bodyPr>
          <a:lstStyle/>
          <a:p>
            <a:pPr algn="ctr">
              <a:spcBef>
                <a:spcPts val="400"/>
              </a:spcBef>
              <a:defRPr/>
            </a:pPr>
            <a:r>
              <a:rPr lang="en-US" sz="2600">
                <a:solidFill>
                  <a:prstClr val="black"/>
                </a:solidFill>
                <a:latin typeface="Calibri" panose="020F0502020204030204"/>
              </a:rPr>
              <a:t>ff   </a:t>
            </a:r>
            <a:r>
              <a:rPr lang="en-US" sz="2600" err="1">
                <a:solidFill>
                  <a:prstClr val="black"/>
                </a:solidFill>
                <a:latin typeface="Calibri" panose="020F0502020204030204"/>
              </a:rPr>
              <a:t>ll</a:t>
            </a:r>
            <a:r>
              <a:rPr lang="en-US" sz="2600">
                <a:solidFill>
                  <a:prstClr val="black"/>
                </a:solidFill>
                <a:latin typeface="Calibri" panose="020F0502020204030204"/>
              </a:rPr>
              <a:t>    ss   -s suffix </a:t>
            </a:r>
            <a:br>
              <a:rPr lang="en-US" sz="2600">
                <a:solidFill>
                  <a:prstClr val="black"/>
                </a:solidFill>
                <a:latin typeface="Calibri" panose="020F0502020204030204"/>
              </a:rPr>
            </a:br>
            <a:r>
              <a:rPr lang="en-US" sz="2600">
                <a:solidFill>
                  <a:prstClr val="black"/>
                </a:solidFill>
                <a:latin typeface="Calibri" panose="020F0502020204030204"/>
              </a:rPr>
              <a:t>Short and long vowels</a:t>
            </a:r>
            <a:br>
              <a:rPr lang="en-US" sz="2600">
                <a:solidFill>
                  <a:prstClr val="black"/>
                </a:solidFill>
                <a:latin typeface="Calibri" panose="020F0502020204030204"/>
              </a:rPr>
            </a:br>
            <a:r>
              <a:rPr lang="en-US" sz="2600">
                <a:solidFill>
                  <a:prstClr val="black"/>
                </a:solidFill>
                <a:latin typeface="Calibri" panose="020F0502020204030204"/>
              </a:rPr>
              <a:t>Open/closed one-syllable words</a:t>
            </a:r>
            <a:br>
              <a:rPr lang="en-US" sz="2600">
                <a:solidFill>
                  <a:prstClr val="black"/>
                </a:solidFill>
                <a:latin typeface="Calibri" panose="020F0502020204030204"/>
              </a:rPr>
            </a:br>
            <a:r>
              <a:rPr lang="en-US" sz="2600">
                <a:solidFill>
                  <a:prstClr val="black"/>
                </a:solidFill>
                <a:latin typeface="Calibri" panose="020F0502020204030204"/>
              </a:rPr>
              <a:t>what    where    there    here</a:t>
            </a:r>
            <a:r>
              <a:rPr kumimoji="0" lang="en-US" sz="3600" b="0" i="0" u="none" strike="noStrike" kern="1200" cap="none" spc="0" normalizeH="0" baseline="0" noProof="0">
                <a:ln>
                  <a:noFill/>
                </a:ln>
                <a:solidFill>
                  <a:srgbClr val="0E1E42"/>
                </a:solidFill>
                <a:effectLst/>
                <a:uLnTx/>
                <a:uFillTx/>
                <a:latin typeface="Calibri" panose="020F0502020204030204"/>
                <a:ea typeface="+mn-ea"/>
                <a:cs typeface="+mn-cs"/>
              </a:rPr>
              <a:t> </a:t>
            </a:r>
          </a:p>
        </p:txBody>
      </p:sp>
      <p:sp>
        <p:nvSpPr>
          <p:cNvPr id="10" name="TextBox 9">
            <a:extLst>
              <a:ext uri="{FF2B5EF4-FFF2-40B4-BE49-F238E27FC236}">
                <a16:creationId xmlns:a16="http://schemas.microsoft.com/office/drawing/2014/main" id="{81452288-61A4-56A0-A4D8-CA5C42CF9EE7}"/>
              </a:ext>
            </a:extLst>
          </p:cNvPr>
          <p:cNvSpPr txBox="1"/>
          <p:nvPr/>
        </p:nvSpPr>
        <p:spPr>
          <a:xfrm>
            <a:off x="6096000" y="3452312"/>
            <a:ext cx="5822196" cy="646331"/>
          </a:xfrm>
          <a:prstGeom prst="rect">
            <a:avLst/>
          </a:prstGeom>
          <a:noFill/>
        </p:spPr>
        <p:txBody>
          <a:bodyPr wrap="square">
            <a:spAutoFit/>
          </a:bodyPr>
          <a:lstStyle/>
          <a:p>
            <a:pPr marR="0" lvl="0" algn="ctr" defTabSz="914400" rtl="0" eaLnBrk="1" fontAlgn="auto" latinLnBrk="0" hangingPunct="1">
              <a:lnSpc>
                <a:spcPct val="90000"/>
              </a:lnSpc>
              <a:spcBef>
                <a:spcPts val="1000"/>
              </a:spcBef>
              <a:spcAft>
                <a:spcPts val="0"/>
              </a:spcAft>
              <a:buClrTx/>
              <a:buSzTx/>
              <a:tabLst/>
              <a:defRPr/>
            </a:pPr>
            <a:r>
              <a:rPr kumimoji="0" lang="en-US" sz="4000" b="1" i="0" u="none" strike="noStrike" kern="1200" cap="none" spc="0" normalizeH="0" baseline="0" noProof="0" err="1">
                <a:ln>
                  <a:noFill/>
                </a:ln>
                <a:solidFill>
                  <a:srgbClr val="0E1E42"/>
                </a:solidFill>
                <a:effectLst/>
                <a:uLnTx/>
                <a:uFillTx/>
                <a:latin typeface="Calibri" panose="020F0502020204030204"/>
                <a:ea typeface="+mn-ea"/>
                <a:cs typeface="+mn-cs"/>
              </a:rPr>
              <a:t>zz</a:t>
            </a:r>
            <a:r>
              <a:rPr kumimoji="0" lang="en-US" sz="4000" b="1" i="0" u="none" strike="noStrike" kern="1200" cap="none" spc="0" normalizeH="0" baseline="0" noProof="0">
                <a:ln>
                  <a:noFill/>
                </a:ln>
                <a:solidFill>
                  <a:srgbClr val="0E1E42"/>
                </a:solidFill>
                <a:effectLst/>
                <a:uLnTx/>
                <a:uFillTx/>
                <a:latin typeface="Calibri" panose="020F0502020204030204"/>
                <a:ea typeface="+mn-ea"/>
                <a:cs typeface="+mn-cs"/>
              </a:rPr>
              <a:t> says /z/    saw</a:t>
            </a:r>
            <a:endParaRPr kumimoji="0" lang="en-AU" sz="4000" b="1" i="0" u="none" strike="noStrike" kern="1200" cap="none" spc="0" normalizeH="0" baseline="0" noProof="0">
              <a:ln>
                <a:noFill/>
              </a:ln>
              <a:solidFill>
                <a:srgbClr val="0E1E42"/>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2610488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A61220-7668-D267-DF78-FBD5866B7A2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DCE9C31-3393-6CAB-A9A1-32071A3A695B}"/>
              </a:ext>
            </a:extLst>
          </p:cNvPr>
          <p:cNvSpPr>
            <a:spLocks noGrp="1"/>
          </p:cNvSpPr>
          <p:nvPr>
            <p:ph type="title"/>
          </p:nvPr>
        </p:nvSpPr>
        <p:spPr/>
        <p:txBody>
          <a:bodyPr/>
          <a:lstStyle/>
          <a:p>
            <a:r>
              <a:rPr lang="en-AU" sz="800" kern="1200">
                <a:solidFill>
                  <a:srgbClr val="E8EAED"/>
                </a:solidFill>
                <a:effectLst/>
                <a:latin typeface="+mn-lt"/>
                <a:ea typeface="+mj-ea"/>
                <a:cs typeface="+mj-cs"/>
              </a:rPr>
              <a:t>Slide 10 Review</a:t>
            </a:r>
            <a:endParaRPr lang="en-AU" sz="800">
              <a:solidFill>
                <a:srgbClr val="E8EAED"/>
              </a:solidFill>
              <a:latin typeface="+mn-lt"/>
            </a:endParaRPr>
          </a:p>
        </p:txBody>
      </p:sp>
      <p:sp>
        <p:nvSpPr>
          <p:cNvPr id="4" name="Content Placeholder 2">
            <a:extLst>
              <a:ext uri="{FF2B5EF4-FFF2-40B4-BE49-F238E27FC236}">
                <a16:creationId xmlns:a16="http://schemas.microsoft.com/office/drawing/2014/main" id="{B082C8DF-0F84-C0E3-0B59-EF61F20BCFE9}"/>
              </a:ext>
            </a:extLst>
          </p:cNvPr>
          <p:cNvSpPr txBox="1">
            <a:spLocks/>
          </p:cNvSpPr>
          <p:nvPr/>
        </p:nvSpPr>
        <p:spPr>
          <a:xfrm>
            <a:off x="288209" y="2881403"/>
            <a:ext cx="11906250"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12000">
                <a:solidFill>
                  <a:srgbClr val="4557AD"/>
                </a:solidFill>
                <a:latin typeface="Tenorite" pitchFamily="2" charset="0"/>
                <a:ea typeface="Verdana" panose="020B0604030504040204" pitchFamily="34" charset="0"/>
                <a:cs typeface="Verdana" panose="020B0604030504040204" pitchFamily="34" charset="0"/>
              </a:rPr>
              <a:t>hens   rams   kids      </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7192154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904178-31D1-8D7C-2058-574678CB9089}"/>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E684F132-D366-8AEF-9039-728741CA49CA}"/>
              </a:ext>
            </a:extLst>
          </p:cNvPr>
          <p:cNvSpPr>
            <a:spLocks noGrp="1"/>
          </p:cNvSpPr>
          <p:nvPr>
            <p:ph type="title"/>
          </p:nvPr>
        </p:nvSpPr>
        <p:spPr/>
        <p:txBody>
          <a:bodyPr/>
          <a:lstStyle/>
          <a:p>
            <a:r>
              <a:rPr lang="en-AU" sz="800" kern="1200">
                <a:solidFill>
                  <a:srgbClr val="E8EAED"/>
                </a:solidFill>
                <a:effectLst/>
                <a:latin typeface="+mn-lt"/>
                <a:ea typeface="+mj-ea"/>
                <a:cs typeface="+mj-cs"/>
              </a:rPr>
              <a:t>Slide 11 Review</a:t>
            </a:r>
            <a:endParaRPr lang="en-AU" sz="800">
              <a:solidFill>
                <a:srgbClr val="E8EAED"/>
              </a:solidFill>
              <a:latin typeface="+mn-lt"/>
            </a:endParaRPr>
          </a:p>
        </p:txBody>
      </p:sp>
      <p:grpSp>
        <p:nvGrpSpPr>
          <p:cNvPr id="2" name="Group 1" descr="zips, vans, suns">
            <a:extLst>
              <a:ext uri="{FF2B5EF4-FFF2-40B4-BE49-F238E27FC236}">
                <a16:creationId xmlns:a16="http://schemas.microsoft.com/office/drawing/2014/main" id="{F0089D4E-B176-E0D2-C722-A84F869BA1A1}"/>
              </a:ext>
            </a:extLst>
          </p:cNvPr>
          <p:cNvGrpSpPr/>
          <p:nvPr/>
        </p:nvGrpSpPr>
        <p:grpSpPr>
          <a:xfrm>
            <a:off x="269052" y="2217832"/>
            <a:ext cx="11378304" cy="2490091"/>
            <a:chOff x="269052" y="2217832"/>
            <a:chExt cx="11378304" cy="2490091"/>
          </a:xfrm>
        </p:grpSpPr>
        <p:pic>
          <p:nvPicPr>
            <p:cNvPr id="3" name="Picture 2">
              <a:extLst>
                <a:ext uri="{FF2B5EF4-FFF2-40B4-BE49-F238E27FC236}">
                  <a16:creationId xmlns:a16="http://schemas.microsoft.com/office/drawing/2014/main" id="{EB3F8DC6-C7CB-EE37-F67C-20E7BD090E1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69052" y="2705860"/>
              <a:ext cx="2694022" cy="1934307"/>
            </a:xfrm>
            <a:prstGeom prst="rect">
              <a:avLst/>
            </a:prstGeom>
          </p:spPr>
        </p:pic>
        <p:pic>
          <p:nvPicPr>
            <p:cNvPr id="4" name="Picture 3">
              <a:extLst>
                <a:ext uri="{FF2B5EF4-FFF2-40B4-BE49-F238E27FC236}">
                  <a16:creationId xmlns:a16="http://schemas.microsoft.com/office/drawing/2014/main" id="{562B6A1B-8ADF-BD41-3F54-72786A778657}"/>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360569" y="2217832"/>
              <a:ext cx="3470861" cy="2422335"/>
            </a:xfrm>
            <a:prstGeom prst="rect">
              <a:avLst/>
            </a:prstGeom>
          </p:spPr>
        </p:pic>
        <p:pic>
          <p:nvPicPr>
            <p:cNvPr id="5" name="Picture 4">
              <a:extLst>
                <a:ext uri="{FF2B5EF4-FFF2-40B4-BE49-F238E27FC236}">
                  <a16:creationId xmlns:a16="http://schemas.microsoft.com/office/drawing/2014/main" id="{CF422A55-8546-98B8-2EF2-F0D859555CBD}"/>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723517" y="2285588"/>
              <a:ext cx="2923839" cy="2422335"/>
            </a:xfrm>
            <a:prstGeom prst="rect">
              <a:avLst/>
            </a:prstGeom>
          </p:spPr>
        </p:pic>
      </p:grpSp>
    </p:spTree>
    <p:extLst>
      <p:ext uri="{BB962C8B-B14F-4D97-AF65-F5344CB8AC3E}">
        <p14:creationId xmlns:p14="http://schemas.microsoft.com/office/powerpoint/2010/main" val="5698347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4DFEDB1-93BE-C002-5958-AD6FE51296D7}"/>
              </a:ext>
            </a:extLst>
          </p:cNvPr>
          <p:cNvSpPr>
            <a:spLocks noGrp="1"/>
          </p:cNvSpPr>
          <p:nvPr>
            <p:ph type="title"/>
          </p:nvPr>
        </p:nvSpPr>
        <p:spPr/>
        <p:txBody>
          <a:bodyPr/>
          <a:lstStyle/>
          <a:p>
            <a:r>
              <a:rPr lang="en-AU" sz="800" kern="1200">
                <a:solidFill>
                  <a:srgbClr val="E8EAED"/>
                </a:solidFill>
                <a:effectLst/>
                <a:latin typeface="+mn-lt"/>
                <a:ea typeface="+mj-ea"/>
                <a:cs typeface="+mj-cs"/>
              </a:rPr>
              <a:t>Slide 12 Review</a:t>
            </a:r>
            <a:endParaRPr lang="en-AU" sz="800">
              <a:solidFill>
                <a:srgbClr val="E8EAED"/>
              </a:solidFill>
              <a:latin typeface="+mn-lt"/>
            </a:endParaRPr>
          </a:p>
        </p:txBody>
      </p:sp>
      <p:sp>
        <p:nvSpPr>
          <p:cNvPr id="2" name="Content Placeholder 2">
            <a:extLst>
              <a:ext uri="{FF2B5EF4-FFF2-40B4-BE49-F238E27FC236}">
                <a16:creationId xmlns:a16="http://schemas.microsoft.com/office/drawing/2014/main" id="{82C518C5-302B-1999-06F4-A43C02BBAC9C}"/>
              </a:ext>
            </a:extLst>
          </p:cNvPr>
          <p:cNvSpPr txBox="1">
            <a:spLocks/>
          </p:cNvSpPr>
          <p:nvPr/>
        </p:nvSpPr>
        <p:spPr>
          <a:xfrm>
            <a:off x="263716" y="2910432"/>
            <a:ext cx="11601450" cy="12557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400">
                <a:solidFill>
                  <a:srgbClr val="4557AD"/>
                </a:solidFill>
                <a:latin typeface="Tenorite" pitchFamily="2" charset="0"/>
                <a:ea typeface="Verdana" panose="020B0604030504040204" pitchFamily="34" charset="0"/>
                <a:cs typeface="Verdana" panose="020B0604030504040204" pitchFamily="34" charset="0"/>
              </a:rPr>
              <a:t>what  here  where  there</a:t>
            </a:r>
            <a:endParaRPr lang="en-AU" sz="84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3671130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7CB9755-69C5-5C5F-8FB2-466E5710DDFD}"/>
              </a:ext>
            </a:extLst>
          </p:cNvPr>
          <p:cNvSpPr>
            <a:spLocks noGrp="1"/>
          </p:cNvSpPr>
          <p:nvPr>
            <p:ph type="title"/>
          </p:nvPr>
        </p:nvSpPr>
        <p:spPr/>
        <p:txBody>
          <a:bodyPr/>
          <a:lstStyle/>
          <a:p>
            <a:r>
              <a:rPr lang="en-AU" sz="800" kern="1200">
                <a:solidFill>
                  <a:srgbClr val="E8EAED"/>
                </a:solidFill>
                <a:effectLst/>
                <a:latin typeface="+mn-lt"/>
                <a:ea typeface="+mj-ea"/>
                <a:cs typeface="+mj-cs"/>
              </a:rPr>
              <a:t>Slide 13 Review</a:t>
            </a:r>
            <a:endParaRPr lang="en-AU" sz="800">
              <a:solidFill>
                <a:srgbClr val="E8EAED"/>
              </a:solidFill>
              <a:latin typeface="+mn-lt"/>
            </a:endParaRPr>
          </a:p>
        </p:txBody>
      </p:sp>
      <p:sp>
        <p:nvSpPr>
          <p:cNvPr id="2" name="Content Placeholder 2">
            <a:extLst>
              <a:ext uri="{FF2B5EF4-FFF2-40B4-BE49-F238E27FC236}">
                <a16:creationId xmlns:a16="http://schemas.microsoft.com/office/drawing/2014/main" id="{BA41D904-2A36-69CF-D574-56CBF0E5F90F}"/>
              </a:ext>
            </a:extLst>
          </p:cNvPr>
          <p:cNvSpPr txBox="1">
            <a:spLocks/>
          </p:cNvSpPr>
          <p:nvPr/>
        </p:nvSpPr>
        <p:spPr>
          <a:xfrm>
            <a:off x="295275" y="1995462"/>
            <a:ext cx="11601450" cy="3416320"/>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000">
                <a:solidFill>
                  <a:srgbClr val="4557AD"/>
                </a:solidFill>
                <a:latin typeface="Tenorite" pitchFamily="2" charset="0"/>
                <a:ea typeface="Verdana" panose="020B0604030504040204" pitchFamily="34" charset="0"/>
                <a:cs typeface="Verdana" panose="020B0604030504040204" pitchFamily="34" charset="0"/>
              </a:rPr>
              <a:t>There is fluff on the dress so it will not go on the dolls yet.</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05721972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75F7DBF-6C6E-4D3F-25CF-D23EA573F500}"/>
              </a:ext>
            </a:extLst>
          </p:cNvPr>
          <p:cNvSpPr>
            <a:spLocks noGrp="1"/>
          </p:cNvSpPr>
          <p:nvPr>
            <p:ph type="title"/>
          </p:nvPr>
        </p:nvSpPr>
        <p:spPr/>
        <p:txBody>
          <a:bodyPr/>
          <a:lstStyle/>
          <a:p>
            <a:r>
              <a:rPr lang="en-AU" sz="800" kern="1200">
                <a:solidFill>
                  <a:srgbClr val="E8EAED"/>
                </a:solidFill>
                <a:effectLst/>
                <a:latin typeface="+mn-lt"/>
                <a:ea typeface="+mj-ea"/>
                <a:cs typeface="+mj-cs"/>
              </a:rPr>
              <a:t>Slide 14 Review</a:t>
            </a:r>
            <a:endParaRPr lang="en-AU" sz="800">
              <a:solidFill>
                <a:srgbClr val="E8EAED"/>
              </a:solidFill>
              <a:latin typeface="+mn-lt"/>
            </a:endParaRPr>
          </a:p>
        </p:txBody>
      </p:sp>
      <p:pic>
        <p:nvPicPr>
          <p:cNvPr id="2" name="Graphic 1" descr="Pencil outline">
            <a:extLst>
              <a:ext uri="{FF2B5EF4-FFF2-40B4-BE49-F238E27FC236}">
                <a16:creationId xmlns:a16="http://schemas.microsoft.com/office/drawing/2014/main" id="{36FB0127-56B5-8E0E-3C69-CEFBA2AB6EC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20973422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616A502A-DF04-C015-9D11-BEBBA35EB27B}"/>
              </a:ext>
            </a:extLst>
          </p:cNvPr>
          <p:cNvSpPr>
            <a:spLocks noGrp="1"/>
          </p:cNvSpPr>
          <p:nvPr>
            <p:ph type="title"/>
          </p:nvPr>
        </p:nvSpPr>
        <p:spPr/>
        <p:txBody>
          <a:bodyPr/>
          <a:lstStyle/>
          <a:p>
            <a:r>
              <a:rPr lang="en-US" sz="800">
                <a:solidFill>
                  <a:srgbClr val="E8EAED"/>
                </a:solidFill>
                <a:latin typeface="+mn-lt"/>
              </a:rPr>
              <a:t>Slide 15 End of review, start of lesson</a:t>
            </a:r>
            <a:endParaRPr lang="en-AU" sz="800">
              <a:solidFill>
                <a:srgbClr val="E8EAED"/>
              </a:solidFill>
              <a:latin typeface="+mn-lt"/>
            </a:endParaRPr>
          </a:p>
        </p:txBody>
      </p:sp>
    </p:spTree>
    <p:extLst>
      <p:ext uri="{BB962C8B-B14F-4D97-AF65-F5344CB8AC3E}">
        <p14:creationId xmlns:p14="http://schemas.microsoft.com/office/powerpoint/2010/main" val="347832661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1FCE65-7B5B-30DA-E7B7-11CF1EB07FE4}"/>
              </a:ext>
            </a:extLst>
          </p:cNvPr>
          <p:cNvSpPr>
            <a:spLocks noGrp="1"/>
          </p:cNvSpPr>
          <p:nvPr>
            <p:ph type="title"/>
          </p:nvPr>
        </p:nvSpPr>
        <p:spPr/>
        <p:txBody>
          <a:bodyPr/>
          <a:lstStyle/>
          <a:p>
            <a:r>
              <a:rPr lang="en-AU" sz="800">
                <a:solidFill>
                  <a:srgbClr val="E8EAED"/>
                </a:solidFill>
                <a:latin typeface="+mn-lt"/>
              </a:rPr>
              <a:t>Slide 16 Phonemic awareness</a:t>
            </a:r>
          </a:p>
        </p:txBody>
      </p:sp>
      <p:sp>
        <p:nvSpPr>
          <p:cNvPr id="5" name="Content Placeholder 2">
            <a:extLst>
              <a:ext uri="{FF2B5EF4-FFF2-40B4-BE49-F238E27FC236}">
                <a16:creationId xmlns:a16="http://schemas.microsoft.com/office/drawing/2014/main" id="{93CD1408-B58B-22C5-B4F4-6D6BBF5A2542}"/>
              </a:ext>
            </a:extLst>
          </p:cNvPr>
          <p:cNvSpPr txBox="1">
            <a:spLocks/>
          </p:cNvSpPr>
          <p:nvPr/>
        </p:nvSpPr>
        <p:spPr>
          <a:xfrm>
            <a:off x="1620982" y="3016040"/>
            <a:ext cx="1442442" cy="14219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9600">
                <a:latin typeface="Tenorite" pitchFamily="2" charset="0"/>
                <a:ea typeface="Verdana" panose="020B0604030504040204" pitchFamily="34" charset="0"/>
                <a:cs typeface="Verdana" panose="020B0604030504040204" pitchFamily="34" charset="0"/>
              </a:rPr>
              <a:t>d</a:t>
            </a:r>
          </a:p>
        </p:txBody>
      </p:sp>
      <p:grpSp>
        <p:nvGrpSpPr>
          <p:cNvPr id="4" name="Group 3" descr="Letter tiles for consonants: f, j, h, d, b, x&#10;Letter tiles for vowels: o, a">
            <a:extLst>
              <a:ext uri="{FF2B5EF4-FFF2-40B4-BE49-F238E27FC236}">
                <a16:creationId xmlns:a16="http://schemas.microsoft.com/office/drawing/2014/main" id="{26E1A6FB-F49D-C043-35F6-B3CB98DF539D}"/>
              </a:ext>
            </a:extLst>
          </p:cNvPr>
          <p:cNvGrpSpPr/>
          <p:nvPr/>
        </p:nvGrpSpPr>
        <p:grpSpPr>
          <a:xfrm>
            <a:off x="1620981" y="1404841"/>
            <a:ext cx="8709970" cy="4605671"/>
            <a:chOff x="1471079" y="1395029"/>
            <a:chExt cx="8709970" cy="4605671"/>
          </a:xfrm>
        </p:grpSpPr>
        <p:grpSp>
          <p:nvGrpSpPr>
            <p:cNvPr id="7" name="Group 6">
              <a:extLst>
                <a:ext uri="{FF2B5EF4-FFF2-40B4-BE49-F238E27FC236}">
                  <a16:creationId xmlns:a16="http://schemas.microsoft.com/office/drawing/2014/main" id="{2BD5D980-B1FE-863D-6E15-FD6131B35B95}"/>
                </a:ext>
              </a:extLst>
            </p:cNvPr>
            <p:cNvGrpSpPr>
              <a:grpSpLocks noChangeAspect="1"/>
            </p:cNvGrpSpPr>
            <p:nvPr/>
          </p:nvGrpSpPr>
          <p:grpSpPr>
            <a:xfrm>
              <a:off x="1471079" y="1418674"/>
              <a:ext cx="1442443" cy="1421928"/>
              <a:chOff x="599076" y="3828850"/>
              <a:chExt cx="1975945" cy="1971676"/>
            </a:xfrm>
          </p:grpSpPr>
          <p:sp>
            <p:nvSpPr>
              <p:cNvPr id="23" name="Rounded Rectangle 2">
                <a:extLst>
                  <a:ext uri="{FF2B5EF4-FFF2-40B4-BE49-F238E27FC236}">
                    <a16:creationId xmlns:a16="http://schemas.microsoft.com/office/drawing/2014/main" id="{082A0716-4089-314F-9995-AE62D0D3CA50}"/>
                  </a:ext>
                </a:extLst>
              </p:cNvPr>
              <p:cNvSpPr/>
              <p:nvPr/>
            </p:nvSpPr>
            <p:spPr>
              <a:xfrm>
                <a:off x="599076" y="3883383"/>
                <a:ext cx="1975945" cy="1800493"/>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24" name="Content Placeholder 2">
                <a:extLst>
                  <a:ext uri="{FF2B5EF4-FFF2-40B4-BE49-F238E27FC236}">
                    <a16:creationId xmlns:a16="http://schemas.microsoft.com/office/drawing/2014/main" id="{1FB746F8-9C97-10CF-8892-53C5060D809E}"/>
                  </a:ext>
                </a:extLst>
              </p:cNvPr>
              <p:cNvSpPr txBox="1">
                <a:spLocks/>
              </p:cNvSpPr>
              <p:nvPr/>
            </p:nvSpPr>
            <p:spPr>
              <a:xfrm>
                <a:off x="599077" y="3828850"/>
                <a:ext cx="1975944" cy="197167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a:latin typeface="Tenorite" pitchFamily="2" charset="0"/>
                    <a:ea typeface="Verdana" panose="020B0604030504040204" pitchFamily="34" charset="0"/>
                    <a:cs typeface="Verdana" panose="020B0604030504040204" pitchFamily="34" charset="0"/>
                  </a:rPr>
                  <a:t>s</a:t>
                </a:r>
                <a:endParaRPr lang="en-AU" sz="9600">
                  <a:latin typeface="Tenorite" pitchFamily="2" charset="0"/>
                  <a:ea typeface="Verdana" panose="020B0604030504040204" pitchFamily="34" charset="0"/>
                  <a:cs typeface="Verdana" panose="020B0604030504040204" pitchFamily="34" charset="0"/>
                </a:endParaRPr>
              </a:p>
            </p:txBody>
          </p:sp>
        </p:grpSp>
        <p:sp>
          <p:nvSpPr>
            <p:cNvPr id="8" name="Rounded Rectangle 15">
              <a:extLst>
                <a:ext uri="{FF2B5EF4-FFF2-40B4-BE49-F238E27FC236}">
                  <a16:creationId xmlns:a16="http://schemas.microsoft.com/office/drawing/2014/main" id="{91E499C0-A1E8-D17C-7930-0D1B9881647F}"/>
                </a:ext>
              </a:extLst>
            </p:cNvPr>
            <p:cNvSpPr/>
            <p:nvPr/>
          </p:nvSpPr>
          <p:spPr>
            <a:xfrm>
              <a:off x="3221557" y="1458001"/>
              <a:ext cx="1442443" cy="1298472"/>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600">
                  <a:solidFill>
                    <a:schemeClr val="bg1"/>
                  </a:solidFill>
                  <a:latin typeface="Tenorite" panose="00000500000000000000" pitchFamily="2" charset="0"/>
                </a:rPr>
                <a:t>g</a:t>
              </a:r>
            </a:p>
          </p:txBody>
        </p:sp>
        <p:grpSp>
          <p:nvGrpSpPr>
            <p:cNvPr id="9" name="Group 8">
              <a:extLst>
                <a:ext uri="{FF2B5EF4-FFF2-40B4-BE49-F238E27FC236}">
                  <a16:creationId xmlns:a16="http://schemas.microsoft.com/office/drawing/2014/main" id="{AF041519-29D0-3EA5-F8F8-40A35B133ADF}"/>
                </a:ext>
              </a:extLst>
            </p:cNvPr>
            <p:cNvGrpSpPr>
              <a:grpSpLocks noChangeAspect="1"/>
            </p:cNvGrpSpPr>
            <p:nvPr/>
          </p:nvGrpSpPr>
          <p:grpSpPr>
            <a:xfrm>
              <a:off x="4972035" y="1426253"/>
              <a:ext cx="1442443" cy="1421928"/>
              <a:chOff x="599076" y="3839360"/>
              <a:chExt cx="1975945" cy="1971679"/>
            </a:xfrm>
          </p:grpSpPr>
          <p:sp>
            <p:nvSpPr>
              <p:cNvPr id="21" name="Rounded Rectangle 20">
                <a:extLst>
                  <a:ext uri="{FF2B5EF4-FFF2-40B4-BE49-F238E27FC236}">
                    <a16:creationId xmlns:a16="http://schemas.microsoft.com/office/drawing/2014/main" id="{C26106EC-6000-B373-D936-EEBB55829769}"/>
                  </a:ext>
                </a:extLst>
              </p:cNvPr>
              <p:cNvSpPr/>
              <p:nvPr/>
            </p:nvSpPr>
            <p:spPr>
              <a:xfrm>
                <a:off x="599076" y="3883383"/>
                <a:ext cx="1975945" cy="1800493"/>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22" name="Content Placeholder 2">
                <a:extLst>
                  <a:ext uri="{FF2B5EF4-FFF2-40B4-BE49-F238E27FC236}">
                    <a16:creationId xmlns:a16="http://schemas.microsoft.com/office/drawing/2014/main" id="{8D4E0A7E-3B44-2B3C-302E-8BEDCDB3AECB}"/>
                  </a:ext>
                </a:extLst>
              </p:cNvPr>
              <p:cNvSpPr txBox="1">
                <a:spLocks/>
              </p:cNvSpPr>
              <p:nvPr/>
            </p:nvSpPr>
            <p:spPr>
              <a:xfrm>
                <a:off x="599077" y="3839360"/>
                <a:ext cx="1975944" cy="197167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a:latin typeface="Tenorite" pitchFamily="2" charset="0"/>
                    <a:ea typeface="Verdana" panose="020B0604030504040204" pitchFamily="34" charset="0"/>
                    <a:cs typeface="Verdana" panose="020B0604030504040204" pitchFamily="34" charset="0"/>
                  </a:rPr>
                  <a:t>n</a:t>
                </a:r>
                <a:endParaRPr lang="en-AU" sz="9600">
                  <a:latin typeface="Tenorite" pitchFamily="2" charset="0"/>
                  <a:ea typeface="Verdana" panose="020B0604030504040204" pitchFamily="34" charset="0"/>
                  <a:cs typeface="Verdana" panose="020B0604030504040204" pitchFamily="34" charset="0"/>
                </a:endParaRPr>
              </a:p>
            </p:txBody>
          </p:sp>
        </p:grpSp>
        <p:sp>
          <p:nvSpPr>
            <p:cNvPr id="10" name="Rounded Rectangle 23">
              <a:extLst>
                <a:ext uri="{FF2B5EF4-FFF2-40B4-BE49-F238E27FC236}">
                  <a16:creationId xmlns:a16="http://schemas.microsoft.com/office/drawing/2014/main" id="{4BA5E9CB-418A-99E8-FFAD-2CA9FBF7180F}"/>
                </a:ext>
              </a:extLst>
            </p:cNvPr>
            <p:cNvSpPr/>
            <p:nvPr/>
          </p:nvSpPr>
          <p:spPr>
            <a:xfrm>
              <a:off x="1471079" y="3024766"/>
              <a:ext cx="1442443" cy="1298472"/>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600">
                  <a:solidFill>
                    <a:schemeClr val="bg1"/>
                  </a:solidFill>
                  <a:latin typeface="Tenorite" panose="00000500000000000000" pitchFamily="2" charset="0"/>
                </a:rPr>
                <a:t>p</a:t>
              </a:r>
            </a:p>
          </p:txBody>
        </p:sp>
        <p:sp>
          <p:nvSpPr>
            <p:cNvPr id="11" name="Rounded Rectangle 26">
              <a:extLst>
                <a:ext uri="{FF2B5EF4-FFF2-40B4-BE49-F238E27FC236}">
                  <a16:creationId xmlns:a16="http://schemas.microsoft.com/office/drawing/2014/main" id="{1DBC5D90-D823-C345-7862-DB802FAFABFA}"/>
                </a:ext>
              </a:extLst>
            </p:cNvPr>
            <p:cNvSpPr/>
            <p:nvPr/>
          </p:nvSpPr>
          <p:spPr>
            <a:xfrm>
              <a:off x="3221556" y="3024767"/>
              <a:ext cx="1442443" cy="1298473"/>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600">
                  <a:solidFill>
                    <a:schemeClr val="bg1"/>
                  </a:solidFill>
                  <a:latin typeface="Tenorite" panose="00000500000000000000" pitchFamily="2" charset="0"/>
                </a:rPr>
                <a:t>l</a:t>
              </a:r>
            </a:p>
          </p:txBody>
        </p:sp>
        <p:sp>
          <p:nvSpPr>
            <p:cNvPr id="12" name="Rounded Rectangle 29">
              <a:extLst>
                <a:ext uri="{FF2B5EF4-FFF2-40B4-BE49-F238E27FC236}">
                  <a16:creationId xmlns:a16="http://schemas.microsoft.com/office/drawing/2014/main" id="{F9F068C9-0FAF-F04B-120A-9CA7DC9AF077}"/>
                </a:ext>
              </a:extLst>
            </p:cNvPr>
            <p:cNvSpPr/>
            <p:nvPr/>
          </p:nvSpPr>
          <p:spPr>
            <a:xfrm>
              <a:off x="4972034" y="3024767"/>
              <a:ext cx="1442443" cy="1298473"/>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600">
                  <a:solidFill>
                    <a:schemeClr val="bg1"/>
                  </a:solidFill>
                  <a:latin typeface="Tenorite" panose="00000500000000000000" pitchFamily="2" charset="0"/>
                </a:rPr>
                <a:t>d</a:t>
              </a:r>
            </a:p>
          </p:txBody>
        </p:sp>
        <p:grpSp>
          <p:nvGrpSpPr>
            <p:cNvPr id="13" name="Group 12">
              <a:extLst>
                <a:ext uri="{FF2B5EF4-FFF2-40B4-BE49-F238E27FC236}">
                  <a16:creationId xmlns:a16="http://schemas.microsoft.com/office/drawing/2014/main" id="{D91BFCC3-0097-5799-1602-CFA77F39EAA5}"/>
                </a:ext>
              </a:extLst>
            </p:cNvPr>
            <p:cNvGrpSpPr>
              <a:grpSpLocks noChangeAspect="1"/>
            </p:cNvGrpSpPr>
            <p:nvPr/>
          </p:nvGrpSpPr>
          <p:grpSpPr>
            <a:xfrm>
              <a:off x="8738607" y="1395029"/>
              <a:ext cx="1442442" cy="1421928"/>
              <a:chOff x="9233326" y="1914768"/>
              <a:chExt cx="1975944" cy="1971674"/>
            </a:xfrm>
          </p:grpSpPr>
          <p:sp>
            <p:nvSpPr>
              <p:cNvPr id="19" name="Oval 18">
                <a:extLst>
                  <a:ext uri="{FF2B5EF4-FFF2-40B4-BE49-F238E27FC236}">
                    <a16:creationId xmlns:a16="http://schemas.microsoft.com/office/drawing/2014/main" id="{99A998EF-BEC9-5DAB-B0D3-3F5C93B41975}"/>
                  </a:ext>
                </a:extLst>
              </p:cNvPr>
              <p:cNvSpPr/>
              <p:nvPr/>
            </p:nvSpPr>
            <p:spPr>
              <a:xfrm>
                <a:off x="9322662" y="1981007"/>
                <a:ext cx="1789984" cy="1789984"/>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Content Placeholder 2">
                <a:extLst>
                  <a:ext uri="{FF2B5EF4-FFF2-40B4-BE49-F238E27FC236}">
                    <a16:creationId xmlns:a16="http://schemas.microsoft.com/office/drawing/2014/main" id="{A62110DA-B62B-6EE7-815C-9FC576751BD6}"/>
                  </a:ext>
                </a:extLst>
              </p:cNvPr>
              <p:cNvSpPr txBox="1">
                <a:spLocks/>
              </p:cNvSpPr>
              <p:nvPr/>
            </p:nvSpPr>
            <p:spPr>
              <a:xfrm>
                <a:off x="9233326" y="1914768"/>
                <a:ext cx="1975944" cy="1971674"/>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a:latin typeface="Tenorite" pitchFamily="2" charset="0"/>
                    <a:ea typeface="Verdana" panose="020B0604030504040204" pitchFamily="34" charset="0"/>
                    <a:cs typeface="Verdana" panose="020B0604030504040204" pitchFamily="34" charset="0"/>
                  </a:rPr>
                  <a:t>a</a:t>
                </a:r>
                <a:endParaRPr lang="en-AU" sz="9600">
                  <a:latin typeface="Tenorite" pitchFamily="2" charset="0"/>
                  <a:ea typeface="Verdana" panose="020B0604030504040204" pitchFamily="34" charset="0"/>
                  <a:cs typeface="Verdana" panose="020B0604030504040204" pitchFamily="34" charset="0"/>
                </a:endParaRPr>
              </a:p>
            </p:txBody>
          </p:sp>
        </p:grpSp>
        <p:sp>
          <p:nvSpPr>
            <p:cNvPr id="14" name="Oval 13">
              <a:extLst>
                <a:ext uri="{FF2B5EF4-FFF2-40B4-BE49-F238E27FC236}">
                  <a16:creationId xmlns:a16="http://schemas.microsoft.com/office/drawing/2014/main" id="{E4140679-5B8D-6483-AEB0-85F299D4DE6E}"/>
                </a:ext>
              </a:extLst>
            </p:cNvPr>
            <p:cNvSpPr/>
            <p:nvPr/>
          </p:nvSpPr>
          <p:spPr>
            <a:xfrm>
              <a:off x="8803822" y="3045412"/>
              <a:ext cx="1306691" cy="1290893"/>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9600" err="1">
                  <a:latin typeface="Tenorite" panose="00000500000000000000" pitchFamily="2" charset="0"/>
                </a:rPr>
                <a:t>i</a:t>
              </a:r>
              <a:endParaRPr lang="en-US" sz="9600">
                <a:latin typeface="Tenorite" panose="00000500000000000000" pitchFamily="2" charset="0"/>
              </a:endParaRPr>
            </a:p>
          </p:txBody>
        </p:sp>
        <p:grpSp>
          <p:nvGrpSpPr>
            <p:cNvPr id="15" name="Group 14">
              <a:extLst>
                <a:ext uri="{FF2B5EF4-FFF2-40B4-BE49-F238E27FC236}">
                  <a16:creationId xmlns:a16="http://schemas.microsoft.com/office/drawing/2014/main" id="{F140AAFE-E62B-A6E2-B91F-09D6B16D5C25}"/>
                </a:ext>
              </a:extLst>
            </p:cNvPr>
            <p:cNvGrpSpPr/>
            <p:nvPr/>
          </p:nvGrpSpPr>
          <p:grpSpPr>
            <a:xfrm>
              <a:off x="1915508" y="6000700"/>
              <a:ext cx="4905231" cy="0"/>
              <a:chOff x="1249881" y="6218497"/>
              <a:chExt cx="4905231" cy="0"/>
            </a:xfrm>
          </p:grpSpPr>
          <p:cxnSp>
            <p:nvCxnSpPr>
              <p:cNvPr id="16" name="Straight Connector 15">
                <a:extLst>
                  <a:ext uri="{FF2B5EF4-FFF2-40B4-BE49-F238E27FC236}">
                    <a16:creationId xmlns:a16="http://schemas.microsoft.com/office/drawing/2014/main" id="{4437EC4C-FD13-AA83-EF5A-0B50278E160E}"/>
                  </a:ext>
                </a:extLst>
              </p:cNvPr>
              <p:cNvCxnSpPr>
                <a:cxnSpLocks/>
              </p:cNvCxnSpPr>
              <p:nvPr/>
            </p:nvCxnSpPr>
            <p:spPr>
              <a:xfrm>
                <a:off x="1249881" y="6218497"/>
                <a:ext cx="1502979" cy="0"/>
              </a:xfrm>
              <a:prstGeom prst="line">
                <a:avLst/>
              </a:prstGeom>
              <a:ln w="57150">
                <a:solidFill>
                  <a:srgbClr val="0E1E42"/>
                </a:solidFill>
              </a:ln>
            </p:spPr>
            <p:style>
              <a:lnRef idx="2">
                <a:schemeClr val="accent1"/>
              </a:lnRef>
              <a:fillRef idx="0">
                <a:schemeClr val="accent1"/>
              </a:fillRef>
              <a:effectRef idx="1">
                <a:schemeClr val="accent1"/>
              </a:effectRef>
              <a:fontRef idx="minor">
                <a:schemeClr val="tx1"/>
              </a:fontRef>
            </p:style>
          </p:cxnSp>
          <p:cxnSp>
            <p:nvCxnSpPr>
              <p:cNvPr id="17" name="Straight Connector 16">
                <a:extLst>
                  <a:ext uri="{FF2B5EF4-FFF2-40B4-BE49-F238E27FC236}">
                    <a16:creationId xmlns:a16="http://schemas.microsoft.com/office/drawing/2014/main" id="{9030AE62-4365-8D41-746F-93E3811496D4}"/>
                  </a:ext>
                </a:extLst>
              </p:cNvPr>
              <p:cNvCxnSpPr>
                <a:cxnSpLocks/>
              </p:cNvCxnSpPr>
              <p:nvPr/>
            </p:nvCxnSpPr>
            <p:spPr>
              <a:xfrm>
                <a:off x="2939292" y="6218497"/>
                <a:ext cx="1502979" cy="0"/>
              </a:xfrm>
              <a:prstGeom prst="line">
                <a:avLst/>
              </a:prstGeom>
              <a:ln w="57150">
                <a:solidFill>
                  <a:srgbClr val="0E1E42"/>
                </a:solidFill>
              </a:ln>
            </p:spPr>
            <p:style>
              <a:lnRef idx="2">
                <a:schemeClr val="accent1"/>
              </a:lnRef>
              <a:fillRef idx="0">
                <a:schemeClr val="accent1"/>
              </a:fillRef>
              <a:effectRef idx="1">
                <a:schemeClr val="accent1"/>
              </a:effectRef>
              <a:fontRef idx="minor">
                <a:schemeClr val="tx1"/>
              </a:fontRef>
            </p:style>
          </p:cxnSp>
          <p:cxnSp>
            <p:nvCxnSpPr>
              <p:cNvPr id="18" name="Straight Connector 17">
                <a:extLst>
                  <a:ext uri="{FF2B5EF4-FFF2-40B4-BE49-F238E27FC236}">
                    <a16:creationId xmlns:a16="http://schemas.microsoft.com/office/drawing/2014/main" id="{CD557E27-6E8A-B182-C2BE-D9B0F5605BF0}"/>
                  </a:ext>
                </a:extLst>
              </p:cNvPr>
              <p:cNvCxnSpPr>
                <a:cxnSpLocks/>
              </p:cNvCxnSpPr>
              <p:nvPr/>
            </p:nvCxnSpPr>
            <p:spPr>
              <a:xfrm>
                <a:off x="4652133" y="6218497"/>
                <a:ext cx="1502979" cy="0"/>
              </a:xfrm>
              <a:prstGeom prst="line">
                <a:avLst/>
              </a:prstGeom>
              <a:ln w="57150">
                <a:solidFill>
                  <a:srgbClr val="0E1E42"/>
                </a:solidFill>
              </a:ln>
            </p:spPr>
            <p:style>
              <a:lnRef idx="2">
                <a:schemeClr val="accent1"/>
              </a:lnRef>
              <a:fillRef idx="0">
                <a:schemeClr val="accent1"/>
              </a:fillRef>
              <a:effectRef idx="1">
                <a:schemeClr val="accent1"/>
              </a:effectRef>
              <a:fontRef idx="minor">
                <a:schemeClr val="tx1"/>
              </a:fontRef>
            </p:style>
          </p:cxnSp>
        </p:grpSp>
      </p:grpSp>
      <p:cxnSp>
        <p:nvCxnSpPr>
          <p:cNvPr id="25" name="Straight Connector 24">
            <a:extLst>
              <a:ext uri="{FF2B5EF4-FFF2-40B4-BE49-F238E27FC236}">
                <a16:creationId xmlns:a16="http://schemas.microsoft.com/office/drawing/2014/main" id="{2E942087-9F76-BFDC-DECE-204F9B59D64D}"/>
              </a:ext>
              <a:ext uri="{C183D7F6-B498-43B3-948B-1728B52AA6E4}">
                <adec:decorative xmlns:adec="http://schemas.microsoft.com/office/drawing/2017/decorative" val="1"/>
              </a:ext>
            </a:extLst>
          </p:cNvPr>
          <p:cNvCxnSpPr>
            <a:cxnSpLocks/>
          </p:cNvCxnSpPr>
          <p:nvPr/>
        </p:nvCxnSpPr>
        <p:spPr>
          <a:xfrm>
            <a:off x="7134083" y="6010512"/>
            <a:ext cx="1502979" cy="0"/>
          </a:xfrm>
          <a:prstGeom prst="line">
            <a:avLst/>
          </a:prstGeom>
          <a:ln w="57150">
            <a:solidFill>
              <a:srgbClr val="0E1E42"/>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4910514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BBC650-3F66-4D67-BC7C-07FF29419ED4}"/>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A2EB374F-62F8-2F3E-55D7-059998D5D35B}"/>
              </a:ext>
            </a:extLst>
          </p:cNvPr>
          <p:cNvSpPr>
            <a:spLocks noGrp="1"/>
          </p:cNvSpPr>
          <p:nvPr>
            <p:ph type="title"/>
          </p:nvPr>
        </p:nvSpPr>
        <p:spPr/>
        <p:txBody>
          <a:bodyPr/>
          <a:lstStyle/>
          <a:p>
            <a:r>
              <a:rPr lang="en-AU" sz="800">
                <a:solidFill>
                  <a:srgbClr val="E8EAED"/>
                </a:solidFill>
                <a:latin typeface="+mn-lt"/>
              </a:rPr>
              <a:t>Slide 17 Phonemic</a:t>
            </a:r>
            <a:r>
              <a:rPr lang="en-AU" sz="800" baseline="0">
                <a:solidFill>
                  <a:srgbClr val="E8EAED"/>
                </a:solidFill>
                <a:latin typeface="+mn-lt"/>
              </a:rPr>
              <a:t> awareness</a:t>
            </a:r>
            <a:endParaRPr lang="en-AU" sz="800">
              <a:solidFill>
                <a:srgbClr val="E8EAED"/>
              </a:solidFill>
              <a:latin typeface="+mn-lt"/>
            </a:endParaRPr>
          </a:p>
        </p:txBody>
      </p:sp>
      <p:grpSp>
        <p:nvGrpSpPr>
          <p:cNvPr id="25" name="Group 24" descr="Letter tiles for consonants: d, o, l, r, f, t&#10;Letter tiles for vowels: o, e">
            <a:extLst>
              <a:ext uri="{FF2B5EF4-FFF2-40B4-BE49-F238E27FC236}">
                <a16:creationId xmlns:a16="http://schemas.microsoft.com/office/drawing/2014/main" id="{5ADED07A-48F6-F77A-1971-D629D4B937B8}"/>
              </a:ext>
            </a:extLst>
          </p:cNvPr>
          <p:cNvGrpSpPr/>
          <p:nvPr/>
        </p:nvGrpSpPr>
        <p:grpSpPr>
          <a:xfrm>
            <a:off x="1620981" y="1404841"/>
            <a:ext cx="8709970" cy="4605671"/>
            <a:chOff x="1620981" y="1404841"/>
            <a:chExt cx="8709970" cy="4605671"/>
          </a:xfrm>
        </p:grpSpPr>
        <p:grpSp>
          <p:nvGrpSpPr>
            <p:cNvPr id="26" name="Group 25" descr="Letter tiles for consonants: f, j, h, d, b, x&#10;Letter tiles for vowels: o, a">
              <a:extLst>
                <a:ext uri="{FF2B5EF4-FFF2-40B4-BE49-F238E27FC236}">
                  <a16:creationId xmlns:a16="http://schemas.microsoft.com/office/drawing/2014/main" id="{FCECF388-8F0D-DE81-80FB-8EE45A3E3A46}"/>
                </a:ext>
              </a:extLst>
            </p:cNvPr>
            <p:cNvGrpSpPr/>
            <p:nvPr/>
          </p:nvGrpSpPr>
          <p:grpSpPr>
            <a:xfrm>
              <a:off x="1620981" y="1404841"/>
              <a:ext cx="8709970" cy="4605671"/>
              <a:chOff x="1471079" y="1395029"/>
              <a:chExt cx="8709970" cy="4605671"/>
            </a:xfrm>
          </p:grpSpPr>
          <p:grpSp>
            <p:nvGrpSpPr>
              <p:cNvPr id="28" name="Group 27">
                <a:extLst>
                  <a:ext uri="{FF2B5EF4-FFF2-40B4-BE49-F238E27FC236}">
                    <a16:creationId xmlns:a16="http://schemas.microsoft.com/office/drawing/2014/main" id="{66D017F6-FD70-4D09-115B-7077413922D5}"/>
                  </a:ext>
                </a:extLst>
              </p:cNvPr>
              <p:cNvGrpSpPr>
                <a:grpSpLocks noChangeAspect="1"/>
              </p:cNvGrpSpPr>
              <p:nvPr/>
            </p:nvGrpSpPr>
            <p:grpSpPr>
              <a:xfrm>
                <a:off x="1471079" y="1418674"/>
                <a:ext cx="1442443" cy="1421928"/>
                <a:chOff x="599076" y="3828850"/>
                <a:chExt cx="1975945" cy="1971676"/>
              </a:xfrm>
            </p:grpSpPr>
            <p:sp>
              <p:nvSpPr>
                <p:cNvPr id="44" name="Rounded Rectangle 2">
                  <a:extLst>
                    <a:ext uri="{FF2B5EF4-FFF2-40B4-BE49-F238E27FC236}">
                      <a16:creationId xmlns:a16="http://schemas.microsoft.com/office/drawing/2014/main" id="{3D6A8275-F3EA-ED0F-137E-5EFD864EC40A}"/>
                    </a:ext>
                  </a:extLst>
                </p:cNvPr>
                <p:cNvSpPr/>
                <p:nvPr/>
              </p:nvSpPr>
              <p:spPr>
                <a:xfrm>
                  <a:off x="599076" y="3883383"/>
                  <a:ext cx="1975945" cy="1800493"/>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5" name="Content Placeholder 2">
                  <a:extLst>
                    <a:ext uri="{FF2B5EF4-FFF2-40B4-BE49-F238E27FC236}">
                      <a16:creationId xmlns:a16="http://schemas.microsoft.com/office/drawing/2014/main" id="{5B228E7F-06E6-6D3E-DA74-B01DDC37E39D}"/>
                    </a:ext>
                  </a:extLst>
                </p:cNvPr>
                <p:cNvSpPr txBox="1">
                  <a:spLocks/>
                </p:cNvSpPr>
                <p:nvPr/>
              </p:nvSpPr>
              <p:spPr>
                <a:xfrm>
                  <a:off x="599077" y="3828850"/>
                  <a:ext cx="1975944" cy="197167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a:latin typeface="Tenorite" pitchFamily="2" charset="0"/>
                      <a:ea typeface="Verdana" panose="020B0604030504040204" pitchFamily="34" charset="0"/>
                      <a:cs typeface="Verdana" panose="020B0604030504040204" pitchFamily="34" charset="0"/>
                    </a:rPr>
                    <a:t>d</a:t>
                  </a:r>
                  <a:endParaRPr lang="en-AU" sz="9600">
                    <a:latin typeface="Tenorite" pitchFamily="2" charset="0"/>
                    <a:ea typeface="Verdana" panose="020B0604030504040204" pitchFamily="34" charset="0"/>
                    <a:cs typeface="Verdana" panose="020B0604030504040204" pitchFamily="34" charset="0"/>
                  </a:endParaRPr>
                </a:p>
              </p:txBody>
            </p:sp>
          </p:grpSp>
          <p:sp>
            <p:nvSpPr>
              <p:cNvPr id="29" name="Rounded Rectangle 15">
                <a:extLst>
                  <a:ext uri="{FF2B5EF4-FFF2-40B4-BE49-F238E27FC236}">
                    <a16:creationId xmlns:a16="http://schemas.microsoft.com/office/drawing/2014/main" id="{E4190B78-902C-CF49-7044-0A0A80F0350A}"/>
                  </a:ext>
                </a:extLst>
              </p:cNvPr>
              <p:cNvSpPr/>
              <p:nvPr/>
            </p:nvSpPr>
            <p:spPr>
              <a:xfrm>
                <a:off x="3221557" y="1458001"/>
                <a:ext cx="1442443" cy="1298472"/>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600">
                    <a:solidFill>
                      <a:schemeClr val="bg1"/>
                    </a:solidFill>
                    <a:latin typeface="Tenorite" panose="00000500000000000000" pitchFamily="2" charset="0"/>
                  </a:rPr>
                  <a:t>p</a:t>
                </a:r>
              </a:p>
            </p:txBody>
          </p:sp>
          <p:grpSp>
            <p:nvGrpSpPr>
              <p:cNvPr id="30" name="Group 29">
                <a:extLst>
                  <a:ext uri="{FF2B5EF4-FFF2-40B4-BE49-F238E27FC236}">
                    <a16:creationId xmlns:a16="http://schemas.microsoft.com/office/drawing/2014/main" id="{40F1286C-4639-653B-AB9A-733CFA733B9D}"/>
                  </a:ext>
                </a:extLst>
              </p:cNvPr>
              <p:cNvGrpSpPr>
                <a:grpSpLocks noChangeAspect="1"/>
              </p:cNvGrpSpPr>
              <p:nvPr/>
            </p:nvGrpSpPr>
            <p:grpSpPr>
              <a:xfrm>
                <a:off x="4972035" y="1426253"/>
                <a:ext cx="1442443" cy="1421928"/>
                <a:chOff x="599076" y="3839360"/>
                <a:chExt cx="1975945" cy="1971679"/>
              </a:xfrm>
            </p:grpSpPr>
            <p:sp>
              <p:nvSpPr>
                <p:cNvPr id="42" name="Rounded Rectangle 20">
                  <a:extLst>
                    <a:ext uri="{FF2B5EF4-FFF2-40B4-BE49-F238E27FC236}">
                      <a16:creationId xmlns:a16="http://schemas.microsoft.com/office/drawing/2014/main" id="{AD92ABC6-CDCE-1348-693B-E8F0302492E2}"/>
                    </a:ext>
                  </a:extLst>
                </p:cNvPr>
                <p:cNvSpPr/>
                <p:nvPr/>
              </p:nvSpPr>
              <p:spPr>
                <a:xfrm>
                  <a:off x="599076" y="3883383"/>
                  <a:ext cx="1975945" cy="1800493"/>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3" name="Content Placeholder 2">
                  <a:extLst>
                    <a:ext uri="{FF2B5EF4-FFF2-40B4-BE49-F238E27FC236}">
                      <a16:creationId xmlns:a16="http://schemas.microsoft.com/office/drawing/2014/main" id="{8AC2E457-38CF-D266-2E0B-C18A4B517072}"/>
                    </a:ext>
                  </a:extLst>
                </p:cNvPr>
                <p:cNvSpPr txBox="1">
                  <a:spLocks/>
                </p:cNvSpPr>
                <p:nvPr/>
              </p:nvSpPr>
              <p:spPr>
                <a:xfrm>
                  <a:off x="599077" y="3839360"/>
                  <a:ext cx="1975944" cy="197167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a:latin typeface="Tenorite" pitchFamily="2" charset="0"/>
                      <a:ea typeface="Verdana" panose="020B0604030504040204" pitchFamily="34" charset="0"/>
                      <a:cs typeface="Verdana" panose="020B0604030504040204" pitchFamily="34" charset="0"/>
                    </a:rPr>
                    <a:t>l</a:t>
                  </a:r>
                  <a:endParaRPr lang="en-AU" sz="9600">
                    <a:latin typeface="Tenorite" pitchFamily="2" charset="0"/>
                    <a:ea typeface="Verdana" panose="020B0604030504040204" pitchFamily="34" charset="0"/>
                    <a:cs typeface="Verdana" panose="020B0604030504040204" pitchFamily="34" charset="0"/>
                  </a:endParaRPr>
                </a:p>
              </p:txBody>
            </p:sp>
          </p:grpSp>
          <p:sp>
            <p:nvSpPr>
              <p:cNvPr id="31" name="Rounded Rectangle 23">
                <a:extLst>
                  <a:ext uri="{FF2B5EF4-FFF2-40B4-BE49-F238E27FC236}">
                    <a16:creationId xmlns:a16="http://schemas.microsoft.com/office/drawing/2014/main" id="{2F68AABE-AC0F-36B3-0C69-8C1B413E3205}"/>
                  </a:ext>
                </a:extLst>
              </p:cNvPr>
              <p:cNvSpPr/>
              <p:nvPr/>
            </p:nvSpPr>
            <p:spPr>
              <a:xfrm>
                <a:off x="1471079" y="3024766"/>
                <a:ext cx="1442443" cy="1298472"/>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600">
                    <a:solidFill>
                      <a:schemeClr val="bg1"/>
                    </a:solidFill>
                    <a:latin typeface="Tenorite" panose="00000500000000000000" pitchFamily="2" charset="0"/>
                  </a:rPr>
                  <a:t>r</a:t>
                </a:r>
              </a:p>
            </p:txBody>
          </p:sp>
          <p:sp>
            <p:nvSpPr>
              <p:cNvPr id="32" name="Rounded Rectangle 26">
                <a:extLst>
                  <a:ext uri="{FF2B5EF4-FFF2-40B4-BE49-F238E27FC236}">
                    <a16:creationId xmlns:a16="http://schemas.microsoft.com/office/drawing/2014/main" id="{77E219EA-5399-AFA4-20ED-FD6F53E7498A}"/>
                  </a:ext>
                </a:extLst>
              </p:cNvPr>
              <p:cNvSpPr/>
              <p:nvPr/>
            </p:nvSpPr>
            <p:spPr>
              <a:xfrm>
                <a:off x="3221556" y="3024767"/>
                <a:ext cx="1442443" cy="1298473"/>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600">
                    <a:solidFill>
                      <a:schemeClr val="bg1"/>
                    </a:solidFill>
                    <a:latin typeface="Tenorite" panose="00000500000000000000" pitchFamily="2" charset="0"/>
                  </a:rPr>
                  <a:t>f</a:t>
                </a:r>
              </a:p>
            </p:txBody>
          </p:sp>
          <p:sp>
            <p:nvSpPr>
              <p:cNvPr id="33" name="Rounded Rectangle 29">
                <a:extLst>
                  <a:ext uri="{FF2B5EF4-FFF2-40B4-BE49-F238E27FC236}">
                    <a16:creationId xmlns:a16="http://schemas.microsoft.com/office/drawing/2014/main" id="{E34D66D9-E3C1-654E-DFFD-6CD3E7CCF12C}"/>
                  </a:ext>
                </a:extLst>
              </p:cNvPr>
              <p:cNvSpPr/>
              <p:nvPr/>
            </p:nvSpPr>
            <p:spPr>
              <a:xfrm>
                <a:off x="4972034" y="3024767"/>
                <a:ext cx="1442443" cy="1298473"/>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600">
                    <a:solidFill>
                      <a:schemeClr val="bg1"/>
                    </a:solidFill>
                    <a:latin typeface="Tenorite" panose="00000500000000000000" pitchFamily="2" charset="0"/>
                  </a:rPr>
                  <a:t>t</a:t>
                </a:r>
              </a:p>
            </p:txBody>
          </p:sp>
          <p:grpSp>
            <p:nvGrpSpPr>
              <p:cNvPr id="34" name="Group 33">
                <a:extLst>
                  <a:ext uri="{FF2B5EF4-FFF2-40B4-BE49-F238E27FC236}">
                    <a16:creationId xmlns:a16="http://schemas.microsoft.com/office/drawing/2014/main" id="{438BDF56-654B-629E-164B-83882FA699B0}"/>
                  </a:ext>
                </a:extLst>
              </p:cNvPr>
              <p:cNvGrpSpPr>
                <a:grpSpLocks noChangeAspect="1"/>
              </p:cNvGrpSpPr>
              <p:nvPr/>
            </p:nvGrpSpPr>
            <p:grpSpPr>
              <a:xfrm>
                <a:off x="8738607" y="1395029"/>
                <a:ext cx="1442442" cy="1421928"/>
                <a:chOff x="9233326" y="1914768"/>
                <a:chExt cx="1975944" cy="1971674"/>
              </a:xfrm>
            </p:grpSpPr>
            <p:sp>
              <p:nvSpPr>
                <p:cNvPr id="40" name="Oval 39">
                  <a:extLst>
                    <a:ext uri="{FF2B5EF4-FFF2-40B4-BE49-F238E27FC236}">
                      <a16:creationId xmlns:a16="http://schemas.microsoft.com/office/drawing/2014/main" id="{FD290679-6C18-0BF3-CA19-EFB02D77BE4C}"/>
                    </a:ext>
                  </a:extLst>
                </p:cNvPr>
                <p:cNvSpPr/>
                <p:nvPr/>
              </p:nvSpPr>
              <p:spPr>
                <a:xfrm>
                  <a:off x="9322662" y="1981007"/>
                  <a:ext cx="1789984" cy="1789984"/>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Content Placeholder 2">
                  <a:extLst>
                    <a:ext uri="{FF2B5EF4-FFF2-40B4-BE49-F238E27FC236}">
                      <a16:creationId xmlns:a16="http://schemas.microsoft.com/office/drawing/2014/main" id="{37940F6C-160B-830B-50A1-81F1D5AFEF9B}"/>
                    </a:ext>
                  </a:extLst>
                </p:cNvPr>
                <p:cNvSpPr txBox="1">
                  <a:spLocks/>
                </p:cNvSpPr>
                <p:nvPr/>
              </p:nvSpPr>
              <p:spPr>
                <a:xfrm>
                  <a:off x="9233326" y="1914768"/>
                  <a:ext cx="1975944" cy="1971674"/>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a:latin typeface="Tenorite" pitchFamily="2" charset="0"/>
                      <a:ea typeface="Verdana" panose="020B0604030504040204" pitchFamily="34" charset="0"/>
                      <a:cs typeface="Verdana" panose="020B0604030504040204" pitchFamily="34" charset="0"/>
                    </a:rPr>
                    <a:t>o</a:t>
                  </a:r>
                  <a:endParaRPr lang="en-AU" sz="9600">
                    <a:latin typeface="Tenorite" pitchFamily="2" charset="0"/>
                    <a:ea typeface="Verdana" panose="020B0604030504040204" pitchFamily="34" charset="0"/>
                    <a:cs typeface="Verdana" panose="020B0604030504040204" pitchFamily="34" charset="0"/>
                  </a:endParaRPr>
                </a:p>
              </p:txBody>
            </p:sp>
          </p:grpSp>
          <p:sp>
            <p:nvSpPr>
              <p:cNvPr id="35" name="Oval 34">
                <a:extLst>
                  <a:ext uri="{FF2B5EF4-FFF2-40B4-BE49-F238E27FC236}">
                    <a16:creationId xmlns:a16="http://schemas.microsoft.com/office/drawing/2014/main" id="{0F472BE3-4676-53E2-B3ED-301E42E1FA7B}"/>
                  </a:ext>
                </a:extLst>
              </p:cNvPr>
              <p:cNvSpPr/>
              <p:nvPr/>
            </p:nvSpPr>
            <p:spPr>
              <a:xfrm>
                <a:off x="8803822" y="3045412"/>
                <a:ext cx="1306691" cy="1290893"/>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9600">
                    <a:latin typeface="Tenorite" panose="00000500000000000000" pitchFamily="2" charset="0"/>
                  </a:rPr>
                  <a:t>e</a:t>
                </a:r>
              </a:p>
            </p:txBody>
          </p:sp>
          <p:grpSp>
            <p:nvGrpSpPr>
              <p:cNvPr id="36" name="Group 35">
                <a:extLst>
                  <a:ext uri="{FF2B5EF4-FFF2-40B4-BE49-F238E27FC236}">
                    <a16:creationId xmlns:a16="http://schemas.microsoft.com/office/drawing/2014/main" id="{0FD7AA6F-7AFA-CB84-9722-5042888B2507}"/>
                  </a:ext>
                </a:extLst>
              </p:cNvPr>
              <p:cNvGrpSpPr/>
              <p:nvPr/>
            </p:nvGrpSpPr>
            <p:grpSpPr>
              <a:xfrm>
                <a:off x="1915508" y="6000700"/>
                <a:ext cx="4905231" cy="0"/>
                <a:chOff x="1249881" y="6218497"/>
                <a:chExt cx="4905231" cy="0"/>
              </a:xfrm>
            </p:grpSpPr>
            <p:cxnSp>
              <p:nvCxnSpPr>
                <p:cNvPr id="37" name="Straight Connector 36">
                  <a:extLst>
                    <a:ext uri="{FF2B5EF4-FFF2-40B4-BE49-F238E27FC236}">
                      <a16:creationId xmlns:a16="http://schemas.microsoft.com/office/drawing/2014/main" id="{6668BF97-965D-7D0B-ED3A-B005D46F4057}"/>
                    </a:ext>
                  </a:extLst>
                </p:cNvPr>
                <p:cNvCxnSpPr>
                  <a:cxnSpLocks/>
                </p:cNvCxnSpPr>
                <p:nvPr/>
              </p:nvCxnSpPr>
              <p:spPr>
                <a:xfrm>
                  <a:off x="1249881" y="6218497"/>
                  <a:ext cx="1502979" cy="0"/>
                </a:xfrm>
                <a:prstGeom prst="line">
                  <a:avLst/>
                </a:prstGeom>
                <a:ln w="57150">
                  <a:solidFill>
                    <a:srgbClr val="0E1E42"/>
                  </a:solidFill>
                </a:ln>
              </p:spPr>
              <p:style>
                <a:lnRef idx="2">
                  <a:schemeClr val="accent1"/>
                </a:lnRef>
                <a:fillRef idx="0">
                  <a:schemeClr val="accent1"/>
                </a:fillRef>
                <a:effectRef idx="1">
                  <a:schemeClr val="accent1"/>
                </a:effectRef>
                <a:fontRef idx="minor">
                  <a:schemeClr val="tx1"/>
                </a:fontRef>
              </p:style>
            </p:cxnSp>
            <p:cxnSp>
              <p:nvCxnSpPr>
                <p:cNvPr id="38" name="Straight Connector 37">
                  <a:extLst>
                    <a:ext uri="{FF2B5EF4-FFF2-40B4-BE49-F238E27FC236}">
                      <a16:creationId xmlns:a16="http://schemas.microsoft.com/office/drawing/2014/main" id="{5C8F04D3-B5F1-993E-C311-6AEE3A55C18A}"/>
                    </a:ext>
                  </a:extLst>
                </p:cNvPr>
                <p:cNvCxnSpPr>
                  <a:cxnSpLocks/>
                </p:cNvCxnSpPr>
                <p:nvPr/>
              </p:nvCxnSpPr>
              <p:spPr>
                <a:xfrm>
                  <a:off x="2939292" y="6218497"/>
                  <a:ext cx="1502979" cy="0"/>
                </a:xfrm>
                <a:prstGeom prst="line">
                  <a:avLst/>
                </a:prstGeom>
                <a:ln w="57150">
                  <a:solidFill>
                    <a:srgbClr val="0E1E42"/>
                  </a:solidFill>
                </a:ln>
              </p:spPr>
              <p:style>
                <a:lnRef idx="2">
                  <a:schemeClr val="accent1"/>
                </a:lnRef>
                <a:fillRef idx="0">
                  <a:schemeClr val="accent1"/>
                </a:fillRef>
                <a:effectRef idx="1">
                  <a:schemeClr val="accent1"/>
                </a:effectRef>
                <a:fontRef idx="minor">
                  <a:schemeClr val="tx1"/>
                </a:fontRef>
              </p:style>
            </p:cxnSp>
            <p:cxnSp>
              <p:nvCxnSpPr>
                <p:cNvPr id="39" name="Straight Connector 38">
                  <a:extLst>
                    <a:ext uri="{FF2B5EF4-FFF2-40B4-BE49-F238E27FC236}">
                      <a16:creationId xmlns:a16="http://schemas.microsoft.com/office/drawing/2014/main" id="{D1782AF2-29CE-3EF1-CB37-4FE3875AD4BA}"/>
                    </a:ext>
                  </a:extLst>
                </p:cNvPr>
                <p:cNvCxnSpPr>
                  <a:cxnSpLocks/>
                </p:cNvCxnSpPr>
                <p:nvPr/>
              </p:nvCxnSpPr>
              <p:spPr>
                <a:xfrm>
                  <a:off x="4652133" y="6218497"/>
                  <a:ext cx="1502979" cy="0"/>
                </a:xfrm>
                <a:prstGeom prst="line">
                  <a:avLst/>
                </a:prstGeom>
                <a:ln w="57150">
                  <a:solidFill>
                    <a:srgbClr val="0E1E42"/>
                  </a:solidFill>
                </a:ln>
              </p:spPr>
              <p:style>
                <a:lnRef idx="2">
                  <a:schemeClr val="accent1"/>
                </a:lnRef>
                <a:fillRef idx="0">
                  <a:schemeClr val="accent1"/>
                </a:fillRef>
                <a:effectRef idx="1">
                  <a:schemeClr val="accent1"/>
                </a:effectRef>
                <a:fontRef idx="minor">
                  <a:schemeClr val="tx1"/>
                </a:fontRef>
              </p:style>
            </p:cxnSp>
          </p:grpSp>
        </p:grpSp>
        <p:cxnSp>
          <p:nvCxnSpPr>
            <p:cNvPr id="27" name="Straight Connector 26">
              <a:extLst>
                <a:ext uri="{FF2B5EF4-FFF2-40B4-BE49-F238E27FC236}">
                  <a16:creationId xmlns:a16="http://schemas.microsoft.com/office/drawing/2014/main" id="{ECC6E130-5494-F539-ACE1-5C86A60CD1A3}"/>
                </a:ext>
              </a:extLst>
            </p:cNvPr>
            <p:cNvCxnSpPr>
              <a:cxnSpLocks/>
            </p:cNvCxnSpPr>
            <p:nvPr/>
          </p:nvCxnSpPr>
          <p:spPr>
            <a:xfrm>
              <a:off x="7134083" y="6010512"/>
              <a:ext cx="1502979" cy="0"/>
            </a:xfrm>
            <a:prstGeom prst="line">
              <a:avLst/>
            </a:prstGeom>
            <a:ln w="57150">
              <a:solidFill>
                <a:srgbClr val="0E1E4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25784230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620CFF-B70F-D447-BB68-FCF1F709DD0A}"/>
              </a:ext>
            </a:extLst>
          </p:cNvPr>
          <p:cNvSpPr>
            <a:spLocks noGrp="1"/>
          </p:cNvSpPr>
          <p:nvPr>
            <p:ph type="title"/>
          </p:nvPr>
        </p:nvSpPr>
        <p:spPr/>
        <p:txBody>
          <a:bodyPr/>
          <a:lstStyle/>
          <a:p>
            <a:r>
              <a:rPr lang="en-US" sz="800">
                <a:solidFill>
                  <a:srgbClr val="E8EAED"/>
                </a:solidFill>
                <a:latin typeface="+mn-lt"/>
              </a:rPr>
              <a:t>Slide 18 Learning intention and success criteria</a:t>
            </a:r>
          </a:p>
        </p:txBody>
      </p:sp>
      <p:sp>
        <p:nvSpPr>
          <p:cNvPr id="7" name="TextBox 6">
            <a:extLst>
              <a:ext uri="{FF2B5EF4-FFF2-40B4-BE49-F238E27FC236}">
                <a16:creationId xmlns:a16="http://schemas.microsoft.com/office/drawing/2014/main" id="{114574D5-6CA7-EF09-C4FD-FDE1F952AD03}"/>
              </a:ext>
            </a:extLst>
          </p:cNvPr>
          <p:cNvSpPr txBox="1"/>
          <p:nvPr/>
        </p:nvSpPr>
        <p:spPr>
          <a:xfrm>
            <a:off x="995516" y="3717938"/>
            <a:ext cx="8524568" cy="2139047"/>
          </a:xfrm>
          <a:prstGeom prst="rect">
            <a:avLst/>
          </a:prstGeom>
          <a:noFill/>
        </p:spPr>
        <p:txBody>
          <a:bodyPr wrap="square">
            <a:spAutoFit/>
          </a:bodyPr>
          <a:lstStyle/>
          <a:p>
            <a:pPr marR="0" lvl="0" algn="l" defTabSz="914400" rtl="0" eaLnBrk="1" fontAlgn="auto" latinLnBrk="0" hangingPunct="1">
              <a:lnSpc>
                <a:spcPct val="90000"/>
              </a:lnSpc>
              <a:spcBef>
                <a:spcPts val="1000"/>
              </a:spcBef>
              <a:spcAft>
                <a:spcPts val="0"/>
              </a:spcAft>
              <a:buClrTx/>
              <a:buSzTx/>
              <a:tabLst/>
              <a:defRPr/>
            </a:pPr>
            <a:r>
              <a:rPr kumimoji="0" lang="en-US" sz="3000" b="0" i="0" u="none" strike="noStrike" kern="1200" cap="none" spc="0" normalizeH="0" baseline="0" noProof="0">
                <a:ln>
                  <a:noFill/>
                </a:ln>
                <a:solidFill>
                  <a:srgbClr val="0E1E42"/>
                </a:solidFill>
                <a:effectLst/>
                <a:uLnTx/>
                <a:uFillTx/>
                <a:latin typeface="Calibri"/>
                <a:ea typeface="Verdana"/>
                <a:cs typeface="Calibri"/>
              </a:rPr>
              <a:t>I will know I have been successful if I can:</a:t>
            </a: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3000" b="0" i="0" u="none" strike="noStrike" kern="1200" cap="none" spc="0" normalizeH="0" baseline="0" noProof="0">
                <a:ln>
                  <a:noFill/>
                </a:ln>
                <a:solidFill>
                  <a:srgbClr val="0E1E42"/>
                </a:solidFill>
                <a:effectLst/>
                <a:uLnTx/>
                <a:uFillTx/>
                <a:latin typeface="Calibri"/>
                <a:ea typeface="Verdana"/>
                <a:cs typeface="Calibri"/>
              </a:rPr>
              <a:t>say the sound for </a:t>
            </a:r>
            <a:r>
              <a:rPr kumimoji="0" lang="en-US" sz="3000" b="0" i="0" u="none" strike="noStrike" kern="1200" cap="none" spc="0" normalizeH="0" baseline="0" noProof="0" err="1">
                <a:ln>
                  <a:noFill/>
                </a:ln>
                <a:solidFill>
                  <a:srgbClr val="0E1E42"/>
                </a:solidFill>
                <a:effectLst/>
                <a:uLnTx/>
                <a:uFillTx/>
                <a:latin typeface="Calibri"/>
                <a:ea typeface="Verdana"/>
                <a:cs typeface="Calibri"/>
              </a:rPr>
              <a:t>zz</a:t>
            </a:r>
            <a:endParaRPr kumimoji="0" lang="en-US" sz="3000" b="0" i="0" u="none" strike="noStrike" kern="1200" cap="none" spc="0" normalizeH="0" baseline="0" noProof="0">
              <a:ln>
                <a:noFill/>
              </a:ln>
              <a:solidFill>
                <a:srgbClr val="0E1E42"/>
              </a:solidFill>
              <a:effectLst/>
              <a:uLnTx/>
              <a:uFillTx/>
              <a:latin typeface="Calibri"/>
              <a:ea typeface="Verdana"/>
              <a:cs typeface="Calibri"/>
            </a:endParaRP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3000" b="0" i="0" u="none" strike="noStrike" kern="1200" cap="none" spc="0" normalizeH="0" baseline="0" noProof="0">
                <a:ln>
                  <a:noFill/>
                </a:ln>
                <a:solidFill>
                  <a:srgbClr val="0E1E42"/>
                </a:solidFill>
                <a:effectLst/>
                <a:uLnTx/>
                <a:uFillTx/>
                <a:latin typeface="Calibri"/>
                <a:ea typeface="Verdana"/>
                <a:cs typeface="Calibri"/>
              </a:rPr>
              <a:t>read</a:t>
            </a:r>
            <a:r>
              <a:rPr kumimoji="0" lang="en-US" sz="3000" b="0" i="0" u="none" strike="noStrike" kern="1200" cap="none" spc="0" normalizeH="0" baseline="0" noProof="0">
                <a:ln>
                  <a:noFill/>
                </a:ln>
                <a:solidFill>
                  <a:prstClr val="black"/>
                </a:solidFill>
                <a:effectLst/>
                <a:uLnTx/>
                <a:uFillTx/>
                <a:latin typeface="Calibri"/>
                <a:ea typeface="Verdana"/>
                <a:cs typeface="Calibri"/>
              </a:rPr>
              <a:t> words</a:t>
            </a:r>
            <a:r>
              <a:rPr kumimoji="0" lang="en-US" sz="3000" b="0" i="0" u="none" strike="noStrike" kern="1200" cap="none" spc="0" normalizeH="0" baseline="0" noProof="0">
                <a:ln>
                  <a:noFill/>
                </a:ln>
                <a:solidFill>
                  <a:srgbClr val="0E1E42"/>
                </a:solidFill>
                <a:effectLst/>
                <a:uLnTx/>
                <a:uFillTx/>
                <a:latin typeface="Calibri"/>
                <a:ea typeface="Verdana"/>
                <a:cs typeface="Calibri"/>
              </a:rPr>
              <a:t> with </a:t>
            </a:r>
            <a:r>
              <a:rPr kumimoji="0" lang="en-US" sz="3000" b="0" i="0" u="none" strike="noStrike" kern="1200" cap="none" spc="0" normalizeH="0" baseline="0" noProof="0" err="1">
                <a:ln>
                  <a:noFill/>
                </a:ln>
                <a:solidFill>
                  <a:srgbClr val="0E1E42"/>
                </a:solidFill>
                <a:effectLst/>
                <a:uLnTx/>
                <a:uFillTx/>
                <a:latin typeface="Calibri"/>
                <a:ea typeface="Verdana"/>
                <a:cs typeface="Calibri"/>
              </a:rPr>
              <a:t>zz</a:t>
            </a:r>
            <a:endParaRPr kumimoji="0" lang="en-US" sz="3000" b="0" i="0" u="none" strike="noStrike" kern="1200" cap="none" spc="0" normalizeH="0" baseline="0" noProof="0">
              <a:ln>
                <a:noFill/>
              </a:ln>
              <a:solidFill>
                <a:srgbClr val="0E1E42"/>
              </a:solidFill>
              <a:effectLst/>
              <a:uLnTx/>
              <a:uFillTx/>
              <a:latin typeface="Calibri"/>
              <a:ea typeface="Verdana"/>
              <a:cs typeface="Calibri"/>
            </a:endParaRP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3000" b="0" i="0" u="none" strike="noStrike" kern="1200" cap="none" spc="0" normalizeH="0" baseline="0" noProof="0">
                <a:ln>
                  <a:noFill/>
                </a:ln>
                <a:solidFill>
                  <a:prstClr val="black"/>
                </a:solidFill>
                <a:effectLst/>
                <a:uLnTx/>
                <a:uFillTx/>
                <a:latin typeface="Calibri"/>
                <a:ea typeface="Verdana"/>
                <a:cs typeface="Calibri"/>
              </a:rPr>
              <a:t>spell</a:t>
            </a:r>
            <a:r>
              <a:rPr kumimoji="0" lang="en-US" sz="3000" b="0" i="0" u="none" strike="noStrike" kern="1200" cap="none" spc="0" normalizeH="0" baseline="0" noProof="0">
                <a:ln>
                  <a:noFill/>
                </a:ln>
                <a:solidFill>
                  <a:srgbClr val="0E1E42"/>
                </a:solidFill>
                <a:effectLst/>
                <a:uLnTx/>
                <a:uFillTx/>
                <a:latin typeface="Calibri"/>
                <a:ea typeface="Verdana"/>
                <a:cs typeface="Calibri"/>
              </a:rPr>
              <a:t> </a:t>
            </a:r>
            <a:r>
              <a:rPr kumimoji="0" lang="en-US" sz="3000" b="0" i="0" u="none" strike="noStrike" kern="1200" cap="none" spc="0" normalizeH="0" baseline="0" noProof="0">
                <a:ln>
                  <a:noFill/>
                </a:ln>
                <a:solidFill>
                  <a:prstClr val="black"/>
                </a:solidFill>
                <a:effectLst/>
                <a:uLnTx/>
                <a:uFillTx/>
                <a:latin typeface="Calibri"/>
                <a:ea typeface="Verdana"/>
                <a:cs typeface="Calibri"/>
              </a:rPr>
              <a:t>words</a:t>
            </a:r>
            <a:r>
              <a:rPr kumimoji="0" lang="en-US" sz="3000" b="0" i="0" u="none" strike="noStrike" kern="1200" cap="none" spc="0" normalizeH="0" baseline="0" noProof="0">
                <a:ln>
                  <a:noFill/>
                </a:ln>
                <a:solidFill>
                  <a:srgbClr val="0E1E42"/>
                </a:solidFill>
                <a:effectLst/>
                <a:uLnTx/>
                <a:uFillTx/>
                <a:latin typeface="Calibri"/>
                <a:ea typeface="Verdana"/>
                <a:cs typeface="Calibri"/>
              </a:rPr>
              <a:t> with </a:t>
            </a:r>
            <a:r>
              <a:rPr kumimoji="0" lang="en-US" sz="3000" b="0" i="0" u="none" strike="noStrike" kern="1200" cap="none" spc="0" normalizeH="0" baseline="0" noProof="0" err="1">
                <a:ln>
                  <a:noFill/>
                </a:ln>
                <a:solidFill>
                  <a:srgbClr val="0E1E42"/>
                </a:solidFill>
                <a:effectLst/>
                <a:uLnTx/>
                <a:uFillTx/>
                <a:latin typeface="Calibri"/>
                <a:ea typeface="Verdana"/>
                <a:cs typeface="Calibri"/>
              </a:rPr>
              <a:t>zz</a:t>
            </a:r>
            <a:r>
              <a:rPr kumimoji="0" lang="en-US" sz="3000" b="0" i="0" u="none" strike="noStrike" kern="1200" cap="none" spc="0" normalizeH="0" baseline="0" noProof="0">
                <a:ln>
                  <a:noFill/>
                </a:ln>
                <a:solidFill>
                  <a:srgbClr val="0E1E42"/>
                </a:solidFill>
                <a:effectLst/>
                <a:uLnTx/>
                <a:uFillTx/>
                <a:latin typeface="Calibri"/>
                <a:ea typeface="Verdana"/>
                <a:cs typeface="Calibri"/>
              </a:rPr>
              <a:t>.</a:t>
            </a:r>
          </a:p>
        </p:txBody>
      </p:sp>
    </p:spTree>
    <p:custDataLst>
      <p:tags r:id="rId1"/>
    </p:custDataLst>
    <p:extLst>
      <p:ext uri="{BB962C8B-B14F-4D97-AF65-F5344CB8AC3E}">
        <p14:creationId xmlns:p14="http://schemas.microsoft.com/office/powerpoint/2010/main" val="43798397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7CD9CE-12DE-A588-63B5-EE968E5644C3}"/>
              </a:ext>
            </a:extLst>
          </p:cNvPr>
          <p:cNvSpPr>
            <a:spLocks noGrp="1"/>
          </p:cNvSpPr>
          <p:nvPr>
            <p:ph type="title"/>
          </p:nvPr>
        </p:nvSpPr>
        <p:spPr/>
        <p:txBody>
          <a:bodyPr/>
          <a:lstStyle/>
          <a:p>
            <a:r>
              <a:rPr lang="en-AU" sz="800">
                <a:solidFill>
                  <a:srgbClr val="E8EAED"/>
                </a:solidFill>
                <a:latin typeface="+mn-lt"/>
              </a:rPr>
              <a:t>Slide 19 I do</a:t>
            </a:r>
          </a:p>
        </p:txBody>
      </p:sp>
      <p:grpSp>
        <p:nvGrpSpPr>
          <p:cNvPr id="3" name="Group 2" descr="Fairy floss">
            <a:extLst>
              <a:ext uri="{FF2B5EF4-FFF2-40B4-BE49-F238E27FC236}">
                <a16:creationId xmlns:a16="http://schemas.microsoft.com/office/drawing/2014/main" id="{20862807-57F8-E50A-6820-CF1DDCAA3C9C}"/>
              </a:ext>
            </a:extLst>
          </p:cNvPr>
          <p:cNvGrpSpPr/>
          <p:nvPr/>
        </p:nvGrpSpPr>
        <p:grpSpPr>
          <a:xfrm>
            <a:off x="0" y="705647"/>
            <a:ext cx="12191999" cy="5670746"/>
            <a:chOff x="0" y="705647"/>
            <a:chExt cx="12191999" cy="5670746"/>
          </a:xfrm>
        </p:grpSpPr>
        <p:sp>
          <p:nvSpPr>
            <p:cNvPr id="4" name="Rounded Rectangle 16">
              <a:extLst>
                <a:ext uri="{FF2B5EF4-FFF2-40B4-BE49-F238E27FC236}">
                  <a16:creationId xmlns:a16="http://schemas.microsoft.com/office/drawing/2014/main" id="{0FA90EED-8AF4-5297-C313-E405DB74AA22}"/>
                </a:ext>
              </a:extLst>
            </p:cNvPr>
            <p:cNvSpPr/>
            <p:nvPr/>
          </p:nvSpPr>
          <p:spPr>
            <a:xfrm>
              <a:off x="310896" y="1062089"/>
              <a:ext cx="11558015" cy="5314304"/>
            </a:xfrm>
            <a:prstGeom prst="roundRect">
              <a:avLst>
                <a:gd name="adj" fmla="val 2269"/>
              </a:avLst>
            </a:prstGeom>
            <a:noFill/>
            <a:ln w="38100">
              <a:solidFill>
                <a:srgbClr val="4557A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66DE884A-246A-519F-B0B4-CEFCBFDBCD27}"/>
                </a:ext>
              </a:extLst>
            </p:cNvPr>
            <p:cNvGrpSpPr/>
            <p:nvPr/>
          </p:nvGrpSpPr>
          <p:grpSpPr>
            <a:xfrm>
              <a:off x="4037376" y="705647"/>
              <a:ext cx="4876800" cy="4876800"/>
              <a:chOff x="4037376" y="705647"/>
              <a:chExt cx="4876800" cy="4876800"/>
            </a:xfrm>
          </p:grpSpPr>
          <p:pic>
            <p:nvPicPr>
              <p:cNvPr id="7" name="Picture 2" descr="Fairy floss">
                <a:extLst>
                  <a:ext uri="{FF2B5EF4-FFF2-40B4-BE49-F238E27FC236}">
                    <a16:creationId xmlns:a16="http://schemas.microsoft.com/office/drawing/2014/main" id="{2F5831AB-71F0-BF2A-D0B1-55A4B283D1A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8371286">
                <a:off x="4037376" y="705647"/>
                <a:ext cx="4876800" cy="4876800"/>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BF279669-DC8D-C494-8C09-4ADD031FFA33}"/>
                  </a:ext>
                  <a:ext uri="{C183D7F6-B498-43B3-948B-1728B52AA6E4}">
                    <adec:decorative xmlns:adec="http://schemas.microsoft.com/office/drawing/2017/decorative" val="1"/>
                  </a:ext>
                </a:extLst>
              </p:cNvPr>
              <p:cNvSpPr txBox="1"/>
              <p:nvPr/>
            </p:nvSpPr>
            <p:spPr>
              <a:xfrm>
                <a:off x="4420133" y="2398814"/>
                <a:ext cx="569490" cy="523220"/>
              </a:xfrm>
              <a:prstGeom prst="rect">
                <a:avLst/>
              </a:prstGeom>
              <a:noFill/>
            </p:spPr>
            <p:txBody>
              <a:bodyPr wrap="square" rtlCol="0">
                <a:spAutoFit/>
              </a:bodyPr>
              <a:lstStyle/>
              <a:p>
                <a:r>
                  <a:rPr lang="en-AU" sz="2800">
                    <a:solidFill>
                      <a:srgbClr val="4557AD"/>
                    </a:solidFill>
                    <a:latin typeface="Comic Sans MS" panose="030F0702030302020204" pitchFamily="66" charset="0"/>
                  </a:rPr>
                  <a:t>ff</a:t>
                </a:r>
              </a:p>
            </p:txBody>
          </p:sp>
          <p:sp>
            <p:nvSpPr>
              <p:cNvPr id="15" name="TextBox 14">
                <a:extLst>
                  <a:ext uri="{FF2B5EF4-FFF2-40B4-BE49-F238E27FC236}">
                    <a16:creationId xmlns:a16="http://schemas.microsoft.com/office/drawing/2014/main" id="{8E058B1C-4E27-B564-309F-A3684F5A2BFE}"/>
                  </a:ext>
                  <a:ext uri="{C183D7F6-B498-43B3-948B-1728B52AA6E4}">
                    <adec:decorative xmlns:adec="http://schemas.microsoft.com/office/drawing/2017/decorative" val="1"/>
                  </a:ext>
                </a:extLst>
              </p:cNvPr>
              <p:cNvSpPr txBox="1"/>
              <p:nvPr/>
            </p:nvSpPr>
            <p:spPr>
              <a:xfrm>
                <a:off x="6164558" y="3710395"/>
                <a:ext cx="569490" cy="523220"/>
              </a:xfrm>
              <a:prstGeom prst="rect">
                <a:avLst/>
              </a:prstGeom>
              <a:noFill/>
            </p:spPr>
            <p:txBody>
              <a:bodyPr wrap="square" rtlCol="0">
                <a:spAutoFit/>
              </a:bodyPr>
              <a:lstStyle/>
              <a:p>
                <a:r>
                  <a:rPr lang="en-AU" sz="2800">
                    <a:solidFill>
                      <a:srgbClr val="4557AD"/>
                    </a:solidFill>
                    <a:latin typeface="Comic Sans MS" panose="030F0702030302020204" pitchFamily="66" charset="0"/>
                  </a:rPr>
                  <a:t>zz</a:t>
                </a:r>
              </a:p>
            </p:txBody>
          </p:sp>
          <p:sp>
            <p:nvSpPr>
              <p:cNvPr id="17" name="TextBox 16">
                <a:extLst>
                  <a:ext uri="{FF2B5EF4-FFF2-40B4-BE49-F238E27FC236}">
                    <a16:creationId xmlns:a16="http://schemas.microsoft.com/office/drawing/2014/main" id="{EEB57B1A-BE00-0CD9-DB30-30002F2A800B}"/>
                  </a:ext>
                  <a:ext uri="{C183D7F6-B498-43B3-948B-1728B52AA6E4}">
                    <adec:decorative xmlns:adec="http://schemas.microsoft.com/office/drawing/2017/decorative" val="1"/>
                  </a:ext>
                </a:extLst>
              </p:cNvPr>
              <p:cNvSpPr txBox="1"/>
              <p:nvPr/>
            </p:nvSpPr>
            <p:spPr>
              <a:xfrm>
                <a:off x="6123022" y="2734995"/>
                <a:ext cx="569490" cy="523220"/>
              </a:xfrm>
              <a:prstGeom prst="rect">
                <a:avLst/>
              </a:prstGeom>
              <a:noFill/>
            </p:spPr>
            <p:txBody>
              <a:bodyPr wrap="square" rtlCol="0">
                <a:spAutoFit/>
              </a:bodyPr>
              <a:lstStyle/>
              <a:p>
                <a:r>
                  <a:rPr lang="en-AU" sz="2800">
                    <a:solidFill>
                      <a:srgbClr val="4557AD"/>
                    </a:solidFill>
                    <a:latin typeface="Comic Sans MS" panose="030F0702030302020204" pitchFamily="66" charset="0"/>
                  </a:rPr>
                  <a:t>zz</a:t>
                </a:r>
              </a:p>
            </p:txBody>
          </p:sp>
          <p:sp>
            <p:nvSpPr>
              <p:cNvPr id="18" name="TextBox 17">
                <a:extLst>
                  <a:ext uri="{FF2B5EF4-FFF2-40B4-BE49-F238E27FC236}">
                    <a16:creationId xmlns:a16="http://schemas.microsoft.com/office/drawing/2014/main" id="{55B4F870-4220-BBD6-38B5-19F64FD2024E}"/>
                  </a:ext>
                  <a:ext uri="{C183D7F6-B498-43B3-948B-1728B52AA6E4}">
                    <adec:decorative xmlns:adec="http://schemas.microsoft.com/office/drawing/2017/decorative" val="1"/>
                  </a:ext>
                </a:extLst>
              </p:cNvPr>
              <p:cNvSpPr txBox="1"/>
              <p:nvPr/>
            </p:nvSpPr>
            <p:spPr>
              <a:xfrm>
                <a:off x="5224601" y="2187218"/>
                <a:ext cx="569490" cy="523220"/>
              </a:xfrm>
              <a:prstGeom prst="rect">
                <a:avLst/>
              </a:prstGeom>
              <a:noFill/>
            </p:spPr>
            <p:txBody>
              <a:bodyPr wrap="square" rtlCol="0">
                <a:spAutoFit/>
              </a:bodyPr>
              <a:lstStyle/>
              <a:p>
                <a:r>
                  <a:rPr lang="en-AU" sz="2800">
                    <a:solidFill>
                      <a:srgbClr val="4557AD"/>
                    </a:solidFill>
                    <a:latin typeface="Comic Sans MS" panose="030F0702030302020204" pitchFamily="66" charset="0"/>
                  </a:rPr>
                  <a:t>ll</a:t>
                </a:r>
              </a:p>
            </p:txBody>
          </p:sp>
          <p:sp>
            <p:nvSpPr>
              <p:cNvPr id="23" name="TextBox 22">
                <a:extLst>
                  <a:ext uri="{FF2B5EF4-FFF2-40B4-BE49-F238E27FC236}">
                    <a16:creationId xmlns:a16="http://schemas.microsoft.com/office/drawing/2014/main" id="{8249195D-3D9D-9461-40E8-67684205C25D}"/>
                  </a:ext>
                  <a:ext uri="{C183D7F6-B498-43B3-948B-1728B52AA6E4}">
                    <adec:decorative xmlns:adec="http://schemas.microsoft.com/office/drawing/2017/decorative" val="1"/>
                  </a:ext>
                </a:extLst>
              </p:cNvPr>
              <p:cNvSpPr txBox="1"/>
              <p:nvPr/>
            </p:nvSpPr>
            <p:spPr>
              <a:xfrm>
                <a:off x="5653056" y="1857394"/>
                <a:ext cx="569490" cy="523220"/>
              </a:xfrm>
              <a:prstGeom prst="rect">
                <a:avLst/>
              </a:prstGeom>
              <a:noFill/>
            </p:spPr>
            <p:txBody>
              <a:bodyPr wrap="square" rtlCol="0">
                <a:spAutoFit/>
              </a:bodyPr>
              <a:lstStyle/>
              <a:p>
                <a:r>
                  <a:rPr lang="en-AU" sz="2800">
                    <a:solidFill>
                      <a:srgbClr val="4557AD"/>
                    </a:solidFill>
                    <a:latin typeface="Comic Sans MS" panose="030F0702030302020204" pitchFamily="66" charset="0"/>
                  </a:rPr>
                  <a:t>ss</a:t>
                </a:r>
              </a:p>
            </p:txBody>
          </p:sp>
          <p:sp>
            <p:nvSpPr>
              <p:cNvPr id="24" name="TextBox 23">
                <a:extLst>
                  <a:ext uri="{FF2B5EF4-FFF2-40B4-BE49-F238E27FC236}">
                    <a16:creationId xmlns:a16="http://schemas.microsoft.com/office/drawing/2014/main" id="{F1D2C03D-D223-49D7-C0DD-7CB2267F6E00}"/>
                  </a:ext>
                  <a:ext uri="{C183D7F6-B498-43B3-948B-1728B52AA6E4}">
                    <adec:decorative xmlns:adec="http://schemas.microsoft.com/office/drawing/2017/decorative" val="1"/>
                  </a:ext>
                </a:extLst>
              </p:cNvPr>
              <p:cNvSpPr txBox="1"/>
              <p:nvPr/>
            </p:nvSpPr>
            <p:spPr>
              <a:xfrm>
                <a:off x="5305378" y="2768199"/>
                <a:ext cx="569490" cy="523220"/>
              </a:xfrm>
              <a:prstGeom prst="rect">
                <a:avLst/>
              </a:prstGeom>
              <a:noFill/>
            </p:spPr>
            <p:txBody>
              <a:bodyPr wrap="square" rtlCol="0">
                <a:spAutoFit/>
              </a:bodyPr>
              <a:lstStyle/>
              <a:p>
                <a:r>
                  <a:rPr lang="en-AU" sz="2800">
                    <a:solidFill>
                      <a:srgbClr val="4557AD"/>
                    </a:solidFill>
                    <a:latin typeface="Comic Sans MS" panose="030F0702030302020204" pitchFamily="66" charset="0"/>
                  </a:rPr>
                  <a:t>ff</a:t>
                </a:r>
              </a:p>
            </p:txBody>
          </p:sp>
          <p:sp>
            <p:nvSpPr>
              <p:cNvPr id="25" name="TextBox 24">
                <a:extLst>
                  <a:ext uri="{FF2B5EF4-FFF2-40B4-BE49-F238E27FC236}">
                    <a16:creationId xmlns:a16="http://schemas.microsoft.com/office/drawing/2014/main" id="{38C159F9-DF6D-3A08-CC3D-E6F89FE6CF88}"/>
                  </a:ext>
                  <a:ext uri="{C183D7F6-B498-43B3-948B-1728B52AA6E4}">
                    <adec:decorative xmlns:adec="http://schemas.microsoft.com/office/drawing/2017/decorative" val="1"/>
                  </a:ext>
                </a:extLst>
              </p:cNvPr>
              <p:cNvSpPr txBox="1"/>
              <p:nvPr/>
            </p:nvSpPr>
            <p:spPr>
              <a:xfrm>
                <a:off x="5589204" y="3269628"/>
                <a:ext cx="569490" cy="523220"/>
              </a:xfrm>
              <a:prstGeom prst="rect">
                <a:avLst/>
              </a:prstGeom>
              <a:noFill/>
            </p:spPr>
            <p:txBody>
              <a:bodyPr wrap="square" rtlCol="0">
                <a:spAutoFit/>
              </a:bodyPr>
              <a:lstStyle/>
              <a:p>
                <a:r>
                  <a:rPr lang="en-AU" sz="2800">
                    <a:solidFill>
                      <a:srgbClr val="4557AD"/>
                    </a:solidFill>
                    <a:latin typeface="Comic Sans MS" panose="030F0702030302020204" pitchFamily="66" charset="0"/>
                  </a:rPr>
                  <a:t>ll</a:t>
                </a:r>
              </a:p>
            </p:txBody>
          </p:sp>
          <p:sp>
            <p:nvSpPr>
              <p:cNvPr id="26" name="TextBox 25">
                <a:extLst>
                  <a:ext uri="{FF2B5EF4-FFF2-40B4-BE49-F238E27FC236}">
                    <a16:creationId xmlns:a16="http://schemas.microsoft.com/office/drawing/2014/main" id="{4E668517-7E80-7305-47AC-3E5DE10D2385}"/>
                  </a:ext>
                  <a:ext uri="{C183D7F6-B498-43B3-948B-1728B52AA6E4}">
                    <adec:decorative xmlns:adec="http://schemas.microsoft.com/office/drawing/2017/decorative" val="1"/>
                  </a:ext>
                </a:extLst>
              </p:cNvPr>
              <p:cNvSpPr txBox="1"/>
              <p:nvPr/>
            </p:nvSpPr>
            <p:spPr>
              <a:xfrm>
                <a:off x="6691593" y="3177071"/>
                <a:ext cx="569490" cy="523220"/>
              </a:xfrm>
              <a:prstGeom prst="rect">
                <a:avLst/>
              </a:prstGeom>
              <a:noFill/>
            </p:spPr>
            <p:txBody>
              <a:bodyPr wrap="square" rtlCol="0">
                <a:spAutoFit/>
              </a:bodyPr>
              <a:lstStyle/>
              <a:p>
                <a:r>
                  <a:rPr lang="en-AU" sz="2800">
                    <a:solidFill>
                      <a:srgbClr val="4557AD"/>
                    </a:solidFill>
                    <a:latin typeface="Comic Sans MS" panose="030F0702030302020204" pitchFamily="66" charset="0"/>
                  </a:rPr>
                  <a:t>ss</a:t>
                </a:r>
              </a:p>
            </p:txBody>
          </p:sp>
        </p:grpSp>
        <p:sp>
          <p:nvSpPr>
            <p:cNvPr id="6" name="TextBox 5">
              <a:extLst>
                <a:ext uri="{FF2B5EF4-FFF2-40B4-BE49-F238E27FC236}">
                  <a16:creationId xmlns:a16="http://schemas.microsoft.com/office/drawing/2014/main" id="{B0C9A2EB-CFB8-626A-A543-62ED800F1FDC}"/>
                </a:ext>
              </a:extLst>
            </p:cNvPr>
            <p:cNvSpPr txBox="1"/>
            <p:nvPr/>
          </p:nvSpPr>
          <p:spPr>
            <a:xfrm>
              <a:off x="0" y="5027962"/>
              <a:ext cx="12191999" cy="1231106"/>
            </a:xfrm>
            <a:prstGeom prst="rect">
              <a:avLst/>
            </a:prstGeom>
            <a:noFill/>
          </p:spPr>
          <p:txBody>
            <a:bodyPr wrap="square">
              <a:spAutoFit/>
            </a:bodyPr>
            <a:lstStyle/>
            <a:p>
              <a:pPr algn="ctr"/>
              <a:r>
                <a:rPr lang="en-US" sz="7400" dirty="0">
                  <a:solidFill>
                    <a:srgbClr val="4557AD"/>
                  </a:solidFill>
                  <a:latin typeface="Tenorite" pitchFamily="2" charset="0"/>
                  <a:ea typeface="Verdana" panose="020B0604030504040204" pitchFamily="34" charset="0"/>
                  <a:cs typeface="Verdana" panose="020B0604030504040204" pitchFamily="34" charset="0"/>
                </a:rPr>
                <a:t>flo</a:t>
              </a:r>
              <a:r>
                <a:rPr lang="en-US" sz="7400" u="sng" dirty="0">
                  <a:solidFill>
                    <a:srgbClr val="4557AD"/>
                  </a:solidFill>
                  <a:latin typeface="Tenorite" pitchFamily="2" charset="0"/>
                  <a:ea typeface="Verdana" panose="020B0604030504040204" pitchFamily="34" charset="0"/>
                  <a:cs typeface="Verdana" panose="020B0604030504040204" pitchFamily="34" charset="0"/>
                </a:rPr>
                <a:t>ss</a:t>
              </a:r>
              <a:endParaRPr lang="en-AU" sz="7400" u="sng" dirty="0">
                <a:solidFill>
                  <a:srgbClr val="4557AD"/>
                </a:solidFill>
              </a:endParaRPr>
            </a:p>
          </p:txBody>
        </p:sp>
      </p:grpSp>
    </p:spTree>
    <p:custDataLst>
      <p:tags r:id="rId1"/>
    </p:custDataLst>
    <p:extLst>
      <p:ext uri="{BB962C8B-B14F-4D97-AF65-F5344CB8AC3E}">
        <p14:creationId xmlns:p14="http://schemas.microsoft.com/office/powerpoint/2010/main" val="40094513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762F19-F83A-AFF3-00EB-4D7B59BF4A9E}"/>
              </a:ext>
            </a:extLst>
          </p:cNvPr>
          <p:cNvSpPr>
            <a:spLocks noGrp="1"/>
          </p:cNvSpPr>
          <p:nvPr>
            <p:ph type="title"/>
          </p:nvPr>
        </p:nvSpPr>
        <p:spPr/>
        <p:txBody>
          <a:bodyPr/>
          <a:lstStyle/>
          <a:p>
            <a:r>
              <a:rPr lang="en-AU" sz="800">
                <a:solidFill>
                  <a:srgbClr val="E8EAED"/>
                </a:solidFill>
                <a:latin typeface="+mn-lt"/>
              </a:rPr>
              <a:t>Slide 2 Phonemic awareness review</a:t>
            </a:r>
          </a:p>
        </p:txBody>
      </p:sp>
      <p:grpSp>
        <p:nvGrpSpPr>
          <p:cNvPr id="11" name="Group 10" descr="Four shapes in a row: a square with two circular arrows in it to represent swapping, a circle with two circular arrows in in to represent swapping, and two squares">
            <a:extLst>
              <a:ext uri="{FF2B5EF4-FFF2-40B4-BE49-F238E27FC236}">
                <a16:creationId xmlns:a16="http://schemas.microsoft.com/office/drawing/2014/main" id="{B5AA699F-D520-9EF4-E6F1-522509BCEEAF}"/>
              </a:ext>
            </a:extLst>
          </p:cNvPr>
          <p:cNvGrpSpPr/>
          <p:nvPr/>
        </p:nvGrpSpPr>
        <p:grpSpPr>
          <a:xfrm>
            <a:off x="2433056" y="2878709"/>
            <a:ext cx="6843204" cy="1541932"/>
            <a:chOff x="2433056" y="2878709"/>
            <a:chExt cx="6843204" cy="1541932"/>
          </a:xfrm>
        </p:grpSpPr>
        <p:grpSp>
          <p:nvGrpSpPr>
            <p:cNvPr id="12" name="Group 11">
              <a:extLst>
                <a:ext uri="{FF2B5EF4-FFF2-40B4-BE49-F238E27FC236}">
                  <a16:creationId xmlns:a16="http://schemas.microsoft.com/office/drawing/2014/main" id="{487E5FA8-39BE-EB21-5B83-527037DE8FC9}"/>
                </a:ext>
              </a:extLst>
            </p:cNvPr>
            <p:cNvGrpSpPr/>
            <p:nvPr/>
          </p:nvGrpSpPr>
          <p:grpSpPr>
            <a:xfrm>
              <a:off x="2433056" y="2878709"/>
              <a:ext cx="6843204" cy="1541932"/>
              <a:chOff x="2433056" y="2878709"/>
              <a:chExt cx="6843204" cy="1541932"/>
            </a:xfrm>
          </p:grpSpPr>
          <p:sp>
            <p:nvSpPr>
              <p:cNvPr id="15" name="Rounded Rectangle 13">
                <a:extLst>
                  <a:ext uri="{FF2B5EF4-FFF2-40B4-BE49-F238E27FC236}">
                    <a16:creationId xmlns:a16="http://schemas.microsoft.com/office/drawing/2014/main" id="{80AC8F9B-71FC-9AE2-8F92-3FE28C8D3766}"/>
                  </a:ext>
                </a:extLst>
              </p:cNvPr>
              <p:cNvSpPr/>
              <p:nvPr/>
            </p:nvSpPr>
            <p:spPr>
              <a:xfrm>
                <a:off x="2433056" y="2878710"/>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1E3CCFF2-D6CE-2BCC-4CB2-6D42CEF62655}"/>
                  </a:ext>
                </a:extLst>
              </p:cNvPr>
              <p:cNvSpPr/>
              <p:nvPr/>
            </p:nvSpPr>
            <p:spPr>
              <a:xfrm>
                <a:off x="4245631" y="2878709"/>
                <a:ext cx="1541931" cy="154193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3">
                <a:extLst>
                  <a:ext uri="{FF2B5EF4-FFF2-40B4-BE49-F238E27FC236}">
                    <a16:creationId xmlns:a16="http://schemas.microsoft.com/office/drawing/2014/main" id="{B0FF94A5-5096-2234-65DB-6C6AE9FA5114}"/>
                  </a:ext>
                </a:extLst>
              </p:cNvPr>
              <p:cNvSpPr/>
              <p:nvPr/>
            </p:nvSpPr>
            <p:spPr>
              <a:xfrm>
                <a:off x="6031000" y="2878709"/>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ounded Rectangle 13">
                <a:extLst>
                  <a:ext uri="{FF2B5EF4-FFF2-40B4-BE49-F238E27FC236}">
                    <a16:creationId xmlns:a16="http://schemas.microsoft.com/office/drawing/2014/main" id="{43E62ABA-139B-DFDF-FF07-5EBFD5CB9010}"/>
                  </a:ext>
                </a:extLst>
              </p:cNvPr>
              <p:cNvSpPr/>
              <p:nvPr/>
            </p:nvSpPr>
            <p:spPr>
              <a:xfrm>
                <a:off x="7734329" y="2878710"/>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3" name="Picture 12">
              <a:extLst>
                <a:ext uri="{FF2B5EF4-FFF2-40B4-BE49-F238E27FC236}">
                  <a16:creationId xmlns:a16="http://schemas.microsoft.com/office/drawing/2014/main" id="{B74AB816-BB68-0BD7-A52E-1E2F01A231B2}"/>
                </a:ext>
              </a:extLst>
            </p:cNvPr>
            <p:cNvPicPr>
              <a:picLocks noChangeAspect="1"/>
            </p:cNvPicPr>
            <p:nvPr/>
          </p:nvPicPr>
          <p:blipFill>
            <a:blip r:embed="rId3" r:link="rId4">
              <a:extLst>
                <a:ext uri="{28A0092B-C50C-407E-A947-70E740481C1C}">
                  <a14:useLocalDpi xmlns:a14="http://schemas.microsoft.com/office/drawing/2010/main" val="0"/>
                </a:ext>
              </a:extLst>
            </a:blip>
            <a:srcRect/>
            <a:stretch>
              <a:fillRect/>
            </a:stretch>
          </p:blipFill>
          <p:spPr>
            <a:xfrm>
              <a:off x="2487679" y="2933332"/>
              <a:ext cx="1432684" cy="1432684"/>
            </a:xfrm>
            <a:prstGeom prst="rect">
              <a:avLst/>
            </a:prstGeom>
          </p:spPr>
        </p:pic>
        <p:pic>
          <p:nvPicPr>
            <p:cNvPr id="14" name="Picture 13">
              <a:extLst>
                <a:ext uri="{FF2B5EF4-FFF2-40B4-BE49-F238E27FC236}">
                  <a16:creationId xmlns:a16="http://schemas.microsoft.com/office/drawing/2014/main" id="{9AEA6238-1BC2-B2B1-4192-B0FF8237AF77}"/>
                </a:ext>
              </a:extLst>
            </p:cNvPr>
            <p:cNvPicPr>
              <a:picLocks noChangeAspect="1"/>
            </p:cNvPicPr>
            <p:nvPr/>
          </p:nvPicPr>
          <p:blipFill>
            <a:blip r:embed="rId3" r:link="rId4">
              <a:extLst>
                <a:ext uri="{28A0092B-C50C-407E-A947-70E740481C1C}">
                  <a14:useLocalDpi xmlns:a14="http://schemas.microsoft.com/office/drawing/2010/main" val="0"/>
                </a:ext>
              </a:extLst>
            </a:blip>
            <a:srcRect/>
            <a:stretch>
              <a:fillRect/>
            </a:stretch>
          </p:blipFill>
          <p:spPr>
            <a:xfrm>
              <a:off x="4300254" y="2933332"/>
              <a:ext cx="1432684" cy="1432684"/>
            </a:xfrm>
            <a:prstGeom prst="rect">
              <a:avLst/>
            </a:prstGeom>
          </p:spPr>
        </p:pic>
      </p:grpSp>
    </p:spTree>
    <p:extLst>
      <p:ext uri="{BB962C8B-B14F-4D97-AF65-F5344CB8AC3E}">
        <p14:creationId xmlns:p14="http://schemas.microsoft.com/office/powerpoint/2010/main" val="276448091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72C2443-557E-D5A0-52E3-121112114DFF}"/>
              </a:ext>
            </a:extLst>
          </p:cNvPr>
          <p:cNvSpPr>
            <a:spLocks noGrp="1"/>
          </p:cNvSpPr>
          <p:nvPr>
            <p:ph type="title"/>
          </p:nvPr>
        </p:nvSpPr>
        <p:spPr/>
        <p:txBody>
          <a:bodyPr/>
          <a:lstStyle/>
          <a:p>
            <a:r>
              <a:rPr lang="en-AU" sz="800">
                <a:solidFill>
                  <a:srgbClr val="E8EAED"/>
                </a:solidFill>
                <a:latin typeface="+mn-lt"/>
              </a:rPr>
              <a:t>Slide 20 I do</a:t>
            </a:r>
          </a:p>
        </p:txBody>
      </p:sp>
      <p:sp>
        <p:nvSpPr>
          <p:cNvPr id="2" name="Content Placeholder 2">
            <a:extLst>
              <a:ext uri="{FF2B5EF4-FFF2-40B4-BE49-F238E27FC236}">
                <a16:creationId xmlns:a16="http://schemas.microsoft.com/office/drawing/2014/main" id="{C6C5A5E4-F2C2-C189-A418-E2741F7145AC}"/>
              </a:ext>
            </a:extLst>
          </p:cNvPr>
          <p:cNvSpPr txBox="1">
            <a:spLocks/>
          </p:cNvSpPr>
          <p:nvPr/>
        </p:nvSpPr>
        <p:spPr>
          <a:xfrm>
            <a:off x="306564" y="2638751"/>
            <a:ext cx="11578872" cy="158049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80000"/>
              </a:lnSpc>
            </a:pPr>
            <a:r>
              <a:rPr lang="en-US" sz="12000" err="1">
                <a:solidFill>
                  <a:srgbClr val="4557AD"/>
                </a:solidFill>
                <a:latin typeface="Tenorite" pitchFamily="2" charset="0"/>
                <a:ea typeface="Verdana" panose="020B0604030504040204" pitchFamily="34" charset="0"/>
                <a:cs typeface="Verdana" panose="020B0604030504040204" pitchFamily="34" charset="0"/>
              </a:rPr>
              <a:t>zz</a:t>
            </a:r>
            <a:r>
              <a:rPr lang="en-US" sz="12000">
                <a:solidFill>
                  <a:srgbClr val="4557AD"/>
                </a:solidFill>
                <a:latin typeface="Tenorite" pitchFamily="2" charset="0"/>
                <a:ea typeface="Verdana" panose="020B0604030504040204" pitchFamily="34" charset="0"/>
                <a:cs typeface="Verdana" panose="020B0604030504040204" pitchFamily="34" charset="0"/>
              </a:rPr>
              <a:t>       </a:t>
            </a:r>
            <a:r>
              <a:rPr lang="en-US" sz="12000" err="1">
                <a:solidFill>
                  <a:srgbClr val="4557AD"/>
                </a:solidFill>
                <a:latin typeface="Tenorite" pitchFamily="2" charset="0"/>
                <a:ea typeface="Verdana" panose="020B0604030504040204" pitchFamily="34" charset="0"/>
                <a:cs typeface="Verdana" panose="020B0604030504040204" pitchFamily="34" charset="0"/>
              </a:rPr>
              <a:t>zz</a:t>
            </a:r>
            <a:r>
              <a:rPr lang="en-US" sz="12000">
                <a:solidFill>
                  <a:srgbClr val="4557AD"/>
                </a:solidFill>
                <a:latin typeface="Tenorite" pitchFamily="2" charset="0"/>
                <a:ea typeface="Verdana" panose="020B0604030504040204" pitchFamily="34" charset="0"/>
                <a:cs typeface="Verdana" panose="020B0604030504040204" pitchFamily="34" charset="0"/>
              </a:rPr>
              <a:t>       </a:t>
            </a:r>
            <a:r>
              <a:rPr lang="en-US" sz="12000" err="1">
                <a:solidFill>
                  <a:srgbClr val="4557AD"/>
                </a:solidFill>
                <a:latin typeface="Tenorite" pitchFamily="2" charset="0"/>
                <a:ea typeface="Verdana" panose="020B0604030504040204" pitchFamily="34" charset="0"/>
                <a:cs typeface="Verdana" panose="020B0604030504040204" pitchFamily="34" charset="0"/>
              </a:rPr>
              <a:t>zz</a:t>
            </a:r>
            <a:endParaRPr lang="en-US"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80186205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5E038DF-62F4-468A-8DE6-5D38D43B707D}"/>
              </a:ext>
            </a:extLst>
          </p:cNvPr>
          <p:cNvSpPr>
            <a:spLocks noGrp="1"/>
          </p:cNvSpPr>
          <p:nvPr>
            <p:ph type="title"/>
          </p:nvPr>
        </p:nvSpPr>
        <p:spPr/>
        <p:txBody>
          <a:bodyPr/>
          <a:lstStyle/>
          <a:p>
            <a:r>
              <a:rPr lang="en-AU" sz="800">
                <a:solidFill>
                  <a:srgbClr val="E8EAED"/>
                </a:solidFill>
                <a:latin typeface="+mn-lt"/>
              </a:rPr>
              <a:t>Slide 21 We do</a:t>
            </a:r>
          </a:p>
        </p:txBody>
      </p:sp>
      <p:sp>
        <p:nvSpPr>
          <p:cNvPr id="2" name="Content Placeholder 2">
            <a:extLst>
              <a:ext uri="{FF2B5EF4-FFF2-40B4-BE49-F238E27FC236}">
                <a16:creationId xmlns:a16="http://schemas.microsoft.com/office/drawing/2014/main" id="{7B16E045-E253-58B1-24B6-5DC63D4476DF}"/>
              </a:ext>
            </a:extLst>
          </p:cNvPr>
          <p:cNvSpPr txBox="1">
            <a:spLocks/>
          </p:cNvSpPr>
          <p:nvPr/>
        </p:nvSpPr>
        <p:spPr>
          <a:xfrm>
            <a:off x="306564" y="2638751"/>
            <a:ext cx="11578872" cy="158049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80000"/>
              </a:lnSpc>
            </a:pPr>
            <a:r>
              <a:rPr lang="en-US" sz="12000" err="1">
                <a:solidFill>
                  <a:srgbClr val="4557AD"/>
                </a:solidFill>
                <a:latin typeface="Tenorite" pitchFamily="2" charset="0"/>
                <a:ea typeface="Verdana" panose="020B0604030504040204" pitchFamily="34" charset="0"/>
                <a:cs typeface="Verdana" panose="020B0604030504040204" pitchFamily="34" charset="0"/>
              </a:rPr>
              <a:t>zz</a:t>
            </a:r>
            <a:r>
              <a:rPr lang="en-US" sz="12000">
                <a:solidFill>
                  <a:srgbClr val="4557AD"/>
                </a:solidFill>
                <a:latin typeface="Tenorite" pitchFamily="2" charset="0"/>
                <a:ea typeface="Verdana" panose="020B0604030504040204" pitchFamily="34" charset="0"/>
                <a:cs typeface="Verdana" panose="020B0604030504040204" pitchFamily="34" charset="0"/>
              </a:rPr>
              <a:t>       </a:t>
            </a:r>
            <a:r>
              <a:rPr lang="en-US" sz="12000" err="1">
                <a:solidFill>
                  <a:srgbClr val="4557AD"/>
                </a:solidFill>
                <a:latin typeface="Tenorite" pitchFamily="2" charset="0"/>
                <a:ea typeface="Verdana" panose="020B0604030504040204" pitchFamily="34" charset="0"/>
                <a:cs typeface="Verdana" panose="020B0604030504040204" pitchFamily="34" charset="0"/>
              </a:rPr>
              <a:t>zz</a:t>
            </a:r>
            <a:r>
              <a:rPr lang="en-US" sz="12000">
                <a:solidFill>
                  <a:srgbClr val="4557AD"/>
                </a:solidFill>
                <a:latin typeface="Tenorite" pitchFamily="2" charset="0"/>
                <a:ea typeface="Verdana" panose="020B0604030504040204" pitchFamily="34" charset="0"/>
                <a:cs typeface="Verdana" panose="020B0604030504040204" pitchFamily="34" charset="0"/>
              </a:rPr>
              <a:t>       </a:t>
            </a:r>
            <a:r>
              <a:rPr lang="en-US" sz="12000" err="1">
                <a:solidFill>
                  <a:srgbClr val="4557AD"/>
                </a:solidFill>
                <a:latin typeface="Tenorite" pitchFamily="2" charset="0"/>
                <a:ea typeface="Verdana" panose="020B0604030504040204" pitchFamily="34" charset="0"/>
                <a:cs typeface="Verdana" panose="020B0604030504040204" pitchFamily="34" charset="0"/>
              </a:rPr>
              <a:t>zz</a:t>
            </a:r>
            <a:endParaRPr lang="en-US"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7764127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A527843-30AD-4864-F999-4A31BA1D89D4}"/>
              </a:ext>
            </a:extLst>
          </p:cNvPr>
          <p:cNvSpPr>
            <a:spLocks noGrp="1"/>
          </p:cNvSpPr>
          <p:nvPr>
            <p:ph type="title"/>
          </p:nvPr>
        </p:nvSpPr>
        <p:spPr/>
        <p:txBody>
          <a:bodyPr/>
          <a:lstStyle/>
          <a:p>
            <a:r>
              <a:rPr lang="en-AU" sz="800">
                <a:solidFill>
                  <a:srgbClr val="E8EAED"/>
                </a:solidFill>
                <a:latin typeface="+mn-lt"/>
              </a:rPr>
              <a:t>Slide 22 I do</a:t>
            </a:r>
          </a:p>
        </p:txBody>
      </p:sp>
      <p:sp>
        <p:nvSpPr>
          <p:cNvPr id="2" name="Content Placeholder 2">
            <a:extLst>
              <a:ext uri="{FF2B5EF4-FFF2-40B4-BE49-F238E27FC236}">
                <a16:creationId xmlns:a16="http://schemas.microsoft.com/office/drawing/2014/main" id="{D8232F89-B817-C060-D5E8-4ABA142F2683}"/>
              </a:ext>
            </a:extLst>
          </p:cNvPr>
          <p:cNvSpPr txBox="1">
            <a:spLocks/>
          </p:cNvSpPr>
          <p:nvPr/>
        </p:nvSpPr>
        <p:spPr>
          <a:xfrm>
            <a:off x="263716" y="2910432"/>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fuzz</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53609415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FD2BDDC-F0E0-0BDC-149D-5702F1387ECF}"/>
              </a:ext>
            </a:extLst>
          </p:cNvPr>
          <p:cNvSpPr>
            <a:spLocks noGrp="1"/>
          </p:cNvSpPr>
          <p:nvPr>
            <p:ph type="title"/>
          </p:nvPr>
        </p:nvSpPr>
        <p:spPr/>
        <p:txBody>
          <a:bodyPr/>
          <a:lstStyle/>
          <a:p>
            <a:r>
              <a:rPr lang="en-AU" sz="800">
                <a:solidFill>
                  <a:srgbClr val="E8EAED"/>
                </a:solidFill>
                <a:latin typeface="+mn-lt"/>
              </a:rPr>
              <a:t>Slide 23 I do</a:t>
            </a:r>
          </a:p>
        </p:txBody>
      </p:sp>
      <p:sp>
        <p:nvSpPr>
          <p:cNvPr id="2" name="Content Placeholder 2">
            <a:extLst>
              <a:ext uri="{FF2B5EF4-FFF2-40B4-BE49-F238E27FC236}">
                <a16:creationId xmlns:a16="http://schemas.microsoft.com/office/drawing/2014/main" id="{53C98419-53DA-6B40-363D-0A2EC7AA9740}"/>
              </a:ext>
            </a:extLst>
          </p:cNvPr>
          <p:cNvSpPr txBox="1">
            <a:spLocks/>
          </p:cNvSpPr>
          <p:nvPr/>
        </p:nvSpPr>
        <p:spPr>
          <a:xfrm>
            <a:off x="263716" y="2910432"/>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fuzz   buzz</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415217636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29260C1-FFAB-3EE8-A6CF-76CD6BE9C574}"/>
              </a:ext>
            </a:extLst>
          </p:cNvPr>
          <p:cNvSpPr>
            <a:spLocks noGrp="1"/>
          </p:cNvSpPr>
          <p:nvPr>
            <p:ph type="title"/>
          </p:nvPr>
        </p:nvSpPr>
        <p:spPr/>
        <p:txBody>
          <a:bodyPr/>
          <a:lstStyle/>
          <a:p>
            <a:r>
              <a:rPr lang="en-AU" sz="800">
                <a:solidFill>
                  <a:srgbClr val="E8EAED"/>
                </a:solidFill>
                <a:latin typeface="+mn-lt"/>
              </a:rPr>
              <a:t>Slide 24 I do</a:t>
            </a:r>
          </a:p>
        </p:txBody>
      </p:sp>
      <p:sp>
        <p:nvSpPr>
          <p:cNvPr id="2" name="Content Placeholder 2">
            <a:extLst>
              <a:ext uri="{FF2B5EF4-FFF2-40B4-BE49-F238E27FC236}">
                <a16:creationId xmlns:a16="http://schemas.microsoft.com/office/drawing/2014/main" id="{C91F3D74-B826-3171-EFD9-F79F8D4940E5}"/>
              </a:ext>
            </a:extLst>
          </p:cNvPr>
          <p:cNvSpPr txBox="1">
            <a:spLocks/>
          </p:cNvSpPr>
          <p:nvPr/>
        </p:nvSpPr>
        <p:spPr>
          <a:xfrm>
            <a:off x="263716" y="2910432"/>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fuzz   buzz   jazz</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09646388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5DD0AC7-2ACA-5180-5AF7-A96E12911627}"/>
              </a:ext>
            </a:extLst>
          </p:cNvPr>
          <p:cNvSpPr>
            <a:spLocks noGrp="1"/>
          </p:cNvSpPr>
          <p:nvPr>
            <p:ph type="title"/>
          </p:nvPr>
        </p:nvSpPr>
        <p:spPr/>
        <p:txBody>
          <a:bodyPr/>
          <a:lstStyle/>
          <a:p>
            <a:r>
              <a:rPr lang="en-AU" sz="800">
                <a:solidFill>
                  <a:srgbClr val="E8EAED"/>
                </a:solidFill>
                <a:latin typeface="+mn-lt"/>
              </a:rPr>
              <a:t>Slide 25 We do</a:t>
            </a:r>
          </a:p>
        </p:txBody>
      </p:sp>
      <p:sp>
        <p:nvSpPr>
          <p:cNvPr id="2" name="Content Placeholder 2">
            <a:extLst>
              <a:ext uri="{FF2B5EF4-FFF2-40B4-BE49-F238E27FC236}">
                <a16:creationId xmlns:a16="http://schemas.microsoft.com/office/drawing/2014/main" id="{FE06EAAF-F57F-D9F9-5B88-A28F2C9B7973}"/>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buzz</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46191110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E1E26A-9911-ACDF-838A-B608D2B9D404}"/>
              </a:ext>
            </a:extLst>
          </p:cNvPr>
          <p:cNvSpPr>
            <a:spLocks noGrp="1"/>
          </p:cNvSpPr>
          <p:nvPr>
            <p:ph type="title"/>
          </p:nvPr>
        </p:nvSpPr>
        <p:spPr/>
        <p:txBody>
          <a:bodyPr/>
          <a:lstStyle/>
          <a:p>
            <a:r>
              <a:rPr lang="en-AU" sz="800">
                <a:solidFill>
                  <a:srgbClr val="E8EAED"/>
                </a:solidFill>
                <a:latin typeface="+mn-lt"/>
              </a:rPr>
              <a:t>Slide 26 We do</a:t>
            </a:r>
          </a:p>
        </p:txBody>
      </p:sp>
      <p:sp>
        <p:nvSpPr>
          <p:cNvPr id="2" name="Content Placeholder 2">
            <a:extLst>
              <a:ext uri="{FF2B5EF4-FFF2-40B4-BE49-F238E27FC236}">
                <a16:creationId xmlns:a16="http://schemas.microsoft.com/office/drawing/2014/main" id="{23DC3183-2DDC-5E0A-23FE-A89603E7A49A}"/>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buzz   fizz</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86821802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A3271B-E333-08A9-0DA1-B11FE3F1F81E}"/>
              </a:ext>
            </a:extLst>
          </p:cNvPr>
          <p:cNvSpPr>
            <a:spLocks noGrp="1"/>
          </p:cNvSpPr>
          <p:nvPr>
            <p:ph type="title"/>
          </p:nvPr>
        </p:nvSpPr>
        <p:spPr/>
        <p:txBody>
          <a:bodyPr/>
          <a:lstStyle/>
          <a:p>
            <a:r>
              <a:rPr lang="en-AU" sz="800">
                <a:solidFill>
                  <a:srgbClr val="E8EAED"/>
                </a:solidFill>
                <a:latin typeface="+mn-lt"/>
              </a:rPr>
              <a:t>Slide 27 We</a:t>
            </a:r>
            <a:r>
              <a:rPr lang="en-AU" sz="800" baseline="0">
                <a:solidFill>
                  <a:srgbClr val="E8EAED"/>
                </a:solidFill>
                <a:latin typeface="+mn-lt"/>
              </a:rPr>
              <a:t> do</a:t>
            </a:r>
            <a:endParaRPr lang="en-AU" sz="800">
              <a:solidFill>
                <a:srgbClr val="E8EAED"/>
              </a:solidFill>
              <a:latin typeface="+mn-lt"/>
            </a:endParaRPr>
          </a:p>
        </p:txBody>
      </p:sp>
      <p:sp>
        <p:nvSpPr>
          <p:cNvPr id="3" name="Content Placeholder 2">
            <a:extLst>
              <a:ext uri="{FF2B5EF4-FFF2-40B4-BE49-F238E27FC236}">
                <a16:creationId xmlns:a16="http://schemas.microsoft.com/office/drawing/2014/main" id="{9109948D-5C92-E1CB-E2DE-C5041DE33646}"/>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buzz   fizz   jazz</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32579509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DB11EF-4870-A1D3-A777-399D7D0EA622}"/>
              </a:ext>
            </a:extLst>
          </p:cNvPr>
          <p:cNvSpPr>
            <a:spLocks noGrp="1"/>
          </p:cNvSpPr>
          <p:nvPr>
            <p:ph type="title"/>
          </p:nvPr>
        </p:nvSpPr>
        <p:spPr/>
        <p:txBody>
          <a:bodyPr/>
          <a:lstStyle/>
          <a:p>
            <a:r>
              <a:rPr lang="en-AU" sz="800">
                <a:solidFill>
                  <a:srgbClr val="E8EAED"/>
                </a:solidFill>
                <a:latin typeface="+mn-lt"/>
              </a:rPr>
              <a:t>Slide 28 I do</a:t>
            </a:r>
          </a:p>
        </p:txBody>
      </p:sp>
      <p:pic>
        <p:nvPicPr>
          <p:cNvPr id="3" name="Picture 2" descr="fizz">
            <a:extLst>
              <a:ext uri="{FF2B5EF4-FFF2-40B4-BE49-F238E27FC236}">
                <a16:creationId xmlns:a16="http://schemas.microsoft.com/office/drawing/2014/main" id="{D15E19EC-6607-4199-0F56-EE62E1DD0749}"/>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934025" y="2093138"/>
            <a:ext cx="2438400" cy="2438400"/>
          </a:xfrm>
          <a:prstGeom prst="rect">
            <a:avLst/>
          </a:prstGeom>
        </p:spPr>
      </p:pic>
    </p:spTree>
    <p:custDataLst>
      <p:tags r:id="rId1"/>
    </p:custDataLst>
    <p:extLst>
      <p:ext uri="{BB962C8B-B14F-4D97-AF65-F5344CB8AC3E}">
        <p14:creationId xmlns:p14="http://schemas.microsoft.com/office/powerpoint/2010/main" val="280669124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C827B3F6-8DB9-FFE7-FC94-07072DB0145B}"/>
              </a:ext>
            </a:extLst>
          </p:cNvPr>
          <p:cNvSpPr>
            <a:spLocks noGrp="1"/>
          </p:cNvSpPr>
          <p:nvPr>
            <p:ph type="title"/>
          </p:nvPr>
        </p:nvSpPr>
        <p:spPr/>
        <p:txBody>
          <a:bodyPr/>
          <a:lstStyle/>
          <a:p>
            <a:r>
              <a:rPr lang="en-AU" sz="800">
                <a:solidFill>
                  <a:srgbClr val="E8EAED"/>
                </a:solidFill>
                <a:latin typeface="+mn-lt"/>
              </a:rPr>
              <a:t>Slide 29 I do</a:t>
            </a:r>
          </a:p>
        </p:txBody>
      </p:sp>
      <p:grpSp>
        <p:nvGrpSpPr>
          <p:cNvPr id="2" name="Group 1" descr="fizz, jazz">
            <a:extLst>
              <a:ext uri="{FF2B5EF4-FFF2-40B4-BE49-F238E27FC236}">
                <a16:creationId xmlns:a16="http://schemas.microsoft.com/office/drawing/2014/main" id="{D9F6A8B3-5711-6E0D-4C4B-1C40E7990F52}"/>
              </a:ext>
            </a:extLst>
          </p:cNvPr>
          <p:cNvGrpSpPr/>
          <p:nvPr/>
        </p:nvGrpSpPr>
        <p:grpSpPr>
          <a:xfrm>
            <a:off x="934025" y="2093138"/>
            <a:ext cx="6381175" cy="2438400"/>
            <a:chOff x="889780" y="2209800"/>
            <a:chExt cx="6381175" cy="2438400"/>
          </a:xfrm>
        </p:grpSpPr>
        <p:pic>
          <p:nvPicPr>
            <p:cNvPr id="3" name="Picture 2">
              <a:extLst>
                <a:ext uri="{FF2B5EF4-FFF2-40B4-BE49-F238E27FC236}">
                  <a16:creationId xmlns:a16="http://schemas.microsoft.com/office/drawing/2014/main" id="{48B2D467-E8ED-7082-03A1-D379C0D3DA2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889780" y="2209800"/>
              <a:ext cx="2438400" cy="2438400"/>
            </a:xfrm>
            <a:prstGeom prst="rect">
              <a:avLst/>
            </a:prstGeom>
          </p:spPr>
        </p:pic>
        <p:pic>
          <p:nvPicPr>
            <p:cNvPr id="4" name="Picture 3">
              <a:extLst>
                <a:ext uri="{FF2B5EF4-FFF2-40B4-BE49-F238E27FC236}">
                  <a16:creationId xmlns:a16="http://schemas.microsoft.com/office/drawing/2014/main" id="{5C490D09-A381-F6B6-A8CE-ECA90FF561B4}"/>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832555" y="2209800"/>
              <a:ext cx="2438400" cy="2438400"/>
            </a:xfrm>
            <a:prstGeom prst="rect">
              <a:avLst/>
            </a:prstGeom>
          </p:spPr>
        </p:pic>
      </p:grpSp>
    </p:spTree>
    <p:custDataLst>
      <p:tags r:id="rId1"/>
    </p:custDataLst>
    <p:extLst>
      <p:ext uri="{BB962C8B-B14F-4D97-AF65-F5344CB8AC3E}">
        <p14:creationId xmlns:p14="http://schemas.microsoft.com/office/powerpoint/2010/main" val="26678682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BE609C0B-E575-ACB5-6D8F-C8B4E494D74B}"/>
              </a:ext>
            </a:extLst>
          </p:cNvPr>
          <p:cNvSpPr>
            <a:spLocks noGrp="1"/>
          </p:cNvSpPr>
          <p:nvPr>
            <p:ph type="title"/>
          </p:nvPr>
        </p:nvSpPr>
        <p:spPr/>
        <p:txBody>
          <a:bodyPr/>
          <a:lstStyle/>
          <a:p>
            <a:r>
              <a:rPr lang="en-AU" sz="800" kern="1200">
                <a:solidFill>
                  <a:srgbClr val="E8EAED"/>
                </a:solidFill>
                <a:effectLst/>
                <a:latin typeface="+mn-lt"/>
                <a:ea typeface="+mj-ea"/>
                <a:cs typeface="+mj-cs"/>
              </a:rPr>
              <a:t>Slide 3 Review</a:t>
            </a:r>
            <a:endParaRPr lang="en-AU" sz="800">
              <a:solidFill>
                <a:srgbClr val="E8EAED"/>
              </a:solidFill>
              <a:latin typeface="+mn-lt"/>
            </a:endParaRPr>
          </a:p>
        </p:txBody>
      </p:sp>
      <p:grpSp>
        <p:nvGrpSpPr>
          <p:cNvPr id="10" name="Group 9" descr="Short and long vowel sound hand gestures with the vowels written underneath: a, e, i, o ,u">
            <a:extLst>
              <a:ext uri="{FF2B5EF4-FFF2-40B4-BE49-F238E27FC236}">
                <a16:creationId xmlns:a16="http://schemas.microsoft.com/office/drawing/2014/main" id="{A62E6707-A704-1FC1-EC25-4D057185DFD0}"/>
              </a:ext>
            </a:extLst>
          </p:cNvPr>
          <p:cNvGrpSpPr/>
          <p:nvPr/>
        </p:nvGrpSpPr>
        <p:grpSpPr>
          <a:xfrm>
            <a:off x="925824" y="1593552"/>
            <a:ext cx="10340351" cy="3881499"/>
            <a:chOff x="925824" y="1593552"/>
            <a:chExt cx="10340351" cy="3881499"/>
          </a:xfrm>
        </p:grpSpPr>
        <p:grpSp>
          <p:nvGrpSpPr>
            <p:cNvPr id="11" name="Group 10">
              <a:extLst>
                <a:ext uri="{FF2B5EF4-FFF2-40B4-BE49-F238E27FC236}">
                  <a16:creationId xmlns:a16="http://schemas.microsoft.com/office/drawing/2014/main" id="{0FB54208-D345-25E4-ED1E-699662784C4A}"/>
                </a:ext>
              </a:extLst>
            </p:cNvPr>
            <p:cNvGrpSpPr/>
            <p:nvPr/>
          </p:nvGrpSpPr>
          <p:grpSpPr>
            <a:xfrm>
              <a:off x="925824" y="4016190"/>
              <a:ext cx="10340351" cy="1458861"/>
              <a:chOff x="925825" y="3603810"/>
              <a:chExt cx="10340351" cy="1458861"/>
            </a:xfrm>
          </p:grpSpPr>
          <p:grpSp>
            <p:nvGrpSpPr>
              <p:cNvPr id="15" name="Group 14">
                <a:extLst>
                  <a:ext uri="{FF2B5EF4-FFF2-40B4-BE49-F238E27FC236}">
                    <a16:creationId xmlns:a16="http://schemas.microsoft.com/office/drawing/2014/main" id="{F60B6426-DC0A-6147-3DD8-89CBA3439E42}"/>
                  </a:ext>
                </a:extLst>
              </p:cNvPr>
              <p:cNvGrpSpPr>
                <a:grpSpLocks noChangeAspect="1"/>
              </p:cNvGrpSpPr>
              <p:nvPr/>
            </p:nvGrpSpPr>
            <p:grpSpPr>
              <a:xfrm>
                <a:off x="925825" y="3603810"/>
                <a:ext cx="1442442" cy="1458861"/>
                <a:chOff x="9233326" y="1886796"/>
                <a:chExt cx="1975944" cy="2022886"/>
              </a:xfrm>
            </p:grpSpPr>
            <p:sp>
              <p:nvSpPr>
                <p:cNvPr id="28" name="Oval 27">
                  <a:extLst>
                    <a:ext uri="{FF2B5EF4-FFF2-40B4-BE49-F238E27FC236}">
                      <a16:creationId xmlns:a16="http://schemas.microsoft.com/office/drawing/2014/main" id="{9AE4853B-32E4-84A1-5E73-2C9BBA622423}"/>
                    </a:ext>
                  </a:extLst>
                </p:cNvPr>
                <p:cNvSpPr/>
                <p:nvPr/>
              </p:nvSpPr>
              <p:spPr>
                <a:xfrm>
                  <a:off x="9322662" y="1981007"/>
                  <a:ext cx="1789984" cy="1789984"/>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Content Placeholder 2">
                  <a:extLst>
                    <a:ext uri="{FF2B5EF4-FFF2-40B4-BE49-F238E27FC236}">
                      <a16:creationId xmlns:a16="http://schemas.microsoft.com/office/drawing/2014/main" id="{2FAB78F7-54E0-6C7F-C517-8B19D06BC85D}"/>
                    </a:ext>
                  </a:extLst>
                </p:cNvPr>
                <p:cNvSpPr txBox="1">
                  <a:spLocks/>
                </p:cNvSpPr>
                <p:nvPr/>
              </p:nvSpPr>
              <p:spPr>
                <a:xfrm>
                  <a:off x="9233326" y="1886796"/>
                  <a:ext cx="1975944" cy="202288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a:latin typeface="Tenorite" pitchFamily="2" charset="0"/>
                      <a:ea typeface="Verdana" panose="020B0604030504040204" pitchFamily="34" charset="0"/>
                      <a:cs typeface="Verdana" panose="020B0604030504040204" pitchFamily="34" charset="0"/>
                    </a:rPr>
                    <a:t>a</a:t>
                  </a:r>
                  <a:endParaRPr lang="en-AU" sz="9600">
                    <a:latin typeface="Tenorite" pitchFamily="2" charset="0"/>
                    <a:ea typeface="Verdana" panose="020B0604030504040204" pitchFamily="34" charset="0"/>
                    <a:cs typeface="Verdana" panose="020B0604030504040204" pitchFamily="34" charset="0"/>
                  </a:endParaRPr>
                </a:p>
              </p:txBody>
            </p:sp>
          </p:grpSp>
          <p:grpSp>
            <p:nvGrpSpPr>
              <p:cNvPr id="16" name="Group 15">
                <a:extLst>
                  <a:ext uri="{FF2B5EF4-FFF2-40B4-BE49-F238E27FC236}">
                    <a16:creationId xmlns:a16="http://schemas.microsoft.com/office/drawing/2014/main" id="{61F1AA2C-7B2B-99A7-E2A9-8881B27A7053}"/>
                  </a:ext>
                </a:extLst>
              </p:cNvPr>
              <p:cNvGrpSpPr>
                <a:grpSpLocks noChangeAspect="1"/>
              </p:cNvGrpSpPr>
              <p:nvPr/>
            </p:nvGrpSpPr>
            <p:grpSpPr>
              <a:xfrm>
                <a:off x="3150302" y="3603810"/>
                <a:ext cx="1442442" cy="1458861"/>
                <a:chOff x="9233326" y="1886796"/>
                <a:chExt cx="1975944" cy="2022886"/>
              </a:xfrm>
            </p:grpSpPr>
            <p:sp>
              <p:nvSpPr>
                <p:cNvPr id="26" name="Oval 25">
                  <a:extLst>
                    <a:ext uri="{FF2B5EF4-FFF2-40B4-BE49-F238E27FC236}">
                      <a16:creationId xmlns:a16="http://schemas.microsoft.com/office/drawing/2014/main" id="{C527A0AD-5AE3-2809-C7C6-E8E1FD160B61}"/>
                    </a:ext>
                  </a:extLst>
                </p:cNvPr>
                <p:cNvSpPr/>
                <p:nvPr/>
              </p:nvSpPr>
              <p:spPr>
                <a:xfrm>
                  <a:off x="9322662" y="1981007"/>
                  <a:ext cx="1789984" cy="1789984"/>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Content Placeholder 2">
                  <a:extLst>
                    <a:ext uri="{FF2B5EF4-FFF2-40B4-BE49-F238E27FC236}">
                      <a16:creationId xmlns:a16="http://schemas.microsoft.com/office/drawing/2014/main" id="{2DCE718C-3A78-87B0-BFD9-EE60C341DF66}"/>
                    </a:ext>
                  </a:extLst>
                </p:cNvPr>
                <p:cNvSpPr txBox="1">
                  <a:spLocks/>
                </p:cNvSpPr>
                <p:nvPr/>
              </p:nvSpPr>
              <p:spPr>
                <a:xfrm>
                  <a:off x="9233326" y="1886796"/>
                  <a:ext cx="1975944" cy="202288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a:latin typeface="Tenorite" pitchFamily="2" charset="0"/>
                      <a:ea typeface="Verdana" panose="020B0604030504040204" pitchFamily="34" charset="0"/>
                      <a:cs typeface="Verdana" panose="020B0604030504040204" pitchFamily="34" charset="0"/>
                    </a:rPr>
                    <a:t>e</a:t>
                  </a:r>
                  <a:endParaRPr lang="en-AU" sz="9600">
                    <a:latin typeface="Tenorite" pitchFamily="2" charset="0"/>
                    <a:ea typeface="Verdana" panose="020B0604030504040204" pitchFamily="34" charset="0"/>
                    <a:cs typeface="Verdana" panose="020B0604030504040204" pitchFamily="34" charset="0"/>
                  </a:endParaRPr>
                </a:p>
              </p:txBody>
            </p:sp>
          </p:grpSp>
          <p:grpSp>
            <p:nvGrpSpPr>
              <p:cNvPr id="17" name="Group 16">
                <a:extLst>
                  <a:ext uri="{FF2B5EF4-FFF2-40B4-BE49-F238E27FC236}">
                    <a16:creationId xmlns:a16="http://schemas.microsoft.com/office/drawing/2014/main" id="{0E1C47BA-A5C4-94C8-D2BA-C1EA7D7D8CF2}"/>
                  </a:ext>
                </a:extLst>
              </p:cNvPr>
              <p:cNvGrpSpPr>
                <a:grpSpLocks noChangeAspect="1"/>
              </p:cNvGrpSpPr>
              <p:nvPr/>
            </p:nvGrpSpPr>
            <p:grpSpPr>
              <a:xfrm>
                <a:off x="5374779" y="3603810"/>
                <a:ext cx="1442442" cy="1458861"/>
                <a:chOff x="9233326" y="1942740"/>
                <a:chExt cx="1975944" cy="2022886"/>
              </a:xfrm>
            </p:grpSpPr>
            <p:sp>
              <p:nvSpPr>
                <p:cNvPr id="24" name="Oval 23">
                  <a:extLst>
                    <a:ext uri="{FF2B5EF4-FFF2-40B4-BE49-F238E27FC236}">
                      <a16:creationId xmlns:a16="http://schemas.microsoft.com/office/drawing/2014/main" id="{A11BD47C-EE89-A735-954E-91A1D5BAF875}"/>
                    </a:ext>
                  </a:extLst>
                </p:cNvPr>
                <p:cNvSpPr/>
                <p:nvPr/>
              </p:nvSpPr>
              <p:spPr>
                <a:xfrm>
                  <a:off x="9322662" y="1981007"/>
                  <a:ext cx="1789984" cy="1789984"/>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Content Placeholder 2">
                  <a:extLst>
                    <a:ext uri="{FF2B5EF4-FFF2-40B4-BE49-F238E27FC236}">
                      <a16:creationId xmlns:a16="http://schemas.microsoft.com/office/drawing/2014/main" id="{24F8CB2D-278F-1565-8E6D-046885A5CA92}"/>
                    </a:ext>
                  </a:extLst>
                </p:cNvPr>
                <p:cNvSpPr txBox="1">
                  <a:spLocks/>
                </p:cNvSpPr>
                <p:nvPr/>
              </p:nvSpPr>
              <p:spPr>
                <a:xfrm>
                  <a:off x="9233326" y="1942740"/>
                  <a:ext cx="1975944" cy="202288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err="1">
                      <a:latin typeface="Tenorite" pitchFamily="2" charset="0"/>
                      <a:ea typeface="Verdana" panose="020B0604030504040204" pitchFamily="34" charset="0"/>
                      <a:cs typeface="Verdana" panose="020B0604030504040204" pitchFamily="34" charset="0"/>
                    </a:rPr>
                    <a:t>i</a:t>
                  </a:r>
                  <a:endParaRPr lang="en-AU" sz="9600">
                    <a:latin typeface="Tenorite" pitchFamily="2" charset="0"/>
                    <a:ea typeface="Verdana" panose="020B0604030504040204" pitchFamily="34" charset="0"/>
                    <a:cs typeface="Verdana" panose="020B0604030504040204" pitchFamily="34" charset="0"/>
                  </a:endParaRPr>
                </a:p>
              </p:txBody>
            </p:sp>
          </p:grpSp>
          <p:grpSp>
            <p:nvGrpSpPr>
              <p:cNvPr id="18" name="Group 17">
                <a:extLst>
                  <a:ext uri="{FF2B5EF4-FFF2-40B4-BE49-F238E27FC236}">
                    <a16:creationId xmlns:a16="http://schemas.microsoft.com/office/drawing/2014/main" id="{3BC5D892-2C18-6FA0-20F2-26C392C65AF4}"/>
                  </a:ext>
                </a:extLst>
              </p:cNvPr>
              <p:cNvGrpSpPr>
                <a:grpSpLocks noChangeAspect="1"/>
              </p:cNvGrpSpPr>
              <p:nvPr/>
            </p:nvGrpSpPr>
            <p:grpSpPr>
              <a:xfrm>
                <a:off x="7599256" y="3603810"/>
                <a:ext cx="1442442" cy="1458861"/>
                <a:chOff x="9233326" y="1886796"/>
                <a:chExt cx="1975944" cy="2022886"/>
              </a:xfrm>
            </p:grpSpPr>
            <p:sp>
              <p:nvSpPr>
                <p:cNvPr id="22" name="Oval 21">
                  <a:extLst>
                    <a:ext uri="{FF2B5EF4-FFF2-40B4-BE49-F238E27FC236}">
                      <a16:creationId xmlns:a16="http://schemas.microsoft.com/office/drawing/2014/main" id="{4F5D0CB2-920F-5EA5-B876-F97F64CC96C2}"/>
                    </a:ext>
                  </a:extLst>
                </p:cNvPr>
                <p:cNvSpPr/>
                <p:nvPr/>
              </p:nvSpPr>
              <p:spPr>
                <a:xfrm>
                  <a:off x="9322662" y="1981007"/>
                  <a:ext cx="1789984" cy="1789984"/>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Content Placeholder 2">
                  <a:extLst>
                    <a:ext uri="{FF2B5EF4-FFF2-40B4-BE49-F238E27FC236}">
                      <a16:creationId xmlns:a16="http://schemas.microsoft.com/office/drawing/2014/main" id="{37B17AAF-53E3-91C8-DC0B-4A5A5728A2AB}"/>
                    </a:ext>
                  </a:extLst>
                </p:cNvPr>
                <p:cNvSpPr txBox="1">
                  <a:spLocks/>
                </p:cNvSpPr>
                <p:nvPr/>
              </p:nvSpPr>
              <p:spPr>
                <a:xfrm>
                  <a:off x="9233326" y="1886796"/>
                  <a:ext cx="1975944" cy="202288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a:latin typeface="Tenorite" pitchFamily="2" charset="0"/>
                      <a:ea typeface="Verdana" panose="020B0604030504040204" pitchFamily="34" charset="0"/>
                      <a:cs typeface="Verdana" panose="020B0604030504040204" pitchFamily="34" charset="0"/>
                    </a:rPr>
                    <a:t>o</a:t>
                  </a:r>
                  <a:endParaRPr lang="en-AU" sz="9600">
                    <a:latin typeface="Tenorite" pitchFamily="2" charset="0"/>
                    <a:ea typeface="Verdana" panose="020B0604030504040204" pitchFamily="34" charset="0"/>
                    <a:cs typeface="Verdana" panose="020B0604030504040204" pitchFamily="34" charset="0"/>
                  </a:endParaRPr>
                </a:p>
              </p:txBody>
            </p:sp>
          </p:grpSp>
          <p:grpSp>
            <p:nvGrpSpPr>
              <p:cNvPr id="19" name="Group 18">
                <a:extLst>
                  <a:ext uri="{FF2B5EF4-FFF2-40B4-BE49-F238E27FC236}">
                    <a16:creationId xmlns:a16="http://schemas.microsoft.com/office/drawing/2014/main" id="{20CF9B0C-E48C-00A4-CF85-F9C647695BA4}"/>
                  </a:ext>
                </a:extLst>
              </p:cNvPr>
              <p:cNvGrpSpPr>
                <a:grpSpLocks noChangeAspect="1"/>
              </p:cNvGrpSpPr>
              <p:nvPr/>
            </p:nvGrpSpPr>
            <p:grpSpPr>
              <a:xfrm>
                <a:off x="9823734" y="3603810"/>
                <a:ext cx="1442442" cy="1458861"/>
                <a:chOff x="9233326" y="1886796"/>
                <a:chExt cx="1975944" cy="2022886"/>
              </a:xfrm>
            </p:grpSpPr>
            <p:sp>
              <p:nvSpPr>
                <p:cNvPr id="20" name="Oval 19">
                  <a:extLst>
                    <a:ext uri="{FF2B5EF4-FFF2-40B4-BE49-F238E27FC236}">
                      <a16:creationId xmlns:a16="http://schemas.microsoft.com/office/drawing/2014/main" id="{3B89D787-937B-BCCA-A969-95606041FC78}"/>
                    </a:ext>
                  </a:extLst>
                </p:cNvPr>
                <p:cNvSpPr/>
                <p:nvPr/>
              </p:nvSpPr>
              <p:spPr>
                <a:xfrm>
                  <a:off x="9322662" y="1981007"/>
                  <a:ext cx="1789984" cy="1789984"/>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Content Placeholder 2">
                  <a:extLst>
                    <a:ext uri="{FF2B5EF4-FFF2-40B4-BE49-F238E27FC236}">
                      <a16:creationId xmlns:a16="http://schemas.microsoft.com/office/drawing/2014/main" id="{6D200A74-10E8-26C1-1A81-2C40EACFB151}"/>
                    </a:ext>
                  </a:extLst>
                </p:cNvPr>
                <p:cNvSpPr txBox="1">
                  <a:spLocks/>
                </p:cNvSpPr>
                <p:nvPr/>
              </p:nvSpPr>
              <p:spPr>
                <a:xfrm>
                  <a:off x="9233326" y="1886796"/>
                  <a:ext cx="1975944" cy="202288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a:latin typeface="Tenorite" pitchFamily="2" charset="0"/>
                      <a:ea typeface="Verdana" panose="020B0604030504040204" pitchFamily="34" charset="0"/>
                      <a:cs typeface="Verdana" panose="020B0604030504040204" pitchFamily="34" charset="0"/>
                    </a:rPr>
                    <a:t>u</a:t>
                  </a:r>
                  <a:endParaRPr lang="en-AU" sz="9600">
                    <a:latin typeface="Tenorite" pitchFamily="2" charset="0"/>
                    <a:ea typeface="Verdana" panose="020B0604030504040204" pitchFamily="34" charset="0"/>
                    <a:cs typeface="Verdana" panose="020B0604030504040204" pitchFamily="34" charset="0"/>
                  </a:endParaRPr>
                </a:p>
              </p:txBody>
            </p:sp>
          </p:grpSp>
        </p:grpSp>
        <p:grpSp>
          <p:nvGrpSpPr>
            <p:cNvPr id="12" name="Group 11">
              <a:extLst>
                <a:ext uri="{FF2B5EF4-FFF2-40B4-BE49-F238E27FC236}">
                  <a16:creationId xmlns:a16="http://schemas.microsoft.com/office/drawing/2014/main" id="{C7AC27DE-69A1-78B4-4640-3A729D211C1C}"/>
                </a:ext>
              </a:extLst>
            </p:cNvPr>
            <p:cNvGrpSpPr/>
            <p:nvPr/>
          </p:nvGrpSpPr>
          <p:grpSpPr>
            <a:xfrm>
              <a:off x="3865316" y="1593552"/>
              <a:ext cx="4292847" cy="1637740"/>
              <a:chOff x="1582271" y="1591235"/>
              <a:chExt cx="8914912" cy="3675529"/>
            </a:xfrm>
          </p:grpSpPr>
          <p:pic>
            <p:nvPicPr>
              <p:cNvPr id="13" name="Picture 12" descr="A blue hands in a circle&#10;&#10;AI-generated content may be incorrect.">
                <a:extLst>
                  <a:ext uri="{FF2B5EF4-FFF2-40B4-BE49-F238E27FC236}">
                    <a16:creationId xmlns:a16="http://schemas.microsoft.com/office/drawing/2014/main" id="{2508E193-ED65-8317-EABF-9AFBDCF7E9E8}"/>
                  </a:ext>
                </a:extLst>
              </p:cNvPr>
              <p:cNvPicPr>
                <a:picLocks noChangeAspect="1"/>
              </p:cNvPicPr>
              <p:nvPr/>
            </p:nvPicPr>
            <p:blipFill>
              <a:blip r:embed="rId3" r:link="rId4">
                <a:extLst>
                  <a:ext uri="{28A0092B-C50C-407E-A947-70E740481C1C}">
                    <a14:useLocalDpi xmlns:a14="http://schemas.microsoft.com/office/drawing/2010/main" val="0"/>
                  </a:ext>
                </a:extLst>
              </a:blip>
              <a:stretch>
                <a:fillRect/>
              </a:stretch>
            </p:blipFill>
            <p:spPr>
              <a:xfrm>
                <a:off x="1582271" y="1591235"/>
                <a:ext cx="3675529" cy="3675529"/>
              </a:xfrm>
              <a:prstGeom prst="rect">
                <a:avLst/>
              </a:prstGeom>
            </p:spPr>
          </p:pic>
          <p:pic>
            <p:nvPicPr>
              <p:cNvPr id="14" name="Picture 13">
                <a:extLst>
                  <a:ext uri="{FF2B5EF4-FFF2-40B4-BE49-F238E27FC236}">
                    <a16:creationId xmlns:a16="http://schemas.microsoft.com/office/drawing/2014/main" id="{D2840F79-1F28-3A68-E920-A0FFA6DBE31F}"/>
                  </a:ext>
                </a:extLst>
              </p:cNvPr>
              <p:cNvPicPr>
                <a:picLocks noChangeAspect="1"/>
              </p:cNvPicPr>
              <p:nvPr/>
            </p:nvPicPr>
            <p:blipFill>
              <a:blip r:embed="rId5"/>
              <a:stretch>
                <a:fillRect/>
              </a:stretch>
            </p:blipFill>
            <p:spPr>
              <a:xfrm>
                <a:off x="6934200" y="1591235"/>
                <a:ext cx="3562983" cy="3675529"/>
              </a:xfrm>
              <a:prstGeom prst="rect">
                <a:avLst/>
              </a:prstGeom>
            </p:spPr>
          </p:pic>
        </p:grpSp>
      </p:grpSp>
    </p:spTree>
    <p:extLst>
      <p:ext uri="{BB962C8B-B14F-4D97-AF65-F5344CB8AC3E}">
        <p14:creationId xmlns:p14="http://schemas.microsoft.com/office/powerpoint/2010/main" val="97171010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51455A-BC0E-2E3C-B290-722B23F2D794}"/>
              </a:ext>
            </a:extLst>
          </p:cNvPr>
          <p:cNvSpPr>
            <a:spLocks noGrp="1"/>
          </p:cNvSpPr>
          <p:nvPr>
            <p:ph type="title"/>
          </p:nvPr>
        </p:nvSpPr>
        <p:spPr/>
        <p:txBody>
          <a:bodyPr/>
          <a:lstStyle/>
          <a:p>
            <a:r>
              <a:rPr lang="en-AU" sz="800">
                <a:solidFill>
                  <a:srgbClr val="E8EAED"/>
                </a:solidFill>
                <a:latin typeface="+mn-lt"/>
              </a:rPr>
              <a:t>Slide</a:t>
            </a:r>
            <a:r>
              <a:rPr lang="en-AU" sz="800" baseline="0">
                <a:solidFill>
                  <a:srgbClr val="E8EAED"/>
                </a:solidFill>
                <a:latin typeface="+mn-lt"/>
              </a:rPr>
              <a:t> 30 I do</a:t>
            </a:r>
            <a:endParaRPr lang="en-AU" sz="800">
              <a:solidFill>
                <a:srgbClr val="E8EAED"/>
              </a:solidFill>
              <a:latin typeface="+mn-lt"/>
            </a:endParaRPr>
          </a:p>
        </p:txBody>
      </p:sp>
      <p:grpSp>
        <p:nvGrpSpPr>
          <p:cNvPr id="12" name="Group 11" descr="fizz, jazz, buzz">
            <a:extLst>
              <a:ext uri="{FF2B5EF4-FFF2-40B4-BE49-F238E27FC236}">
                <a16:creationId xmlns:a16="http://schemas.microsoft.com/office/drawing/2014/main" id="{4F123111-AFCA-CAE9-A684-6BB7FDAD2750}"/>
              </a:ext>
            </a:extLst>
          </p:cNvPr>
          <p:cNvGrpSpPr/>
          <p:nvPr/>
        </p:nvGrpSpPr>
        <p:grpSpPr>
          <a:xfrm>
            <a:off x="934025" y="1576751"/>
            <a:ext cx="12340933" cy="3704497"/>
            <a:chOff x="889780" y="1693413"/>
            <a:chExt cx="12340933" cy="3704497"/>
          </a:xfrm>
        </p:grpSpPr>
        <p:pic>
          <p:nvPicPr>
            <p:cNvPr id="7" name="Picture 6">
              <a:extLst>
                <a:ext uri="{FF2B5EF4-FFF2-40B4-BE49-F238E27FC236}">
                  <a16:creationId xmlns:a16="http://schemas.microsoft.com/office/drawing/2014/main" id="{CAFE2136-31F7-6656-CDE7-382877330D13}"/>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889780" y="2209800"/>
              <a:ext cx="2438400" cy="2438400"/>
            </a:xfrm>
            <a:prstGeom prst="rect">
              <a:avLst/>
            </a:prstGeom>
          </p:spPr>
        </p:pic>
        <p:pic>
          <p:nvPicPr>
            <p:cNvPr id="9" name="Picture 8">
              <a:extLst>
                <a:ext uri="{FF2B5EF4-FFF2-40B4-BE49-F238E27FC236}">
                  <a16:creationId xmlns:a16="http://schemas.microsoft.com/office/drawing/2014/main" id="{1877FD64-904F-BF20-135F-36B4A7DC54B4}"/>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832555" y="2209800"/>
              <a:ext cx="2438400" cy="2438400"/>
            </a:xfrm>
            <a:prstGeom prst="rect">
              <a:avLst/>
            </a:prstGeom>
          </p:spPr>
        </p:pic>
        <p:pic>
          <p:nvPicPr>
            <p:cNvPr id="11" name="Picture 10">
              <a:extLst>
                <a:ext uri="{FF2B5EF4-FFF2-40B4-BE49-F238E27FC236}">
                  <a16:creationId xmlns:a16="http://schemas.microsoft.com/office/drawing/2014/main" id="{23A39E37-5BC0-05BF-2E49-9D9745E02AC0}"/>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7797060" y="1693413"/>
              <a:ext cx="5433653" cy="3704497"/>
            </a:xfrm>
            <a:prstGeom prst="rect">
              <a:avLst/>
            </a:prstGeom>
          </p:spPr>
        </p:pic>
      </p:grpSp>
    </p:spTree>
    <p:custDataLst>
      <p:tags r:id="rId1"/>
    </p:custDataLst>
    <p:extLst>
      <p:ext uri="{BB962C8B-B14F-4D97-AF65-F5344CB8AC3E}">
        <p14:creationId xmlns:p14="http://schemas.microsoft.com/office/powerpoint/2010/main" val="143621855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8269EF-1834-558C-89F5-A690E4B04072}"/>
              </a:ext>
            </a:extLst>
          </p:cNvPr>
          <p:cNvSpPr>
            <a:spLocks noGrp="1"/>
          </p:cNvSpPr>
          <p:nvPr>
            <p:ph type="title"/>
          </p:nvPr>
        </p:nvSpPr>
        <p:spPr/>
        <p:txBody>
          <a:bodyPr/>
          <a:lstStyle/>
          <a:p>
            <a:r>
              <a:rPr lang="en-AU" sz="800">
                <a:solidFill>
                  <a:srgbClr val="E8EAED"/>
                </a:solidFill>
                <a:latin typeface="+mn-lt"/>
              </a:rPr>
              <a:t>Slide 31 We</a:t>
            </a:r>
            <a:r>
              <a:rPr lang="en-AU" sz="800" baseline="0">
                <a:solidFill>
                  <a:srgbClr val="E8EAED"/>
                </a:solidFill>
                <a:latin typeface="+mn-lt"/>
              </a:rPr>
              <a:t> do</a:t>
            </a:r>
            <a:endParaRPr lang="en-AU" sz="800">
              <a:solidFill>
                <a:srgbClr val="E8EAED"/>
              </a:solidFill>
              <a:latin typeface="+mn-lt"/>
            </a:endParaRPr>
          </a:p>
        </p:txBody>
      </p:sp>
      <p:pic>
        <p:nvPicPr>
          <p:cNvPr id="3" name="Picture 2" descr="buzz">
            <a:extLst>
              <a:ext uri="{FF2B5EF4-FFF2-40B4-BE49-F238E27FC236}">
                <a16:creationId xmlns:a16="http://schemas.microsoft.com/office/drawing/2014/main" id="{65DF2F0C-B0ED-B201-488B-76C3A28FEE3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0" y="1651637"/>
            <a:ext cx="5993190" cy="4085971"/>
          </a:xfrm>
          <a:prstGeom prst="rect">
            <a:avLst/>
          </a:prstGeom>
        </p:spPr>
      </p:pic>
    </p:spTree>
    <p:custDataLst>
      <p:tags r:id="rId1"/>
    </p:custDataLst>
    <p:extLst>
      <p:ext uri="{BB962C8B-B14F-4D97-AF65-F5344CB8AC3E}">
        <p14:creationId xmlns:p14="http://schemas.microsoft.com/office/powerpoint/2010/main" val="90841285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F7352E5-6361-D250-6EDF-D61551F83FA2}"/>
              </a:ext>
            </a:extLst>
          </p:cNvPr>
          <p:cNvSpPr>
            <a:spLocks noGrp="1"/>
          </p:cNvSpPr>
          <p:nvPr>
            <p:ph type="title"/>
          </p:nvPr>
        </p:nvSpPr>
        <p:spPr/>
        <p:txBody>
          <a:bodyPr/>
          <a:lstStyle/>
          <a:p>
            <a:r>
              <a:rPr lang="en-AU" sz="800">
                <a:solidFill>
                  <a:srgbClr val="E8EAED"/>
                </a:solidFill>
                <a:latin typeface="+mn-lt"/>
              </a:rPr>
              <a:t>Slide 32 We do</a:t>
            </a:r>
          </a:p>
        </p:txBody>
      </p:sp>
      <p:grpSp>
        <p:nvGrpSpPr>
          <p:cNvPr id="2" name="Group 1" descr="buzz, fizz">
            <a:extLst>
              <a:ext uri="{FF2B5EF4-FFF2-40B4-BE49-F238E27FC236}">
                <a16:creationId xmlns:a16="http://schemas.microsoft.com/office/drawing/2014/main" id="{0F8E9E94-B23A-D90D-86D1-B6C322CF4760}"/>
              </a:ext>
            </a:extLst>
          </p:cNvPr>
          <p:cNvGrpSpPr/>
          <p:nvPr/>
        </p:nvGrpSpPr>
        <p:grpSpPr>
          <a:xfrm>
            <a:off x="0" y="1651637"/>
            <a:ext cx="6942095" cy="4085971"/>
            <a:chOff x="0" y="1651637"/>
            <a:chExt cx="6942095" cy="4085971"/>
          </a:xfrm>
        </p:grpSpPr>
        <p:pic>
          <p:nvPicPr>
            <p:cNvPr id="3" name="Picture 2">
              <a:extLst>
                <a:ext uri="{FF2B5EF4-FFF2-40B4-BE49-F238E27FC236}">
                  <a16:creationId xmlns:a16="http://schemas.microsoft.com/office/drawing/2014/main" id="{EA875D62-5377-9632-A6A0-1D178BA7B87A}"/>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0" y="1651637"/>
              <a:ext cx="5993190" cy="4085971"/>
            </a:xfrm>
            <a:prstGeom prst="rect">
              <a:avLst/>
            </a:prstGeom>
          </p:spPr>
        </p:pic>
        <p:pic>
          <p:nvPicPr>
            <p:cNvPr id="4" name="Picture 3">
              <a:extLst>
                <a:ext uri="{FF2B5EF4-FFF2-40B4-BE49-F238E27FC236}">
                  <a16:creationId xmlns:a16="http://schemas.microsoft.com/office/drawing/2014/main" id="{5133314A-CA24-18AA-BFC1-797E83151988}"/>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594952" y="2521052"/>
              <a:ext cx="2347143" cy="2347143"/>
            </a:xfrm>
            <a:prstGeom prst="rect">
              <a:avLst/>
            </a:prstGeom>
          </p:spPr>
        </p:pic>
      </p:grpSp>
    </p:spTree>
    <p:custDataLst>
      <p:tags r:id="rId1"/>
    </p:custDataLst>
    <p:extLst>
      <p:ext uri="{BB962C8B-B14F-4D97-AF65-F5344CB8AC3E}">
        <p14:creationId xmlns:p14="http://schemas.microsoft.com/office/powerpoint/2010/main" val="171655464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146366-9F3F-7E74-9A8D-ADE15298EA20}"/>
              </a:ext>
            </a:extLst>
          </p:cNvPr>
          <p:cNvSpPr>
            <a:spLocks noGrp="1"/>
          </p:cNvSpPr>
          <p:nvPr>
            <p:ph type="title"/>
          </p:nvPr>
        </p:nvSpPr>
        <p:spPr/>
        <p:txBody>
          <a:bodyPr/>
          <a:lstStyle/>
          <a:p>
            <a:r>
              <a:rPr lang="en-AU" sz="800">
                <a:solidFill>
                  <a:srgbClr val="E8EAED"/>
                </a:solidFill>
                <a:latin typeface="+mn-lt"/>
              </a:rPr>
              <a:t>Slide 33 We</a:t>
            </a:r>
            <a:r>
              <a:rPr lang="en-AU" sz="800" baseline="0">
                <a:solidFill>
                  <a:srgbClr val="E8EAED"/>
                </a:solidFill>
                <a:latin typeface="+mn-lt"/>
              </a:rPr>
              <a:t> do</a:t>
            </a:r>
            <a:endParaRPr lang="en-AU" sz="800">
              <a:solidFill>
                <a:srgbClr val="E8EAED"/>
              </a:solidFill>
              <a:latin typeface="+mn-lt"/>
            </a:endParaRPr>
          </a:p>
        </p:txBody>
      </p:sp>
      <p:grpSp>
        <p:nvGrpSpPr>
          <p:cNvPr id="11" name="Group 10" descr="buzz, fizz, jazz">
            <a:extLst>
              <a:ext uri="{FF2B5EF4-FFF2-40B4-BE49-F238E27FC236}">
                <a16:creationId xmlns:a16="http://schemas.microsoft.com/office/drawing/2014/main" id="{12BFE69C-BBA9-F3AA-56AA-8CA13269B299}"/>
              </a:ext>
            </a:extLst>
          </p:cNvPr>
          <p:cNvGrpSpPr/>
          <p:nvPr/>
        </p:nvGrpSpPr>
        <p:grpSpPr>
          <a:xfrm>
            <a:off x="0" y="1651637"/>
            <a:ext cx="11092937" cy="4085971"/>
            <a:chOff x="0" y="1651637"/>
            <a:chExt cx="11092937" cy="4085971"/>
          </a:xfrm>
        </p:grpSpPr>
        <p:pic>
          <p:nvPicPr>
            <p:cNvPr id="6" name="Picture 5">
              <a:extLst>
                <a:ext uri="{FF2B5EF4-FFF2-40B4-BE49-F238E27FC236}">
                  <a16:creationId xmlns:a16="http://schemas.microsoft.com/office/drawing/2014/main" id="{2113833A-C33F-3BDC-2417-924F270710D9}"/>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0" y="1651637"/>
              <a:ext cx="5993190" cy="4085971"/>
            </a:xfrm>
            <a:prstGeom prst="rect">
              <a:avLst/>
            </a:prstGeom>
          </p:spPr>
        </p:pic>
        <p:pic>
          <p:nvPicPr>
            <p:cNvPr id="8" name="Picture 7">
              <a:extLst>
                <a:ext uri="{FF2B5EF4-FFF2-40B4-BE49-F238E27FC236}">
                  <a16:creationId xmlns:a16="http://schemas.microsoft.com/office/drawing/2014/main" id="{1772FD99-C267-5BB5-9461-3D011DAEBA5D}"/>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594952" y="2521052"/>
              <a:ext cx="2347143" cy="2347143"/>
            </a:xfrm>
            <a:prstGeom prst="rect">
              <a:avLst/>
            </a:prstGeom>
          </p:spPr>
        </p:pic>
        <p:pic>
          <p:nvPicPr>
            <p:cNvPr id="10" name="Picture 9">
              <a:extLst>
                <a:ext uri="{FF2B5EF4-FFF2-40B4-BE49-F238E27FC236}">
                  <a16:creationId xmlns:a16="http://schemas.microsoft.com/office/drawing/2014/main" id="{CF54A6B6-74A0-BD55-4393-B434AF425A65}"/>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8745794" y="2521052"/>
              <a:ext cx="2347143" cy="2347143"/>
            </a:xfrm>
            <a:prstGeom prst="rect">
              <a:avLst/>
            </a:prstGeom>
          </p:spPr>
        </p:pic>
      </p:grpSp>
    </p:spTree>
    <p:custDataLst>
      <p:tags r:id="rId1"/>
    </p:custDataLst>
    <p:extLst>
      <p:ext uri="{BB962C8B-B14F-4D97-AF65-F5344CB8AC3E}">
        <p14:creationId xmlns:p14="http://schemas.microsoft.com/office/powerpoint/2010/main" val="60799485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087006-8655-4FDF-BA42-F43EAADA8446}"/>
              </a:ext>
            </a:extLst>
          </p:cNvPr>
          <p:cNvSpPr>
            <a:spLocks noGrp="1"/>
          </p:cNvSpPr>
          <p:nvPr>
            <p:ph type="title"/>
          </p:nvPr>
        </p:nvSpPr>
        <p:spPr/>
        <p:txBody>
          <a:bodyPr/>
          <a:lstStyle/>
          <a:p>
            <a:r>
              <a:rPr lang="en-AU" sz="800">
                <a:solidFill>
                  <a:srgbClr val="E8EAED"/>
                </a:solidFill>
                <a:latin typeface="+mn-lt"/>
              </a:rPr>
              <a:t>Slide 34 I do</a:t>
            </a:r>
          </a:p>
        </p:txBody>
      </p:sp>
      <p:sp>
        <p:nvSpPr>
          <p:cNvPr id="4" name="Content Placeholder 2">
            <a:extLst>
              <a:ext uri="{FF2B5EF4-FFF2-40B4-BE49-F238E27FC236}">
                <a16:creationId xmlns:a16="http://schemas.microsoft.com/office/drawing/2014/main" id="{0D0279DB-C4F0-188F-14A7-6B4DDAF5C529}"/>
              </a:ext>
            </a:extLst>
          </p:cNvPr>
          <p:cNvSpPr txBox="1">
            <a:spLocks/>
          </p:cNvSpPr>
          <p:nvPr/>
        </p:nvSpPr>
        <p:spPr>
          <a:xfrm>
            <a:off x="263716" y="2910432"/>
            <a:ext cx="116014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saw   </a:t>
            </a:r>
            <a:r>
              <a:rPr lang="en-US" sz="12000" err="1">
                <a:solidFill>
                  <a:srgbClr val="4557AD"/>
                </a:solidFill>
                <a:latin typeface="Tenorite" pitchFamily="2" charset="0"/>
                <a:ea typeface="Verdana" panose="020B0604030504040204" pitchFamily="34" charset="0"/>
                <a:cs typeface="Verdana" panose="020B0604030504040204" pitchFamily="34" charset="0"/>
              </a:rPr>
              <a:t>saw</a:t>
            </a:r>
            <a:r>
              <a:rPr lang="en-US" sz="12000">
                <a:solidFill>
                  <a:srgbClr val="4557AD"/>
                </a:solidFill>
                <a:latin typeface="Tenorite" pitchFamily="2" charset="0"/>
                <a:ea typeface="Verdana" panose="020B0604030504040204" pitchFamily="34" charset="0"/>
                <a:cs typeface="Verdana" panose="020B0604030504040204" pitchFamily="34" charset="0"/>
              </a:rPr>
              <a:t>   </a:t>
            </a:r>
            <a:r>
              <a:rPr lang="en-US" sz="12000" err="1">
                <a:solidFill>
                  <a:srgbClr val="4557AD"/>
                </a:solidFill>
                <a:latin typeface="Tenorite" pitchFamily="2" charset="0"/>
                <a:ea typeface="Verdana" panose="020B0604030504040204" pitchFamily="34" charset="0"/>
                <a:cs typeface="Verdana" panose="020B0604030504040204" pitchFamily="34" charset="0"/>
              </a:rPr>
              <a:t>saw</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66432003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C02DAD6-F548-5D63-A740-05A0648D4A9D}"/>
              </a:ext>
            </a:extLst>
          </p:cNvPr>
          <p:cNvSpPr>
            <a:spLocks noGrp="1"/>
          </p:cNvSpPr>
          <p:nvPr>
            <p:ph type="title"/>
          </p:nvPr>
        </p:nvSpPr>
        <p:spPr/>
        <p:txBody>
          <a:bodyPr/>
          <a:lstStyle/>
          <a:p>
            <a:r>
              <a:rPr lang="en-AU" sz="800">
                <a:solidFill>
                  <a:srgbClr val="E8EAED"/>
                </a:solidFill>
                <a:latin typeface="+mn-lt"/>
              </a:rPr>
              <a:t>Slide 35 We do</a:t>
            </a:r>
          </a:p>
        </p:txBody>
      </p:sp>
      <p:sp>
        <p:nvSpPr>
          <p:cNvPr id="2" name="Content Placeholder 2">
            <a:extLst>
              <a:ext uri="{FF2B5EF4-FFF2-40B4-BE49-F238E27FC236}">
                <a16:creationId xmlns:a16="http://schemas.microsoft.com/office/drawing/2014/main" id="{64D43EA2-A109-EFEB-57DE-E56B5B1C4016}"/>
              </a:ext>
            </a:extLst>
          </p:cNvPr>
          <p:cNvSpPr txBox="1">
            <a:spLocks/>
          </p:cNvSpPr>
          <p:nvPr/>
        </p:nvSpPr>
        <p:spPr>
          <a:xfrm>
            <a:off x="263716" y="2910432"/>
            <a:ext cx="116014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saw   </a:t>
            </a:r>
            <a:r>
              <a:rPr lang="en-US" sz="12000" err="1">
                <a:solidFill>
                  <a:srgbClr val="4557AD"/>
                </a:solidFill>
                <a:latin typeface="Tenorite" pitchFamily="2" charset="0"/>
                <a:ea typeface="Verdana" panose="020B0604030504040204" pitchFamily="34" charset="0"/>
                <a:cs typeface="Verdana" panose="020B0604030504040204" pitchFamily="34" charset="0"/>
              </a:rPr>
              <a:t>saw</a:t>
            </a:r>
            <a:r>
              <a:rPr lang="en-US" sz="12000">
                <a:solidFill>
                  <a:srgbClr val="4557AD"/>
                </a:solidFill>
                <a:latin typeface="Tenorite" pitchFamily="2" charset="0"/>
                <a:ea typeface="Verdana" panose="020B0604030504040204" pitchFamily="34" charset="0"/>
                <a:cs typeface="Verdana" panose="020B0604030504040204" pitchFamily="34" charset="0"/>
              </a:rPr>
              <a:t>   </a:t>
            </a:r>
            <a:r>
              <a:rPr lang="en-US" sz="12000" err="1">
                <a:solidFill>
                  <a:srgbClr val="4557AD"/>
                </a:solidFill>
                <a:latin typeface="Tenorite" pitchFamily="2" charset="0"/>
                <a:ea typeface="Verdana" panose="020B0604030504040204" pitchFamily="34" charset="0"/>
                <a:cs typeface="Verdana" panose="020B0604030504040204" pitchFamily="34" charset="0"/>
              </a:rPr>
              <a:t>saw</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61139907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D0B2158-69B9-9D2B-1BBA-BBF7AAEF627B}"/>
              </a:ext>
            </a:extLst>
          </p:cNvPr>
          <p:cNvSpPr>
            <a:spLocks noGrp="1"/>
          </p:cNvSpPr>
          <p:nvPr>
            <p:ph type="title"/>
          </p:nvPr>
        </p:nvSpPr>
        <p:spPr/>
        <p:txBody>
          <a:bodyPr/>
          <a:lstStyle/>
          <a:p>
            <a:r>
              <a:rPr lang="en-AU" sz="800">
                <a:solidFill>
                  <a:srgbClr val="E8EAED"/>
                </a:solidFill>
                <a:latin typeface="+mn-lt"/>
              </a:rPr>
              <a:t>Slide 36 I do</a:t>
            </a:r>
          </a:p>
        </p:txBody>
      </p:sp>
      <p:sp>
        <p:nvSpPr>
          <p:cNvPr id="2" name="Content Placeholder 2">
            <a:extLst>
              <a:ext uri="{FF2B5EF4-FFF2-40B4-BE49-F238E27FC236}">
                <a16:creationId xmlns:a16="http://schemas.microsoft.com/office/drawing/2014/main" id="{3AA61864-491A-5E40-41DA-0C8A5CCE78EB}"/>
              </a:ext>
            </a:extLst>
          </p:cNvPr>
          <p:cNvSpPr txBox="1">
            <a:spLocks/>
          </p:cNvSpPr>
          <p:nvPr/>
        </p:nvSpPr>
        <p:spPr>
          <a:xfrm>
            <a:off x="285750" y="2910432"/>
            <a:ext cx="11906250" cy="305416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8000">
                <a:solidFill>
                  <a:srgbClr val="4557AD"/>
                </a:solidFill>
                <a:latin typeface="Tenorite" pitchFamily="2" charset="0"/>
                <a:ea typeface="Verdana" panose="020B0604030504040204" pitchFamily="34" charset="0"/>
                <a:cs typeface="Verdana" panose="020B0604030504040204" pitchFamily="34" charset="0"/>
              </a:rPr>
              <a:t>He saw the bug at the jazz band and the bug went buzz.</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00527044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3247940-BB76-056E-08B3-0886F41173D9}"/>
              </a:ext>
            </a:extLst>
          </p:cNvPr>
          <p:cNvSpPr>
            <a:spLocks noGrp="1"/>
          </p:cNvSpPr>
          <p:nvPr>
            <p:ph type="title"/>
          </p:nvPr>
        </p:nvSpPr>
        <p:spPr/>
        <p:txBody>
          <a:bodyPr/>
          <a:lstStyle/>
          <a:p>
            <a:r>
              <a:rPr lang="en-AU" sz="800">
                <a:solidFill>
                  <a:srgbClr val="E8EAED"/>
                </a:solidFill>
                <a:latin typeface="+mn-lt"/>
              </a:rPr>
              <a:t>Slide 37 We do</a:t>
            </a:r>
          </a:p>
        </p:txBody>
      </p:sp>
      <p:sp>
        <p:nvSpPr>
          <p:cNvPr id="2" name="Content Placeholder 2">
            <a:extLst>
              <a:ext uri="{FF2B5EF4-FFF2-40B4-BE49-F238E27FC236}">
                <a16:creationId xmlns:a16="http://schemas.microsoft.com/office/drawing/2014/main" id="{C5184287-EE4F-3AF2-E416-F4E741D49281}"/>
              </a:ext>
            </a:extLst>
          </p:cNvPr>
          <p:cNvSpPr txBox="1">
            <a:spLocks/>
          </p:cNvSpPr>
          <p:nvPr/>
        </p:nvSpPr>
        <p:spPr>
          <a:xfrm>
            <a:off x="285750" y="2284790"/>
            <a:ext cx="11906250" cy="305416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8000">
                <a:solidFill>
                  <a:srgbClr val="4557AD"/>
                </a:solidFill>
                <a:latin typeface="Tenorite" pitchFamily="2" charset="0"/>
                <a:ea typeface="Verdana" panose="020B0604030504040204" pitchFamily="34" charset="0"/>
                <a:cs typeface="Verdana" panose="020B0604030504040204" pitchFamily="34" charset="0"/>
              </a:rPr>
              <a:t>She saw a jazz band and she had one cup of fizz there.</a:t>
            </a:r>
          </a:p>
        </p:txBody>
      </p:sp>
    </p:spTree>
    <p:custDataLst>
      <p:tags r:id="rId1"/>
    </p:custDataLst>
    <p:extLst>
      <p:ext uri="{BB962C8B-B14F-4D97-AF65-F5344CB8AC3E}">
        <p14:creationId xmlns:p14="http://schemas.microsoft.com/office/powerpoint/2010/main" val="143629768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70CDD73-9D9B-C08C-961D-6A83BAC7B5F3}"/>
              </a:ext>
            </a:extLst>
          </p:cNvPr>
          <p:cNvSpPr>
            <a:spLocks noGrp="1"/>
          </p:cNvSpPr>
          <p:nvPr>
            <p:ph type="title"/>
          </p:nvPr>
        </p:nvSpPr>
        <p:spPr/>
        <p:txBody>
          <a:bodyPr/>
          <a:lstStyle/>
          <a:p>
            <a:r>
              <a:rPr lang="en-AU" sz="800">
                <a:solidFill>
                  <a:srgbClr val="E8EAED"/>
                </a:solidFill>
                <a:latin typeface="+mn-lt"/>
              </a:rPr>
              <a:t>Slide 38 I do</a:t>
            </a:r>
          </a:p>
        </p:txBody>
      </p:sp>
      <p:pic>
        <p:nvPicPr>
          <p:cNvPr id="2" name="Graphic 1" descr="Pencil outline">
            <a:extLst>
              <a:ext uri="{FF2B5EF4-FFF2-40B4-BE49-F238E27FC236}">
                <a16:creationId xmlns:a16="http://schemas.microsoft.com/office/drawing/2014/main" id="{0360CE95-82E1-044D-B8F5-319CAAAA728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404677195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875DAB4-3A9D-8714-0EA3-A8F7BA28C86B}"/>
              </a:ext>
            </a:extLst>
          </p:cNvPr>
          <p:cNvSpPr>
            <a:spLocks noGrp="1"/>
          </p:cNvSpPr>
          <p:nvPr>
            <p:ph type="title"/>
          </p:nvPr>
        </p:nvSpPr>
        <p:spPr/>
        <p:txBody>
          <a:bodyPr/>
          <a:lstStyle/>
          <a:p>
            <a:r>
              <a:rPr lang="en-AU" sz="800">
                <a:solidFill>
                  <a:srgbClr val="E8EAED"/>
                </a:solidFill>
                <a:latin typeface="+mn-lt"/>
              </a:rPr>
              <a:t>Slide 39 We do</a:t>
            </a:r>
          </a:p>
        </p:txBody>
      </p:sp>
      <p:pic>
        <p:nvPicPr>
          <p:cNvPr id="2" name="Graphic 1" descr="Pencil outline">
            <a:extLst>
              <a:ext uri="{FF2B5EF4-FFF2-40B4-BE49-F238E27FC236}">
                <a16:creationId xmlns:a16="http://schemas.microsoft.com/office/drawing/2014/main" id="{EEAE3CC1-BD25-0C4C-BE6F-068DDB5ABF2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435020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BE609C0B-E575-ACB5-6D8F-C8B4E494D74B}"/>
              </a:ext>
            </a:extLst>
          </p:cNvPr>
          <p:cNvSpPr>
            <a:spLocks noGrp="1"/>
          </p:cNvSpPr>
          <p:nvPr>
            <p:ph type="title"/>
          </p:nvPr>
        </p:nvSpPr>
        <p:spPr/>
        <p:txBody>
          <a:bodyPr/>
          <a:lstStyle/>
          <a:p>
            <a:r>
              <a:rPr lang="en-AU" sz="800" kern="1200">
                <a:solidFill>
                  <a:srgbClr val="E8EAED"/>
                </a:solidFill>
                <a:effectLst/>
                <a:latin typeface="+mn-lt"/>
                <a:ea typeface="+mj-ea"/>
                <a:cs typeface="+mj-cs"/>
              </a:rPr>
              <a:t>Slide 4 Review</a:t>
            </a:r>
            <a:endParaRPr lang="en-AU" sz="800">
              <a:solidFill>
                <a:srgbClr val="E8EAED"/>
              </a:solidFill>
              <a:latin typeface="+mn-lt"/>
            </a:endParaRPr>
          </a:p>
        </p:txBody>
      </p:sp>
      <p:grpSp>
        <p:nvGrpSpPr>
          <p:cNvPr id="3" name="Group 2" descr="short and long vowel sound hand gestures">
            <a:extLst>
              <a:ext uri="{FF2B5EF4-FFF2-40B4-BE49-F238E27FC236}">
                <a16:creationId xmlns:a16="http://schemas.microsoft.com/office/drawing/2014/main" id="{976E1D2D-E457-37A5-9EC5-D20897006E5D}"/>
              </a:ext>
            </a:extLst>
          </p:cNvPr>
          <p:cNvGrpSpPr/>
          <p:nvPr/>
        </p:nvGrpSpPr>
        <p:grpSpPr>
          <a:xfrm>
            <a:off x="1968034" y="1591235"/>
            <a:ext cx="7927320" cy="3689815"/>
            <a:chOff x="1968034" y="1591235"/>
            <a:chExt cx="7927320" cy="3689815"/>
          </a:xfrm>
        </p:grpSpPr>
        <p:pic>
          <p:nvPicPr>
            <p:cNvPr id="5" name="Picture 4" descr="A blue hands in a circle&#10;&#10;AI-generated content may be incorrect.">
              <a:extLst>
                <a:ext uri="{FF2B5EF4-FFF2-40B4-BE49-F238E27FC236}">
                  <a16:creationId xmlns:a16="http://schemas.microsoft.com/office/drawing/2014/main" id="{C327582C-24B7-C4FA-3168-66CD371FD2EE}"/>
                </a:ext>
              </a:extLst>
            </p:cNvPr>
            <p:cNvPicPr>
              <a:picLocks noChangeAspect="1"/>
            </p:cNvPicPr>
            <p:nvPr/>
          </p:nvPicPr>
          <p:blipFill>
            <a:blip r:embed="rId3" r:link="rId4">
              <a:extLst>
                <a:ext uri="{28A0092B-C50C-407E-A947-70E740481C1C}">
                  <a14:useLocalDpi xmlns:a14="http://schemas.microsoft.com/office/drawing/2010/main" val="0"/>
                </a:ext>
              </a:extLst>
            </a:blip>
            <a:stretch>
              <a:fillRect/>
            </a:stretch>
          </p:blipFill>
          <p:spPr>
            <a:xfrm>
              <a:off x="1968034" y="1605521"/>
              <a:ext cx="3675529" cy="3675529"/>
            </a:xfrm>
            <a:prstGeom prst="rect">
              <a:avLst/>
            </a:prstGeom>
          </p:spPr>
        </p:pic>
        <p:pic>
          <p:nvPicPr>
            <p:cNvPr id="7" name="Picture 6">
              <a:extLst>
                <a:ext uri="{FF2B5EF4-FFF2-40B4-BE49-F238E27FC236}">
                  <a16:creationId xmlns:a16="http://schemas.microsoft.com/office/drawing/2014/main" id="{550571F0-25DD-D3B8-868F-2A85C5644A50}"/>
                </a:ext>
              </a:extLst>
            </p:cNvPr>
            <p:cNvPicPr>
              <a:picLocks noChangeAspect="1"/>
            </p:cNvPicPr>
            <p:nvPr/>
          </p:nvPicPr>
          <p:blipFill>
            <a:blip r:embed="rId5"/>
            <a:stretch>
              <a:fillRect/>
            </a:stretch>
          </p:blipFill>
          <p:spPr>
            <a:xfrm>
              <a:off x="6219825" y="1591235"/>
              <a:ext cx="3675529" cy="3675529"/>
            </a:xfrm>
            <a:prstGeom prst="rect">
              <a:avLst/>
            </a:prstGeom>
          </p:spPr>
        </p:pic>
      </p:grpSp>
    </p:spTree>
    <p:extLst>
      <p:ext uri="{BB962C8B-B14F-4D97-AF65-F5344CB8AC3E}">
        <p14:creationId xmlns:p14="http://schemas.microsoft.com/office/powerpoint/2010/main" val="348771639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EFD54A-0A66-F12F-34B4-17F99BE45F19}"/>
              </a:ext>
            </a:extLst>
          </p:cNvPr>
          <p:cNvSpPr>
            <a:spLocks noGrp="1"/>
          </p:cNvSpPr>
          <p:nvPr>
            <p:ph type="title"/>
          </p:nvPr>
        </p:nvSpPr>
        <p:spPr/>
        <p:txBody>
          <a:bodyPr/>
          <a:lstStyle/>
          <a:p>
            <a:r>
              <a:rPr lang="en-AU" sz="800">
                <a:solidFill>
                  <a:srgbClr val="E8EAED"/>
                </a:solidFill>
                <a:latin typeface="+mn-lt"/>
              </a:rPr>
              <a:t>Slide</a:t>
            </a:r>
            <a:r>
              <a:rPr lang="en-AU" sz="800" baseline="0">
                <a:solidFill>
                  <a:srgbClr val="E8EAED"/>
                </a:solidFill>
                <a:latin typeface="+mn-lt"/>
              </a:rPr>
              <a:t> 40 Check for understanding</a:t>
            </a:r>
            <a:endParaRPr lang="en-AU" sz="800">
              <a:solidFill>
                <a:srgbClr val="E8EAED"/>
              </a:solidFill>
              <a:latin typeface="+mn-lt"/>
            </a:endParaRPr>
          </a:p>
        </p:txBody>
      </p:sp>
      <p:pic>
        <p:nvPicPr>
          <p:cNvPr id="3" name="Graphic 2">
            <a:extLst>
              <a:ext uri="{FF2B5EF4-FFF2-40B4-BE49-F238E27FC236}">
                <a16:creationId xmlns:a16="http://schemas.microsoft.com/office/drawing/2014/main" id="{9CED66DD-2405-5243-8046-2F5CA8A8798C}"/>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flipH="1">
            <a:off x="-418788" y="1134428"/>
            <a:ext cx="4588192" cy="4588192"/>
          </a:xfrm>
          <a:prstGeom prst="rect">
            <a:avLst/>
          </a:prstGeom>
        </p:spPr>
      </p:pic>
      <p:sp>
        <p:nvSpPr>
          <p:cNvPr id="4" name="TextBox 3">
            <a:extLst>
              <a:ext uri="{FF2B5EF4-FFF2-40B4-BE49-F238E27FC236}">
                <a16:creationId xmlns:a16="http://schemas.microsoft.com/office/drawing/2014/main" id="{86125C9F-FFD0-CB45-AD95-DBC2690A50D3}"/>
              </a:ext>
            </a:extLst>
          </p:cNvPr>
          <p:cNvSpPr txBox="1"/>
          <p:nvPr/>
        </p:nvSpPr>
        <p:spPr>
          <a:xfrm>
            <a:off x="293682" y="2490135"/>
            <a:ext cx="3181882" cy="1092607"/>
          </a:xfrm>
          <a:prstGeom prst="rect">
            <a:avLst/>
          </a:prstGeom>
          <a:noFill/>
        </p:spPr>
        <p:txBody>
          <a:bodyPr wrap="square" rtlCol="0">
            <a:spAutoFit/>
          </a:bodyPr>
          <a:lstStyle/>
          <a:p>
            <a:pPr algn="ctr"/>
            <a:r>
              <a:rPr lang="en-US" sz="6500" b="1">
                <a:solidFill>
                  <a:srgbClr val="4857A6"/>
                </a:solidFill>
                <a:latin typeface="Calibri" panose="020F0502020204030204" pitchFamily="34" charset="0"/>
                <a:ea typeface="Verdana" panose="020B0604030504040204" pitchFamily="34" charset="0"/>
                <a:cs typeface="Calibri" panose="020F0502020204030204" pitchFamily="34" charset="0"/>
              </a:rPr>
              <a:t>I can…</a:t>
            </a:r>
            <a:endParaRPr lang="en-AU" sz="6500" b="1">
              <a:solidFill>
                <a:srgbClr val="4857A6"/>
              </a:solidFill>
              <a:latin typeface="Calibri" panose="020F0502020204030204" pitchFamily="34" charset="0"/>
              <a:ea typeface="Verdana" panose="020B0604030504040204" pitchFamily="34" charset="0"/>
              <a:cs typeface="Calibri" panose="020F0502020204030204" pitchFamily="34" charset="0"/>
            </a:endParaRPr>
          </a:p>
        </p:txBody>
      </p:sp>
      <p:sp>
        <p:nvSpPr>
          <p:cNvPr id="12" name="Title 1">
            <a:extLst>
              <a:ext uri="{FF2B5EF4-FFF2-40B4-BE49-F238E27FC236}">
                <a16:creationId xmlns:a16="http://schemas.microsoft.com/office/drawing/2014/main" id="{FA64074C-00CD-A648-A213-5BDFB399214B}"/>
              </a:ext>
            </a:extLst>
          </p:cNvPr>
          <p:cNvSpPr txBox="1">
            <a:spLocks/>
          </p:cNvSpPr>
          <p:nvPr/>
        </p:nvSpPr>
        <p:spPr>
          <a:xfrm>
            <a:off x="3813303" y="2832253"/>
            <a:ext cx="2526673"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say the sound</a:t>
            </a:r>
            <a:endParaRPr lang="en-US" sz="2800">
              <a:solidFill>
                <a:srgbClr val="0E1E42"/>
              </a:solidFill>
              <a:latin typeface="Calibri" panose="020F0502020204030204" pitchFamily="34" charset="0"/>
              <a:ea typeface="Verdana" panose="020B0604030504040204" pitchFamily="34" charset="0"/>
            </a:endParaRPr>
          </a:p>
        </p:txBody>
      </p:sp>
      <p:sp>
        <p:nvSpPr>
          <p:cNvPr id="11" name="TextBox 10">
            <a:extLst>
              <a:ext uri="{FF2B5EF4-FFF2-40B4-BE49-F238E27FC236}">
                <a16:creationId xmlns:a16="http://schemas.microsoft.com/office/drawing/2014/main" id="{2559C9B1-5E5D-222A-6D79-9DC848ADCD90}"/>
              </a:ext>
            </a:extLst>
          </p:cNvPr>
          <p:cNvSpPr txBox="1"/>
          <p:nvPr/>
        </p:nvSpPr>
        <p:spPr>
          <a:xfrm>
            <a:off x="4585158" y="3387109"/>
            <a:ext cx="1265090" cy="1569660"/>
          </a:xfrm>
          <a:prstGeom prst="rect">
            <a:avLst/>
          </a:prstGeom>
          <a:noFill/>
        </p:spPr>
        <p:txBody>
          <a:bodyPr wrap="none" rtlCol="0">
            <a:spAutoFit/>
          </a:bodyPr>
          <a:lstStyle/>
          <a:p>
            <a:r>
              <a:rPr lang="en-US" sz="9600" err="1">
                <a:solidFill>
                  <a:srgbClr val="4857A6"/>
                </a:solidFill>
                <a:latin typeface="Tenorite" pitchFamily="2" charset="0"/>
                <a:ea typeface="Verdana" panose="020B0604030504040204" pitchFamily="34" charset="0"/>
              </a:rPr>
              <a:t>zz</a:t>
            </a:r>
            <a:endParaRPr lang="en-AU" sz="9600"/>
          </a:p>
        </p:txBody>
      </p:sp>
      <p:sp>
        <p:nvSpPr>
          <p:cNvPr id="20" name="Title 1">
            <a:extLst>
              <a:ext uri="{FF2B5EF4-FFF2-40B4-BE49-F238E27FC236}">
                <a16:creationId xmlns:a16="http://schemas.microsoft.com/office/drawing/2014/main" id="{72A61D4C-12FB-CB45-94B1-D926DD62123A}"/>
              </a:ext>
            </a:extLst>
          </p:cNvPr>
          <p:cNvSpPr txBox="1">
            <a:spLocks/>
          </p:cNvSpPr>
          <p:nvPr/>
        </p:nvSpPr>
        <p:spPr>
          <a:xfrm>
            <a:off x="6755753" y="2832253"/>
            <a:ext cx="2175538"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read a word</a:t>
            </a:r>
            <a:endParaRPr lang="en-US" sz="2800">
              <a:solidFill>
                <a:srgbClr val="0E1E42"/>
              </a:solidFill>
              <a:latin typeface="Calibri" panose="020F0502020204030204" pitchFamily="34" charset="0"/>
              <a:ea typeface="Verdana" panose="020B0604030504040204" pitchFamily="34" charset="0"/>
            </a:endParaRPr>
          </a:p>
        </p:txBody>
      </p:sp>
      <p:sp>
        <p:nvSpPr>
          <p:cNvPr id="19" name="Content Placeholder 3">
            <a:extLst>
              <a:ext uri="{FF2B5EF4-FFF2-40B4-BE49-F238E27FC236}">
                <a16:creationId xmlns:a16="http://schemas.microsoft.com/office/drawing/2014/main" id="{9CA1237A-0A85-8547-B7E2-065D0DB5116C}"/>
              </a:ext>
            </a:extLst>
          </p:cNvPr>
          <p:cNvSpPr txBox="1">
            <a:spLocks/>
          </p:cNvSpPr>
          <p:nvPr/>
        </p:nvSpPr>
        <p:spPr>
          <a:xfrm>
            <a:off x="6696974" y="3791784"/>
            <a:ext cx="2015913" cy="219393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4400">
                <a:solidFill>
                  <a:srgbClr val="4557AD"/>
                </a:solidFill>
                <a:latin typeface="Tenorite" pitchFamily="2" charset="0"/>
                <a:cs typeface="Arial"/>
              </a:rPr>
              <a:t>fizz</a:t>
            </a:r>
          </a:p>
          <a:p>
            <a:pPr marL="0" indent="0" algn="ctr">
              <a:buFont typeface="Arial" panose="020B0604020202020204" pitchFamily="34" charset="0"/>
              <a:buNone/>
            </a:pPr>
            <a:r>
              <a:rPr lang="en-US" sz="4400">
                <a:solidFill>
                  <a:srgbClr val="4557AD"/>
                </a:solidFill>
                <a:latin typeface="Tenorite" pitchFamily="2" charset="0"/>
                <a:cs typeface="Arial"/>
              </a:rPr>
              <a:t>fuzz</a:t>
            </a:r>
          </a:p>
          <a:p>
            <a:pPr marL="0" indent="0" algn="ctr">
              <a:buFont typeface="Arial" panose="020B0604020202020204" pitchFamily="34" charset="0"/>
              <a:buNone/>
            </a:pPr>
            <a:r>
              <a:rPr lang="en-US" sz="4400">
                <a:solidFill>
                  <a:srgbClr val="4557AD"/>
                </a:solidFill>
                <a:latin typeface="Tenorite" pitchFamily="2" charset="0"/>
                <a:cs typeface="Arial"/>
              </a:rPr>
              <a:t>jazz</a:t>
            </a:r>
          </a:p>
        </p:txBody>
      </p:sp>
      <p:sp>
        <p:nvSpPr>
          <p:cNvPr id="21" name="Title 1">
            <a:extLst>
              <a:ext uri="{FF2B5EF4-FFF2-40B4-BE49-F238E27FC236}">
                <a16:creationId xmlns:a16="http://schemas.microsoft.com/office/drawing/2014/main" id="{1FBEC4BF-C8A8-4E41-A7B5-A806F55A7670}"/>
              </a:ext>
            </a:extLst>
          </p:cNvPr>
          <p:cNvSpPr txBox="1">
            <a:spLocks/>
          </p:cNvSpPr>
          <p:nvPr/>
        </p:nvSpPr>
        <p:spPr>
          <a:xfrm>
            <a:off x="9347068" y="2832253"/>
            <a:ext cx="2175538" cy="86793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spell a word </a:t>
            </a:r>
            <a:br>
              <a:rPr lang="en-US" sz="2800" b="0">
                <a:solidFill>
                  <a:srgbClr val="0E1E42"/>
                </a:solidFill>
                <a:latin typeface="Calibri" panose="020F0502020204030204" pitchFamily="34" charset="0"/>
                <a:ea typeface="Verdana" panose="020B0604030504040204" pitchFamily="34" charset="0"/>
              </a:rPr>
            </a:br>
            <a:endParaRPr lang="en-US" sz="2800">
              <a:solidFill>
                <a:srgbClr val="0E1E42"/>
              </a:solidFill>
              <a:latin typeface="Calibri" panose="020F0502020204030204" pitchFamily="34" charset="0"/>
              <a:ea typeface="Verdana" panose="020B0604030504040204" pitchFamily="34" charset="0"/>
            </a:endParaRPr>
          </a:p>
        </p:txBody>
      </p:sp>
      <p:grpSp>
        <p:nvGrpSpPr>
          <p:cNvPr id="10" name="Group 9">
            <a:extLst>
              <a:ext uri="{FF2B5EF4-FFF2-40B4-BE49-F238E27FC236}">
                <a16:creationId xmlns:a16="http://schemas.microsoft.com/office/drawing/2014/main" id="{81EA8FC5-BFC5-5C1B-E7B5-3675BB6D0227}"/>
              </a:ext>
              <a:ext uri="{C183D7F6-B498-43B3-948B-1728B52AA6E4}">
                <adec:decorative xmlns:adec="http://schemas.microsoft.com/office/drawing/2017/decorative" val="1"/>
              </a:ext>
            </a:extLst>
          </p:cNvPr>
          <p:cNvGrpSpPr/>
          <p:nvPr/>
        </p:nvGrpSpPr>
        <p:grpSpPr>
          <a:xfrm>
            <a:off x="10000872" y="1900112"/>
            <a:ext cx="800799" cy="590023"/>
            <a:chOff x="10000872" y="1900112"/>
            <a:chExt cx="800799" cy="590023"/>
          </a:xfrm>
        </p:grpSpPr>
        <p:sp>
          <p:nvSpPr>
            <p:cNvPr id="23" name="Rounded Rectangle 22">
              <a:extLst>
                <a:ext uri="{FF2B5EF4-FFF2-40B4-BE49-F238E27FC236}">
                  <a16:creationId xmlns:a16="http://schemas.microsoft.com/office/drawing/2014/main" id="{340F8334-8658-CE4B-90F2-585D85B93D0A}"/>
                </a:ext>
              </a:extLst>
            </p:cNvPr>
            <p:cNvSpPr/>
            <p:nvPr userDrawn="1"/>
          </p:nvSpPr>
          <p:spPr>
            <a:xfrm>
              <a:off x="10000872" y="1900112"/>
              <a:ext cx="800799" cy="590023"/>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Pencil outline">
              <a:extLst>
                <a:ext uri="{FF2B5EF4-FFF2-40B4-BE49-F238E27FC236}">
                  <a16:creationId xmlns:a16="http://schemas.microsoft.com/office/drawing/2014/main" id="{A9A07C20-F140-C944-9547-9680FEE973DB}"/>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76947" y="1964946"/>
              <a:ext cx="447584" cy="447584"/>
            </a:xfrm>
            <a:prstGeom prst="rect">
              <a:avLst/>
            </a:prstGeom>
          </p:spPr>
        </p:pic>
      </p:grpSp>
      <p:grpSp>
        <p:nvGrpSpPr>
          <p:cNvPr id="5" name="Group 4">
            <a:extLst>
              <a:ext uri="{FF2B5EF4-FFF2-40B4-BE49-F238E27FC236}">
                <a16:creationId xmlns:a16="http://schemas.microsoft.com/office/drawing/2014/main" id="{F85D41E3-3867-453F-3A6C-B6E6DBCA8DDD}"/>
              </a:ext>
              <a:ext uri="{C183D7F6-B498-43B3-948B-1728B52AA6E4}">
                <adec:decorative xmlns:adec="http://schemas.microsoft.com/office/drawing/2017/decorative" val="1"/>
              </a:ext>
            </a:extLst>
          </p:cNvPr>
          <p:cNvGrpSpPr/>
          <p:nvPr/>
        </p:nvGrpSpPr>
        <p:grpSpPr>
          <a:xfrm>
            <a:off x="7304531" y="1891643"/>
            <a:ext cx="800799" cy="598492"/>
            <a:chOff x="7304531" y="1891643"/>
            <a:chExt cx="800799" cy="598492"/>
          </a:xfrm>
        </p:grpSpPr>
        <p:sp>
          <p:nvSpPr>
            <p:cNvPr id="26" name="Rounded Rectangle 25">
              <a:extLst>
                <a:ext uri="{FF2B5EF4-FFF2-40B4-BE49-F238E27FC236}">
                  <a16:creationId xmlns:a16="http://schemas.microsoft.com/office/drawing/2014/main" id="{D1776D6C-CB5A-5248-A6F9-D1C2C6C99B2B}"/>
                </a:ext>
              </a:extLst>
            </p:cNvPr>
            <p:cNvSpPr/>
            <p:nvPr/>
          </p:nvSpPr>
          <p:spPr>
            <a:xfrm>
              <a:off x="7304531" y="1891643"/>
              <a:ext cx="800799" cy="590023"/>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Glasses outline">
              <a:extLst>
                <a:ext uri="{FF2B5EF4-FFF2-40B4-BE49-F238E27FC236}">
                  <a16:creationId xmlns:a16="http://schemas.microsoft.com/office/drawing/2014/main" id="{AF11A6D7-F3DB-A545-83F8-5AF1FD4398F7}"/>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7413695" y="1891643"/>
              <a:ext cx="598492" cy="598492"/>
            </a:xfrm>
            <a:prstGeom prst="rect">
              <a:avLst/>
            </a:prstGeom>
          </p:spPr>
        </p:pic>
      </p:grpSp>
      <p:pic>
        <p:nvPicPr>
          <p:cNvPr id="9" name="Picture 8" descr="buzz">
            <a:extLst>
              <a:ext uri="{FF2B5EF4-FFF2-40B4-BE49-F238E27FC236}">
                <a16:creationId xmlns:a16="http://schemas.microsoft.com/office/drawing/2014/main" id="{9BAAD768-F137-E081-E1C5-0DF1A6D98B6E}"/>
              </a:ext>
            </a:extLst>
          </p:cNvPr>
          <p:cNvPicPr>
            <a:picLocks noChangeAspect="1"/>
          </p:cNvPicPr>
          <p:nvPr/>
        </p:nvPicPr>
        <p:blipFill>
          <a:blip r:embed="rId10">
            <a:extLst>
              <a:ext uri="{28A0092B-C50C-407E-A947-70E740481C1C}">
                <a14:useLocalDpi xmlns:a14="http://schemas.microsoft.com/office/drawing/2010/main" val="0"/>
              </a:ext>
            </a:extLst>
          </a:blip>
          <a:srcRect/>
          <a:stretch/>
        </p:blipFill>
        <p:spPr>
          <a:xfrm>
            <a:off x="9872765" y="3165607"/>
            <a:ext cx="1857811" cy="1266598"/>
          </a:xfrm>
          <a:prstGeom prst="rect">
            <a:avLst/>
          </a:prstGeom>
        </p:spPr>
      </p:pic>
      <p:pic>
        <p:nvPicPr>
          <p:cNvPr id="14" name="Picture 13" descr="fizz">
            <a:extLst>
              <a:ext uri="{FF2B5EF4-FFF2-40B4-BE49-F238E27FC236}">
                <a16:creationId xmlns:a16="http://schemas.microsoft.com/office/drawing/2014/main" id="{89D6865F-35BC-1F12-B7B7-89E22FB57AEB}"/>
              </a:ext>
            </a:extLst>
          </p:cNvPr>
          <p:cNvPicPr>
            <a:picLocks noChangeAspect="1"/>
          </p:cNvPicPr>
          <p:nvPr/>
        </p:nvPicPr>
        <p:blipFill>
          <a:blip r:embed="rId11">
            <a:extLst>
              <a:ext uri="{28A0092B-C50C-407E-A947-70E740481C1C}">
                <a14:useLocalDpi xmlns:a14="http://schemas.microsoft.com/office/drawing/2010/main" val="0"/>
              </a:ext>
            </a:extLst>
          </a:blip>
          <a:srcRect/>
          <a:stretch/>
        </p:blipFill>
        <p:spPr>
          <a:xfrm>
            <a:off x="10093443" y="4453988"/>
            <a:ext cx="743416" cy="743416"/>
          </a:xfrm>
          <a:prstGeom prst="rect">
            <a:avLst/>
          </a:prstGeom>
        </p:spPr>
      </p:pic>
      <p:pic>
        <p:nvPicPr>
          <p:cNvPr id="16" name="Picture 15" descr="jazz">
            <a:extLst>
              <a:ext uri="{FF2B5EF4-FFF2-40B4-BE49-F238E27FC236}">
                <a16:creationId xmlns:a16="http://schemas.microsoft.com/office/drawing/2014/main" id="{7BAF06B8-CF2A-BCB7-2F82-4B37BFC50DCE}"/>
              </a:ext>
            </a:extLst>
          </p:cNvPr>
          <p:cNvPicPr>
            <a:picLocks noChangeAspect="1"/>
          </p:cNvPicPr>
          <p:nvPr/>
        </p:nvPicPr>
        <p:blipFill>
          <a:blip r:embed="rId12">
            <a:extLst>
              <a:ext uri="{28A0092B-C50C-407E-A947-70E740481C1C}">
                <a14:useLocalDpi xmlns:a14="http://schemas.microsoft.com/office/drawing/2010/main" val="0"/>
              </a:ext>
            </a:extLst>
          </a:blip>
          <a:srcRect/>
          <a:stretch/>
        </p:blipFill>
        <p:spPr>
          <a:xfrm>
            <a:off x="10093443" y="5614010"/>
            <a:ext cx="743416" cy="743416"/>
          </a:xfrm>
          <a:prstGeom prst="rect">
            <a:avLst/>
          </a:prstGeom>
        </p:spPr>
      </p:pic>
    </p:spTree>
    <p:custDataLst>
      <p:tags r:id="rId1"/>
    </p:custDataLst>
    <p:extLst>
      <p:ext uri="{BB962C8B-B14F-4D97-AF65-F5344CB8AC3E}">
        <p14:creationId xmlns:p14="http://schemas.microsoft.com/office/powerpoint/2010/main" val="353952488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32765FB-3142-C064-FBD9-6DD184EF5229}"/>
              </a:ext>
            </a:extLst>
          </p:cNvPr>
          <p:cNvSpPr>
            <a:spLocks noGrp="1"/>
          </p:cNvSpPr>
          <p:nvPr>
            <p:ph type="title"/>
          </p:nvPr>
        </p:nvSpPr>
        <p:spPr/>
        <p:txBody>
          <a:bodyPr/>
          <a:lstStyle/>
          <a:p>
            <a:r>
              <a:rPr lang="en-AU" sz="800">
                <a:solidFill>
                  <a:srgbClr val="E8EAED"/>
                </a:solidFill>
                <a:latin typeface="+mn-lt"/>
              </a:rPr>
              <a:t>Slide 41</a:t>
            </a:r>
            <a:r>
              <a:rPr lang="en-AU" sz="800" baseline="0">
                <a:solidFill>
                  <a:srgbClr val="E8EAED"/>
                </a:solidFill>
                <a:latin typeface="+mn-lt"/>
              </a:rPr>
              <a:t> Check for understanding</a:t>
            </a:r>
            <a:endParaRPr lang="en-AU" sz="800">
              <a:solidFill>
                <a:srgbClr val="E8EAED"/>
              </a:solidFill>
              <a:latin typeface="+mn-lt"/>
            </a:endParaRPr>
          </a:p>
        </p:txBody>
      </p:sp>
      <p:pic>
        <p:nvPicPr>
          <p:cNvPr id="2" name="Picture 1" descr="Image of student sheet phase 7, lesson 4">
            <a:extLst>
              <a:ext uri="{FF2B5EF4-FFF2-40B4-BE49-F238E27FC236}">
                <a16:creationId xmlns:a16="http://schemas.microsoft.com/office/drawing/2014/main" id="{15ECFB37-D6C5-F34F-AFD3-23377985091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253901" y="418602"/>
            <a:ext cx="4084997" cy="5775340"/>
          </a:xfrm>
          <a:prstGeom prst="rect">
            <a:avLst/>
          </a:prstGeom>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20242073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C424190-D9A7-552D-A788-E37D733664CF}"/>
              </a:ext>
            </a:extLst>
          </p:cNvPr>
          <p:cNvSpPr>
            <a:spLocks noGrp="1"/>
          </p:cNvSpPr>
          <p:nvPr>
            <p:ph type="title"/>
          </p:nvPr>
        </p:nvSpPr>
        <p:spPr/>
        <p:txBody>
          <a:bodyPr/>
          <a:lstStyle/>
          <a:p>
            <a:r>
              <a:rPr lang="en-AU" sz="800">
                <a:solidFill>
                  <a:srgbClr val="E8EAED"/>
                </a:solidFill>
                <a:latin typeface="+mn-lt"/>
              </a:rPr>
              <a:t>Slide 42 You do</a:t>
            </a:r>
          </a:p>
        </p:txBody>
      </p:sp>
      <p:pic>
        <p:nvPicPr>
          <p:cNvPr id="2" name="Graphic 7" descr="Social network outline">
            <a:extLst>
              <a:ext uri="{FF2B5EF4-FFF2-40B4-BE49-F238E27FC236}">
                <a16:creationId xmlns:a16="http://schemas.microsoft.com/office/drawing/2014/main" id="{3115E1E7-1746-4A40-B2EA-CDE58E8D15B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914433" y="1834674"/>
            <a:ext cx="2969559" cy="2969559"/>
          </a:xfrm>
          <a:prstGeom prst="rect">
            <a:avLst/>
          </a:prstGeom>
        </p:spPr>
      </p:pic>
      <p:sp>
        <p:nvSpPr>
          <p:cNvPr id="6" name="Title 1">
            <a:extLst>
              <a:ext uri="{FF2B5EF4-FFF2-40B4-BE49-F238E27FC236}">
                <a16:creationId xmlns:a16="http://schemas.microsoft.com/office/drawing/2014/main" id="{4776FC3F-18EA-E243-A2B5-B6E1F6F87C04}"/>
              </a:ext>
            </a:extLst>
          </p:cNvPr>
          <p:cNvSpPr txBox="1">
            <a:spLocks/>
          </p:cNvSpPr>
          <p:nvPr/>
        </p:nvSpPr>
        <p:spPr>
          <a:xfrm>
            <a:off x="111612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Focused teaching group</a:t>
            </a:r>
          </a:p>
        </p:txBody>
      </p:sp>
      <p:pic>
        <p:nvPicPr>
          <p:cNvPr id="3" name="Graphic 2" descr="Storytelling outline">
            <a:extLst>
              <a:ext uri="{FF2B5EF4-FFF2-40B4-BE49-F238E27FC236}">
                <a16:creationId xmlns:a16="http://schemas.microsoft.com/office/drawing/2014/main" id="{FD475DF4-BDE0-584B-9572-8910234AA373}"/>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471634" y="2026748"/>
            <a:ext cx="2502945" cy="2502945"/>
          </a:xfrm>
          <a:prstGeom prst="rect">
            <a:avLst/>
          </a:prstGeom>
        </p:spPr>
      </p:pic>
      <p:sp>
        <p:nvSpPr>
          <p:cNvPr id="7" name="Title 1">
            <a:extLst>
              <a:ext uri="{FF2B5EF4-FFF2-40B4-BE49-F238E27FC236}">
                <a16:creationId xmlns:a16="http://schemas.microsoft.com/office/drawing/2014/main" id="{E8489B30-21AB-254A-86D3-559FC2238501}"/>
              </a:ext>
            </a:extLst>
          </p:cNvPr>
          <p:cNvSpPr txBox="1">
            <a:spLocks/>
          </p:cNvSpPr>
          <p:nvPr/>
        </p:nvSpPr>
        <p:spPr>
          <a:xfrm>
            <a:off x="647720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Independent practice</a:t>
            </a:r>
          </a:p>
        </p:txBody>
      </p:sp>
    </p:spTree>
    <p:custDataLst>
      <p:tags r:id="rId1"/>
    </p:custDataLst>
    <p:extLst>
      <p:ext uri="{BB962C8B-B14F-4D97-AF65-F5344CB8AC3E}">
        <p14:creationId xmlns:p14="http://schemas.microsoft.com/office/powerpoint/2010/main" val="225257069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8C0A5A-5187-5D58-D21E-1A4ACBDBAA20}"/>
              </a:ext>
            </a:extLst>
          </p:cNvPr>
          <p:cNvSpPr>
            <a:spLocks noGrp="1"/>
          </p:cNvSpPr>
          <p:nvPr>
            <p:ph type="title"/>
          </p:nvPr>
        </p:nvSpPr>
        <p:spPr/>
        <p:txBody>
          <a:bodyPr>
            <a:normAutofit/>
          </a:bodyPr>
          <a:lstStyle/>
          <a:p>
            <a:r>
              <a:rPr lang="en-AU" sz="800">
                <a:solidFill>
                  <a:srgbClr val="E8EAED"/>
                </a:solidFill>
                <a:latin typeface="+mn-lt"/>
              </a:rPr>
              <a:t>Slide 43 End of presentation</a:t>
            </a:r>
          </a:p>
        </p:txBody>
      </p:sp>
    </p:spTree>
    <p:custDataLst>
      <p:tags r:id="rId1"/>
    </p:custDataLst>
    <p:extLst>
      <p:ext uri="{BB962C8B-B14F-4D97-AF65-F5344CB8AC3E}">
        <p14:creationId xmlns:p14="http://schemas.microsoft.com/office/powerpoint/2010/main" val="27326590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7E12CF70-8388-E103-E026-0C98FC8E4889}"/>
              </a:ext>
            </a:extLst>
          </p:cNvPr>
          <p:cNvSpPr>
            <a:spLocks noGrp="1"/>
          </p:cNvSpPr>
          <p:nvPr>
            <p:ph type="title"/>
          </p:nvPr>
        </p:nvSpPr>
        <p:spPr/>
        <p:txBody>
          <a:bodyPr/>
          <a:lstStyle/>
          <a:p>
            <a:r>
              <a:rPr lang="en-AU" sz="800" kern="1200">
                <a:solidFill>
                  <a:srgbClr val="E8EAED"/>
                </a:solidFill>
                <a:effectLst/>
                <a:latin typeface="+mn-lt"/>
                <a:ea typeface="+mj-ea"/>
                <a:cs typeface="+mj-cs"/>
              </a:rPr>
              <a:t>Slide 5 Review</a:t>
            </a:r>
            <a:endParaRPr lang="en-AU" sz="800">
              <a:solidFill>
                <a:srgbClr val="E8EAED"/>
              </a:solidFill>
              <a:latin typeface="+mn-lt"/>
            </a:endParaRPr>
          </a:p>
        </p:txBody>
      </p:sp>
      <p:grpSp>
        <p:nvGrpSpPr>
          <p:cNvPr id="2" name="Group 1" descr="ll, ss, ff">
            <a:extLst>
              <a:ext uri="{FF2B5EF4-FFF2-40B4-BE49-F238E27FC236}">
                <a16:creationId xmlns:a16="http://schemas.microsoft.com/office/drawing/2014/main" id="{4777ACAB-E1F8-D77B-243E-0295AEB3758F}"/>
              </a:ext>
            </a:extLst>
          </p:cNvPr>
          <p:cNvGrpSpPr/>
          <p:nvPr/>
        </p:nvGrpSpPr>
        <p:grpSpPr>
          <a:xfrm>
            <a:off x="918309" y="2170963"/>
            <a:ext cx="10355382" cy="2516074"/>
            <a:chOff x="704528" y="3493393"/>
            <a:chExt cx="10355382" cy="2516074"/>
          </a:xfrm>
        </p:grpSpPr>
        <p:sp>
          <p:nvSpPr>
            <p:cNvPr id="4" name="Content Placeholder 2">
              <a:extLst>
                <a:ext uri="{FF2B5EF4-FFF2-40B4-BE49-F238E27FC236}">
                  <a16:creationId xmlns:a16="http://schemas.microsoft.com/office/drawing/2014/main" id="{537F1E97-9463-3C16-6C5C-3F801541DA2F}"/>
                </a:ext>
              </a:extLst>
            </p:cNvPr>
            <p:cNvSpPr txBox="1">
              <a:spLocks/>
            </p:cNvSpPr>
            <p:nvPr/>
          </p:nvSpPr>
          <p:spPr>
            <a:xfrm>
              <a:off x="4337900" y="3493393"/>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ss</a:t>
              </a:r>
              <a:endParaRPr lang="en-AU" sz="17500">
                <a:solidFill>
                  <a:srgbClr val="4557AD"/>
                </a:solidFill>
                <a:latin typeface="Tenorite" pitchFamily="2" charset="0"/>
                <a:cs typeface="Arial"/>
              </a:endParaRPr>
            </a:p>
          </p:txBody>
        </p:sp>
        <p:sp>
          <p:nvSpPr>
            <p:cNvPr id="6" name="Content Placeholder 2">
              <a:extLst>
                <a:ext uri="{FF2B5EF4-FFF2-40B4-BE49-F238E27FC236}">
                  <a16:creationId xmlns:a16="http://schemas.microsoft.com/office/drawing/2014/main" id="{46F7B6A5-5508-7DC8-DDB9-3E18F07B1C60}"/>
                </a:ext>
              </a:extLst>
            </p:cNvPr>
            <p:cNvSpPr txBox="1">
              <a:spLocks/>
            </p:cNvSpPr>
            <p:nvPr/>
          </p:nvSpPr>
          <p:spPr>
            <a:xfrm>
              <a:off x="7971271" y="3493394"/>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ff</a:t>
              </a:r>
              <a:endParaRPr lang="en-AU" sz="17500">
                <a:solidFill>
                  <a:srgbClr val="4557AD"/>
                </a:solidFill>
                <a:latin typeface="Tenorite" pitchFamily="2" charset="0"/>
                <a:cs typeface="Arial"/>
              </a:endParaRPr>
            </a:p>
          </p:txBody>
        </p:sp>
        <p:sp>
          <p:nvSpPr>
            <p:cNvPr id="7" name="Content Placeholder 2">
              <a:extLst>
                <a:ext uri="{FF2B5EF4-FFF2-40B4-BE49-F238E27FC236}">
                  <a16:creationId xmlns:a16="http://schemas.microsoft.com/office/drawing/2014/main" id="{B073FB35-29BD-A3C0-EC5F-E54FD0053DCB}"/>
                </a:ext>
              </a:extLst>
            </p:cNvPr>
            <p:cNvSpPr txBox="1">
              <a:spLocks/>
            </p:cNvSpPr>
            <p:nvPr/>
          </p:nvSpPr>
          <p:spPr>
            <a:xfrm>
              <a:off x="704528" y="3493393"/>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err="1">
                  <a:solidFill>
                    <a:srgbClr val="4557AD"/>
                  </a:solidFill>
                  <a:latin typeface="Tenorite" pitchFamily="2" charset="0"/>
                  <a:cs typeface="Arial"/>
                </a:rPr>
                <a:t>ll</a:t>
              </a:r>
              <a:endParaRPr lang="en-AU" sz="25200">
                <a:solidFill>
                  <a:srgbClr val="4557AD"/>
                </a:solidFill>
                <a:latin typeface="Tenorite" pitchFamily="2" charset="0"/>
                <a:cs typeface="Arial"/>
              </a:endParaRPr>
            </a:p>
          </p:txBody>
        </p:sp>
      </p:grpSp>
    </p:spTree>
    <p:extLst>
      <p:ext uri="{BB962C8B-B14F-4D97-AF65-F5344CB8AC3E}">
        <p14:creationId xmlns:p14="http://schemas.microsoft.com/office/powerpoint/2010/main" val="41244203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A257BAF-6FA8-CBE2-98BB-BA74EC36362A}"/>
              </a:ext>
            </a:extLst>
          </p:cNvPr>
          <p:cNvSpPr>
            <a:spLocks noGrp="1"/>
          </p:cNvSpPr>
          <p:nvPr>
            <p:ph type="title"/>
          </p:nvPr>
        </p:nvSpPr>
        <p:spPr/>
        <p:txBody>
          <a:bodyPr/>
          <a:lstStyle/>
          <a:p>
            <a:r>
              <a:rPr lang="en-AU" sz="800" kern="1200">
                <a:solidFill>
                  <a:srgbClr val="E8EAED"/>
                </a:solidFill>
                <a:effectLst/>
                <a:latin typeface="+mn-lt"/>
                <a:ea typeface="+mj-ea"/>
                <a:cs typeface="+mj-cs"/>
              </a:rPr>
              <a:t>Slide 6 Review</a:t>
            </a:r>
            <a:endParaRPr lang="en-AU" sz="800">
              <a:solidFill>
                <a:srgbClr val="E8EAED"/>
              </a:solidFill>
              <a:latin typeface="+mn-lt"/>
            </a:endParaRPr>
          </a:p>
        </p:txBody>
      </p:sp>
      <p:pic>
        <p:nvPicPr>
          <p:cNvPr id="2" name="Graphic 1" descr="Pencil outline">
            <a:extLst>
              <a:ext uri="{FF2B5EF4-FFF2-40B4-BE49-F238E27FC236}">
                <a16:creationId xmlns:a16="http://schemas.microsoft.com/office/drawing/2014/main" id="{BDD00C41-B838-E65A-76DA-BA790D8630D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107831" y="1764062"/>
            <a:ext cx="3671538" cy="3671538"/>
          </a:xfrm>
          <a:prstGeom prst="rect">
            <a:avLst/>
          </a:prstGeom>
        </p:spPr>
      </p:pic>
    </p:spTree>
    <p:extLst>
      <p:ext uri="{BB962C8B-B14F-4D97-AF65-F5344CB8AC3E}">
        <p14:creationId xmlns:p14="http://schemas.microsoft.com/office/powerpoint/2010/main" val="8899556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EA0314-F6CE-78D0-8CE0-CB5A52123921}"/>
              </a:ext>
            </a:extLst>
          </p:cNvPr>
          <p:cNvSpPr>
            <a:spLocks noGrp="1"/>
          </p:cNvSpPr>
          <p:nvPr>
            <p:ph type="title"/>
          </p:nvPr>
        </p:nvSpPr>
        <p:spPr/>
        <p:txBody>
          <a:bodyPr/>
          <a:lstStyle/>
          <a:p>
            <a:r>
              <a:rPr lang="en-AU" sz="800" kern="1200">
                <a:solidFill>
                  <a:srgbClr val="E8EAED"/>
                </a:solidFill>
                <a:effectLst/>
                <a:latin typeface="+mn-lt"/>
                <a:ea typeface="+mj-ea"/>
                <a:cs typeface="+mj-cs"/>
              </a:rPr>
              <a:t>Slide 7 Review</a:t>
            </a:r>
            <a:endParaRPr lang="en-AU" sz="800">
              <a:solidFill>
                <a:srgbClr val="E8EAED"/>
              </a:solidFill>
              <a:latin typeface="+mn-lt"/>
            </a:endParaRPr>
          </a:p>
        </p:txBody>
      </p:sp>
      <p:sp>
        <p:nvSpPr>
          <p:cNvPr id="4" name="Content Placeholder 2">
            <a:extLst>
              <a:ext uri="{FF2B5EF4-FFF2-40B4-BE49-F238E27FC236}">
                <a16:creationId xmlns:a16="http://schemas.microsoft.com/office/drawing/2014/main" id="{D62B74EC-96FA-4FBD-6FD1-CC746C34CE51}"/>
              </a:ext>
            </a:extLst>
          </p:cNvPr>
          <p:cNvSpPr txBox="1">
            <a:spLocks/>
          </p:cNvSpPr>
          <p:nvPr/>
        </p:nvSpPr>
        <p:spPr>
          <a:xfrm>
            <a:off x="288209" y="2881403"/>
            <a:ext cx="11906250" cy="180049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12000">
                <a:solidFill>
                  <a:srgbClr val="4557AD"/>
                </a:solidFill>
                <a:latin typeface="Tenorite" pitchFamily="2" charset="0"/>
                <a:ea typeface="Verdana" panose="020B0604030504040204" pitchFamily="34" charset="0"/>
                <a:cs typeface="Verdana" panose="020B0604030504040204" pitchFamily="34" charset="0"/>
              </a:rPr>
              <a:t>cross   go   still   </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4832944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A39F9B5-1B5F-CBB1-E30F-6015F9505326}"/>
              </a:ext>
            </a:extLst>
          </p:cNvPr>
          <p:cNvSpPr>
            <a:spLocks noGrp="1"/>
          </p:cNvSpPr>
          <p:nvPr>
            <p:ph type="title"/>
          </p:nvPr>
        </p:nvSpPr>
        <p:spPr/>
        <p:txBody>
          <a:bodyPr/>
          <a:lstStyle/>
          <a:p>
            <a:r>
              <a:rPr lang="en-AU" sz="800" kern="1200">
                <a:solidFill>
                  <a:srgbClr val="E8EAED"/>
                </a:solidFill>
                <a:effectLst/>
                <a:latin typeface="+mn-lt"/>
                <a:ea typeface="+mj-ea"/>
                <a:cs typeface="+mj-cs"/>
              </a:rPr>
              <a:t>Slide 8 Review</a:t>
            </a:r>
            <a:endParaRPr lang="en-AU" sz="800">
              <a:solidFill>
                <a:srgbClr val="E8EAED"/>
              </a:solidFill>
              <a:latin typeface="+mn-lt"/>
            </a:endParaRPr>
          </a:p>
        </p:txBody>
      </p:sp>
      <p:pic>
        <p:nvPicPr>
          <p:cNvPr id="7" name="Picture 6" descr="me">
            <a:extLst>
              <a:ext uri="{FF2B5EF4-FFF2-40B4-BE49-F238E27FC236}">
                <a16:creationId xmlns:a16="http://schemas.microsoft.com/office/drawing/2014/main" id="{9938CBC9-1FD8-EEB1-0112-DDDF25396A1C}"/>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026370" y="2177307"/>
            <a:ext cx="2363767" cy="2363767"/>
          </a:xfrm>
          <a:prstGeom prst="rect">
            <a:avLst/>
          </a:prstGeom>
        </p:spPr>
      </p:pic>
      <p:grpSp>
        <p:nvGrpSpPr>
          <p:cNvPr id="2" name="Group 1" descr="puff, floss">
            <a:extLst>
              <a:ext uri="{FF2B5EF4-FFF2-40B4-BE49-F238E27FC236}">
                <a16:creationId xmlns:a16="http://schemas.microsoft.com/office/drawing/2014/main" id="{0A8958FB-B884-A019-9F4F-DCC1F7AA5690}"/>
              </a:ext>
            </a:extLst>
          </p:cNvPr>
          <p:cNvGrpSpPr/>
          <p:nvPr/>
        </p:nvGrpSpPr>
        <p:grpSpPr>
          <a:xfrm>
            <a:off x="4930655" y="2103437"/>
            <a:ext cx="6201898" cy="2404560"/>
            <a:chOff x="4930655" y="2103437"/>
            <a:chExt cx="6201898" cy="2404560"/>
          </a:xfrm>
        </p:grpSpPr>
        <p:pic>
          <p:nvPicPr>
            <p:cNvPr id="4" name="Picture 3">
              <a:extLst>
                <a:ext uri="{FF2B5EF4-FFF2-40B4-BE49-F238E27FC236}">
                  <a16:creationId xmlns:a16="http://schemas.microsoft.com/office/drawing/2014/main" id="{702945BA-34DC-764A-DEA9-71C3ACF353E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930655" y="2177307"/>
              <a:ext cx="2330690" cy="2330690"/>
            </a:xfrm>
            <a:prstGeom prst="rect">
              <a:avLst/>
            </a:prstGeom>
          </p:spPr>
        </p:pic>
        <p:pic>
          <p:nvPicPr>
            <p:cNvPr id="5" name="Picture 4">
              <a:extLst>
                <a:ext uri="{FF2B5EF4-FFF2-40B4-BE49-F238E27FC236}">
                  <a16:creationId xmlns:a16="http://schemas.microsoft.com/office/drawing/2014/main" id="{1D84DA10-56E2-5EAB-0EF3-21CE2220E9F7}"/>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801863" y="2103437"/>
              <a:ext cx="2330690" cy="2330690"/>
            </a:xfrm>
            <a:prstGeom prst="rect">
              <a:avLst/>
            </a:prstGeom>
          </p:spPr>
        </p:pic>
      </p:grpSp>
    </p:spTree>
    <p:extLst>
      <p:ext uri="{BB962C8B-B14F-4D97-AF65-F5344CB8AC3E}">
        <p14:creationId xmlns:p14="http://schemas.microsoft.com/office/powerpoint/2010/main" val="32621898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BE609C0B-E575-ACB5-6D8F-C8B4E494D74B}"/>
              </a:ext>
            </a:extLst>
          </p:cNvPr>
          <p:cNvSpPr>
            <a:spLocks noGrp="1"/>
          </p:cNvSpPr>
          <p:nvPr>
            <p:ph type="title"/>
          </p:nvPr>
        </p:nvSpPr>
        <p:spPr/>
        <p:txBody>
          <a:bodyPr/>
          <a:lstStyle/>
          <a:p>
            <a:r>
              <a:rPr lang="en-AU" sz="800" kern="1200">
                <a:solidFill>
                  <a:srgbClr val="E8EAED"/>
                </a:solidFill>
                <a:effectLst/>
                <a:latin typeface="+mn-lt"/>
                <a:ea typeface="+mj-ea"/>
                <a:cs typeface="+mj-cs"/>
              </a:rPr>
              <a:t>Slide 9 Review</a:t>
            </a:r>
            <a:endParaRPr lang="en-AU" sz="800">
              <a:solidFill>
                <a:srgbClr val="E8EAED"/>
              </a:solidFill>
              <a:latin typeface="+mn-lt"/>
            </a:endParaRPr>
          </a:p>
        </p:txBody>
      </p:sp>
      <p:sp>
        <p:nvSpPr>
          <p:cNvPr id="3" name="Title 1">
            <a:extLst>
              <a:ext uri="{FF2B5EF4-FFF2-40B4-BE49-F238E27FC236}">
                <a16:creationId xmlns:a16="http://schemas.microsoft.com/office/drawing/2014/main" id="{189F74AF-C93F-E432-A5E8-59968589B326}"/>
              </a:ext>
            </a:extLst>
          </p:cNvPr>
          <p:cNvSpPr txBox="1">
            <a:spLocks/>
          </p:cNvSpPr>
          <p:nvPr/>
        </p:nvSpPr>
        <p:spPr>
          <a:xfrm>
            <a:off x="307427" y="945317"/>
            <a:ext cx="10573933" cy="472396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36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25000" b="0">
                <a:solidFill>
                  <a:srgbClr val="4557AD"/>
                </a:solidFill>
                <a:latin typeface="Tenorite" pitchFamily="2" charset="0"/>
              </a:rPr>
              <a:t>-s</a:t>
            </a:r>
            <a:endParaRPr lang="en-US" sz="25000" b="0">
              <a:solidFill>
                <a:srgbClr val="4557AD"/>
              </a:solidFill>
              <a:latin typeface="Tenorite" pitchFamily="2" charset="0"/>
              <a:ea typeface="+mn-ea"/>
              <a:cs typeface="+mn-cs"/>
            </a:endParaRPr>
          </a:p>
        </p:txBody>
      </p:sp>
    </p:spTree>
    <p:extLst>
      <p:ext uri="{BB962C8B-B14F-4D97-AF65-F5344CB8AC3E}">
        <p14:creationId xmlns:p14="http://schemas.microsoft.com/office/powerpoint/2010/main" val="197343087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COUNT" val="29"/>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64eff3df-e3d6-48ed-978f-45ff25640900">
      <UserInfo>
        <DisplayName>Martine Power</DisplayName>
        <AccountId>13</AccountId>
        <AccountType/>
      </UserInfo>
      <UserInfo>
        <DisplayName>Kerrie Shanahan</DisplayName>
        <AccountId>25</AccountId>
        <AccountType/>
      </UserInfo>
      <UserInfo>
        <DisplayName>Elaine Stanley</DisplayName>
        <AccountId>122</AccountId>
        <AccountType/>
      </UserInfo>
    </SharedWithUsers>
    <MediaLengthInSecond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_Flow_SignoffStatus xmlns="ff236c08-9611-4854-a4bb-16d44b7327b6"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20" ma:contentTypeDescription="Create a new document." ma:contentTypeScope="" ma:versionID="36f546040c4d41bd62010454437995a1">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6aea3962c7ff30db7370bbad54bc214e"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element ref="ns3:_Flow_Signoff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_Flow_SignoffStatus" ma:index="27" nillable="true" ma:displayName="Sign-off status" ma:internalName="_x0024_Resources_x003a_core_x002c_Signoff_Status">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4B6B44C-FE25-47D4-AD61-028CF4DE9483}">
  <ds:schemaRefs>
    <ds:schemaRef ds:uri="http://www.w3.org/XML/1998/namespace"/>
    <ds:schemaRef ds:uri="64eff3df-e3d6-48ed-978f-45ff25640900"/>
    <ds:schemaRef ds:uri="http://purl.org/dc/elements/1.1/"/>
    <ds:schemaRef ds:uri="http://schemas.openxmlformats.org/package/2006/metadata/core-properties"/>
    <ds:schemaRef ds:uri="http://schemas.microsoft.com/office/2006/metadata/properties"/>
    <ds:schemaRef ds:uri="http://schemas.microsoft.com/office/2006/documentManagement/types"/>
    <ds:schemaRef ds:uri="http://purl.org/dc/terms/"/>
    <ds:schemaRef ds:uri="http://purl.org/dc/dcmitype/"/>
    <ds:schemaRef ds:uri="ff236c08-9611-4854-a4bb-16d44b7327b6"/>
    <ds:schemaRef ds:uri="http://schemas.microsoft.com/office/infopath/2007/PartnerControls"/>
  </ds:schemaRefs>
</ds:datastoreItem>
</file>

<file path=customXml/itemProps2.xml><?xml version="1.0" encoding="utf-8"?>
<ds:datastoreItem xmlns:ds="http://schemas.openxmlformats.org/officeDocument/2006/customXml" ds:itemID="{91135396-5714-47D2-A0D4-31072CC4393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4eff3df-e3d6-48ed-978f-45ff25640900"/>
    <ds:schemaRef ds:uri="ff236c08-9611-4854-a4bb-16d44b7327b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8D2FF6D-0E7C-45C2-87F9-BD1C136D3F00}">
  <ds:schemaRefs>
    <ds:schemaRef ds:uri="http://schemas.microsoft.com/sharepoint/v3/contenttype/forms"/>
  </ds:schemaRefs>
</ds:datastoreItem>
</file>

<file path=docMetadata/LabelInfo.xml><?xml version="1.0" encoding="utf-8"?>
<clbl:labelList xmlns:clbl="http://schemas.microsoft.com/office/2020/mipLabelMetadata">
  <clbl:label id="{59db9cec-f888-461f-add2-60a613c46be5}" enabled="0" method="" siteId="{59db9cec-f888-461f-add2-60a613c46be5}" removed="1"/>
</clbl:labelList>
</file>

<file path=docProps/app.xml><?xml version="1.0" encoding="utf-8"?>
<Properties xmlns="http://schemas.openxmlformats.org/officeDocument/2006/extended-properties" xmlns:vt="http://schemas.openxmlformats.org/officeDocument/2006/docPropsVTypes">
  <TotalTime>0</TotalTime>
  <Words>5461</Words>
  <Application>Microsoft Office PowerPoint</Application>
  <PresentationFormat>Widescreen</PresentationFormat>
  <Paragraphs>703</Paragraphs>
  <Slides>43</Slides>
  <Notes>42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43</vt:i4>
      </vt:variant>
    </vt:vector>
  </HeadingPairs>
  <TitlesOfParts>
    <vt:vector size="50" baseType="lpstr">
      <vt:lpstr>Arial</vt:lpstr>
      <vt:lpstr>Calibri</vt:lpstr>
      <vt:lpstr>Calibri Light</vt:lpstr>
      <vt:lpstr>Comic Sans MS</vt:lpstr>
      <vt:lpstr>Symbol</vt:lpstr>
      <vt:lpstr>Tenorite</vt:lpstr>
      <vt:lpstr>Office Theme</vt:lpstr>
      <vt:lpstr>Slide 1 Start of presentation, zz says /z/</vt:lpstr>
      <vt:lpstr>Slide 2 Phonemic awareness review</vt:lpstr>
      <vt:lpstr>Slide 3 Review</vt:lpstr>
      <vt:lpstr>Slide 4 Review</vt:lpstr>
      <vt:lpstr>Slide 5 Review</vt:lpstr>
      <vt:lpstr>Slide 6 Review</vt:lpstr>
      <vt:lpstr>Slide 7 Review</vt:lpstr>
      <vt:lpstr>Slide 8 Review</vt:lpstr>
      <vt:lpstr>Slide 9 Review</vt:lpstr>
      <vt:lpstr>Slide 10 Review</vt:lpstr>
      <vt:lpstr>Slide 11 Review</vt:lpstr>
      <vt:lpstr>Slide 12 Review</vt:lpstr>
      <vt:lpstr>Slide 13 Review</vt:lpstr>
      <vt:lpstr>Slide 14 Review</vt:lpstr>
      <vt:lpstr>Slide 15 End of review, start of lesson</vt:lpstr>
      <vt:lpstr>Slide 16 Phonemic awareness</vt:lpstr>
      <vt:lpstr>Slide 17 Phonemic awareness</vt:lpstr>
      <vt:lpstr>Slide 18 Learning intention and success criteria</vt:lpstr>
      <vt:lpstr>Slide 19 I do</vt:lpstr>
      <vt:lpstr>Slide 20 I do</vt:lpstr>
      <vt:lpstr>Slide 21 We do</vt:lpstr>
      <vt:lpstr>Slide 22 I do</vt:lpstr>
      <vt:lpstr>Slide 23 I do</vt:lpstr>
      <vt:lpstr>Slide 24 I do</vt:lpstr>
      <vt:lpstr>Slide 25 We do</vt:lpstr>
      <vt:lpstr>Slide 26 We do</vt:lpstr>
      <vt:lpstr>Slide 27 We do</vt:lpstr>
      <vt:lpstr>Slide 28 I do</vt:lpstr>
      <vt:lpstr>Slide 29 I do</vt:lpstr>
      <vt:lpstr>Slide 30 I do</vt:lpstr>
      <vt:lpstr>Slide 31 We do</vt:lpstr>
      <vt:lpstr>Slide 32 We do</vt:lpstr>
      <vt:lpstr>Slide 33 We do</vt:lpstr>
      <vt:lpstr>Slide 34 I do</vt:lpstr>
      <vt:lpstr>Slide 35 We do</vt:lpstr>
      <vt:lpstr>Slide 36 I do</vt:lpstr>
      <vt:lpstr>Slide 37 We do</vt:lpstr>
      <vt:lpstr>Slide 38 I do</vt:lpstr>
      <vt:lpstr>Slide 39 We do</vt:lpstr>
      <vt:lpstr>Slide 40 Check for understanding</vt:lpstr>
      <vt:lpstr>Slide 41 Check for understanding</vt:lpstr>
      <vt:lpstr>Slide 42 You do</vt:lpstr>
      <vt:lpstr>Slide 43 End of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Aimee Bloom</dc:creator>
  <cp:lastModifiedBy>Kerrie Shanahan</cp:lastModifiedBy>
  <cp:revision>1</cp:revision>
  <dcterms:created xsi:type="dcterms:W3CDTF">2021-01-11T06:19:08Z</dcterms:created>
  <dcterms:modified xsi:type="dcterms:W3CDTF">2025-04-29T00:00:37Z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Order">
    <vt:r8>137500</vt:r8>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y fmtid="{D5CDD505-2E9C-101B-9397-08002B2CF9AE}" pid="7" name="MediaServiceImageTags">
    <vt:lpwstr/>
  </property>
  <property fmtid="{D5CDD505-2E9C-101B-9397-08002B2CF9AE}" pid="8" name="ArticulateGUID">
    <vt:lpwstr>80A9CB41-D9C9-45F8-A08A-7ED4A1C4E421</vt:lpwstr>
  </property>
  <property fmtid="{D5CDD505-2E9C-101B-9397-08002B2CF9AE}" pid="9" name="ArticulatePath">
    <vt:lpwstr>https://educationservicesaustralia.sharepoint.com/sites/DigitalTeachingLearning/Shared Documents/Literacy Hub Project/06_Content and deliverables/Content batch/Lesson plans/Design/Template/Final templates ready for DE feedback/Lesson plan 8.1_0807</vt:lpwstr>
  </property>
</Properties>
</file>