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1.xml" ContentType="application/inkml+xml"/>
  <Override PartName="/ppt/ink/ink2.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ppt/tags/tag13.xml" ContentType="application/vnd.openxmlformats-officedocument.presentationml.tags+xml"/>
  <Override PartName="/ppt/notesSlides/notesSlide28.xml" ContentType="application/vnd.openxmlformats-officedocument.presentationml.notesSlide+xml"/>
  <Override PartName="/ppt/tags/tag14.xml" ContentType="application/vnd.openxmlformats-officedocument.presentationml.tags+xml"/>
  <Override PartName="/ppt/notesSlides/notesSlide29.xml" ContentType="application/vnd.openxmlformats-officedocument.presentationml.notesSlide+xml"/>
  <Override PartName="/ppt/tags/tag15.xml" ContentType="application/vnd.openxmlformats-officedocument.presentationml.tags+xml"/>
  <Override PartName="/ppt/notesSlides/notesSlide30.xml" ContentType="application/vnd.openxmlformats-officedocument.presentationml.notesSlide+xml"/>
  <Override PartName="/ppt/tags/tag16.xml" ContentType="application/vnd.openxmlformats-officedocument.presentationml.tags+xml"/>
  <Override PartName="/ppt/notesSlides/notesSlide31.xml" ContentType="application/vnd.openxmlformats-officedocument.presentationml.notesSlide+xml"/>
  <Override PartName="/ppt/tags/tag17.xml" ContentType="application/vnd.openxmlformats-officedocument.presentationml.tags+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33.xml" ContentType="application/vnd.openxmlformats-officedocument.presentationml.notesSlide+xml"/>
  <Override PartName="/ppt/tags/tag19.xml" ContentType="application/vnd.openxmlformats-officedocument.presentationml.tags+xml"/>
  <Override PartName="/ppt/notesSlides/notesSlide34.xml" ContentType="application/vnd.openxmlformats-officedocument.presentationml.notesSlide+xml"/>
  <Override PartName="/ppt/tags/tag20.xml" ContentType="application/vnd.openxmlformats-officedocument.presentationml.tags+xml"/>
  <Override PartName="/ppt/notesSlides/notesSlide35.xml" ContentType="application/vnd.openxmlformats-officedocument.presentationml.notesSlide+xml"/>
  <Override PartName="/ppt/tags/tag21.xml" ContentType="application/vnd.openxmlformats-officedocument.presentationml.tags+xml"/>
  <Override PartName="/ppt/notesSlides/notesSlide36.xml" ContentType="application/vnd.openxmlformats-officedocument.presentationml.notesSlide+xml"/>
  <Override PartName="/ppt/tags/tag22.xml" ContentType="application/vnd.openxmlformats-officedocument.presentationml.tags+xml"/>
  <Override PartName="/ppt/notesSlides/notesSlide37.xml" ContentType="application/vnd.openxmlformats-officedocument.presentationml.notesSlide+xml"/>
  <Override PartName="/ppt/tags/tag23.xml" ContentType="application/vnd.openxmlformats-officedocument.presentationml.tags+xml"/>
  <Override PartName="/ppt/notesSlides/notesSlide38.xml" ContentType="application/vnd.openxmlformats-officedocument.presentationml.notesSlide+xml"/>
  <Override PartName="/ppt/tags/tag24.xml" ContentType="application/vnd.openxmlformats-officedocument.presentationml.tags+xml"/>
  <Override PartName="/ppt/notesSlides/notesSlide39.xml" ContentType="application/vnd.openxmlformats-officedocument.presentationml.notesSlide+xml"/>
  <Override PartName="/ppt/tags/tag25.xml" ContentType="application/vnd.openxmlformats-officedocument.presentationml.tags+xml"/>
  <Override PartName="/ppt/notesSlides/notesSlide40.xml" ContentType="application/vnd.openxmlformats-officedocument.presentationml.notesSlide+xml"/>
  <Override PartName="/ppt/tags/tag26.xml" ContentType="application/vnd.openxmlformats-officedocument.presentationml.tags+xml"/>
  <Override PartName="/ppt/notesSlides/notesSlide41.xml" ContentType="application/vnd.openxmlformats-officedocument.presentationml.notesSlide+xml"/>
  <Override PartName="/ppt/tags/tag27.xml" ContentType="application/vnd.openxmlformats-officedocument.presentationml.tags+xml"/>
  <Override PartName="/ppt/notesSlides/notesSlide42.xml" ContentType="application/vnd.openxmlformats-officedocument.presentationml.notesSlide+xml"/>
  <Override PartName="/ppt/tags/tag2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14" r:id="rId5"/>
    <p:sldId id="498" r:id="rId6"/>
    <p:sldId id="500" r:id="rId7"/>
    <p:sldId id="518" r:id="rId8"/>
    <p:sldId id="519" r:id="rId9"/>
    <p:sldId id="501" r:id="rId10"/>
    <p:sldId id="502" r:id="rId11"/>
    <p:sldId id="503" r:id="rId12"/>
    <p:sldId id="517" r:id="rId13"/>
    <p:sldId id="520" r:id="rId14"/>
    <p:sldId id="522" r:id="rId15"/>
    <p:sldId id="504" r:id="rId16"/>
    <p:sldId id="505" r:id="rId17"/>
    <p:sldId id="506" r:id="rId18"/>
    <p:sldId id="497" r:id="rId19"/>
    <p:sldId id="507" r:id="rId20"/>
    <p:sldId id="508" r:id="rId21"/>
    <p:sldId id="492" r:id="rId22"/>
    <p:sldId id="464" r:id="rId23"/>
    <p:sldId id="523"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7AD"/>
    <a:srgbClr val="5C6590"/>
    <a:srgbClr val="E8EAED"/>
    <a:srgbClr val="E8E9E8"/>
    <a:srgbClr val="686E63"/>
    <a:srgbClr val="B51963"/>
    <a:srgbClr val="F4DCE8"/>
    <a:srgbClr val="ED1654"/>
    <a:srgbClr val="F03F73"/>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BBA384-A364-4596-BD46-710CBDBEC513}" v="1" dt="2025-07-24T06:28:10.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64044" autoAdjust="0"/>
  </p:normalViewPr>
  <p:slideViewPr>
    <p:cSldViewPr snapToGrid="0">
      <p:cViewPr varScale="1">
        <p:scale>
          <a:sx n="81" d="100"/>
          <a:sy n="81" d="100"/>
        </p:scale>
        <p:origin x="149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A11DBD9F-29A0-4AE2-90A0-C90DCC86527A}"/>
    <pc:docChg chg="undo custSel modSld">
      <pc:chgData name="Kerrie Shanahan" userId="ae473d9f-76e9-476f-892f-2674ea963afc" providerId="ADAL" clId="{A11DBD9F-29A0-4AE2-90A0-C90DCC86527A}" dt="2025-03-18T23:54:02.459" v="86"/>
      <pc:docMkLst>
        <pc:docMk/>
      </pc:docMkLst>
      <pc:sldChg chg="modNotesTx">
        <pc:chgData name="Kerrie Shanahan" userId="ae473d9f-76e9-476f-892f-2674ea963afc" providerId="ADAL" clId="{A11DBD9F-29A0-4AE2-90A0-C90DCC86527A}" dt="2025-03-18T23:21:34.193" v="83"/>
        <pc:sldMkLst>
          <pc:docMk/>
          <pc:sldMk cId="3005270447" sldId="480"/>
        </pc:sldMkLst>
      </pc:sldChg>
      <pc:sldChg chg="modNotesTx">
        <pc:chgData name="Kerrie Shanahan" userId="ae473d9f-76e9-476f-892f-2674ea963afc" providerId="ADAL" clId="{A11DBD9F-29A0-4AE2-90A0-C90DCC86527A}" dt="2025-03-18T04:36:35.260" v="1" actId="20577"/>
        <pc:sldMkLst>
          <pc:docMk/>
          <pc:sldMk cId="43502053" sldId="482"/>
        </pc:sldMkLst>
      </pc:sldChg>
      <pc:sldChg chg="modNotesTx">
        <pc:chgData name="Kerrie Shanahan" userId="ae473d9f-76e9-476f-892f-2674ea963afc" providerId="ADAL" clId="{A11DBD9F-29A0-4AE2-90A0-C90DCC86527A}" dt="2025-03-18T23:12:19.616" v="82" actId="20577"/>
        <pc:sldMkLst>
          <pc:docMk/>
          <pc:sldMk cId="4124420387" sldId="500"/>
        </pc:sldMkLst>
      </pc:sldChg>
      <pc:sldChg chg="modNotesTx">
        <pc:chgData name="Kerrie Shanahan" userId="ae473d9f-76e9-476f-892f-2674ea963afc" providerId="ADAL" clId="{A11DBD9F-29A0-4AE2-90A0-C90DCC86527A}" dt="2025-03-18T23:54:02.459" v="86"/>
        <pc:sldMkLst>
          <pc:docMk/>
          <pc:sldMk cId="3487716399" sldId="518"/>
        </pc:sldMkLst>
      </pc:sldChg>
    </pc:docChg>
  </pc:docChgLst>
  <pc:docChgLst>
    <pc:chgData name="Kerrie Shanahan" userId="ae473d9f-76e9-476f-892f-2674ea963afc" providerId="ADAL" clId="{398E8E6A-9D6C-43B5-BD7E-8ED8A9E36E77}"/>
    <pc:docChg chg="custSel modSld modMainMaster">
      <pc:chgData name="Kerrie Shanahan" userId="ae473d9f-76e9-476f-892f-2674ea963afc" providerId="ADAL" clId="{398E8E6A-9D6C-43B5-BD7E-8ED8A9E36E77}" dt="2025-04-28T23:58:35.016" v="547" actId="20577"/>
      <pc:docMkLst>
        <pc:docMk/>
      </pc:docMkLst>
      <pc:sldChg chg="addSp delSp modSp mod modNotesTx">
        <pc:chgData name="Kerrie Shanahan" userId="ae473d9f-76e9-476f-892f-2674ea963afc" providerId="ADAL" clId="{398E8E6A-9D6C-43B5-BD7E-8ED8A9E36E77}" dt="2025-04-28T23:58:35.016" v="547" actId="20577"/>
        <pc:sldMkLst>
          <pc:docMk/>
          <pc:sldMk cId="2801862050" sldId="464"/>
        </pc:sldMkLst>
        <pc:spChg chg="add mod">
          <ac:chgData name="Kerrie Shanahan" userId="ae473d9f-76e9-476f-892f-2674ea963afc" providerId="ADAL" clId="{398E8E6A-9D6C-43B5-BD7E-8ED8A9E36E77}" dt="2025-04-28T23:53:23.663" v="539" actId="164"/>
          <ac:spMkLst>
            <pc:docMk/>
            <pc:sldMk cId="2801862050" sldId="464"/>
            <ac:spMk id="3" creationId="{7F5B126D-37B4-E84E-99E1-3ABF22AB8CEF}"/>
          </ac:spMkLst>
        </pc:spChg>
        <pc:spChg chg="mod">
          <ac:chgData name="Kerrie Shanahan" userId="ae473d9f-76e9-476f-892f-2674ea963afc" providerId="ADAL" clId="{398E8E6A-9D6C-43B5-BD7E-8ED8A9E36E77}" dt="2025-04-28T23:51:05.989" v="535"/>
          <ac:spMkLst>
            <pc:docMk/>
            <pc:sldMk cId="2801862050" sldId="464"/>
            <ac:spMk id="11" creationId="{FDFE555D-CD6D-3AF7-BC06-67F48FA9EC97}"/>
          </ac:spMkLst>
        </pc:spChg>
        <pc:spChg chg="mod">
          <ac:chgData name="Kerrie Shanahan" userId="ae473d9f-76e9-476f-892f-2674ea963afc" providerId="ADAL" clId="{398E8E6A-9D6C-43B5-BD7E-8ED8A9E36E77}" dt="2025-04-28T23:51:05.989" v="535"/>
          <ac:spMkLst>
            <pc:docMk/>
            <pc:sldMk cId="2801862050" sldId="464"/>
            <ac:spMk id="15" creationId="{4B899B4B-EFFE-348E-D725-538520957F30}"/>
          </ac:spMkLst>
        </pc:spChg>
        <pc:spChg chg="mod">
          <ac:chgData name="Kerrie Shanahan" userId="ae473d9f-76e9-476f-892f-2674ea963afc" providerId="ADAL" clId="{398E8E6A-9D6C-43B5-BD7E-8ED8A9E36E77}" dt="2025-04-28T23:51:05.989" v="535"/>
          <ac:spMkLst>
            <pc:docMk/>
            <pc:sldMk cId="2801862050" sldId="464"/>
            <ac:spMk id="17" creationId="{0A91573D-6404-4669-8BDE-0A2F74A5A279}"/>
          </ac:spMkLst>
        </pc:spChg>
        <pc:spChg chg="mod">
          <ac:chgData name="Kerrie Shanahan" userId="ae473d9f-76e9-476f-892f-2674ea963afc" providerId="ADAL" clId="{398E8E6A-9D6C-43B5-BD7E-8ED8A9E36E77}" dt="2025-04-28T23:51:05.989" v="535"/>
          <ac:spMkLst>
            <pc:docMk/>
            <pc:sldMk cId="2801862050" sldId="464"/>
            <ac:spMk id="18" creationId="{74E71A56-A9C5-218D-8198-B68E353AC970}"/>
          </ac:spMkLst>
        </pc:spChg>
        <pc:spChg chg="mod">
          <ac:chgData name="Kerrie Shanahan" userId="ae473d9f-76e9-476f-892f-2674ea963afc" providerId="ADAL" clId="{398E8E6A-9D6C-43B5-BD7E-8ED8A9E36E77}" dt="2025-04-28T23:51:05.989" v="535"/>
          <ac:spMkLst>
            <pc:docMk/>
            <pc:sldMk cId="2801862050" sldId="464"/>
            <ac:spMk id="21" creationId="{60850B3C-A360-2632-FDD2-C0C4E97CC021}"/>
          </ac:spMkLst>
        </pc:spChg>
        <pc:spChg chg="mod">
          <ac:chgData name="Kerrie Shanahan" userId="ae473d9f-76e9-476f-892f-2674ea963afc" providerId="ADAL" clId="{398E8E6A-9D6C-43B5-BD7E-8ED8A9E36E77}" dt="2025-04-28T23:51:05.989" v="535"/>
          <ac:spMkLst>
            <pc:docMk/>
            <pc:sldMk cId="2801862050" sldId="464"/>
            <ac:spMk id="22" creationId="{2EF22598-22E6-70B7-C71D-38283E9A7B2D}"/>
          </ac:spMkLst>
        </pc:spChg>
        <pc:spChg chg="mod">
          <ac:chgData name="Kerrie Shanahan" userId="ae473d9f-76e9-476f-892f-2674ea963afc" providerId="ADAL" clId="{398E8E6A-9D6C-43B5-BD7E-8ED8A9E36E77}" dt="2025-04-28T23:51:05.989" v="535"/>
          <ac:spMkLst>
            <pc:docMk/>
            <pc:sldMk cId="2801862050" sldId="464"/>
            <ac:spMk id="23" creationId="{12885FB5-E5B7-8861-E266-55872F8D2CB8}"/>
          </ac:spMkLst>
        </pc:spChg>
        <pc:spChg chg="mod">
          <ac:chgData name="Kerrie Shanahan" userId="ae473d9f-76e9-476f-892f-2674ea963afc" providerId="ADAL" clId="{398E8E6A-9D6C-43B5-BD7E-8ED8A9E36E77}" dt="2025-04-28T23:51:05.989" v="535"/>
          <ac:spMkLst>
            <pc:docMk/>
            <pc:sldMk cId="2801862050" sldId="464"/>
            <ac:spMk id="24" creationId="{9E52F386-E7F1-4BB9-D462-30EEF12E099C}"/>
          </ac:spMkLst>
        </pc:spChg>
        <pc:spChg chg="add mod">
          <ac:chgData name="Kerrie Shanahan" userId="ae473d9f-76e9-476f-892f-2674ea963afc" providerId="ADAL" clId="{398E8E6A-9D6C-43B5-BD7E-8ED8A9E36E77}" dt="2025-04-28T23:53:23.663" v="539" actId="164"/>
          <ac:spMkLst>
            <pc:docMk/>
            <pc:sldMk cId="2801862050" sldId="464"/>
            <ac:spMk id="25" creationId="{B4507E7C-8F19-F457-CC82-ACB3D4C945A1}"/>
          </ac:spMkLst>
        </pc:spChg>
        <pc:grpChg chg="add mod">
          <ac:chgData name="Kerrie Shanahan" userId="ae473d9f-76e9-476f-892f-2674ea963afc" providerId="ADAL" clId="{398E8E6A-9D6C-43B5-BD7E-8ED8A9E36E77}" dt="2025-04-28T23:53:23.663" v="539" actId="164"/>
          <ac:grpSpMkLst>
            <pc:docMk/>
            <pc:sldMk cId="2801862050" sldId="464"/>
            <ac:grpSpMk id="5" creationId="{3212B86A-89AE-9AF9-8496-FA970665E36E}"/>
          </ac:grpSpMkLst>
        </pc:grpChg>
        <pc:grpChg chg="add mod">
          <ac:chgData name="Kerrie Shanahan" userId="ae473d9f-76e9-476f-892f-2674ea963afc" providerId="ADAL" clId="{398E8E6A-9D6C-43B5-BD7E-8ED8A9E36E77}" dt="2025-04-28T23:56:24.868" v="541" actId="962"/>
          <ac:grpSpMkLst>
            <pc:docMk/>
            <pc:sldMk cId="2801862050" sldId="464"/>
            <ac:grpSpMk id="26" creationId="{3D26726F-7135-5AF5-0A86-30865F8B7B1A}"/>
          </ac:grpSpMkLst>
        </pc:grpChg>
        <pc:picChg chg="mod">
          <ac:chgData name="Kerrie Shanahan" userId="ae473d9f-76e9-476f-892f-2674ea963afc" providerId="ADAL" clId="{398E8E6A-9D6C-43B5-BD7E-8ED8A9E36E77}" dt="2025-04-28T23:51:05.989" v="535"/>
          <ac:picMkLst>
            <pc:docMk/>
            <pc:sldMk cId="2801862050" sldId="464"/>
            <ac:picMk id="8" creationId="{A84F8352-52C7-9BBC-B487-B6A8811773C7}"/>
          </ac:picMkLst>
        </pc:picChg>
      </pc:sldChg>
      <pc:sldChg chg="modNotesTx">
        <pc:chgData name="Kerrie Shanahan" userId="ae473d9f-76e9-476f-892f-2674ea963afc" providerId="ADAL" clId="{398E8E6A-9D6C-43B5-BD7E-8ED8A9E36E77}" dt="2025-03-24T01:48:15.395" v="421" actId="20577"/>
        <pc:sldMkLst>
          <pc:docMk/>
          <pc:sldMk cId="3005270447" sldId="480"/>
        </pc:sldMkLst>
      </pc:sldChg>
      <pc:sldChg chg="modNotesTx">
        <pc:chgData name="Kerrie Shanahan" userId="ae473d9f-76e9-476f-892f-2674ea963afc" providerId="ADAL" clId="{398E8E6A-9D6C-43B5-BD7E-8ED8A9E36E77}" dt="2025-03-24T01:42:39.261" v="376" actId="12"/>
        <pc:sldMkLst>
          <pc:docMk/>
          <pc:sldMk cId="2057219722" sldId="505"/>
        </pc:sldMkLst>
      </pc:sldChg>
      <pc:sldChg chg="modNotesTx">
        <pc:chgData name="Kerrie Shanahan" userId="ae473d9f-76e9-476f-892f-2674ea963afc" providerId="ADAL" clId="{398E8E6A-9D6C-43B5-BD7E-8ED8A9E36E77}" dt="2025-03-24T02:17:01.404" v="469" actId="20577"/>
        <pc:sldMkLst>
          <pc:docMk/>
          <pc:sldMk cId="2097342218" sldId="506"/>
        </pc:sldMkLst>
      </pc:sldChg>
      <pc:sldMasterChg chg="modSldLayout">
        <pc:chgData name="Kerrie Shanahan" userId="ae473d9f-76e9-476f-892f-2674ea963afc" providerId="ADAL" clId="{398E8E6A-9D6C-43B5-BD7E-8ED8A9E36E77}" dt="2025-04-28T23:52:31.373" v="538" actId="20577"/>
        <pc:sldMasterMkLst>
          <pc:docMk/>
          <pc:sldMasterMk cId="1034081160" sldId="2147483648"/>
        </pc:sldMasterMkLst>
        <pc:sldLayoutChg chg="modSp mod">
          <pc:chgData name="Kerrie Shanahan" userId="ae473d9f-76e9-476f-892f-2674ea963afc" providerId="ADAL" clId="{398E8E6A-9D6C-43B5-BD7E-8ED8A9E36E77}" dt="2025-04-28T23:52:31.373" v="538" actId="20577"/>
          <pc:sldLayoutMkLst>
            <pc:docMk/>
            <pc:sldMasterMk cId="1034081160" sldId="2147483648"/>
            <pc:sldLayoutMk cId="1046981837" sldId="2147483720"/>
          </pc:sldLayoutMkLst>
          <pc:spChg chg="mod">
            <ac:chgData name="Kerrie Shanahan" userId="ae473d9f-76e9-476f-892f-2674ea963afc" providerId="ADAL" clId="{398E8E6A-9D6C-43B5-BD7E-8ED8A9E36E77}" dt="2025-04-28T23:52:31.373" v="538" actId="20577"/>
            <ac:spMkLst>
              <pc:docMk/>
              <pc:sldMasterMk cId="1034081160" sldId="2147483648"/>
              <pc:sldLayoutMk cId="1046981837" sldId="2147483720"/>
              <ac:spMk id="22" creationId="{82FB9C96-9E1B-5F2E-F4C0-FDA913B2B3A9}"/>
            </ac:spMkLst>
          </pc:spChg>
        </pc:sldLayoutChg>
      </pc:sldMasterChg>
    </pc:docChg>
  </pc:docChgLst>
  <pc:docChgLst>
    <pc:chgData name="Liz Heynes" userId="S::liz.heynes@esa.edu.au::e5ff50d5-f39a-42f6-9e9f-e790bcc8c38d" providerId="AD" clId="Web-{1A586461-913A-B293-5FCD-0EF46E8789D7}"/>
    <pc:docChg chg="modSld">
      <pc:chgData name="Liz Heynes" userId="S::liz.heynes@esa.edu.au::e5ff50d5-f39a-42f6-9e9f-e790bcc8c38d" providerId="AD" clId="Web-{1A586461-913A-B293-5FCD-0EF46E8789D7}" dt="2025-03-24T04:38:06.621" v="4"/>
      <pc:docMkLst>
        <pc:docMk/>
      </pc:docMkLst>
      <pc:sldChg chg="modNotes">
        <pc:chgData name="Liz Heynes" userId="S::liz.heynes@esa.edu.au::e5ff50d5-f39a-42f6-9e9f-e790bcc8c38d" providerId="AD" clId="Web-{1A586461-913A-B293-5FCD-0EF46E8789D7}" dt="2025-03-24T04:37:53.949" v="1"/>
        <pc:sldMkLst>
          <pc:docMk/>
          <pc:sldMk cId="908412850" sldId="475"/>
        </pc:sldMkLst>
      </pc:sldChg>
      <pc:sldChg chg="modNotes">
        <pc:chgData name="Liz Heynes" userId="S::liz.heynes@esa.edu.au::e5ff50d5-f39a-42f6-9e9f-e790bcc8c38d" providerId="AD" clId="Web-{1A586461-913A-B293-5FCD-0EF46E8789D7}" dt="2025-03-24T04:38:01.668" v="3"/>
        <pc:sldMkLst>
          <pc:docMk/>
          <pc:sldMk cId="1716554648" sldId="476"/>
        </pc:sldMkLst>
      </pc:sldChg>
      <pc:sldChg chg="modNotes">
        <pc:chgData name="Liz Heynes" userId="S::liz.heynes@esa.edu.au::e5ff50d5-f39a-42f6-9e9f-e790bcc8c38d" providerId="AD" clId="Web-{1A586461-913A-B293-5FCD-0EF46E8789D7}" dt="2025-03-24T04:38:06.621" v="4"/>
        <pc:sldMkLst>
          <pc:docMk/>
          <pc:sldMk cId="607994850" sldId="477"/>
        </pc:sldMkLst>
      </pc:sldChg>
    </pc:docChg>
  </pc:docChgLst>
  <pc:docChgLst>
    <pc:chgData name="Liz Heynes" userId="e5ff50d5-f39a-42f6-9e9f-e790bcc8c38d" providerId="ADAL" clId="{A42D7A76-940D-4B1B-A699-79885C379069}"/>
    <pc:docChg chg="undo custSel modSld">
      <pc:chgData name="Liz Heynes" userId="e5ff50d5-f39a-42f6-9e9f-e790bcc8c38d" providerId="ADAL" clId="{A42D7A76-940D-4B1B-A699-79885C379069}" dt="2025-03-24T04:35:19.789" v="250" actId="20577"/>
      <pc:docMkLst>
        <pc:docMk/>
      </pc:docMkLst>
      <pc:sldChg chg="addSp delSp modSp mod">
        <pc:chgData name="Liz Heynes" userId="e5ff50d5-f39a-42f6-9e9f-e790bcc8c38d" providerId="ADAL" clId="{A42D7A76-940D-4B1B-A699-79885C379069}" dt="2025-03-24T03:44:20.808" v="227" actId="13244"/>
        <pc:sldMkLst>
          <pc:docMk/>
          <pc:sldMk cId="2801862050" sldId="464"/>
        </pc:sldMkLst>
      </pc:sldChg>
      <pc:sldChg chg="modNotesTx">
        <pc:chgData name="Liz Heynes" userId="e5ff50d5-f39a-42f6-9e9f-e790bcc8c38d" providerId="ADAL" clId="{A42D7A76-940D-4B1B-A699-79885C379069}" dt="2025-03-24T04:35:19.789" v="250" actId="20577"/>
        <pc:sldMkLst>
          <pc:docMk/>
          <pc:sldMk cId="1611399072" sldId="479"/>
        </pc:sldMkLst>
      </pc:sldChg>
      <pc:sldChg chg="modSp mod">
        <pc:chgData name="Liz Heynes" userId="e5ff50d5-f39a-42f6-9e9f-e790bcc8c38d" providerId="ADAL" clId="{A42D7A76-940D-4B1B-A699-79885C379069}" dt="2025-03-24T04:30:35.435" v="245" actId="1035"/>
        <pc:sldMkLst>
          <pc:docMk/>
          <pc:sldMk cId="3539524888" sldId="493"/>
        </pc:sldMkLst>
      </pc:sldChg>
      <pc:sldChg chg="modNotesTx">
        <pc:chgData name="Liz Heynes" userId="e5ff50d5-f39a-42f6-9e9f-e790bcc8c38d" providerId="ADAL" clId="{A42D7A76-940D-4B1B-A699-79885C379069}" dt="2025-03-24T04:32:52.681" v="246" actId="20577"/>
        <pc:sldMkLst>
          <pc:docMk/>
          <pc:sldMk cId="2057219722" sldId="505"/>
        </pc:sldMkLst>
      </pc:sldChg>
      <pc:sldChg chg="modNotesTx">
        <pc:chgData name="Liz Heynes" userId="e5ff50d5-f39a-42f6-9e9f-e790bcc8c38d" providerId="ADAL" clId="{A42D7A76-940D-4B1B-A699-79885C379069}" dt="2025-03-24T04:33:24.509" v="247" actId="20577"/>
        <pc:sldMkLst>
          <pc:docMk/>
          <pc:sldMk cId="2097342218" sldId="506"/>
        </pc:sldMkLst>
      </pc:sldChg>
      <pc:sldChg chg="modSp mod">
        <pc:chgData name="Liz Heynes" userId="e5ff50d5-f39a-42f6-9e9f-e790bcc8c38d" providerId="ADAL" clId="{A42D7A76-940D-4B1B-A699-79885C379069}" dt="2025-03-24T04:26:33.815" v="235" actId="20577"/>
        <pc:sldMkLst>
          <pc:docMk/>
          <pc:sldMk cId="1026104885" sldId="514"/>
        </pc:sldMkLst>
      </pc:sldChg>
    </pc:docChg>
  </pc:docChgLst>
  <pc:docChgLst>
    <pc:chgData name="Kerrie Shanahan" userId="ae473d9f-76e9-476f-892f-2674ea963afc" providerId="ADAL" clId="{7424A163-3863-462F-BA20-ACF2068E51BC}"/>
    <pc:docChg chg="modSld">
      <pc:chgData name="Kerrie Shanahan" userId="ae473d9f-76e9-476f-892f-2674ea963afc" providerId="ADAL" clId="{7424A163-3863-462F-BA20-ACF2068E51BC}" dt="2025-03-12T03:37:41.079" v="808" actId="962"/>
      <pc:docMkLst>
        <pc:docMk/>
      </pc:docMkLst>
      <pc:sldChg chg="modSp mod">
        <pc:chgData name="Kerrie Shanahan" userId="ae473d9f-76e9-476f-892f-2674ea963afc" providerId="ADAL" clId="{7424A163-3863-462F-BA20-ACF2068E51BC}" dt="2025-03-12T03:29:40.505" v="139" actId="962"/>
        <pc:sldMkLst>
          <pc:docMk/>
          <pc:sldMk cId="2801862050" sldId="464"/>
        </pc:sldMkLst>
      </pc:sldChg>
      <pc:sldChg chg="modSp mod">
        <pc:chgData name="Kerrie Shanahan" userId="ae473d9f-76e9-476f-892f-2674ea963afc" providerId="ADAL" clId="{7424A163-3863-462F-BA20-ACF2068E51BC}" dt="2025-03-12T03:29:51.829" v="141"/>
        <pc:sldMkLst>
          <pc:docMk/>
          <pc:sldMk cId="2776412724" sldId="465"/>
        </pc:sldMkLst>
      </pc:sldChg>
      <pc:sldChg chg="modSp mod">
        <pc:chgData name="Kerrie Shanahan" userId="ae473d9f-76e9-476f-892f-2674ea963afc" providerId="ADAL" clId="{7424A163-3863-462F-BA20-ACF2068E51BC}" dt="2025-03-12T03:29:56.421" v="142"/>
        <pc:sldMkLst>
          <pc:docMk/>
          <pc:sldMk cId="536094152" sldId="466"/>
        </pc:sldMkLst>
      </pc:sldChg>
      <pc:sldChg chg="modSp mod">
        <pc:chgData name="Kerrie Shanahan" userId="ae473d9f-76e9-476f-892f-2674ea963afc" providerId="ADAL" clId="{7424A163-3863-462F-BA20-ACF2068E51BC}" dt="2025-03-12T03:30:03.756" v="144"/>
        <pc:sldMkLst>
          <pc:docMk/>
          <pc:sldMk cId="3096463887" sldId="468"/>
        </pc:sldMkLst>
      </pc:sldChg>
      <pc:sldChg chg="modSp mod">
        <pc:chgData name="Kerrie Shanahan" userId="ae473d9f-76e9-476f-892f-2674ea963afc" providerId="ADAL" clId="{7424A163-3863-462F-BA20-ACF2068E51BC}" dt="2025-03-12T03:30:07.252" v="146"/>
        <pc:sldMkLst>
          <pc:docMk/>
          <pc:sldMk cId="3461911102" sldId="469"/>
        </pc:sldMkLst>
      </pc:sldChg>
      <pc:sldChg chg="modSp mod">
        <pc:chgData name="Kerrie Shanahan" userId="ae473d9f-76e9-476f-892f-2674ea963afc" providerId="ADAL" clId="{7424A163-3863-462F-BA20-ACF2068E51BC}" dt="2025-03-12T03:30:10.417" v="147"/>
        <pc:sldMkLst>
          <pc:docMk/>
          <pc:sldMk cId="3868218024" sldId="470"/>
        </pc:sldMkLst>
      </pc:sldChg>
      <pc:sldChg chg="modSp mod">
        <pc:chgData name="Kerrie Shanahan" userId="ae473d9f-76e9-476f-892f-2674ea963afc" providerId="ADAL" clId="{7424A163-3863-462F-BA20-ACF2068E51BC}" dt="2025-03-12T03:30:14.369" v="148"/>
        <pc:sldMkLst>
          <pc:docMk/>
          <pc:sldMk cId="2325795097" sldId="471"/>
        </pc:sldMkLst>
      </pc:sldChg>
      <pc:sldChg chg="modSp mod">
        <pc:chgData name="Kerrie Shanahan" userId="ae473d9f-76e9-476f-892f-2674ea963afc" providerId="ADAL" clId="{7424A163-3863-462F-BA20-ACF2068E51BC}" dt="2025-03-12T03:30:29.835" v="150" actId="962"/>
        <pc:sldMkLst>
          <pc:docMk/>
          <pc:sldMk cId="2806691242" sldId="472"/>
        </pc:sldMkLst>
      </pc:sldChg>
      <pc:sldChg chg="modSp mod">
        <pc:chgData name="Kerrie Shanahan" userId="ae473d9f-76e9-476f-892f-2674ea963afc" providerId="ADAL" clId="{7424A163-3863-462F-BA20-ACF2068E51BC}" dt="2025-03-12T03:30:42.215" v="152" actId="962"/>
        <pc:sldMkLst>
          <pc:docMk/>
          <pc:sldMk cId="2667868244" sldId="473"/>
        </pc:sldMkLst>
      </pc:sldChg>
      <pc:sldChg chg="modSp mod">
        <pc:chgData name="Kerrie Shanahan" userId="ae473d9f-76e9-476f-892f-2674ea963afc" providerId="ADAL" clId="{7424A163-3863-462F-BA20-ACF2068E51BC}" dt="2025-03-12T03:30:56.182" v="154" actId="962"/>
        <pc:sldMkLst>
          <pc:docMk/>
          <pc:sldMk cId="1436218551" sldId="474"/>
        </pc:sldMkLst>
      </pc:sldChg>
      <pc:sldChg chg="modSp mod">
        <pc:chgData name="Kerrie Shanahan" userId="ae473d9f-76e9-476f-892f-2674ea963afc" providerId="ADAL" clId="{7424A163-3863-462F-BA20-ACF2068E51BC}" dt="2025-03-12T03:31:08.884" v="156" actId="962"/>
        <pc:sldMkLst>
          <pc:docMk/>
          <pc:sldMk cId="908412850" sldId="475"/>
        </pc:sldMkLst>
      </pc:sldChg>
      <pc:sldChg chg="modSp mod">
        <pc:chgData name="Kerrie Shanahan" userId="ae473d9f-76e9-476f-892f-2674ea963afc" providerId="ADAL" clId="{7424A163-3863-462F-BA20-ACF2068E51BC}" dt="2025-03-12T03:31:19.027" v="158" actId="962"/>
        <pc:sldMkLst>
          <pc:docMk/>
          <pc:sldMk cId="1716554648" sldId="476"/>
        </pc:sldMkLst>
      </pc:sldChg>
      <pc:sldChg chg="modSp mod">
        <pc:chgData name="Kerrie Shanahan" userId="ae473d9f-76e9-476f-892f-2674ea963afc" providerId="ADAL" clId="{7424A163-3863-462F-BA20-ACF2068E51BC}" dt="2025-03-12T03:31:31.166" v="160" actId="962"/>
        <pc:sldMkLst>
          <pc:docMk/>
          <pc:sldMk cId="607994850" sldId="477"/>
        </pc:sldMkLst>
      </pc:sldChg>
      <pc:sldChg chg="modSp mod">
        <pc:chgData name="Kerrie Shanahan" userId="ae473d9f-76e9-476f-892f-2674ea963afc" providerId="ADAL" clId="{7424A163-3863-462F-BA20-ACF2068E51BC}" dt="2025-03-12T03:31:34.796" v="161"/>
        <pc:sldMkLst>
          <pc:docMk/>
          <pc:sldMk cId="2664320030" sldId="478"/>
        </pc:sldMkLst>
      </pc:sldChg>
      <pc:sldChg chg="modSp mod">
        <pc:chgData name="Kerrie Shanahan" userId="ae473d9f-76e9-476f-892f-2674ea963afc" providerId="ADAL" clId="{7424A163-3863-462F-BA20-ACF2068E51BC}" dt="2025-03-12T03:31:38.930" v="162"/>
        <pc:sldMkLst>
          <pc:docMk/>
          <pc:sldMk cId="1611399072" sldId="479"/>
        </pc:sldMkLst>
      </pc:sldChg>
      <pc:sldChg chg="modSp mod">
        <pc:chgData name="Kerrie Shanahan" userId="ae473d9f-76e9-476f-892f-2674ea963afc" providerId="ADAL" clId="{7424A163-3863-462F-BA20-ACF2068E51BC}" dt="2025-03-12T03:31:42.694" v="163"/>
        <pc:sldMkLst>
          <pc:docMk/>
          <pc:sldMk cId="3005270447" sldId="480"/>
        </pc:sldMkLst>
      </pc:sldChg>
      <pc:sldChg chg="modSp mod">
        <pc:chgData name="Kerrie Shanahan" userId="ae473d9f-76e9-476f-892f-2674ea963afc" providerId="ADAL" clId="{7424A163-3863-462F-BA20-ACF2068E51BC}" dt="2025-03-12T03:31:49.395" v="165"/>
        <pc:sldMkLst>
          <pc:docMk/>
          <pc:sldMk cId="4046771955" sldId="481"/>
        </pc:sldMkLst>
      </pc:sldChg>
      <pc:sldChg chg="modSp mod">
        <pc:chgData name="Kerrie Shanahan" userId="ae473d9f-76e9-476f-892f-2674ea963afc" providerId="ADAL" clId="{7424A163-3863-462F-BA20-ACF2068E51BC}" dt="2025-03-12T03:31:52.506" v="166"/>
        <pc:sldMkLst>
          <pc:docMk/>
          <pc:sldMk cId="43502053" sldId="482"/>
        </pc:sldMkLst>
      </pc:sldChg>
      <pc:sldChg chg="modSp mod">
        <pc:chgData name="Kerrie Shanahan" userId="ae473d9f-76e9-476f-892f-2674ea963afc" providerId="ADAL" clId="{7424A163-3863-462F-BA20-ACF2068E51BC}" dt="2025-03-12T03:31:46.273" v="164"/>
        <pc:sldMkLst>
          <pc:docMk/>
          <pc:sldMk cId="1436297680" sldId="483"/>
        </pc:sldMkLst>
      </pc:sldChg>
      <pc:sldChg chg="modSp mod">
        <pc:chgData name="Kerrie Shanahan" userId="ae473d9f-76e9-476f-892f-2674ea963afc" providerId="ADAL" clId="{7424A163-3863-462F-BA20-ACF2068E51BC}" dt="2025-03-12T03:33:58.020" v="183" actId="962"/>
        <pc:sldMkLst>
          <pc:docMk/>
          <pc:sldMk cId="202420733" sldId="485"/>
        </pc:sldMkLst>
      </pc:sldChg>
      <pc:sldChg chg="modSp mod">
        <pc:chgData name="Kerrie Shanahan" userId="ae473d9f-76e9-476f-892f-2674ea963afc" providerId="ADAL" clId="{7424A163-3863-462F-BA20-ACF2068E51BC}" dt="2025-03-12T03:34:06.396" v="185" actId="13244"/>
        <pc:sldMkLst>
          <pc:docMk/>
          <pc:sldMk cId="2252570692" sldId="486"/>
        </pc:sldMkLst>
      </pc:sldChg>
      <pc:sldChg chg="modSp mod">
        <pc:chgData name="Kerrie Shanahan" userId="ae473d9f-76e9-476f-892f-2674ea963afc" providerId="ADAL" clId="{7424A163-3863-462F-BA20-ACF2068E51BC}" dt="2025-03-12T03:29:20.206" v="129"/>
        <pc:sldMkLst>
          <pc:docMk/>
          <pc:sldMk cId="437983971" sldId="492"/>
        </pc:sldMkLst>
      </pc:sldChg>
      <pc:sldChg chg="modSp mod">
        <pc:chgData name="Kerrie Shanahan" userId="ae473d9f-76e9-476f-892f-2674ea963afc" providerId="ADAL" clId="{7424A163-3863-462F-BA20-ACF2068E51BC}" dt="2025-03-12T03:33:38.807" v="181" actId="13244"/>
        <pc:sldMkLst>
          <pc:docMk/>
          <pc:sldMk cId="3539524888" sldId="493"/>
        </pc:sldMkLst>
      </pc:sldChg>
      <pc:sldChg chg="modSp">
        <pc:chgData name="Kerrie Shanahan" userId="ae473d9f-76e9-476f-892f-2674ea963afc" providerId="ADAL" clId="{7424A163-3863-462F-BA20-ACF2068E51BC}" dt="2025-03-12T03:28:05.769" v="114" actId="20577"/>
        <pc:sldMkLst>
          <pc:docMk/>
          <pc:sldMk cId="2732659057" sldId="494"/>
        </pc:sldMkLst>
      </pc:sldChg>
      <pc:sldChg chg="modSp mod">
        <pc:chgData name="Kerrie Shanahan" userId="ae473d9f-76e9-476f-892f-2674ea963afc" providerId="ADAL" clId="{7424A163-3863-462F-BA20-ACF2068E51BC}" dt="2025-03-12T03:30:00.377" v="143"/>
        <pc:sldMkLst>
          <pc:docMk/>
          <pc:sldMk cId="4152176365" sldId="496"/>
        </pc:sldMkLst>
      </pc:sldChg>
      <pc:sldChg chg="modSp">
        <pc:chgData name="Kerrie Shanahan" userId="ae473d9f-76e9-476f-892f-2674ea963afc" providerId="ADAL" clId="{7424A163-3863-462F-BA20-ACF2068E51BC}" dt="2025-03-12T03:26:15.556" v="38" actId="20577"/>
        <pc:sldMkLst>
          <pc:docMk/>
          <pc:sldMk cId="3478326612" sldId="497"/>
        </pc:sldMkLst>
      </pc:sldChg>
      <pc:sldChg chg="modSp mod">
        <pc:chgData name="Kerrie Shanahan" userId="ae473d9f-76e9-476f-892f-2674ea963afc" providerId="ADAL" clId="{7424A163-3863-462F-BA20-ACF2068E51BC}" dt="2025-03-12T03:35:02.720" v="453" actId="962"/>
        <pc:sldMkLst>
          <pc:docMk/>
          <pc:sldMk cId="2764480916" sldId="498"/>
        </pc:sldMkLst>
      </pc:sldChg>
      <pc:sldChg chg="modSp mod">
        <pc:chgData name="Kerrie Shanahan" userId="ae473d9f-76e9-476f-892f-2674ea963afc" providerId="ADAL" clId="{7424A163-3863-462F-BA20-ACF2068E51BC}" dt="2025-03-12T03:36:44.567" v="741" actId="962"/>
        <pc:sldMkLst>
          <pc:docMk/>
          <pc:sldMk cId="4124420387" sldId="500"/>
        </pc:sldMkLst>
      </pc:sldChg>
      <pc:sldChg chg="modSp mod modNotesTx">
        <pc:chgData name="Kerrie Shanahan" userId="ae473d9f-76e9-476f-892f-2674ea963afc" providerId="ADAL" clId="{7424A163-3863-462F-BA20-ACF2068E51BC}" dt="2025-03-12T03:28:35.353" v="119"/>
        <pc:sldMkLst>
          <pc:docMk/>
          <pc:sldMk cId="889955691" sldId="501"/>
        </pc:sldMkLst>
      </pc:sldChg>
      <pc:sldChg chg="modSp mod">
        <pc:chgData name="Kerrie Shanahan" userId="ae473d9f-76e9-476f-892f-2674ea963afc" providerId="ADAL" clId="{7424A163-3863-462F-BA20-ACF2068E51BC}" dt="2025-03-12T03:28:39.626" v="120"/>
        <pc:sldMkLst>
          <pc:docMk/>
          <pc:sldMk cId="483294497" sldId="502"/>
        </pc:sldMkLst>
      </pc:sldChg>
      <pc:sldChg chg="modSp mod">
        <pc:chgData name="Kerrie Shanahan" userId="ae473d9f-76e9-476f-892f-2674ea963afc" providerId="ADAL" clId="{7424A163-3863-462F-BA20-ACF2068E51BC}" dt="2025-03-12T03:37:15.261" v="775" actId="962"/>
        <pc:sldMkLst>
          <pc:docMk/>
          <pc:sldMk cId="3262189886" sldId="503"/>
        </pc:sldMkLst>
      </pc:sldChg>
      <pc:sldChg chg="modSp mod">
        <pc:chgData name="Kerrie Shanahan" userId="ae473d9f-76e9-476f-892f-2674ea963afc" providerId="ADAL" clId="{7424A163-3863-462F-BA20-ACF2068E51BC}" dt="2025-03-12T03:28:55.508" v="124"/>
        <pc:sldMkLst>
          <pc:docMk/>
          <pc:sldMk cId="2367113089" sldId="504"/>
        </pc:sldMkLst>
      </pc:sldChg>
      <pc:sldChg chg="modSp mod">
        <pc:chgData name="Kerrie Shanahan" userId="ae473d9f-76e9-476f-892f-2674ea963afc" providerId="ADAL" clId="{7424A163-3863-462F-BA20-ACF2068E51BC}" dt="2025-03-12T03:29:05.311" v="127" actId="962"/>
        <pc:sldMkLst>
          <pc:docMk/>
          <pc:sldMk cId="2057219722" sldId="505"/>
        </pc:sldMkLst>
      </pc:sldChg>
      <pc:sldChg chg="modSp mod">
        <pc:chgData name="Kerrie Shanahan" userId="ae473d9f-76e9-476f-892f-2674ea963afc" providerId="ADAL" clId="{7424A163-3863-462F-BA20-ACF2068E51BC}" dt="2025-03-12T03:29:15.520" v="128"/>
        <pc:sldMkLst>
          <pc:docMk/>
          <pc:sldMk cId="2097342218" sldId="506"/>
        </pc:sldMkLst>
      </pc:sldChg>
      <pc:sldChg chg="modSp mod">
        <pc:chgData name="Kerrie Shanahan" userId="ae473d9f-76e9-476f-892f-2674ea963afc" providerId="ADAL" clId="{7424A163-3863-462F-BA20-ACF2068E51BC}" dt="2025-03-12T03:37:41.079" v="808" actId="962"/>
        <pc:sldMkLst>
          <pc:docMk/>
          <pc:sldMk cId="849105142" sldId="507"/>
        </pc:sldMkLst>
      </pc:sldChg>
      <pc:sldChg chg="modSp mod">
        <pc:chgData name="Kerrie Shanahan" userId="ae473d9f-76e9-476f-892f-2674ea963afc" providerId="ADAL" clId="{7424A163-3863-462F-BA20-ACF2068E51BC}" dt="2025-03-12T03:36:00.994" v="499" actId="962"/>
        <pc:sldMkLst>
          <pc:docMk/>
          <pc:sldMk cId="2578423008" sldId="508"/>
        </pc:sldMkLst>
      </pc:sldChg>
      <pc:sldChg chg="modSp mod">
        <pc:chgData name="Kerrie Shanahan" userId="ae473d9f-76e9-476f-892f-2674ea963afc" providerId="ADAL" clId="{7424A163-3863-462F-BA20-ACF2068E51BC}" dt="2025-03-12T03:28:26.161" v="117"/>
        <pc:sldMkLst>
          <pc:docMk/>
          <pc:sldMk cId="1026104885" sldId="514"/>
        </pc:sldMkLst>
      </pc:sldChg>
      <pc:sldChg chg="modSp">
        <pc:chgData name="Kerrie Shanahan" userId="ae473d9f-76e9-476f-892f-2674ea963afc" providerId="ADAL" clId="{7424A163-3863-462F-BA20-ACF2068E51BC}" dt="2025-03-12T03:25:57.668" v="22" actId="20577"/>
        <pc:sldMkLst>
          <pc:docMk/>
          <pc:sldMk cId="1973430871" sldId="517"/>
        </pc:sldMkLst>
      </pc:sldChg>
      <pc:sldChg chg="modSp mod">
        <pc:chgData name="Kerrie Shanahan" userId="ae473d9f-76e9-476f-892f-2674ea963afc" providerId="ADAL" clId="{7424A163-3863-462F-BA20-ACF2068E51BC}" dt="2025-03-12T03:36:57.306" v="743" actId="962"/>
        <pc:sldMkLst>
          <pc:docMk/>
          <pc:sldMk cId="3487716399" sldId="518"/>
        </pc:sldMkLst>
      </pc:sldChg>
      <pc:sldChg chg="modSp mod">
        <pc:chgData name="Kerrie Shanahan" userId="ae473d9f-76e9-476f-892f-2674ea963afc" providerId="ADAL" clId="{7424A163-3863-462F-BA20-ACF2068E51BC}" dt="2025-03-12T03:37:04.876" v="749" actId="962"/>
        <pc:sldMkLst>
          <pc:docMk/>
          <pc:sldMk cId="3696507512" sldId="519"/>
        </pc:sldMkLst>
      </pc:sldChg>
      <pc:sldChg chg="modSp mod">
        <pc:chgData name="Kerrie Shanahan" userId="ae473d9f-76e9-476f-892f-2674ea963afc" providerId="ADAL" clId="{7424A163-3863-462F-BA20-ACF2068E51BC}" dt="2025-03-12T03:28:48.044" v="122"/>
        <pc:sldMkLst>
          <pc:docMk/>
          <pc:sldMk cId="3719215423" sldId="520"/>
        </pc:sldMkLst>
      </pc:sldChg>
      <pc:sldChg chg="modSp mod">
        <pc:chgData name="Kerrie Shanahan" userId="ae473d9f-76e9-476f-892f-2674ea963afc" providerId="ADAL" clId="{7424A163-3863-462F-BA20-ACF2068E51BC}" dt="2025-03-12T03:37:27.050" v="807" actId="962"/>
        <pc:sldMkLst>
          <pc:docMk/>
          <pc:sldMk cId="569834751" sldId="522"/>
        </pc:sldMkLst>
      </pc:sldChg>
      <pc:sldChg chg="modSp mod">
        <pc:chgData name="Kerrie Shanahan" userId="ae473d9f-76e9-476f-892f-2674ea963afc" providerId="ADAL" clId="{7424A163-3863-462F-BA20-ACF2068E51BC}" dt="2025-03-12T03:29:48.382" v="140"/>
        <pc:sldMkLst>
          <pc:docMk/>
          <pc:sldMk cId="2262160599" sldId="523"/>
        </pc:sldMkLst>
      </pc:sldChg>
    </pc:docChg>
  </pc:docChgLst>
  <pc:docChgLst>
    <pc:chgData name="Emma Durbridge" userId="fa194594-074f-43bd-8de7-d322108f10cf" providerId="ADAL" clId="{29BD930A-3372-4BCE-AECE-932D076CE5C2}"/>
    <pc:docChg chg="modSld">
      <pc:chgData name="Emma Durbridge" userId="fa194594-074f-43bd-8de7-d322108f10cf" providerId="ADAL" clId="{29BD930A-3372-4BCE-AECE-932D076CE5C2}" dt="2025-03-04T21:22:48.451" v="1" actId="20577"/>
      <pc:docMkLst>
        <pc:docMk/>
      </pc:docMkLst>
      <pc:sldChg chg="modSp mod">
        <pc:chgData name="Emma Durbridge" userId="fa194594-074f-43bd-8de7-d322108f10cf" providerId="ADAL" clId="{29BD930A-3372-4BCE-AECE-932D076CE5C2}" dt="2025-03-04T21:22:48.451" v="1" actId="20577"/>
        <pc:sldMkLst>
          <pc:docMk/>
          <pc:sldMk cId="2057219722" sldId="505"/>
        </pc:sldMkLst>
      </pc:sldChg>
    </pc:docChg>
  </pc:docChgLst>
  <pc:docChgLst>
    <pc:chgData name="Trish Wilson" userId="1a8d7cc3620296f7" providerId="LiveId" clId="{3E3D7A64-0AF3-4591-BA7E-4A42E17C948A}"/>
    <pc:docChg chg="undo custSel modSld">
      <pc:chgData name="Trish Wilson" userId="1a8d7cc3620296f7" providerId="LiveId" clId="{3E3D7A64-0AF3-4591-BA7E-4A42E17C948A}" dt="2025-03-03T20:44:31.163" v="358" actId="20577"/>
      <pc:docMkLst>
        <pc:docMk/>
      </pc:docMkLst>
      <pc:sldChg chg="modNotesTx">
        <pc:chgData name="Trish Wilson" userId="1a8d7cc3620296f7" providerId="LiveId" clId="{3E3D7A64-0AF3-4591-BA7E-4A42E17C948A}" dt="2025-03-01T00:17:11.250" v="70" actId="113"/>
        <pc:sldMkLst>
          <pc:docMk/>
          <pc:sldMk cId="2801862050" sldId="464"/>
        </pc:sldMkLst>
      </pc:sldChg>
      <pc:sldChg chg="modNotesTx">
        <pc:chgData name="Trish Wilson" userId="1a8d7cc3620296f7" providerId="LiveId" clId="{3E3D7A64-0AF3-4591-BA7E-4A42E17C948A}" dt="2025-03-01T00:18:27.372" v="76" actId="20577"/>
        <pc:sldMkLst>
          <pc:docMk/>
          <pc:sldMk cId="2776412724" sldId="465"/>
        </pc:sldMkLst>
      </pc:sldChg>
      <pc:sldChg chg="modNotesTx">
        <pc:chgData name="Trish Wilson" userId="1a8d7cc3620296f7" providerId="LiveId" clId="{3E3D7A64-0AF3-4591-BA7E-4A42E17C948A}" dt="2025-03-01T00:19:00.260" v="77" actId="20577"/>
        <pc:sldMkLst>
          <pc:docMk/>
          <pc:sldMk cId="536094152" sldId="466"/>
        </pc:sldMkLst>
      </pc:sldChg>
      <pc:sldChg chg="modNotesTx">
        <pc:chgData name="Trish Wilson" userId="1a8d7cc3620296f7" providerId="LiveId" clId="{3E3D7A64-0AF3-4591-BA7E-4A42E17C948A}" dt="2025-03-01T00:19:51.405" v="79" actId="20577"/>
        <pc:sldMkLst>
          <pc:docMk/>
          <pc:sldMk cId="3096463887" sldId="468"/>
        </pc:sldMkLst>
      </pc:sldChg>
      <pc:sldChg chg="modNotesTx">
        <pc:chgData name="Trish Wilson" userId="1a8d7cc3620296f7" providerId="LiveId" clId="{3E3D7A64-0AF3-4591-BA7E-4A42E17C948A}" dt="2025-03-03T20:42:06.632" v="192" actId="20577"/>
        <pc:sldMkLst>
          <pc:docMk/>
          <pc:sldMk cId="3461911102" sldId="469"/>
        </pc:sldMkLst>
      </pc:sldChg>
      <pc:sldChg chg="modNotesTx">
        <pc:chgData name="Trish Wilson" userId="1a8d7cc3620296f7" providerId="LiveId" clId="{3E3D7A64-0AF3-4591-BA7E-4A42E17C948A}" dt="2025-03-03T20:42:54.766" v="231" actId="20577"/>
        <pc:sldMkLst>
          <pc:docMk/>
          <pc:sldMk cId="3868218024" sldId="470"/>
        </pc:sldMkLst>
      </pc:sldChg>
      <pc:sldChg chg="modNotesTx">
        <pc:chgData name="Trish Wilson" userId="1a8d7cc3620296f7" providerId="LiveId" clId="{3E3D7A64-0AF3-4591-BA7E-4A42E17C948A}" dt="2025-03-03T20:43:10.576" v="262" actId="20577"/>
        <pc:sldMkLst>
          <pc:docMk/>
          <pc:sldMk cId="2325795097" sldId="471"/>
        </pc:sldMkLst>
      </pc:sldChg>
      <pc:sldChg chg="modNotesTx">
        <pc:chgData name="Trish Wilson" userId="1a8d7cc3620296f7" providerId="LiveId" clId="{3E3D7A64-0AF3-4591-BA7E-4A42E17C948A}" dt="2025-03-01T00:21:16.852" v="89" actId="20577"/>
        <pc:sldMkLst>
          <pc:docMk/>
          <pc:sldMk cId="2806691242" sldId="472"/>
        </pc:sldMkLst>
      </pc:sldChg>
      <pc:sldChg chg="modNotesTx">
        <pc:chgData name="Trish Wilson" userId="1a8d7cc3620296f7" providerId="LiveId" clId="{3E3D7A64-0AF3-4591-BA7E-4A42E17C948A}" dt="2025-03-01T00:22:17.369" v="94" actId="113"/>
        <pc:sldMkLst>
          <pc:docMk/>
          <pc:sldMk cId="2667868244" sldId="473"/>
        </pc:sldMkLst>
      </pc:sldChg>
      <pc:sldChg chg="modNotesTx">
        <pc:chgData name="Trish Wilson" userId="1a8d7cc3620296f7" providerId="LiveId" clId="{3E3D7A64-0AF3-4591-BA7E-4A42E17C948A}" dt="2025-03-01T00:23:27.907" v="100" actId="113"/>
        <pc:sldMkLst>
          <pc:docMk/>
          <pc:sldMk cId="1436218551" sldId="474"/>
        </pc:sldMkLst>
      </pc:sldChg>
      <pc:sldChg chg="modNotesTx">
        <pc:chgData name="Trish Wilson" userId="1a8d7cc3620296f7" providerId="LiveId" clId="{3E3D7A64-0AF3-4591-BA7E-4A42E17C948A}" dt="2025-03-01T00:24:11.940" v="101" actId="113"/>
        <pc:sldMkLst>
          <pc:docMk/>
          <pc:sldMk cId="1716554648" sldId="476"/>
        </pc:sldMkLst>
      </pc:sldChg>
      <pc:sldChg chg="modNotesTx">
        <pc:chgData name="Trish Wilson" userId="1a8d7cc3620296f7" providerId="LiveId" clId="{3E3D7A64-0AF3-4591-BA7E-4A42E17C948A}" dt="2025-03-01T00:24:37.081" v="103" actId="113"/>
        <pc:sldMkLst>
          <pc:docMk/>
          <pc:sldMk cId="607994850" sldId="477"/>
        </pc:sldMkLst>
      </pc:sldChg>
      <pc:sldChg chg="modNotesTx">
        <pc:chgData name="Trish Wilson" userId="1a8d7cc3620296f7" providerId="LiveId" clId="{3E3D7A64-0AF3-4591-BA7E-4A42E17C948A}" dt="2025-03-02T05:28:37.877" v="180" actId="948"/>
        <pc:sldMkLst>
          <pc:docMk/>
          <pc:sldMk cId="2664320030" sldId="478"/>
        </pc:sldMkLst>
      </pc:sldChg>
      <pc:sldChg chg="modNotesTx">
        <pc:chgData name="Trish Wilson" userId="1a8d7cc3620296f7" providerId="LiveId" clId="{3E3D7A64-0AF3-4591-BA7E-4A42E17C948A}" dt="2025-03-02T05:28:55.115" v="181" actId="948"/>
        <pc:sldMkLst>
          <pc:docMk/>
          <pc:sldMk cId="1611399072" sldId="479"/>
        </pc:sldMkLst>
      </pc:sldChg>
      <pc:sldChg chg="modNotesTx">
        <pc:chgData name="Trish Wilson" userId="1a8d7cc3620296f7" providerId="LiveId" clId="{3E3D7A64-0AF3-4591-BA7E-4A42E17C948A}" dt="2025-03-03T20:44:06.778" v="320" actId="20577"/>
        <pc:sldMkLst>
          <pc:docMk/>
          <pc:sldMk cId="3005270447" sldId="480"/>
        </pc:sldMkLst>
      </pc:sldChg>
      <pc:sldChg chg="modNotesTx">
        <pc:chgData name="Trish Wilson" userId="1a8d7cc3620296f7" providerId="LiveId" clId="{3E3D7A64-0AF3-4591-BA7E-4A42E17C948A}" dt="2025-03-03T20:44:31.163" v="358" actId="20577"/>
        <pc:sldMkLst>
          <pc:docMk/>
          <pc:sldMk cId="1436297680" sldId="483"/>
        </pc:sldMkLst>
      </pc:sldChg>
      <pc:sldChg chg="modNotesTx">
        <pc:chgData name="Trish Wilson" userId="1a8d7cc3620296f7" providerId="LiveId" clId="{3E3D7A64-0AF3-4591-BA7E-4A42E17C948A}" dt="2025-03-01T00:32:07.142" v="144"/>
        <pc:sldMkLst>
          <pc:docMk/>
          <pc:sldMk cId="202420733" sldId="485"/>
        </pc:sldMkLst>
      </pc:sldChg>
      <pc:sldChg chg="modNotesTx">
        <pc:chgData name="Trish Wilson" userId="1a8d7cc3620296f7" providerId="LiveId" clId="{3E3D7A64-0AF3-4591-BA7E-4A42E17C948A}" dt="2025-03-01T00:36:50.939" v="160" actId="20577"/>
        <pc:sldMkLst>
          <pc:docMk/>
          <pc:sldMk cId="437983971" sldId="492"/>
        </pc:sldMkLst>
      </pc:sldChg>
      <pc:sldChg chg="modNotesTx">
        <pc:chgData name="Trish Wilson" userId="1a8d7cc3620296f7" providerId="LiveId" clId="{3E3D7A64-0AF3-4591-BA7E-4A42E17C948A}" dt="2025-03-01T00:31:18.111" v="141" actId="113"/>
        <pc:sldMkLst>
          <pc:docMk/>
          <pc:sldMk cId="3539524888" sldId="493"/>
        </pc:sldMkLst>
      </pc:sldChg>
      <pc:sldChg chg="modNotesTx">
        <pc:chgData name="Trish Wilson" userId="1a8d7cc3620296f7" providerId="LiveId" clId="{3E3D7A64-0AF3-4591-BA7E-4A42E17C948A}" dt="2025-03-01T00:19:17.437" v="78" actId="20577"/>
        <pc:sldMkLst>
          <pc:docMk/>
          <pc:sldMk cId="4152176365" sldId="496"/>
        </pc:sldMkLst>
      </pc:sldChg>
      <pc:sldChg chg="modNotesTx">
        <pc:chgData name="Trish Wilson" userId="1a8d7cc3620296f7" providerId="LiveId" clId="{3E3D7A64-0AF3-4591-BA7E-4A42E17C948A}" dt="2025-03-02T04:44:42.520" v="167" actId="113"/>
        <pc:sldMkLst>
          <pc:docMk/>
          <pc:sldMk cId="2764480916" sldId="498"/>
        </pc:sldMkLst>
      </pc:sldChg>
      <pc:sldChg chg="modNotesTx">
        <pc:chgData name="Trish Wilson" userId="1a8d7cc3620296f7" providerId="LiveId" clId="{3E3D7A64-0AF3-4591-BA7E-4A42E17C948A}" dt="2025-03-01T00:02:24.558" v="8" actId="2711"/>
        <pc:sldMkLst>
          <pc:docMk/>
          <pc:sldMk cId="889955691" sldId="501"/>
        </pc:sldMkLst>
      </pc:sldChg>
      <pc:sldChg chg="modNotesTx">
        <pc:chgData name="Trish Wilson" userId="1a8d7cc3620296f7" providerId="LiveId" clId="{3E3D7A64-0AF3-4591-BA7E-4A42E17C948A}" dt="2025-03-02T04:51:24.298" v="172" actId="20577"/>
        <pc:sldMkLst>
          <pc:docMk/>
          <pc:sldMk cId="483294497" sldId="502"/>
        </pc:sldMkLst>
      </pc:sldChg>
      <pc:sldChg chg="modNotesTx">
        <pc:chgData name="Trish Wilson" userId="1a8d7cc3620296f7" providerId="LiveId" clId="{3E3D7A64-0AF3-4591-BA7E-4A42E17C948A}" dt="2025-03-01T00:03:40.161" v="16" actId="113"/>
        <pc:sldMkLst>
          <pc:docMk/>
          <pc:sldMk cId="3262189886" sldId="503"/>
        </pc:sldMkLst>
      </pc:sldChg>
      <pc:sldChg chg="modNotesTx">
        <pc:chgData name="Trish Wilson" userId="1a8d7cc3620296f7" providerId="LiveId" clId="{3E3D7A64-0AF3-4591-BA7E-4A42E17C948A}" dt="2025-03-01T00:36:08.144" v="156" actId="20577"/>
        <pc:sldMkLst>
          <pc:docMk/>
          <pc:sldMk cId="2367113089" sldId="504"/>
        </pc:sldMkLst>
      </pc:sldChg>
      <pc:sldChg chg="modNotesTx">
        <pc:chgData name="Trish Wilson" userId="1a8d7cc3620296f7" providerId="LiveId" clId="{3E3D7A64-0AF3-4591-BA7E-4A42E17C948A}" dt="2025-03-02T05:03:13.369" v="178" actId="948"/>
        <pc:sldMkLst>
          <pc:docMk/>
          <pc:sldMk cId="2057219722" sldId="505"/>
        </pc:sldMkLst>
      </pc:sldChg>
      <pc:sldChg chg="modNotesTx">
        <pc:chgData name="Trish Wilson" userId="1a8d7cc3620296f7" providerId="LiveId" clId="{3E3D7A64-0AF3-4591-BA7E-4A42E17C948A}" dt="2025-03-01T03:42:04.826" v="163" actId="20577"/>
        <pc:sldMkLst>
          <pc:docMk/>
          <pc:sldMk cId="849105142" sldId="507"/>
        </pc:sldMkLst>
      </pc:sldChg>
      <pc:sldChg chg="modNotesTx">
        <pc:chgData name="Trish Wilson" userId="1a8d7cc3620296f7" providerId="LiveId" clId="{3E3D7A64-0AF3-4591-BA7E-4A42E17C948A}" dt="2025-03-02T05:06:45.303" v="179" actId="20577"/>
        <pc:sldMkLst>
          <pc:docMk/>
          <pc:sldMk cId="2578423008" sldId="508"/>
        </pc:sldMkLst>
      </pc:sldChg>
      <pc:sldChg chg="modNotesTx">
        <pc:chgData name="Trish Wilson" userId="1a8d7cc3620296f7" providerId="LiveId" clId="{3E3D7A64-0AF3-4591-BA7E-4A42E17C948A}" dt="2025-03-01T00:01:57.871" v="6" actId="2711"/>
        <pc:sldMkLst>
          <pc:docMk/>
          <pc:sldMk cId="1026104885" sldId="514"/>
        </pc:sldMkLst>
      </pc:sldChg>
      <pc:sldChg chg="modNotesTx">
        <pc:chgData name="Trish Wilson" userId="1a8d7cc3620296f7" providerId="LiveId" clId="{3E3D7A64-0AF3-4591-BA7E-4A42E17C948A}" dt="2025-03-01T00:35:16.103" v="148" actId="20577"/>
        <pc:sldMkLst>
          <pc:docMk/>
          <pc:sldMk cId="1973430871" sldId="517"/>
        </pc:sldMkLst>
      </pc:sldChg>
      <pc:sldChg chg="modNotesTx">
        <pc:chgData name="Trish Wilson" userId="1a8d7cc3620296f7" providerId="LiveId" clId="{3E3D7A64-0AF3-4591-BA7E-4A42E17C948A}" dt="2025-03-01T00:02:17.247" v="7" actId="2711"/>
        <pc:sldMkLst>
          <pc:docMk/>
          <pc:sldMk cId="3696507512" sldId="519"/>
        </pc:sldMkLst>
      </pc:sldChg>
      <pc:sldChg chg="modNotesTx">
        <pc:chgData name="Trish Wilson" userId="1a8d7cc3620296f7" providerId="LiveId" clId="{3E3D7A64-0AF3-4591-BA7E-4A42E17C948A}" dt="2025-03-02T04:53:51.473" v="177" actId="20577"/>
        <pc:sldMkLst>
          <pc:docMk/>
          <pc:sldMk cId="3719215423" sldId="520"/>
        </pc:sldMkLst>
      </pc:sldChg>
      <pc:sldChg chg="modNotesTx">
        <pc:chgData name="Trish Wilson" userId="1a8d7cc3620296f7" providerId="LiveId" clId="{3E3D7A64-0AF3-4591-BA7E-4A42E17C948A}" dt="2025-03-01T00:06:26.765" v="24" actId="113"/>
        <pc:sldMkLst>
          <pc:docMk/>
          <pc:sldMk cId="569834751" sldId="522"/>
        </pc:sldMkLst>
      </pc:sldChg>
      <pc:sldChg chg="modNotesTx">
        <pc:chgData name="Trish Wilson" userId="1a8d7cc3620296f7" providerId="LiveId" clId="{3E3D7A64-0AF3-4591-BA7E-4A42E17C948A}" dt="2025-03-01T00:18:06.004" v="73" actId="20577"/>
        <pc:sldMkLst>
          <pc:docMk/>
          <pc:sldMk cId="2262160599" sldId="52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24/07/2025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24T04:52:32.322"/>
    </inkml:context>
    <inkml:brush xml:id="br0">
      <inkml:brushProperty name="width" value="0.05" units="cm"/>
      <inkml:brushProperty name="height" value="0.05" units="cm"/>
      <inkml:brushProperty name="color" value="#5B2D90"/>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24T04:52:33.686"/>
    </inkml:context>
    <inkml:brush xml:id="br0">
      <inkml:brushProperty name="width" value="0.05" units="cm"/>
      <inkml:brushProperty name="height" value="0.05" units="cm"/>
      <inkml:brushProperty name="color" value="#5B2D90"/>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24/07/2025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15)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16 and 17)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ff</a:t>
            </a:r>
            <a:r>
              <a:rPr lang="en-AU" dirty="0">
                <a:latin typeface="+mn-lt"/>
              </a:rPr>
              <a:t> says /f/ (slides 18 to 42)</a:t>
            </a:r>
          </a:p>
          <a:p>
            <a:pPr marL="171450" indent="-171450">
              <a:buFont typeface="Arial" panose="020B0604020202020204" pitchFamily="34" charset="0"/>
              <a:buChar char="•"/>
              <a:defRPr/>
            </a:pPr>
            <a:r>
              <a:rPr lang="en-AU" dirty="0">
                <a:latin typeface="+mn-lt"/>
              </a:rPr>
              <a:t>the irregular word </a:t>
            </a:r>
            <a:r>
              <a:rPr lang="en-AU" b="1" dirty="0">
                <a:latin typeface="+mn-lt"/>
              </a:rPr>
              <a:t>where</a:t>
            </a:r>
            <a:r>
              <a:rPr lang="en-AU" b="0" dirty="0">
                <a:latin typeface="+mn-lt"/>
              </a:rPr>
              <a:t> (slides 34 and 35).</a:t>
            </a:r>
          </a:p>
          <a:p>
            <a:pPr>
              <a:defRPr/>
            </a:pPr>
            <a:r>
              <a:rPr lang="en-AU" b="0" dirty="0">
                <a:latin typeface="+mn-lt"/>
              </a:rPr>
              <a:t>T</a:t>
            </a:r>
            <a:r>
              <a:rPr lang="en-AU" dirty="0">
                <a:latin typeface="+mn-lt"/>
              </a:rPr>
              <a: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41).</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42). For example, you could use the Phonics pair-game templates on the Literacy Hub (www.literacyhub.edu.au/search/phonics-pair-game-templates) and add words containing letter–sound correspondences students have already learned.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first reading the base word then reading it with the </a:t>
            </a:r>
            <a:r>
              <a:rPr lang="en-US" b="1" dirty="0"/>
              <a:t>-s </a:t>
            </a:r>
            <a:r>
              <a:rPr lang="en-US" b="0" dirty="0"/>
              <a:t>suffix,</a:t>
            </a:r>
            <a:r>
              <a:rPr lang="en-US" dirty="0"/>
              <a:t> for example, </a:t>
            </a:r>
            <a:r>
              <a:rPr lang="en-US" b="1" dirty="0"/>
              <a:t>peg</a:t>
            </a:r>
            <a:r>
              <a:rPr lang="en-US" dirty="0"/>
              <a:t>, </a:t>
            </a:r>
            <a:r>
              <a:rPr lang="en-US" b="1" dirty="0"/>
              <a:t>pegs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cups</a:t>
            </a:r>
            <a:r>
              <a:rPr lang="en-US" b="0" dirty="0"/>
              <a:t>,</a:t>
            </a:r>
            <a:r>
              <a:rPr lang="en-US" b="1" dirty="0"/>
              <a:t> hens</a:t>
            </a:r>
            <a:r>
              <a:rPr lang="en-US" b="0" dirty="0"/>
              <a:t>,</a:t>
            </a:r>
            <a:r>
              <a:rPr lang="en-US" b="1" dirty="0"/>
              <a:t> rods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-s </a:t>
            </a:r>
            <a:r>
              <a:rPr lang="en-US" dirty="0"/>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err="1"/>
              <a:t>sh</a:t>
            </a:r>
            <a:r>
              <a:rPr lang="en-US" b="1" dirty="0"/>
              <a:t>/e</a:t>
            </a:r>
            <a:r>
              <a:rPr lang="en-US" b="0" dirty="0"/>
              <a:t>,</a:t>
            </a:r>
            <a:r>
              <a:rPr lang="en-US" b="1" dirty="0"/>
              <a:t> she</a:t>
            </a:r>
            <a:r>
              <a:rPr lang="en-US" b="0" dirty="0"/>
              <a:t>,</a:t>
            </a:r>
            <a:r>
              <a:rPr lang="en-US" b="1" dirty="0"/>
              <a:t> </a:t>
            </a:r>
            <a:r>
              <a:rPr lang="en-US" b="1" dirty="0" err="1"/>
              <a:t>sh</a:t>
            </a:r>
            <a:r>
              <a:rPr lang="en-US" b="1" dirty="0"/>
              <a:t>-e</a:t>
            </a:r>
            <a:r>
              <a:rPr lang="en-US" b="0" dirty="0"/>
              <a:t> spells </a:t>
            </a:r>
            <a:r>
              <a:rPr lang="en-US" b="1" dirty="0"/>
              <a:t>she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a:p>
            <a:r>
              <a:rPr lang="en-AU" dirty="0"/>
              <a:t>Note: </a:t>
            </a:r>
          </a:p>
          <a:p>
            <a:pPr marL="171450" indent="-171450">
              <a:buFont typeface="Arial" panose="020B0604020202020204" pitchFamily="34" charset="0"/>
              <a:buChar char="•"/>
            </a:pPr>
            <a:r>
              <a:rPr lang="en-AU" dirty="0"/>
              <a:t>This is the first time students are asked to read two sentences, so make them aware of this before they begin reading.</a:t>
            </a:r>
          </a:p>
          <a:p>
            <a:pPr marL="171450" indent="-171450">
              <a:buFont typeface="Arial" panose="020B0604020202020204" pitchFamily="34" charset="0"/>
              <a:buChar char="•"/>
            </a:pPr>
            <a:r>
              <a:rPr lang="en-AU" dirty="0"/>
              <a:t>You may like to have students read the first sentence aloud to you, before reading the second sentence.</a:t>
            </a:r>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It is what the quick ox can fix.</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b="1" dirty="0">
                <a:latin typeface="+mn-lt"/>
              </a:rPr>
              <a:t>Swap it, blend it (words ending with adjacent consonants): </a:t>
            </a:r>
            <a:r>
              <a:rPr lang="en-US" b="0" dirty="0">
                <a:latin typeface="+mn-lt"/>
              </a:rPr>
              <a:t>targeting substitution and blending of final adjacent consonants in CVCC words</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phonemic awareness activity uses CVCC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Reading and spelling of CVCC words is introduced in this phase, so this lesson will focus on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Although this is an oral activity, you can write each word on the class whiteboard during both the I do and We do sections to support students’ understanding.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When demonstrating, it is important to isolate and highlight the two adjacent consonant sounds at the end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r>
              <a:rPr lang="en-US" b="0" dirty="0">
                <a:latin typeface="+mn-lt"/>
              </a:rPr>
              <a:t>Tell students that you will:</a:t>
            </a:r>
          </a:p>
          <a:p>
            <a:pPr marL="171450" indent="-171450">
              <a:buFont typeface="Arial" panose="020B0604020202020204" pitchFamily="34" charset="0"/>
              <a:buChar char="•"/>
            </a:pPr>
            <a:r>
              <a:rPr lang="en-US" b="0" dirty="0">
                <a:latin typeface="+mn-lt"/>
              </a:rPr>
              <a:t>say a word that has two consonant sounds at the end, a CVCC word</a:t>
            </a:r>
          </a:p>
          <a:p>
            <a:pPr marL="171450" indent="-171450">
              <a:buFont typeface="Arial" panose="020B0604020202020204" pitchFamily="34" charset="0"/>
              <a:buChar char="•"/>
            </a:pPr>
            <a:r>
              <a:rPr lang="en-US" b="0" dirty="0">
                <a:latin typeface="+mn-lt"/>
              </a:rPr>
              <a:t>swap the two sounds to make a new word.</a:t>
            </a: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Say: </a:t>
            </a:r>
            <a:r>
              <a:rPr lang="en-US" sz="1200" i="1" dirty="0">
                <a:effectLst/>
                <a:latin typeface="+mn-lt"/>
              </a:rPr>
              <a:t>It can be tricky to notice both sounds when there are two consonants next to each other. I will pay extra attention </a:t>
            </a:r>
            <a:r>
              <a:rPr lang="en-US" b="0" i="1" dirty="0">
                <a:latin typeface="+mn-lt"/>
              </a:rPr>
              <a:t>to the last two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bend</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a:t>
            </a:r>
            <a:r>
              <a:rPr lang="en-US" b="1" dirty="0">
                <a:latin typeface="+mn-lt"/>
              </a:rPr>
              <a:t> </a:t>
            </a:r>
            <a:r>
              <a:rPr lang="en-US" b="1" i="1" dirty="0">
                <a:latin typeface="+mn-lt"/>
              </a:rPr>
              <a:t>bend</a:t>
            </a:r>
            <a:r>
              <a:rPr lang="en-US" b="0" i="1" dirty="0">
                <a:latin typeface="+mn-lt"/>
              </a:rPr>
              <a:t>.</a:t>
            </a:r>
            <a:endParaRPr lang="en-US"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Sound out and write </a:t>
            </a:r>
            <a:r>
              <a:rPr lang="en-US" b="1" dirty="0">
                <a:latin typeface="+mn-lt"/>
              </a:rPr>
              <a:t>bend</a:t>
            </a:r>
            <a:r>
              <a:rPr lang="en-US" b="0" dirty="0">
                <a:latin typeface="+mn-lt"/>
              </a:rPr>
              <a:t> on your class whiteboard: </a:t>
            </a:r>
            <a:r>
              <a:rPr lang="en-US" b="0" i="1" dirty="0">
                <a:latin typeface="+mn-lt"/>
              </a:rPr>
              <a:t>/b/, /e/, /n/, /d/, </a:t>
            </a:r>
            <a:r>
              <a:rPr lang="en-US" b="1" i="1" dirty="0">
                <a:latin typeface="+mn-lt"/>
              </a:rPr>
              <a:t>bend</a:t>
            </a:r>
            <a:r>
              <a:rPr lang="en-US" b="0" i="1" dirty="0">
                <a:latin typeface="+mn-lt"/>
              </a:rPr>
              <a:t>.</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If we swap /n/, /d/ in </a:t>
            </a:r>
            <a:r>
              <a:rPr lang="en-US" b="1" i="1" dirty="0">
                <a:latin typeface="+mn-lt"/>
              </a:rPr>
              <a:t>bend</a:t>
            </a:r>
            <a:r>
              <a:rPr lang="en-US" b="0" i="1" dirty="0">
                <a:latin typeface="+mn-lt"/>
              </a:rPr>
              <a:t> to /s/, /t/ we have /b/, /e/, /s/, /t/, </a:t>
            </a:r>
            <a:r>
              <a:rPr lang="en-US" b="1" i="1" dirty="0">
                <a:latin typeface="+mn-lt"/>
              </a:rPr>
              <a:t>best</a:t>
            </a:r>
            <a:r>
              <a:rPr lang="en-US" b="0" i="1" dirty="0">
                <a:latin typeface="+mn-lt"/>
              </a:rPr>
              <a:t>.</a:t>
            </a:r>
            <a:r>
              <a:rPr lang="en-US" b="0" i="1" dirty="0">
                <a:latin typeface="+mn-lt"/>
                <a:ea typeface="Calibri"/>
                <a:cs typeface="Calibri"/>
              </a:rPr>
              <a:t> </a:t>
            </a:r>
            <a:r>
              <a:rPr lang="en-US" b="0" i="1" dirty="0">
                <a:latin typeface="+mn-lt"/>
              </a:rPr>
              <a:t>I will swap the </a:t>
            </a:r>
            <a:r>
              <a:rPr lang="en-US" b="1" i="1" dirty="0">
                <a:latin typeface="+mn-lt"/>
              </a:rPr>
              <a:t>n</a:t>
            </a:r>
            <a:r>
              <a:rPr lang="en-US" b="0" i="1" dirty="0">
                <a:latin typeface="+mn-lt"/>
              </a:rPr>
              <a:t> and the </a:t>
            </a:r>
            <a:r>
              <a:rPr lang="en-US" b="1" i="1" dirty="0">
                <a:latin typeface="+mn-lt"/>
              </a:rPr>
              <a:t>d </a:t>
            </a:r>
            <a:r>
              <a:rPr lang="en-US" b="0" i="1" dirty="0">
                <a:latin typeface="+mn-lt"/>
              </a:rPr>
              <a:t>to </a:t>
            </a:r>
            <a:r>
              <a:rPr lang="en-US" b="1" i="1" dirty="0">
                <a:latin typeface="+mn-lt"/>
              </a:rPr>
              <a:t>s</a:t>
            </a:r>
            <a:r>
              <a:rPr lang="en-US" b="0" i="1" dirty="0">
                <a:latin typeface="+mn-lt"/>
              </a:rPr>
              <a:t> and </a:t>
            </a:r>
            <a:r>
              <a:rPr lang="en-US" b="1" i="1" dirty="0">
                <a:latin typeface="+mn-lt"/>
              </a:rPr>
              <a:t>t</a:t>
            </a:r>
            <a:r>
              <a:rPr lang="en-US" b="0" i="1" dirty="0">
                <a:latin typeface="+mn-lt"/>
              </a:rPr>
              <a:t>.</a:t>
            </a:r>
            <a:br>
              <a:rPr lang="en-US" b="0" i="1" dirty="0">
                <a:latin typeface="+mn-lt"/>
                <a:ea typeface="Calibri"/>
                <a:cs typeface="Calibri"/>
              </a:rPr>
            </a:br>
            <a:r>
              <a:rPr lang="en-US" b="0" dirty="0">
                <a:latin typeface="+mn-lt"/>
              </a:rPr>
              <a:t>Rub out and replace the last two letters on your class whiteboard.</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Now I have the word /b/, /e/, /s/, /t/, </a:t>
            </a:r>
            <a:r>
              <a:rPr lang="en-US" b="1" i="1" dirty="0">
                <a:latin typeface="+mn-lt"/>
              </a:rPr>
              <a:t>best</a:t>
            </a:r>
            <a:r>
              <a:rPr lang="en-US" b="0" i="1" dirty="0">
                <a:latin typeface="+mn-lt"/>
              </a:rPr>
              <a:t>.</a:t>
            </a:r>
            <a:endParaRPr lang="en-US" b="0" i="1" dirty="0">
              <a:latin typeface="+mn-lt"/>
              <a:ea typeface="Calibri"/>
              <a:cs typeface="Calibri"/>
            </a:endParaRP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hu</a:t>
            </a:r>
            <a:r>
              <a:rPr lang="en-US" b="1" dirty="0">
                <a:latin typeface="+mn-lt"/>
              </a:rPr>
              <a:t>nt</a:t>
            </a:r>
            <a:r>
              <a:rPr lang="en-US" b="0" dirty="0">
                <a:latin typeface="+mn-lt"/>
              </a:rPr>
              <a:t> </a:t>
            </a:r>
            <a:r>
              <a:rPr lang="en-AU" sz="1200" dirty="0">
                <a:effectLst/>
                <a:latin typeface="+mn-lt"/>
                <a:ea typeface="Calibri" panose="020F0502020204030204" pitchFamily="34" charset="0"/>
              </a:rPr>
              <a:t>–</a:t>
            </a:r>
            <a:r>
              <a:rPr lang="en-US" b="0" dirty="0">
                <a:latin typeface="+mn-lt"/>
              </a:rPr>
              <a:t> hu</a:t>
            </a:r>
            <a:r>
              <a:rPr lang="en-US" b="1" dirty="0">
                <a:latin typeface="+mn-lt"/>
              </a:rPr>
              <a:t>sk</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li</a:t>
            </a:r>
            <a:r>
              <a:rPr lang="en-US" b="1" dirty="0">
                <a:latin typeface="+mn-lt"/>
              </a:rPr>
              <a:t>sp</a:t>
            </a:r>
            <a:r>
              <a:rPr lang="en-US" b="0" dirty="0">
                <a:latin typeface="+mn-lt"/>
              </a:rPr>
              <a:t> – li</a:t>
            </a:r>
            <a:r>
              <a:rPr lang="en-US" b="1" dirty="0">
                <a:latin typeface="+mn-lt"/>
              </a:rPr>
              <a:t>mp</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ra</a:t>
            </a:r>
            <a:r>
              <a:rPr lang="en-US" b="1" dirty="0">
                <a:latin typeface="+mn-lt"/>
              </a:rPr>
              <a:t>pt</a:t>
            </a:r>
            <a:r>
              <a:rPr lang="en-US" b="0" dirty="0">
                <a:latin typeface="+mn-lt"/>
              </a:rPr>
              <a:t> </a:t>
            </a:r>
            <a:r>
              <a:rPr lang="en-AU" sz="1200" dirty="0">
                <a:effectLst/>
                <a:latin typeface="+mn-lt"/>
                <a:ea typeface="Calibri" panose="020F0502020204030204" pitchFamily="34" charset="0"/>
              </a:rPr>
              <a:t>–</a:t>
            </a:r>
            <a:r>
              <a:rPr lang="en-US" b="0" dirty="0">
                <a:latin typeface="+mn-lt"/>
              </a:rPr>
              <a:t> ra</a:t>
            </a:r>
            <a:r>
              <a:rPr lang="en-US" b="1" dirty="0">
                <a:latin typeface="+mn-lt"/>
              </a:rPr>
              <a:t>nt</a:t>
            </a:r>
            <a:endParaRPr lang="en-US" b="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endParaRPr lang="en-US" b="1" dirty="0">
              <a:ea typeface="Calibri"/>
              <a:cs typeface="Calibri"/>
            </a:endParaRPr>
          </a:p>
          <a:p>
            <a:endParaRPr lang="en-US" b="1" dirty="0"/>
          </a:p>
          <a:p>
            <a:r>
              <a:rPr lang="en-US" b="1" dirty="0"/>
              <a:t>Swap it, blend it (words ending with adjacent consonants): </a:t>
            </a:r>
            <a:r>
              <a:rPr lang="en-US" b="0" dirty="0"/>
              <a:t>targeting substitution and blending of final adjacent consonants in CVCC words</a:t>
            </a:r>
            <a:endParaRPr lang="en-US" b="0" dirty="0">
              <a:ea typeface="Calibri"/>
              <a:cs typeface="Calibri"/>
            </a:endParaRPr>
          </a:p>
          <a:p>
            <a:endParaRPr lang="en-US" b="0" dirty="0"/>
          </a:p>
          <a:p>
            <a:r>
              <a:rPr lang="en-US" b="0" dirty="0"/>
              <a:t>Ask students to join in saying and swapping the sounds. You will demonstrate the spelling* of each word by writing it on the class whiteboard.</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lamp</a:t>
            </a:r>
            <a:r>
              <a:rPr lang="en-US" b="0" dirty="0"/>
              <a:t>. </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Support students to say:</a:t>
            </a:r>
            <a:r>
              <a:rPr lang="en-US" b="0" i="0" dirty="0">
                <a:ea typeface="Calibri"/>
                <a:cs typeface="Calibri"/>
              </a:rPr>
              <a:t> </a:t>
            </a:r>
            <a:r>
              <a:rPr lang="en-US" b="1" i="1" dirty="0"/>
              <a:t>lamp</a:t>
            </a:r>
            <a:r>
              <a:rPr lang="en-US" b="0" i="1" dirty="0"/>
              <a:t>, /l/, /a/, /m/, /p/ </a:t>
            </a:r>
            <a:r>
              <a:rPr lang="en-US" b="1" i="1" dirty="0"/>
              <a:t>lamp</a:t>
            </a:r>
            <a:r>
              <a:rPr lang="en-US" b="0" i="1" dirty="0"/>
              <a:t>.*</a:t>
            </a:r>
            <a:endParaRPr lang="en-US" b="1"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lamp</a:t>
            </a:r>
            <a:r>
              <a:rPr lang="en-US" b="0" dirty="0"/>
              <a:t> on your class whiteboard.*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If we swap /m/, /p/ in </a:t>
            </a:r>
            <a:r>
              <a:rPr lang="en-US" b="1" i="1" dirty="0"/>
              <a:t>lamp </a:t>
            </a:r>
            <a:r>
              <a:rPr lang="en-US" b="0" i="1" dirty="0"/>
              <a:t>to /n/, /d/, what word will we have? </a:t>
            </a:r>
            <a:br>
              <a:rPr lang="en-US" b="0" i="1" dirty="0">
                <a:ea typeface="Calibri"/>
                <a:cs typeface="Calibri"/>
              </a:rPr>
            </a:br>
            <a:r>
              <a:rPr lang="en-US" b="0" i="0" dirty="0"/>
              <a:t>Students: </a:t>
            </a:r>
            <a:r>
              <a:rPr lang="en-US" b="0" i="1" dirty="0"/>
              <a:t>/l/, /a/, /n/, /d/, </a:t>
            </a:r>
            <a:r>
              <a:rPr lang="en-US" b="1" i="1" dirty="0"/>
              <a:t>land</a:t>
            </a:r>
            <a:r>
              <a:rPr lang="en-US" b="0" i="1" dirty="0"/>
              <a:t>.*</a:t>
            </a:r>
            <a:endParaRPr lang="en-US" b="0"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last two letters on your class whiteboard to write </a:t>
            </a:r>
            <a:r>
              <a:rPr lang="en-US" b="1" dirty="0"/>
              <a:t>land</a:t>
            </a:r>
            <a:r>
              <a:rPr lang="en-US" b="0" dirty="0"/>
              <a: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Point to the letters on the board and support students to say: </a:t>
            </a:r>
            <a:r>
              <a:rPr lang="en-US" b="0" i="1" dirty="0"/>
              <a:t>/l/, /a/, /n/, /d/ </a:t>
            </a:r>
            <a:r>
              <a:rPr lang="en-US" b="1" i="1" dirty="0"/>
              <a:t>land</a:t>
            </a:r>
            <a:r>
              <a:rPr lang="en-US" b="0" i="1" dirty="0"/>
              <a:t>.</a:t>
            </a:r>
            <a:endParaRPr lang="en-US" b="1" i="1" dirty="0">
              <a:ea typeface="Calibri"/>
              <a:cs typeface="Calibri"/>
            </a:endParaRP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fo</a:t>
            </a:r>
            <a:r>
              <a:rPr lang="en-US" b="1" dirty="0"/>
              <a:t>ld</a:t>
            </a:r>
            <a:r>
              <a:rPr lang="en-US" b="0" dirty="0"/>
              <a:t> – fo</a:t>
            </a:r>
            <a:r>
              <a:rPr lang="en-US" b="1" dirty="0"/>
              <a:t>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si</a:t>
            </a:r>
            <a:r>
              <a:rPr lang="en-US" b="1" dirty="0"/>
              <a:t>lk</a:t>
            </a:r>
            <a:r>
              <a:rPr lang="en-US" b="0" dirty="0"/>
              <a:t> </a:t>
            </a:r>
            <a:r>
              <a:rPr lang="en-AU" sz="1200" dirty="0">
                <a:effectLst/>
                <a:latin typeface="+mn-lt"/>
                <a:ea typeface="Calibri" panose="020F0502020204030204" pitchFamily="34" charset="0"/>
              </a:rPr>
              <a:t>–</a:t>
            </a:r>
            <a:r>
              <a:rPr lang="en-US" b="0" dirty="0"/>
              <a:t> si</a:t>
            </a:r>
            <a:r>
              <a:rPr lang="en-US" b="1" dirty="0"/>
              <a:t>ft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wi</a:t>
            </a:r>
            <a:r>
              <a:rPr lang="en-US" b="1" dirty="0"/>
              <a:t>lt</a:t>
            </a:r>
            <a:r>
              <a:rPr lang="en-US" b="0" dirty="0"/>
              <a:t> – wi</a:t>
            </a:r>
            <a:r>
              <a:rPr lang="en-US" b="1" dirty="0"/>
              <a:t>nd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CVCC words you may choose to have them write the word on their mini-whiteboard as well. </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ff</a:t>
            </a:r>
            <a:r>
              <a:rPr lang="en-AU" sz="1200" kern="1200" dirty="0">
                <a:effectLst/>
                <a:latin typeface="+mn-lt"/>
                <a:ea typeface="Times New Roman" panose="02020603050405020304" pitchFamily="18" charset="0"/>
              </a:rPr>
              <a:t> making a /f/ sound. </a:t>
            </a:r>
          </a:p>
          <a:p>
            <a:endParaRPr lang="en-AU" sz="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i="0" u="none" strike="noStrike" baseline="0" dirty="0" err="1">
                <a:solidFill>
                  <a:srgbClr val="000000"/>
                </a:solidFill>
                <a:latin typeface="+mn-lt"/>
              </a:rPr>
              <a:t>generalisation</a:t>
            </a:r>
            <a:endParaRPr lang="en-US" sz="1200" b="0" i="0" u="none" strike="noStrike" baseline="0" dirty="0">
              <a:solidFill>
                <a:srgbClr val="000000"/>
              </a:solidFill>
              <a:latin typeface="+mn-lt"/>
            </a:endParaRPr>
          </a:p>
          <a:p>
            <a:pPr marL="0" indent="-172800">
              <a:buFont typeface="Arial" panose="020B0604020202020204" pitchFamily="34" charset="0"/>
              <a:buChar char="•"/>
            </a:pPr>
            <a:r>
              <a:rPr lang="en-US" sz="1200" b="0" i="0" u="none" strike="noStrike" baseline="0" dirty="0">
                <a:solidFill>
                  <a:srgbClr val="000000"/>
                </a:solidFill>
                <a:latin typeface="+mn-lt"/>
              </a:rPr>
              <a:t>When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dirty="0">
                <a:solidFill>
                  <a:srgbClr val="000000"/>
                </a:solidFill>
                <a:latin typeface="+mn-lt"/>
              </a:rPr>
              <a:t>This pattern can be remembered using the word ‘</a:t>
            </a:r>
            <a:r>
              <a:rPr lang="en-US" sz="1200" b="1" i="0" u="none" strike="noStrike" baseline="0" dirty="0">
                <a:solidFill>
                  <a:srgbClr val="000000"/>
                </a:solidFill>
                <a:latin typeface="+mn-lt"/>
              </a:rPr>
              <a:t>floss</a:t>
            </a:r>
            <a:r>
              <a:rPr lang="en-US" sz="1200" b="0" i="0" u="none" strike="noStrike" baseline="0" dirty="0">
                <a:solidFill>
                  <a:srgbClr val="000000"/>
                </a:solidFill>
                <a:latin typeface="+mn-lt"/>
              </a:rPr>
              <a:t>’.</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where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err="1">
                <a:latin typeface="+mn-lt"/>
              </a:rPr>
              <a:t>wh</a:t>
            </a:r>
            <a:r>
              <a:rPr lang="en-US" b="1" dirty="0">
                <a:latin typeface="+mn-lt"/>
              </a:rPr>
              <a:t>-ere </a:t>
            </a:r>
            <a:r>
              <a:rPr lang="en-US" b="0" dirty="0">
                <a:latin typeface="+mn-lt"/>
              </a:rPr>
              <a:t>spells </a:t>
            </a:r>
            <a:r>
              <a:rPr lang="en-US" b="1" dirty="0">
                <a:latin typeface="+mn-lt"/>
              </a:rPr>
              <a:t>where</a:t>
            </a:r>
            <a:r>
              <a:rPr lang="en-US"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they will be learning a spelling generalisation that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it, so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practise our first double consonant, </a:t>
            </a:r>
            <a:r>
              <a:rPr lang="en-US" sz="1200" b="1" i="1" u="none" strike="noStrike" baseline="0" dirty="0">
                <a:solidFill>
                  <a:srgbClr val="000000"/>
                </a:solidFill>
                <a:latin typeface="+mn-lt"/>
              </a:rPr>
              <a:t>ff </a:t>
            </a:r>
            <a:r>
              <a:rPr lang="en-US" sz="1200" b="0" i="0" u="none" strike="noStrike" baseline="0" dirty="0">
                <a:solidFill>
                  <a:srgbClr val="000000"/>
                </a:solidFill>
                <a:latin typeface="+mn-lt"/>
              </a:rPr>
              <a:t>(say the letter name twice).</a:t>
            </a:r>
          </a:p>
          <a:p>
            <a:pPr marL="0" indent="0">
              <a:buFont typeface="Arial" panose="020B0604020202020204" pitchFamily="34" charset="0"/>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The</a:t>
            </a:r>
            <a:r>
              <a:rPr lang="en-AU" b="1" dirty="0">
                <a:latin typeface="+mn-lt"/>
              </a:rPr>
              <a:t> 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You may like to print a copy of this slide for students to refer to in the classroom.</a:t>
            </a:r>
          </a:p>
          <a:p>
            <a:pPr marL="0" indent="0">
              <a:buFont typeface="Arial" panose="020B0604020202020204" pitchFamily="34" charset="0"/>
              <a:buNone/>
            </a:pPr>
            <a:endParaRPr lang="en-US" b="0" i="0"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blend it (words beginning with adjacent consonants): </a:t>
            </a:r>
            <a:r>
              <a:rPr lang="en-US" b="0" dirty="0"/>
              <a:t>targeting substitution and blending of initial adjacent consonants in CCVC words</a:t>
            </a:r>
            <a:endParaRPr lang="en-US" b="0" dirty="0">
              <a:ea typeface="Calibri"/>
              <a:cs typeface="Calibri"/>
            </a:endParaRP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Reading and spelling of CCVC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i="0" dirty="0"/>
              <a:t>tram</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1" i="1" dirty="0"/>
              <a:t>tram</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Have students say: </a:t>
            </a:r>
            <a:r>
              <a:rPr lang="en-US" b="0" i="1" dirty="0"/>
              <a:t>/t/, /r/, </a:t>
            </a:r>
            <a:r>
              <a:rPr lang="en-US" b="1" i="1" dirty="0"/>
              <a:t>am</a:t>
            </a:r>
            <a:r>
              <a:rPr lang="en-US" b="0" i="1" dirty="0"/>
              <a:t>.*</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tram</a:t>
            </a:r>
            <a:r>
              <a:rPr lang="en-US" b="0" dirty="0"/>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Ask students to swap /t/, /r/ in</a:t>
            </a:r>
            <a:r>
              <a:rPr lang="en-US" b="1" dirty="0"/>
              <a:t> tram </a:t>
            </a:r>
            <a:r>
              <a:rPr lang="en-US" b="0" dirty="0"/>
              <a:t>to /s/, /l/.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0" i="1" dirty="0"/>
              <a:t>/s/, /l/, am, </a:t>
            </a:r>
            <a:r>
              <a:rPr lang="en-US" b="1" i="1" dirty="0"/>
              <a:t>slam</a:t>
            </a:r>
            <a:r>
              <a:rPr lang="en-US"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Sound out and read the word </a:t>
            </a:r>
            <a:r>
              <a:rPr lang="en-US" b="1" dirty="0"/>
              <a:t>slam</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dr</a:t>
            </a:r>
            <a:r>
              <a:rPr lang="en-US" b="0" dirty="0"/>
              <a:t>op</a:t>
            </a:r>
            <a:r>
              <a:rPr lang="en-US" b="1" dirty="0"/>
              <a:t> </a:t>
            </a:r>
            <a:r>
              <a:rPr lang="en-US" b="0" dirty="0"/>
              <a:t>– </a:t>
            </a:r>
            <a:r>
              <a:rPr lang="en-US" b="1" dirty="0"/>
              <a:t>st</a:t>
            </a:r>
            <a:r>
              <a:rPr lang="en-US" b="0" dirty="0"/>
              <a:t>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gr</a:t>
            </a:r>
            <a:r>
              <a:rPr lang="en-US" b="0" dirty="0"/>
              <a:t>ip</a:t>
            </a:r>
            <a:r>
              <a:rPr lang="en-US" b="1" dirty="0"/>
              <a:t> </a:t>
            </a:r>
            <a:r>
              <a:rPr lang="en-US" b="0" dirty="0"/>
              <a:t>– </a:t>
            </a:r>
            <a:r>
              <a:rPr lang="en-US" b="1" dirty="0"/>
              <a:t>cl</a:t>
            </a:r>
            <a:r>
              <a:rPr lang="en-US" b="0" dirty="0"/>
              <a:t>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fl</a:t>
            </a:r>
            <a:r>
              <a:rPr lang="en-US" b="0" dirty="0"/>
              <a:t>ush</a:t>
            </a:r>
            <a:r>
              <a:rPr lang="en-US" b="1" dirty="0"/>
              <a:t> –</a:t>
            </a:r>
            <a:r>
              <a:rPr lang="en-US" b="0" dirty="0"/>
              <a:t> </a:t>
            </a:r>
            <a:r>
              <a:rPr lang="en-US" b="1" dirty="0"/>
              <a:t>br</a:t>
            </a:r>
            <a:r>
              <a:rPr lang="en-US" b="0" dirty="0"/>
              <a:t>ush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CCVC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8DA7B-28E1-145F-BD76-0EA44B0697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09BAA-91BD-F43A-D34B-52576A3156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C35995-231E-780B-C0AD-881E6E872C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letters on the large screen while saying the target sound </a:t>
            </a:r>
            <a:r>
              <a:rPr lang="en-US" dirty="0">
                <a:latin typeface="+mn-lt"/>
              </a:rPr>
              <a:t>and spelling </a:t>
            </a:r>
            <a:r>
              <a:rPr lang="en-US" dirty="0" err="1">
                <a:latin typeface="+mn-lt"/>
              </a:rPr>
              <a:t>generalisation</a:t>
            </a:r>
            <a:r>
              <a:rPr lang="en-US" dirty="0">
                <a:latin typeface="+mn-lt"/>
              </a:rPr>
              <a:t>. </a:t>
            </a:r>
            <a:endParaRPr lang="en-US" dirty="0"/>
          </a:p>
          <a:p>
            <a:pPr marL="171450" indent="-171450">
              <a:buFont typeface="Arial" panose="020B0604020202020204" pitchFamily="34" charset="0"/>
              <a:buChar char="•"/>
            </a:pPr>
            <a:r>
              <a:rPr lang="en-US" b="1" i="1" dirty="0"/>
              <a:t>ff</a:t>
            </a:r>
            <a:r>
              <a:rPr lang="en-US" i="1" dirty="0"/>
              <a:t> says /f/.</a:t>
            </a:r>
          </a:p>
          <a:p>
            <a:pPr marL="171450" indent="-171450">
              <a:buFont typeface="Arial" panose="020B0604020202020204" pitchFamily="34" charset="0"/>
              <a:buChar char="•"/>
            </a:pPr>
            <a:r>
              <a:rPr lang="en-US" i="1" dirty="0"/>
              <a:t>The letter </a:t>
            </a:r>
            <a:r>
              <a:rPr lang="en-US" b="1" i="1" dirty="0"/>
              <a:t>f </a:t>
            </a:r>
            <a:r>
              <a:rPr lang="en-US" i="1" dirty="0"/>
              <a:t>is doubled when it follows a short vowel sound at the end of a one-syllable word.</a:t>
            </a:r>
          </a:p>
          <a:p>
            <a:pPr marL="171450" indent="-171450">
              <a:buFont typeface="Arial" panose="020B0604020202020204" pitchFamily="34" charset="0"/>
              <a:buChar char="•"/>
            </a:pPr>
            <a:endParaRPr lang="en-AU" dirty="0"/>
          </a:p>
          <a:p>
            <a:endParaRPr lang="en-US" dirty="0"/>
          </a:p>
        </p:txBody>
      </p:sp>
      <p:sp>
        <p:nvSpPr>
          <p:cNvPr id="4" name="Slide Number Placeholder 3">
            <a:extLst>
              <a:ext uri="{FF2B5EF4-FFF2-40B4-BE49-F238E27FC236}">
                <a16:creationId xmlns:a16="http://schemas.microsoft.com/office/drawing/2014/main" id="{34E79E43-42A1-0D71-0E1F-00CA3C99B745}"/>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044960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 </a:t>
            </a:r>
            <a:r>
              <a:rPr lang="en-US" dirty="0">
                <a:latin typeface="+mn-lt"/>
              </a:rPr>
              <a:t>and spelling </a:t>
            </a:r>
            <a:r>
              <a:rPr lang="en-US" dirty="0" err="1">
                <a:latin typeface="+mn-lt"/>
              </a:rPr>
              <a:t>generalisation</a:t>
            </a:r>
            <a:r>
              <a:rPr lang="en-US" dirty="0">
                <a:latin typeface="+mn-lt"/>
              </a:rPr>
              <a:t>. </a:t>
            </a:r>
            <a:endParaRPr lang="en-US" dirty="0"/>
          </a:p>
          <a:p>
            <a:pPr marL="171450" indent="-171450">
              <a:buFont typeface="Arial" panose="020B0604020202020204" pitchFamily="34" charset="0"/>
              <a:buChar char="•"/>
            </a:pPr>
            <a:r>
              <a:rPr lang="en-US" b="1" i="1" dirty="0"/>
              <a:t>ff</a:t>
            </a:r>
            <a:r>
              <a:rPr lang="en-US" i="1" dirty="0"/>
              <a:t> says /f/.</a:t>
            </a:r>
          </a:p>
          <a:p>
            <a:pPr marL="171450" indent="-171450">
              <a:buFont typeface="Arial" panose="020B0604020202020204" pitchFamily="34" charset="0"/>
              <a:buChar char="•"/>
            </a:pPr>
            <a:r>
              <a:rPr lang="en-US" i="1" dirty="0"/>
              <a:t>The letter </a:t>
            </a:r>
            <a:r>
              <a:rPr lang="en-US" b="1" i="1" dirty="0"/>
              <a:t>f </a:t>
            </a:r>
            <a:r>
              <a:rPr lang="en-US" i="1" dirty="0"/>
              <a:t>is doubled when it follows a short vowel sound in a one-syllable word.</a:t>
            </a:r>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huff </a:t>
            </a:r>
            <a:r>
              <a:rPr lang="en-US" b="0" dirty="0">
                <a:latin typeface="+mn-lt"/>
              </a:rPr>
              <a:t>is doubled because it is at the end of the word and </a:t>
            </a:r>
            <a:r>
              <a:rPr lang="en-US" dirty="0">
                <a:latin typeface="+mn-lt"/>
              </a:rPr>
              <a:t>follows a short vowel sound /u/.</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stuff </a:t>
            </a:r>
            <a:r>
              <a:rPr lang="en-US" b="0" dirty="0">
                <a:latin typeface="+mn-lt"/>
              </a:rPr>
              <a:t>is doubled because it is at the end of the word and </a:t>
            </a:r>
            <a:r>
              <a:rPr lang="en-US" dirty="0">
                <a:latin typeface="+mn-lt"/>
              </a:rPr>
              <a:t>follows a short vowel sound /u/.</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bluff </a:t>
            </a:r>
            <a:r>
              <a:rPr lang="en-US" b="0" dirty="0">
                <a:latin typeface="+mn-lt"/>
              </a:rPr>
              <a:t>is doubled because it is at the end of the word and </a:t>
            </a:r>
            <a:r>
              <a:rPr lang="en-US" dirty="0">
                <a:latin typeface="+mn-lt"/>
              </a:rPr>
              <a:t>follows a short vowel sound /u/.</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buff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buff </a:t>
            </a:r>
            <a:r>
              <a:rPr lang="en-US" b="0" dirty="0">
                <a:latin typeface="+mn-lt"/>
              </a:rPr>
              <a:t>is doubled because it is </a:t>
            </a:r>
            <a:r>
              <a:rPr lang="en-US" dirty="0">
                <a:latin typeface="+mn-lt"/>
              </a:rPr>
              <a:t>at the end of the word and follows a short vowel sound /u/.</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endParaRPr lang="en-AU"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stiff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stiff </a:t>
            </a:r>
            <a:r>
              <a:rPr lang="en-US" b="0" dirty="0">
                <a:latin typeface="+mn-lt"/>
              </a:rPr>
              <a:t>is doubled because it is at the end of the words and </a:t>
            </a:r>
            <a:r>
              <a:rPr lang="en-US" dirty="0">
                <a:latin typeface="+mn-lt"/>
              </a:rPr>
              <a:t>follows a short vowel sound /</a:t>
            </a:r>
            <a:r>
              <a:rPr lang="en-US" dirty="0" err="1">
                <a:latin typeface="+mn-lt"/>
              </a:rPr>
              <a:t>i</a:t>
            </a:r>
            <a:r>
              <a:rPr lang="en-US" dirty="0">
                <a:latin typeface="+mn-lt"/>
              </a:rPr>
              <a:t>/.</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fluff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fluff </a:t>
            </a:r>
            <a:r>
              <a:rPr lang="en-US" b="0" dirty="0">
                <a:latin typeface="+mn-lt"/>
              </a:rPr>
              <a:t>is doubled because it is at the end of the word and </a:t>
            </a:r>
            <a:r>
              <a:rPr lang="en-US" dirty="0">
                <a:latin typeface="+mn-lt"/>
              </a:rPr>
              <a:t>follows a short vowel sound /u/.</a:t>
            </a: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puff</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and identifying the /f/ after the short vowel sound /u/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puff</a:t>
            </a:r>
            <a:r>
              <a:rPr lang="en-US" b="0" dirty="0"/>
              <a:t>,</a:t>
            </a:r>
            <a:r>
              <a:rPr lang="en-US" b="1" dirty="0"/>
              <a:t> cliff</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identifying the /f/ after the short vowel sound /</a:t>
            </a:r>
            <a:r>
              <a:rPr lang="en-US" dirty="0" err="1"/>
              <a:t>i</a:t>
            </a:r>
            <a:r>
              <a:rPr lang="en-US" dirty="0"/>
              <a:t>/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endParaRPr lang="en-US" b="0" dirty="0">
              <a:latin typeface="+mn-lt"/>
            </a:endParaRPr>
          </a:p>
          <a:p>
            <a:r>
              <a:rPr lang="en-US" b="0" dirty="0">
                <a:latin typeface="+mn-lt"/>
              </a:rPr>
              <a:t>Point to each vowel in random order, and say:</a:t>
            </a:r>
          </a:p>
          <a:p>
            <a:pPr marL="171450" indent="-171450">
              <a:buFont typeface="Arial" panose="020B0604020202020204" pitchFamily="34" charset="0"/>
              <a:buChar char="•"/>
            </a:pPr>
            <a:r>
              <a:rPr lang="en-US" b="0" i="1" dirty="0">
                <a:latin typeface="+mn-lt"/>
              </a:rPr>
              <a:t>Say the short sound (</a:t>
            </a:r>
            <a:r>
              <a:rPr lang="en-US" b="0" dirty="0">
                <a:latin typeface="+mn-lt"/>
              </a:rPr>
              <a:t>use the short-sound hand gesture*).</a:t>
            </a:r>
          </a:p>
          <a:p>
            <a:pPr marL="171450" indent="-171450">
              <a:buFont typeface="Arial" panose="020B0604020202020204" pitchFamily="34" charset="0"/>
              <a:buChar char="•"/>
            </a:pPr>
            <a:r>
              <a:rPr lang="en-US" b="0" i="1" dirty="0">
                <a:latin typeface="+mn-lt"/>
              </a:rPr>
              <a:t>Say the long sound </a:t>
            </a:r>
            <a:r>
              <a:rPr lang="en-US" b="0" dirty="0">
                <a:latin typeface="+mn-lt"/>
              </a:rPr>
              <a:t>(use the long-sound hand gesture**).</a:t>
            </a:r>
          </a:p>
          <a:p>
            <a:r>
              <a:rPr lang="en-US" b="0" dirty="0">
                <a:latin typeface="+mn-lt"/>
              </a:rPr>
              <a:t>Students say the relevant sounds for each vowel, using the matching hand gesture. </a:t>
            </a:r>
          </a:p>
          <a:p>
            <a:endParaRPr lang="en-US"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*Short-sound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**Long-sound h</a:t>
            </a:r>
            <a:r>
              <a:rPr lang="en-US" dirty="0">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Note</a:t>
            </a:r>
            <a:r>
              <a:rPr lang="en-US" dirty="0"/>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a</a:t>
            </a:r>
            <a:r>
              <a:rPr lang="en-US" i="1" dirty="0"/>
              <a:t>: </a:t>
            </a:r>
            <a:r>
              <a:rPr lang="en-US" i="0" dirty="0"/>
              <a:t>short sound /a/, long sound /</a:t>
            </a:r>
            <a:r>
              <a:rPr lang="en-US" i="0" dirty="0">
                <a:latin typeface="Arial" panose="020B0604020202020204" pitchFamily="34" charset="0"/>
                <a:cs typeface="Arial" panose="020B0604020202020204" pitchFamily="34" charset="0"/>
              </a:rPr>
              <a:t>ā</a:t>
            </a:r>
            <a:r>
              <a:rPr lang="en-US"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e</a:t>
            </a:r>
            <a:r>
              <a:rPr lang="en-US" i="0" dirty="0"/>
              <a:t>: short sound /</a:t>
            </a:r>
            <a:r>
              <a:rPr lang="en-US" i="0" dirty="0">
                <a:latin typeface="Arial" panose="020B0604020202020204" pitchFamily="34" charset="0"/>
                <a:cs typeface="Arial" panose="020B0604020202020204" pitchFamily="34" charset="0"/>
              </a:rPr>
              <a:t>e</a:t>
            </a:r>
            <a:r>
              <a:rPr lang="en-US" i="0" dirty="0"/>
              <a:t>/, long sound /</a:t>
            </a:r>
            <a:r>
              <a:rPr lang="en-US" i="0" dirty="0">
                <a:latin typeface="Arial" panose="020B0604020202020204" pitchFamily="34" charset="0"/>
                <a:cs typeface="Arial" panose="020B0604020202020204" pitchFamily="34" charset="0"/>
              </a:rPr>
              <a:t>ē</a:t>
            </a:r>
            <a:r>
              <a:rPr lang="en-US" i="0" dirty="0"/>
              <a:t>/</a:t>
            </a:r>
          </a:p>
          <a:p>
            <a:pPr marL="171450" lvl="0" indent="-171450">
              <a:buFont typeface="Arial" panose="020B0604020202020204" pitchFamily="34" charset="0"/>
              <a:buChar char="•"/>
            </a:pPr>
            <a:r>
              <a:rPr lang="en-US" b="1" i="0" dirty="0"/>
              <a:t>i</a:t>
            </a:r>
            <a:r>
              <a:rPr lang="en-US" i="0" dirty="0"/>
              <a:t>: short sound /</a:t>
            </a:r>
            <a:r>
              <a:rPr lang="en-US" i="0" dirty="0" err="1">
                <a:latin typeface="Arial" panose="020B0604020202020204" pitchFamily="34" charset="0"/>
                <a:cs typeface="Arial" panose="020B0604020202020204" pitchFamily="34" charset="0"/>
              </a:rPr>
              <a:t>i</a:t>
            </a:r>
            <a:r>
              <a:rPr lang="en-US" i="0" dirty="0">
                <a:latin typeface="Arial" panose="020B0604020202020204" pitchFamily="34" charset="0"/>
                <a:cs typeface="Arial" panose="020B0604020202020204" pitchFamily="34" charset="0"/>
              </a:rPr>
              <a:t>/</a:t>
            </a:r>
            <a:r>
              <a:rPr lang="en-US" i="0" dirty="0"/>
              <a:t>, long sound /</a:t>
            </a:r>
            <a:r>
              <a:rPr lang="en-US" i="0" dirty="0">
                <a:latin typeface="Arial" panose="020B0604020202020204" pitchFamily="34" charset="0"/>
                <a:cs typeface="Arial" panose="020B0604020202020204" pitchFamily="34" charset="0"/>
              </a:rPr>
              <a:t>ī</a:t>
            </a:r>
            <a:r>
              <a:rPr lang="en-US" i="0" dirty="0"/>
              <a:t>/</a:t>
            </a:r>
          </a:p>
          <a:p>
            <a:pPr marL="171450" lvl="0" indent="-171450">
              <a:buFont typeface="Arial" panose="020B0604020202020204" pitchFamily="34" charset="0"/>
              <a:buChar char="•"/>
            </a:pPr>
            <a:r>
              <a:rPr lang="en-US" b="1" i="0" dirty="0"/>
              <a:t>o</a:t>
            </a:r>
            <a:r>
              <a:rPr lang="en-US" i="0" dirty="0"/>
              <a:t>: short sound /o/, long sound /</a:t>
            </a:r>
            <a:r>
              <a:rPr lang="en-US" i="0" dirty="0">
                <a:latin typeface="Arial" panose="020B0604020202020204" pitchFamily="34" charset="0"/>
                <a:cs typeface="Arial" panose="020B0604020202020204" pitchFamily="34" charset="0"/>
              </a:rPr>
              <a:t>ō</a:t>
            </a:r>
            <a:r>
              <a:rPr lang="en-US" i="0" dirty="0"/>
              <a:t>/</a:t>
            </a:r>
          </a:p>
          <a:p>
            <a:pPr marL="171450" lvl="0" indent="-171450">
              <a:buFont typeface="Arial" panose="020B0604020202020204" pitchFamily="34" charset="0"/>
              <a:buChar char="•"/>
            </a:pPr>
            <a:r>
              <a:rPr lang="en-US" b="1" i="0" dirty="0"/>
              <a:t>u</a:t>
            </a:r>
            <a:r>
              <a:rPr lang="en-US" i="0" dirty="0"/>
              <a:t>: short sound /</a:t>
            </a:r>
            <a:r>
              <a:rPr lang="en-US" i="0" dirty="0">
                <a:latin typeface="Arial" panose="020B0604020202020204" pitchFamily="34" charset="0"/>
                <a:cs typeface="Arial" panose="020B0604020202020204" pitchFamily="34" charset="0"/>
              </a:rPr>
              <a:t>u</a:t>
            </a:r>
            <a:r>
              <a:rPr lang="en-US" i="0" dirty="0"/>
              <a:t>/, long sound /</a:t>
            </a:r>
            <a:r>
              <a:rPr lang="en-US" i="0" dirty="0">
                <a:latin typeface="Arial" panose="020B0604020202020204" pitchFamily="34" charset="0"/>
                <a:cs typeface="Arial" panose="020B0604020202020204" pitchFamily="34" charset="0"/>
              </a:rPr>
              <a:t>ū</a:t>
            </a:r>
            <a:r>
              <a:rPr lang="en-US" i="0"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puff</a:t>
            </a:r>
            <a:r>
              <a:rPr lang="en-US" b="0" dirty="0"/>
              <a:t>, </a:t>
            </a:r>
            <a:r>
              <a:rPr lang="en-US" b="1" dirty="0"/>
              <a:t>cliff</a:t>
            </a:r>
            <a:r>
              <a:rPr lang="en-US" b="0" dirty="0"/>
              <a:t>,</a:t>
            </a:r>
            <a:r>
              <a:rPr lang="en-US" b="1" dirty="0"/>
              <a:t> gruff</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identifying the /f/ after the short vowel sound /u/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off</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/o/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indent="0">
              <a:buFont typeface="Arial" panose="020B0604020202020204" pitchFamily="34" charset="0"/>
              <a:buNone/>
            </a:pP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off</a:t>
            </a:r>
            <a:r>
              <a:rPr lang="en-US" b="0" dirty="0"/>
              <a:t>,</a:t>
            </a:r>
            <a:r>
              <a:rPr lang="en-US" b="1" dirty="0"/>
              <a:t> cuff</a:t>
            </a:r>
            <a:r>
              <a:rPr lang="en-US" b="0" dirty="0"/>
              <a:t>.</a:t>
            </a:r>
            <a:endParaRPr lang="en-AU" b="1"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/u/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off</a:t>
            </a:r>
            <a:r>
              <a:rPr lang="en-US" b="0" dirty="0"/>
              <a:t>,</a:t>
            </a:r>
            <a:r>
              <a:rPr lang="en-US" b="1" dirty="0"/>
              <a:t> cuff</a:t>
            </a:r>
            <a:r>
              <a:rPr lang="en-US" b="0" dirty="0"/>
              <a:t>,</a:t>
            </a:r>
            <a:r>
              <a:rPr lang="en-US" b="1" dirty="0"/>
              <a:t> sniff</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a:t>
            </a:r>
            <a:r>
              <a:rPr lang="en-US" sz="1200" b="0" u="none" dirty="0" err="1">
                <a:latin typeface="+mn-lt"/>
              </a:rPr>
              <a:t>i</a:t>
            </a:r>
            <a:r>
              <a:rPr lang="en-US" sz="1200" b="0" u="none" dirty="0">
                <a:latin typeface="+mn-lt"/>
              </a:rPr>
              <a:t>/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dirty="0"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Where is your book?</a:t>
            </a:r>
            <a:endParaRPr lang="en-AU" sz="1200" i="1"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err="1">
                <a:effectLst/>
                <a:latin typeface="+mn-lt"/>
                <a:ea typeface="Times New Roman" panose="02020603050405020304" pitchFamily="18" charset="0"/>
                <a:cs typeface="Calibri" panose="020F0502020204030204" pitchFamily="34" charset="0"/>
              </a:rPr>
              <a:t>wh</a:t>
            </a:r>
            <a:r>
              <a:rPr lang="en-AU" sz="1200" b="1" i="1" dirty="0">
                <a:effectLst/>
                <a:latin typeface="+mn-lt"/>
                <a:ea typeface="Times New Roman" panose="02020603050405020304" pitchFamily="18" charset="0"/>
                <a:cs typeface="Calibri" panose="020F0502020204030204" pitchFamily="34" charset="0"/>
              </a:rPr>
              <a:t>/ere</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dirty="0" err="1">
                <a:effectLst/>
                <a:latin typeface="+mn-lt"/>
                <a:ea typeface="Times New Roman" panose="02020603050405020304" pitchFamily="18" charset="0"/>
                <a:cs typeface="Calibri" panose="020F0502020204030204" pitchFamily="34" charset="0"/>
              </a:rPr>
              <a:t>wh</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where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err="1">
                <a:effectLst/>
                <a:latin typeface="+mn-lt"/>
                <a:ea typeface="Times New Roman" panose="02020603050405020304" pitchFamily="18" charset="0"/>
              </a:rPr>
              <a:t>wh</a:t>
            </a:r>
            <a:r>
              <a:rPr lang="en-AU" sz="1200" b="1" i="1" kern="0" dirty="0">
                <a:effectLst/>
                <a:latin typeface="+mn-lt"/>
                <a:ea typeface="Times New Roman" panose="02020603050405020304" pitchFamily="18" charset="0"/>
              </a:rPr>
              <a:t>-ere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where</a:t>
            </a:r>
            <a:r>
              <a:rPr lang="en-AU" sz="1200" i="1" kern="0" dirty="0">
                <a:effectLst/>
                <a:latin typeface="+mn-lt"/>
                <a:ea typeface="Times New Roman" panose="02020603050405020304" pitchFamily="18" charset="0"/>
              </a:rPr>
              <a:t>.</a:t>
            </a: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err="1">
                <a:effectLst/>
                <a:latin typeface="+mn-lt"/>
                <a:ea typeface="Times New Roman" panose="02020603050405020304" pitchFamily="18" charset="0"/>
                <a:cs typeface="Calibri" panose="020F0502020204030204" pitchFamily="34" charset="0"/>
              </a:rPr>
              <a:t>wh</a:t>
            </a:r>
            <a:r>
              <a:rPr lang="en-AU" sz="1200" b="1" i="1" dirty="0">
                <a:effectLst/>
                <a:latin typeface="+mn-lt"/>
                <a:ea typeface="Times New Roman" panose="02020603050405020304" pitchFamily="18" charset="0"/>
                <a:cs typeface="Calibri" panose="020F0502020204030204" pitchFamily="34" charset="0"/>
              </a:rPr>
              <a:t>/ere</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err="1">
                <a:effectLst/>
                <a:latin typeface="+mn-lt"/>
                <a:ea typeface="Times New Roman" panose="02020603050405020304" pitchFamily="18" charset="0"/>
                <a:cs typeface="Calibri" panose="020F0502020204030204" pitchFamily="34" charset="0"/>
              </a:rPr>
              <a:t>wh</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where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err="1">
                <a:effectLst/>
                <a:latin typeface="+mn-lt"/>
                <a:ea typeface="Times New Roman" panose="02020603050405020304" pitchFamily="18" charset="0"/>
              </a:rPr>
              <a:t>wh</a:t>
            </a:r>
            <a:r>
              <a:rPr lang="en-AU" sz="1200" b="1" i="1" kern="0" dirty="0">
                <a:effectLst/>
                <a:latin typeface="+mn-lt"/>
                <a:ea typeface="Times New Roman" panose="02020603050405020304" pitchFamily="18" charset="0"/>
              </a:rPr>
              <a:t>-ere</a:t>
            </a:r>
            <a:r>
              <a:rPr lang="en-AU" sz="1200" i="1" kern="0" dirty="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where</a:t>
            </a:r>
            <a:r>
              <a:rPr lang="en-AU" sz="1200" i="1" kern="0">
                <a:effectLst/>
                <a:latin typeface="+mn-lt"/>
                <a:ea typeface="Times New Roman" panose="02020603050405020304" pitchFamily="18" charset="0"/>
              </a:rPr>
              <a:t>.</a:t>
            </a: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err="1">
                <a:effectLst/>
                <a:latin typeface="+mn-lt"/>
                <a:ea typeface="Aptos" panose="020B0004020202020204" pitchFamily="34" charset="0"/>
                <a:cs typeface="Times New Roman" panose="02020603050405020304" pitchFamily="18" charset="0"/>
              </a:rPr>
              <a:t>wh</a:t>
            </a:r>
            <a:r>
              <a:rPr lang="en-US" sz="1200" b="1" dirty="0">
                <a:effectLst/>
                <a:latin typeface="+mn-lt"/>
                <a:ea typeface="Aptos" panose="020B0004020202020204" pitchFamily="34" charset="0"/>
                <a:cs typeface="Times New Roman" panose="02020603050405020304" pitchFamily="18" charset="0"/>
              </a:rPr>
              <a:t>-ere</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where</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ff</a:t>
            </a: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dirty="0">
                <a:latin typeface="+mn-lt"/>
              </a:rPr>
              <a:t>explain how the </a:t>
            </a:r>
            <a:r>
              <a:rPr lang="en-US" b="1" dirty="0">
                <a:latin typeface="+mn-lt"/>
              </a:rPr>
              <a:t>f</a:t>
            </a:r>
            <a:r>
              <a:rPr lang="en-US" dirty="0">
                <a:latin typeface="+mn-lt"/>
              </a:rPr>
              <a:t> in </a:t>
            </a:r>
            <a:r>
              <a:rPr lang="en-US" b="1" dirty="0">
                <a:latin typeface="+mn-lt"/>
              </a:rPr>
              <a:t>stuff</a:t>
            </a:r>
            <a:r>
              <a:rPr lang="en-US" dirty="0">
                <a:latin typeface="+mn-lt"/>
              </a:rPr>
              <a:t>, </a:t>
            </a:r>
            <a:r>
              <a:rPr lang="en-US" b="1" dirty="0">
                <a:latin typeface="+mn-lt"/>
              </a:rPr>
              <a:t>Cliff </a:t>
            </a:r>
            <a:r>
              <a:rPr lang="en-US" b="0" dirty="0">
                <a:latin typeface="+mn-lt"/>
              </a:rPr>
              <a:t>and </a:t>
            </a:r>
            <a:r>
              <a:rPr lang="en-US" b="1" dirty="0">
                <a:latin typeface="+mn-lt"/>
              </a:rPr>
              <a:t>huff </a:t>
            </a:r>
            <a:r>
              <a:rPr lang="en-US" b="0" dirty="0">
                <a:latin typeface="+mn-lt"/>
              </a:rPr>
              <a:t>is doubled because it is at the end of each of these words and </a:t>
            </a:r>
            <a:r>
              <a:rPr lang="en-US" dirty="0">
                <a:latin typeface="+mn-lt"/>
              </a:rPr>
              <a:t>follows a short vowel sound.</a:t>
            </a:r>
          </a:p>
          <a:p>
            <a:pPr marL="0" lvl="0" indent="0">
              <a:lnSpc>
                <a:spcPct val="107000"/>
              </a:lnSpc>
              <a:spcAft>
                <a:spcPts val="800"/>
              </a:spcAft>
              <a:buFont typeface="Symbol" panose="05050102010706020507" pitchFamily="18" charset="2"/>
              <a:buNone/>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a:t>
            </a:r>
            <a:r>
              <a:rPr lang="en-US" sz="1200">
                <a:effectLst/>
                <a:latin typeface="+mn-lt"/>
                <a:ea typeface="Aptos" panose="020B0004020202020204" pitchFamily="34" charset="0"/>
                <a:cs typeface="Times New Roman" panose="02020603050405020304" pitchFamily="18" charset="0"/>
              </a:rPr>
              <a:t>and commas when </a:t>
            </a:r>
            <a:r>
              <a:rPr lang="en-US" sz="1200" dirty="0">
                <a:effectLst/>
                <a:latin typeface="+mn-lt"/>
                <a:ea typeface="Aptos" panose="020B0004020202020204" pitchFamily="34" charset="0"/>
                <a:cs typeface="Times New Roman" panose="02020603050405020304" pitchFamily="18" charset="0"/>
              </a:rPr>
              <a:t>appropriate.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ff</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latin typeface="+mn-lt"/>
              </a:rPr>
              <a:t>explain how the </a:t>
            </a:r>
            <a:r>
              <a:rPr lang="en-US" sz="1200" b="1" dirty="0">
                <a:latin typeface="+mn-lt"/>
              </a:rPr>
              <a:t>f</a:t>
            </a:r>
            <a:r>
              <a:rPr lang="en-US" sz="1200" dirty="0">
                <a:latin typeface="+mn-lt"/>
              </a:rPr>
              <a:t> in </a:t>
            </a:r>
            <a:r>
              <a:rPr lang="en-US" sz="1200" b="1" dirty="0">
                <a:latin typeface="+mn-lt"/>
              </a:rPr>
              <a:t>Jeff</a:t>
            </a:r>
            <a:r>
              <a:rPr lang="en-US" sz="1200" dirty="0">
                <a:latin typeface="+mn-lt"/>
              </a:rPr>
              <a:t>, </a:t>
            </a:r>
            <a:r>
              <a:rPr lang="en-US" sz="1200" b="1" dirty="0">
                <a:latin typeface="+mn-lt"/>
              </a:rPr>
              <a:t>huff</a:t>
            </a:r>
            <a:r>
              <a:rPr lang="en-US" sz="1200" b="0" dirty="0">
                <a:latin typeface="+mn-lt"/>
              </a:rPr>
              <a:t>,</a:t>
            </a:r>
            <a:r>
              <a:rPr lang="en-US" sz="1200" b="1" dirty="0">
                <a:latin typeface="+mn-lt"/>
              </a:rPr>
              <a:t> Tiff </a:t>
            </a:r>
            <a:r>
              <a:rPr lang="en-US" sz="1200" b="0" dirty="0">
                <a:latin typeface="+mn-lt"/>
              </a:rPr>
              <a:t>and </a:t>
            </a:r>
            <a:r>
              <a:rPr lang="en-US" sz="1200" b="1" dirty="0">
                <a:latin typeface="+mn-lt"/>
              </a:rPr>
              <a:t>puff </a:t>
            </a:r>
            <a:r>
              <a:rPr lang="en-US" sz="1200" b="0" dirty="0">
                <a:latin typeface="+mn-lt"/>
              </a:rPr>
              <a:t>is doubled because it is at the end of these words and </a:t>
            </a:r>
            <a:r>
              <a:rPr lang="en-US" sz="1200" dirty="0">
                <a:latin typeface="+mn-lt"/>
              </a:rPr>
              <a:t>follows a short vowel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I huff and puff as I go up the bluff. </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spelling the words </a:t>
            </a:r>
            <a:r>
              <a:rPr lang="en-US" b="1" dirty="0"/>
              <a:t>huff</a:t>
            </a:r>
            <a:r>
              <a:rPr lang="en-US" dirty="0"/>
              <a:t>, </a:t>
            </a:r>
            <a:r>
              <a:rPr lang="en-US" b="1" dirty="0"/>
              <a:t>puff</a:t>
            </a:r>
            <a:r>
              <a:rPr lang="en-US" dirty="0"/>
              <a:t> and </a:t>
            </a:r>
            <a:r>
              <a:rPr lang="en-US" b="1" dirty="0"/>
              <a:t>bluff </a:t>
            </a:r>
            <a:r>
              <a:rPr lang="en-US" dirty="0"/>
              <a:t>using double </a:t>
            </a:r>
            <a:r>
              <a:rPr lang="en-US" b="1" dirty="0"/>
              <a:t>ff</a:t>
            </a:r>
            <a:r>
              <a:rPr lang="en-US" dirty="0"/>
              <a:t> and the floss spelling </a:t>
            </a:r>
            <a:r>
              <a:rPr lang="en-US" dirty="0" err="1"/>
              <a:t>generalisation</a:t>
            </a:r>
            <a:endParaRPr lang="en-US" dirty="0"/>
          </a:p>
          <a:p>
            <a:pPr marL="171450" indent="-171450">
              <a:buFont typeface="Arial" panose="020B0604020202020204" pitchFamily="34" charset="0"/>
              <a:buChar char="•"/>
            </a:pPr>
            <a:r>
              <a:rPr lang="en-US" dirty="0"/>
              <a:t>re-reading the whole sentence to check for accuracy or any editing required.</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Sentence dictation: </a:t>
            </a:r>
            <a:r>
              <a:rPr lang="en-US" b="1" dirty="0"/>
              <a:t>Tiff said to get off the stuff.</a:t>
            </a:r>
          </a:p>
          <a:p>
            <a:endParaRPr lang="en-US"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identify the words </a:t>
            </a:r>
            <a:r>
              <a:rPr lang="en-US" b="1" dirty="0"/>
              <a:t>Tiff</a:t>
            </a:r>
            <a:r>
              <a:rPr lang="en-US" b="0" dirty="0"/>
              <a:t>,</a:t>
            </a:r>
            <a:r>
              <a:rPr lang="en-US" b="1" dirty="0"/>
              <a:t> off </a:t>
            </a:r>
            <a:r>
              <a:rPr lang="en-US" b="0" dirty="0"/>
              <a:t>and</a:t>
            </a:r>
            <a:r>
              <a:rPr lang="en-US" b="1" dirty="0"/>
              <a:t> stuff </a:t>
            </a:r>
            <a:r>
              <a:rPr lang="en-US" dirty="0"/>
              <a:t>as words where the </a:t>
            </a:r>
            <a:r>
              <a:rPr lang="en-US" b="1" dirty="0"/>
              <a:t>f</a:t>
            </a:r>
            <a:r>
              <a:rPr lang="en-US" dirty="0"/>
              <a:t> will be doubled using the floss spelling generalisation</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If students are able they can extend the sentence or write additional sentences containing the target spelling for the lesson.</a:t>
            </a:r>
          </a:p>
          <a:p>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Review writing short and long vowel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Choose a vowel, for example, </a:t>
            </a:r>
            <a:r>
              <a:rPr lang="en-US" sz="1200" b="1" dirty="0">
                <a:effectLst/>
                <a:latin typeface="+mn-lt"/>
                <a:ea typeface="Aptos" panose="020B0004020202020204" pitchFamily="34" charset="0"/>
                <a:cs typeface="Aptos" panose="020B0004020202020204" pitchFamily="34" charset="0"/>
              </a:rPr>
              <a:t>a</a:t>
            </a:r>
            <a:r>
              <a:rPr lang="en-US" sz="1200" b="0" dirty="0">
                <a:effectLst/>
                <a:latin typeface="+mn-lt"/>
                <a:ea typeface="Aptos" panose="020B0004020202020204" pitchFamily="34" charset="0"/>
                <a:cs typeface="Aptos" panose="020B0004020202020204" pitchFamily="34" charset="0"/>
              </a:rPr>
              <a:t>.</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dirty="0">
                <a:effectLst/>
                <a:latin typeface="+mn-lt"/>
                <a:ea typeface="Aptos" panose="020B0004020202020204" pitchFamily="34" charset="0"/>
                <a:cs typeface="Aptos" panose="020B0004020202020204" pitchFamily="34" charset="0"/>
              </a:rPr>
              <a:t>/a/* and /ā/.**</a:t>
            </a:r>
            <a:r>
              <a:rPr lang="en-US" sz="1200" dirty="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dirty="0">
                <a:effectLst/>
                <a:latin typeface="+mn-lt"/>
                <a:ea typeface="Aptos" panose="020B0004020202020204" pitchFamily="34" charset="0"/>
                <a:cs typeface="Aptos" panose="020B0004020202020204" pitchFamily="34" charset="0"/>
              </a:rPr>
            </a:br>
            <a:r>
              <a:rPr lang="en-US" sz="1200" dirty="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dirty="0">
                <a:effectLst/>
                <a:latin typeface="+mn-lt"/>
                <a:ea typeface="Aptos" panose="020B0004020202020204" pitchFamily="34" charset="0"/>
                <a:cs typeface="Aptos" panose="020B0004020202020204" pitchFamily="34" charset="0"/>
              </a:rPr>
            </a:br>
            <a:r>
              <a:rPr lang="en-US" sz="1200" dirty="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dirty="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dirty="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pairs of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/e/, long sound/</a:t>
            </a:r>
            <a:r>
              <a:rPr lang="en-US" sz="1200" dirty="0">
                <a:effectLst/>
                <a:latin typeface="+mn-lt"/>
                <a:ea typeface="Calibri" panose="020F0502020204030204" pitchFamily="34" charset="0"/>
                <a:cs typeface="Calibri" panose="020F0502020204030204" pitchFamily="34" charset="0"/>
              </a:rPr>
              <a:t>ē/</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a:t>
            </a:r>
            <a:r>
              <a:rPr lang="en-US" sz="1200" dirty="0" err="1">
                <a:effectLst/>
                <a:latin typeface="+mn-lt"/>
                <a:ea typeface="Aptos" panose="020B0004020202020204" pitchFamily="34" charset="0"/>
                <a:cs typeface="Aptos" panose="020B0004020202020204" pitchFamily="34" charset="0"/>
              </a:rPr>
              <a:t>i</a:t>
            </a:r>
            <a:r>
              <a:rPr lang="en-US" sz="1200" dirty="0">
                <a:effectLst/>
                <a:latin typeface="+mn-lt"/>
                <a:ea typeface="Aptos" panose="020B0004020202020204" pitchFamily="34" charset="0"/>
                <a:cs typeface="Aptos" panose="020B0004020202020204" pitchFamily="34" charset="0"/>
              </a:rPr>
              <a:t>/, long sound </a:t>
            </a:r>
            <a:r>
              <a:rPr lang="en-US" sz="1200" dirty="0">
                <a:effectLst/>
                <a:latin typeface="+mn-lt"/>
                <a:ea typeface="Calibri" panose="020F0502020204030204" pitchFamily="34" charset="0"/>
                <a:cs typeface="Calibri" panose="020F0502020204030204" pitchFamily="34" charset="0"/>
              </a:rPr>
              <a:t>/</a:t>
            </a:r>
            <a:r>
              <a:rPr lang="en-US" sz="1200" dirty="0">
                <a:effectLst/>
                <a:latin typeface="+mn-lt"/>
                <a:ea typeface="Calibri" panose="020F0502020204030204" pitchFamily="34" charset="0"/>
                <a:cs typeface="Arial" panose="020B0604020202020204" pitchFamily="34" charset="0"/>
              </a:rPr>
              <a:t>ī/</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/o/, long sound</a:t>
            </a:r>
            <a:r>
              <a:rPr lang="en-US" sz="1200" dirty="0">
                <a:effectLst/>
                <a:latin typeface="+mn-lt"/>
                <a:ea typeface="Calibri" panose="020F0502020204030204" pitchFamily="34" charset="0"/>
                <a:cs typeface="Arial" panose="020B0604020202020204" pitchFamily="34" charset="0"/>
              </a:rPr>
              <a:t>/</a:t>
            </a:r>
            <a:r>
              <a:rPr lang="en-US" sz="1200" dirty="0">
                <a:effectLst/>
                <a:latin typeface="+mn-lt"/>
                <a:ea typeface="Calibri" panose="020F0502020204030204" pitchFamily="34" charset="0"/>
                <a:cs typeface="Calibri" panose="020F0502020204030204" pitchFamily="34" charset="0"/>
              </a:rPr>
              <a:t>ō/ </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/u/, long sound</a:t>
            </a:r>
            <a:r>
              <a:rPr lang="en-US" sz="1200" dirty="0">
                <a:effectLst/>
                <a:latin typeface="+mn-lt"/>
                <a:ea typeface="Calibri" panose="020F0502020204030204" pitchFamily="34" charset="0"/>
                <a:cs typeface="Calibri" panose="020F0502020204030204" pitchFamily="34" charset="0"/>
              </a:rPr>
              <a:t>/ū/</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they </a:t>
            </a:r>
            <a:r>
              <a:rPr lang="en-US" sz="1200" dirty="0" err="1">
                <a:effectLst/>
                <a:latin typeface="+mn-lt"/>
                <a:ea typeface="Aptos" panose="020B0004020202020204" pitchFamily="34" charset="0"/>
                <a:cs typeface="Aptos" panose="020B0004020202020204" pitchFamily="34" charset="0"/>
              </a:rPr>
              <a:t>categorise</a:t>
            </a:r>
            <a:r>
              <a:rPr lang="en-US" sz="1200" dirty="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*Short-sound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**Long-sound h</a:t>
            </a:r>
            <a:r>
              <a:rPr lang="en-US" dirty="0">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puff</a:t>
            </a:r>
            <a:r>
              <a:rPr lang="en-US" sz="1200" b="0" dirty="0">
                <a:effectLst/>
                <a:latin typeface="+mn-lt"/>
                <a:cs typeface="Times New Roman" panose="02020603050405020304" pitchFamily="18" charset="0"/>
              </a:rPr>
              <a:t>, </a:t>
            </a:r>
            <a:r>
              <a:rPr lang="en-US" sz="1200" b="1" dirty="0">
                <a:effectLst/>
                <a:latin typeface="+mn-lt"/>
                <a:cs typeface="Times New Roman" panose="02020603050405020304" pitchFamily="18" charset="0"/>
              </a:rPr>
              <a:t>off</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gruff</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dirty="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dirty="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dirty="0" err="1">
                <a:solidFill>
                  <a:srgbClr val="404040"/>
                </a:solidFill>
                <a:effectLst/>
                <a:latin typeface="+mn-lt"/>
                <a:ea typeface="Calibri" panose="020F0502020204030204" pitchFamily="34" charset="0"/>
                <a:cs typeface="Times New Roman" panose="02020603050405020304" pitchFamily="18" charset="0"/>
              </a:rPr>
              <a:t>generalisation</a:t>
            </a:r>
            <a:r>
              <a:rPr lang="en-US" sz="1200" dirty="0">
                <a:solidFill>
                  <a:srgbClr val="404040"/>
                </a:solidFill>
                <a:effectLst/>
                <a:latin typeface="+mn-lt"/>
                <a:ea typeface="Calibri" panose="020F0502020204030204" pitchFamily="34" charset="0"/>
                <a:cs typeface="Times New Roman" panose="02020603050405020304" pitchFamily="18" charset="0"/>
              </a:rPr>
              <a:t>. </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cuff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puff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cliff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The fluff is on your cuff.</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pPr marL="0" indent="0" algn="l">
              <a:spcBef>
                <a:spcPts val="100"/>
              </a:spcBef>
              <a:spcAft>
                <a:spcPts val="400"/>
              </a:spcAft>
              <a:buFont typeface="Arial"/>
              <a:buNone/>
            </a:pPr>
            <a:endParaRPr lang="en-US" b="0" dirty="0"/>
          </a:p>
          <a:p>
            <a:pPr marL="374650" indent="-230505" algn="l">
              <a:spcBef>
                <a:spcPts val="100"/>
              </a:spcBef>
              <a:spcAft>
                <a:spcPts val="400"/>
              </a:spcAft>
            </a:pPr>
            <a:endParaRPr lang="en-US"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935775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/kw/ (</a:t>
            </a:r>
            <a:r>
              <a:rPr lang="en-US" sz="1200" b="1" dirty="0" err="1">
                <a:effectLst/>
                <a:latin typeface="+mn-lt"/>
                <a:ea typeface="Aptos" panose="020B0004020202020204" pitchFamily="34" charset="0"/>
                <a:cs typeface="Aptos" panose="020B0004020202020204" pitchFamily="34" charset="0"/>
              </a:rPr>
              <a:t>qu</a:t>
            </a:r>
            <a:r>
              <a:rPr lang="en-US" sz="1200" dirty="0">
                <a:effectLst/>
                <a:latin typeface="+mn-lt"/>
                <a:ea typeface="Aptos" panose="020B0004020202020204" pitchFamily="34" charset="0"/>
                <a:cs typeface="Aptos" panose="020B0004020202020204" pitchFamily="34" charset="0"/>
              </a:rPr>
              <a:t>), /</a:t>
            </a:r>
            <a:r>
              <a:rPr lang="en-US" sz="1200" dirty="0" err="1">
                <a:effectLst/>
                <a:latin typeface="+mn-lt"/>
                <a:ea typeface="Aptos" panose="020B0004020202020204" pitchFamily="34" charset="0"/>
                <a:cs typeface="Aptos" panose="020B0004020202020204" pitchFamily="34" charset="0"/>
              </a:rPr>
              <a:t>ks</a:t>
            </a:r>
            <a:r>
              <a:rPr lang="en-US" sz="1200" dirty="0">
                <a:effectLst/>
                <a:latin typeface="+mn-lt"/>
                <a:ea typeface="Aptos" panose="020B0004020202020204" pitchFamily="34" charset="0"/>
                <a:cs typeface="Aptos" panose="020B0004020202020204" pitchFamily="34" charset="0"/>
              </a:rPr>
              <a:t>/ (</a:t>
            </a:r>
            <a:r>
              <a:rPr lang="en-US" sz="1200" b="1" dirty="0">
                <a:effectLst/>
                <a:latin typeface="+mn-lt"/>
                <a:ea typeface="Aptos" panose="020B0004020202020204" pitchFamily="34" charset="0"/>
                <a:cs typeface="Aptos" panose="020B0004020202020204" pitchFamily="34" charset="0"/>
              </a:rPr>
              <a:t>x</a:t>
            </a:r>
            <a:r>
              <a:rPr lang="en-US" sz="1200" dirty="0">
                <a:effectLst/>
                <a:latin typeface="+mn-lt"/>
                <a:ea typeface="Aptos" panose="020B0004020202020204" pitchFamily="34" charset="0"/>
                <a:cs typeface="Aptos" panose="020B0004020202020204" pitchFamily="34" charset="0"/>
              </a:rPr>
              <a:t>)</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/n/, /</a:t>
            </a:r>
            <a:r>
              <a:rPr lang="en-US" dirty="0">
                <a:latin typeface="Calibri" panose="020F0502020204030204" pitchFamily="34" charset="0"/>
                <a:ea typeface="Calibri" panose="020F0502020204030204" pitchFamily="34" charset="0"/>
                <a:cs typeface="Calibri" panose="020F0502020204030204" pitchFamily="34" charset="0"/>
              </a:rPr>
              <a:t>ō</a:t>
            </a:r>
            <a:r>
              <a:rPr lang="en-US" dirty="0"/>
              <a:t>/, </a:t>
            </a:r>
            <a:r>
              <a:rPr lang="en-US" b="1" dirty="0"/>
              <a:t>no</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mix</a:t>
            </a:r>
            <a:r>
              <a:rPr lang="en-US" b="0" dirty="0"/>
              <a:t>,</a:t>
            </a:r>
            <a:r>
              <a:rPr lang="en-US" b="1" dirty="0"/>
              <a:t> quack</a:t>
            </a:r>
            <a:r>
              <a:rPr lang="en-US" b="0" dirty="0"/>
              <a:t>,</a:t>
            </a:r>
            <a:r>
              <a:rPr lang="en-US" b="1" dirty="0"/>
              <a:t> go</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-s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b="1" i="1" dirty="0"/>
              <a:t>-s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dog</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Dogs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dog.</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4.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6.pn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5.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04698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927DF370-9752-551D-A856-CD8D5AF6CE4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2AFBF4D6-D0C7-554C-67D6-E25CB44D6F1C}"/>
              </a:ext>
            </a:extLst>
          </p:cNvPr>
          <p:cNvPicPr>
            <a:picLocks noChangeAspect="1"/>
          </p:cNvPicPr>
          <p:nvPr userDrawn="1"/>
        </p:nvPicPr>
        <p:blipFill>
          <a:blip r:embed="rId5"/>
          <a:stretch>
            <a:fillRect/>
          </a:stretch>
        </p:blipFill>
        <p:spPr>
          <a:xfrm>
            <a:off x="10025262" y="269789"/>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0271B578-5D63-88C4-2DFD-1ECCDA0DD0D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C123B056-4641-2C40-B808-0EDE0B7450E0}"/>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4853BEBE-A751-9687-9A58-D513823C6E2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919B417-B22A-A8D4-060E-8E1EA307C9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66263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272729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0271B578-5D63-88C4-2DFD-1ECCDA0DD0D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C123B056-4641-2C40-B808-0EDE0B7450E0}"/>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4853BEBE-A751-9687-9A58-D513823C6E2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919B417-B22A-A8D4-060E-8E1EA307C9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19055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3">
            <a:extLst>
              <a:ext uri="{FF2B5EF4-FFF2-40B4-BE49-F238E27FC236}">
                <a16:creationId xmlns:a16="http://schemas.microsoft.com/office/drawing/2014/main" id="{7312858D-8E46-ADC5-80B5-92AB68D598B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3">
            <a:extLst>
              <a:ext uri="{FF2B5EF4-FFF2-40B4-BE49-F238E27FC236}">
                <a16:creationId xmlns:a16="http://schemas.microsoft.com/office/drawing/2014/main" id="{74C05FA0-1F90-8221-BB7C-38AC9283945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E1FC7589-5519-A533-C02C-239940B3C30E}"/>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CE0BC138-207C-47D8-6324-92F08AB9F04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3">
            <a:extLst>
              <a:ext uri="{FF2B5EF4-FFF2-40B4-BE49-F238E27FC236}">
                <a16:creationId xmlns:a16="http://schemas.microsoft.com/office/drawing/2014/main" id="{165D85EB-7ABC-B470-F72E-4CFEFFC1327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947ADDB-9FBE-BC46-B53A-5CE29DD7E02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A68E4F35-1732-7769-DE93-B072220AD90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6591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23A690F9-5D59-4BCB-1055-908F2CAF3F6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394D540B-A05B-6D23-D36D-380AD875E46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98841CE0-8A96-3A04-5BAE-DE5CAF78B4B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BDF7A60A-4BA7-EA22-1D97-D115071289F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906A3FE2-B1BC-9D7C-8E58-9FD64AE487E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613F5C2C-3EEA-AECE-B40E-CC8880D62470}"/>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9399CE23-5069-CC99-85CA-0474310B9CC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B23EE6B0-EDE7-956E-4776-8B129643433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F0384A2-DD0A-9C3A-899E-4402B71C373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386C6441-96E9-A47F-2D61-7B9C53C5D656}"/>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B364C307-3E76-D33F-E570-78E2FFE329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CD11494A-B018-B5C4-55DA-9629E300E5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2441691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D6061CB8-CF52-CD79-A7D7-8E54B288D0B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DED10773-4C97-FDA6-30DE-4752FD4A6B0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5FFEC561-AB6E-9789-0C6B-92B659B3D6E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E28850F8-7FE7-85E5-F9EB-0D8ADE03D5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A2B778AB-3C32-3D22-E4E5-60051C0AE36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6D401129-60F1-EEAA-DF17-6309905700E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8D7068CE-8354-F30B-5D6D-CDBA35233F87}"/>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C992D417-078B-93C2-12A7-6017030B1DD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764321FB-53AD-3B17-E566-DD9C91397427}"/>
              </a:ext>
            </a:extLst>
          </p:cNvPr>
          <p:cNvPicPr>
            <a:picLocks noChangeAspect="1"/>
          </p:cNvPicPr>
          <p:nvPr userDrawn="1"/>
        </p:nvPicPr>
        <p:blipFill>
          <a:blip r:embed="rId6"/>
          <a:stretch>
            <a:fillRect/>
          </a:stretch>
        </p:blipFill>
        <p:spPr>
          <a:xfrm>
            <a:off x="9065621" y="269788"/>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4D6029A0-AD0D-10AA-AAF6-4430874E294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D6CD15AD-914E-52A2-91D4-3AA10C9F16D9}"/>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24/07/2025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672" r:id="rId3"/>
    <p:sldLayoutId id="2147483696" r:id="rId4"/>
    <p:sldLayoutId id="2147483697" r:id="rId5"/>
    <p:sldLayoutId id="2147483705" r:id="rId6"/>
    <p:sldLayoutId id="2147483709" r:id="rId7"/>
    <p:sldLayoutId id="2147483715" r:id="rId8"/>
    <p:sldLayoutId id="2147483716" r:id="rId9"/>
    <p:sldLayoutId id="2147483717" r:id="rId10"/>
    <p:sldLayoutId id="2147483718" r:id="rId11"/>
    <p:sldLayoutId id="2147483724" r:id="rId12"/>
    <p:sldLayoutId id="2147483698" r:id="rId13"/>
    <p:sldLayoutId id="2147483703" r:id="rId14"/>
    <p:sldLayoutId id="2147483699" r:id="rId15"/>
    <p:sldLayoutId id="2147483701" r:id="rId16"/>
    <p:sldLayoutId id="2147483702" r:id="rId17"/>
    <p:sldLayoutId id="2147483704" r:id="rId18"/>
    <p:sldLayoutId id="2147483708" r:id="rId19"/>
    <p:sldLayoutId id="2147483711" r:id="rId20"/>
    <p:sldLayoutId id="2147483712" r:id="rId21"/>
    <p:sldLayoutId id="2147483713" r:id="rId22"/>
    <p:sldLayoutId id="2147483691" r:id="rId23"/>
    <p:sldLayoutId id="2147483714" r:id="rId24"/>
    <p:sldLayoutId id="2147483723" r:id="rId25"/>
    <p:sldLayoutId id="2147483692" r:id="rId26"/>
    <p:sldLayoutId id="2147483693" r:id="rId27"/>
    <p:sldLayoutId id="2147483694"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customXml" Target="../ink/ink2.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2.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tags" Target="../tags/tag4.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tags" Target="../tags/tag13.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tags" Target="../tags/tag14.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tags" Target="../tags/tag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43.png"/><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1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tags" Target="../tags/tag23.xml"/><Relationship Id="rId5" Type="http://schemas.openxmlformats.org/officeDocument/2006/relationships/image" Target="../media/image30.sv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40.xml"/><Relationship Id="rId7" Type="http://schemas.openxmlformats.org/officeDocument/2006/relationships/image" Target="../media/image17.svg"/><Relationship Id="rId12" Type="http://schemas.openxmlformats.org/officeDocument/2006/relationships/image" Target="../media/image40.png"/><Relationship Id="rId2" Type="http://schemas.openxmlformats.org/officeDocument/2006/relationships/slideLayout" Target="../slideLayouts/slideLayout23.xml"/><Relationship Id="rId1" Type="http://schemas.openxmlformats.org/officeDocument/2006/relationships/tags" Target="../tags/tag25.xml"/><Relationship Id="rId6" Type="http://schemas.openxmlformats.org/officeDocument/2006/relationships/image" Target="../media/image16.png"/><Relationship Id="rId11" Type="http://schemas.openxmlformats.org/officeDocument/2006/relationships/image" Target="../media/image42.png"/><Relationship Id="rId5" Type="http://schemas.openxmlformats.org/officeDocument/2006/relationships/image" Target="../media/image46.svg"/><Relationship Id="rId10" Type="http://schemas.openxmlformats.org/officeDocument/2006/relationships/image" Target="../media/image38.png"/><Relationship Id="rId4" Type="http://schemas.openxmlformats.org/officeDocument/2006/relationships/image" Target="../media/image45.png"/><Relationship Id="rId9" Type="http://schemas.openxmlformats.org/officeDocument/2006/relationships/image" Target="../media/image19.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9.xml"/><Relationship Id="rId1" Type="http://schemas.openxmlformats.org/officeDocument/2006/relationships/tags" Target="../tags/tag26.xml"/><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51.svg"/><Relationship Id="rId2" Type="http://schemas.openxmlformats.org/officeDocument/2006/relationships/slideLayout" Target="../slideLayouts/slideLayout4.xml"/><Relationship Id="rId1" Type="http://schemas.openxmlformats.org/officeDocument/2006/relationships/tags" Target="../tags/tag27.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F77C677-0A5A-8E72-C72C-B9A629BB78CE}"/>
              </a:ext>
            </a:extLst>
          </p:cNvPr>
          <p:cNvSpPr>
            <a:spLocks noGrp="1"/>
          </p:cNvSpPr>
          <p:nvPr>
            <p:ph type="title"/>
          </p:nvPr>
        </p:nvSpPr>
        <p:spPr/>
        <p:txBody>
          <a:bodyPr/>
          <a:lstStyle/>
          <a:p>
            <a:r>
              <a:rPr lang="en-AU" sz="800" dirty="0">
                <a:solidFill>
                  <a:srgbClr val="E8EAED"/>
                </a:solidFill>
                <a:latin typeface="+mn-lt"/>
              </a:rPr>
              <a:t>Slide 1 Start of presentation, ff says /f/</a:t>
            </a:r>
          </a:p>
        </p:txBody>
      </p:sp>
      <p:sp>
        <p:nvSpPr>
          <p:cNvPr id="10" name="TextBox 9">
            <a:extLst>
              <a:ext uri="{FF2B5EF4-FFF2-40B4-BE49-F238E27FC236}">
                <a16:creationId xmlns:a16="http://schemas.microsoft.com/office/drawing/2014/main" id="{2BE90C60-EC94-1316-37CC-BCBFA6787ACF}"/>
              </a:ext>
            </a:extLst>
          </p:cNvPr>
          <p:cNvSpPr txBox="1"/>
          <p:nvPr/>
        </p:nvSpPr>
        <p:spPr>
          <a:xfrm>
            <a:off x="897990" y="2787786"/>
            <a:ext cx="4862015" cy="1836400"/>
          </a:xfrm>
          <a:prstGeom prst="rect">
            <a:avLst/>
          </a:prstGeom>
          <a:noFill/>
        </p:spPr>
        <p:txBody>
          <a:bodyPr wrap="square">
            <a:spAutoFit/>
          </a:bodyPr>
          <a:lstStyle/>
          <a:p>
            <a:pPr algn="ctr">
              <a:spcBef>
                <a:spcPts val="400"/>
              </a:spcBef>
              <a:defRPr/>
            </a:pPr>
            <a:r>
              <a:rPr lang="en-US" sz="2600" dirty="0">
                <a:solidFill>
                  <a:prstClr val="black"/>
                </a:solidFill>
                <a:latin typeface="Calibri" panose="020F0502020204030204"/>
              </a:rPr>
              <a:t>q   x   -s suffix </a:t>
            </a:r>
            <a:br>
              <a:rPr lang="en-US" sz="2600" dirty="0">
                <a:solidFill>
                  <a:prstClr val="black"/>
                </a:solidFill>
                <a:latin typeface="Calibri" panose="020F0502020204030204"/>
              </a:rPr>
            </a:br>
            <a:r>
              <a:rPr lang="en-US" sz="2600" dirty="0">
                <a:solidFill>
                  <a:prstClr val="black"/>
                </a:solidFill>
                <a:latin typeface="Calibri" panose="020F0502020204030204"/>
              </a:rPr>
              <a:t>Short and long vowels</a:t>
            </a:r>
            <a:br>
              <a:rPr lang="en-US" sz="2600" dirty="0">
                <a:solidFill>
                  <a:prstClr val="black"/>
                </a:solidFill>
                <a:latin typeface="Calibri" panose="020F0502020204030204"/>
              </a:rPr>
            </a:br>
            <a:r>
              <a:rPr lang="en-US" sz="2600" dirty="0">
                <a:solidFill>
                  <a:prstClr val="black"/>
                </a:solidFill>
                <a:latin typeface="Calibri" panose="020F0502020204030204"/>
              </a:rPr>
              <a:t>Open/closed one-syllable words</a:t>
            </a:r>
            <a:br>
              <a:rPr lang="en-US" sz="2600" dirty="0">
                <a:solidFill>
                  <a:prstClr val="black"/>
                </a:solidFill>
                <a:latin typeface="Calibri" panose="020F0502020204030204"/>
              </a:rPr>
            </a:br>
            <a:r>
              <a:rPr lang="en-US" sz="2600" dirty="0">
                <a:solidFill>
                  <a:prstClr val="black"/>
                </a:solidFill>
                <a:latin typeface="Calibri" panose="020F0502020204030204"/>
              </a:rPr>
              <a:t>one    your    she    what</a:t>
            </a:r>
            <a:r>
              <a:rPr kumimoji="0" lang="en-US" sz="3200" b="0" i="0" u="none" strike="noStrike" kern="1200" cap="none" spc="0" normalizeH="0" baseline="0" noProof="0" dirty="0">
                <a:ln>
                  <a:noFill/>
                </a:ln>
                <a:solidFill>
                  <a:srgbClr val="0E1E42"/>
                </a:solidFill>
                <a:effectLst/>
                <a:uLnTx/>
                <a:uFillTx/>
                <a:latin typeface="Calibri" panose="020F0502020204030204"/>
                <a:ea typeface="+mn-ea"/>
                <a:cs typeface="+mn-cs"/>
              </a:rPr>
              <a:t> </a:t>
            </a:r>
          </a:p>
        </p:txBody>
      </p:sp>
      <p:sp>
        <p:nvSpPr>
          <p:cNvPr id="8" name="TextBox 7">
            <a:extLst>
              <a:ext uri="{FF2B5EF4-FFF2-40B4-BE49-F238E27FC236}">
                <a16:creationId xmlns:a16="http://schemas.microsoft.com/office/drawing/2014/main" id="{9E01FC0F-E7E3-5AA4-0481-231FF80086DB}"/>
              </a:ext>
            </a:extLst>
          </p:cNvPr>
          <p:cNvSpPr txBox="1"/>
          <p:nvPr/>
        </p:nvSpPr>
        <p:spPr>
          <a:xfrm>
            <a:off x="6125029" y="3581012"/>
            <a:ext cx="5820229"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ff says /f/    where</a:t>
            </a:r>
            <a:endParaRPr kumimoji="0" lang="en-AU" sz="40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10 Review</a:t>
            </a:r>
            <a:endParaRPr lang="en-AU" sz="800" dirty="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pegs   fins   vats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11 Review</a:t>
            </a:r>
            <a:endParaRPr lang="en-AU" sz="800" dirty="0">
              <a:solidFill>
                <a:srgbClr val="E8EAED"/>
              </a:solidFill>
              <a:latin typeface="+mn-lt"/>
            </a:endParaRPr>
          </a:p>
        </p:txBody>
      </p:sp>
      <p:grpSp>
        <p:nvGrpSpPr>
          <p:cNvPr id="2" name="Group 1" descr="cups hens rods">
            <a:extLst>
              <a:ext uri="{FF2B5EF4-FFF2-40B4-BE49-F238E27FC236}">
                <a16:creationId xmlns:a16="http://schemas.microsoft.com/office/drawing/2014/main" id="{F0089D4E-B176-E0D2-C722-A84F869BA1A1}"/>
              </a:ext>
            </a:extLst>
          </p:cNvPr>
          <p:cNvGrpSpPr/>
          <p:nvPr/>
        </p:nvGrpSpPr>
        <p:grpSpPr>
          <a:xfrm>
            <a:off x="269052" y="1950977"/>
            <a:ext cx="11358680" cy="2956045"/>
            <a:chOff x="269052" y="1950977"/>
            <a:chExt cx="11358680" cy="2956045"/>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9052" y="2377233"/>
              <a:ext cx="2330690" cy="2330690"/>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60569" y="1950977"/>
              <a:ext cx="3470861" cy="2956045"/>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96300" y="2601117"/>
              <a:ext cx="3131432" cy="2106806"/>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C8211-0224-4CDE-D3F5-01131CBDDA5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12 Review</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she  one  what  your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CFA8E3-5AEB-D20D-D6B7-F3E295AD0CAD}"/>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13 Review</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1498983"/>
            <a:ext cx="11601450" cy="45243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Your six pigs are in one pen. They can go with Nim and she can pat the pets.</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44B6F595-128F-21FC-DA24-77A0A7BC69B5}"/>
                  </a:ext>
                  <a:ext uri="{C183D7F6-B498-43B3-948B-1728B52AA6E4}">
                    <adec:decorative xmlns:adec="http://schemas.microsoft.com/office/drawing/2017/decorative" val="1"/>
                  </a:ext>
                </a:extLst>
              </p14:cNvPr>
              <p14:cNvContentPartPr/>
              <p14:nvPr/>
            </p14:nvContentPartPr>
            <p14:xfrm>
              <a:off x="1842397" y="4459320"/>
              <a:ext cx="360" cy="360"/>
            </p14:xfrm>
          </p:contentPart>
        </mc:Choice>
        <mc:Fallback xmlns="">
          <p:pic>
            <p:nvPicPr>
              <p:cNvPr id="4" name="Ink 3">
                <a:extLst>
                  <a:ext uri="{FF2B5EF4-FFF2-40B4-BE49-F238E27FC236}">
                    <a16:creationId xmlns:a16="http://schemas.microsoft.com/office/drawing/2014/main" id="{44B6F595-128F-21FC-DA24-77A0A7BC69B5}"/>
                  </a:ext>
                  <a:ext uri="{C183D7F6-B498-43B3-948B-1728B52AA6E4}">
                    <adec:decorative xmlns:adec="http://schemas.microsoft.com/office/drawing/2017/decorative" val="1"/>
                  </a:ext>
                </a:extLst>
              </p:cNvPr>
              <p:cNvPicPr/>
              <p:nvPr/>
            </p:nvPicPr>
            <p:blipFill>
              <a:blip r:embed="rId4"/>
              <a:stretch>
                <a:fillRect/>
              </a:stretch>
            </p:blipFill>
            <p:spPr>
              <a:xfrm>
                <a:off x="1833397" y="44503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26DC3E90-19C6-0CD9-7B3A-654DE85BFFD4}"/>
                  </a:ext>
                  <a:ext uri="{C183D7F6-B498-43B3-948B-1728B52AA6E4}">
                    <adec:decorative xmlns:adec="http://schemas.microsoft.com/office/drawing/2017/decorative" val="1"/>
                  </a:ext>
                </a:extLst>
              </p14:cNvPr>
              <p14:cNvContentPartPr/>
              <p14:nvPr/>
            </p14:nvContentPartPr>
            <p14:xfrm>
              <a:off x="731437" y="4529520"/>
              <a:ext cx="360" cy="360"/>
            </p14:xfrm>
          </p:contentPart>
        </mc:Choice>
        <mc:Fallback xmlns="">
          <p:pic>
            <p:nvPicPr>
              <p:cNvPr id="5" name="Ink 4">
                <a:extLst>
                  <a:ext uri="{FF2B5EF4-FFF2-40B4-BE49-F238E27FC236}">
                    <a16:creationId xmlns:a16="http://schemas.microsoft.com/office/drawing/2014/main" id="{26DC3E90-19C6-0CD9-7B3A-654DE85BFFD4}"/>
                  </a:ext>
                  <a:ext uri="{C183D7F6-B498-43B3-948B-1728B52AA6E4}">
                    <adec:decorative xmlns:adec="http://schemas.microsoft.com/office/drawing/2017/decorative" val="1"/>
                  </a:ext>
                </a:extLst>
              </p:cNvPr>
              <p:cNvPicPr/>
              <p:nvPr/>
            </p:nvPicPr>
            <p:blipFill>
              <a:blip r:embed="rId4"/>
              <a:stretch>
                <a:fillRect/>
              </a:stretch>
            </p:blipFill>
            <p:spPr>
              <a:xfrm>
                <a:off x="722437" y="4520520"/>
                <a:ext cx="18000" cy="18000"/>
              </a:xfrm>
              <a:prstGeom prst="rect">
                <a:avLst/>
              </a:prstGeom>
            </p:spPr>
          </p:pic>
        </mc:Fallback>
      </mc:AlternateContent>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966B81-0638-9985-178B-A448C508543D}"/>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14 Review</a:t>
            </a:r>
            <a:endParaRPr lang="en-AU" sz="800" dirty="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dirty="0">
                <a:solidFill>
                  <a:srgbClr val="E8EAED"/>
                </a:solidFill>
                <a:latin typeface="+mn-lt"/>
              </a:rPr>
              <a:t>Slide 15 End of review, start of lesson</a:t>
            </a:r>
            <a:endParaRPr lang="en-AU" sz="800" dirty="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D6412-09DB-8C60-3F46-B64585FD281B}"/>
              </a:ext>
            </a:extLst>
          </p:cNvPr>
          <p:cNvSpPr>
            <a:spLocks noGrp="1"/>
          </p:cNvSpPr>
          <p:nvPr>
            <p:ph type="title"/>
          </p:nvPr>
        </p:nvSpPr>
        <p:spPr/>
        <p:txBody>
          <a:bodyPr/>
          <a:lstStyle/>
          <a:p>
            <a:r>
              <a:rPr lang="en-AU" sz="800" dirty="0">
                <a:solidFill>
                  <a:srgbClr val="E8EAED"/>
                </a:solidFill>
                <a:latin typeface="+mn-lt"/>
              </a:rPr>
              <a:t>Slide 16 Phonemic awareness</a:t>
            </a:r>
          </a:p>
        </p:txBody>
      </p:sp>
      <p:pic>
        <p:nvPicPr>
          <p:cNvPr id="7" name="Picture 6">
            <a:extLst>
              <a:ext uri="{FF2B5EF4-FFF2-40B4-BE49-F238E27FC236}">
                <a16:creationId xmlns:a16="http://schemas.microsoft.com/office/drawing/2014/main" id="{1C1C6EBE-76F9-C8D9-2B84-5A758B54B7F6}"/>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27672" y="2937673"/>
            <a:ext cx="1432684" cy="1432684"/>
          </a:xfrm>
          <a:prstGeom prst="rect">
            <a:avLst/>
          </a:prstGeom>
        </p:spPr>
      </p:pic>
      <p:grpSp>
        <p:nvGrpSpPr>
          <p:cNvPr id="12" name="Group 11" descr="Four shapes in a row: one square, one circle and two squares with two circular arrows inside each of them to indicate swapping">
            <a:extLst>
              <a:ext uri="{FF2B5EF4-FFF2-40B4-BE49-F238E27FC236}">
                <a16:creationId xmlns:a16="http://schemas.microsoft.com/office/drawing/2014/main" id="{6B7DE36F-F46C-4F68-326E-84D53CF02BE2}"/>
              </a:ext>
            </a:extLst>
          </p:cNvPr>
          <p:cNvGrpSpPr/>
          <p:nvPr/>
        </p:nvGrpSpPr>
        <p:grpSpPr>
          <a:xfrm>
            <a:off x="2433056" y="2878709"/>
            <a:ext cx="6843204" cy="1541932"/>
            <a:chOff x="2433056" y="2878709"/>
            <a:chExt cx="6843204" cy="1541932"/>
          </a:xfrm>
        </p:grpSpPr>
        <p:grpSp>
          <p:nvGrpSpPr>
            <p:cNvPr id="13" name="Group 12">
              <a:extLst>
                <a:ext uri="{FF2B5EF4-FFF2-40B4-BE49-F238E27FC236}">
                  <a16:creationId xmlns:a16="http://schemas.microsoft.com/office/drawing/2014/main" id="{F99F71F7-FC28-99EE-EFCB-72FF84E197D3}"/>
                </a:ext>
              </a:extLst>
            </p:cNvPr>
            <p:cNvGrpSpPr/>
            <p:nvPr/>
          </p:nvGrpSpPr>
          <p:grpSpPr>
            <a:xfrm>
              <a:off x="2433056" y="2878709"/>
              <a:ext cx="6843204" cy="1541932"/>
              <a:chOff x="2433056" y="2878709"/>
              <a:chExt cx="6843204" cy="1541932"/>
            </a:xfrm>
          </p:grpSpPr>
          <p:sp>
            <p:nvSpPr>
              <p:cNvPr id="16" name="Rounded Rectangle 13">
                <a:extLst>
                  <a:ext uri="{FF2B5EF4-FFF2-40B4-BE49-F238E27FC236}">
                    <a16:creationId xmlns:a16="http://schemas.microsoft.com/office/drawing/2014/main" id="{FA674DE1-9E79-CC69-1094-ECDD196E333E}"/>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9593159-836F-D7E0-6F63-C415F79AAA98}"/>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8E32CA6F-14CE-B0B2-38F9-60F8DE83C088}"/>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3">
                <a:extLst>
                  <a:ext uri="{FF2B5EF4-FFF2-40B4-BE49-F238E27FC236}">
                    <a16:creationId xmlns:a16="http://schemas.microsoft.com/office/drawing/2014/main" id="{C5F30951-AB75-6BBD-44AE-4757461547EE}"/>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66107AFF-CBA9-D507-A2D6-C22B858AE365}"/>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96000" y="2933332"/>
              <a:ext cx="1432684" cy="1432684"/>
            </a:xfrm>
            <a:prstGeom prst="rect">
              <a:avLst/>
            </a:prstGeom>
          </p:spPr>
        </p:pic>
        <p:pic>
          <p:nvPicPr>
            <p:cNvPr id="15" name="Picture 14">
              <a:extLst>
                <a:ext uri="{FF2B5EF4-FFF2-40B4-BE49-F238E27FC236}">
                  <a16:creationId xmlns:a16="http://schemas.microsoft.com/office/drawing/2014/main" id="{61DA4ADD-294D-CE1F-3CFE-A449D1250F5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878710"/>
              <a:ext cx="1432684" cy="1432684"/>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DD38E48-B827-E43B-4A23-D7FDD422480D}"/>
              </a:ext>
            </a:extLst>
          </p:cNvPr>
          <p:cNvSpPr>
            <a:spLocks noGrp="1"/>
          </p:cNvSpPr>
          <p:nvPr>
            <p:ph type="title"/>
          </p:nvPr>
        </p:nvSpPr>
        <p:spPr/>
        <p:txBody>
          <a:bodyPr/>
          <a:lstStyle/>
          <a:p>
            <a:r>
              <a:rPr lang="en-AU" sz="800" dirty="0">
                <a:solidFill>
                  <a:srgbClr val="E8EAED"/>
                </a:solidFill>
                <a:latin typeface="+mn-lt"/>
              </a:rPr>
              <a:t>Slide 17</a:t>
            </a:r>
            <a:r>
              <a:rPr lang="en-AU" sz="800" baseline="0" dirty="0">
                <a:solidFill>
                  <a:srgbClr val="E8EAED"/>
                </a:solidFill>
                <a:latin typeface="+mn-lt"/>
              </a:rPr>
              <a:t> Phonemic awareness</a:t>
            </a:r>
            <a:endParaRPr lang="en-AU" sz="800" dirty="0">
              <a:solidFill>
                <a:srgbClr val="E8EAED"/>
              </a:solidFill>
              <a:latin typeface="+mn-lt"/>
            </a:endParaRPr>
          </a:p>
        </p:txBody>
      </p:sp>
      <p:grpSp>
        <p:nvGrpSpPr>
          <p:cNvPr id="17" name="Group 16" descr="Four shapes in a row: one square, one circle and two squares with two circular arrows inside each of them to indicate swapping">
            <a:extLst>
              <a:ext uri="{FF2B5EF4-FFF2-40B4-BE49-F238E27FC236}">
                <a16:creationId xmlns:a16="http://schemas.microsoft.com/office/drawing/2014/main" id="{F20B8051-D967-28DC-000B-6FE2C026B5A3}"/>
              </a:ext>
            </a:extLst>
          </p:cNvPr>
          <p:cNvGrpSpPr/>
          <p:nvPr/>
        </p:nvGrpSpPr>
        <p:grpSpPr>
          <a:xfrm>
            <a:off x="2433056" y="2878709"/>
            <a:ext cx="6843204" cy="1541932"/>
            <a:chOff x="2433056" y="2878709"/>
            <a:chExt cx="6843204" cy="1541932"/>
          </a:xfrm>
        </p:grpSpPr>
        <p:grpSp>
          <p:nvGrpSpPr>
            <p:cNvPr id="18" name="Group 17">
              <a:extLst>
                <a:ext uri="{FF2B5EF4-FFF2-40B4-BE49-F238E27FC236}">
                  <a16:creationId xmlns:a16="http://schemas.microsoft.com/office/drawing/2014/main" id="{42AFAE03-E563-B6D1-0E6C-58CA5B9B549B}"/>
                </a:ext>
              </a:extLst>
            </p:cNvPr>
            <p:cNvGrpSpPr/>
            <p:nvPr/>
          </p:nvGrpSpPr>
          <p:grpSpPr>
            <a:xfrm>
              <a:off x="2433056" y="2878709"/>
              <a:ext cx="6843204" cy="1541932"/>
              <a:chOff x="2433056" y="2878709"/>
              <a:chExt cx="6843204" cy="1541932"/>
            </a:xfrm>
          </p:grpSpPr>
          <p:sp>
            <p:nvSpPr>
              <p:cNvPr id="21" name="Rounded Rectangle 13">
                <a:extLst>
                  <a:ext uri="{FF2B5EF4-FFF2-40B4-BE49-F238E27FC236}">
                    <a16:creationId xmlns:a16="http://schemas.microsoft.com/office/drawing/2014/main" id="{B934E848-D0BC-8E4D-808E-23963522DAC1}"/>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C09BD38-2691-FEAB-0BB6-D15C7524623F}"/>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13">
                <a:extLst>
                  <a:ext uri="{FF2B5EF4-FFF2-40B4-BE49-F238E27FC236}">
                    <a16:creationId xmlns:a16="http://schemas.microsoft.com/office/drawing/2014/main" id="{D9996742-6DF2-5768-9BC9-66E0842037C9}"/>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13">
                <a:extLst>
                  <a:ext uri="{FF2B5EF4-FFF2-40B4-BE49-F238E27FC236}">
                    <a16:creationId xmlns:a16="http://schemas.microsoft.com/office/drawing/2014/main" id="{E3095CDC-4704-BF39-0B97-3404E43565F3}"/>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7ED4CA90-1724-5EA6-00D5-B4FABE11464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96000" y="2933332"/>
              <a:ext cx="1432684" cy="1432684"/>
            </a:xfrm>
            <a:prstGeom prst="rect">
              <a:avLst/>
            </a:prstGeom>
          </p:spPr>
        </p:pic>
        <p:pic>
          <p:nvPicPr>
            <p:cNvPr id="20" name="Picture 19">
              <a:extLst>
                <a:ext uri="{FF2B5EF4-FFF2-40B4-BE49-F238E27FC236}">
                  <a16:creationId xmlns:a16="http://schemas.microsoft.com/office/drawing/2014/main" id="{84BF78DA-878E-E7DD-44BF-424832A06135}"/>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878710"/>
              <a:ext cx="1432684" cy="1432684"/>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9154636-BA92-D859-0EFD-A9C54B3FA177}"/>
              </a:ext>
            </a:extLst>
          </p:cNvPr>
          <p:cNvSpPr>
            <a:spLocks noGrp="1"/>
          </p:cNvSpPr>
          <p:nvPr>
            <p:ph type="title"/>
          </p:nvPr>
        </p:nvSpPr>
        <p:spPr/>
        <p:txBody>
          <a:bodyPr/>
          <a:lstStyle/>
          <a:p>
            <a:r>
              <a:rPr lang="en-AU" sz="800" dirty="0">
                <a:solidFill>
                  <a:srgbClr val="E8EAED"/>
                </a:solidFill>
                <a:latin typeface="+mn-lt"/>
              </a:rPr>
              <a:t>Slide 18 Learning intention and success</a:t>
            </a:r>
            <a:r>
              <a:rPr lang="en-AU" sz="800" baseline="0" dirty="0">
                <a:solidFill>
                  <a:srgbClr val="E8EAED"/>
                </a:solidFill>
                <a:latin typeface="+mn-lt"/>
              </a:rPr>
              <a:t> criteria</a:t>
            </a:r>
            <a:endParaRPr lang="en-AU" sz="800" dirty="0">
              <a:solidFill>
                <a:srgbClr val="E8EAED"/>
              </a:solidFill>
              <a:latin typeface="+mn-lt"/>
            </a:endParaRPr>
          </a:p>
        </p:txBody>
      </p:sp>
      <p:sp>
        <p:nvSpPr>
          <p:cNvPr id="7" name="TextBox 6">
            <a:extLst>
              <a:ext uri="{FF2B5EF4-FFF2-40B4-BE49-F238E27FC236}">
                <a16:creationId xmlns:a16="http://schemas.microsoft.com/office/drawing/2014/main" id="{2569E6C1-04CD-DFE0-1312-AF9ADAC4DF08}"/>
              </a:ext>
            </a:extLst>
          </p:cNvPr>
          <p:cNvSpPr txBox="1"/>
          <p:nvPr/>
        </p:nvSpPr>
        <p:spPr>
          <a:xfrm>
            <a:off x="883691" y="3671052"/>
            <a:ext cx="8328547" cy="2028248"/>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say the sound for ff</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read</a:t>
            </a:r>
            <a:r>
              <a:rPr kumimoji="0" lang="en-US" sz="2800" b="0" i="0" u="none" strike="noStrike" kern="1200" cap="none" spc="0" normalizeH="0" baseline="0" noProof="0">
                <a:ln>
                  <a:noFill/>
                </a:ln>
                <a:solidFill>
                  <a:prstClr val="black"/>
                </a:solidFill>
                <a:effectLst/>
                <a:uLnTx/>
                <a:uFillTx/>
                <a:latin typeface="Calibri"/>
                <a:ea typeface="Verdana"/>
                <a:cs typeface="Calibri"/>
              </a:rPr>
              <a:t> 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ff</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a:ea typeface="Verdana"/>
                <a:cs typeface="Calibri"/>
              </a:rPr>
              <a:t>spell</a:t>
            </a:r>
            <a:r>
              <a:rPr kumimoji="0" lang="en-US" sz="2800" b="0" i="0" u="none" strike="noStrike" kern="1200" cap="none" spc="0" normalizeH="0" baseline="0" noProof="0">
                <a:ln>
                  <a:noFill/>
                </a:ln>
                <a:solidFill>
                  <a:srgbClr val="0E1E42"/>
                </a:solidFill>
                <a:effectLst/>
                <a:uLnTx/>
                <a:uFillTx/>
                <a:latin typeface="Calibri"/>
                <a:ea typeface="Verdana"/>
                <a:cs typeface="Calibri"/>
              </a:rPr>
              <a:t> </a:t>
            </a:r>
            <a:r>
              <a:rPr kumimoji="0" lang="en-US" sz="2800" b="0" i="0" u="none" strike="noStrike" kern="1200" cap="none" spc="0" normalizeH="0" baseline="0" noProof="0">
                <a:ln>
                  <a:noFill/>
                </a:ln>
                <a:solidFill>
                  <a:prstClr val="black"/>
                </a:solidFill>
                <a:effectLst/>
                <a:uLnTx/>
                <a:uFillTx/>
                <a:latin typeface="Calibri"/>
                <a:ea typeface="Verdana"/>
                <a:cs typeface="Calibri"/>
              </a:rPr>
              <a:t>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ff.</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dirty="0">
                <a:solidFill>
                  <a:srgbClr val="E8EAED"/>
                </a:solidFill>
                <a:latin typeface="+mn-lt"/>
              </a:rPr>
              <a:t>Slide 19 I do</a:t>
            </a:r>
          </a:p>
        </p:txBody>
      </p:sp>
      <p:grpSp>
        <p:nvGrpSpPr>
          <p:cNvPr id="26" name="Group 25" descr="Fairy floss">
            <a:extLst>
              <a:ext uri="{FF2B5EF4-FFF2-40B4-BE49-F238E27FC236}">
                <a16:creationId xmlns:a16="http://schemas.microsoft.com/office/drawing/2014/main" id="{3D26726F-7135-5AF5-0A86-30865F8B7B1A}"/>
              </a:ext>
            </a:extLst>
          </p:cNvPr>
          <p:cNvGrpSpPr/>
          <p:nvPr/>
        </p:nvGrpSpPr>
        <p:grpSpPr>
          <a:xfrm>
            <a:off x="0" y="705647"/>
            <a:ext cx="12191999" cy="5670746"/>
            <a:chOff x="0" y="705647"/>
            <a:chExt cx="12191999" cy="5670746"/>
          </a:xfrm>
        </p:grpSpPr>
        <p:sp>
          <p:nvSpPr>
            <p:cNvPr id="3" name="Rounded Rectangle 16">
              <a:extLst>
                <a:ext uri="{FF2B5EF4-FFF2-40B4-BE49-F238E27FC236}">
                  <a16:creationId xmlns:a16="http://schemas.microsoft.com/office/drawing/2014/main" id="{7F5B126D-37B4-E84E-99E1-3ABF22AB8CEF}"/>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212B86A-89AE-9AF9-8496-FA970665E36E}"/>
                </a:ext>
              </a:extLst>
            </p:cNvPr>
            <p:cNvGrpSpPr/>
            <p:nvPr/>
          </p:nvGrpSpPr>
          <p:grpSpPr>
            <a:xfrm>
              <a:off x="4037376" y="705647"/>
              <a:ext cx="4876800" cy="4876800"/>
              <a:chOff x="4037376" y="705647"/>
              <a:chExt cx="4876800" cy="4876800"/>
            </a:xfrm>
          </p:grpSpPr>
          <p:pic>
            <p:nvPicPr>
              <p:cNvPr id="8" name="Picture 2" descr="Fairy floss">
                <a:extLst>
                  <a:ext uri="{FF2B5EF4-FFF2-40B4-BE49-F238E27FC236}">
                    <a16:creationId xmlns:a16="http://schemas.microsoft.com/office/drawing/2014/main" id="{A84F8352-52C7-9BBC-B487-B6A8811773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DFE555D-CD6D-3AF7-BC06-67F48FA9EC97}"/>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4B899B4B-EFFE-348E-D725-538520957F30}"/>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0A91573D-6404-4669-8BDE-0A2F74A5A279}"/>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74E71A56-A9C5-218D-8198-B68E353AC970}"/>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1" name="TextBox 20">
                <a:extLst>
                  <a:ext uri="{FF2B5EF4-FFF2-40B4-BE49-F238E27FC236}">
                    <a16:creationId xmlns:a16="http://schemas.microsoft.com/office/drawing/2014/main" id="{60850B3C-A360-2632-FDD2-C0C4E97CC021}"/>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2" name="TextBox 21">
                <a:extLst>
                  <a:ext uri="{FF2B5EF4-FFF2-40B4-BE49-F238E27FC236}">
                    <a16:creationId xmlns:a16="http://schemas.microsoft.com/office/drawing/2014/main" id="{2EF22598-22E6-70B7-C71D-38283E9A7B2D}"/>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3" name="TextBox 22">
                <a:extLst>
                  <a:ext uri="{FF2B5EF4-FFF2-40B4-BE49-F238E27FC236}">
                    <a16:creationId xmlns:a16="http://schemas.microsoft.com/office/drawing/2014/main" id="{12885FB5-E5B7-8861-E266-55872F8D2CB8}"/>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4" name="TextBox 23">
                <a:extLst>
                  <a:ext uri="{FF2B5EF4-FFF2-40B4-BE49-F238E27FC236}">
                    <a16:creationId xmlns:a16="http://schemas.microsoft.com/office/drawing/2014/main" id="{9E52F386-E7F1-4BB9-D462-30EEF12E099C}"/>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25" name="TextBox 24">
              <a:extLst>
                <a:ext uri="{FF2B5EF4-FFF2-40B4-BE49-F238E27FC236}">
                  <a16:creationId xmlns:a16="http://schemas.microsoft.com/office/drawing/2014/main" id="{B4507E7C-8F19-F457-CC82-ACB3D4C945A1}"/>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018FC-589C-AF42-39C2-1B479A8CDFC3}"/>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2 Phonemic awareness review</a:t>
            </a:r>
            <a:endParaRPr lang="en-AU" sz="800">
              <a:solidFill>
                <a:srgbClr val="E8EAED"/>
              </a:solidFill>
              <a:latin typeface="+mn-lt"/>
            </a:endParaRPr>
          </a:p>
        </p:txBody>
      </p:sp>
      <p:grpSp>
        <p:nvGrpSpPr>
          <p:cNvPr id="3" name="Group 2" descr="Four shapes in a row: two squares with two circular arrows inside each of them to indicate swapping, one circle and one square">
            <a:extLst>
              <a:ext uri="{FF2B5EF4-FFF2-40B4-BE49-F238E27FC236}">
                <a16:creationId xmlns:a16="http://schemas.microsoft.com/office/drawing/2014/main" id="{D75D99C6-8F0F-BF79-244F-1E0ECDC78B8E}"/>
              </a:ext>
            </a:extLst>
          </p:cNvPr>
          <p:cNvGrpSpPr/>
          <p:nvPr/>
        </p:nvGrpSpPr>
        <p:grpSpPr>
          <a:xfrm>
            <a:off x="2433056" y="2878710"/>
            <a:ext cx="6843204" cy="1544702"/>
            <a:chOff x="2433056" y="2878710"/>
            <a:chExt cx="6843204" cy="1544702"/>
          </a:xfrm>
        </p:grpSpPr>
        <p:sp>
          <p:nvSpPr>
            <p:cNvPr id="4" name="Rounded Rectangle 13">
              <a:extLst>
                <a:ext uri="{FF2B5EF4-FFF2-40B4-BE49-F238E27FC236}">
                  <a16:creationId xmlns:a16="http://schemas.microsoft.com/office/drawing/2014/main" id="{10BC7108-DFA5-5427-0C8F-A80213CF795D}"/>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8A467CD2-D488-4649-6DA7-3A7EE641C65E}"/>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8CF909B6-9B47-37B1-C21D-04F8B914900D}"/>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067CD2D8-6396-9A33-AE59-3A97BC376CB6}"/>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75D4591-DEBE-F856-F7C4-EF6A352AFE3C}"/>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8607" y="2933333"/>
              <a:ext cx="1432684" cy="1432684"/>
            </a:xfrm>
            <a:prstGeom prst="rect">
              <a:avLst/>
            </a:prstGeom>
          </p:spPr>
        </p:pic>
        <p:pic>
          <p:nvPicPr>
            <p:cNvPr id="10" name="Picture 9">
              <a:extLst>
                <a:ext uri="{FF2B5EF4-FFF2-40B4-BE49-F238E27FC236}">
                  <a16:creationId xmlns:a16="http://schemas.microsoft.com/office/drawing/2014/main" id="{F8B949E5-49EE-A8B1-E2CE-B270D30E6FD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278306" y="2933333"/>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35BAB-C532-0E26-E1D1-5EEC669657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D78327-9D0B-25A1-E8E9-B8FBD285C906}"/>
              </a:ext>
            </a:extLst>
          </p:cNvPr>
          <p:cNvSpPr>
            <a:spLocks noGrp="1"/>
          </p:cNvSpPr>
          <p:nvPr>
            <p:ph type="title"/>
          </p:nvPr>
        </p:nvSpPr>
        <p:spPr/>
        <p:txBody>
          <a:bodyPr/>
          <a:lstStyle/>
          <a:p>
            <a:r>
              <a:rPr lang="en-AU" sz="800" dirty="0">
                <a:solidFill>
                  <a:srgbClr val="E8EAED"/>
                </a:solidFill>
                <a:latin typeface="+mn-lt"/>
              </a:rPr>
              <a:t>Slide 20 I do</a:t>
            </a:r>
          </a:p>
        </p:txBody>
      </p:sp>
      <p:sp>
        <p:nvSpPr>
          <p:cNvPr id="3" name="Content Placeholder 2">
            <a:extLst>
              <a:ext uri="{FF2B5EF4-FFF2-40B4-BE49-F238E27FC236}">
                <a16:creationId xmlns:a16="http://schemas.microsoft.com/office/drawing/2014/main" id="{F3FE4C65-5F8B-8FF1-FED8-C16EFE12BC7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ff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262160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C49914-8489-7265-22FB-828DA1930918}"/>
              </a:ext>
            </a:extLst>
          </p:cNvPr>
          <p:cNvSpPr>
            <a:spLocks noGrp="1"/>
          </p:cNvSpPr>
          <p:nvPr>
            <p:ph type="title"/>
          </p:nvPr>
        </p:nvSpPr>
        <p:spPr/>
        <p:txBody>
          <a:bodyPr/>
          <a:lstStyle/>
          <a:p>
            <a:r>
              <a:rPr lang="en-AU" sz="800" dirty="0">
                <a:solidFill>
                  <a:srgbClr val="E8EAED"/>
                </a:solidFill>
                <a:latin typeface="+mn-lt"/>
              </a:rPr>
              <a:t>Slide 21 We do</a:t>
            </a:r>
          </a:p>
        </p:txBody>
      </p:sp>
      <p:sp>
        <p:nvSpPr>
          <p:cNvPr id="2" name="Content Placeholder 2">
            <a:extLst>
              <a:ext uri="{FF2B5EF4-FFF2-40B4-BE49-F238E27FC236}">
                <a16:creationId xmlns:a16="http://schemas.microsoft.com/office/drawing/2014/main" id="{262AC779-8EFE-8368-61DA-AD44FE6C33AE}"/>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ff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77CA1-D6A3-88A2-1614-66D47B015035}"/>
              </a:ext>
            </a:extLst>
          </p:cNvPr>
          <p:cNvSpPr>
            <a:spLocks noGrp="1"/>
          </p:cNvSpPr>
          <p:nvPr>
            <p:ph type="title"/>
          </p:nvPr>
        </p:nvSpPr>
        <p:spPr/>
        <p:txBody>
          <a:bodyPr/>
          <a:lstStyle/>
          <a:p>
            <a:r>
              <a:rPr lang="en-AU" sz="800" dirty="0">
                <a:solidFill>
                  <a:srgbClr val="E8EAED"/>
                </a:solidFill>
                <a:latin typeface="+mn-lt"/>
              </a:rPr>
              <a:t>Slide 22 I do</a:t>
            </a:r>
          </a:p>
        </p:txBody>
      </p:sp>
      <p:sp>
        <p:nvSpPr>
          <p:cNvPr id="3" name="Content Placeholder 2">
            <a:extLst>
              <a:ext uri="{FF2B5EF4-FFF2-40B4-BE49-F238E27FC236}">
                <a16:creationId xmlns:a16="http://schemas.microsoft.com/office/drawing/2014/main" id="{6AFA61E9-5159-3953-7FB2-324659D2ED7E}"/>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B1C89E-6164-DCFF-8FFD-3B4CCA3932B9}"/>
              </a:ext>
            </a:extLst>
          </p:cNvPr>
          <p:cNvSpPr>
            <a:spLocks noGrp="1"/>
          </p:cNvSpPr>
          <p:nvPr>
            <p:ph type="title"/>
          </p:nvPr>
        </p:nvSpPr>
        <p:spPr/>
        <p:txBody>
          <a:bodyPr/>
          <a:lstStyle/>
          <a:p>
            <a:r>
              <a:rPr lang="en-AU" sz="800" dirty="0">
                <a:solidFill>
                  <a:srgbClr val="E8EAED"/>
                </a:solidFill>
                <a:latin typeface="+mn-lt"/>
              </a:rPr>
              <a:t>Slide 23 I do</a:t>
            </a:r>
          </a:p>
        </p:txBody>
      </p:sp>
      <p:sp>
        <p:nvSpPr>
          <p:cNvPr id="2" name="Content Placeholder 2">
            <a:extLst>
              <a:ext uri="{FF2B5EF4-FFF2-40B4-BE49-F238E27FC236}">
                <a16:creationId xmlns:a16="http://schemas.microsoft.com/office/drawing/2014/main" id="{3D85639E-58FB-5EF7-EB8B-5D994B56205C}"/>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   stuff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E804C8-A014-DFAB-C0BF-2B4BA5A6BC8B}"/>
              </a:ext>
            </a:extLst>
          </p:cNvPr>
          <p:cNvSpPr>
            <a:spLocks noGrp="1"/>
          </p:cNvSpPr>
          <p:nvPr>
            <p:ph type="title"/>
          </p:nvPr>
        </p:nvSpPr>
        <p:spPr/>
        <p:txBody>
          <a:bodyPr/>
          <a:lstStyle/>
          <a:p>
            <a:r>
              <a:rPr lang="en-AU" sz="800" dirty="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   stuff   bluff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461A43-C85D-E4E0-AAB6-EC761EF6EF2A}"/>
              </a:ext>
            </a:extLst>
          </p:cNvPr>
          <p:cNvSpPr>
            <a:spLocks noGrp="1"/>
          </p:cNvSpPr>
          <p:nvPr>
            <p:ph type="title"/>
          </p:nvPr>
        </p:nvSpPr>
        <p:spPr/>
        <p:txBody>
          <a:bodyPr/>
          <a:lstStyle/>
          <a:p>
            <a:r>
              <a:rPr lang="en-AU" sz="800" dirty="0">
                <a:solidFill>
                  <a:srgbClr val="E8EAED"/>
                </a:solidFill>
                <a:latin typeface="+mn-lt"/>
              </a:rPr>
              <a:t>Slide 25 We</a:t>
            </a:r>
            <a:r>
              <a:rPr lang="en-AU" sz="800" baseline="0" dirty="0">
                <a:solidFill>
                  <a:srgbClr val="E8EAED"/>
                </a:solidFill>
                <a:latin typeface="+mn-lt"/>
              </a:rPr>
              <a:t> do</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40A32080-FE6C-235B-BEE5-103241866CB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1B41AA-8F58-1001-480B-33CDD111DB2F}"/>
              </a:ext>
            </a:extLst>
          </p:cNvPr>
          <p:cNvSpPr>
            <a:spLocks noGrp="1"/>
          </p:cNvSpPr>
          <p:nvPr>
            <p:ph type="title"/>
          </p:nvPr>
        </p:nvSpPr>
        <p:spPr/>
        <p:txBody>
          <a:bodyPr/>
          <a:lstStyle/>
          <a:p>
            <a:r>
              <a:rPr lang="en-AU" sz="800" dirty="0">
                <a:solidFill>
                  <a:srgbClr val="E8EAED"/>
                </a:solidFill>
                <a:latin typeface="+mn-lt"/>
              </a:rPr>
              <a:t>Slide 26 We do</a:t>
            </a:r>
          </a:p>
        </p:txBody>
      </p:sp>
      <p:sp>
        <p:nvSpPr>
          <p:cNvPr id="2" name="Content Placeholder 2">
            <a:extLst>
              <a:ext uri="{FF2B5EF4-FFF2-40B4-BE49-F238E27FC236}">
                <a16:creationId xmlns:a16="http://schemas.microsoft.com/office/drawing/2014/main" id="{D152BA3C-BAED-373D-EFAA-23EC0F0B7549}"/>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   stiff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6C3C1-3213-8BA3-F885-8B1FAD6115B5}"/>
              </a:ext>
            </a:extLst>
          </p:cNvPr>
          <p:cNvSpPr>
            <a:spLocks noGrp="1"/>
          </p:cNvSpPr>
          <p:nvPr>
            <p:ph type="title"/>
          </p:nvPr>
        </p:nvSpPr>
        <p:spPr/>
        <p:txBody>
          <a:bodyPr/>
          <a:lstStyle/>
          <a:p>
            <a:r>
              <a:rPr lang="en-AU" sz="800" dirty="0">
                <a:solidFill>
                  <a:srgbClr val="E8EAED"/>
                </a:solidFill>
                <a:latin typeface="+mn-lt"/>
              </a:rPr>
              <a:t>Slide 27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   stiff   fluff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BCACB-EB1F-7FB5-0A84-217CCBB71600}"/>
              </a:ext>
            </a:extLst>
          </p:cNvPr>
          <p:cNvSpPr>
            <a:spLocks noGrp="1"/>
          </p:cNvSpPr>
          <p:nvPr>
            <p:ph type="title"/>
          </p:nvPr>
        </p:nvSpPr>
        <p:spPr/>
        <p:txBody>
          <a:bodyPr/>
          <a:lstStyle/>
          <a:p>
            <a:r>
              <a:rPr lang="en-AU" sz="800" dirty="0">
                <a:solidFill>
                  <a:srgbClr val="E8EAED"/>
                </a:solidFill>
                <a:latin typeface="+mn-lt"/>
              </a:rPr>
              <a:t>Slide 28 I do</a:t>
            </a:r>
          </a:p>
        </p:txBody>
      </p:sp>
      <p:pic>
        <p:nvPicPr>
          <p:cNvPr id="4" name="Picture 3" descr="puff">
            <a:extLst>
              <a:ext uri="{FF2B5EF4-FFF2-40B4-BE49-F238E27FC236}">
                <a16:creationId xmlns:a16="http://schemas.microsoft.com/office/drawing/2014/main" id="{3B80A47D-D4D9-BD69-639F-F34EA600F9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FEF5C-0686-638E-7E42-52A530C5472D}"/>
              </a:ext>
            </a:extLst>
          </p:cNvPr>
          <p:cNvSpPr>
            <a:spLocks noGrp="1"/>
          </p:cNvSpPr>
          <p:nvPr>
            <p:ph type="title"/>
          </p:nvPr>
        </p:nvSpPr>
        <p:spPr/>
        <p:txBody>
          <a:bodyPr/>
          <a:lstStyle/>
          <a:p>
            <a:r>
              <a:rPr lang="en-AU" sz="800" dirty="0">
                <a:solidFill>
                  <a:srgbClr val="E8EAED"/>
                </a:solidFill>
                <a:latin typeface="+mn-lt"/>
              </a:rPr>
              <a:t>Slide 29 I do</a:t>
            </a:r>
          </a:p>
        </p:txBody>
      </p:sp>
      <p:grpSp>
        <p:nvGrpSpPr>
          <p:cNvPr id="4" name="Group 3" descr="puff cliff">
            <a:extLst>
              <a:ext uri="{FF2B5EF4-FFF2-40B4-BE49-F238E27FC236}">
                <a16:creationId xmlns:a16="http://schemas.microsoft.com/office/drawing/2014/main" id="{1833D1EF-D693-FE86-1C9C-0CBE44F0E11A}"/>
              </a:ext>
            </a:extLst>
          </p:cNvPr>
          <p:cNvGrpSpPr/>
          <p:nvPr/>
        </p:nvGrpSpPr>
        <p:grpSpPr>
          <a:xfrm>
            <a:off x="1017477" y="2209800"/>
            <a:ext cx="6297723" cy="2438400"/>
            <a:chOff x="1017477" y="2209800"/>
            <a:chExt cx="6297723" cy="243840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B80DCF9F-7C81-C6B9-7ABB-32BF42AABF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9461FB3F-76A9-75CF-06FF-DD67759209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3 Review</a:t>
            </a:r>
            <a:endParaRPr lang="en-AU" sz="800" dirty="0">
              <a:solidFill>
                <a:srgbClr val="E8EAED"/>
              </a:solidFill>
              <a:latin typeface="+mn-lt"/>
            </a:endParaRPr>
          </a:p>
        </p:txBody>
      </p:sp>
      <p:grpSp>
        <p:nvGrpSpPr>
          <p:cNvPr id="10" name="Group 9" descr="A short vowel sound hand gesture and a long vowel sound hand gesture with the vowels written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3EFA5-3CD4-F1D4-FCC5-D05EE2944DDD}"/>
              </a:ext>
            </a:extLst>
          </p:cNvPr>
          <p:cNvSpPr>
            <a:spLocks noGrp="1"/>
          </p:cNvSpPr>
          <p:nvPr>
            <p:ph type="title"/>
          </p:nvPr>
        </p:nvSpPr>
        <p:spPr/>
        <p:txBody>
          <a:bodyPr/>
          <a:lstStyle/>
          <a:p>
            <a:r>
              <a:rPr lang="en-AU" sz="800" dirty="0">
                <a:solidFill>
                  <a:srgbClr val="E8EAED"/>
                </a:solidFill>
                <a:latin typeface="+mn-lt"/>
              </a:rPr>
              <a:t>Slide 30 I do</a:t>
            </a:r>
          </a:p>
        </p:txBody>
      </p:sp>
      <p:grpSp>
        <p:nvGrpSpPr>
          <p:cNvPr id="12" name="Group 11" descr="puff, cliff, gruff">
            <a:extLst>
              <a:ext uri="{FF2B5EF4-FFF2-40B4-BE49-F238E27FC236}">
                <a16:creationId xmlns:a16="http://schemas.microsoft.com/office/drawing/2014/main" id="{4F123111-AFCA-CAE9-A684-6BB7FDAD2750}"/>
              </a:ext>
            </a:extLst>
          </p:cNvPr>
          <p:cNvGrpSpPr/>
          <p:nvPr/>
        </p:nvGrpSpPr>
        <p:grpSpPr>
          <a:xfrm>
            <a:off x="1017477" y="1967681"/>
            <a:ext cx="10347383" cy="3415480"/>
            <a:chOff x="1017477" y="1967681"/>
            <a:chExt cx="10347383" cy="3415480"/>
          </a:xfrm>
        </p:grpSpPr>
        <p:pic>
          <p:nvPicPr>
            <p:cNvPr id="7" name="Picture 6" descr="A black background with a black square&#10;&#10;Description automatically generated with medium confidence">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49380" y="1967681"/>
              <a:ext cx="3415480" cy="3415480"/>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D047A-A0AD-6890-D783-963D3CE097EB}"/>
              </a:ext>
            </a:extLst>
          </p:cNvPr>
          <p:cNvSpPr>
            <a:spLocks noGrp="1"/>
          </p:cNvSpPr>
          <p:nvPr>
            <p:ph type="title"/>
          </p:nvPr>
        </p:nvSpPr>
        <p:spPr/>
        <p:txBody>
          <a:bodyPr/>
          <a:lstStyle/>
          <a:p>
            <a:r>
              <a:rPr lang="en-AU" sz="800" dirty="0">
                <a:solidFill>
                  <a:srgbClr val="E8EAED"/>
                </a:solidFill>
                <a:latin typeface="+mn-lt"/>
              </a:rPr>
              <a:t>Slide 31 We do</a:t>
            </a:r>
          </a:p>
        </p:txBody>
      </p:sp>
      <p:pic>
        <p:nvPicPr>
          <p:cNvPr id="4" name="Picture 3" descr="off">
            <a:extLst>
              <a:ext uri="{FF2B5EF4-FFF2-40B4-BE49-F238E27FC236}">
                <a16:creationId xmlns:a16="http://schemas.microsoft.com/office/drawing/2014/main" id="{670D7588-B6C5-77CD-B49D-B6D023ECD4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3F12D-950D-5A4E-7541-D4B477EAEEBF}"/>
              </a:ext>
            </a:extLst>
          </p:cNvPr>
          <p:cNvSpPr>
            <a:spLocks noGrp="1"/>
          </p:cNvSpPr>
          <p:nvPr>
            <p:ph type="title"/>
          </p:nvPr>
        </p:nvSpPr>
        <p:spPr/>
        <p:txBody>
          <a:bodyPr/>
          <a:lstStyle/>
          <a:p>
            <a:r>
              <a:rPr lang="en-AU" sz="800" dirty="0">
                <a:solidFill>
                  <a:srgbClr val="E8EAED"/>
                </a:solidFill>
                <a:latin typeface="+mn-lt"/>
              </a:rPr>
              <a:t>Slide 32 We</a:t>
            </a:r>
            <a:r>
              <a:rPr lang="en-AU" sz="800" baseline="0" dirty="0">
                <a:solidFill>
                  <a:srgbClr val="E8EAED"/>
                </a:solidFill>
                <a:latin typeface="+mn-lt"/>
              </a:rPr>
              <a:t> do</a:t>
            </a:r>
            <a:endParaRPr lang="en-AU" sz="800" dirty="0">
              <a:solidFill>
                <a:srgbClr val="E8EAED"/>
              </a:solidFill>
              <a:latin typeface="+mn-lt"/>
            </a:endParaRPr>
          </a:p>
        </p:txBody>
      </p:sp>
      <p:grpSp>
        <p:nvGrpSpPr>
          <p:cNvPr id="11" name="Group 10" descr="off cuff">
            <a:extLst>
              <a:ext uri="{FF2B5EF4-FFF2-40B4-BE49-F238E27FC236}">
                <a16:creationId xmlns:a16="http://schemas.microsoft.com/office/drawing/2014/main" id="{C529AE35-013D-E897-D387-957270993999}"/>
              </a:ext>
            </a:extLst>
          </p:cNvPr>
          <p:cNvGrpSpPr/>
          <p:nvPr/>
        </p:nvGrpSpPr>
        <p:grpSpPr>
          <a:xfrm>
            <a:off x="796414" y="2180303"/>
            <a:ext cx="6840178" cy="2392926"/>
            <a:chOff x="796414" y="2180303"/>
            <a:chExt cx="6840178" cy="2392926"/>
          </a:xfrm>
        </p:grpSpPr>
        <p:pic>
          <p:nvPicPr>
            <p:cNvPr id="7" name="Picture 6" descr="A black background with a black square&#10;&#10;Description automatically generated with medium confidence">
              <a:extLst>
                <a:ext uri="{FF2B5EF4-FFF2-40B4-BE49-F238E27FC236}">
                  <a16:creationId xmlns:a16="http://schemas.microsoft.com/office/drawing/2014/main" id="{930235CE-6DAD-685E-0907-5AA896B0CA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pic>
          <p:nvPicPr>
            <p:cNvPr id="10" name="Picture 9">
              <a:extLst>
                <a:ext uri="{FF2B5EF4-FFF2-40B4-BE49-F238E27FC236}">
                  <a16:creationId xmlns:a16="http://schemas.microsoft.com/office/drawing/2014/main" id="{F5A38002-48D9-466B-FBB9-5FECE543204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2284771"/>
              <a:ext cx="3081184" cy="2288458"/>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E264-8B6E-2192-F228-403BBF2DA2D1}"/>
              </a:ext>
            </a:extLst>
          </p:cNvPr>
          <p:cNvSpPr>
            <a:spLocks noGrp="1"/>
          </p:cNvSpPr>
          <p:nvPr>
            <p:ph type="title"/>
          </p:nvPr>
        </p:nvSpPr>
        <p:spPr/>
        <p:txBody>
          <a:bodyPr/>
          <a:lstStyle/>
          <a:p>
            <a:r>
              <a:rPr lang="en-AU" sz="800" dirty="0">
                <a:solidFill>
                  <a:srgbClr val="E8EAED"/>
                </a:solidFill>
                <a:latin typeface="+mn-lt"/>
              </a:rPr>
              <a:t>Slide 33 We do</a:t>
            </a:r>
          </a:p>
        </p:txBody>
      </p:sp>
      <p:grpSp>
        <p:nvGrpSpPr>
          <p:cNvPr id="11" name="Group 10" descr="off cuff sniff">
            <a:extLst>
              <a:ext uri="{FF2B5EF4-FFF2-40B4-BE49-F238E27FC236}">
                <a16:creationId xmlns:a16="http://schemas.microsoft.com/office/drawing/2014/main" id="{12BFE69C-BBA9-F3AA-56AA-8CA13269B299}"/>
              </a:ext>
            </a:extLst>
          </p:cNvPr>
          <p:cNvGrpSpPr/>
          <p:nvPr/>
        </p:nvGrpSpPr>
        <p:grpSpPr>
          <a:xfrm>
            <a:off x="796414" y="2074607"/>
            <a:ext cx="10599172" cy="2708786"/>
            <a:chOff x="796414" y="2074607"/>
            <a:chExt cx="10599172" cy="2708786"/>
          </a:xfrm>
        </p:grpSpPr>
        <p:pic>
          <p:nvPicPr>
            <p:cNvPr id="6" name="Picture 5" descr="A black background with a black square&#10;&#10;Description automatically generated with medium confidence">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2284771"/>
              <a:ext cx="3081184" cy="2288458"/>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CF54A6B6-74A0-BD55-4393-B434AF425A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6800" y="2074607"/>
              <a:ext cx="2708786" cy="2708786"/>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BC569-137D-1E6B-4E81-AE615EF4A5C9}"/>
              </a:ext>
            </a:extLst>
          </p:cNvPr>
          <p:cNvSpPr>
            <a:spLocks noGrp="1"/>
          </p:cNvSpPr>
          <p:nvPr>
            <p:ph type="title"/>
          </p:nvPr>
        </p:nvSpPr>
        <p:spPr/>
        <p:txBody>
          <a:bodyPr/>
          <a:lstStyle/>
          <a:p>
            <a:r>
              <a:rPr lang="en-AU" sz="800" dirty="0">
                <a:solidFill>
                  <a:srgbClr val="E8EAED"/>
                </a:solidFill>
                <a:latin typeface="+mn-lt"/>
              </a:rPr>
              <a:t>Slide 34 I do</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where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5F762-9687-AB7E-6F7F-F3F543D15DD2}"/>
              </a:ext>
            </a:extLst>
          </p:cNvPr>
          <p:cNvSpPr>
            <a:spLocks noGrp="1"/>
          </p:cNvSpPr>
          <p:nvPr>
            <p:ph type="title"/>
          </p:nvPr>
        </p:nvSpPr>
        <p:spPr/>
        <p:txBody>
          <a:bodyPr/>
          <a:lstStyle/>
          <a:p>
            <a:r>
              <a:rPr lang="en-AU" sz="800" dirty="0">
                <a:solidFill>
                  <a:srgbClr val="E8EAED"/>
                </a:solidFill>
                <a:latin typeface="+mn-lt"/>
              </a:rPr>
              <a:t>Slide 35 We do</a:t>
            </a:r>
          </a:p>
        </p:txBody>
      </p:sp>
      <p:sp>
        <p:nvSpPr>
          <p:cNvPr id="3" name="Content Placeholder 2">
            <a:extLst>
              <a:ext uri="{FF2B5EF4-FFF2-40B4-BE49-F238E27FC236}">
                <a16:creationId xmlns:a16="http://schemas.microsoft.com/office/drawing/2014/main" id="{1BD67CF7-C3BD-E1C7-8BE9-C4A4D1C49752}"/>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where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6713B2-42B5-4DE3-B66C-5AF9087E86BE}"/>
              </a:ext>
            </a:extLst>
          </p:cNvPr>
          <p:cNvSpPr>
            <a:spLocks noGrp="1"/>
          </p:cNvSpPr>
          <p:nvPr>
            <p:ph type="title"/>
          </p:nvPr>
        </p:nvSpPr>
        <p:spPr/>
        <p:txBody>
          <a:bodyPr/>
          <a:lstStyle/>
          <a:p>
            <a:r>
              <a:rPr lang="en-AU" sz="800" dirty="0">
                <a:solidFill>
                  <a:srgbClr val="E8EAED"/>
                </a:solidFill>
                <a:latin typeface="+mn-lt"/>
              </a:rPr>
              <a:t>Slide 36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“My stuff is where I left it,” said Cliff in a huff.</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411FD0-2FDD-A606-19DF-33D39444B00F}"/>
              </a:ext>
            </a:extLst>
          </p:cNvPr>
          <p:cNvSpPr>
            <a:spLocks noGrp="1"/>
          </p:cNvSpPr>
          <p:nvPr>
            <p:ph type="title"/>
          </p:nvPr>
        </p:nvSpPr>
        <p:spPr/>
        <p:txBody>
          <a:bodyPr/>
          <a:lstStyle/>
          <a:p>
            <a:r>
              <a:rPr lang="en-AU" sz="800" dirty="0">
                <a:solidFill>
                  <a:srgbClr val="E8EAED"/>
                </a:solidFill>
                <a:latin typeface="+mn-lt"/>
              </a:rPr>
              <a:t>Slide 37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Jeff went huff and </a:t>
            </a:r>
            <a:r>
              <a:rPr lang="en-US" sz="8000" dirty="0">
                <a:solidFill>
                  <a:srgbClr val="4557AD"/>
                </a:solidFill>
                <a:latin typeface="Tenorite" pitchFamily="2" charset="0"/>
                <a:ea typeface="Verdana" panose="020B0604030504040204" pitchFamily="34" charset="0"/>
                <a:cs typeface="Verdana" panose="020B0604030504040204" pitchFamily="34" charset="0"/>
              </a:rPr>
              <a:t>Tiff</a:t>
            </a:r>
            <a:r>
              <a:rPr lang="en-US" sz="8000">
                <a:solidFill>
                  <a:srgbClr val="4557AD"/>
                </a:solidFill>
                <a:latin typeface="Tenorite" pitchFamily="2" charset="0"/>
                <a:ea typeface="Verdana" panose="020B0604030504040204" pitchFamily="34" charset="0"/>
                <a:cs typeface="Verdana" panose="020B0604030504040204" pitchFamily="34" charset="0"/>
              </a:rPr>
              <a:t> went puff.</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63302E-89D1-89E9-70A7-1B07501A4A25}"/>
              </a:ext>
            </a:extLst>
          </p:cNvPr>
          <p:cNvSpPr>
            <a:spLocks noGrp="1"/>
          </p:cNvSpPr>
          <p:nvPr>
            <p:ph type="title"/>
          </p:nvPr>
        </p:nvSpPr>
        <p:spPr/>
        <p:txBody>
          <a:bodyPr/>
          <a:lstStyle/>
          <a:p>
            <a:r>
              <a:rPr lang="en-AU" sz="800" dirty="0">
                <a:solidFill>
                  <a:srgbClr val="E8EAED"/>
                </a:solidFill>
                <a:latin typeface="+mn-lt"/>
              </a:rPr>
              <a:t>Slide 38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685C34-0A48-F166-EDE8-9DA2E0ED249A}"/>
              </a:ext>
            </a:extLst>
          </p:cNvPr>
          <p:cNvSpPr>
            <a:spLocks noGrp="1"/>
          </p:cNvSpPr>
          <p:nvPr>
            <p:ph type="title"/>
          </p:nvPr>
        </p:nvSpPr>
        <p:spPr/>
        <p:txBody>
          <a:bodyPr/>
          <a:lstStyle/>
          <a:p>
            <a:r>
              <a:rPr lang="en-AU" sz="800" dirty="0">
                <a:solidFill>
                  <a:srgbClr val="E8EAED"/>
                </a:solidFill>
                <a:latin typeface="+mn-lt"/>
              </a:rPr>
              <a:t>Slide 39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4 Review</a:t>
            </a:r>
            <a:endParaRPr lang="en-AU" sz="800" dirty="0">
              <a:solidFill>
                <a:srgbClr val="E8EAED"/>
              </a:solidFill>
              <a:latin typeface="+mn-lt"/>
            </a:endParaRPr>
          </a:p>
        </p:txBody>
      </p:sp>
      <p:grpSp>
        <p:nvGrpSpPr>
          <p:cNvPr id="3" name="Group 2" descr="A short vowel sound hand gesture and a long vowel sound hand gesture ">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F1BD4-8740-95A1-AD48-7C088DDB4F43}"/>
              </a:ext>
            </a:extLst>
          </p:cNvPr>
          <p:cNvSpPr>
            <a:spLocks noGrp="1"/>
          </p:cNvSpPr>
          <p:nvPr>
            <p:ph type="title"/>
          </p:nvPr>
        </p:nvSpPr>
        <p:spPr/>
        <p:txBody>
          <a:bodyPr/>
          <a:lstStyle/>
          <a:p>
            <a:r>
              <a:rPr lang="en-AU" sz="800" dirty="0">
                <a:solidFill>
                  <a:srgbClr val="E8EAED"/>
                </a:solidFill>
                <a:latin typeface="+mn-lt"/>
              </a:rPr>
              <a:t>Slide 40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982961"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ff</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huff</a:t>
            </a:r>
          </a:p>
          <a:p>
            <a:pPr marL="0" indent="0" algn="ctr">
              <a:buFont typeface="Arial" panose="020B0604020202020204" pitchFamily="34" charset="0"/>
              <a:buNone/>
            </a:pPr>
            <a:r>
              <a:rPr lang="en-US" sz="4400">
                <a:solidFill>
                  <a:srgbClr val="4557AD"/>
                </a:solidFill>
                <a:latin typeface="Tenorite" pitchFamily="2" charset="0"/>
                <a:cs typeface="Arial"/>
              </a:rPr>
              <a:t>stuff</a:t>
            </a:r>
          </a:p>
          <a:p>
            <a:pPr marL="0" indent="0" algn="ctr">
              <a:buFont typeface="Arial" panose="020B0604020202020204" pitchFamily="34" charset="0"/>
              <a:buNone/>
            </a:pPr>
            <a:r>
              <a:rPr lang="en-US" sz="4400">
                <a:solidFill>
                  <a:srgbClr val="4557AD"/>
                </a:solidFill>
                <a:latin typeface="Tenorite" pitchFamily="2" charset="0"/>
                <a:cs typeface="Arial"/>
              </a:rPr>
              <a:t>bluff</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9" name="Picture 8" descr="puff">
            <a:extLst>
              <a:ext uri="{FF2B5EF4-FFF2-40B4-BE49-F238E27FC236}">
                <a16:creationId xmlns:a16="http://schemas.microsoft.com/office/drawing/2014/main" id="{9BAAD768-F137-E081-E1C5-0DF1A6D98B6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29031" y="3412111"/>
            <a:ext cx="743415" cy="743415"/>
          </a:xfrm>
          <a:prstGeom prst="rect">
            <a:avLst/>
          </a:prstGeom>
        </p:spPr>
      </p:pic>
      <p:pic>
        <p:nvPicPr>
          <p:cNvPr id="14" name="Picture 13" descr="off">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29030" y="4401025"/>
            <a:ext cx="743416" cy="743416"/>
          </a:xfrm>
          <a:prstGeom prst="rect">
            <a:avLst/>
          </a:prstGeom>
        </p:spPr>
      </p:pic>
      <p:pic>
        <p:nvPicPr>
          <p:cNvPr id="16" name="Picture 15" descr="gruff">
            <a:extLst>
              <a:ext uri="{FF2B5EF4-FFF2-40B4-BE49-F238E27FC236}">
                <a16:creationId xmlns:a16="http://schemas.microsoft.com/office/drawing/2014/main" id="{7BAF06B8-CF2A-BCB7-2F82-4B37BFC50DC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3818" y="5205700"/>
            <a:ext cx="1033840" cy="1033840"/>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B4068D-4371-1ECB-88DF-6654C4CA6A21}"/>
              </a:ext>
            </a:extLst>
          </p:cNvPr>
          <p:cNvSpPr>
            <a:spLocks noGrp="1"/>
          </p:cNvSpPr>
          <p:nvPr>
            <p:ph type="title"/>
          </p:nvPr>
        </p:nvSpPr>
        <p:spPr/>
        <p:txBody>
          <a:bodyPr/>
          <a:lstStyle/>
          <a:p>
            <a:r>
              <a:rPr lang="en-AU" sz="800" dirty="0">
                <a:solidFill>
                  <a:srgbClr val="E8EAED"/>
                </a:solidFill>
                <a:latin typeface="+mn-lt"/>
              </a:rPr>
              <a:t>Slide 41 Check</a:t>
            </a:r>
            <a:r>
              <a:rPr lang="en-AU" sz="800" baseline="0" dirty="0">
                <a:solidFill>
                  <a:srgbClr val="E8EAED"/>
                </a:solidFill>
                <a:latin typeface="+mn-lt"/>
              </a:rPr>
              <a:t> for understanding</a:t>
            </a:r>
            <a:endParaRPr lang="en-AU" sz="800" dirty="0">
              <a:solidFill>
                <a:srgbClr val="E8EAED"/>
              </a:solidFill>
              <a:latin typeface="+mn-lt"/>
            </a:endParaRPr>
          </a:p>
        </p:txBody>
      </p:sp>
      <p:pic>
        <p:nvPicPr>
          <p:cNvPr id="2" name="Picture 1" descr="Image of student sheeet phase 7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9165" y="415700"/>
            <a:ext cx="4094468" cy="578114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789027-5AC3-BFDE-92A6-6D85DFC35938}"/>
              </a:ext>
            </a:extLst>
          </p:cNvPr>
          <p:cNvSpPr>
            <a:spLocks noGrp="1"/>
          </p:cNvSpPr>
          <p:nvPr>
            <p:ph type="title"/>
          </p:nvPr>
        </p:nvSpPr>
        <p:spPr/>
        <p:txBody>
          <a:bodyPr/>
          <a:lstStyle/>
          <a:p>
            <a:r>
              <a:rPr lang="en-AU" sz="800" dirty="0">
                <a:solidFill>
                  <a:srgbClr val="E8EAED"/>
                </a:solidFill>
                <a:latin typeface="+mn-lt"/>
              </a:rPr>
              <a:t>Slide 42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CE318-3393-ED39-0CC8-44D0362F870A}"/>
              </a:ext>
            </a:extLst>
          </p:cNvPr>
          <p:cNvSpPr>
            <a:spLocks noGrp="1"/>
          </p:cNvSpPr>
          <p:nvPr>
            <p:ph type="title"/>
          </p:nvPr>
        </p:nvSpPr>
        <p:spPr/>
        <p:txBody>
          <a:bodyPr>
            <a:normAutofit/>
          </a:bodyPr>
          <a:lstStyle/>
          <a:p>
            <a:r>
              <a:rPr lang="en-AU" sz="800" dirty="0">
                <a:solidFill>
                  <a:srgbClr val="E8EAED"/>
                </a:solidFill>
                <a:latin typeface="+mn-lt"/>
              </a:rPr>
              <a:t>Slide</a:t>
            </a:r>
            <a:r>
              <a:rPr lang="en-AU" sz="800" baseline="0" dirty="0">
                <a:solidFill>
                  <a:srgbClr val="E8EAED"/>
                </a:solidFill>
                <a:latin typeface="+mn-lt"/>
              </a:rPr>
              <a:t> 43 End of presentation</a:t>
            </a:r>
            <a:endParaRPr lang="en-AU" sz="800" dirty="0">
              <a:solidFill>
                <a:srgbClr val="E8EAED"/>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5 Review</a:t>
            </a:r>
            <a:endParaRPr lang="en-AU" sz="800" dirty="0">
              <a:solidFill>
                <a:srgbClr val="E8EAED"/>
              </a:solidFill>
              <a:latin typeface="+mn-lt"/>
            </a:endParaRPr>
          </a:p>
        </p:txBody>
      </p:sp>
      <p:grpSp>
        <p:nvGrpSpPr>
          <p:cNvPr id="2" name="Group 1" descr="q x">
            <a:extLst>
              <a:ext uri="{FF2B5EF4-FFF2-40B4-BE49-F238E27FC236}">
                <a16:creationId xmlns:a16="http://schemas.microsoft.com/office/drawing/2014/main" id="{4777ACAB-E1F8-D77B-243E-0295AEB3758F}"/>
              </a:ext>
            </a:extLst>
          </p:cNvPr>
          <p:cNvGrpSpPr/>
          <p:nvPr/>
        </p:nvGrpSpPr>
        <p:grpSpPr>
          <a:xfrm>
            <a:off x="2734995" y="2170963"/>
            <a:ext cx="6722010" cy="2516074"/>
            <a:chOff x="4337900" y="3493393"/>
            <a:chExt cx="6722010" cy="2516074"/>
          </a:xfrm>
        </p:grpSpPr>
        <p:sp>
          <p:nvSpPr>
            <p:cNvPr id="4" name="Content Placeholder 2">
              <a:extLst>
                <a:ext uri="{FF2B5EF4-FFF2-40B4-BE49-F238E27FC236}">
                  <a16:creationId xmlns:a16="http://schemas.microsoft.com/office/drawing/2014/main" id="{537F1E97-9463-3C16-6C5C-3F801541DA2F}"/>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q</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6F7B6A5-5508-7DC8-DDB9-3E18F07B1C6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x</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3696507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372309-B7DD-0DEB-FBAE-A9D8DAD50C0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6 Review</a:t>
            </a:r>
            <a:endParaRPr lang="en-AU" sz="800" dirty="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BF0AC-CE41-759D-9D44-705FB245B227}"/>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7 Review</a:t>
            </a:r>
            <a:endParaRPr lang="en-AU" sz="800" dirty="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no   ox   pegs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BDDBF4D-2F6E-02F2-19E7-7BE81B565DC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8 Review</a:t>
            </a:r>
            <a:endParaRPr lang="en-AU" sz="800" dirty="0">
              <a:solidFill>
                <a:srgbClr val="E8EAED"/>
              </a:solidFill>
              <a:latin typeface="+mn-lt"/>
            </a:endParaRPr>
          </a:p>
        </p:txBody>
      </p:sp>
      <p:grpSp>
        <p:nvGrpSpPr>
          <p:cNvPr id="2" name="Group 1" descr="mix, quack go">
            <a:extLst>
              <a:ext uri="{FF2B5EF4-FFF2-40B4-BE49-F238E27FC236}">
                <a16:creationId xmlns:a16="http://schemas.microsoft.com/office/drawing/2014/main" id="{0A8958FB-B884-A019-9F4F-DCC1F7AA5690}"/>
              </a:ext>
            </a:extLst>
          </p:cNvPr>
          <p:cNvGrpSpPr/>
          <p:nvPr/>
        </p:nvGrpSpPr>
        <p:grpSpPr>
          <a:xfrm>
            <a:off x="1059447" y="2076769"/>
            <a:ext cx="10684822" cy="2704462"/>
            <a:chOff x="1059447" y="2076769"/>
            <a:chExt cx="10684822" cy="2704462"/>
          </a:xfrm>
        </p:grpSpPr>
        <p:pic>
          <p:nvPicPr>
            <p:cNvPr id="3" name="Picture 2">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9447" y="2263655"/>
              <a:ext cx="2330690" cy="2330690"/>
            </a:xfrm>
            <a:prstGeom prst="rect">
              <a:avLst/>
            </a:prstGeom>
          </p:spPr>
        </p:pic>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57800" y="2263655"/>
              <a:ext cx="2806052" cy="2330690"/>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39807" y="2076769"/>
              <a:ext cx="2704462" cy="2704462"/>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9 Review</a:t>
            </a:r>
            <a:endParaRPr lang="en-AU" sz="800" dirty="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9734308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purl.org/dc/dcmitype/"/>
    <ds:schemaRef ds:uri="http://purl.org/dc/elements/1.1/"/>
    <ds:schemaRef ds:uri="http://purl.org/dc/terms/"/>
    <ds:schemaRef ds:uri="ff236c08-9611-4854-a4bb-16d44b7327b6"/>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64eff3df-e3d6-48ed-978f-45ff25640900"/>
  </ds:schemaRefs>
</ds:datastoreItem>
</file>

<file path=customXml/itemProps2.xml><?xml version="1.0" encoding="utf-8"?>
<ds:datastoreItem xmlns:ds="http://schemas.openxmlformats.org/officeDocument/2006/customXml" ds:itemID="{A012A45D-6A63-4BC2-A5E7-B1DDF8BBABD4}"/>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762</TotalTime>
  <Words>5421</Words>
  <Application>Microsoft Office PowerPoint</Application>
  <PresentationFormat>Widescreen</PresentationFormat>
  <Paragraphs>675</Paragraphs>
  <Slides>43</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Aptos</vt:lpstr>
      <vt:lpstr>Arial</vt:lpstr>
      <vt:lpstr>Calibri</vt:lpstr>
      <vt:lpstr>Calibri Light</vt:lpstr>
      <vt:lpstr>Comic Sans MS</vt:lpstr>
      <vt:lpstr>Symbol</vt:lpstr>
      <vt:lpstr>Tenorite</vt:lpstr>
      <vt:lpstr>Office Theme</vt:lpstr>
      <vt:lpstr>Slide 1 Start of presentation, ff says /f/</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We do</vt:lpstr>
      <vt:lpstr>Slide 36 I do</vt:lpstr>
      <vt:lpstr>Slide 37 We do</vt:lpstr>
      <vt:lpstr>Slide 38 I do</vt:lpstr>
      <vt:lpstr>Slide 39 We do</vt:lpstr>
      <vt:lpstr>Slide 40 Check for understanding</vt:lpstr>
      <vt:lpstr>Slide 41 Check for understanding</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Charmaine Kenner</cp:lastModifiedBy>
  <cp:revision>6</cp:revision>
  <dcterms:created xsi:type="dcterms:W3CDTF">2021-01-11T06:19:08Z</dcterms:created>
  <dcterms:modified xsi:type="dcterms:W3CDTF">2025-07-24T06:28:20Z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