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4.xml" ContentType="application/vnd.openxmlformats-officedocument.presentationml.tags+xml"/>
  <Override PartName="/ppt/notesSlides/notesSlide18.xml" ContentType="application/vnd.openxmlformats-officedocument.presentationml.notesSlide+xml"/>
  <Override PartName="/ppt/tags/tag5.xml" ContentType="application/vnd.openxmlformats-officedocument.presentationml.tags+xml"/>
  <Override PartName="/ppt/notesSlides/notesSlide19.xml" ContentType="application/vnd.openxmlformats-officedocument.presentationml.notesSlide+xml"/>
  <Override PartName="/ppt/tags/tag6.xml" ContentType="application/vnd.openxmlformats-officedocument.presentationml.tags+xml"/>
  <Override PartName="/ppt/notesSlides/notesSlide20.xml" ContentType="application/vnd.openxmlformats-officedocument.presentationml.notesSlide+xml"/>
  <Override PartName="/ppt/tags/tag7.xml" ContentType="application/vnd.openxmlformats-officedocument.presentationml.tags+xml"/>
  <Override PartName="/ppt/notesSlides/notesSlide21.xml" ContentType="application/vnd.openxmlformats-officedocument.presentationml.notesSlide+xml"/>
  <Override PartName="/ppt/tags/tag8.xml" ContentType="application/vnd.openxmlformats-officedocument.presentationml.tags+xml"/>
  <Override PartName="/ppt/notesSlides/notesSlide22.xml" ContentType="application/vnd.openxmlformats-officedocument.presentationml.notesSlide+xml"/>
  <Override PartName="/ppt/tags/tag9.xml" ContentType="application/vnd.openxmlformats-officedocument.presentationml.tags+xml"/>
  <Override PartName="/ppt/notesSlides/notesSlide23.xml" ContentType="application/vnd.openxmlformats-officedocument.presentationml.notesSlide+xml"/>
  <Override PartName="/ppt/tags/tag10.xml" ContentType="application/vnd.openxmlformats-officedocument.presentationml.tags+xml"/>
  <Override PartName="/ppt/notesSlides/notesSlide24.xml" ContentType="application/vnd.openxmlformats-officedocument.presentationml.notesSlide+xml"/>
  <Override PartName="/ppt/tags/tag11.xml" ContentType="application/vnd.openxmlformats-officedocument.presentationml.tags+xml"/>
  <Override PartName="/ppt/notesSlides/notesSlide25.xml" ContentType="application/vnd.openxmlformats-officedocument.presentationml.notesSlide+xml"/>
  <Override PartName="/ppt/tags/tag12.xml" ContentType="application/vnd.openxmlformats-officedocument.presentationml.tags+xml"/>
  <Override PartName="/ppt/notesSlides/notesSlide26.xml" ContentType="application/vnd.openxmlformats-officedocument.presentationml.notesSlide+xml"/>
  <Override PartName="/ppt/tags/tag13.xml" ContentType="application/vnd.openxmlformats-officedocument.presentationml.tags+xml"/>
  <Override PartName="/ppt/notesSlides/notesSlide27.xml" ContentType="application/vnd.openxmlformats-officedocument.presentationml.notesSlide+xml"/>
  <Override PartName="/ppt/tags/tag14.xml" ContentType="application/vnd.openxmlformats-officedocument.presentationml.tags+xml"/>
  <Override PartName="/ppt/notesSlides/notesSlide28.xml" ContentType="application/vnd.openxmlformats-officedocument.presentationml.notesSlide+xml"/>
  <Override PartName="/ppt/tags/tag15.xml" ContentType="application/vnd.openxmlformats-officedocument.presentationml.tags+xml"/>
  <Override PartName="/ppt/notesSlides/notesSlide29.xml" ContentType="application/vnd.openxmlformats-officedocument.presentationml.notesSlide+xml"/>
  <Override PartName="/ppt/tags/tag16.xml" ContentType="application/vnd.openxmlformats-officedocument.presentationml.tags+xml"/>
  <Override PartName="/ppt/notesSlides/notesSlide30.xml" ContentType="application/vnd.openxmlformats-officedocument.presentationml.notesSlide+xml"/>
  <Override PartName="/ppt/tags/tag17.xml" ContentType="application/vnd.openxmlformats-officedocument.presentationml.tags+xml"/>
  <Override PartName="/ppt/notesSlides/notesSlide31.xml" ContentType="application/vnd.openxmlformats-officedocument.presentationml.notesSlide+xml"/>
  <Override PartName="/ppt/tags/tag18.xml" ContentType="application/vnd.openxmlformats-officedocument.presentationml.tags+xml"/>
  <Override PartName="/ppt/notesSlides/notesSlide32.xml" ContentType="application/vnd.openxmlformats-officedocument.presentationml.notesSlide+xml"/>
  <Override PartName="/ppt/tags/tag19.xml" ContentType="application/vnd.openxmlformats-officedocument.presentationml.tags+xml"/>
  <Override PartName="/ppt/notesSlides/notesSlide33.xml" ContentType="application/vnd.openxmlformats-officedocument.presentationml.notesSlide+xml"/>
  <Override PartName="/ppt/tags/tag20.xml" ContentType="application/vnd.openxmlformats-officedocument.presentationml.tags+xml"/>
  <Override PartName="/ppt/notesSlides/notesSlide34.xml" ContentType="application/vnd.openxmlformats-officedocument.presentationml.notesSlide+xml"/>
  <Override PartName="/ppt/tags/tag21.xml" ContentType="application/vnd.openxmlformats-officedocument.presentationml.tags+xml"/>
  <Override PartName="/ppt/notesSlides/notesSlide35.xml" ContentType="application/vnd.openxmlformats-officedocument.presentationml.notesSlide+xml"/>
  <Override PartName="/ppt/tags/tag22.xml" ContentType="application/vnd.openxmlformats-officedocument.presentationml.tags+xml"/>
  <Override PartName="/ppt/notesSlides/notesSlide36.xml" ContentType="application/vnd.openxmlformats-officedocument.presentationml.notesSlide+xml"/>
  <Override PartName="/ppt/tags/tag23.xml" ContentType="application/vnd.openxmlformats-officedocument.presentationml.tags+xml"/>
  <Override PartName="/ppt/notesSlides/notesSlide37.xml" ContentType="application/vnd.openxmlformats-officedocument.presentationml.notesSlide+xml"/>
  <Override PartName="/ppt/tags/tag24.xml" ContentType="application/vnd.openxmlformats-officedocument.presentationml.tags+xml"/>
  <Override PartName="/ppt/notesSlides/notesSlide38.xml" ContentType="application/vnd.openxmlformats-officedocument.presentationml.notesSlide+xml"/>
  <Override PartName="/ppt/tags/tag25.xml" ContentType="application/vnd.openxmlformats-officedocument.presentationml.tags+xml"/>
  <Override PartName="/ppt/notesSlides/notesSlide39.xml" ContentType="application/vnd.openxmlformats-officedocument.presentationml.notesSlide+xml"/>
  <Override PartName="/ppt/tags/tag26.xml" ContentType="application/vnd.openxmlformats-officedocument.presentationml.tags+xml"/>
  <Override PartName="/ppt/notesSlides/notesSlide40.xml" ContentType="application/vnd.openxmlformats-officedocument.presentationml.notesSlide+xml"/>
  <Override PartName="/ppt/tags/tag27.xml" ContentType="application/vnd.openxmlformats-officedocument.presentationml.tags+xml"/>
  <Override PartName="/ppt/notesSlides/notesSlide41.xml" ContentType="application/vnd.openxmlformats-officedocument.presentationml.notesSlide+xml"/>
  <Override PartName="/ppt/tags/tag28.xml" ContentType="application/vnd.openxmlformats-officedocument.presentationml.tags+xml"/>
  <Override PartName="/ppt/notesSlides/notesSlide42.xml" ContentType="application/vnd.openxmlformats-officedocument.presentationml.notesSlide+xml"/>
  <Override PartName="/ppt/tags/tag29.xml" ContentType="application/vnd.openxmlformats-officedocument.presentationml.tags+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8"/>
  </p:notesMasterIdLst>
  <p:handoutMasterIdLst>
    <p:handoutMasterId r:id="rId49"/>
  </p:handoutMasterIdLst>
  <p:sldIdLst>
    <p:sldId id="514" r:id="rId5"/>
    <p:sldId id="498" r:id="rId6"/>
    <p:sldId id="517" r:id="rId7"/>
    <p:sldId id="518" r:id="rId8"/>
    <p:sldId id="500" r:id="rId9"/>
    <p:sldId id="501" r:id="rId10"/>
    <p:sldId id="502" r:id="rId11"/>
    <p:sldId id="503" r:id="rId12"/>
    <p:sldId id="519" r:id="rId13"/>
    <p:sldId id="520" r:id="rId14"/>
    <p:sldId id="523" r:id="rId15"/>
    <p:sldId id="504" r:id="rId16"/>
    <p:sldId id="505" r:id="rId17"/>
    <p:sldId id="506" r:id="rId18"/>
    <p:sldId id="497" r:id="rId19"/>
    <p:sldId id="507" r:id="rId20"/>
    <p:sldId id="508" r:id="rId21"/>
    <p:sldId id="492" r:id="rId22"/>
    <p:sldId id="522" r:id="rId23"/>
    <p:sldId id="464" r:id="rId24"/>
    <p:sldId id="465" r:id="rId25"/>
    <p:sldId id="466" r:id="rId26"/>
    <p:sldId id="496" r:id="rId27"/>
    <p:sldId id="468" r:id="rId28"/>
    <p:sldId id="469" r:id="rId29"/>
    <p:sldId id="470" r:id="rId30"/>
    <p:sldId id="471" r:id="rId31"/>
    <p:sldId id="472" r:id="rId32"/>
    <p:sldId id="473" r:id="rId33"/>
    <p:sldId id="474" r:id="rId34"/>
    <p:sldId id="475" r:id="rId35"/>
    <p:sldId id="476" r:id="rId36"/>
    <p:sldId id="477" r:id="rId37"/>
    <p:sldId id="478" r:id="rId38"/>
    <p:sldId id="479" r:id="rId39"/>
    <p:sldId id="480" r:id="rId40"/>
    <p:sldId id="483" r:id="rId41"/>
    <p:sldId id="481" r:id="rId42"/>
    <p:sldId id="482" r:id="rId43"/>
    <p:sldId id="493" r:id="rId44"/>
    <p:sldId id="485" r:id="rId45"/>
    <p:sldId id="486" r:id="rId46"/>
    <p:sldId id="494" r:id="rId47"/>
  </p:sldIdLst>
  <p:sldSz cx="12192000" cy="6858000"/>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EAED"/>
    <a:srgbClr val="E8E9E8"/>
    <a:srgbClr val="686E63"/>
    <a:srgbClr val="B51963"/>
    <a:srgbClr val="F4DCE8"/>
    <a:srgbClr val="ED1654"/>
    <a:srgbClr val="F03F73"/>
    <a:srgbClr val="FCDCE5"/>
    <a:srgbClr val="0E1E4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96FB818-533D-46C9-8CCD-678351C3E390}" v="2" dt="2025-04-28T23:58:19.6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8232" autoAdjust="0"/>
  </p:normalViewPr>
  <p:slideViewPr>
    <p:cSldViewPr snapToGrid="0">
      <p:cViewPr varScale="1">
        <p:scale>
          <a:sx n="64" d="100"/>
          <a:sy n="64" d="100"/>
        </p:scale>
        <p:origin x="2358" y="9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55"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56"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57" Type="http://schemas.microsoft.com/office/2018/10/relationships/authors" Targe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z Heynes" userId="S::liz.heynes@esa.edu.au::e5ff50d5-f39a-42f6-9e9f-e790bcc8c38d" providerId="AD" clId="Web-{258DC157-56C4-D000-F868-D47ADFA50BDD}"/>
    <pc:docChg chg="modSld">
      <pc:chgData name="Liz Heynes" userId="S::liz.heynes@esa.edu.au::e5ff50d5-f39a-42f6-9e9f-e790bcc8c38d" providerId="AD" clId="Web-{258DC157-56C4-D000-F868-D47ADFA50BDD}" dt="2025-03-24T04:57:30.384" v="6"/>
      <pc:docMkLst>
        <pc:docMk/>
      </pc:docMkLst>
      <pc:sldChg chg="modNotes">
        <pc:chgData name="Liz Heynes" userId="S::liz.heynes@esa.edu.au::e5ff50d5-f39a-42f6-9e9f-e790bcc8c38d" providerId="AD" clId="Web-{258DC157-56C4-D000-F868-D47ADFA50BDD}" dt="2025-03-24T04:57:03.351" v="1"/>
        <pc:sldMkLst>
          <pc:docMk/>
          <pc:sldMk cId="908412850" sldId="475"/>
        </pc:sldMkLst>
      </pc:sldChg>
      <pc:sldChg chg="modNotes">
        <pc:chgData name="Liz Heynes" userId="S::liz.heynes@esa.edu.au::e5ff50d5-f39a-42f6-9e9f-e790bcc8c38d" providerId="AD" clId="Web-{258DC157-56C4-D000-F868-D47ADFA50BDD}" dt="2025-03-24T04:57:13.054" v="3"/>
        <pc:sldMkLst>
          <pc:docMk/>
          <pc:sldMk cId="1716554648" sldId="476"/>
        </pc:sldMkLst>
      </pc:sldChg>
      <pc:sldChg chg="modNotes">
        <pc:chgData name="Liz Heynes" userId="S::liz.heynes@esa.edu.au::e5ff50d5-f39a-42f6-9e9f-e790bcc8c38d" providerId="AD" clId="Web-{258DC157-56C4-D000-F868-D47ADFA50BDD}" dt="2025-03-24T04:57:18.930" v="5"/>
        <pc:sldMkLst>
          <pc:docMk/>
          <pc:sldMk cId="607994850" sldId="477"/>
        </pc:sldMkLst>
      </pc:sldChg>
      <pc:sldChg chg="modNotes">
        <pc:chgData name="Liz Heynes" userId="S::liz.heynes@esa.edu.au::e5ff50d5-f39a-42f6-9e9f-e790bcc8c38d" providerId="AD" clId="Web-{258DC157-56C4-D000-F868-D47ADFA50BDD}" dt="2025-03-24T04:57:30.384" v="6"/>
        <pc:sldMkLst>
          <pc:docMk/>
          <pc:sldMk cId="43502053" sldId="482"/>
        </pc:sldMkLst>
      </pc:sldChg>
    </pc:docChg>
  </pc:docChgLst>
  <pc:docChgLst>
    <pc:chgData name="Kerrie Shanahan" userId="ae473d9f-76e9-476f-892f-2674ea963afc" providerId="ADAL" clId="{E96FB818-533D-46C9-8CCD-678351C3E390}"/>
    <pc:docChg chg="custSel modSld modMainMaster">
      <pc:chgData name="Kerrie Shanahan" userId="ae473d9f-76e9-476f-892f-2674ea963afc" providerId="ADAL" clId="{E96FB818-533D-46C9-8CCD-678351C3E390}" dt="2025-04-28T23:59:07.200" v="22"/>
      <pc:docMkLst>
        <pc:docMk/>
      </pc:docMkLst>
      <pc:sldChg chg="addSp delSp modSp mod modNotesTx">
        <pc:chgData name="Kerrie Shanahan" userId="ae473d9f-76e9-476f-892f-2674ea963afc" providerId="ADAL" clId="{E96FB818-533D-46C9-8CCD-678351C3E390}" dt="2025-04-28T23:59:07.200" v="22"/>
        <pc:sldMkLst>
          <pc:docMk/>
          <pc:sldMk cId="1121167813" sldId="522"/>
        </pc:sldMkLst>
        <pc:spChg chg="mod">
          <ac:chgData name="Kerrie Shanahan" userId="ae473d9f-76e9-476f-892f-2674ea963afc" providerId="ADAL" clId="{E96FB818-533D-46C9-8CCD-678351C3E390}" dt="2025-04-28T23:58:19.689" v="13"/>
          <ac:spMkLst>
            <pc:docMk/>
            <pc:sldMk cId="1121167813" sldId="522"/>
            <ac:spMk id="4" creationId="{40A7F423-CE20-D92C-316E-11478E402852}"/>
          </ac:spMkLst>
        </pc:spChg>
        <pc:spChg chg="mod">
          <ac:chgData name="Kerrie Shanahan" userId="ae473d9f-76e9-476f-892f-2674ea963afc" providerId="ADAL" clId="{E96FB818-533D-46C9-8CCD-678351C3E390}" dt="2025-04-28T23:58:19.689" v="13"/>
          <ac:spMkLst>
            <pc:docMk/>
            <pc:sldMk cId="1121167813" sldId="522"/>
            <ac:spMk id="6" creationId="{8B2022D3-8BDC-A172-3727-415DD6F322F4}"/>
          </ac:spMkLst>
        </pc:spChg>
        <pc:spChg chg="del">
          <ac:chgData name="Kerrie Shanahan" userId="ae473d9f-76e9-476f-892f-2674ea963afc" providerId="ADAL" clId="{E96FB818-533D-46C9-8CCD-678351C3E390}" dt="2025-04-28T23:58:17.192" v="11" actId="478"/>
          <ac:spMkLst>
            <pc:docMk/>
            <pc:sldMk cId="1121167813" sldId="522"/>
            <ac:spMk id="8" creationId="{D5F4CC3F-9E9B-6532-EACA-ADC0A5865220}"/>
          </ac:spMkLst>
        </pc:spChg>
        <pc:spChg chg="del">
          <ac:chgData name="Kerrie Shanahan" userId="ae473d9f-76e9-476f-892f-2674ea963afc" providerId="ADAL" clId="{E96FB818-533D-46C9-8CCD-678351C3E390}" dt="2025-04-28T23:58:05.281" v="4" actId="478"/>
          <ac:spMkLst>
            <pc:docMk/>
            <pc:sldMk cId="1121167813" sldId="522"/>
            <ac:spMk id="9" creationId="{AFDA9A94-F97D-4643-796C-511786D3467D}"/>
          </ac:spMkLst>
        </pc:spChg>
        <pc:spChg chg="del">
          <ac:chgData name="Kerrie Shanahan" userId="ae473d9f-76e9-476f-892f-2674ea963afc" providerId="ADAL" clId="{E96FB818-533D-46C9-8CCD-678351C3E390}" dt="2025-04-28T23:58:15.191" v="10" actId="478"/>
          <ac:spMkLst>
            <pc:docMk/>
            <pc:sldMk cId="1121167813" sldId="522"/>
            <ac:spMk id="10" creationId="{A56F1006-83DA-4DBE-FE25-8FF97E126DEF}"/>
          </ac:spMkLst>
        </pc:spChg>
        <pc:spChg chg="mod">
          <ac:chgData name="Kerrie Shanahan" userId="ae473d9f-76e9-476f-892f-2674ea963afc" providerId="ADAL" clId="{E96FB818-533D-46C9-8CCD-678351C3E390}" dt="2025-04-28T23:58:19.689" v="13"/>
          <ac:spMkLst>
            <pc:docMk/>
            <pc:sldMk cId="1121167813" sldId="522"/>
            <ac:spMk id="11" creationId="{C9FF9E87-933D-1F27-B56A-1AFFB59F9583}"/>
          </ac:spMkLst>
        </pc:spChg>
        <pc:spChg chg="del">
          <ac:chgData name="Kerrie Shanahan" userId="ae473d9f-76e9-476f-892f-2674ea963afc" providerId="ADAL" clId="{E96FB818-533D-46C9-8CCD-678351C3E390}" dt="2025-04-28T23:58:09.844" v="7" actId="478"/>
          <ac:spMkLst>
            <pc:docMk/>
            <pc:sldMk cId="1121167813" sldId="522"/>
            <ac:spMk id="12" creationId="{4C533D20-6072-3F32-AF4A-00D6A416EE43}"/>
          </ac:spMkLst>
        </pc:spChg>
        <pc:spChg chg="del">
          <ac:chgData name="Kerrie Shanahan" userId="ae473d9f-76e9-476f-892f-2674ea963afc" providerId="ADAL" clId="{E96FB818-533D-46C9-8CCD-678351C3E390}" dt="2025-04-28T23:58:06.983" v="5" actId="478"/>
          <ac:spMkLst>
            <pc:docMk/>
            <pc:sldMk cId="1121167813" sldId="522"/>
            <ac:spMk id="13" creationId="{38B45FE4-3217-D9B3-DC1D-E5F591B16E67}"/>
          </ac:spMkLst>
        </pc:spChg>
        <pc:spChg chg="del">
          <ac:chgData name="Kerrie Shanahan" userId="ae473d9f-76e9-476f-892f-2674ea963afc" providerId="ADAL" clId="{E96FB818-533D-46C9-8CCD-678351C3E390}" dt="2025-04-28T23:58:08.480" v="6" actId="478"/>
          <ac:spMkLst>
            <pc:docMk/>
            <pc:sldMk cId="1121167813" sldId="522"/>
            <ac:spMk id="14" creationId="{264E2BFA-06F9-0ED5-150B-63BC8E52AD7F}"/>
          </ac:spMkLst>
        </pc:spChg>
        <pc:spChg chg="mod">
          <ac:chgData name="Kerrie Shanahan" userId="ae473d9f-76e9-476f-892f-2674ea963afc" providerId="ADAL" clId="{E96FB818-533D-46C9-8CCD-678351C3E390}" dt="2025-04-28T23:58:19.689" v="13"/>
          <ac:spMkLst>
            <pc:docMk/>
            <pc:sldMk cId="1121167813" sldId="522"/>
            <ac:spMk id="15" creationId="{9B9709DB-0D5D-FBA3-A46D-63CAC37E200F}"/>
          </ac:spMkLst>
        </pc:spChg>
        <pc:spChg chg="del">
          <ac:chgData name="Kerrie Shanahan" userId="ae473d9f-76e9-476f-892f-2674ea963afc" providerId="ADAL" clId="{E96FB818-533D-46C9-8CCD-678351C3E390}" dt="2025-04-28T23:58:03.737" v="3" actId="478"/>
          <ac:spMkLst>
            <pc:docMk/>
            <pc:sldMk cId="1121167813" sldId="522"/>
            <ac:spMk id="16" creationId="{5BB43B04-A77D-1434-2490-2D00159831D5}"/>
          </ac:spMkLst>
        </pc:spChg>
        <pc:spChg chg="mod">
          <ac:chgData name="Kerrie Shanahan" userId="ae473d9f-76e9-476f-892f-2674ea963afc" providerId="ADAL" clId="{E96FB818-533D-46C9-8CCD-678351C3E390}" dt="2025-04-28T23:58:19.689" v="13"/>
          <ac:spMkLst>
            <pc:docMk/>
            <pc:sldMk cId="1121167813" sldId="522"/>
            <ac:spMk id="17" creationId="{E1932380-1065-F357-26B4-147453169E18}"/>
          </ac:spMkLst>
        </pc:spChg>
        <pc:spChg chg="mod">
          <ac:chgData name="Kerrie Shanahan" userId="ae473d9f-76e9-476f-892f-2674ea963afc" providerId="ADAL" clId="{E96FB818-533D-46C9-8CCD-678351C3E390}" dt="2025-04-28T23:58:19.689" v="13"/>
          <ac:spMkLst>
            <pc:docMk/>
            <pc:sldMk cId="1121167813" sldId="522"/>
            <ac:spMk id="18" creationId="{B7A9E78A-48D7-C0B6-755B-C71E52F20DA5}"/>
          </ac:spMkLst>
        </pc:spChg>
        <pc:spChg chg="del">
          <ac:chgData name="Kerrie Shanahan" userId="ae473d9f-76e9-476f-892f-2674ea963afc" providerId="ADAL" clId="{E96FB818-533D-46C9-8CCD-678351C3E390}" dt="2025-04-28T23:58:12.200" v="8" actId="478"/>
          <ac:spMkLst>
            <pc:docMk/>
            <pc:sldMk cId="1121167813" sldId="522"/>
            <ac:spMk id="19" creationId="{6D1B1FE6-7080-9A3A-01B3-1461AF65B3CC}"/>
          </ac:spMkLst>
        </pc:spChg>
        <pc:spChg chg="del">
          <ac:chgData name="Kerrie Shanahan" userId="ae473d9f-76e9-476f-892f-2674ea963afc" providerId="ADAL" clId="{E96FB818-533D-46C9-8CCD-678351C3E390}" dt="2025-04-28T23:58:13.872" v="9" actId="478"/>
          <ac:spMkLst>
            <pc:docMk/>
            <pc:sldMk cId="1121167813" sldId="522"/>
            <ac:spMk id="20" creationId="{85B1E43F-B066-CC90-B7B0-B2DFD368A9F6}"/>
          </ac:spMkLst>
        </pc:spChg>
        <pc:spChg chg="del">
          <ac:chgData name="Kerrie Shanahan" userId="ae473d9f-76e9-476f-892f-2674ea963afc" providerId="ADAL" clId="{E96FB818-533D-46C9-8CCD-678351C3E390}" dt="2025-04-28T23:58:18.233" v="12" actId="478"/>
          <ac:spMkLst>
            <pc:docMk/>
            <pc:sldMk cId="1121167813" sldId="522"/>
            <ac:spMk id="21" creationId="{9ADE53D5-2E15-66A4-BC67-79C1B963A606}"/>
          </ac:spMkLst>
        </pc:spChg>
        <pc:spChg chg="mod">
          <ac:chgData name="Kerrie Shanahan" userId="ae473d9f-76e9-476f-892f-2674ea963afc" providerId="ADAL" clId="{E96FB818-533D-46C9-8CCD-678351C3E390}" dt="2025-04-28T23:58:19.689" v="13"/>
          <ac:spMkLst>
            <pc:docMk/>
            <pc:sldMk cId="1121167813" sldId="522"/>
            <ac:spMk id="23" creationId="{B3749A76-E9B7-0808-F191-6C7995C9C87A}"/>
          </ac:spMkLst>
        </pc:spChg>
        <pc:spChg chg="mod">
          <ac:chgData name="Kerrie Shanahan" userId="ae473d9f-76e9-476f-892f-2674ea963afc" providerId="ADAL" clId="{E96FB818-533D-46C9-8CCD-678351C3E390}" dt="2025-04-28T23:58:19.689" v="13"/>
          <ac:spMkLst>
            <pc:docMk/>
            <pc:sldMk cId="1121167813" sldId="522"/>
            <ac:spMk id="24" creationId="{F1657117-CB1D-FCC2-F5B9-8842B32AA557}"/>
          </ac:spMkLst>
        </pc:spChg>
        <pc:spChg chg="mod">
          <ac:chgData name="Kerrie Shanahan" userId="ae473d9f-76e9-476f-892f-2674ea963afc" providerId="ADAL" clId="{E96FB818-533D-46C9-8CCD-678351C3E390}" dt="2025-04-28T23:58:19.689" v="13"/>
          <ac:spMkLst>
            <pc:docMk/>
            <pc:sldMk cId="1121167813" sldId="522"/>
            <ac:spMk id="25" creationId="{8C48D55D-B908-1C12-9E13-452F3FC56200}"/>
          </ac:spMkLst>
        </pc:spChg>
        <pc:spChg chg="mod">
          <ac:chgData name="Kerrie Shanahan" userId="ae473d9f-76e9-476f-892f-2674ea963afc" providerId="ADAL" clId="{E96FB818-533D-46C9-8CCD-678351C3E390}" dt="2025-04-28T23:58:19.689" v="13"/>
          <ac:spMkLst>
            <pc:docMk/>
            <pc:sldMk cId="1121167813" sldId="522"/>
            <ac:spMk id="26" creationId="{B4E3C940-E3B5-D973-BB33-200067FF7783}"/>
          </ac:spMkLst>
        </pc:spChg>
        <pc:grpChg chg="add mod">
          <ac:chgData name="Kerrie Shanahan" userId="ae473d9f-76e9-476f-892f-2674ea963afc" providerId="ADAL" clId="{E96FB818-533D-46C9-8CCD-678351C3E390}" dt="2025-04-28T23:58:19.689" v="13"/>
          <ac:grpSpMkLst>
            <pc:docMk/>
            <pc:sldMk cId="1121167813" sldId="522"/>
            <ac:grpSpMk id="3" creationId="{55709F38-12EF-6902-3F89-6BDA45F04E9D}"/>
          </ac:grpSpMkLst>
        </pc:grpChg>
        <pc:grpChg chg="mod">
          <ac:chgData name="Kerrie Shanahan" userId="ae473d9f-76e9-476f-892f-2674ea963afc" providerId="ADAL" clId="{E96FB818-533D-46C9-8CCD-678351C3E390}" dt="2025-04-28T23:58:19.689" v="13"/>
          <ac:grpSpMkLst>
            <pc:docMk/>
            <pc:sldMk cId="1121167813" sldId="522"/>
            <ac:grpSpMk id="5" creationId="{8B0CFFC4-95DA-6B19-C241-2F7D9A4455AC}"/>
          </ac:grpSpMkLst>
        </pc:grpChg>
        <pc:picChg chg="mod">
          <ac:chgData name="Kerrie Shanahan" userId="ae473d9f-76e9-476f-892f-2674ea963afc" providerId="ADAL" clId="{E96FB818-533D-46C9-8CCD-678351C3E390}" dt="2025-04-28T23:58:19.689" v="13"/>
          <ac:picMkLst>
            <pc:docMk/>
            <pc:sldMk cId="1121167813" sldId="522"/>
            <ac:picMk id="7" creationId="{A0EC5615-7A7D-B90E-1665-20646EB5B190}"/>
          </ac:picMkLst>
        </pc:picChg>
        <pc:picChg chg="del">
          <ac:chgData name="Kerrie Shanahan" userId="ae473d9f-76e9-476f-892f-2674ea963afc" providerId="ADAL" clId="{E96FB818-533D-46C9-8CCD-678351C3E390}" dt="2025-04-28T23:58:01.602" v="2" actId="478"/>
          <ac:picMkLst>
            <pc:docMk/>
            <pc:sldMk cId="1121167813" sldId="522"/>
            <ac:picMk id="22" creationId="{70C89F62-2BE7-1060-E5B9-FD004D27448F}"/>
          </ac:picMkLst>
        </pc:picChg>
      </pc:sldChg>
      <pc:sldMasterChg chg="modSldLayout">
        <pc:chgData name="Kerrie Shanahan" userId="ae473d9f-76e9-476f-892f-2674ea963afc" providerId="ADAL" clId="{E96FB818-533D-46C9-8CCD-678351C3E390}" dt="2025-04-28T23:57:36.056" v="1" actId="20577"/>
        <pc:sldMasterMkLst>
          <pc:docMk/>
          <pc:sldMasterMk cId="1034081160" sldId="2147483648"/>
        </pc:sldMasterMkLst>
        <pc:sldLayoutChg chg="modSp mod">
          <pc:chgData name="Kerrie Shanahan" userId="ae473d9f-76e9-476f-892f-2674ea963afc" providerId="ADAL" clId="{E96FB818-533D-46C9-8CCD-678351C3E390}" dt="2025-04-28T23:57:36.056" v="1" actId="20577"/>
          <pc:sldLayoutMkLst>
            <pc:docMk/>
            <pc:sldMasterMk cId="1034081160" sldId="2147483648"/>
            <pc:sldLayoutMk cId="2888302651" sldId="2147483721"/>
          </pc:sldLayoutMkLst>
          <pc:spChg chg="mod">
            <ac:chgData name="Kerrie Shanahan" userId="ae473d9f-76e9-476f-892f-2674ea963afc" providerId="ADAL" clId="{E96FB818-533D-46C9-8CCD-678351C3E390}" dt="2025-04-28T23:57:36.056" v="1" actId="20577"/>
            <ac:spMkLst>
              <pc:docMk/>
              <pc:sldMasterMk cId="1034081160" sldId="2147483648"/>
              <pc:sldLayoutMk cId="2888302651" sldId="2147483721"/>
              <ac:spMk id="22" creationId="{82FB9C96-9E1B-5F2E-F4C0-FDA913B2B3A9}"/>
            </ac:spMkLst>
          </pc:spChg>
        </pc:sldLayoutChg>
      </pc:sldMasterChg>
    </pc:docChg>
  </pc:docChgLst>
  <pc:docChgLst>
    <pc:chgData name="Liz Heynes" userId="e5ff50d5-f39a-42f6-9e9f-e790bcc8c38d" providerId="ADAL" clId="{7E11465A-A44A-4C18-B96D-B64AE6C39B74}"/>
    <pc:docChg chg="custSel modSld modMainMaster">
      <pc:chgData name="Liz Heynes" userId="e5ff50d5-f39a-42f6-9e9f-e790bcc8c38d" providerId="ADAL" clId="{7E11465A-A44A-4C18-B96D-B64AE6C39B74}" dt="2024-12-19T01:46:08.948" v="785" actId="207"/>
      <pc:docMkLst>
        <pc:docMk/>
      </pc:docMkLst>
      <pc:sldChg chg="addSp modSp">
        <pc:chgData name="Liz Heynes" userId="e5ff50d5-f39a-42f6-9e9f-e790bcc8c38d" providerId="ADAL" clId="{7E11465A-A44A-4C18-B96D-B64AE6C39B74}" dt="2024-12-19T01:46:08.948" v="785" actId="207"/>
        <pc:sldMkLst>
          <pc:docMk/>
          <pc:sldMk cId="2801862050" sldId="464"/>
        </pc:sldMkLst>
      </pc:sldChg>
      <pc:sldChg chg="addSp modSp">
        <pc:chgData name="Liz Heynes" userId="e5ff50d5-f39a-42f6-9e9f-e790bcc8c38d" providerId="ADAL" clId="{7E11465A-A44A-4C18-B96D-B64AE6C39B74}" dt="2024-12-19T01:46:08.948" v="785" actId="207"/>
        <pc:sldMkLst>
          <pc:docMk/>
          <pc:sldMk cId="2776412724" sldId="465"/>
        </pc:sldMkLst>
      </pc:sldChg>
      <pc:sldChg chg="addSp modSp">
        <pc:chgData name="Liz Heynes" userId="e5ff50d5-f39a-42f6-9e9f-e790bcc8c38d" providerId="ADAL" clId="{7E11465A-A44A-4C18-B96D-B64AE6C39B74}" dt="2024-12-19T01:46:08.948" v="785" actId="207"/>
        <pc:sldMkLst>
          <pc:docMk/>
          <pc:sldMk cId="536094152" sldId="466"/>
        </pc:sldMkLst>
      </pc:sldChg>
      <pc:sldChg chg="addSp modSp">
        <pc:chgData name="Liz Heynes" userId="e5ff50d5-f39a-42f6-9e9f-e790bcc8c38d" providerId="ADAL" clId="{7E11465A-A44A-4C18-B96D-B64AE6C39B74}" dt="2024-12-19T01:46:08.948" v="785" actId="207"/>
        <pc:sldMkLst>
          <pc:docMk/>
          <pc:sldMk cId="3096463887" sldId="468"/>
        </pc:sldMkLst>
      </pc:sldChg>
      <pc:sldChg chg="addSp modSp">
        <pc:chgData name="Liz Heynes" userId="e5ff50d5-f39a-42f6-9e9f-e790bcc8c38d" providerId="ADAL" clId="{7E11465A-A44A-4C18-B96D-B64AE6C39B74}" dt="2024-12-19T01:46:08.948" v="785" actId="207"/>
        <pc:sldMkLst>
          <pc:docMk/>
          <pc:sldMk cId="3461911102" sldId="469"/>
        </pc:sldMkLst>
      </pc:sldChg>
      <pc:sldChg chg="addSp modSp">
        <pc:chgData name="Liz Heynes" userId="e5ff50d5-f39a-42f6-9e9f-e790bcc8c38d" providerId="ADAL" clId="{7E11465A-A44A-4C18-B96D-B64AE6C39B74}" dt="2024-12-19T01:46:08.948" v="785" actId="207"/>
        <pc:sldMkLst>
          <pc:docMk/>
          <pc:sldMk cId="3868218024" sldId="470"/>
        </pc:sldMkLst>
      </pc:sldChg>
      <pc:sldChg chg="addSp modSp">
        <pc:chgData name="Liz Heynes" userId="e5ff50d5-f39a-42f6-9e9f-e790bcc8c38d" providerId="ADAL" clId="{7E11465A-A44A-4C18-B96D-B64AE6C39B74}" dt="2024-12-19T01:46:08.948" v="785" actId="207"/>
        <pc:sldMkLst>
          <pc:docMk/>
          <pc:sldMk cId="2325795097" sldId="471"/>
        </pc:sldMkLst>
      </pc:sldChg>
      <pc:sldChg chg="addSp modSp">
        <pc:chgData name="Liz Heynes" userId="e5ff50d5-f39a-42f6-9e9f-e790bcc8c38d" providerId="ADAL" clId="{7E11465A-A44A-4C18-B96D-B64AE6C39B74}" dt="2024-12-19T01:46:08.948" v="785" actId="207"/>
        <pc:sldMkLst>
          <pc:docMk/>
          <pc:sldMk cId="2806691242" sldId="472"/>
        </pc:sldMkLst>
      </pc:sldChg>
      <pc:sldChg chg="addSp modSp">
        <pc:chgData name="Liz Heynes" userId="e5ff50d5-f39a-42f6-9e9f-e790bcc8c38d" providerId="ADAL" clId="{7E11465A-A44A-4C18-B96D-B64AE6C39B74}" dt="2024-12-19T01:46:08.948" v="785" actId="207"/>
        <pc:sldMkLst>
          <pc:docMk/>
          <pc:sldMk cId="2667868244" sldId="473"/>
        </pc:sldMkLst>
      </pc:sldChg>
      <pc:sldChg chg="addSp modSp">
        <pc:chgData name="Liz Heynes" userId="e5ff50d5-f39a-42f6-9e9f-e790bcc8c38d" providerId="ADAL" clId="{7E11465A-A44A-4C18-B96D-B64AE6C39B74}" dt="2024-12-19T01:46:08.948" v="785" actId="207"/>
        <pc:sldMkLst>
          <pc:docMk/>
          <pc:sldMk cId="1436218551" sldId="474"/>
        </pc:sldMkLst>
      </pc:sldChg>
      <pc:sldChg chg="addSp modSp">
        <pc:chgData name="Liz Heynes" userId="e5ff50d5-f39a-42f6-9e9f-e790bcc8c38d" providerId="ADAL" clId="{7E11465A-A44A-4C18-B96D-B64AE6C39B74}" dt="2024-12-19T01:46:08.948" v="785" actId="207"/>
        <pc:sldMkLst>
          <pc:docMk/>
          <pc:sldMk cId="908412850" sldId="475"/>
        </pc:sldMkLst>
      </pc:sldChg>
      <pc:sldChg chg="addSp modSp">
        <pc:chgData name="Liz Heynes" userId="e5ff50d5-f39a-42f6-9e9f-e790bcc8c38d" providerId="ADAL" clId="{7E11465A-A44A-4C18-B96D-B64AE6C39B74}" dt="2024-12-19T01:46:08.948" v="785" actId="207"/>
        <pc:sldMkLst>
          <pc:docMk/>
          <pc:sldMk cId="1716554648" sldId="476"/>
        </pc:sldMkLst>
      </pc:sldChg>
      <pc:sldChg chg="addSp modSp">
        <pc:chgData name="Liz Heynes" userId="e5ff50d5-f39a-42f6-9e9f-e790bcc8c38d" providerId="ADAL" clId="{7E11465A-A44A-4C18-B96D-B64AE6C39B74}" dt="2024-12-19T01:46:08.948" v="785" actId="207"/>
        <pc:sldMkLst>
          <pc:docMk/>
          <pc:sldMk cId="607994850" sldId="477"/>
        </pc:sldMkLst>
      </pc:sldChg>
      <pc:sldChg chg="addSp modSp">
        <pc:chgData name="Liz Heynes" userId="e5ff50d5-f39a-42f6-9e9f-e790bcc8c38d" providerId="ADAL" clId="{7E11465A-A44A-4C18-B96D-B64AE6C39B74}" dt="2024-12-19T01:46:08.948" v="785" actId="207"/>
        <pc:sldMkLst>
          <pc:docMk/>
          <pc:sldMk cId="2664320030" sldId="478"/>
        </pc:sldMkLst>
      </pc:sldChg>
      <pc:sldChg chg="addSp modSp">
        <pc:chgData name="Liz Heynes" userId="e5ff50d5-f39a-42f6-9e9f-e790bcc8c38d" providerId="ADAL" clId="{7E11465A-A44A-4C18-B96D-B64AE6C39B74}" dt="2024-12-19T01:46:08.948" v="785" actId="207"/>
        <pc:sldMkLst>
          <pc:docMk/>
          <pc:sldMk cId="1611399072" sldId="479"/>
        </pc:sldMkLst>
      </pc:sldChg>
      <pc:sldChg chg="addSp modSp">
        <pc:chgData name="Liz Heynes" userId="e5ff50d5-f39a-42f6-9e9f-e790bcc8c38d" providerId="ADAL" clId="{7E11465A-A44A-4C18-B96D-B64AE6C39B74}" dt="2024-12-19T01:46:08.948" v="785" actId="207"/>
        <pc:sldMkLst>
          <pc:docMk/>
          <pc:sldMk cId="3005270447" sldId="480"/>
        </pc:sldMkLst>
      </pc:sldChg>
      <pc:sldChg chg="addSp modSp">
        <pc:chgData name="Liz Heynes" userId="e5ff50d5-f39a-42f6-9e9f-e790bcc8c38d" providerId="ADAL" clId="{7E11465A-A44A-4C18-B96D-B64AE6C39B74}" dt="2024-12-19T01:46:08.948" v="785" actId="207"/>
        <pc:sldMkLst>
          <pc:docMk/>
          <pc:sldMk cId="4046771955" sldId="481"/>
        </pc:sldMkLst>
      </pc:sldChg>
      <pc:sldChg chg="addSp modSp">
        <pc:chgData name="Liz Heynes" userId="e5ff50d5-f39a-42f6-9e9f-e790bcc8c38d" providerId="ADAL" clId="{7E11465A-A44A-4C18-B96D-B64AE6C39B74}" dt="2024-12-19T01:46:08.948" v="785" actId="207"/>
        <pc:sldMkLst>
          <pc:docMk/>
          <pc:sldMk cId="43502053" sldId="482"/>
        </pc:sldMkLst>
      </pc:sldChg>
      <pc:sldChg chg="addSp modSp">
        <pc:chgData name="Liz Heynes" userId="e5ff50d5-f39a-42f6-9e9f-e790bcc8c38d" providerId="ADAL" clId="{7E11465A-A44A-4C18-B96D-B64AE6C39B74}" dt="2024-12-19T01:46:08.948" v="785" actId="207"/>
        <pc:sldMkLst>
          <pc:docMk/>
          <pc:sldMk cId="1436297680" sldId="483"/>
        </pc:sldMkLst>
      </pc:sldChg>
      <pc:sldChg chg="addSp modSp">
        <pc:chgData name="Liz Heynes" userId="e5ff50d5-f39a-42f6-9e9f-e790bcc8c38d" providerId="ADAL" clId="{7E11465A-A44A-4C18-B96D-B64AE6C39B74}" dt="2024-12-19T01:46:08.948" v="785" actId="207"/>
        <pc:sldMkLst>
          <pc:docMk/>
          <pc:sldMk cId="202420733" sldId="485"/>
        </pc:sldMkLst>
      </pc:sldChg>
      <pc:sldChg chg="addSp modSp">
        <pc:chgData name="Liz Heynes" userId="e5ff50d5-f39a-42f6-9e9f-e790bcc8c38d" providerId="ADAL" clId="{7E11465A-A44A-4C18-B96D-B64AE6C39B74}" dt="2024-12-19T01:46:08.948" v="785" actId="207"/>
        <pc:sldMkLst>
          <pc:docMk/>
          <pc:sldMk cId="2252570692" sldId="486"/>
        </pc:sldMkLst>
      </pc:sldChg>
      <pc:sldChg chg="addSp delSp modSp mod modClrScheme chgLayout">
        <pc:chgData name="Liz Heynes" userId="e5ff50d5-f39a-42f6-9e9f-e790bcc8c38d" providerId="ADAL" clId="{7E11465A-A44A-4C18-B96D-B64AE6C39B74}" dt="2024-12-19T01:46:08.948" v="785" actId="207"/>
        <pc:sldMkLst>
          <pc:docMk/>
          <pc:sldMk cId="437983971" sldId="492"/>
        </pc:sldMkLst>
      </pc:sldChg>
      <pc:sldChg chg="addSp modSp">
        <pc:chgData name="Liz Heynes" userId="e5ff50d5-f39a-42f6-9e9f-e790bcc8c38d" providerId="ADAL" clId="{7E11465A-A44A-4C18-B96D-B64AE6C39B74}" dt="2024-12-19T01:46:08.948" v="785" actId="207"/>
        <pc:sldMkLst>
          <pc:docMk/>
          <pc:sldMk cId="3539524888" sldId="493"/>
        </pc:sldMkLst>
      </pc:sldChg>
      <pc:sldChg chg="addSp modSp">
        <pc:chgData name="Liz Heynes" userId="e5ff50d5-f39a-42f6-9e9f-e790bcc8c38d" providerId="ADAL" clId="{7E11465A-A44A-4C18-B96D-B64AE6C39B74}" dt="2024-12-19T01:46:08.948" v="785" actId="207"/>
        <pc:sldMkLst>
          <pc:docMk/>
          <pc:sldMk cId="2732659057" sldId="494"/>
        </pc:sldMkLst>
      </pc:sldChg>
      <pc:sldChg chg="addSp modSp">
        <pc:chgData name="Liz Heynes" userId="e5ff50d5-f39a-42f6-9e9f-e790bcc8c38d" providerId="ADAL" clId="{7E11465A-A44A-4C18-B96D-B64AE6C39B74}" dt="2024-12-19T01:46:08.948" v="785" actId="207"/>
        <pc:sldMkLst>
          <pc:docMk/>
          <pc:sldMk cId="4152176365" sldId="496"/>
        </pc:sldMkLst>
      </pc:sldChg>
      <pc:sldChg chg="delSp modSp mod modClrScheme chgLayout">
        <pc:chgData name="Liz Heynes" userId="e5ff50d5-f39a-42f6-9e9f-e790bcc8c38d" providerId="ADAL" clId="{7E11465A-A44A-4C18-B96D-B64AE6C39B74}" dt="2024-12-19T01:46:08.948" v="785" actId="207"/>
        <pc:sldMkLst>
          <pc:docMk/>
          <pc:sldMk cId="3478326612" sldId="497"/>
        </pc:sldMkLst>
      </pc:sldChg>
      <pc:sldChg chg="addSp modSp">
        <pc:chgData name="Liz Heynes" userId="e5ff50d5-f39a-42f6-9e9f-e790bcc8c38d" providerId="ADAL" clId="{7E11465A-A44A-4C18-B96D-B64AE6C39B74}" dt="2024-12-19T01:46:08.948" v="785" actId="207"/>
        <pc:sldMkLst>
          <pc:docMk/>
          <pc:sldMk cId="2764480916" sldId="498"/>
        </pc:sldMkLst>
      </pc:sldChg>
      <pc:sldChg chg="addSp modSp">
        <pc:chgData name="Liz Heynes" userId="e5ff50d5-f39a-42f6-9e9f-e790bcc8c38d" providerId="ADAL" clId="{7E11465A-A44A-4C18-B96D-B64AE6C39B74}" dt="2024-12-19T01:46:08.948" v="785" actId="207"/>
        <pc:sldMkLst>
          <pc:docMk/>
          <pc:sldMk cId="2724705714" sldId="499"/>
        </pc:sldMkLst>
      </pc:sldChg>
      <pc:sldChg chg="addSp modSp">
        <pc:chgData name="Liz Heynes" userId="e5ff50d5-f39a-42f6-9e9f-e790bcc8c38d" providerId="ADAL" clId="{7E11465A-A44A-4C18-B96D-B64AE6C39B74}" dt="2024-12-19T01:46:08.948" v="785" actId="207"/>
        <pc:sldMkLst>
          <pc:docMk/>
          <pc:sldMk cId="4124420387" sldId="500"/>
        </pc:sldMkLst>
      </pc:sldChg>
      <pc:sldChg chg="addSp modSp">
        <pc:chgData name="Liz Heynes" userId="e5ff50d5-f39a-42f6-9e9f-e790bcc8c38d" providerId="ADAL" clId="{7E11465A-A44A-4C18-B96D-B64AE6C39B74}" dt="2024-12-19T01:46:08.948" v="785" actId="207"/>
        <pc:sldMkLst>
          <pc:docMk/>
          <pc:sldMk cId="889955691" sldId="501"/>
        </pc:sldMkLst>
      </pc:sldChg>
      <pc:sldChg chg="addSp modSp">
        <pc:chgData name="Liz Heynes" userId="e5ff50d5-f39a-42f6-9e9f-e790bcc8c38d" providerId="ADAL" clId="{7E11465A-A44A-4C18-B96D-B64AE6C39B74}" dt="2024-12-19T01:46:08.948" v="785" actId="207"/>
        <pc:sldMkLst>
          <pc:docMk/>
          <pc:sldMk cId="483294497" sldId="502"/>
        </pc:sldMkLst>
      </pc:sldChg>
      <pc:sldChg chg="addSp modSp">
        <pc:chgData name="Liz Heynes" userId="e5ff50d5-f39a-42f6-9e9f-e790bcc8c38d" providerId="ADAL" clId="{7E11465A-A44A-4C18-B96D-B64AE6C39B74}" dt="2024-12-19T01:46:08.948" v="785" actId="207"/>
        <pc:sldMkLst>
          <pc:docMk/>
          <pc:sldMk cId="3262189886" sldId="503"/>
        </pc:sldMkLst>
      </pc:sldChg>
      <pc:sldChg chg="addSp modSp">
        <pc:chgData name="Liz Heynes" userId="e5ff50d5-f39a-42f6-9e9f-e790bcc8c38d" providerId="ADAL" clId="{7E11465A-A44A-4C18-B96D-B64AE6C39B74}" dt="2024-12-19T01:46:08.948" v="785" actId="207"/>
        <pc:sldMkLst>
          <pc:docMk/>
          <pc:sldMk cId="2367113089" sldId="504"/>
        </pc:sldMkLst>
      </pc:sldChg>
      <pc:sldChg chg="addSp modSp">
        <pc:chgData name="Liz Heynes" userId="e5ff50d5-f39a-42f6-9e9f-e790bcc8c38d" providerId="ADAL" clId="{7E11465A-A44A-4C18-B96D-B64AE6C39B74}" dt="2024-12-19T01:46:08.948" v="785" actId="207"/>
        <pc:sldMkLst>
          <pc:docMk/>
          <pc:sldMk cId="2057219722" sldId="505"/>
        </pc:sldMkLst>
      </pc:sldChg>
      <pc:sldChg chg="addSp modSp">
        <pc:chgData name="Liz Heynes" userId="e5ff50d5-f39a-42f6-9e9f-e790bcc8c38d" providerId="ADAL" clId="{7E11465A-A44A-4C18-B96D-B64AE6C39B74}" dt="2024-12-19T01:46:08.948" v="785" actId="207"/>
        <pc:sldMkLst>
          <pc:docMk/>
          <pc:sldMk cId="2097342218" sldId="506"/>
        </pc:sldMkLst>
      </pc:sldChg>
      <pc:sldChg chg="addSp modSp">
        <pc:chgData name="Liz Heynes" userId="e5ff50d5-f39a-42f6-9e9f-e790bcc8c38d" providerId="ADAL" clId="{7E11465A-A44A-4C18-B96D-B64AE6C39B74}" dt="2024-12-19T01:46:08.948" v="785" actId="207"/>
        <pc:sldMkLst>
          <pc:docMk/>
          <pc:sldMk cId="849105142" sldId="507"/>
        </pc:sldMkLst>
      </pc:sldChg>
      <pc:sldChg chg="addSp modSp">
        <pc:chgData name="Liz Heynes" userId="e5ff50d5-f39a-42f6-9e9f-e790bcc8c38d" providerId="ADAL" clId="{7E11465A-A44A-4C18-B96D-B64AE6C39B74}" dt="2024-12-19T01:46:08.948" v="785" actId="207"/>
        <pc:sldMkLst>
          <pc:docMk/>
          <pc:sldMk cId="2578423008" sldId="508"/>
        </pc:sldMkLst>
      </pc:sldChg>
      <pc:sldChg chg="addSp delSp modSp mod modClrScheme chgLayout">
        <pc:chgData name="Liz Heynes" userId="e5ff50d5-f39a-42f6-9e9f-e790bcc8c38d" providerId="ADAL" clId="{7E11465A-A44A-4C18-B96D-B64AE6C39B74}" dt="2024-12-19T01:46:08.948" v="785" actId="207"/>
        <pc:sldMkLst>
          <pc:docMk/>
          <pc:sldMk cId="1026104885" sldId="514"/>
        </pc:sldMkLst>
      </pc:sldChg>
      <pc:sldChg chg="addSp modSp">
        <pc:chgData name="Liz Heynes" userId="e5ff50d5-f39a-42f6-9e9f-e790bcc8c38d" providerId="ADAL" clId="{7E11465A-A44A-4C18-B96D-B64AE6C39B74}" dt="2024-12-19T01:46:08.948" v="785" actId="207"/>
        <pc:sldMkLst>
          <pc:docMk/>
          <pc:sldMk cId="2693677238" sldId="515"/>
        </pc:sldMkLst>
      </pc:sldChg>
      <pc:sldChg chg="addSp modSp">
        <pc:chgData name="Liz Heynes" userId="e5ff50d5-f39a-42f6-9e9f-e790bcc8c38d" providerId="ADAL" clId="{7E11465A-A44A-4C18-B96D-B64AE6C39B74}" dt="2024-12-19T01:46:08.948" v="785" actId="207"/>
        <pc:sldMkLst>
          <pc:docMk/>
          <pc:sldMk cId="2367426994" sldId="516"/>
        </pc:sldMkLst>
      </pc:sldChg>
      <pc:sldMasterChg chg="modSldLayout">
        <pc:chgData name="Liz Heynes" userId="e5ff50d5-f39a-42f6-9e9f-e790bcc8c38d" providerId="ADAL" clId="{7E11465A-A44A-4C18-B96D-B64AE6C39B74}" dt="2024-12-19T01:42:37.075" v="138"/>
        <pc:sldMasterMkLst>
          <pc:docMk/>
          <pc:sldMasterMk cId="1034081160" sldId="2147483648"/>
        </pc:sldMasterMkLst>
        <pc:sldLayoutChg chg="addSp modSp">
          <pc:chgData name="Liz Heynes" userId="e5ff50d5-f39a-42f6-9e9f-e790bcc8c38d" providerId="ADAL" clId="{7E11465A-A44A-4C18-B96D-B64AE6C39B74}" dt="2024-12-19T01:42:33.764" v="134"/>
          <pc:sldLayoutMkLst>
            <pc:docMk/>
            <pc:sldMasterMk cId="1034081160" sldId="2147483648"/>
            <pc:sldLayoutMk cId="309977591" sldId="2147483691"/>
          </pc:sldLayoutMkLst>
        </pc:sldLayoutChg>
        <pc:sldLayoutChg chg="addSp modSp">
          <pc:chgData name="Liz Heynes" userId="e5ff50d5-f39a-42f6-9e9f-e790bcc8c38d" providerId="ADAL" clId="{7E11465A-A44A-4C18-B96D-B64AE6C39B74}" dt="2024-12-19T01:42:35.370" v="136"/>
          <pc:sldLayoutMkLst>
            <pc:docMk/>
            <pc:sldMasterMk cId="1034081160" sldId="2147483648"/>
            <pc:sldLayoutMk cId="830297260" sldId="2147483692"/>
          </pc:sldLayoutMkLst>
        </pc:sldLayoutChg>
        <pc:sldLayoutChg chg="addSp modSp">
          <pc:chgData name="Liz Heynes" userId="e5ff50d5-f39a-42f6-9e9f-e790bcc8c38d" providerId="ADAL" clId="{7E11465A-A44A-4C18-B96D-B64AE6C39B74}" dt="2024-12-19T01:42:36.106" v="137"/>
          <pc:sldLayoutMkLst>
            <pc:docMk/>
            <pc:sldMasterMk cId="1034081160" sldId="2147483648"/>
            <pc:sldLayoutMk cId="233384667" sldId="2147483693"/>
          </pc:sldLayoutMkLst>
        </pc:sldLayoutChg>
        <pc:sldLayoutChg chg="addSp modSp">
          <pc:chgData name="Liz Heynes" userId="e5ff50d5-f39a-42f6-9e9f-e790bcc8c38d" providerId="ADAL" clId="{7E11465A-A44A-4C18-B96D-B64AE6C39B74}" dt="2024-12-19T01:42:37.075" v="138"/>
          <pc:sldLayoutMkLst>
            <pc:docMk/>
            <pc:sldMasterMk cId="1034081160" sldId="2147483648"/>
            <pc:sldLayoutMk cId="488055856" sldId="2147483694"/>
          </pc:sldLayoutMkLst>
        </pc:sldLayoutChg>
        <pc:sldLayoutChg chg="addSp modSp">
          <pc:chgData name="Liz Heynes" userId="e5ff50d5-f39a-42f6-9e9f-e790bcc8c38d" providerId="ADAL" clId="{7E11465A-A44A-4C18-B96D-B64AE6C39B74}" dt="2024-12-19T01:42:15.354" v="116"/>
          <pc:sldLayoutMkLst>
            <pc:docMk/>
            <pc:sldMasterMk cId="1034081160" sldId="2147483648"/>
            <pc:sldLayoutMk cId="2516370269" sldId="2147483696"/>
          </pc:sldLayoutMkLst>
        </pc:sldLayoutChg>
        <pc:sldLayoutChg chg="addSp modSp">
          <pc:chgData name="Liz Heynes" userId="e5ff50d5-f39a-42f6-9e9f-e790bcc8c38d" providerId="ADAL" clId="{7E11465A-A44A-4C18-B96D-B64AE6C39B74}" dt="2024-12-19T01:42:17.249" v="117"/>
          <pc:sldLayoutMkLst>
            <pc:docMk/>
            <pc:sldMasterMk cId="1034081160" sldId="2147483648"/>
            <pc:sldLayoutMk cId="609526441" sldId="2147483697"/>
          </pc:sldLayoutMkLst>
        </pc:sldLayoutChg>
        <pc:sldLayoutChg chg="addSp modSp">
          <pc:chgData name="Liz Heynes" userId="e5ff50d5-f39a-42f6-9e9f-e790bcc8c38d" providerId="ADAL" clId="{7E11465A-A44A-4C18-B96D-B64AE6C39B74}" dt="2024-12-19T01:42:24.340" v="124"/>
          <pc:sldLayoutMkLst>
            <pc:docMk/>
            <pc:sldMasterMk cId="1034081160" sldId="2147483648"/>
            <pc:sldLayoutMk cId="3634457355" sldId="2147483698"/>
          </pc:sldLayoutMkLst>
        </pc:sldLayoutChg>
        <pc:sldLayoutChg chg="addSp modSp">
          <pc:chgData name="Liz Heynes" userId="e5ff50d5-f39a-42f6-9e9f-e790bcc8c38d" providerId="ADAL" clId="{7E11465A-A44A-4C18-B96D-B64AE6C39B74}" dt="2024-12-19T01:42:26.008" v="126"/>
          <pc:sldLayoutMkLst>
            <pc:docMk/>
            <pc:sldMasterMk cId="1034081160" sldId="2147483648"/>
            <pc:sldLayoutMk cId="840685056" sldId="2147483699"/>
          </pc:sldLayoutMkLst>
        </pc:sldLayoutChg>
        <pc:sldLayoutChg chg="addSp modSp">
          <pc:chgData name="Liz Heynes" userId="e5ff50d5-f39a-42f6-9e9f-e790bcc8c38d" providerId="ADAL" clId="{7E11465A-A44A-4C18-B96D-B64AE6C39B74}" dt="2024-12-19T01:42:26.722" v="127"/>
          <pc:sldLayoutMkLst>
            <pc:docMk/>
            <pc:sldMasterMk cId="1034081160" sldId="2147483648"/>
            <pc:sldLayoutMk cId="2527817670" sldId="2147483701"/>
          </pc:sldLayoutMkLst>
        </pc:sldLayoutChg>
        <pc:sldLayoutChg chg="addSp modSp">
          <pc:chgData name="Liz Heynes" userId="e5ff50d5-f39a-42f6-9e9f-e790bcc8c38d" providerId="ADAL" clId="{7E11465A-A44A-4C18-B96D-B64AE6C39B74}" dt="2024-12-19T01:42:27.466" v="128"/>
          <pc:sldLayoutMkLst>
            <pc:docMk/>
            <pc:sldMasterMk cId="1034081160" sldId="2147483648"/>
            <pc:sldLayoutMk cId="2870547780" sldId="2147483702"/>
          </pc:sldLayoutMkLst>
        </pc:sldLayoutChg>
        <pc:sldLayoutChg chg="addSp modSp">
          <pc:chgData name="Liz Heynes" userId="e5ff50d5-f39a-42f6-9e9f-e790bcc8c38d" providerId="ADAL" clId="{7E11465A-A44A-4C18-B96D-B64AE6C39B74}" dt="2024-12-19T01:42:25.311" v="125"/>
          <pc:sldLayoutMkLst>
            <pc:docMk/>
            <pc:sldMasterMk cId="1034081160" sldId="2147483648"/>
            <pc:sldLayoutMk cId="1105872335" sldId="2147483703"/>
          </pc:sldLayoutMkLst>
        </pc:sldLayoutChg>
        <pc:sldLayoutChg chg="addSp modSp">
          <pc:chgData name="Liz Heynes" userId="e5ff50d5-f39a-42f6-9e9f-e790bcc8c38d" providerId="ADAL" clId="{7E11465A-A44A-4C18-B96D-B64AE6C39B74}" dt="2024-12-19T01:42:28.729" v="129"/>
          <pc:sldLayoutMkLst>
            <pc:docMk/>
            <pc:sldMasterMk cId="1034081160" sldId="2147483648"/>
            <pc:sldLayoutMk cId="2144966821" sldId="2147483704"/>
          </pc:sldLayoutMkLst>
        </pc:sldLayoutChg>
        <pc:sldLayoutChg chg="addSp modSp">
          <pc:chgData name="Liz Heynes" userId="e5ff50d5-f39a-42f6-9e9f-e790bcc8c38d" providerId="ADAL" clId="{7E11465A-A44A-4C18-B96D-B64AE6C39B74}" dt="2024-12-19T01:42:18.003" v="118"/>
          <pc:sldLayoutMkLst>
            <pc:docMk/>
            <pc:sldMasterMk cId="1034081160" sldId="2147483648"/>
            <pc:sldLayoutMk cId="1365955738" sldId="2147483705"/>
          </pc:sldLayoutMkLst>
        </pc:sldLayoutChg>
        <pc:sldLayoutChg chg="addSp modSp">
          <pc:chgData name="Liz Heynes" userId="e5ff50d5-f39a-42f6-9e9f-e790bcc8c38d" providerId="ADAL" clId="{7E11465A-A44A-4C18-B96D-B64AE6C39B74}" dt="2024-12-19T01:42:30.587" v="130"/>
          <pc:sldLayoutMkLst>
            <pc:docMk/>
            <pc:sldMasterMk cId="1034081160" sldId="2147483648"/>
            <pc:sldLayoutMk cId="221300825" sldId="2147483708"/>
          </pc:sldLayoutMkLst>
        </pc:sldLayoutChg>
        <pc:sldLayoutChg chg="addSp modSp">
          <pc:chgData name="Liz Heynes" userId="e5ff50d5-f39a-42f6-9e9f-e790bcc8c38d" providerId="ADAL" clId="{7E11465A-A44A-4C18-B96D-B64AE6C39B74}" dt="2024-12-19T01:42:19.004" v="119"/>
          <pc:sldLayoutMkLst>
            <pc:docMk/>
            <pc:sldMasterMk cId="1034081160" sldId="2147483648"/>
            <pc:sldLayoutMk cId="1476727750" sldId="2147483709"/>
          </pc:sldLayoutMkLst>
        </pc:sldLayoutChg>
        <pc:sldLayoutChg chg="addSp modSp">
          <pc:chgData name="Liz Heynes" userId="e5ff50d5-f39a-42f6-9e9f-e790bcc8c38d" providerId="ADAL" clId="{7E11465A-A44A-4C18-B96D-B64AE6C39B74}" dt="2024-12-19T01:42:31.633" v="131"/>
          <pc:sldLayoutMkLst>
            <pc:docMk/>
            <pc:sldMasterMk cId="1034081160" sldId="2147483648"/>
            <pc:sldLayoutMk cId="2918810352" sldId="2147483711"/>
          </pc:sldLayoutMkLst>
        </pc:sldLayoutChg>
        <pc:sldLayoutChg chg="addSp modSp">
          <pc:chgData name="Liz Heynes" userId="e5ff50d5-f39a-42f6-9e9f-e790bcc8c38d" providerId="ADAL" clId="{7E11465A-A44A-4C18-B96D-B64AE6C39B74}" dt="2024-12-19T01:42:32.301" v="132"/>
          <pc:sldLayoutMkLst>
            <pc:docMk/>
            <pc:sldMasterMk cId="1034081160" sldId="2147483648"/>
            <pc:sldLayoutMk cId="1412484593" sldId="2147483712"/>
          </pc:sldLayoutMkLst>
        </pc:sldLayoutChg>
        <pc:sldLayoutChg chg="addSp modSp">
          <pc:chgData name="Liz Heynes" userId="e5ff50d5-f39a-42f6-9e9f-e790bcc8c38d" providerId="ADAL" clId="{7E11465A-A44A-4C18-B96D-B64AE6C39B74}" dt="2024-12-19T01:42:33.057" v="133"/>
          <pc:sldLayoutMkLst>
            <pc:docMk/>
            <pc:sldMasterMk cId="1034081160" sldId="2147483648"/>
            <pc:sldLayoutMk cId="3341142850" sldId="2147483713"/>
          </pc:sldLayoutMkLst>
        </pc:sldLayoutChg>
        <pc:sldLayoutChg chg="addSp modSp">
          <pc:chgData name="Liz Heynes" userId="e5ff50d5-f39a-42f6-9e9f-e790bcc8c38d" providerId="ADAL" clId="{7E11465A-A44A-4C18-B96D-B64AE6C39B74}" dt="2024-12-19T01:42:34.729" v="135"/>
          <pc:sldLayoutMkLst>
            <pc:docMk/>
            <pc:sldMasterMk cId="1034081160" sldId="2147483648"/>
            <pc:sldLayoutMk cId="1249478694" sldId="2147483714"/>
          </pc:sldLayoutMkLst>
        </pc:sldLayoutChg>
        <pc:sldLayoutChg chg="addSp modSp">
          <pc:chgData name="Liz Heynes" userId="e5ff50d5-f39a-42f6-9e9f-e790bcc8c38d" providerId="ADAL" clId="{7E11465A-A44A-4C18-B96D-B64AE6C39B74}" dt="2024-12-19T01:42:21.056" v="120"/>
          <pc:sldLayoutMkLst>
            <pc:docMk/>
            <pc:sldMasterMk cId="1034081160" sldId="2147483648"/>
            <pc:sldLayoutMk cId="2971876354" sldId="2147483715"/>
          </pc:sldLayoutMkLst>
        </pc:sldLayoutChg>
        <pc:sldLayoutChg chg="addSp modSp">
          <pc:chgData name="Liz Heynes" userId="e5ff50d5-f39a-42f6-9e9f-e790bcc8c38d" providerId="ADAL" clId="{7E11465A-A44A-4C18-B96D-B64AE6C39B74}" dt="2024-12-19T01:42:21.881" v="121"/>
          <pc:sldLayoutMkLst>
            <pc:docMk/>
            <pc:sldMasterMk cId="1034081160" sldId="2147483648"/>
            <pc:sldLayoutMk cId="4063733219" sldId="2147483716"/>
          </pc:sldLayoutMkLst>
        </pc:sldLayoutChg>
        <pc:sldLayoutChg chg="addSp modSp">
          <pc:chgData name="Liz Heynes" userId="e5ff50d5-f39a-42f6-9e9f-e790bcc8c38d" providerId="ADAL" clId="{7E11465A-A44A-4C18-B96D-B64AE6C39B74}" dt="2024-12-19T01:42:22.633" v="122"/>
          <pc:sldLayoutMkLst>
            <pc:docMk/>
            <pc:sldMasterMk cId="1034081160" sldId="2147483648"/>
            <pc:sldLayoutMk cId="1930912086" sldId="2147483717"/>
          </pc:sldLayoutMkLst>
        </pc:sldLayoutChg>
        <pc:sldLayoutChg chg="addSp modSp">
          <pc:chgData name="Liz Heynes" userId="e5ff50d5-f39a-42f6-9e9f-e790bcc8c38d" providerId="ADAL" clId="{7E11465A-A44A-4C18-B96D-B64AE6C39B74}" dt="2024-12-19T01:42:23.425" v="123"/>
          <pc:sldLayoutMkLst>
            <pc:docMk/>
            <pc:sldMasterMk cId="1034081160" sldId="2147483648"/>
            <pc:sldLayoutMk cId="1555608922" sldId="2147483718"/>
          </pc:sldLayoutMkLst>
        </pc:sldLayoutChg>
        <pc:sldLayoutChg chg="modSp mod">
          <pc:chgData name="Liz Heynes" userId="e5ff50d5-f39a-42f6-9e9f-e790bcc8c38d" providerId="ADAL" clId="{7E11465A-A44A-4C18-B96D-B64AE6C39B74}" dt="2024-12-19T01:40:29.338" v="25" actId="20577"/>
          <pc:sldLayoutMkLst>
            <pc:docMk/>
            <pc:sldMasterMk cId="1034081160" sldId="2147483648"/>
            <pc:sldLayoutMk cId="2888302651" sldId="2147483721"/>
          </pc:sldLayoutMkLst>
        </pc:sldLayoutChg>
      </pc:sldMasterChg>
    </pc:docChg>
  </pc:docChgLst>
  <pc:docChgLst>
    <pc:chgData name="Kerrie Shanahan" userId="ae473d9f-76e9-476f-892f-2674ea963afc" providerId="ADAL" clId="{8609803C-9A81-43E2-9FCF-ABBF3EEAFBAF}"/>
    <pc:docChg chg="custSel modSld modMainMaster">
      <pc:chgData name="Kerrie Shanahan" userId="ae473d9f-76e9-476f-892f-2674ea963afc" providerId="ADAL" clId="{8609803C-9A81-43E2-9FCF-ABBF3EEAFBAF}" dt="2024-12-16T22:27:54.431" v="76" actId="1076"/>
      <pc:docMkLst>
        <pc:docMk/>
      </pc:docMkLst>
      <pc:sldChg chg="modSp mod">
        <pc:chgData name="Kerrie Shanahan" userId="ae473d9f-76e9-476f-892f-2674ea963afc" providerId="ADAL" clId="{8609803C-9A81-43E2-9FCF-ABBF3EEAFBAF}" dt="2024-12-08T23:52:25.280" v="3" actId="1076"/>
        <pc:sldMkLst>
          <pc:docMk/>
          <pc:sldMk cId="2801862050" sldId="464"/>
        </pc:sldMkLst>
      </pc:sldChg>
      <pc:sldChg chg="addSp delSp modSp mod">
        <pc:chgData name="Kerrie Shanahan" userId="ae473d9f-76e9-476f-892f-2674ea963afc" providerId="ADAL" clId="{8609803C-9A81-43E2-9FCF-ABBF3EEAFBAF}" dt="2024-12-08T23:52:34.877" v="5"/>
        <pc:sldMkLst>
          <pc:docMk/>
          <pc:sldMk cId="2776412724" sldId="465"/>
        </pc:sldMkLst>
      </pc:sldChg>
      <pc:sldChg chg="modNotesTx">
        <pc:chgData name="Kerrie Shanahan" userId="ae473d9f-76e9-476f-892f-2674ea963afc" providerId="ADAL" clId="{8609803C-9A81-43E2-9FCF-ABBF3EEAFBAF}" dt="2024-12-09T00:29:06.494" v="30"/>
        <pc:sldMkLst>
          <pc:docMk/>
          <pc:sldMk cId="536094152" sldId="466"/>
        </pc:sldMkLst>
      </pc:sldChg>
      <pc:sldChg chg="modNotesTx">
        <pc:chgData name="Kerrie Shanahan" userId="ae473d9f-76e9-476f-892f-2674ea963afc" providerId="ADAL" clId="{8609803C-9A81-43E2-9FCF-ABBF3EEAFBAF}" dt="2024-12-09T00:30:22.532" v="33"/>
        <pc:sldMkLst>
          <pc:docMk/>
          <pc:sldMk cId="3096463887" sldId="468"/>
        </pc:sldMkLst>
      </pc:sldChg>
      <pc:sldChg chg="modNotesTx">
        <pc:chgData name="Kerrie Shanahan" userId="ae473d9f-76e9-476f-892f-2674ea963afc" providerId="ADAL" clId="{8609803C-9A81-43E2-9FCF-ABBF3EEAFBAF}" dt="2024-12-09T00:35:00.425" v="38"/>
        <pc:sldMkLst>
          <pc:docMk/>
          <pc:sldMk cId="3461911102" sldId="469"/>
        </pc:sldMkLst>
      </pc:sldChg>
      <pc:sldChg chg="modNotesTx">
        <pc:chgData name="Kerrie Shanahan" userId="ae473d9f-76e9-476f-892f-2674ea963afc" providerId="ADAL" clId="{8609803C-9A81-43E2-9FCF-ABBF3EEAFBAF}" dt="2024-12-09T00:31:27.141" v="36"/>
        <pc:sldMkLst>
          <pc:docMk/>
          <pc:sldMk cId="3868218024" sldId="470"/>
        </pc:sldMkLst>
      </pc:sldChg>
      <pc:sldChg chg="modNotesTx">
        <pc:chgData name="Kerrie Shanahan" userId="ae473d9f-76e9-476f-892f-2674ea963afc" providerId="ADAL" clId="{8609803C-9A81-43E2-9FCF-ABBF3EEAFBAF}" dt="2024-12-09T00:31:46.381" v="37"/>
        <pc:sldMkLst>
          <pc:docMk/>
          <pc:sldMk cId="2325795097" sldId="471"/>
        </pc:sldMkLst>
      </pc:sldChg>
      <pc:sldChg chg="modNotesTx">
        <pc:chgData name="Kerrie Shanahan" userId="ae473d9f-76e9-476f-892f-2674ea963afc" providerId="ADAL" clId="{8609803C-9A81-43E2-9FCF-ABBF3EEAFBAF}" dt="2024-12-09T00:35:37.891" v="39"/>
        <pc:sldMkLst>
          <pc:docMk/>
          <pc:sldMk cId="2806691242" sldId="472"/>
        </pc:sldMkLst>
      </pc:sldChg>
      <pc:sldChg chg="modNotesTx">
        <pc:chgData name="Kerrie Shanahan" userId="ae473d9f-76e9-476f-892f-2674ea963afc" providerId="ADAL" clId="{8609803C-9A81-43E2-9FCF-ABBF3EEAFBAF}" dt="2024-12-09T00:35:47.017" v="40"/>
        <pc:sldMkLst>
          <pc:docMk/>
          <pc:sldMk cId="2667868244" sldId="473"/>
        </pc:sldMkLst>
      </pc:sldChg>
      <pc:sldChg chg="modNotesTx">
        <pc:chgData name="Kerrie Shanahan" userId="ae473d9f-76e9-476f-892f-2674ea963afc" providerId="ADAL" clId="{8609803C-9A81-43E2-9FCF-ABBF3EEAFBAF}" dt="2024-12-09T00:35:59.768" v="41"/>
        <pc:sldMkLst>
          <pc:docMk/>
          <pc:sldMk cId="1436218551" sldId="474"/>
        </pc:sldMkLst>
      </pc:sldChg>
      <pc:sldChg chg="modNotesTx">
        <pc:chgData name="Kerrie Shanahan" userId="ae473d9f-76e9-476f-892f-2674ea963afc" providerId="ADAL" clId="{8609803C-9A81-43E2-9FCF-ABBF3EEAFBAF}" dt="2024-12-09T00:36:19.403" v="43" actId="5793"/>
        <pc:sldMkLst>
          <pc:docMk/>
          <pc:sldMk cId="908412850" sldId="475"/>
        </pc:sldMkLst>
      </pc:sldChg>
      <pc:sldChg chg="modNotesTx">
        <pc:chgData name="Kerrie Shanahan" userId="ae473d9f-76e9-476f-892f-2674ea963afc" providerId="ADAL" clId="{8609803C-9A81-43E2-9FCF-ABBF3EEAFBAF}" dt="2024-12-09T00:36:32.229" v="44"/>
        <pc:sldMkLst>
          <pc:docMk/>
          <pc:sldMk cId="1716554648" sldId="476"/>
        </pc:sldMkLst>
      </pc:sldChg>
      <pc:sldChg chg="modNotesTx">
        <pc:chgData name="Kerrie Shanahan" userId="ae473d9f-76e9-476f-892f-2674ea963afc" providerId="ADAL" clId="{8609803C-9A81-43E2-9FCF-ABBF3EEAFBAF}" dt="2024-12-09T00:36:42.753" v="45"/>
        <pc:sldMkLst>
          <pc:docMk/>
          <pc:sldMk cId="607994850" sldId="477"/>
        </pc:sldMkLst>
      </pc:sldChg>
      <pc:sldChg chg="modNotesTx">
        <pc:chgData name="Kerrie Shanahan" userId="ae473d9f-76e9-476f-892f-2674ea963afc" providerId="ADAL" clId="{8609803C-9A81-43E2-9FCF-ABBF3EEAFBAF}" dt="2024-12-09T00:37:13.348" v="52" actId="20577"/>
        <pc:sldMkLst>
          <pc:docMk/>
          <pc:sldMk cId="3005270447" sldId="480"/>
        </pc:sldMkLst>
      </pc:sldChg>
      <pc:sldChg chg="modNotesTx">
        <pc:chgData name="Kerrie Shanahan" userId="ae473d9f-76e9-476f-892f-2674ea963afc" providerId="ADAL" clId="{8609803C-9A81-43E2-9FCF-ABBF3EEAFBAF}" dt="2024-12-09T00:38:28.011" v="69"/>
        <pc:sldMkLst>
          <pc:docMk/>
          <pc:sldMk cId="4046771955" sldId="481"/>
        </pc:sldMkLst>
      </pc:sldChg>
      <pc:sldChg chg="modNotesTx">
        <pc:chgData name="Kerrie Shanahan" userId="ae473d9f-76e9-476f-892f-2674ea963afc" providerId="ADAL" clId="{8609803C-9A81-43E2-9FCF-ABBF3EEAFBAF}" dt="2024-12-09T01:19:14.752" v="73" actId="20577"/>
        <pc:sldMkLst>
          <pc:docMk/>
          <pc:sldMk cId="43502053" sldId="482"/>
        </pc:sldMkLst>
      </pc:sldChg>
      <pc:sldChg chg="modNotesTx">
        <pc:chgData name="Kerrie Shanahan" userId="ae473d9f-76e9-476f-892f-2674ea963afc" providerId="ADAL" clId="{8609803C-9A81-43E2-9FCF-ABBF3EEAFBAF}" dt="2024-12-09T00:38:09.673" v="68" actId="20577"/>
        <pc:sldMkLst>
          <pc:docMk/>
          <pc:sldMk cId="1436297680" sldId="483"/>
        </pc:sldMkLst>
      </pc:sldChg>
      <pc:sldChg chg="modNotesTx">
        <pc:chgData name="Kerrie Shanahan" userId="ae473d9f-76e9-476f-892f-2674ea963afc" providerId="ADAL" clId="{8609803C-9A81-43E2-9FCF-ABBF3EEAFBAF}" dt="2024-12-09T00:29:18.142" v="31"/>
        <pc:sldMkLst>
          <pc:docMk/>
          <pc:sldMk cId="4152176365" sldId="496"/>
        </pc:sldMkLst>
      </pc:sldChg>
      <pc:sldChg chg="modSp mod">
        <pc:chgData name="Kerrie Shanahan" userId="ae473d9f-76e9-476f-892f-2674ea963afc" providerId="ADAL" clId="{8609803C-9A81-43E2-9FCF-ABBF3EEAFBAF}" dt="2024-12-08T23:52:11.256" v="2" actId="1076"/>
        <pc:sldMkLst>
          <pc:docMk/>
          <pc:sldMk cId="2764480916" sldId="498"/>
        </pc:sldMkLst>
      </pc:sldChg>
      <pc:sldChg chg="modNotesTx">
        <pc:chgData name="Kerrie Shanahan" userId="ae473d9f-76e9-476f-892f-2674ea963afc" providerId="ADAL" clId="{8609803C-9A81-43E2-9FCF-ABBF3EEAFBAF}" dt="2024-12-08T23:53:01.017" v="17" actId="20577"/>
        <pc:sldMkLst>
          <pc:docMk/>
          <pc:sldMk cId="2057219722" sldId="505"/>
        </pc:sldMkLst>
      </pc:sldChg>
      <pc:sldChg chg="modNotesTx">
        <pc:chgData name="Kerrie Shanahan" userId="ae473d9f-76e9-476f-892f-2674ea963afc" providerId="ADAL" clId="{8609803C-9A81-43E2-9FCF-ABBF3EEAFBAF}" dt="2024-12-08T23:54:19.800" v="27" actId="20577"/>
        <pc:sldMkLst>
          <pc:docMk/>
          <pc:sldMk cId="2097342218" sldId="506"/>
        </pc:sldMkLst>
      </pc:sldChg>
      <pc:sldChg chg="modNotesTx">
        <pc:chgData name="Kerrie Shanahan" userId="ae473d9f-76e9-476f-892f-2674ea963afc" providerId="ADAL" clId="{8609803C-9A81-43E2-9FCF-ABBF3EEAFBAF}" dt="2024-12-16T22:26:32.172" v="74"/>
        <pc:sldMkLst>
          <pc:docMk/>
          <pc:sldMk cId="1026104885" sldId="514"/>
        </pc:sldMkLst>
      </pc:sldChg>
      <pc:sldChg chg="delSp modSp mod">
        <pc:chgData name="Kerrie Shanahan" userId="ae473d9f-76e9-476f-892f-2674ea963afc" providerId="ADAL" clId="{8609803C-9A81-43E2-9FCF-ABBF3EEAFBAF}" dt="2024-12-08T23:52:42.618" v="7" actId="1076"/>
        <pc:sldMkLst>
          <pc:docMk/>
          <pc:sldMk cId="2693677238" sldId="515"/>
        </pc:sldMkLst>
      </pc:sldChg>
      <pc:sldChg chg="delSp modSp mod">
        <pc:chgData name="Kerrie Shanahan" userId="ae473d9f-76e9-476f-892f-2674ea963afc" providerId="ADAL" clId="{8609803C-9A81-43E2-9FCF-ABBF3EEAFBAF}" dt="2024-12-08T23:52:49.938" v="9" actId="1076"/>
        <pc:sldMkLst>
          <pc:docMk/>
          <pc:sldMk cId="2367426994" sldId="516"/>
        </pc:sldMkLst>
      </pc:sldChg>
      <pc:sldMasterChg chg="modSldLayout">
        <pc:chgData name="Kerrie Shanahan" userId="ae473d9f-76e9-476f-892f-2674ea963afc" providerId="ADAL" clId="{8609803C-9A81-43E2-9FCF-ABBF3EEAFBAF}" dt="2024-12-16T22:27:54.431" v="76" actId="1076"/>
        <pc:sldMasterMkLst>
          <pc:docMk/>
          <pc:sldMasterMk cId="1034081160" sldId="2147483648"/>
        </pc:sldMasterMkLst>
        <pc:sldLayoutChg chg="modSp mod">
          <pc:chgData name="Kerrie Shanahan" userId="ae473d9f-76e9-476f-892f-2674ea963afc" providerId="ADAL" clId="{8609803C-9A81-43E2-9FCF-ABBF3EEAFBAF}" dt="2024-12-16T22:27:54.431" v="76" actId="1076"/>
          <pc:sldLayoutMkLst>
            <pc:docMk/>
            <pc:sldMasterMk cId="1034081160" sldId="2147483648"/>
            <pc:sldLayoutMk cId="1046981837" sldId="2147483720"/>
          </pc:sldLayoutMkLst>
        </pc:sldLayoutChg>
      </pc:sldMasterChg>
    </pc:docChg>
  </pc:docChgLst>
  <pc:docChgLst>
    <pc:chgData name="Kerrie Shanahan" userId="ae473d9f-76e9-476f-892f-2674ea963afc" providerId="ADAL" clId="{CB2F93F3-A497-46A5-956C-E72CCC32B93A}"/>
    <pc:docChg chg="custSel modSld modMainMaster">
      <pc:chgData name="Kerrie Shanahan" userId="ae473d9f-76e9-476f-892f-2674ea963afc" providerId="ADAL" clId="{CB2F93F3-A497-46A5-956C-E72CCC32B93A}" dt="2025-01-22T02:00:49.798" v="98" actId="20577"/>
      <pc:docMkLst>
        <pc:docMk/>
      </pc:docMkLst>
      <pc:sldChg chg="modSp mod modNotesTx">
        <pc:chgData name="Kerrie Shanahan" userId="ae473d9f-76e9-476f-892f-2674ea963afc" providerId="ADAL" clId="{CB2F93F3-A497-46A5-956C-E72CCC32B93A}" dt="2025-01-22T02:00:49.798" v="98" actId="20577"/>
        <pc:sldMkLst>
          <pc:docMk/>
          <pc:sldMk cId="1026104885" sldId="514"/>
        </pc:sldMkLst>
        <pc:spChg chg="mod">
          <ac:chgData name="Kerrie Shanahan" userId="ae473d9f-76e9-476f-892f-2674ea963afc" providerId="ADAL" clId="{CB2F93F3-A497-46A5-956C-E72CCC32B93A}" dt="2025-01-22T02:00:01.915" v="32" actId="1076"/>
          <ac:spMkLst>
            <pc:docMk/>
            <pc:sldMk cId="1026104885" sldId="514"/>
            <ac:spMk id="8" creationId="{B49C2272-3E46-1608-D101-F9747D536576}"/>
          </ac:spMkLst>
        </pc:spChg>
      </pc:sldChg>
      <pc:sldMasterChg chg="modSldLayout">
        <pc:chgData name="Kerrie Shanahan" userId="ae473d9f-76e9-476f-892f-2674ea963afc" providerId="ADAL" clId="{CB2F93F3-A497-46A5-956C-E72CCC32B93A}" dt="2025-01-08T04:53:29.150" v="20"/>
        <pc:sldMasterMkLst>
          <pc:docMk/>
          <pc:sldMasterMk cId="1034081160" sldId="2147483648"/>
        </pc:sldMasterMkLst>
        <pc:sldLayoutChg chg="addSp delSp modSp mod">
          <pc:chgData name="Kerrie Shanahan" userId="ae473d9f-76e9-476f-892f-2674ea963afc" providerId="ADAL" clId="{CB2F93F3-A497-46A5-956C-E72CCC32B93A}" dt="2025-01-08T04:52:44.017" v="7"/>
          <pc:sldLayoutMkLst>
            <pc:docMk/>
            <pc:sldMasterMk cId="1034081160" sldId="2147483648"/>
            <pc:sldLayoutMk cId="1249478694" sldId="2147483714"/>
          </pc:sldLayoutMkLst>
          <pc:spChg chg="mod">
            <ac:chgData name="Kerrie Shanahan" userId="ae473d9f-76e9-476f-892f-2674ea963afc" providerId="ADAL" clId="{CB2F93F3-A497-46A5-956C-E72CCC32B93A}" dt="2025-01-08T04:52:44.017" v="7"/>
            <ac:spMkLst>
              <pc:docMk/>
              <pc:sldMasterMk cId="1034081160" sldId="2147483648"/>
              <pc:sldLayoutMk cId="1249478694" sldId="2147483714"/>
              <ac:spMk id="11" creationId="{4A0731B6-25F6-5D7F-B9E3-8F2BBB28948F}"/>
            </ac:spMkLst>
          </pc:spChg>
          <pc:grpChg chg="add mod">
            <ac:chgData name="Kerrie Shanahan" userId="ae473d9f-76e9-476f-892f-2674ea963afc" providerId="ADAL" clId="{CB2F93F3-A497-46A5-956C-E72CCC32B93A}" dt="2025-01-08T04:52:44.017" v="7"/>
            <ac:grpSpMkLst>
              <pc:docMk/>
              <pc:sldMasterMk cId="1034081160" sldId="2147483648"/>
              <pc:sldLayoutMk cId="1249478694" sldId="2147483714"/>
              <ac:grpSpMk id="9" creationId="{14E113A8-DFDA-5473-641B-B76DB8508077}"/>
            </ac:grpSpMkLst>
          </pc:grpChg>
          <pc:picChg chg="mod">
            <ac:chgData name="Kerrie Shanahan" userId="ae473d9f-76e9-476f-892f-2674ea963afc" providerId="ADAL" clId="{CB2F93F3-A497-46A5-956C-E72CCC32B93A}" dt="2025-01-08T04:52:44.017" v="7"/>
            <ac:picMkLst>
              <pc:docMk/>
              <pc:sldMasterMk cId="1034081160" sldId="2147483648"/>
              <pc:sldLayoutMk cId="1249478694" sldId="2147483714"/>
              <ac:picMk id="12" creationId="{927AD2FA-03E0-330A-1C26-74165864DBBA}"/>
            </ac:picMkLst>
          </pc:picChg>
        </pc:sldLayoutChg>
        <pc:sldLayoutChg chg="addSp delSp modSp mod">
          <pc:chgData name="Kerrie Shanahan" userId="ae473d9f-76e9-476f-892f-2674ea963afc" providerId="ADAL" clId="{CB2F93F3-A497-46A5-956C-E72CCC32B93A}" dt="2025-01-08T04:53:29.150" v="20"/>
          <pc:sldLayoutMkLst>
            <pc:docMk/>
            <pc:sldMasterMk cId="1034081160" sldId="2147483648"/>
            <pc:sldLayoutMk cId="2971876354" sldId="2147483715"/>
          </pc:sldLayoutMkLst>
          <pc:picChg chg="add mod">
            <ac:chgData name="Kerrie Shanahan" userId="ae473d9f-76e9-476f-892f-2674ea963afc" providerId="ADAL" clId="{CB2F93F3-A497-46A5-956C-E72CCC32B93A}" dt="2025-01-08T04:53:29.150" v="20"/>
            <ac:picMkLst>
              <pc:docMk/>
              <pc:sldMasterMk cId="1034081160" sldId="2147483648"/>
              <pc:sldLayoutMk cId="2971876354" sldId="2147483715"/>
              <ac:picMk id="10" creationId="{5304D9A1-2616-174A-82C4-9A247E5708DF}"/>
            </ac:picMkLst>
          </pc:picChg>
        </pc:sldLayoutChg>
        <pc:sldLayoutChg chg="addSp delSp modSp mod">
          <pc:chgData name="Kerrie Shanahan" userId="ae473d9f-76e9-476f-892f-2674ea963afc" providerId="ADAL" clId="{CB2F93F3-A497-46A5-956C-E72CCC32B93A}" dt="2025-01-08T04:53:23.197" v="17"/>
          <pc:sldLayoutMkLst>
            <pc:docMk/>
            <pc:sldMasterMk cId="1034081160" sldId="2147483648"/>
            <pc:sldLayoutMk cId="4063733219" sldId="2147483716"/>
          </pc:sldLayoutMkLst>
          <pc:picChg chg="add mod">
            <ac:chgData name="Kerrie Shanahan" userId="ae473d9f-76e9-476f-892f-2674ea963afc" providerId="ADAL" clId="{CB2F93F3-A497-46A5-956C-E72CCC32B93A}" dt="2025-01-08T04:53:23.197" v="17"/>
            <ac:picMkLst>
              <pc:docMk/>
              <pc:sldMasterMk cId="1034081160" sldId="2147483648"/>
              <pc:sldLayoutMk cId="4063733219" sldId="2147483716"/>
              <ac:picMk id="10" creationId="{D214C1B6-F4E7-1DBC-162B-0B4A7560229B}"/>
            </ac:picMkLst>
          </pc:picChg>
        </pc:sldLayoutChg>
        <pc:sldLayoutChg chg="addSp delSp modSp mod">
          <pc:chgData name="Kerrie Shanahan" userId="ae473d9f-76e9-476f-892f-2674ea963afc" providerId="ADAL" clId="{CB2F93F3-A497-46A5-956C-E72CCC32B93A}" dt="2025-01-08T04:53:08.043" v="14" actId="1076"/>
          <pc:sldLayoutMkLst>
            <pc:docMk/>
            <pc:sldMasterMk cId="1034081160" sldId="2147483648"/>
            <pc:sldLayoutMk cId="1930912086" sldId="2147483717"/>
          </pc:sldLayoutMkLst>
          <pc:picChg chg="add mod">
            <ac:chgData name="Kerrie Shanahan" userId="ae473d9f-76e9-476f-892f-2674ea963afc" providerId="ADAL" clId="{CB2F93F3-A497-46A5-956C-E72CCC32B93A}" dt="2025-01-08T04:53:08.043" v="14" actId="1076"/>
            <ac:picMkLst>
              <pc:docMk/>
              <pc:sldMasterMk cId="1034081160" sldId="2147483648"/>
              <pc:sldLayoutMk cId="1930912086" sldId="2147483717"/>
              <ac:picMk id="8" creationId="{925DC7E6-84BE-EE6D-632E-DB12BC2D7859}"/>
            </ac:picMkLst>
          </pc:picChg>
        </pc:sldLayoutChg>
        <pc:sldLayoutChg chg="addSp delSp modSp mod">
          <pc:chgData name="Kerrie Shanahan" userId="ae473d9f-76e9-476f-892f-2674ea963afc" providerId="ADAL" clId="{CB2F93F3-A497-46A5-956C-E72CCC32B93A}" dt="2025-01-08T04:52:54.230" v="10"/>
          <pc:sldLayoutMkLst>
            <pc:docMk/>
            <pc:sldMasterMk cId="1034081160" sldId="2147483648"/>
            <pc:sldLayoutMk cId="1555608922" sldId="2147483718"/>
          </pc:sldLayoutMkLst>
          <pc:spChg chg="mod">
            <ac:chgData name="Kerrie Shanahan" userId="ae473d9f-76e9-476f-892f-2674ea963afc" providerId="ADAL" clId="{CB2F93F3-A497-46A5-956C-E72CCC32B93A}" dt="2025-01-08T04:52:54.230" v="10"/>
            <ac:spMkLst>
              <pc:docMk/>
              <pc:sldMasterMk cId="1034081160" sldId="2147483648"/>
              <pc:sldLayoutMk cId="1555608922" sldId="2147483718"/>
              <ac:spMk id="10" creationId="{07F09B4C-B9BF-E081-C356-5CCFF26C8A05}"/>
            </ac:spMkLst>
          </pc:spChg>
          <pc:grpChg chg="add mod">
            <ac:chgData name="Kerrie Shanahan" userId="ae473d9f-76e9-476f-892f-2674ea963afc" providerId="ADAL" clId="{CB2F93F3-A497-46A5-956C-E72CCC32B93A}" dt="2025-01-08T04:52:54.230" v="10"/>
            <ac:grpSpMkLst>
              <pc:docMk/>
              <pc:sldMasterMk cId="1034081160" sldId="2147483648"/>
              <pc:sldLayoutMk cId="1555608922" sldId="2147483718"/>
              <ac:grpSpMk id="9" creationId="{40DE498C-7656-EEFC-0986-B10A708C32A9}"/>
            </ac:grpSpMkLst>
          </pc:grpChg>
          <pc:picChg chg="mod">
            <ac:chgData name="Kerrie Shanahan" userId="ae473d9f-76e9-476f-892f-2674ea963afc" providerId="ADAL" clId="{CB2F93F3-A497-46A5-956C-E72CCC32B93A}" dt="2025-01-08T04:52:54.230" v="10"/>
            <ac:picMkLst>
              <pc:docMk/>
              <pc:sldMasterMk cId="1034081160" sldId="2147483648"/>
              <pc:sldLayoutMk cId="1555608922" sldId="2147483718"/>
              <ac:picMk id="11" creationId="{D53E0D81-28A0-69AA-8F4D-59F03520B596}"/>
            </ac:picMkLst>
          </pc:picChg>
        </pc:sldLayoutChg>
        <pc:sldLayoutChg chg="modSp mod">
          <pc:chgData name="Kerrie Shanahan" userId="ae473d9f-76e9-476f-892f-2674ea963afc" providerId="ADAL" clId="{CB2F93F3-A497-46A5-956C-E72CCC32B93A}" dt="2025-01-07T23:46:41.111" v="4" actId="20577"/>
          <pc:sldLayoutMkLst>
            <pc:docMk/>
            <pc:sldMasterMk cId="1034081160" sldId="2147483648"/>
            <pc:sldLayoutMk cId="2888302651" sldId="2147483721"/>
          </pc:sldLayoutMkLst>
          <pc:spChg chg="mod">
            <ac:chgData name="Kerrie Shanahan" userId="ae473d9f-76e9-476f-892f-2674ea963afc" providerId="ADAL" clId="{CB2F93F3-A497-46A5-956C-E72CCC32B93A}" dt="2025-01-07T23:46:41.111" v="4" actId="20577"/>
            <ac:spMkLst>
              <pc:docMk/>
              <pc:sldMasterMk cId="1034081160" sldId="2147483648"/>
              <pc:sldLayoutMk cId="2888302651" sldId="2147483721"/>
              <ac:spMk id="22" creationId="{82FB9C96-9E1B-5F2E-F4C0-FDA913B2B3A9}"/>
            </ac:spMkLst>
          </pc:spChg>
        </pc:sldLayoutChg>
      </pc:sldMasterChg>
    </pc:docChg>
  </pc:docChgLst>
  <pc:docChgLst>
    <pc:chgData name="Kerrie Shanahan" userId="ae473d9f-76e9-476f-892f-2674ea963afc" providerId="ADAL" clId="{75CEF62B-2E63-4937-A8C1-BF71221C4276}"/>
    <pc:docChg chg="modSld">
      <pc:chgData name="Kerrie Shanahan" userId="ae473d9f-76e9-476f-892f-2674ea963afc" providerId="ADAL" clId="{75CEF62B-2E63-4937-A8C1-BF71221C4276}" dt="2025-03-12T04:50:10.874" v="474" actId="962"/>
      <pc:docMkLst>
        <pc:docMk/>
      </pc:docMkLst>
      <pc:sldChg chg="modSp">
        <pc:chgData name="Kerrie Shanahan" userId="ae473d9f-76e9-476f-892f-2674ea963afc" providerId="ADAL" clId="{75CEF62B-2E63-4937-A8C1-BF71221C4276}" dt="2025-03-12T04:45:37.725" v="166"/>
        <pc:sldMkLst>
          <pc:docMk/>
          <pc:sldMk cId="2801862050" sldId="464"/>
        </pc:sldMkLst>
        <pc:spChg chg="mod">
          <ac:chgData name="Kerrie Shanahan" userId="ae473d9f-76e9-476f-892f-2674ea963afc" providerId="ADAL" clId="{75CEF62B-2E63-4937-A8C1-BF71221C4276}" dt="2025-03-12T04:45:37.725" v="166"/>
          <ac:spMkLst>
            <pc:docMk/>
            <pc:sldMk cId="2801862050" sldId="464"/>
            <ac:spMk id="2" creationId="{8DFC0EE5-DDD9-37EC-69A7-B44CD423E1CF}"/>
          </ac:spMkLst>
        </pc:spChg>
      </pc:sldChg>
      <pc:sldChg chg="modSp">
        <pc:chgData name="Kerrie Shanahan" userId="ae473d9f-76e9-476f-892f-2674ea963afc" providerId="ADAL" clId="{75CEF62B-2E63-4937-A8C1-BF71221C4276}" dt="2025-03-12T04:45:41.715" v="167"/>
        <pc:sldMkLst>
          <pc:docMk/>
          <pc:sldMk cId="2776412724" sldId="465"/>
        </pc:sldMkLst>
        <pc:spChg chg="mod">
          <ac:chgData name="Kerrie Shanahan" userId="ae473d9f-76e9-476f-892f-2674ea963afc" providerId="ADAL" clId="{75CEF62B-2E63-4937-A8C1-BF71221C4276}" dt="2025-03-12T04:45:41.715" v="167"/>
          <ac:spMkLst>
            <pc:docMk/>
            <pc:sldMk cId="2776412724" sldId="465"/>
            <ac:spMk id="3" creationId="{6E7E4873-346A-943D-6D0E-4E12E7C45ECA}"/>
          </ac:spMkLst>
        </pc:spChg>
      </pc:sldChg>
      <pc:sldChg chg="modSp">
        <pc:chgData name="Kerrie Shanahan" userId="ae473d9f-76e9-476f-892f-2674ea963afc" providerId="ADAL" clId="{75CEF62B-2E63-4937-A8C1-BF71221C4276}" dt="2025-03-12T04:45:47.057" v="168"/>
        <pc:sldMkLst>
          <pc:docMk/>
          <pc:sldMk cId="536094152" sldId="466"/>
        </pc:sldMkLst>
        <pc:spChg chg="mod">
          <ac:chgData name="Kerrie Shanahan" userId="ae473d9f-76e9-476f-892f-2674ea963afc" providerId="ADAL" clId="{75CEF62B-2E63-4937-A8C1-BF71221C4276}" dt="2025-03-12T04:45:47.057" v="168"/>
          <ac:spMkLst>
            <pc:docMk/>
            <pc:sldMk cId="536094152" sldId="466"/>
            <ac:spMk id="3" creationId="{66A4A102-F482-202B-87F4-84EEA4BCD69C}"/>
          </ac:spMkLst>
        </pc:spChg>
      </pc:sldChg>
      <pc:sldChg chg="modSp">
        <pc:chgData name="Kerrie Shanahan" userId="ae473d9f-76e9-476f-892f-2674ea963afc" providerId="ADAL" clId="{75CEF62B-2E63-4937-A8C1-BF71221C4276}" dt="2025-03-12T04:45:55.582" v="170"/>
        <pc:sldMkLst>
          <pc:docMk/>
          <pc:sldMk cId="3096463887" sldId="468"/>
        </pc:sldMkLst>
        <pc:spChg chg="mod">
          <ac:chgData name="Kerrie Shanahan" userId="ae473d9f-76e9-476f-892f-2674ea963afc" providerId="ADAL" clId="{75CEF62B-2E63-4937-A8C1-BF71221C4276}" dt="2025-03-12T04:45:55.582" v="170"/>
          <ac:spMkLst>
            <pc:docMk/>
            <pc:sldMk cId="3096463887" sldId="468"/>
            <ac:spMk id="3" creationId="{711E6836-E3B2-0A93-0E74-50A9C8FF4726}"/>
          </ac:spMkLst>
        </pc:spChg>
      </pc:sldChg>
      <pc:sldChg chg="modSp">
        <pc:chgData name="Kerrie Shanahan" userId="ae473d9f-76e9-476f-892f-2674ea963afc" providerId="ADAL" clId="{75CEF62B-2E63-4937-A8C1-BF71221C4276}" dt="2025-03-12T04:45:59.305" v="171"/>
        <pc:sldMkLst>
          <pc:docMk/>
          <pc:sldMk cId="3461911102" sldId="469"/>
        </pc:sldMkLst>
        <pc:spChg chg="mod">
          <ac:chgData name="Kerrie Shanahan" userId="ae473d9f-76e9-476f-892f-2674ea963afc" providerId="ADAL" clId="{75CEF62B-2E63-4937-A8C1-BF71221C4276}" dt="2025-03-12T04:45:59.305" v="171"/>
          <ac:spMkLst>
            <pc:docMk/>
            <pc:sldMk cId="3461911102" sldId="469"/>
            <ac:spMk id="3" creationId="{397323D0-639E-8B3A-3057-CA7EA5706AEC}"/>
          </ac:spMkLst>
        </pc:spChg>
      </pc:sldChg>
      <pc:sldChg chg="modSp">
        <pc:chgData name="Kerrie Shanahan" userId="ae473d9f-76e9-476f-892f-2674ea963afc" providerId="ADAL" clId="{75CEF62B-2E63-4937-A8C1-BF71221C4276}" dt="2025-03-12T04:46:03.843" v="172"/>
        <pc:sldMkLst>
          <pc:docMk/>
          <pc:sldMk cId="3868218024" sldId="470"/>
        </pc:sldMkLst>
        <pc:spChg chg="mod">
          <ac:chgData name="Kerrie Shanahan" userId="ae473d9f-76e9-476f-892f-2674ea963afc" providerId="ADAL" clId="{75CEF62B-2E63-4937-A8C1-BF71221C4276}" dt="2025-03-12T04:46:03.843" v="172"/>
          <ac:spMkLst>
            <pc:docMk/>
            <pc:sldMk cId="3868218024" sldId="470"/>
            <ac:spMk id="3" creationId="{708E4B5C-4814-30AC-38C0-7D077433A1EF}"/>
          </ac:spMkLst>
        </pc:spChg>
      </pc:sldChg>
      <pc:sldChg chg="modSp">
        <pc:chgData name="Kerrie Shanahan" userId="ae473d9f-76e9-476f-892f-2674ea963afc" providerId="ADAL" clId="{75CEF62B-2E63-4937-A8C1-BF71221C4276}" dt="2025-03-12T04:46:08.046" v="173"/>
        <pc:sldMkLst>
          <pc:docMk/>
          <pc:sldMk cId="2325795097" sldId="471"/>
        </pc:sldMkLst>
        <pc:spChg chg="mod">
          <ac:chgData name="Kerrie Shanahan" userId="ae473d9f-76e9-476f-892f-2674ea963afc" providerId="ADAL" clId="{75CEF62B-2E63-4937-A8C1-BF71221C4276}" dt="2025-03-12T04:46:08.046" v="173"/>
          <ac:spMkLst>
            <pc:docMk/>
            <pc:sldMk cId="2325795097" sldId="471"/>
            <ac:spMk id="2" creationId="{4DACA7A5-978B-4921-6656-E3C02E5C4AC8}"/>
          </ac:spMkLst>
        </pc:spChg>
      </pc:sldChg>
      <pc:sldChg chg="modSp">
        <pc:chgData name="Kerrie Shanahan" userId="ae473d9f-76e9-476f-892f-2674ea963afc" providerId="ADAL" clId="{75CEF62B-2E63-4937-A8C1-BF71221C4276}" dt="2025-03-12T04:46:17.622" v="175" actId="962"/>
        <pc:sldMkLst>
          <pc:docMk/>
          <pc:sldMk cId="2806691242" sldId="472"/>
        </pc:sldMkLst>
        <pc:spChg chg="mod">
          <ac:chgData name="Kerrie Shanahan" userId="ae473d9f-76e9-476f-892f-2674ea963afc" providerId="ADAL" clId="{75CEF62B-2E63-4937-A8C1-BF71221C4276}" dt="2025-03-12T04:46:12.669" v="174"/>
          <ac:spMkLst>
            <pc:docMk/>
            <pc:sldMk cId="2806691242" sldId="472"/>
            <ac:spMk id="2" creationId="{6CB2C822-9163-12EC-1723-770D0F43E935}"/>
          </ac:spMkLst>
        </pc:spChg>
      </pc:sldChg>
      <pc:sldChg chg="modSp">
        <pc:chgData name="Kerrie Shanahan" userId="ae473d9f-76e9-476f-892f-2674ea963afc" providerId="ADAL" clId="{75CEF62B-2E63-4937-A8C1-BF71221C4276}" dt="2025-03-12T04:46:27.673" v="177" actId="962"/>
        <pc:sldMkLst>
          <pc:docMk/>
          <pc:sldMk cId="2667868244" sldId="473"/>
        </pc:sldMkLst>
        <pc:spChg chg="mod">
          <ac:chgData name="Kerrie Shanahan" userId="ae473d9f-76e9-476f-892f-2674ea963afc" providerId="ADAL" clId="{75CEF62B-2E63-4937-A8C1-BF71221C4276}" dt="2025-03-12T04:46:21.096" v="176"/>
          <ac:spMkLst>
            <pc:docMk/>
            <pc:sldMk cId="2667868244" sldId="473"/>
            <ac:spMk id="5" creationId="{A573BA78-0E3C-E679-32DF-CCA5C2EFC9B2}"/>
          </ac:spMkLst>
        </pc:spChg>
      </pc:sldChg>
      <pc:sldChg chg="modSp">
        <pc:chgData name="Kerrie Shanahan" userId="ae473d9f-76e9-476f-892f-2674ea963afc" providerId="ADAL" clId="{75CEF62B-2E63-4937-A8C1-BF71221C4276}" dt="2025-03-12T04:46:38.970" v="179" actId="962"/>
        <pc:sldMkLst>
          <pc:docMk/>
          <pc:sldMk cId="1436218551" sldId="474"/>
        </pc:sldMkLst>
        <pc:spChg chg="mod">
          <ac:chgData name="Kerrie Shanahan" userId="ae473d9f-76e9-476f-892f-2674ea963afc" providerId="ADAL" clId="{75CEF62B-2E63-4937-A8C1-BF71221C4276}" dt="2025-03-12T04:46:30.967" v="178"/>
          <ac:spMkLst>
            <pc:docMk/>
            <pc:sldMk cId="1436218551" sldId="474"/>
            <ac:spMk id="2" creationId="{D190F226-37C2-D8B6-CB49-D04EFC2D299E}"/>
          </ac:spMkLst>
        </pc:spChg>
        <pc:grpChg chg="mod">
          <ac:chgData name="Kerrie Shanahan" userId="ae473d9f-76e9-476f-892f-2674ea963afc" providerId="ADAL" clId="{75CEF62B-2E63-4937-A8C1-BF71221C4276}" dt="2025-03-12T04:46:38.970" v="179" actId="962"/>
          <ac:grpSpMkLst>
            <pc:docMk/>
            <pc:sldMk cId="1436218551" sldId="474"/>
            <ac:grpSpMk id="12" creationId="{4F123111-AFCA-CAE9-A684-6BB7FDAD2750}"/>
          </ac:grpSpMkLst>
        </pc:grpChg>
      </pc:sldChg>
      <pc:sldChg chg="modSp">
        <pc:chgData name="Kerrie Shanahan" userId="ae473d9f-76e9-476f-892f-2674ea963afc" providerId="ADAL" clId="{75CEF62B-2E63-4937-A8C1-BF71221C4276}" dt="2025-03-12T04:46:46.732" v="181" actId="962"/>
        <pc:sldMkLst>
          <pc:docMk/>
          <pc:sldMk cId="908412850" sldId="475"/>
        </pc:sldMkLst>
        <pc:spChg chg="mod">
          <ac:chgData name="Kerrie Shanahan" userId="ae473d9f-76e9-476f-892f-2674ea963afc" providerId="ADAL" clId="{75CEF62B-2E63-4937-A8C1-BF71221C4276}" dt="2025-03-12T04:46:42.255" v="180"/>
          <ac:spMkLst>
            <pc:docMk/>
            <pc:sldMk cId="908412850" sldId="475"/>
            <ac:spMk id="2" creationId="{1302DAFA-5ECC-4E62-446E-31CD1A53B9C4}"/>
          </ac:spMkLst>
        </pc:spChg>
        <pc:picChg chg="mod">
          <ac:chgData name="Kerrie Shanahan" userId="ae473d9f-76e9-476f-892f-2674ea963afc" providerId="ADAL" clId="{75CEF62B-2E63-4937-A8C1-BF71221C4276}" dt="2025-03-12T04:46:46.732" v="181" actId="962"/>
          <ac:picMkLst>
            <pc:docMk/>
            <pc:sldMk cId="908412850" sldId="475"/>
            <ac:picMk id="7" creationId="{F27B7D85-FA22-337E-EC9E-3F3FC56BC53D}"/>
          </ac:picMkLst>
        </pc:picChg>
      </pc:sldChg>
      <pc:sldChg chg="modSp">
        <pc:chgData name="Kerrie Shanahan" userId="ae473d9f-76e9-476f-892f-2674ea963afc" providerId="ADAL" clId="{75CEF62B-2E63-4937-A8C1-BF71221C4276}" dt="2025-03-12T04:46:55.872" v="183" actId="962"/>
        <pc:sldMkLst>
          <pc:docMk/>
          <pc:sldMk cId="1716554648" sldId="476"/>
        </pc:sldMkLst>
        <pc:spChg chg="mod">
          <ac:chgData name="Kerrie Shanahan" userId="ae473d9f-76e9-476f-892f-2674ea963afc" providerId="ADAL" clId="{75CEF62B-2E63-4937-A8C1-BF71221C4276}" dt="2025-03-12T04:46:50.257" v="182"/>
          <ac:spMkLst>
            <pc:docMk/>
            <pc:sldMk cId="1716554648" sldId="476"/>
            <ac:spMk id="5" creationId="{0E3472B3-E251-04E2-EA85-075F3BB04FB4}"/>
          </ac:spMkLst>
        </pc:spChg>
        <pc:grpChg chg="mod">
          <ac:chgData name="Kerrie Shanahan" userId="ae473d9f-76e9-476f-892f-2674ea963afc" providerId="ADAL" clId="{75CEF62B-2E63-4937-A8C1-BF71221C4276}" dt="2025-03-12T04:46:55.872" v="183" actId="962"/>
          <ac:grpSpMkLst>
            <pc:docMk/>
            <pc:sldMk cId="1716554648" sldId="476"/>
            <ac:grpSpMk id="2" creationId="{3DE6626A-F1DE-CBC8-374C-CE57907D6487}"/>
          </ac:grpSpMkLst>
        </pc:grpChg>
      </pc:sldChg>
      <pc:sldChg chg="modSp">
        <pc:chgData name="Kerrie Shanahan" userId="ae473d9f-76e9-476f-892f-2674ea963afc" providerId="ADAL" clId="{75CEF62B-2E63-4937-A8C1-BF71221C4276}" dt="2025-03-12T04:47:06.656" v="185" actId="962"/>
        <pc:sldMkLst>
          <pc:docMk/>
          <pc:sldMk cId="607994850" sldId="477"/>
        </pc:sldMkLst>
        <pc:spChg chg="mod">
          <ac:chgData name="Kerrie Shanahan" userId="ae473d9f-76e9-476f-892f-2674ea963afc" providerId="ADAL" clId="{75CEF62B-2E63-4937-A8C1-BF71221C4276}" dt="2025-03-12T04:46:59.244" v="184"/>
          <ac:spMkLst>
            <pc:docMk/>
            <pc:sldMk cId="607994850" sldId="477"/>
            <ac:spMk id="2" creationId="{4A5062C3-27D8-7D8A-A1AD-80843E02A73F}"/>
          </ac:spMkLst>
        </pc:spChg>
        <pc:grpChg chg="mod">
          <ac:chgData name="Kerrie Shanahan" userId="ae473d9f-76e9-476f-892f-2674ea963afc" providerId="ADAL" clId="{75CEF62B-2E63-4937-A8C1-BF71221C4276}" dt="2025-03-12T04:47:06.656" v="185" actId="962"/>
          <ac:grpSpMkLst>
            <pc:docMk/>
            <pc:sldMk cId="607994850" sldId="477"/>
            <ac:grpSpMk id="11" creationId="{12BFE69C-BBA9-F3AA-56AA-8CA13269B299}"/>
          </ac:grpSpMkLst>
        </pc:grpChg>
      </pc:sldChg>
      <pc:sldChg chg="modSp">
        <pc:chgData name="Kerrie Shanahan" userId="ae473d9f-76e9-476f-892f-2674ea963afc" providerId="ADAL" clId="{75CEF62B-2E63-4937-A8C1-BF71221C4276}" dt="2025-03-12T04:47:10.248" v="186"/>
        <pc:sldMkLst>
          <pc:docMk/>
          <pc:sldMk cId="2664320030" sldId="478"/>
        </pc:sldMkLst>
        <pc:spChg chg="mod">
          <ac:chgData name="Kerrie Shanahan" userId="ae473d9f-76e9-476f-892f-2674ea963afc" providerId="ADAL" clId="{75CEF62B-2E63-4937-A8C1-BF71221C4276}" dt="2025-03-12T04:47:10.248" v="186"/>
          <ac:spMkLst>
            <pc:docMk/>
            <pc:sldMk cId="2664320030" sldId="478"/>
            <ac:spMk id="3" creationId="{88A31B4B-0B0E-D8A8-19E6-F0AE150876BF}"/>
          </ac:spMkLst>
        </pc:spChg>
      </pc:sldChg>
      <pc:sldChg chg="modSp">
        <pc:chgData name="Kerrie Shanahan" userId="ae473d9f-76e9-476f-892f-2674ea963afc" providerId="ADAL" clId="{75CEF62B-2E63-4937-A8C1-BF71221C4276}" dt="2025-03-12T04:47:13.846" v="187"/>
        <pc:sldMkLst>
          <pc:docMk/>
          <pc:sldMk cId="1611399072" sldId="479"/>
        </pc:sldMkLst>
        <pc:spChg chg="mod">
          <ac:chgData name="Kerrie Shanahan" userId="ae473d9f-76e9-476f-892f-2674ea963afc" providerId="ADAL" clId="{75CEF62B-2E63-4937-A8C1-BF71221C4276}" dt="2025-03-12T04:47:13.846" v="187"/>
          <ac:spMkLst>
            <pc:docMk/>
            <pc:sldMk cId="1611399072" sldId="479"/>
            <ac:spMk id="2" creationId="{9F5D5DF5-9466-994E-59B4-8615CAB3EEAD}"/>
          </ac:spMkLst>
        </pc:spChg>
      </pc:sldChg>
      <pc:sldChg chg="modSp">
        <pc:chgData name="Kerrie Shanahan" userId="ae473d9f-76e9-476f-892f-2674ea963afc" providerId="ADAL" clId="{75CEF62B-2E63-4937-A8C1-BF71221C4276}" dt="2025-03-12T04:40:52.399" v="119" actId="20577"/>
        <pc:sldMkLst>
          <pc:docMk/>
          <pc:sldMk cId="3005270447" sldId="480"/>
        </pc:sldMkLst>
        <pc:spChg chg="mod">
          <ac:chgData name="Kerrie Shanahan" userId="ae473d9f-76e9-476f-892f-2674ea963afc" providerId="ADAL" clId="{75CEF62B-2E63-4937-A8C1-BF71221C4276}" dt="2025-03-12T04:40:52.399" v="119" actId="20577"/>
          <ac:spMkLst>
            <pc:docMk/>
            <pc:sldMk cId="3005270447" sldId="480"/>
            <ac:spMk id="3" creationId="{872DB3A5-34D1-D953-3808-3D6D6BF43161}"/>
          </ac:spMkLst>
        </pc:spChg>
      </pc:sldChg>
      <pc:sldChg chg="modSp">
        <pc:chgData name="Kerrie Shanahan" userId="ae473d9f-76e9-476f-892f-2674ea963afc" providerId="ADAL" clId="{75CEF62B-2E63-4937-A8C1-BF71221C4276}" dt="2025-03-12T04:47:22.121" v="189"/>
        <pc:sldMkLst>
          <pc:docMk/>
          <pc:sldMk cId="4046771955" sldId="481"/>
        </pc:sldMkLst>
        <pc:spChg chg="mod">
          <ac:chgData name="Kerrie Shanahan" userId="ae473d9f-76e9-476f-892f-2674ea963afc" providerId="ADAL" clId="{75CEF62B-2E63-4937-A8C1-BF71221C4276}" dt="2025-03-12T04:47:22.121" v="189"/>
          <ac:spMkLst>
            <pc:docMk/>
            <pc:sldMk cId="4046771955" sldId="481"/>
            <ac:spMk id="3" creationId="{A496AC8E-6265-AF31-EE09-58FBD12B76F7}"/>
          </ac:spMkLst>
        </pc:spChg>
      </pc:sldChg>
      <pc:sldChg chg="modSp">
        <pc:chgData name="Kerrie Shanahan" userId="ae473d9f-76e9-476f-892f-2674ea963afc" providerId="ADAL" clId="{75CEF62B-2E63-4937-A8C1-BF71221C4276}" dt="2025-03-12T04:47:25.877" v="190"/>
        <pc:sldMkLst>
          <pc:docMk/>
          <pc:sldMk cId="43502053" sldId="482"/>
        </pc:sldMkLst>
        <pc:spChg chg="mod">
          <ac:chgData name="Kerrie Shanahan" userId="ae473d9f-76e9-476f-892f-2674ea963afc" providerId="ADAL" clId="{75CEF62B-2E63-4937-A8C1-BF71221C4276}" dt="2025-03-12T04:47:25.877" v="190"/>
          <ac:spMkLst>
            <pc:docMk/>
            <pc:sldMk cId="43502053" sldId="482"/>
            <ac:spMk id="3" creationId="{F7661ABC-84C8-5C1F-452F-5E617B9988F3}"/>
          </ac:spMkLst>
        </pc:spChg>
      </pc:sldChg>
      <pc:sldChg chg="modSp">
        <pc:chgData name="Kerrie Shanahan" userId="ae473d9f-76e9-476f-892f-2674ea963afc" providerId="ADAL" clId="{75CEF62B-2E63-4937-A8C1-BF71221C4276}" dt="2025-03-12T04:47:18.079" v="188"/>
        <pc:sldMkLst>
          <pc:docMk/>
          <pc:sldMk cId="1436297680" sldId="483"/>
        </pc:sldMkLst>
        <pc:spChg chg="mod">
          <ac:chgData name="Kerrie Shanahan" userId="ae473d9f-76e9-476f-892f-2674ea963afc" providerId="ADAL" clId="{75CEF62B-2E63-4937-A8C1-BF71221C4276}" dt="2025-03-12T04:47:18.079" v="188"/>
          <ac:spMkLst>
            <pc:docMk/>
            <pc:sldMk cId="1436297680" sldId="483"/>
            <ac:spMk id="3" creationId="{96CC364A-B956-D4B2-2736-A995C133FE3B}"/>
          </ac:spMkLst>
        </pc:spChg>
      </pc:sldChg>
      <pc:sldChg chg="modSp">
        <pc:chgData name="Kerrie Shanahan" userId="ae473d9f-76e9-476f-892f-2674ea963afc" providerId="ADAL" clId="{75CEF62B-2E63-4937-A8C1-BF71221C4276}" dt="2025-03-12T04:48:33.302" v="204" actId="962"/>
        <pc:sldMkLst>
          <pc:docMk/>
          <pc:sldMk cId="202420733" sldId="485"/>
        </pc:sldMkLst>
        <pc:spChg chg="mod">
          <ac:chgData name="Kerrie Shanahan" userId="ae473d9f-76e9-476f-892f-2674ea963afc" providerId="ADAL" clId="{75CEF62B-2E63-4937-A8C1-BF71221C4276}" dt="2025-03-12T04:48:20.504" v="203"/>
          <ac:spMkLst>
            <pc:docMk/>
            <pc:sldMk cId="202420733" sldId="485"/>
            <ac:spMk id="3" creationId="{7C7BDBAC-CAB6-0B87-05CA-5D7EFCF7F297}"/>
          </ac:spMkLst>
        </pc:spChg>
        <pc:picChg chg="mod">
          <ac:chgData name="Kerrie Shanahan" userId="ae473d9f-76e9-476f-892f-2674ea963afc" providerId="ADAL" clId="{75CEF62B-2E63-4937-A8C1-BF71221C4276}" dt="2025-03-12T04:48:33.302" v="204" actId="962"/>
          <ac:picMkLst>
            <pc:docMk/>
            <pc:sldMk cId="202420733" sldId="485"/>
            <ac:picMk id="2" creationId="{15ECFB37-D6C5-F34F-AFD3-233779850918}"/>
          </ac:picMkLst>
        </pc:picChg>
      </pc:sldChg>
      <pc:sldChg chg="modSp">
        <pc:chgData name="Kerrie Shanahan" userId="ae473d9f-76e9-476f-892f-2674ea963afc" providerId="ADAL" clId="{75CEF62B-2E63-4937-A8C1-BF71221C4276}" dt="2025-03-12T04:48:43.765" v="206" actId="13244"/>
        <pc:sldMkLst>
          <pc:docMk/>
          <pc:sldMk cId="2252570692" sldId="486"/>
        </pc:sldMkLst>
        <pc:spChg chg="mod">
          <ac:chgData name="Kerrie Shanahan" userId="ae473d9f-76e9-476f-892f-2674ea963afc" providerId="ADAL" clId="{75CEF62B-2E63-4937-A8C1-BF71221C4276}" dt="2025-03-12T04:48:40.730" v="205" actId="13244"/>
          <ac:spMkLst>
            <pc:docMk/>
            <pc:sldMk cId="2252570692" sldId="486"/>
            <ac:spMk id="4" creationId="{17006C47-1431-0097-4463-82A6797913C6}"/>
          </ac:spMkLst>
        </pc:spChg>
        <pc:spChg chg="mod">
          <ac:chgData name="Kerrie Shanahan" userId="ae473d9f-76e9-476f-892f-2674ea963afc" providerId="ADAL" clId="{75CEF62B-2E63-4937-A8C1-BF71221C4276}" dt="2025-03-12T04:48:43.765" v="206" actId="13244"/>
          <ac:spMkLst>
            <pc:docMk/>
            <pc:sldMk cId="2252570692" sldId="486"/>
            <ac:spMk id="6" creationId="{4776FC3F-18EA-E243-A2B5-B6E1F6F87C04}"/>
          </ac:spMkLst>
        </pc:spChg>
      </pc:sldChg>
      <pc:sldChg chg="modSp">
        <pc:chgData name="Kerrie Shanahan" userId="ae473d9f-76e9-476f-892f-2674ea963afc" providerId="ADAL" clId="{75CEF62B-2E63-4937-A8C1-BF71221C4276}" dt="2025-03-12T04:39:58.245" v="71" actId="20577"/>
        <pc:sldMkLst>
          <pc:docMk/>
          <pc:sldMk cId="437983971" sldId="492"/>
        </pc:sldMkLst>
        <pc:spChg chg="mod">
          <ac:chgData name="Kerrie Shanahan" userId="ae473d9f-76e9-476f-892f-2674ea963afc" providerId="ADAL" clId="{75CEF62B-2E63-4937-A8C1-BF71221C4276}" dt="2025-03-12T04:39:58.245" v="71" actId="20577"/>
          <ac:spMkLst>
            <pc:docMk/>
            <pc:sldMk cId="437983971" sldId="492"/>
            <ac:spMk id="2" creationId="{C3620CFF-B70F-D447-BB68-FCF1F709DD0A}"/>
          </ac:spMkLst>
        </pc:spChg>
      </pc:sldChg>
      <pc:sldChg chg="modSp">
        <pc:chgData name="Kerrie Shanahan" userId="ae473d9f-76e9-476f-892f-2674ea963afc" providerId="ADAL" clId="{75CEF62B-2E63-4937-A8C1-BF71221C4276}" dt="2025-03-12T04:48:16.147" v="202" actId="13244"/>
        <pc:sldMkLst>
          <pc:docMk/>
          <pc:sldMk cId="3539524888" sldId="493"/>
        </pc:sldMkLst>
        <pc:spChg chg="mod">
          <ac:chgData name="Kerrie Shanahan" userId="ae473d9f-76e9-476f-892f-2674ea963afc" providerId="ADAL" clId="{75CEF62B-2E63-4937-A8C1-BF71221C4276}" dt="2025-03-12T04:47:31.636" v="191" actId="13244"/>
          <ac:spMkLst>
            <pc:docMk/>
            <pc:sldMk cId="3539524888" sldId="493"/>
            <ac:spMk id="2" creationId="{77812862-F4BC-BD66-AD9A-8CDE8FE67C6B}"/>
          </ac:spMkLst>
        </pc:spChg>
        <pc:spChg chg="mod">
          <ac:chgData name="Kerrie Shanahan" userId="ae473d9f-76e9-476f-892f-2674ea963afc" providerId="ADAL" clId="{75CEF62B-2E63-4937-A8C1-BF71221C4276}" dt="2025-03-12T04:47:43.729" v="193" actId="13244"/>
          <ac:spMkLst>
            <pc:docMk/>
            <pc:sldMk cId="3539524888" sldId="493"/>
            <ac:spMk id="11" creationId="{2559C9B1-5E5D-222A-6D79-9DC848ADCD90}"/>
          </ac:spMkLst>
        </pc:spChg>
        <pc:spChg chg="mod">
          <ac:chgData name="Kerrie Shanahan" userId="ae473d9f-76e9-476f-892f-2674ea963afc" providerId="ADAL" clId="{75CEF62B-2E63-4937-A8C1-BF71221C4276}" dt="2025-03-12T04:47:49.510" v="194" actId="13244"/>
          <ac:spMkLst>
            <pc:docMk/>
            <pc:sldMk cId="3539524888" sldId="493"/>
            <ac:spMk id="20" creationId="{72A61D4C-12FB-CB45-94B1-D926DD62123A}"/>
          </ac:spMkLst>
        </pc:spChg>
        <pc:grpChg chg="mod">
          <ac:chgData name="Kerrie Shanahan" userId="ae473d9f-76e9-476f-892f-2674ea963afc" providerId="ADAL" clId="{75CEF62B-2E63-4937-A8C1-BF71221C4276}" dt="2025-03-12T04:47:55.185" v="196" actId="962"/>
          <ac:grpSpMkLst>
            <pc:docMk/>
            <pc:sldMk cId="3539524888" sldId="493"/>
            <ac:grpSpMk id="5" creationId="{F85D41E3-3867-453F-3A6C-B6E6DBCA8DDD}"/>
          </ac:grpSpMkLst>
        </pc:grpChg>
        <pc:grpChg chg="mod">
          <ac:chgData name="Kerrie Shanahan" userId="ae473d9f-76e9-476f-892f-2674ea963afc" providerId="ADAL" clId="{75CEF62B-2E63-4937-A8C1-BF71221C4276}" dt="2025-03-12T04:47:53.519" v="195" actId="962"/>
          <ac:grpSpMkLst>
            <pc:docMk/>
            <pc:sldMk cId="3539524888" sldId="493"/>
            <ac:grpSpMk id="10" creationId="{81EA8FC5-BFC5-5C1B-E7B5-3675BB6D0227}"/>
          </ac:grpSpMkLst>
        </pc:grpChg>
        <pc:picChg chg="mod">
          <ac:chgData name="Kerrie Shanahan" userId="ae473d9f-76e9-476f-892f-2674ea963afc" providerId="ADAL" clId="{75CEF62B-2E63-4937-A8C1-BF71221C4276}" dt="2025-03-12T04:47:34.051" v="192" actId="962"/>
          <ac:picMkLst>
            <pc:docMk/>
            <pc:sldMk cId="3539524888" sldId="493"/>
            <ac:picMk id="3" creationId="{9CED66DD-2405-5243-8046-2F5CA8A8798C}"/>
          </ac:picMkLst>
        </pc:picChg>
        <pc:picChg chg="mod">
          <ac:chgData name="Kerrie Shanahan" userId="ae473d9f-76e9-476f-892f-2674ea963afc" providerId="ADAL" clId="{75CEF62B-2E63-4937-A8C1-BF71221C4276}" dt="2025-03-12T04:48:03.099" v="197" actId="962"/>
          <ac:picMkLst>
            <pc:docMk/>
            <pc:sldMk cId="3539524888" sldId="493"/>
            <ac:picMk id="9" creationId="{9BAAD768-F137-E081-E1C5-0DF1A6D98B6E}"/>
          </ac:picMkLst>
        </pc:picChg>
        <pc:picChg chg="mod">
          <ac:chgData name="Kerrie Shanahan" userId="ae473d9f-76e9-476f-892f-2674ea963afc" providerId="ADAL" clId="{75CEF62B-2E63-4937-A8C1-BF71221C4276}" dt="2025-03-12T04:48:14.375" v="200" actId="962"/>
          <ac:picMkLst>
            <pc:docMk/>
            <pc:sldMk cId="3539524888" sldId="493"/>
            <ac:picMk id="14" creationId="{89D6865F-35BC-1F12-B7B7-89E22FB57AEB}"/>
          </ac:picMkLst>
        </pc:picChg>
        <pc:picChg chg="mod">
          <ac:chgData name="Kerrie Shanahan" userId="ae473d9f-76e9-476f-892f-2674ea963afc" providerId="ADAL" clId="{75CEF62B-2E63-4937-A8C1-BF71221C4276}" dt="2025-03-12T04:48:16.147" v="202" actId="13244"/>
          <ac:picMkLst>
            <pc:docMk/>
            <pc:sldMk cId="3539524888" sldId="493"/>
            <ac:picMk id="16" creationId="{7BAF06B8-CF2A-BCB7-2F82-4B37BFC50DCE}"/>
          </ac:picMkLst>
        </pc:picChg>
      </pc:sldChg>
      <pc:sldChg chg="modSp">
        <pc:chgData name="Kerrie Shanahan" userId="ae473d9f-76e9-476f-892f-2674ea963afc" providerId="ADAL" clId="{75CEF62B-2E63-4937-A8C1-BF71221C4276}" dt="2025-03-12T04:41:14.389" v="139" actId="20577"/>
        <pc:sldMkLst>
          <pc:docMk/>
          <pc:sldMk cId="2732659057" sldId="494"/>
        </pc:sldMkLst>
        <pc:spChg chg="mod">
          <ac:chgData name="Kerrie Shanahan" userId="ae473d9f-76e9-476f-892f-2674ea963afc" providerId="ADAL" clId="{75CEF62B-2E63-4937-A8C1-BF71221C4276}" dt="2025-03-12T04:41:14.389" v="139" actId="20577"/>
          <ac:spMkLst>
            <pc:docMk/>
            <pc:sldMk cId="2732659057" sldId="494"/>
            <ac:spMk id="2" creationId="{304DBE29-AA9A-8B8C-AB54-C6652248ABFE}"/>
          </ac:spMkLst>
        </pc:spChg>
      </pc:sldChg>
      <pc:sldChg chg="modSp">
        <pc:chgData name="Kerrie Shanahan" userId="ae473d9f-76e9-476f-892f-2674ea963afc" providerId="ADAL" clId="{75CEF62B-2E63-4937-A8C1-BF71221C4276}" dt="2025-03-12T04:45:51.371" v="169"/>
        <pc:sldMkLst>
          <pc:docMk/>
          <pc:sldMk cId="4152176365" sldId="496"/>
        </pc:sldMkLst>
        <pc:spChg chg="mod">
          <ac:chgData name="Kerrie Shanahan" userId="ae473d9f-76e9-476f-892f-2674ea963afc" providerId="ADAL" clId="{75CEF62B-2E63-4937-A8C1-BF71221C4276}" dt="2025-03-12T04:45:51.371" v="169"/>
          <ac:spMkLst>
            <pc:docMk/>
            <pc:sldMk cId="4152176365" sldId="496"/>
            <ac:spMk id="3" creationId="{E57A00AA-A866-6905-E786-FFDCF8CF5337}"/>
          </ac:spMkLst>
        </pc:spChg>
      </pc:sldChg>
      <pc:sldChg chg="modSp">
        <pc:chgData name="Kerrie Shanahan" userId="ae473d9f-76e9-476f-892f-2674ea963afc" providerId="ADAL" clId="{75CEF62B-2E63-4937-A8C1-BF71221C4276}" dt="2025-03-12T04:39:49.526" v="65" actId="20577"/>
        <pc:sldMkLst>
          <pc:docMk/>
          <pc:sldMk cId="3478326612" sldId="497"/>
        </pc:sldMkLst>
        <pc:spChg chg="mod">
          <ac:chgData name="Kerrie Shanahan" userId="ae473d9f-76e9-476f-892f-2674ea963afc" providerId="ADAL" clId="{75CEF62B-2E63-4937-A8C1-BF71221C4276}" dt="2025-03-12T04:39:49.526" v="65" actId="20577"/>
          <ac:spMkLst>
            <pc:docMk/>
            <pc:sldMk cId="3478326612" sldId="497"/>
            <ac:spMk id="6" creationId="{616A502A-DF04-C015-9D11-BEBBA35EB27B}"/>
          </ac:spMkLst>
        </pc:spChg>
      </pc:sldChg>
      <pc:sldChg chg="modSp mod">
        <pc:chgData name="Kerrie Shanahan" userId="ae473d9f-76e9-476f-892f-2674ea963afc" providerId="ADAL" clId="{75CEF62B-2E63-4937-A8C1-BF71221C4276}" dt="2025-03-12T04:37:10.816" v="1" actId="962"/>
        <pc:sldMkLst>
          <pc:docMk/>
          <pc:sldMk cId="2764480916" sldId="498"/>
        </pc:sldMkLst>
        <pc:grpChg chg="mod">
          <ac:chgData name="Kerrie Shanahan" userId="ae473d9f-76e9-476f-892f-2674ea963afc" providerId="ADAL" clId="{75CEF62B-2E63-4937-A8C1-BF71221C4276}" dt="2025-03-12T04:37:10.816" v="1" actId="962"/>
          <ac:grpSpMkLst>
            <pc:docMk/>
            <pc:sldMk cId="2764480916" sldId="498"/>
            <ac:grpSpMk id="3" creationId="{B65B2923-F237-3173-8464-95260D419239}"/>
          </ac:grpSpMkLst>
        </pc:grpChg>
      </pc:sldChg>
      <pc:sldChg chg="modSp">
        <pc:chgData name="Kerrie Shanahan" userId="ae473d9f-76e9-476f-892f-2674ea963afc" providerId="ADAL" clId="{75CEF62B-2E63-4937-A8C1-BF71221C4276}" dt="2025-03-12T04:50:10.874" v="474" actId="962"/>
        <pc:sldMkLst>
          <pc:docMk/>
          <pc:sldMk cId="4124420387" sldId="500"/>
        </pc:sldMkLst>
        <pc:spChg chg="mod">
          <ac:chgData name="Kerrie Shanahan" userId="ae473d9f-76e9-476f-892f-2674ea963afc" providerId="ADAL" clId="{75CEF62B-2E63-4937-A8C1-BF71221C4276}" dt="2025-03-12T04:41:26.898" v="141" actId="20577"/>
          <ac:spMkLst>
            <pc:docMk/>
            <pc:sldMk cId="4124420387" sldId="500"/>
            <ac:spMk id="9" creationId="{1614B8D6-91F3-AB45-769D-40303BE23D18}"/>
          </ac:spMkLst>
        </pc:spChg>
        <pc:grpChg chg="mod">
          <ac:chgData name="Kerrie Shanahan" userId="ae473d9f-76e9-476f-892f-2674ea963afc" providerId="ADAL" clId="{75CEF62B-2E63-4937-A8C1-BF71221C4276}" dt="2025-03-12T04:50:10.874" v="474" actId="962"/>
          <ac:grpSpMkLst>
            <pc:docMk/>
            <pc:sldMk cId="4124420387" sldId="500"/>
            <ac:grpSpMk id="10" creationId="{C9019546-5E94-0B5F-FDA6-82B3B3901C4C}"/>
          </ac:grpSpMkLst>
        </pc:grpChg>
      </pc:sldChg>
      <pc:sldChg chg="modSp">
        <pc:chgData name="Kerrie Shanahan" userId="ae473d9f-76e9-476f-892f-2674ea963afc" providerId="ADAL" clId="{75CEF62B-2E63-4937-A8C1-BF71221C4276}" dt="2025-03-12T04:44:24.585" v="145"/>
        <pc:sldMkLst>
          <pc:docMk/>
          <pc:sldMk cId="889955691" sldId="501"/>
        </pc:sldMkLst>
        <pc:spChg chg="mod">
          <ac:chgData name="Kerrie Shanahan" userId="ae473d9f-76e9-476f-892f-2674ea963afc" providerId="ADAL" clId="{75CEF62B-2E63-4937-A8C1-BF71221C4276}" dt="2025-03-12T04:44:24.585" v="145"/>
          <ac:spMkLst>
            <pc:docMk/>
            <pc:sldMk cId="889955691" sldId="501"/>
            <ac:spMk id="3" creationId="{46CF5D32-BCF6-9931-0652-2D18748731FC}"/>
          </ac:spMkLst>
        </pc:spChg>
      </pc:sldChg>
      <pc:sldChg chg="modSp">
        <pc:chgData name="Kerrie Shanahan" userId="ae473d9f-76e9-476f-892f-2674ea963afc" providerId="ADAL" clId="{75CEF62B-2E63-4937-A8C1-BF71221C4276}" dt="2025-03-12T04:44:28.370" v="146"/>
        <pc:sldMkLst>
          <pc:docMk/>
          <pc:sldMk cId="483294497" sldId="502"/>
        </pc:sldMkLst>
        <pc:spChg chg="mod">
          <ac:chgData name="Kerrie Shanahan" userId="ae473d9f-76e9-476f-892f-2674ea963afc" providerId="ADAL" clId="{75CEF62B-2E63-4937-A8C1-BF71221C4276}" dt="2025-03-12T04:44:28.370" v="146"/>
          <ac:spMkLst>
            <pc:docMk/>
            <pc:sldMk cId="483294497" sldId="502"/>
            <ac:spMk id="2" creationId="{AADA614C-D339-9F07-2D48-484BC858A4A8}"/>
          </ac:spMkLst>
        </pc:spChg>
      </pc:sldChg>
      <pc:sldChg chg="modSp">
        <pc:chgData name="Kerrie Shanahan" userId="ae473d9f-76e9-476f-892f-2674ea963afc" providerId="ADAL" clId="{75CEF62B-2E63-4937-A8C1-BF71221C4276}" dt="2025-03-12T04:44:40.157" v="148" actId="962"/>
        <pc:sldMkLst>
          <pc:docMk/>
          <pc:sldMk cId="3262189886" sldId="503"/>
        </pc:sldMkLst>
        <pc:spChg chg="mod">
          <ac:chgData name="Kerrie Shanahan" userId="ae473d9f-76e9-476f-892f-2674ea963afc" providerId="ADAL" clId="{75CEF62B-2E63-4937-A8C1-BF71221C4276}" dt="2025-03-12T04:44:32.115" v="147"/>
          <ac:spMkLst>
            <pc:docMk/>
            <pc:sldMk cId="3262189886" sldId="503"/>
            <ac:spMk id="6" creationId="{648BA42B-CE63-98C1-FC33-F65CBF33B53B}"/>
          </ac:spMkLst>
        </pc:spChg>
        <pc:grpChg chg="mod">
          <ac:chgData name="Kerrie Shanahan" userId="ae473d9f-76e9-476f-892f-2674ea963afc" providerId="ADAL" clId="{75CEF62B-2E63-4937-A8C1-BF71221C4276}" dt="2025-03-12T04:44:40.157" v="148" actId="962"/>
          <ac:grpSpMkLst>
            <pc:docMk/>
            <pc:sldMk cId="3262189886" sldId="503"/>
            <ac:grpSpMk id="2" creationId="{0A8958FB-B884-A019-9F4F-DCC1F7AA5690}"/>
          </ac:grpSpMkLst>
        </pc:grpChg>
      </pc:sldChg>
      <pc:sldChg chg="modSp">
        <pc:chgData name="Kerrie Shanahan" userId="ae473d9f-76e9-476f-892f-2674ea963afc" providerId="ADAL" clId="{75CEF62B-2E63-4937-A8C1-BF71221C4276}" dt="2025-03-12T04:44:59.952" v="152"/>
        <pc:sldMkLst>
          <pc:docMk/>
          <pc:sldMk cId="2367113089" sldId="504"/>
        </pc:sldMkLst>
        <pc:spChg chg="mod">
          <ac:chgData name="Kerrie Shanahan" userId="ae473d9f-76e9-476f-892f-2674ea963afc" providerId="ADAL" clId="{75CEF62B-2E63-4937-A8C1-BF71221C4276}" dt="2025-03-12T04:44:59.952" v="152"/>
          <ac:spMkLst>
            <pc:docMk/>
            <pc:sldMk cId="2367113089" sldId="504"/>
            <ac:spMk id="3" creationId="{A60874FA-F41F-C4AE-E921-0766AC8D7A9F}"/>
          </ac:spMkLst>
        </pc:spChg>
      </pc:sldChg>
      <pc:sldChg chg="modSp">
        <pc:chgData name="Kerrie Shanahan" userId="ae473d9f-76e9-476f-892f-2674ea963afc" providerId="ADAL" clId="{75CEF62B-2E63-4937-A8C1-BF71221C4276}" dt="2025-03-12T04:45:05.128" v="153"/>
        <pc:sldMkLst>
          <pc:docMk/>
          <pc:sldMk cId="2057219722" sldId="505"/>
        </pc:sldMkLst>
        <pc:spChg chg="mod">
          <ac:chgData name="Kerrie Shanahan" userId="ae473d9f-76e9-476f-892f-2674ea963afc" providerId="ADAL" clId="{75CEF62B-2E63-4937-A8C1-BF71221C4276}" dt="2025-03-12T04:45:05.128" v="153"/>
          <ac:spMkLst>
            <pc:docMk/>
            <pc:sldMk cId="2057219722" sldId="505"/>
            <ac:spMk id="3" creationId="{423E3841-64B7-8BA8-B16B-452E5195F98F}"/>
          </ac:spMkLst>
        </pc:spChg>
      </pc:sldChg>
      <pc:sldChg chg="modSp">
        <pc:chgData name="Kerrie Shanahan" userId="ae473d9f-76e9-476f-892f-2674ea963afc" providerId="ADAL" clId="{75CEF62B-2E63-4937-A8C1-BF71221C4276}" dt="2025-03-12T04:45:08.506" v="154"/>
        <pc:sldMkLst>
          <pc:docMk/>
          <pc:sldMk cId="2097342218" sldId="506"/>
        </pc:sldMkLst>
        <pc:spChg chg="mod">
          <ac:chgData name="Kerrie Shanahan" userId="ae473d9f-76e9-476f-892f-2674ea963afc" providerId="ADAL" clId="{75CEF62B-2E63-4937-A8C1-BF71221C4276}" dt="2025-03-12T04:45:08.506" v="154"/>
          <ac:spMkLst>
            <pc:docMk/>
            <pc:sldMk cId="2097342218" sldId="506"/>
            <ac:spMk id="3" creationId="{69B447DF-EA20-C060-347F-F0A4BCB8B9F8}"/>
          </ac:spMkLst>
        </pc:spChg>
      </pc:sldChg>
      <pc:sldChg chg="modSp mod">
        <pc:chgData name="Kerrie Shanahan" userId="ae473d9f-76e9-476f-892f-2674ea963afc" providerId="ADAL" clId="{75CEF62B-2E63-4937-A8C1-BF71221C4276}" dt="2025-03-12T04:39:52.171" v="67" actId="20577"/>
        <pc:sldMkLst>
          <pc:docMk/>
          <pc:sldMk cId="849105142" sldId="507"/>
        </pc:sldMkLst>
        <pc:spChg chg="mod">
          <ac:chgData name="Kerrie Shanahan" userId="ae473d9f-76e9-476f-892f-2674ea963afc" providerId="ADAL" clId="{75CEF62B-2E63-4937-A8C1-BF71221C4276}" dt="2025-03-12T04:39:52.171" v="67" actId="20577"/>
          <ac:spMkLst>
            <pc:docMk/>
            <pc:sldMk cId="849105142" sldId="507"/>
            <ac:spMk id="2" creationId="{C2CC8FAF-631B-B9A8-8B64-3FB835DF72B2}"/>
          </ac:spMkLst>
        </pc:spChg>
        <pc:grpChg chg="mod">
          <ac:chgData name="Kerrie Shanahan" userId="ae473d9f-76e9-476f-892f-2674ea963afc" providerId="ADAL" clId="{75CEF62B-2E63-4937-A8C1-BF71221C4276}" dt="2025-03-12T04:38:16.426" v="35" actId="962"/>
          <ac:grpSpMkLst>
            <pc:docMk/>
            <pc:sldMk cId="849105142" sldId="507"/>
            <ac:grpSpMk id="11" creationId="{46F43037-6A09-EE29-2395-7E00FEC25DEC}"/>
          </ac:grpSpMkLst>
        </pc:grpChg>
      </pc:sldChg>
      <pc:sldChg chg="modSp mod">
        <pc:chgData name="Kerrie Shanahan" userId="ae473d9f-76e9-476f-892f-2674ea963afc" providerId="ADAL" clId="{75CEF62B-2E63-4937-A8C1-BF71221C4276}" dt="2025-03-12T04:39:55.017" v="69" actId="20577"/>
        <pc:sldMkLst>
          <pc:docMk/>
          <pc:sldMk cId="2578423008" sldId="508"/>
        </pc:sldMkLst>
        <pc:spChg chg="mod">
          <ac:chgData name="Kerrie Shanahan" userId="ae473d9f-76e9-476f-892f-2674ea963afc" providerId="ADAL" clId="{75CEF62B-2E63-4937-A8C1-BF71221C4276}" dt="2025-03-12T04:39:55.017" v="69" actId="20577"/>
          <ac:spMkLst>
            <pc:docMk/>
            <pc:sldMk cId="2578423008" sldId="508"/>
            <ac:spMk id="3" creationId="{B8E06D5A-C501-87F2-A0EF-24DA8311661D}"/>
          </ac:spMkLst>
        </pc:spChg>
        <pc:grpChg chg="mod">
          <ac:chgData name="Kerrie Shanahan" userId="ae473d9f-76e9-476f-892f-2674ea963afc" providerId="ADAL" clId="{75CEF62B-2E63-4937-A8C1-BF71221C4276}" dt="2025-03-12T04:38:26.210" v="37" actId="962"/>
          <ac:grpSpMkLst>
            <pc:docMk/>
            <pc:sldMk cId="2578423008" sldId="508"/>
            <ac:grpSpMk id="26" creationId="{C74D7551-06AA-B8A0-7A58-D3612D4D63A9}"/>
          </ac:grpSpMkLst>
        </pc:grpChg>
      </pc:sldChg>
      <pc:sldChg chg="modSp">
        <pc:chgData name="Kerrie Shanahan" userId="ae473d9f-76e9-476f-892f-2674ea963afc" providerId="ADAL" clId="{75CEF62B-2E63-4937-A8C1-BF71221C4276}" dt="2025-03-12T04:44:20.851" v="144"/>
        <pc:sldMkLst>
          <pc:docMk/>
          <pc:sldMk cId="1026104885" sldId="514"/>
        </pc:sldMkLst>
        <pc:spChg chg="mod">
          <ac:chgData name="Kerrie Shanahan" userId="ae473d9f-76e9-476f-892f-2674ea963afc" providerId="ADAL" clId="{75CEF62B-2E63-4937-A8C1-BF71221C4276}" dt="2025-03-12T04:44:20.851" v="144"/>
          <ac:spMkLst>
            <pc:docMk/>
            <pc:sldMk cId="1026104885" sldId="514"/>
            <ac:spMk id="10" creationId="{2E722E61-587D-1E9A-4D32-C4EDBDA5A679}"/>
          </ac:spMkLst>
        </pc:spChg>
      </pc:sldChg>
      <pc:sldChg chg="modSp">
        <pc:chgData name="Kerrie Shanahan" userId="ae473d9f-76e9-476f-892f-2674ea963afc" providerId="ADAL" clId="{75CEF62B-2E63-4937-A8C1-BF71221C4276}" dt="2025-03-12T04:49:15.722" v="386" actId="962"/>
        <pc:sldMkLst>
          <pc:docMk/>
          <pc:sldMk cId="3874074626" sldId="517"/>
        </pc:sldMkLst>
        <pc:spChg chg="mod">
          <ac:chgData name="Kerrie Shanahan" userId="ae473d9f-76e9-476f-892f-2674ea963afc" providerId="ADAL" clId="{75CEF62B-2E63-4937-A8C1-BF71221C4276}" dt="2025-03-12T04:39:15.414" v="39" actId="20577"/>
          <ac:spMkLst>
            <pc:docMk/>
            <pc:sldMk cId="3874074626" sldId="517"/>
            <ac:spMk id="9" creationId="{BE609C0B-E575-ACB5-6D8F-C8B4E494D74B}"/>
          </ac:spMkLst>
        </pc:spChg>
        <pc:grpChg chg="mod">
          <ac:chgData name="Kerrie Shanahan" userId="ae473d9f-76e9-476f-892f-2674ea963afc" providerId="ADAL" clId="{75CEF62B-2E63-4937-A8C1-BF71221C4276}" dt="2025-03-12T04:49:15.722" v="386" actId="962"/>
          <ac:grpSpMkLst>
            <pc:docMk/>
            <pc:sldMk cId="3874074626" sldId="517"/>
            <ac:grpSpMk id="10" creationId="{A62E6707-A704-1FC1-EC25-4D057185DFD0}"/>
          </ac:grpSpMkLst>
        </pc:grpChg>
      </pc:sldChg>
      <pc:sldChg chg="modSp">
        <pc:chgData name="Kerrie Shanahan" userId="ae473d9f-76e9-476f-892f-2674ea963afc" providerId="ADAL" clId="{75CEF62B-2E63-4937-A8C1-BF71221C4276}" dt="2025-03-12T04:50:00.827" v="464" actId="962"/>
        <pc:sldMkLst>
          <pc:docMk/>
          <pc:sldMk cId="3487716399" sldId="518"/>
        </pc:sldMkLst>
        <pc:grpChg chg="mod">
          <ac:chgData name="Kerrie Shanahan" userId="ae473d9f-76e9-476f-892f-2674ea963afc" providerId="ADAL" clId="{75CEF62B-2E63-4937-A8C1-BF71221C4276}" dt="2025-03-12T04:50:00.827" v="464" actId="962"/>
          <ac:grpSpMkLst>
            <pc:docMk/>
            <pc:sldMk cId="3487716399" sldId="518"/>
            <ac:grpSpMk id="3" creationId="{976E1D2D-E457-37A5-9EC5-D20897006E5D}"/>
          </ac:grpSpMkLst>
        </pc:grpChg>
      </pc:sldChg>
      <pc:sldChg chg="modSp">
        <pc:chgData name="Kerrie Shanahan" userId="ae473d9f-76e9-476f-892f-2674ea963afc" providerId="ADAL" clId="{75CEF62B-2E63-4937-A8C1-BF71221C4276}" dt="2025-03-12T04:39:29.706" v="49" actId="20577"/>
        <pc:sldMkLst>
          <pc:docMk/>
          <pc:sldMk cId="1973430871" sldId="519"/>
        </pc:sldMkLst>
        <pc:spChg chg="mod">
          <ac:chgData name="Kerrie Shanahan" userId="ae473d9f-76e9-476f-892f-2674ea963afc" providerId="ADAL" clId="{75CEF62B-2E63-4937-A8C1-BF71221C4276}" dt="2025-03-12T04:39:29.706" v="49" actId="20577"/>
          <ac:spMkLst>
            <pc:docMk/>
            <pc:sldMk cId="1973430871" sldId="519"/>
            <ac:spMk id="9" creationId="{BE609C0B-E575-ACB5-6D8F-C8B4E494D74B}"/>
          </ac:spMkLst>
        </pc:spChg>
      </pc:sldChg>
      <pc:sldChg chg="modSp">
        <pc:chgData name="Kerrie Shanahan" userId="ae473d9f-76e9-476f-892f-2674ea963afc" providerId="ADAL" clId="{75CEF62B-2E63-4937-A8C1-BF71221C4276}" dt="2025-03-12T04:44:43.514" v="149"/>
        <pc:sldMkLst>
          <pc:docMk/>
          <pc:sldMk cId="3719215423" sldId="520"/>
        </pc:sldMkLst>
        <pc:spChg chg="mod">
          <ac:chgData name="Kerrie Shanahan" userId="ae473d9f-76e9-476f-892f-2674ea963afc" providerId="ADAL" clId="{75CEF62B-2E63-4937-A8C1-BF71221C4276}" dt="2025-03-12T04:44:43.514" v="149"/>
          <ac:spMkLst>
            <pc:docMk/>
            <pc:sldMk cId="3719215423" sldId="520"/>
            <ac:spMk id="2" creationId="{2DCE9C31-3393-6CAB-A9A1-32071A3A695B}"/>
          </ac:spMkLst>
        </pc:spChg>
      </pc:sldChg>
      <pc:sldChg chg="modSp">
        <pc:chgData name="Kerrie Shanahan" userId="ae473d9f-76e9-476f-892f-2674ea963afc" providerId="ADAL" clId="{75CEF62B-2E63-4937-A8C1-BF71221C4276}" dt="2025-03-12T04:45:31.639" v="165" actId="962"/>
        <pc:sldMkLst>
          <pc:docMk/>
          <pc:sldMk cId="1121167813" sldId="522"/>
        </pc:sldMkLst>
        <pc:spChg chg="mod">
          <ac:chgData name="Kerrie Shanahan" userId="ae473d9f-76e9-476f-892f-2674ea963afc" providerId="ADAL" clId="{75CEF62B-2E63-4937-A8C1-BF71221C4276}" dt="2025-03-12T04:45:12.958" v="155"/>
          <ac:spMkLst>
            <pc:docMk/>
            <pc:sldMk cId="1121167813" sldId="522"/>
            <ac:spMk id="2" creationId="{EE7CD9CE-12DE-A588-63B5-EE968E5644C3}"/>
          </ac:spMkLst>
        </pc:spChg>
        <pc:spChg chg="mod">
          <ac:chgData name="Kerrie Shanahan" userId="ae473d9f-76e9-476f-892f-2674ea963afc" providerId="ADAL" clId="{75CEF62B-2E63-4937-A8C1-BF71221C4276}" dt="2025-03-12T04:45:15.768" v="156" actId="962"/>
          <ac:spMkLst>
            <pc:docMk/>
            <pc:sldMk cId="1121167813" sldId="522"/>
            <ac:spMk id="7" creationId="{F9382CEC-00C3-526D-2837-BD65C78245DE}"/>
          </ac:spMkLst>
        </pc:spChg>
        <pc:picChg chg="mod">
          <ac:chgData name="Kerrie Shanahan" userId="ae473d9f-76e9-476f-892f-2674ea963afc" providerId="ADAL" clId="{75CEF62B-2E63-4937-A8C1-BF71221C4276}" dt="2025-03-12T04:45:24.692" v="157" actId="962"/>
          <ac:picMkLst>
            <pc:docMk/>
            <pc:sldMk cId="1121167813" sldId="522"/>
            <ac:picMk id="4" creationId="{42BB04B8-7899-7CF4-A1D0-28A4211065F1}"/>
          </ac:picMkLst>
        </pc:picChg>
        <pc:inkChg chg="mod">
          <ac:chgData name="Kerrie Shanahan" userId="ae473d9f-76e9-476f-892f-2674ea963afc" providerId="ADAL" clId="{75CEF62B-2E63-4937-A8C1-BF71221C4276}" dt="2025-03-12T04:45:28.607" v="160" actId="962"/>
          <ac:inkMkLst>
            <pc:docMk/>
            <pc:sldMk cId="1121167813" sldId="522"/>
            <ac:inkMk id="3" creationId="{B51CB5DB-51C4-59E0-7B8E-B5244019DA62}"/>
          </ac:inkMkLst>
        </pc:inkChg>
        <pc:inkChg chg="mod">
          <ac:chgData name="Kerrie Shanahan" userId="ae473d9f-76e9-476f-892f-2674ea963afc" providerId="ADAL" clId="{75CEF62B-2E63-4937-A8C1-BF71221C4276}" dt="2025-03-12T04:45:29.049" v="161" actId="962"/>
          <ac:inkMkLst>
            <pc:docMk/>
            <pc:sldMk cId="1121167813" sldId="522"/>
            <ac:inkMk id="5" creationId="{6D0BEDB0-5EBC-29DA-1641-5D0EE131E1FE}"/>
          </ac:inkMkLst>
        </pc:inkChg>
        <pc:inkChg chg="mod">
          <ac:chgData name="Kerrie Shanahan" userId="ae473d9f-76e9-476f-892f-2674ea963afc" providerId="ADAL" clId="{75CEF62B-2E63-4937-A8C1-BF71221C4276}" dt="2025-03-12T04:45:29.497" v="162" actId="962"/>
          <ac:inkMkLst>
            <pc:docMk/>
            <pc:sldMk cId="1121167813" sldId="522"/>
            <ac:inkMk id="11" creationId="{F4BCEA6B-ADBF-9C22-A607-D0020C97B846}"/>
          </ac:inkMkLst>
        </pc:inkChg>
        <pc:inkChg chg="mod">
          <ac:chgData name="Kerrie Shanahan" userId="ae473d9f-76e9-476f-892f-2674ea963afc" providerId="ADAL" clId="{75CEF62B-2E63-4937-A8C1-BF71221C4276}" dt="2025-03-12T04:45:30.011" v="163" actId="962"/>
          <ac:inkMkLst>
            <pc:docMk/>
            <pc:sldMk cId="1121167813" sldId="522"/>
            <ac:inkMk id="15" creationId="{A9C7C1CE-790B-BFA8-B49A-B937BDCFA3B7}"/>
          </ac:inkMkLst>
        </pc:inkChg>
        <pc:inkChg chg="mod">
          <ac:chgData name="Kerrie Shanahan" userId="ae473d9f-76e9-476f-892f-2674ea963afc" providerId="ADAL" clId="{75CEF62B-2E63-4937-A8C1-BF71221C4276}" dt="2025-03-12T04:45:30.917" v="164" actId="962"/>
          <ac:inkMkLst>
            <pc:docMk/>
            <pc:sldMk cId="1121167813" sldId="522"/>
            <ac:inkMk id="17" creationId="{E31C6402-E8AD-1947-E0D4-27F469D21BCE}"/>
          </ac:inkMkLst>
        </pc:inkChg>
        <pc:inkChg chg="mod">
          <ac:chgData name="Kerrie Shanahan" userId="ae473d9f-76e9-476f-892f-2674ea963afc" providerId="ADAL" clId="{75CEF62B-2E63-4937-A8C1-BF71221C4276}" dt="2025-03-12T04:45:31.639" v="165" actId="962"/>
          <ac:inkMkLst>
            <pc:docMk/>
            <pc:sldMk cId="1121167813" sldId="522"/>
            <ac:inkMk id="18" creationId="{6DF0EE04-F462-30E5-B24B-6985479B47D0}"/>
          </ac:inkMkLst>
        </pc:inkChg>
        <pc:inkChg chg="mod">
          <ac:chgData name="Kerrie Shanahan" userId="ae473d9f-76e9-476f-892f-2674ea963afc" providerId="ADAL" clId="{75CEF62B-2E63-4937-A8C1-BF71221C4276}" dt="2025-03-12T04:45:27.499" v="158" actId="962"/>
          <ac:inkMkLst>
            <pc:docMk/>
            <pc:sldMk cId="1121167813" sldId="522"/>
            <ac:inkMk id="23" creationId="{1355B363-D197-DDCC-05BE-39C883AB577F}"/>
          </ac:inkMkLst>
        </pc:inkChg>
        <pc:inkChg chg="mod">
          <ac:chgData name="Kerrie Shanahan" userId="ae473d9f-76e9-476f-892f-2674ea963afc" providerId="ADAL" clId="{75CEF62B-2E63-4937-A8C1-BF71221C4276}" dt="2025-03-12T04:45:28.166" v="159" actId="962"/>
          <ac:inkMkLst>
            <pc:docMk/>
            <pc:sldMk cId="1121167813" sldId="522"/>
            <ac:inkMk id="24" creationId="{5094C903-4C13-C4C4-72C3-FD175B7B4B67}"/>
          </ac:inkMkLst>
        </pc:inkChg>
      </pc:sldChg>
      <pc:sldChg chg="modSp">
        <pc:chgData name="Kerrie Shanahan" userId="ae473d9f-76e9-476f-892f-2674ea963afc" providerId="ADAL" clId="{75CEF62B-2E63-4937-A8C1-BF71221C4276}" dt="2025-03-12T04:44:56.595" v="151" actId="962"/>
        <pc:sldMkLst>
          <pc:docMk/>
          <pc:sldMk cId="569834751" sldId="523"/>
        </pc:sldMkLst>
        <pc:spChg chg="mod">
          <ac:chgData name="Kerrie Shanahan" userId="ae473d9f-76e9-476f-892f-2674ea963afc" providerId="ADAL" clId="{75CEF62B-2E63-4937-A8C1-BF71221C4276}" dt="2025-03-12T04:44:47.057" v="150"/>
          <ac:spMkLst>
            <pc:docMk/>
            <pc:sldMk cId="569834751" sldId="523"/>
            <ac:spMk id="6" creationId="{E684F132-D366-8AEF-9039-728741CA49CA}"/>
          </ac:spMkLst>
        </pc:spChg>
        <pc:grpChg chg="mod">
          <ac:chgData name="Kerrie Shanahan" userId="ae473d9f-76e9-476f-892f-2674ea963afc" providerId="ADAL" clId="{75CEF62B-2E63-4937-A8C1-BF71221C4276}" dt="2025-03-12T04:44:56.595" v="151" actId="962"/>
          <ac:grpSpMkLst>
            <pc:docMk/>
            <pc:sldMk cId="569834751" sldId="523"/>
            <ac:grpSpMk id="2" creationId="{F0089D4E-B176-E0D2-C722-A84F869BA1A1}"/>
          </ac:grpSpMkLst>
        </pc:grpChg>
      </pc:sldChg>
    </pc:docChg>
  </pc:docChgLst>
  <pc:docChgLst>
    <pc:chgData name="Kerrie Shanahan" userId="ae473d9f-76e9-476f-892f-2674ea963afc" providerId="ADAL" clId="{F52DFDA5-6B6C-4DF5-9D02-DCB90B553463}"/>
    <pc:docChg chg="modSld">
      <pc:chgData name="Kerrie Shanahan" userId="ae473d9f-76e9-476f-892f-2674ea963afc" providerId="ADAL" clId="{F52DFDA5-6B6C-4DF5-9D02-DCB90B553463}" dt="2025-03-19T00:47:50.479" v="123" actId="962"/>
      <pc:docMkLst>
        <pc:docMk/>
      </pc:docMkLst>
      <pc:sldChg chg="modSp mod">
        <pc:chgData name="Kerrie Shanahan" userId="ae473d9f-76e9-476f-892f-2674ea963afc" providerId="ADAL" clId="{F52DFDA5-6B6C-4DF5-9D02-DCB90B553463}" dt="2025-03-19T00:47:50.479" v="123" actId="962"/>
        <pc:sldMkLst>
          <pc:docMk/>
          <pc:sldMk cId="2806691242" sldId="472"/>
        </pc:sldMkLst>
        <pc:picChg chg="mod">
          <ac:chgData name="Kerrie Shanahan" userId="ae473d9f-76e9-476f-892f-2674ea963afc" providerId="ADAL" clId="{F52DFDA5-6B6C-4DF5-9D02-DCB90B553463}" dt="2025-03-19T00:47:50.479" v="123" actId="962"/>
          <ac:picMkLst>
            <pc:docMk/>
            <pc:sldMk cId="2806691242" sldId="472"/>
            <ac:picMk id="6" creationId="{5E9D9C4B-852D-6282-19C4-C3B38D48DB94}"/>
          </ac:picMkLst>
        </pc:picChg>
      </pc:sldChg>
      <pc:sldChg chg="modSp mod">
        <pc:chgData name="Kerrie Shanahan" userId="ae473d9f-76e9-476f-892f-2674ea963afc" providerId="ADAL" clId="{F52DFDA5-6B6C-4DF5-9D02-DCB90B553463}" dt="2025-03-19T00:47:44.633" v="113" actId="962"/>
        <pc:sldMkLst>
          <pc:docMk/>
          <pc:sldMk cId="607994850" sldId="477"/>
        </pc:sldMkLst>
        <pc:picChg chg="mod">
          <ac:chgData name="Kerrie Shanahan" userId="ae473d9f-76e9-476f-892f-2674ea963afc" providerId="ADAL" clId="{F52DFDA5-6B6C-4DF5-9D02-DCB90B553463}" dt="2025-03-19T00:47:44.633" v="113" actId="962"/>
          <ac:picMkLst>
            <pc:docMk/>
            <pc:sldMk cId="607994850" sldId="477"/>
            <ac:picMk id="3" creationId="{CF8F3A1A-54B5-8084-1050-D06B0BB73D46}"/>
          </ac:picMkLst>
        </pc:picChg>
      </pc:sldChg>
      <pc:sldChg chg="modSp mod modNotesTx">
        <pc:chgData name="Kerrie Shanahan" userId="ae473d9f-76e9-476f-892f-2674ea963afc" providerId="ADAL" clId="{F52DFDA5-6B6C-4DF5-9D02-DCB90B553463}" dt="2025-03-19T00:47:32.591" v="103" actId="962"/>
        <pc:sldMkLst>
          <pc:docMk/>
          <pc:sldMk cId="202420733" sldId="485"/>
        </pc:sldMkLst>
        <pc:picChg chg="mod">
          <ac:chgData name="Kerrie Shanahan" userId="ae473d9f-76e9-476f-892f-2674ea963afc" providerId="ADAL" clId="{F52DFDA5-6B6C-4DF5-9D02-DCB90B553463}" dt="2025-03-19T00:47:32.591" v="103" actId="962"/>
          <ac:picMkLst>
            <pc:docMk/>
            <pc:sldMk cId="202420733" sldId="485"/>
            <ac:picMk id="2" creationId="{15ECFB37-D6C5-F34F-AFD3-233779850918}"/>
          </ac:picMkLst>
        </pc:picChg>
      </pc:sldChg>
      <pc:sldChg chg="modSp mod modNotesTx">
        <pc:chgData name="Kerrie Shanahan" userId="ae473d9f-76e9-476f-892f-2674ea963afc" providerId="ADAL" clId="{F52DFDA5-6B6C-4DF5-9D02-DCB90B553463}" dt="2025-03-19T00:47:06.148" v="11" actId="13244"/>
        <pc:sldMkLst>
          <pc:docMk/>
          <pc:sldMk cId="3539524888" sldId="493"/>
        </pc:sldMkLst>
        <pc:picChg chg="mod">
          <ac:chgData name="Kerrie Shanahan" userId="ae473d9f-76e9-476f-892f-2674ea963afc" providerId="ADAL" clId="{F52DFDA5-6B6C-4DF5-9D02-DCB90B553463}" dt="2025-03-19T00:41:52.592" v="1" actId="1076"/>
          <ac:picMkLst>
            <pc:docMk/>
            <pc:sldMk cId="3539524888" sldId="493"/>
            <ac:picMk id="9" creationId="{9BAAD768-F137-E081-E1C5-0DF1A6D98B6E}"/>
          </ac:picMkLst>
        </pc:picChg>
        <pc:picChg chg="ord">
          <ac:chgData name="Kerrie Shanahan" userId="ae473d9f-76e9-476f-892f-2674ea963afc" providerId="ADAL" clId="{F52DFDA5-6B6C-4DF5-9D02-DCB90B553463}" dt="2025-03-19T00:47:06.148" v="11" actId="13244"/>
          <ac:picMkLst>
            <pc:docMk/>
            <pc:sldMk cId="3539524888" sldId="493"/>
            <ac:picMk id="14" creationId="{89D6865F-35BC-1F12-B7B7-89E22FB57AEB}"/>
          </ac:picMkLst>
        </pc:picChg>
        <pc:picChg chg="mod ord">
          <ac:chgData name="Kerrie Shanahan" userId="ae473d9f-76e9-476f-892f-2674ea963afc" providerId="ADAL" clId="{F52DFDA5-6B6C-4DF5-9D02-DCB90B553463}" dt="2025-03-19T00:47:00.977" v="10" actId="13244"/>
          <ac:picMkLst>
            <pc:docMk/>
            <pc:sldMk cId="3539524888" sldId="493"/>
            <ac:picMk id="16" creationId="{7BAF06B8-CF2A-BCB7-2F82-4B37BFC50DCE}"/>
          </ac:picMkLst>
        </pc:picChg>
      </pc:sldChg>
    </pc:docChg>
  </pc:docChgLst>
  <pc:docChgLst>
    <pc:chgData name="Kerrie Shanahan" userId="ae473d9f-76e9-476f-892f-2674ea963afc" providerId="ADAL" clId="{A4D95D12-DBD4-4A21-B0B3-B10F3C16131C}"/>
    <pc:docChg chg="custSel modSld">
      <pc:chgData name="Kerrie Shanahan" userId="ae473d9f-76e9-476f-892f-2674ea963afc" providerId="ADAL" clId="{A4D95D12-DBD4-4A21-B0B3-B10F3C16131C}" dt="2025-03-18T23:52:33.277" v="51" actId="20577"/>
      <pc:docMkLst>
        <pc:docMk/>
      </pc:docMkLst>
      <pc:sldChg chg="addSp delSp modSp mod modNotesTx">
        <pc:chgData name="Kerrie Shanahan" userId="ae473d9f-76e9-476f-892f-2674ea963afc" providerId="ADAL" clId="{A4D95D12-DBD4-4A21-B0B3-B10F3C16131C}" dt="2025-03-18T23:37:18.268" v="40" actId="478"/>
        <pc:sldMkLst>
          <pc:docMk/>
          <pc:sldMk cId="2806691242" sldId="472"/>
        </pc:sldMkLst>
        <pc:picChg chg="mod topLvl">
          <ac:chgData name="Kerrie Shanahan" userId="ae473d9f-76e9-476f-892f-2674ea963afc" providerId="ADAL" clId="{A4D95D12-DBD4-4A21-B0B3-B10F3C16131C}" dt="2025-03-18T23:37:18.268" v="40" actId="478"/>
          <ac:picMkLst>
            <pc:docMk/>
            <pc:sldMk cId="2806691242" sldId="472"/>
            <ac:picMk id="6" creationId="{5E9D9C4B-852D-6282-19C4-C3B38D48DB94}"/>
          </ac:picMkLst>
        </pc:picChg>
      </pc:sldChg>
      <pc:sldChg chg="addSp delSp modSp mod modNotesTx">
        <pc:chgData name="Kerrie Shanahan" userId="ae473d9f-76e9-476f-892f-2674ea963afc" providerId="ADAL" clId="{A4D95D12-DBD4-4A21-B0B3-B10F3C16131C}" dt="2025-03-18T23:37:11.118" v="36" actId="478"/>
        <pc:sldMkLst>
          <pc:docMk/>
          <pc:sldMk cId="2667868244" sldId="473"/>
        </pc:sldMkLst>
        <pc:grpChg chg="add mod">
          <ac:chgData name="Kerrie Shanahan" userId="ae473d9f-76e9-476f-892f-2674ea963afc" providerId="ADAL" clId="{A4D95D12-DBD4-4A21-B0B3-B10F3C16131C}" dt="2025-03-18T23:37:09.048" v="35"/>
          <ac:grpSpMkLst>
            <pc:docMk/>
            <pc:sldMk cId="2667868244" sldId="473"/>
            <ac:grpSpMk id="6" creationId="{AB8EE559-48DF-FA81-06A9-F5B53F81F0FA}"/>
          </ac:grpSpMkLst>
        </pc:grpChg>
        <pc:picChg chg="mod">
          <ac:chgData name="Kerrie Shanahan" userId="ae473d9f-76e9-476f-892f-2674ea963afc" providerId="ADAL" clId="{A4D95D12-DBD4-4A21-B0B3-B10F3C16131C}" dt="2025-03-18T23:37:09.048" v="35"/>
          <ac:picMkLst>
            <pc:docMk/>
            <pc:sldMk cId="2667868244" sldId="473"/>
            <ac:picMk id="8" creationId="{E01E894F-E35B-7D81-5F68-3F6416A3B456}"/>
          </ac:picMkLst>
        </pc:picChg>
        <pc:picChg chg="mod">
          <ac:chgData name="Kerrie Shanahan" userId="ae473d9f-76e9-476f-892f-2674ea963afc" providerId="ADAL" clId="{A4D95D12-DBD4-4A21-B0B3-B10F3C16131C}" dt="2025-03-18T23:37:09.048" v="35"/>
          <ac:picMkLst>
            <pc:docMk/>
            <pc:sldMk cId="2667868244" sldId="473"/>
            <ac:picMk id="9" creationId="{D0F3F4D3-AFF0-8C5A-1CF2-592E0FBAFF87}"/>
          </ac:picMkLst>
        </pc:picChg>
      </pc:sldChg>
      <pc:sldChg chg="modSp mod modNotesTx">
        <pc:chgData name="Kerrie Shanahan" userId="ae473d9f-76e9-476f-892f-2674ea963afc" providerId="ADAL" clId="{A4D95D12-DBD4-4A21-B0B3-B10F3C16131C}" dt="2025-03-18T23:36:46.789" v="33" actId="1076"/>
        <pc:sldMkLst>
          <pc:docMk/>
          <pc:sldMk cId="1436218551" sldId="474"/>
        </pc:sldMkLst>
        <pc:picChg chg="mod">
          <ac:chgData name="Kerrie Shanahan" userId="ae473d9f-76e9-476f-892f-2674ea963afc" providerId="ADAL" clId="{A4D95D12-DBD4-4A21-B0B3-B10F3C16131C}" dt="2025-03-18T23:36:45.288" v="32" actId="1076"/>
          <ac:picMkLst>
            <pc:docMk/>
            <pc:sldMk cId="1436218551" sldId="474"/>
            <ac:picMk id="7" creationId="{CAFE2136-31F7-6656-CDE7-382877330D13}"/>
          </ac:picMkLst>
        </pc:picChg>
        <pc:picChg chg="mod">
          <ac:chgData name="Kerrie Shanahan" userId="ae473d9f-76e9-476f-892f-2674ea963afc" providerId="ADAL" clId="{A4D95D12-DBD4-4A21-B0B3-B10F3C16131C}" dt="2025-03-18T23:36:46.789" v="33" actId="1076"/>
          <ac:picMkLst>
            <pc:docMk/>
            <pc:sldMk cId="1436218551" sldId="474"/>
            <ac:picMk id="9" creationId="{1877FD64-904F-BF20-135F-36B4A7DC54B4}"/>
          </ac:picMkLst>
        </pc:picChg>
        <pc:picChg chg="mod">
          <ac:chgData name="Kerrie Shanahan" userId="ae473d9f-76e9-476f-892f-2674ea963afc" providerId="ADAL" clId="{A4D95D12-DBD4-4A21-B0B3-B10F3C16131C}" dt="2025-03-18T23:36:20.703" v="27" actId="1076"/>
          <ac:picMkLst>
            <pc:docMk/>
            <pc:sldMk cId="1436218551" sldId="474"/>
            <ac:picMk id="11" creationId="{23A39E37-5BC0-05BF-2E49-9D9745E02AC0}"/>
          </ac:picMkLst>
        </pc:picChg>
      </pc:sldChg>
      <pc:sldChg chg="addSp delSp modSp mod modNotesTx">
        <pc:chgData name="Kerrie Shanahan" userId="ae473d9f-76e9-476f-892f-2674ea963afc" providerId="ADAL" clId="{A4D95D12-DBD4-4A21-B0B3-B10F3C16131C}" dt="2025-03-18T23:39:36.639" v="49" actId="1076"/>
        <pc:sldMkLst>
          <pc:docMk/>
          <pc:sldMk cId="607994850" sldId="477"/>
        </pc:sldMkLst>
        <pc:grpChg chg="mod">
          <ac:chgData name="Kerrie Shanahan" userId="ae473d9f-76e9-476f-892f-2674ea963afc" providerId="ADAL" clId="{A4D95D12-DBD4-4A21-B0B3-B10F3C16131C}" dt="2025-03-18T23:38:59.736" v="41" actId="14826"/>
          <ac:grpSpMkLst>
            <pc:docMk/>
            <pc:sldMk cId="607994850" sldId="477"/>
            <ac:grpSpMk id="11" creationId="{12BFE69C-BBA9-F3AA-56AA-8CA13269B299}"/>
          </ac:grpSpMkLst>
        </pc:grpChg>
        <pc:picChg chg="add mod">
          <ac:chgData name="Kerrie Shanahan" userId="ae473d9f-76e9-476f-892f-2674ea963afc" providerId="ADAL" clId="{A4D95D12-DBD4-4A21-B0B3-B10F3C16131C}" dt="2025-03-18T23:39:36.639" v="49" actId="1076"/>
          <ac:picMkLst>
            <pc:docMk/>
            <pc:sldMk cId="607994850" sldId="477"/>
            <ac:picMk id="3" creationId="{CF8F3A1A-54B5-8084-1050-D06B0BB73D46}"/>
          </ac:picMkLst>
        </pc:picChg>
        <pc:picChg chg="mod">
          <ac:chgData name="Kerrie Shanahan" userId="ae473d9f-76e9-476f-892f-2674ea963afc" providerId="ADAL" clId="{A4D95D12-DBD4-4A21-B0B3-B10F3C16131C}" dt="2025-03-18T23:38:59.736" v="41" actId="14826"/>
          <ac:picMkLst>
            <pc:docMk/>
            <pc:sldMk cId="607994850" sldId="477"/>
            <ac:picMk id="6" creationId="{2113833A-C33F-3BDC-2417-924F270710D9}"/>
          </ac:picMkLst>
        </pc:picChg>
        <pc:picChg chg="mod">
          <ac:chgData name="Kerrie Shanahan" userId="ae473d9f-76e9-476f-892f-2674ea963afc" providerId="ADAL" clId="{A4D95D12-DBD4-4A21-B0B3-B10F3C16131C}" dt="2025-03-18T23:38:59.736" v="41" actId="14826"/>
          <ac:picMkLst>
            <pc:docMk/>
            <pc:sldMk cId="607994850" sldId="477"/>
            <ac:picMk id="8" creationId="{1772FD99-C267-5BB5-9461-3D011DAEBA5D}"/>
          </ac:picMkLst>
        </pc:picChg>
      </pc:sldChg>
      <pc:sldChg chg="modNotesTx">
        <pc:chgData name="Kerrie Shanahan" userId="ae473d9f-76e9-476f-892f-2674ea963afc" providerId="ADAL" clId="{A4D95D12-DBD4-4A21-B0B3-B10F3C16131C}" dt="2025-03-18T23:14:17.670" v="1"/>
        <pc:sldMkLst>
          <pc:docMk/>
          <pc:sldMk cId="3874074626" sldId="517"/>
        </pc:sldMkLst>
      </pc:sldChg>
      <pc:sldChg chg="modNotesTx">
        <pc:chgData name="Kerrie Shanahan" userId="ae473d9f-76e9-476f-892f-2674ea963afc" providerId="ADAL" clId="{A4D95D12-DBD4-4A21-B0B3-B10F3C16131C}" dt="2025-03-18T23:52:33.277" v="51" actId="20577"/>
        <pc:sldMkLst>
          <pc:docMk/>
          <pc:sldMk cId="3487716399" sldId="518"/>
        </pc:sldMkLst>
      </pc:sldChg>
    </pc:docChg>
  </pc:docChgLst>
  <pc:docChgLst>
    <pc:chgData name="Kerrie Shanahan" userId="ae473d9f-76e9-476f-892f-2674ea963afc" providerId="ADAL" clId="{9CE0865D-583E-4449-8AB7-78E891C71012}"/>
    <pc:docChg chg="undo custSel modSld modMainMaster">
      <pc:chgData name="Kerrie Shanahan" userId="ae473d9f-76e9-476f-892f-2674ea963afc" providerId="ADAL" clId="{9CE0865D-583E-4449-8AB7-78E891C71012}" dt="2024-11-11T04:09:12.734" v="662" actId="20577"/>
      <pc:docMkLst>
        <pc:docMk/>
      </pc:docMkLst>
      <pc:sldChg chg="modSp mod modNotesTx">
        <pc:chgData name="Kerrie Shanahan" userId="ae473d9f-76e9-476f-892f-2674ea963afc" providerId="ADAL" clId="{9CE0865D-583E-4449-8AB7-78E891C71012}" dt="2024-11-11T01:16:57.148" v="105" actId="20577"/>
        <pc:sldMkLst>
          <pc:docMk/>
          <pc:sldMk cId="2801862050" sldId="464"/>
        </pc:sldMkLst>
      </pc:sldChg>
      <pc:sldChg chg="modSp mod modNotesTx">
        <pc:chgData name="Kerrie Shanahan" userId="ae473d9f-76e9-476f-892f-2674ea963afc" providerId="ADAL" clId="{9CE0865D-583E-4449-8AB7-78E891C71012}" dt="2024-11-11T01:17:12.591" v="125" actId="20577"/>
        <pc:sldMkLst>
          <pc:docMk/>
          <pc:sldMk cId="2776412724" sldId="465"/>
        </pc:sldMkLst>
      </pc:sldChg>
      <pc:sldChg chg="addSp delSp modSp mod">
        <pc:chgData name="Kerrie Shanahan" userId="ae473d9f-76e9-476f-892f-2674ea963afc" providerId="ADAL" clId="{9CE0865D-583E-4449-8AB7-78E891C71012}" dt="2024-11-11T01:23:11.645" v="225" actId="20577"/>
        <pc:sldMkLst>
          <pc:docMk/>
          <pc:sldMk cId="536094152" sldId="466"/>
        </pc:sldMkLst>
      </pc:sldChg>
      <pc:sldChg chg="modSp mod">
        <pc:chgData name="Kerrie Shanahan" userId="ae473d9f-76e9-476f-892f-2674ea963afc" providerId="ADAL" clId="{9CE0865D-583E-4449-8AB7-78E891C71012}" dt="2024-11-11T01:22:53.524" v="219" actId="255"/>
        <pc:sldMkLst>
          <pc:docMk/>
          <pc:sldMk cId="3096463887" sldId="468"/>
        </pc:sldMkLst>
      </pc:sldChg>
      <pc:sldChg chg="addSp delSp modSp mod">
        <pc:chgData name="Kerrie Shanahan" userId="ae473d9f-76e9-476f-892f-2674ea963afc" providerId="ADAL" clId="{9CE0865D-583E-4449-8AB7-78E891C71012}" dt="2024-11-11T01:23:53.517" v="243" actId="20577"/>
        <pc:sldMkLst>
          <pc:docMk/>
          <pc:sldMk cId="3461911102" sldId="469"/>
        </pc:sldMkLst>
      </pc:sldChg>
      <pc:sldChg chg="addSp delSp modSp mod">
        <pc:chgData name="Kerrie Shanahan" userId="ae473d9f-76e9-476f-892f-2674ea963afc" providerId="ADAL" clId="{9CE0865D-583E-4449-8AB7-78E891C71012}" dt="2024-11-11T01:23:46.986" v="240" actId="20577"/>
        <pc:sldMkLst>
          <pc:docMk/>
          <pc:sldMk cId="3868218024" sldId="470"/>
        </pc:sldMkLst>
      </pc:sldChg>
      <pc:sldChg chg="modSp mod">
        <pc:chgData name="Kerrie Shanahan" userId="ae473d9f-76e9-476f-892f-2674ea963afc" providerId="ADAL" clId="{9CE0865D-583E-4449-8AB7-78E891C71012}" dt="2024-11-11T01:23:33.318" v="237" actId="20577"/>
        <pc:sldMkLst>
          <pc:docMk/>
          <pc:sldMk cId="2325795097" sldId="471"/>
        </pc:sldMkLst>
      </pc:sldChg>
      <pc:sldChg chg="addSp delSp modSp mod modNotesTx">
        <pc:chgData name="Kerrie Shanahan" userId="ae473d9f-76e9-476f-892f-2674ea963afc" providerId="ADAL" clId="{9CE0865D-583E-4449-8AB7-78E891C71012}" dt="2024-11-11T01:26:11.076" v="296" actId="20577"/>
        <pc:sldMkLst>
          <pc:docMk/>
          <pc:sldMk cId="2806691242" sldId="472"/>
        </pc:sldMkLst>
      </pc:sldChg>
      <pc:sldChg chg="addSp delSp modSp mod modNotesTx">
        <pc:chgData name="Kerrie Shanahan" userId="ae473d9f-76e9-476f-892f-2674ea963afc" providerId="ADAL" clId="{9CE0865D-583E-4449-8AB7-78E891C71012}" dt="2024-11-11T01:26:18.553" v="307" actId="20577"/>
        <pc:sldMkLst>
          <pc:docMk/>
          <pc:sldMk cId="2667868244" sldId="473"/>
        </pc:sldMkLst>
      </pc:sldChg>
      <pc:sldChg chg="modSp mod modNotesTx">
        <pc:chgData name="Kerrie Shanahan" userId="ae473d9f-76e9-476f-892f-2674ea963afc" providerId="ADAL" clId="{9CE0865D-583E-4449-8AB7-78E891C71012}" dt="2024-11-11T01:25:46.406" v="285" actId="1076"/>
        <pc:sldMkLst>
          <pc:docMk/>
          <pc:sldMk cId="1436218551" sldId="474"/>
        </pc:sldMkLst>
      </pc:sldChg>
      <pc:sldChg chg="addSp delSp modSp mod modNotesTx">
        <pc:chgData name="Kerrie Shanahan" userId="ae473d9f-76e9-476f-892f-2674ea963afc" providerId="ADAL" clId="{9CE0865D-583E-4449-8AB7-78E891C71012}" dt="2024-11-11T01:28:36.238" v="354" actId="20577"/>
        <pc:sldMkLst>
          <pc:docMk/>
          <pc:sldMk cId="908412850" sldId="475"/>
        </pc:sldMkLst>
      </pc:sldChg>
      <pc:sldChg chg="addSp delSp modSp mod modNotesTx">
        <pc:chgData name="Kerrie Shanahan" userId="ae473d9f-76e9-476f-892f-2674ea963afc" providerId="ADAL" clId="{9CE0865D-583E-4449-8AB7-78E891C71012}" dt="2024-11-11T01:28:43.711" v="365" actId="20577"/>
        <pc:sldMkLst>
          <pc:docMk/>
          <pc:sldMk cId="1716554648" sldId="476"/>
        </pc:sldMkLst>
      </pc:sldChg>
      <pc:sldChg chg="modSp mod modNotesTx">
        <pc:chgData name="Kerrie Shanahan" userId="ae473d9f-76e9-476f-892f-2674ea963afc" providerId="ADAL" clId="{9CE0865D-583E-4449-8AB7-78E891C71012}" dt="2024-11-11T01:28:53.530" v="366" actId="1076"/>
        <pc:sldMkLst>
          <pc:docMk/>
          <pc:sldMk cId="607994850" sldId="477"/>
        </pc:sldMkLst>
      </pc:sldChg>
      <pc:sldChg chg="addSp delSp modSp mod modNotesTx">
        <pc:chgData name="Kerrie Shanahan" userId="ae473d9f-76e9-476f-892f-2674ea963afc" providerId="ADAL" clId="{9CE0865D-583E-4449-8AB7-78E891C71012}" dt="2024-11-11T01:31:08.228" v="434" actId="20577"/>
        <pc:sldMkLst>
          <pc:docMk/>
          <pc:sldMk cId="2664320030" sldId="478"/>
        </pc:sldMkLst>
      </pc:sldChg>
      <pc:sldChg chg="modSp mod modNotesTx">
        <pc:chgData name="Kerrie Shanahan" userId="ae473d9f-76e9-476f-892f-2674ea963afc" providerId="ADAL" clId="{9CE0865D-583E-4449-8AB7-78E891C71012}" dt="2024-11-11T01:31:03.579" v="433" actId="20577"/>
        <pc:sldMkLst>
          <pc:docMk/>
          <pc:sldMk cId="1611399072" sldId="479"/>
        </pc:sldMkLst>
      </pc:sldChg>
      <pc:sldChg chg="modSp mod">
        <pc:chgData name="Kerrie Shanahan" userId="ae473d9f-76e9-476f-892f-2674ea963afc" providerId="ADAL" clId="{9CE0865D-583E-4449-8AB7-78E891C71012}" dt="2024-11-11T01:34:11.616" v="484" actId="20577"/>
        <pc:sldMkLst>
          <pc:docMk/>
          <pc:sldMk cId="3005270447" sldId="480"/>
        </pc:sldMkLst>
      </pc:sldChg>
      <pc:sldChg chg="modNotesTx">
        <pc:chgData name="Kerrie Shanahan" userId="ae473d9f-76e9-476f-892f-2674ea963afc" providerId="ADAL" clId="{9CE0865D-583E-4449-8AB7-78E891C71012}" dt="2024-11-11T01:34:41.827" v="558" actId="20577"/>
        <pc:sldMkLst>
          <pc:docMk/>
          <pc:sldMk cId="4046771955" sldId="481"/>
        </pc:sldMkLst>
      </pc:sldChg>
      <pc:sldChg chg="modNotesTx">
        <pc:chgData name="Kerrie Shanahan" userId="ae473d9f-76e9-476f-892f-2674ea963afc" providerId="ADAL" clId="{9CE0865D-583E-4449-8AB7-78E891C71012}" dt="2024-11-11T01:34:53.529" v="577" actId="20577"/>
        <pc:sldMkLst>
          <pc:docMk/>
          <pc:sldMk cId="43502053" sldId="482"/>
        </pc:sldMkLst>
      </pc:sldChg>
      <pc:sldChg chg="modSp mod">
        <pc:chgData name="Kerrie Shanahan" userId="ae473d9f-76e9-476f-892f-2674ea963afc" providerId="ADAL" clId="{9CE0865D-583E-4449-8AB7-78E891C71012}" dt="2024-11-11T01:34:25.939" v="524" actId="20577"/>
        <pc:sldMkLst>
          <pc:docMk/>
          <pc:sldMk cId="1436297680" sldId="483"/>
        </pc:sldMkLst>
      </pc:sldChg>
      <pc:sldChg chg="modSp modNotesTx">
        <pc:chgData name="Kerrie Shanahan" userId="ae473d9f-76e9-476f-892f-2674ea963afc" providerId="ADAL" clId="{9CE0865D-583E-4449-8AB7-78E891C71012}" dt="2024-11-11T04:09:12.734" v="662" actId="20577"/>
        <pc:sldMkLst>
          <pc:docMk/>
          <pc:sldMk cId="202420733" sldId="485"/>
        </pc:sldMkLst>
      </pc:sldChg>
      <pc:sldChg chg="modSp mod modNotesTx">
        <pc:chgData name="Kerrie Shanahan" userId="ae473d9f-76e9-476f-892f-2674ea963afc" providerId="ADAL" clId="{9CE0865D-583E-4449-8AB7-78E891C71012}" dt="2024-11-11T01:16:40.924" v="87" actId="20577"/>
        <pc:sldMkLst>
          <pc:docMk/>
          <pc:sldMk cId="437983971" sldId="492"/>
        </pc:sldMkLst>
      </pc:sldChg>
      <pc:sldChg chg="modSp mod modNotesTx">
        <pc:chgData name="Kerrie Shanahan" userId="ae473d9f-76e9-476f-892f-2674ea963afc" providerId="ADAL" clId="{9CE0865D-583E-4449-8AB7-78E891C71012}" dt="2024-11-11T01:36:20.679" v="619" actId="1076"/>
        <pc:sldMkLst>
          <pc:docMk/>
          <pc:sldMk cId="3539524888" sldId="493"/>
        </pc:sldMkLst>
      </pc:sldChg>
      <pc:sldChg chg="addSp delSp modSp mod">
        <pc:chgData name="Kerrie Shanahan" userId="ae473d9f-76e9-476f-892f-2674ea963afc" providerId="ADAL" clId="{9CE0865D-583E-4449-8AB7-78E891C71012}" dt="2024-11-11T01:23:05.929" v="222" actId="20577"/>
        <pc:sldMkLst>
          <pc:docMk/>
          <pc:sldMk cId="4152176365" sldId="496"/>
        </pc:sldMkLst>
      </pc:sldChg>
      <pc:sldChg chg="modSp mod modNotesTx">
        <pc:chgData name="Kerrie Shanahan" userId="ae473d9f-76e9-476f-892f-2674ea963afc" providerId="ADAL" clId="{9CE0865D-583E-4449-8AB7-78E891C71012}" dt="2024-11-11T01:16:12.115" v="65" actId="20577"/>
        <pc:sldMkLst>
          <pc:docMk/>
          <pc:sldMk cId="1026104885" sldId="514"/>
        </pc:sldMkLst>
      </pc:sldChg>
      <pc:sldChg chg="modSp mod modNotesTx">
        <pc:chgData name="Kerrie Shanahan" userId="ae473d9f-76e9-476f-892f-2674ea963afc" providerId="ADAL" clId="{9CE0865D-583E-4449-8AB7-78E891C71012}" dt="2024-11-11T01:20:11.543" v="159" actId="1076"/>
        <pc:sldMkLst>
          <pc:docMk/>
          <pc:sldMk cId="2693677238" sldId="515"/>
        </pc:sldMkLst>
      </pc:sldChg>
      <pc:sldChg chg="addSp delSp modSp mod modNotesTx">
        <pc:chgData name="Kerrie Shanahan" userId="ae473d9f-76e9-476f-892f-2674ea963afc" providerId="ADAL" clId="{9CE0865D-583E-4449-8AB7-78E891C71012}" dt="2024-11-11T01:22:13.599" v="205" actId="20577"/>
        <pc:sldMkLst>
          <pc:docMk/>
          <pc:sldMk cId="2367426994" sldId="516"/>
        </pc:sldMkLst>
      </pc:sldChg>
      <pc:sldMasterChg chg="modSldLayout">
        <pc:chgData name="Kerrie Shanahan" userId="ae473d9f-76e9-476f-892f-2674ea963afc" providerId="ADAL" clId="{9CE0865D-583E-4449-8AB7-78E891C71012}" dt="2024-11-11T01:14:28.739" v="2" actId="20577"/>
        <pc:sldMasterMkLst>
          <pc:docMk/>
          <pc:sldMasterMk cId="1034081160" sldId="2147483648"/>
        </pc:sldMasterMkLst>
        <pc:sldLayoutChg chg="modSp mod">
          <pc:chgData name="Kerrie Shanahan" userId="ae473d9f-76e9-476f-892f-2674ea963afc" providerId="ADAL" clId="{9CE0865D-583E-4449-8AB7-78E891C71012}" dt="2024-11-11T01:14:28.739" v="2" actId="20577"/>
          <pc:sldLayoutMkLst>
            <pc:docMk/>
            <pc:sldMasterMk cId="1034081160" sldId="2147483648"/>
            <pc:sldLayoutMk cId="1046981837" sldId="2147483720"/>
          </pc:sldLayoutMkLst>
        </pc:sldLayoutChg>
      </pc:sldMasterChg>
    </pc:docChg>
  </pc:docChgLst>
  <pc:docChgLst>
    <pc:chgData name="Trish Wilson" userId="1a8d7cc3620296f7" providerId="LiveId" clId="{D76AAFE9-8402-4E46-B37E-37A91A26B1E1}"/>
    <pc:docChg chg="undo custSel modSld">
      <pc:chgData name="Trish Wilson" userId="1a8d7cc3620296f7" providerId="LiveId" clId="{D76AAFE9-8402-4E46-B37E-37A91A26B1E1}" dt="2025-03-03T20:36:49.242" v="414" actId="20577"/>
      <pc:docMkLst>
        <pc:docMk/>
      </pc:docMkLst>
      <pc:sldChg chg="modNotesTx">
        <pc:chgData name="Trish Wilson" userId="1a8d7cc3620296f7" providerId="LiveId" clId="{D76AAFE9-8402-4E46-B37E-37A91A26B1E1}" dt="2025-03-02T05:11:28.457" v="157" actId="20577"/>
        <pc:sldMkLst>
          <pc:docMk/>
          <pc:sldMk cId="2801862050" sldId="464"/>
        </pc:sldMkLst>
      </pc:sldChg>
      <pc:sldChg chg="modNotesTx">
        <pc:chgData name="Trish Wilson" userId="1a8d7cc3620296f7" providerId="LiveId" clId="{D76AAFE9-8402-4E46-B37E-37A91A26B1E1}" dt="2025-03-03T20:34:12.329" v="274" actId="20577"/>
        <pc:sldMkLst>
          <pc:docMk/>
          <pc:sldMk cId="2776412724" sldId="465"/>
        </pc:sldMkLst>
      </pc:sldChg>
      <pc:sldChg chg="modNotesTx">
        <pc:chgData name="Trish Wilson" userId="1a8d7cc3620296f7" providerId="LiveId" clId="{D76AAFE9-8402-4E46-B37E-37A91A26B1E1}" dt="2025-03-02T05:12:10.853" v="161" actId="20577"/>
        <pc:sldMkLst>
          <pc:docMk/>
          <pc:sldMk cId="536094152" sldId="466"/>
        </pc:sldMkLst>
      </pc:sldChg>
      <pc:sldChg chg="modNotesTx">
        <pc:chgData name="Trish Wilson" userId="1a8d7cc3620296f7" providerId="LiveId" clId="{D76AAFE9-8402-4E46-B37E-37A91A26B1E1}" dt="2025-03-02T05:12:54.626" v="168" actId="20577"/>
        <pc:sldMkLst>
          <pc:docMk/>
          <pc:sldMk cId="3096463887" sldId="468"/>
        </pc:sldMkLst>
      </pc:sldChg>
      <pc:sldChg chg="modNotesTx">
        <pc:chgData name="Trish Wilson" userId="1a8d7cc3620296f7" providerId="LiveId" clId="{D76AAFE9-8402-4E46-B37E-37A91A26B1E1}" dt="2025-03-03T20:35:01.040" v="310" actId="20577"/>
        <pc:sldMkLst>
          <pc:docMk/>
          <pc:sldMk cId="3461911102" sldId="469"/>
        </pc:sldMkLst>
      </pc:sldChg>
      <pc:sldChg chg="modNotesTx">
        <pc:chgData name="Trish Wilson" userId="1a8d7cc3620296f7" providerId="LiveId" clId="{D76AAFE9-8402-4E46-B37E-37A91A26B1E1}" dt="2025-03-03T20:35:19.773" v="341" actId="20577"/>
        <pc:sldMkLst>
          <pc:docMk/>
          <pc:sldMk cId="3868218024" sldId="470"/>
        </pc:sldMkLst>
      </pc:sldChg>
      <pc:sldChg chg="modNotesTx">
        <pc:chgData name="Trish Wilson" userId="1a8d7cc3620296f7" providerId="LiveId" clId="{D76AAFE9-8402-4E46-B37E-37A91A26B1E1}" dt="2025-03-03T20:35:39.410" v="372" actId="20577"/>
        <pc:sldMkLst>
          <pc:docMk/>
          <pc:sldMk cId="2325795097" sldId="471"/>
        </pc:sldMkLst>
      </pc:sldChg>
      <pc:sldChg chg="modNotesTx">
        <pc:chgData name="Trish Wilson" userId="1a8d7cc3620296f7" providerId="LiveId" clId="{D76AAFE9-8402-4E46-B37E-37A91A26B1E1}" dt="2025-03-02T05:15:11.564" v="185" actId="20577"/>
        <pc:sldMkLst>
          <pc:docMk/>
          <pc:sldMk cId="2667868244" sldId="473"/>
        </pc:sldMkLst>
      </pc:sldChg>
      <pc:sldChg chg="modNotesTx">
        <pc:chgData name="Trish Wilson" userId="1a8d7cc3620296f7" providerId="LiveId" clId="{D76AAFE9-8402-4E46-B37E-37A91A26B1E1}" dt="2025-03-02T05:15:48.396" v="188" actId="20577"/>
        <pc:sldMkLst>
          <pc:docMk/>
          <pc:sldMk cId="1436218551" sldId="474"/>
        </pc:sldMkLst>
      </pc:sldChg>
      <pc:sldChg chg="modNotesTx">
        <pc:chgData name="Trish Wilson" userId="1a8d7cc3620296f7" providerId="LiveId" clId="{D76AAFE9-8402-4E46-B37E-37A91A26B1E1}" dt="2025-03-02T05:16:29.512" v="189" actId="113"/>
        <pc:sldMkLst>
          <pc:docMk/>
          <pc:sldMk cId="1716554648" sldId="476"/>
        </pc:sldMkLst>
      </pc:sldChg>
      <pc:sldChg chg="modNotesTx">
        <pc:chgData name="Trish Wilson" userId="1a8d7cc3620296f7" providerId="LiveId" clId="{D76AAFE9-8402-4E46-B37E-37A91A26B1E1}" dt="2025-03-02T05:16:51.412" v="191" actId="113"/>
        <pc:sldMkLst>
          <pc:docMk/>
          <pc:sldMk cId="607994850" sldId="477"/>
        </pc:sldMkLst>
      </pc:sldChg>
      <pc:sldChg chg="modNotesTx">
        <pc:chgData name="Trish Wilson" userId="1a8d7cc3620296f7" providerId="LiveId" clId="{D76AAFE9-8402-4E46-B37E-37A91A26B1E1}" dt="2025-03-02T05:26:58.746" v="254" actId="948"/>
        <pc:sldMkLst>
          <pc:docMk/>
          <pc:sldMk cId="2664320030" sldId="478"/>
        </pc:sldMkLst>
      </pc:sldChg>
      <pc:sldChg chg="modNotesTx">
        <pc:chgData name="Trish Wilson" userId="1a8d7cc3620296f7" providerId="LiveId" clId="{D76AAFE9-8402-4E46-B37E-37A91A26B1E1}" dt="2025-03-02T05:26:40.555" v="253" actId="948"/>
        <pc:sldMkLst>
          <pc:docMk/>
          <pc:sldMk cId="1611399072" sldId="479"/>
        </pc:sldMkLst>
      </pc:sldChg>
      <pc:sldChg chg="modNotesTx">
        <pc:chgData name="Trish Wilson" userId="1a8d7cc3620296f7" providerId="LiveId" clId="{D76AAFE9-8402-4E46-B37E-37A91A26B1E1}" dt="2025-03-02T05:26:21.320" v="252" actId="948"/>
        <pc:sldMkLst>
          <pc:docMk/>
          <pc:sldMk cId="3005270447" sldId="480"/>
        </pc:sldMkLst>
      </pc:sldChg>
      <pc:sldChg chg="modNotesTx">
        <pc:chgData name="Trish Wilson" userId="1a8d7cc3620296f7" providerId="LiveId" clId="{D76AAFE9-8402-4E46-B37E-37A91A26B1E1}" dt="2025-03-02T05:23:12.242" v="245" actId="20577"/>
        <pc:sldMkLst>
          <pc:docMk/>
          <pc:sldMk cId="4046771955" sldId="481"/>
        </pc:sldMkLst>
      </pc:sldChg>
      <pc:sldChg chg="modNotesTx">
        <pc:chgData name="Trish Wilson" userId="1a8d7cc3620296f7" providerId="LiveId" clId="{D76AAFE9-8402-4E46-B37E-37A91A26B1E1}" dt="2025-03-03T20:36:49.242" v="414" actId="20577"/>
        <pc:sldMkLst>
          <pc:docMk/>
          <pc:sldMk cId="1436297680" sldId="483"/>
        </pc:sldMkLst>
      </pc:sldChg>
      <pc:sldChg chg="modNotesTx">
        <pc:chgData name="Trish Wilson" userId="1a8d7cc3620296f7" providerId="LiveId" clId="{D76AAFE9-8402-4E46-B37E-37A91A26B1E1}" dt="2025-03-02T05:25:13.768" v="250"/>
        <pc:sldMkLst>
          <pc:docMk/>
          <pc:sldMk cId="202420733" sldId="485"/>
        </pc:sldMkLst>
      </pc:sldChg>
      <pc:sldChg chg="modNotesTx">
        <pc:chgData name="Trish Wilson" userId="1a8d7cc3620296f7" providerId="LiveId" clId="{D76AAFE9-8402-4E46-B37E-37A91A26B1E1}" dt="2025-03-02T05:09:43.008" v="148" actId="20577"/>
        <pc:sldMkLst>
          <pc:docMk/>
          <pc:sldMk cId="437983971" sldId="492"/>
        </pc:sldMkLst>
      </pc:sldChg>
      <pc:sldChg chg="modNotesTx">
        <pc:chgData name="Trish Wilson" userId="1a8d7cc3620296f7" providerId="LiveId" clId="{D76AAFE9-8402-4E46-B37E-37A91A26B1E1}" dt="2025-03-02T05:24:21.400" v="247" actId="113"/>
        <pc:sldMkLst>
          <pc:docMk/>
          <pc:sldMk cId="3539524888" sldId="493"/>
        </pc:sldMkLst>
      </pc:sldChg>
      <pc:sldChg chg="modNotesTx">
        <pc:chgData name="Trish Wilson" userId="1a8d7cc3620296f7" providerId="LiveId" clId="{D76AAFE9-8402-4E46-B37E-37A91A26B1E1}" dt="2025-03-02T05:12:24.835" v="162" actId="20577"/>
        <pc:sldMkLst>
          <pc:docMk/>
          <pc:sldMk cId="4152176365" sldId="496"/>
        </pc:sldMkLst>
      </pc:sldChg>
      <pc:sldChg chg="modNotesTx">
        <pc:chgData name="Trish Wilson" userId="1a8d7cc3620296f7" providerId="LiveId" clId="{D76AAFE9-8402-4E46-B37E-37A91A26B1E1}" dt="2025-03-02T04:46:12.329" v="11" actId="2711"/>
        <pc:sldMkLst>
          <pc:docMk/>
          <pc:sldMk cId="2764480916" sldId="498"/>
        </pc:sldMkLst>
      </pc:sldChg>
      <pc:sldChg chg="modNotesTx">
        <pc:chgData name="Trish Wilson" userId="1a8d7cc3620296f7" providerId="LiveId" clId="{D76AAFE9-8402-4E46-B37E-37A91A26B1E1}" dt="2025-03-02T04:48:18.208" v="16" actId="113"/>
        <pc:sldMkLst>
          <pc:docMk/>
          <pc:sldMk cId="4124420387" sldId="500"/>
        </pc:sldMkLst>
      </pc:sldChg>
      <pc:sldChg chg="modNotesTx">
        <pc:chgData name="Trish Wilson" userId="1a8d7cc3620296f7" providerId="LiveId" clId="{D76AAFE9-8402-4E46-B37E-37A91A26B1E1}" dt="2025-03-02T04:50:16.507" v="47" actId="6549"/>
        <pc:sldMkLst>
          <pc:docMk/>
          <pc:sldMk cId="889955691" sldId="501"/>
        </pc:sldMkLst>
      </pc:sldChg>
      <pc:sldChg chg="modNotesTx">
        <pc:chgData name="Trish Wilson" userId="1a8d7cc3620296f7" providerId="LiveId" clId="{D76AAFE9-8402-4E46-B37E-37A91A26B1E1}" dt="2025-03-02T04:51:19.225" v="58" actId="20577"/>
        <pc:sldMkLst>
          <pc:docMk/>
          <pc:sldMk cId="483294497" sldId="502"/>
        </pc:sldMkLst>
      </pc:sldChg>
      <pc:sldChg chg="modNotesTx">
        <pc:chgData name="Trish Wilson" userId="1a8d7cc3620296f7" providerId="LiveId" clId="{D76AAFE9-8402-4E46-B37E-37A91A26B1E1}" dt="2025-03-02T04:52:06.311" v="60" actId="113"/>
        <pc:sldMkLst>
          <pc:docMk/>
          <pc:sldMk cId="3262189886" sldId="503"/>
        </pc:sldMkLst>
      </pc:sldChg>
      <pc:sldChg chg="modNotesTx">
        <pc:chgData name="Trish Wilson" userId="1a8d7cc3620296f7" providerId="LiveId" clId="{D76AAFE9-8402-4E46-B37E-37A91A26B1E1}" dt="2025-03-02T04:55:57.950" v="97" actId="6549"/>
        <pc:sldMkLst>
          <pc:docMk/>
          <pc:sldMk cId="2367113089" sldId="504"/>
        </pc:sldMkLst>
      </pc:sldChg>
      <pc:sldChg chg="modNotesTx">
        <pc:chgData name="Trish Wilson" userId="1a8d7cc3620296f7" providerId="LiveId" clId="{D76AAFE9-8402-4E46-B37E-37A91A26B1E1}" dt="2025-03-02T04:59:55.581" v="98" actId="948"/>
        <pc:sldMkLst>
          <pc:docMk/>
          <pc:sldMk cId="2057219722" sldId="505"/>
        </pc:sldMkLst>
      </pc:sldChg>
      <pc:sldChg chg="modNotesTx">
        <pc:chgData name="Trish Wilson" userId="1a8d7cc3620296f7" providerId="LiveId" clId="{D76AAFE9-8402-4E46-B37E-37A91A26B1E1}" dt="2025-03-02T05:04:10.484" v="100" actId="20577"/>
        <pc:sldMkLst>
          <pc:docMk/>
          <pc:sldMk cId="849105142" sldId="507"/>
        </pc:sldMkLst>
      </pc:sldChg>
      <pc:sldChg chg="modNotesTx">
        <pc:chgData name="Trish Wilson" userId="1a8d7cc3620296f7" providerId="LiveId" clId="{D76AAFE9-8402-4E46-B37E-37A91A26B1E1}" dt="2025-03-02T05:06:40.551" v="119" actId="20577"/>
        <pc:sldMkLst>
          <pc:docMk/>
          <pc:sldMk cId="2578423008" sldId="508"/>
        </pc:sldMkLst>
      </pc:sldChg>
      <pc:sldChg chg="modNotesTx">
        <pc:chgData name="Trish Wilson" userId="1a8d7cc3620296f7" providerId="LiveId" clId="{D76AAFE9-8402-4E46-B37E-37A91A26B1E1}" dt="2025-03-02T04:46:06.327" v="10" actId="2711"/>
        <pc:sldMkLst>
          <pc:docMk/>
          <pc:sldMk cId="1026104885" sldId="514"/>
        </pc:sldMkLst>
      </pc:sldChg>
      <pc:sldChg chg="modNotesTx">
        <pc:chgData name="Trish Wilson" userId="1a8d7cc3620296f7" providerId="LiveId" clId="{D76AAFE9-8402-4E46-B37E-37A91A26B1E1}" dt="2025-03-02T04:52:51.779" v="66" actId="20577"/>
        <pc:sldMkLst>
          <pc:docMk/>
          <pc:sldMk cId="1973430871" sldId="519"/>
        </pc:sldMkLst>
      </pc:sldChg>
      <pc:sldChg chg="modNotesTx">
        <pc:chgData name="Trish Wilson" userId="1a8d7cc3620296f7" providerId="LiveId" clId="{D76AAFE9-8402-4E46-B37E-37A91A26B1E1}" dt="2025-03-02T04:53:44.960" v="76" actId="20577"/>
        <pc:sldMkLst>
          <pc:docMk/>
          <pc:sldMk cId="3719215423" sldId="520"/>
        </pc:sldMkLst>
      </pc:sldChg>
      <pc:sldChg chg="modNotesTx">
        <pc:chgData name="Trish Wilson" userId="1a8d7cc3620296f7" providerId="LiveId" clId="{D76AAFE9-8402-4E46-B37E-37A91A26B1E1}" dt="2025-03-02T05:10:50.916" v="154" actId="113"/>
        <pc:sldMkLst>
          <pc:docMk/>
          <pc:sldMk cId="1121167813" sldId="522"/>
        </pc:sldMkLst>
      </pc:sldChg>
      <pc:sldChg chg="modNotesTx">
        <pc:chgData name="Trish Wilson" userId="1a8d7cc3620296f7" providerId="LiveId" clId="{D76AAFE9-8402-4E46-B37E-37A91A26B1E1}" dt="2025-03-02T04:54:12.972" v="79" actId="113"/>
        <pc:sldMkLst>
          <pc:docMk/>
          <pc:sldMk cId="569834751" sldId="523"/>
        </pc:sldMkLst>
      </pc:sldChg>
    </pc:docChg>
  </pc:docChgLst>
  <pc:docChgLst>
    <pc:chgData name="Liz Heynes" userId="e5ff50d5-f39a-42f6-9e9f-e790bcc8c38d" providerId="ADAL" clId="{6CCEB0D0-A144-406B-B671-7297F02DA807}"/>
    <pc:docChg chg="modSld">
      <pc:chgData name="Liz Heynes" userId="e5ff50d5-f39a-42f6-9e9f-e790bcc8c38d" providerId="ADAL" clId="{6CCEB0D0-A144-406B-B671-7297F02DA807}" dt="2025-02-26T06:14:03.630" v="16" actId="20577"/>
      <pc:docMkLst>
        <pc:docMk/>
      </pc:docMkLst>
      <pc:sldChg chg="modNotesTx">
        <pc:chgData name="Liz Heynes" userId="e5ff50d5-f39a-42f6-9e9f-e790bcc8c38d" providerId="ADAL" clId="{6CCEB0D0-A144-406B-B671-7297F02DA807}" dt="2025-02-26T06:14:03.630" v="16" actId="20577"/>
        <pc:sldMkLst>
          <pc:docMk/>
          <pc:sldMk cId="3539524888" sldId="493"/>
        </pc:sldMkLst>
      </pc:sldChg>
      <pc:sldChg chg="modNotesTx">
        <pc:chgData name="Liz Heynes" userId="e5ff50d5-f39a-42f6-9e9f-e790bcc8c38d" providerId="ADAL" clId="{6CCEB0D0-A144-406B-B671-7297F02DA807}" dt="2025-02-26T06:11:10.265" v="9" actId="20577"/>
        <pc:sldMkLst>
          <pc:docMk/>
          <pc:sldMk cId="1026104885" sldId="514"/>
        </pc:sldMkLst>
      </pc:sldChg>
      <pc:sldChg chg="modNotesTx">
        <pc:chgData name="Liz Heynes" userId="e5ff50d5-f39a-42f6-9e9f-e790bcc8c38d" providerId="ADAL" clId="{6CCEB0D0-A144-406B-B671-7297F02DA807}" dt="2025-02-26T06:11:41.620" v="13" actId="20577"/>
        <pc:sldMkLst>
          <pc:docMk/>
          <pc:sldMk cId="1973430871" sldId="519"/>
        </pc:sldMkLst>
      </pc:sldChg>
    </pc:docChg>
  </pc:docChgLst>
  <pc:docChgLst>
    <pc:chgData name="Kerrie Shanahan" userId="ae473d9f-76e9-476f-892f-2674ea963afc" providerId="ADAL" clId="{D3A40704-9EB1-4BCF-B2DD-664D49A4C2BD}"/>
    <pc:docChg chg="undo custSel delSld modSld sldOrd modMainMaster">
      <pc:chgData name="Kerrie Shanahan" userId="ae473d9f-76e9-476f-892f-2674ea963afc" providerId="ADAL" clId="{D3A40704-9EB1-4BCF-B2DD-664D49A4C2BD}" dt="2025-02-26T05:45:03.886" v="2157" actId="20577"/>
      <pc:docMkLst>
        <pc:docMk/>
      </pc:docMkLst>
      <pc:sldChg chg="modNotesTx">
        <pc:chgData name="Kerrie Shanahan" userId="ae473d9f-76e9-476f-892f-2674ea963afc" providerId="ADAL" clId="{D3A40704-9EB1-4BCF-B2DD-664D49A4C2BD}" dt="2025-02-26T04:09:32.060" v="2062" actId="20577"/>
        <pc:sldMkLst>
          <pc:docMk/>
          <pc:sldMk cId="2801862050" sldId="464"/>
        </pc:sldMkLst>
      </pc:sldChg>
      <pc:sldChg chg="modNotesTx">
        <pc:chgData name="Kerrie Shanahan" userId="ae473d9f-76e9-476f-892f-2674ea963afc" providerId="ADAL" clId="{D3A40704-9EB1-4BCF-B2DD-664D49A4C2BD}" dt="2025-02-26T04:09:41.320" v="2065" actId="20577"/>
        <pc:sldMkLst>
          <pc:docMk/>
          <pc:sldMk cId="2776412724" sldId="465"/>
        </pc:sldMkLst>
      </pc:sldChg>
      <pc:sldChg chg="modNotesTx">
        <pc:chgData name="Kerrie Shanahan" userId="ae473d9f-76e9-476f-892f-2674ea963afc" providerId="ADAL" clId="{D3A40704-9EB1-4BCF-B2DD-664D49A4C2BD}" dt="2025-02-25T23:01:03.887" v="1453" actId="20577"/>
        <pc:sldMkLst>
          <pc:docMk/>
          <pc:sldMk cId="536094152" sldId="466"/>
        </pc:sldMkLst>
      </pc:sldChg>
      <pc:sldChg chg="modNotesTx">
        <pc:chgData name="Kerrie Shanahan" userId="ae473d9f-76e9-476f-892f-2674ea963afc" providerId="ADAL" clId="{D3A40704-9EB1-4BCF-B2DD-664D49A4C2BD}" dt="2025-02-25T23:01:23.437" v="1461" actId="6549"/>
        <pc:sldMkLst>
          <pc:docMk/>
          <pc:sldMk cId="3096463887" sldId="468"/>
        </pc:sldMkLst>
      </pc:sldChg>
      <pc:sldChg chg="modNotesTx">
        <pc:chgData name="Kerrie Shanahan" userId="ae473d9f-76e9-476f-892f-2674ea963afc" providerId="ADAL" clId="{D3A40704-9EB1-4BCF-B2DD-664D49A4C2BD}" dt="2025-02-25T23:03:41.714" v="1464" actId="20577"/>
        <pc:sldMkLst>
          <pc:docMk/>
          <pc:sldMk cId="3461911102" sldId="469"/>
        </pc:sldMkLst>
      </pc:sldChg>
      <pc:sldChg chg="modNotesTx">
        <pc:chgData name="Kerrie Shanahan" userId="ae473d9f-76e9-476f-892f-2674ea963afc" providerId="ADAL" clId="{D3A40704-9EB1-4BCF-B2DD-664D49A4C2BD}" dt="2025-02-25T23:03:50.141" v="1467" actId="20577"/>
        <pc:sldMkLst>
          <pc:docMk/>
          <pc:sldMk cId="3868218024" sldId="470"/>
        </pc:sldMkLst>
      </pc:sldChg>
      <pc:sldChg chg="modNotesTx">
        <pc:chgData name="Kerrie Shanahan" userId="ae473d9f-76e9-476f-892f-2674ea963afc" providerId="ADAL" clId="{D3A40704-9EB1-4BCF-B2DD-664D49A4C2BD}" dt="2025-02-25T23:03:56.681" v="1470" actId="20577"/>
        <pc:sldMkLst>
          <pc:docMk/>
          <pc:sldMk cId="2325795097" sldId="471"/>
        </pc:sldMkLst>
      </pc:sldChg>
      <pc:sldChg chg="modNotesTx">
        <pc:chgData name="Kerrie Shanahan" userId="ae473d9f-76e9-476f-892f-2674ea963afc" providerId="ADAL" clId="{D3A40704-9EB1-4BCF-B2DD-664D49A4C2BD}" dt="2025-02-25T23:59:28.507" v="1478" actId="113"/>
        <pc:sldMkLst>
          <pc:docMk/>
          <pc:sldMk cId="2806691242" sldId="472"/>
        </pc:sldMkLst>
      </pc:sldChg>
      <pc:sldChg chg="modSp modNotesTx">
        <pc:chgData name="Kerrie Shanahan" userId="ae473d9f-76e9-476f-892f-2674ea963afc" providerId="ADAL" clId="{D3A40704-9EB1-4BCF-B2DD-664D49A4C2BD}" dt="2025-02-26T05:05:26.840" v="2150" actId="20577"/>
        <pc:sldMkLst>
          <pc:docMk/>
          <pc:sldMk cId="2667868244" sldId="473"/>
        </pc:sldMkLst>
      </pc:sldChg>
      <pc:sldChg chg="modSp modNotesTx">
        <pc:chgData name="Kerrie Shanahan" userId="ae473d9f-76e9-476f-892f-2674ea963afc" providerId="ADAL" clId="{D3A40704-9EB1-4BCF-B2DD-664D49A4C2BD}" dt="2025-02-26T05:05:31.174" v="2152" actId="20577"/>
        <pc:sldMkLst>
          <pc:docMk/>
          <pc:sldMk cId="1436218551" sldId="474"/>
        </pc:sldMkLst>
        <pc:grpChg chg="mod">
          <ac:chgData name="Kerrie Shanahan" userId="ae473d9f-76e9-476f-892f-2674ea963afc" providerId="ADAL" clId="{D3A40704-9EB1-4BCF-B2DD-664D49A4C2BD}" dt="2025-02-26T05:05:09.544" v="2147" actId="14826"/>
          <ac:grpSpMkLst>
            <pc:docMk/>
            <pc:sldMk cId="1436218551" sldId="474"/>
            <ac:grpSpMk id="12" creationId="{4F123111-AFCA-CAE9-A684-6BB7FDAD2750}"/>
          </ac:grpSpMkLst>
        </pc:grpChg>
        <pc:picChg chg="mod">
          <ac:chgData name="Kerrie Shanahan" userId="ae473d9f-76e9-476f-892f-2674ea963afc" providerId="ADAL" clId="{D3A40704-9EB1-4BCF-B2DD-664D49A4C2BD}" dt="2025-02-26T05:05:09.544" v="2147" actId="14826"/>
          <ac:picMkLst>
            <pc:docMk/>
            <pc:sldMk cId="1436218551" sldId="474"/>
            <ac:picMk id="7" creationId="{CAFE2136-31F7-6656-CDE7-382877330D13}"/>
          </ac:picMkLst>
        </pc:picChg>
        <pc:picChg chg="mod">
          <ac:chgData name="Kerrie Shanahan" userId="ae473d9f-76e9-476f-892f-2674ea963afc" providerId="ADAL" clId="{D3A40704-9EB1-4BCF-B2DD-664D49A4C2BD}" dt="2025-02-26T05:05:09.544" v="2147" actId="14826"/>
          <ac:picMkLst>
            <pc:docMk/>
            <pc:sldMk cId="1436218551" sldId="474"/>
            <ac:picMk id="9" creationId="{1877FD64-904F-BF20-135F-36B4A7DC54B4}"/>
          </ac:picMkLst>
        </pc:picChg>
        <pc:picChg chg="mod">
          <ac:chgData name="Kerrie Shanahan" userId="ae473d9f-76e9-476f-892f-2674ea963afc" providerId="ADAL" clId="{D3A40704-9EB1-4BCF-B2DD-664D49A4C2BD}" dt="2025-02-26T05:05:09.544" v="2147" actId="14826"/>
          <ac:picMkLst>
            <pc:docMk/>
            <pc:sldMk cId="1436218551" sldId="474"/>
            <ac:picMk id="11" creationId="{23A39E37-5BC0-05BF-2E49-9D9745E02AC0}"/>
          </ac:picMkLst>
        </pc:picChg>
      </pc:sldChg>
      <pc:sldChg chg="modNotesTx">
        <pc:chgData name="Kerrie Shanahan" userId="ae473d9f-76e9-476f-892f-2674ea963afc" providerId="ADAL" clId="{D3A40704-9EB1-4BCF-B2DD-664D49A4C2BD}" dt="2025-02-26T00:02:45.819" v="1489" actId="20577"/>
        <pc:sldMkLst>
          <pc:docMk/>
          <pc:sldMk cId="908412850" sldId="475"/>
        </pc:sldMkLst>
      </pc:sldChg>
      <pc:sldChg chg="modNotesTx">
        <pc:chgData name="Kerrie Shanahan" userId="ae473d9f-76e9-476f-892f-2674ea963afc" providerId="ADAL" clId="{D3A40704-9EB1-4BCF-B2DD-664D49A4C2BD}" dt="2025-02-26T00:02:57.869" v="1493" actId="20577"/>
        <pc:sldMkLst>
          <pc:docMk/>
          <pc:sldMk cId="1716554648" sldId="476"/>
        </pc:sldMkLst>
      </pc:sldChg>
      <pc:sldChg chg="modNotesTx">
        <pc:chgData name="Kerrie Shanahan" userId="ae473d9f-76e9-476f-892f-2674ea963afc" providerId="ADAL" clId="{D3A40704-9EB1-4BCF-B2DD-664D49A4C2BD}" dt="2025-02-26T00:03:08.856" v="1497" actId="20577"/>
        <pc:sldMkLst>
          <pc:docMk/>
          <pc:sldMk cId="607994850" sldId="477"/>
        </pc:sldMkLst>
      </pc:sldChg>
      <pc:sldChg chg="modSp mod modNotesTx">
        <pc:chgData name="Kerrie Shanahan" userId="ae473d9f-76e9-476f-892f-2674ea963afc" providerId="ADAL" clId="{D3A40704-9EB1-4BCF-B2DD-664D49A4C2BD}" dt="2025-02-26T03:51:27.181" v="2043" actId="113"/>
        <pc:sldMkLst>
          <pc:docMk/>
          <pc:sldMk cId="2664320030" sldId="478"/>
        </pc:sldMkLst>
        <pc:spChg chg="mod">
          <ac:chgData name="Kerrie Shanahan" userId="ae473d9f-76e9-476f-892f-2674ea963afc" providerId="ADAL" clId="{D3A40704-9EB1-4BCF-B2DD-664D49A4C2BD}" dt="2025-02-25T04:56:34.002" v="1418" actId="120"/>
          <ac:spMkLst>
            <pc:docMk/>
            <pc:sldMk cId="2664320030" sldId="478"/>
            <ac:spMk id="2" creationId="{2E7446C7-AFD4-4A26-A05D-892A02FCDD31}"/>
          </ac:spMkLst>
        </pc:spChg>
      </pc:sldChg>
      <pc:sldChg chg="modSp mod modNotesTx">
        <pc:chgData name="Kerrie Shanahan" userId="ae473d9f-76e9-476f-892f-2674ea963afc" providerId="ADAL" clId="{D3A40704-9EB1-4BCF-B2DD-664D49A4C2BD}" dt="2025-02-25T04:56:37.938" v="1419" actId="120"/>
        <pc:sldMkLst>
          <pc:docMk/>
          <pc:sldMk cId="1611399072" sldId="479"/>
        </pc:sldMkLst>
        <pc:spChg chg="mod">
          <ac:chgData name="Kerrie Shanahan" userId="ae473d9f-76e9-476f-892f-2674ea963afc" providerId="ADAL" clId="{D3A40704-9EB1-4BCF-B2DD-664D49A4C2BD}" dt="2025-02-25T04:56:37.938" v="1419" actId="120"/>
          <ac:spMkLst>
            <pc:docMk/>
            <pc:sldMk cId="1611399072" sldId="479"/>
            <ac:spMk id="3" creationId="{1BD67CF7-C3BD-E1C7-8BE9-C4A4D1C49752}"/>
          </ac:spMkLst>
        </pc:spChg>
      </pc:sldChg>
      <pc:sldChg chg="addSp delSp modSp mod modNotesTx">
        <pc:chgData name="Kerrie Shanahan" userId="ae473d9f-76e9-476f-892f-2674ea963afc" providerId="ADAL" clId="{D3A40704-9EB1-4BCF-B2DD-664D49A4C2BD}" dt="2025-02-26T04:07:10.996" v="2057" actId="20577"/>
        <pc:sldMkLst>
          <pc:docMk/>
          <pc:sldMk cId="3005270447" sldId="480"/>
        </pc:sldMkLst>
        <pc:spChg chg="add mod">
          <ac:chgData name="Kerrie Shanahan" userId="ae473d9f-76e9-476f-892f-2674ea963afc" providerId="ADAL" clId="{D3A40704-9EB1-4BCF-B2DD-664D49A4C2BD}" dt="2025-02-18T04:53:09.741" v="88"/>
          <ac:spMkLst>
            <pc:docMk/>
            <pc:sldMk cId="3005270447" sldId="480"/>
            <ac:spMk id="4" creationId="{486FF94E-3380-A5F8-FC7A-9CF1E9D3AED4}"/>
          </ac:spMkLst>
        </pc:spChg>
      </pc:sldChg>
      <pc:sldChg chg="modNotesTx">
        <pc:chgData name="Kerrie Shanahan" userId="ae473d9f-76e9-476f-892f-2674ea963afc" providerId="ADAL" clId="{D3A40704-9EB1-4BCF-B2DD-664D49A4C2BD}" dt="2025-02-26T00:26:35.474" v="1687" actId="20577"/>
        <pc:sldMkLst>
          <pc:docMk/>
          <pc:sldMk cId="4046771955" sldId="481"/>
        </pc:sldMkLst>
      </pc:sldChg>
      <pc:sldChg chg="modNotesTx">
        <pc:chgData name="Kerrie Shanahan" userId="ae473d9f-76e9-476f-892f-2674ea963afc" providerId="ADAL" clId="{D3A40704-9EB1-4BCF-B2DD-664D49A4C2BD}" dt="2025-02-26T00:28:04.390" v="1690"/>
        <pc:sldMkLst>
          <pc:docMk/>
          <pc:sldMk cId="43502053" sldId="482"/>
        </pc:sldMkLst>
      </pc:sldChg>
      <pc:sldChg chg="modSp mod modNotesTx">
        <pc:chgData name="Kerrie Shanahan" userId="ae473d9f-76e9-476f-892f-2674ea963afc" providerId="ADAL" clId="{D3A40704-9EB1-4BCF-B2DD-664D49A4C2BD}" dt="2025-02-26T00:14:12.820" v="1536" actId="20577"/>
        <pc:sldMkLst>
          <pc:docMk/>
          <pc:sldMk cId="1436297680" sldId="483"/>
        </pc:sldMkLst>
        <pc:spChg chg="mod">
          <ac:chgData name="Kerrie Shanahan" userId="ae473d9f-76e9-476f-892f-2674ea963afc" providerId="ADAL" clId="{D3A40704-9EB1-4BCF-B2DD-664D49A4C2BD}" dt="2025-02-23T21:43:00.131" v="919" actId="20577"/>
          <ac:spMkLst>
            <pc:docMk/>
            <pc:sldMk cId="1436297680" sldId="483"/>
            <ac:spMk id="2" creationId="{C5184287-EE4F-3AF2-E416-F4E741D49281}"/>
          </ac:spMkLst>
        </pc:spChg>
      </pc:sldChg>
      <pc:sldChg chg="modSp modNotesTx">
        <pc:chgData name="Kerrie Shanahan" userId="ae473d9f-76e9-476f-892f-2674ea963afc" providerId="ADAL" clId="{D3A40704-9EB1-4BCF-B2DD-664D49A4C2BD}" dt="2025-02-26T05:09:15.284" v="2155" actId="20577"/>
        <pc:sldMkLst>
          <pc:docMk/>
          <pc:sldMk cId="202420733" sldId="485"/>
        </pc:sldMkLst>
        <pc:picChg chg="mod">
          <ac:chgData name="Kerrie Shanahan" userId="ae473d9f-76e9-476f-892f-2674ea963afc" providerId="ADAL" clId="{D3A40704-9EB1-4BCF-B2DD-664D49A4C2BD}" dt="2025-02-26T05:09:01.026" v="2154" actId="14826"/>
          <ac:picMkLst>
            <pc:docMk/>
            <pc:sldMk cId="202420733" sldId="485"/>
            <ac:picMk id="2" creationId="{15ECFB37-D6C5-F34F-AFD3-233779850918}"/>
          </ac:picMkLst>
        </pc:picChg>
      </pc:sldChg>
      <pc:sldChg chg="addSp delSp mod modNotesTx">
        <pc:chgData name="Kerrie Shanahan" userId="ae473d9f-76e9-476f-892f-2674ea963afc" providerId="ADAL" clId="{D3A40704-9EB1-4BCF-B2DD-664D49A4C2BD}" dt="2025-02-26T05:01:22.888" v="2146" actId="20577"/>
        <pc:sldMkLst>
          <pc:docMk/>
          <pc:sldMk cId="437983971" sldId="492"/>
        </pc:sldMkLst>
      </pc:sldChg>
      <pc:sldChg chg="modNotesTx">
        <pc:chgData name="Kerrie Shanahan" userId="ae473d9f-76e9-476f-892f-2674ea963afc" providerId="ADAL" clId="{D3A40704-9EB1-4BCF-B2DD-664D49A4C2BD}" dt="2025-02-26T00:28:45.187" v="1694" actId="20577"/>
        <pc:sldMkLst>
          <pc:docMk/>
          <pc:sldMk cId="3539524888" sldId="493"/>
        </pc:sldMkLst>
      </pc:sldChg>
      <pc:sldChg chg="modNotesTx">
        <pc:chgData name="Kerrie Shanahan" userId="ae473d9f-76e9-476f-892f-2674ea963afc" providerId="ADAL" clId="{D3A40704-9EB1-4BCF-B2DD-664D49A4C2BD}" dt="2025-02-25T23:01:13.582" v="1458" actId="20577"/>
        <pc:sldMkLst>
          <pc:docMk/>
          <pc:sldMk cId="4152176365" sldId="496"/>
        </pc:sldMkLst>
      </pc:sldChg>
      <pc:sldChg chg="addSp delSp modSp mod modNotesTx">
        <pc:chgData name="Kerrie Shanahan" userId="ae473d9f-76e9-476f-892f-2674ea963afc" providerId="ADAL" clId="{D3A40704-9EB1-4BCF-B2DD-664D49A4C2BD}" dt="2025-02-25T00:30:29.120" v="1404" actId="20577"/>
        <pc:sldMkLst>
          <pc:docMk/>
          <pc:sldMk cId="2764480916" sldId="498"/>
        </pc:sldMkLst>
        <pc:spChg chg="mod">
          <ac:chgData name="Kerrie Shanahan" userId="ae473d9f-76e9-476f-892f-2674ea963afc" providerId="ADAL" clId="{D3A40704-9EB1-4BCF-B2DD-664D49A4C2BD}" dt="2025-02-24T22:23:35.248" v="927"/>
          <ac:spMkLst>
            <pc:docMk/>
            <pc:sldMk cId="2764480916" sldId="498"/>
            <ac:spMk id="4" creationId="{4B376F91-A656-DF80-0D8F-DE4F748A9590}"/>
          </ac:spMkLst>
        </pc:spChg>
        <pc:spChg chg="mod">
          <ac:chgData name="Kerrie Shanahan" userId="ae473d9f-76e9-476f-892f-2674ea963afc" providerId="ADAL" clId="{D3A40704-9EB1-4BCF-B2DD-664D49A4C2BD}" dt="2025-02-24T22:23:35.248" v="927"/>
          <ac:spMkLst>
            <pc:docMk/>
            <pc:sldMk cId="2764480916" sldId="498"/>
            <ac:spMk id="5" creationId="{EA272EE6-5515-97C9-8987-930332DC5614}"/>
          </ac:spMkLst>
        </pc:spChg>
        <pc:spChg chg="mod">
          <ac:chgData name="Kerrie Shanahan" userId="ae473d9f-76e9-476f-892f-2674ea963afc" providerId="ADAL" clId="{D3A40704-9EB1-4BCF-B2DD-664D49A4C2BD}" dt="2025-02-24T22:23:35.248" v="927"/>
          <ac:spMkLst>
            <pc:docMk/>
            <pc:sldMk cId="2764480916" sldId="498"/>
            <ac:spMk id="7" creationId="{19FB7F86-F2CB-1DED-1304-8563898A367B}"/>
          </ac:spMkLst>
        </pc:spChg>
        <pc:spChg chg="mod">
          <ac:chgData name="Kerrie Shanahan" userId="ae473d9f-76e9-476f-892f-2674ea963afc" providerId="ADAL" clId="{D3A40704-9EB1-4BCF-B2DD-664D49A4C2BD}" dt="2025-02-24T22:23:35.248" v="927"/>
          <ac:spMkLst>
            <pc:docMk/>
            <pc:sldMk cId="2764480916" sldId="498"/>
            <ac:spMk id="8" creationId="{7407DC72-BCF4-7D4F-BC54-F9863976B2AE}"/>
          </ac:spMkLst>
        </pc:spChg>
        <pc:grpChg chg="add mod">
          <ac:chgData name="Kerrie Shanahan" userId="ae473d9f-76e9-476f-892f-2674ea963afc" providerId="ADAL" clId="{D3A40704-9EB1-4BCF-B2DD-664D49A4C2BD}" dt="2025-02-24T22:23:35.248" v="927"/>
          <ac:grpSpMkLst>
            <pc:docMk/>
            <pc:sldMk cId="2764480916" sldId="498"/>
            <ac:grpSpMk id="3" creationId="{B65B2923-F237-3173-8464-95260D419239}"/>
          </ac:grpSpMkLst>
        </pc:grpChg>
        <pc:picChg chg="mod">
          <ac:chgData name="Kerrie Shanahan" userId="ae473d9f-76e9-476f-892f-2674ea963afc" providerId="ADAL" clId="{D3A40704-9EB1-4BCF-B2DD-664D49A4C2BD}" dt="2025-02-24T22:23:35.248" v="927"/>
          <ac:picMkLst>
            <pc:docMk/>
            <pc:sldMk cId="2764480916" sldId="498"/>
            <ac:picMk id="9" creationId="{2AA100ED-7553-6EBC-8559-BBDAD5660056}"/>
          </ac:picMkLst>
        </pc:picChg>
        <pc:picChg chg="mod">
          <ac:chgData name="Kerrie Shanahan" userId="ae473d9f-76e9-476f-892f-2674ea963afc" providerId="ADAL" clId="{D3A40704-9EB1-4BCF-B2DD-664D49A4C2BD}" dt="2025-02-24T22:23:35.248" v="927"/>
          <ac:picMkLst>
            <pc:docMk/>
            <pc:sldMk cId="2764480916" sldId="498"/>
            <ac:picMk id="10" creationId="{6ABE4880-9BF5-E463-833C-ADFEEB6A48F1}"/>
          </ac:picMkLst>
        </pc:picChg>
      </pc:sldChg>
      <pc:sldChg chg="del">
        <pc:chgData name="Kerrie Shanahan" userId="ae473d9f-76e9-476f-892f-2674ea963afc" providerId="ADAL" clId="{D3A40704-9EB1-4BCF-B2DD-664D49A4C2BD}" dt="2025-02-18T02:58:11.930" v="39" actId="47"/>
        <pc:sldMkLst>
          <pc:docMk/>
          <pc:sldMk cId="2724705714" sldId="499"/>
        </pc:sldMkLst>
      </pc:sldChg>
      <pc:sldChg chg="addSp delSp modSp mod modNotesTx">
        <pc:chgData name="Kerrie Shanahan" userId="ae473d9f-76e9-476f-892f-2674ea963afc" providerId="ADAL" clId="{D3A40704-9EB1-4BCF-B2DD-664D49A4C2BD}" dt="2025-02-26T04:54:58.016" v="2115" actId="6549"/>
        <pc:sldMkLst>
          <pc:docMk/>
          <pc:sldMk cId="4124420387" sldId="500"/>
        </pc:sldMkLst>
        <pc:spChg chg="mod">
          <ac:chgData name="Kerrie Shanahan" userId="ae473d9f-76e9-476f-892f-2674ea963afc" providerId="ADAL" clId="{D3A40704-9EB1-4BCF-B2DD-664D49A4C2BD}" dt="2025-02-18T23:03:20.451" v="94" actId="20577"/>
          <ac:spMkLst>
            <pc:docMk/>
            <pc:sldMk cId="4124420387" sldId="500"/>
            <ac:spMk id="11" creationId="{C3370A18-318F-F5A3-8EDD-4F385529C2B7}"/>
          </ac:spMkLst>
        </pc:spChg>
        <pc:spChg chg="mod">
          <ac:chgData name="Kerrie Shanahan" userId="ae473d9f-76e9-476f-892f-2674ea963afc" providerId="ADAL" clId="{D3A40704-9EB1-4BCF-B2DD-664D49A4C2BD}" dt="2025-02-18T23:03:26.260" v="101" actId="20577"/>
          <ac:spMkLst>
            <pc:docMk/>
            <pc:sldMk cId="4124420387" sldId="500"/>
            <ac:spMk id="12" creationId="{98922664-0B1F-EC7E-3C24-832E40E08FCA}"/>
          </ac:spMkLst>
        </pc:spChg>
        <pc:grpChg chg="add mod">
          <ac:chgData name="Kerrie Shanahan" userId="ae473d9f-76e9-476f-892f-2674ea963afc" providerId="ADAL" clId="{D3A40704-9EB1-4BCF-B2DD-664D49A4C2BD}" dt="2025-02-18T23:03:17.989" v="91"/>
          <ac:grpSpMkLst>
            <pc:docMk/>
            <pc:sldMk cId="4124420387" sldId="500"/>
            <ac:grpSpMk id="10" creationId="{C9019546-5E94-0B5F-FDA6-82B3B3901C4C}"/>
          </ac:grpSpMkLst>
        </pc:grpChg>
      </pc:sldChg>
      <pc:sldChg chg="modNotesTx">
        <pc:chgData name="Kerrie Shanahan" userId="ae473d9f-76e9-476f-892f-2674ea963afc" providerId="ADAL" clId="{D3A40704-9EB1-4BCF-B2DD-664D49A4C2BD}" dt="2025-02-26T04:56:27.936" v="2120" actId="20577"/>
        <pc:sldMkLst>
          <pc:docMk/>
          <pc:sldMk cId="889955691" sldId="501"/>
        </pc:sldMkLst>
      </pc:sldChg>
      <pc:sldChg chg="modSp mod modNotesTx">
        <pc:chgData name="Kerrie Shanahan" userId="ae473d9f-76e9-476f-892f-2674ea963afc" providerId="ADAL" clId="{D3A40704-9EB1-4BCF-B2DD-664D49A4C2BD}" dt="2025-02-19T04:31:11.595" v="831" actId="20577"/>
        <pc:sldMkLst>
          <pc:docMk/>
          <pc:sldMk cId="483294497" sldId="502"/>
        </pc:sldMkLst>
        <pc:spChg chg="mod">
          <ac:chgData name="Kerrie Shanahan" userId="ae473d9f-76e9-476f-892f-2674ea963afc" providerId="ADAL" clId="{D3A40704-9EB1-4BCF-B2DD-664D49A4C2BD}" dt="2025-02-19T04:31:11.595" v="831" actId="20577"/>
          <ac:spMkLst>
            <pc:docMk/>
            <pc:sldMk cId="483294497" sldId="502"/>
            <ac:spMk id="4" creationId="{D62B74EC-96FA-4FBD-6FD1-CC746C34CE51}"/>
          </ac:spMkLst>
        </pc:spChg>
      </pc:sldChg>
      <pc:sldChg chg="modSp mod modNotesTx">
        <pc:chgData name="Kerrie Shanahan" userId="ae473d9f-76e9-476f-892f-2674ea963afc" providerId="ADAL" clId="{D3A40704-9EB1-4BCF-B2DD-664D49A4C2BD}" dt="2025-02-18T23:17:19.070" v="233" actId="1076"/>
        <pc:sldMkLst>
          <pc:docMk/>
          <pc:sldMk cId="3262189886" sldId="503"/>
        </pc:sldMkLst>
        <pc:grpChg chg="mod">
          <ac:chgData name="Kerrie Shanahan" userId="ae473d9f-76e9-476f-892f-2674ea963afc" providerId="ADAL" clId="{D3A40704-9EB1-4BCF-B2DD-664D49A4C2BD}" dt="2025-02-18T23:17:11.144" v="231" actId="14826"/>
          <ac:grpSpMkLst>
            <pc:docMk/>
            <pc:sldMk cId="3262189886" sldId="503"/>
            <ac:grpSpMk id="2" creationId="{0A8958FB-B884-A019-9F4F-DCC1F7AA5690}"/>
          </ac:grpSpMkLst>
        </pc:grpChg>
        <pc:picChg chg="mod">
          <ac:chgData name="Kerrie Shanahan" userId="ae473d9f-76e9-476f-892f-2674ea963afc" providerId="ADAL" clId="{D3A40704-9EB1-4BCF-B2DD-664D49A4C2BD}" dt="2025-02-18T23:17:11.144" v="231" actId="14826"/>
          <ac:picMkLst>
            <pc:docMk/>
            <pc:sldMk cId="3262189886" sldId="503"/>
            <ac:picMk id="3" creationId="{6F84B4C0-60B2-F685-0001-2BE082B702A9}"/>
          </ac:picMkLst>
        </pc:picChg>
        <pc:picChg chg="mod">
          <ac:chgData name="Kerrie Shanahan" userId="ae473d9f-76e9-476f-892f-2674ea963afc" providerId="ADAL" clId="{D3A40704-9EB1-4BCF-B2DD-664D49A4C2BD}" dt="2025-02-18T23:17:11.144" v="231" actId="14826"/>
          <ac:picMkLst>
            <pc:docMk/>
            <pc:sldMk cId="3262189886" sldId="503"/>
            <ac:picMk id="4" creationId="{702945BA-34DC-764A-DEA9-71C3ACF353E1}"/>
          </ac:picMkLst>
        </pc:picChg>
        <pc:picChg chg="mod">
          <ac:chgData name="Kerrie Shanahan" userId="ae473d9f-76e9-476f-892f-2674ea963afc" providerId="ADAL" clId="{D3A40704-9EB1-4BCF-B2DD-664D49A4C2BD}" dt="2025-02-18T23:17:19.070" v="233" actId="1076"/>
          <ac:picMkLst>
            <pc:docMk/>
            <pc:sldMk cId="3262189886" sldId="503"/>
            <ac:picMk id="5" creationId="{1D84DA10-56E2-5EAB-0EF3-21CE2220E9F7}"/>
          </ac:picMkLst>
        </pc:picChg>
      </pc:sldChg>
      <pc:sldChg chg="modSp mod modNotesTx">
        <pc:chgData name="Kerrie Shanahan" userId="ae473d9f-76e9-476f-892f-2674ea963afc" providerId="ADAL" clId="{D3A40704-9EB1-4BCF-B2DD-664D49A4C2BD}" dt="2025-02-26T04:24:24.491" v="2095" actId="20577"/>
        <pc:sldMkLst>
          <pc:docMk/>
          <pc:sldMk cId="2367113089" sldId="504"/>
        </pc:sldMkLst>
        <pc:spChg chg="mod">
          <ac:chgData name="Kerrie Shanahan" userId="ae473d9f-76e9-476f-892f-2674ea963afc" providerId="ADAL" clId="{D3A40704-9EB1-4BCF-B2DD-664D49A4C2BD}" dt="2025-02-25T04:56:22.378" v="1417" actId="120"/>
          <ac:spMkLst>
            <pc:docMk/>
            <pc:sldMk cId="2367113089" sldId="504"/>
            <ac:spMk id="2" creationId="{82C518C5-302B-1999-06F4-A43C02BBAC9C}"/>
          </ac:spMkLst>
        </pc:spChg>
      </pc:sldChg>
      <pc:sldChg chg="modSp mod modNotesTx">
        <pc:chgData name="Kerrie Shanahan" userId="ae473d9f-76e9-476f-892f-2674ea963afc" providerId="ADAL" clId="{D3A40704-9EB1-4BCF-B2DD-664D49A4C2BD}" dt="2025-02-19T04:31:24.902" v="832" actId="20577"/>
        <pc:sldMkLst>
          <pc:docMk/>
          <pc:sldMk cId="2057219722" sldId="505"/>
        </pc:sldMkLst>
        <pc:spChg chg="mod">
          <ac:chgData name="Kerrie Shanahan" userId="ae473d9f-76e9-476f-892f-2674ea963afc" providerId="ADAL" clId="{D3A40704-9EB1-4BCF-B2DD-664D49A4C2BD}" dt="2025-02-19T04:31:24.902" v="832" actId="20577"/>
          <ac:spMkLst>
            <pc:docMk/>
            <pc:sldMk cId="2057219722" sldId="505"/>
            <ac:spMk id="2" creationId="{BA41D904-2A36-69CF-D574-56CBF0E5F90F}"/>
          </ac:spMkLst>
        </pc:spChg>
      </pc:sldChg>
      <pc:sldChg chg="modNotesTx">
        <pc:chgData name="Kerrie Shanahan" userId="ae473d9f-76e9-476f-892f-2674ea963afc" providerId="ADAL" clId="{D3A40704-9EB1-4BCF-B2DD-664D49A4C2BD}" dt="2025-02-19T00:37:08.408" v="798" actId="20577"/>
        <pc:sldMkLst>
          <pc:docMk/>
          <pc:sldMk cId="2097342218" sldId="506"/>
        </pc:sldMkLst>
      </pc:sldChg>
      <pc:sldChg chg="addSp delSp modSp mod modNotesTx">
        <pc:chgData name="Kerrie Shanahan" userId="ae473d9f-76e9-476f-892f-2674ea963afc" providerId="ADAL" clId="{D3A40704-9EB1-4BCF-B2DD-664D49A4C2BD}" dt="2025-02-26T04:31:42.905" v="2096"/>
        <pc:sldMkLst>
          <pc:docMk/>
          <pc:sldMk cId="849105142" sldId="507"/>
        </pc:sldMkLst>
        <pc:spChg chg="mod">
          <ac:chgData name="Kerrie Shanahan" userId="ae473d9f-76e9-476f-892f-2674ea963afc" providerId="ADAL" clId="{D3A40704-9EB1-4BCF-B2DD-664D49A4C2BD}" dt="2025-02-24T23:30:27.477" v="1121"/>
          <ac:spMkLst>
            <pc:docMk/>
            <pc:sldMk cId="849105142" sldId="507"/>
            <ac:spMk id="15" creationId="{0F218A4A-0B8D-AE69-1C0E-49941B83663C}"/>
          </ac:spMkLst>
        </pc:spChg>
        <pc:spChg chg="mod">
          <ac:chgData name="Kerrie Shanahan" userId="ae473d9f-76e9-476f-892f-2674ea963afc" providerId="ADAL" clId="{D3A40704-9EB1-4BCF-B2DD-664D49A4C2BD}" dt="2025-02-24T23:30:27.477" v="1121"/>
          <ac:spMkLst>
            <pc:docMk/>
            <pc:sldMk cId="849105142" sldId="507"/>
            <ac:spMk id="16" creationId="{7E5BADF0-22F4-3B73-F54D-7C5C0194A79E}"/>
          </ac:spMkLst>
        </pc:spChg>
        <pc:spChg chg="mod">
          <ac:chgData name="Kerrie Shanahan" userId="ae473d9f-76e9-476f-892f-2674ea963afc" providerId="ADAL" clId="{D3A40704-9EB1-4BCF-B2DD-664D49A4C2BD}" dt="2025-02-24T23:30:27.477" v="1121"/>
          <ac:spMkLst>
            <pc:docMk/>
            <pc:sldMk cId="849105142" sldId="507"/>
            <ac:spMk id="17" creationId="{ED088676-AFC7-FE99-55E1-D5EC22D4C810}"/>
          </ac:spMkLst>
        </pc:spChg>
        <pc:spChg chg="mod">
          <ac:chgData name="Kerrie Shanahan" userId="ae473d9f-76e9-476f-892f-2674ea963afc" providerId="ADAL" clId="{D3A40704-9EB1-4BCF-B2DD-664D49A4C2BD}" dt="2025-02-24T23:30:27.477" v="1121"/>
          <ac:spMkLst>
            <pc:docMk/>
            <pc:sldMk cId="849105142" sldId="507"/>
            <ac:spMk id="18" creationId="{545A7226-D28D-B274-658F-B98932D42DFE}"/>
          </ac:spMkLst>
        </pc:spChg>
        <pc:grpChg chg="add mod">
          <ac:chgData name="Kerrie Shanahan" userId="ae473d9f-76e9-476f-892f-2674ea963afc" providerId="ADAL" clId="{D3A40704-9EB1-4BCF-B2DD-664D49A4C2BD}" dt="2025-02-24T23:30:27.477" v="1121"/>
          <ac:grpSpMkLst>
            <pc:docMk/>
            <pc:sldMk cId="849105142" sldId="507"/>
            <ac:grpSpMk id="11" creationId="{46F43037-6A09-EE29-2395-7E00FEC25DEC}"/>
          </ac:grpSpMkLst>
        </pc:grpChg>
        <pc:grpChg chg="mod">
          <ac:chgData name="Kerrie Shanahan" userId="ae473d9f-76e9-476f-892f-2674ea963afc" providerId="ADAL" clId="{D3A40704-9EB1-4BCF-B2DD-664D49A4C2BD}" dt="2025-02-24T23:30:27.477" v="1121"/>
          <ac:grpSpMkLst>
            <pc:docMk/>
            <pc:sldMk cId="849105142" sldId="507"/>
            <ac:grpSpMk id="12" creationId="{7296E1ED-17B2-0A9B-6862-4BD614FEAD63}"/>
          </ac:grpSpMkLst>
        </pc:grpChg>
        <pc:picChg chg="mod">
          <ac:chgData name="Kerrie Shanahan" userId="ae473d9f-76e9-476f-892f-2674ea963afc" providerId="ADAL" clId="{D3A40704-9EB1-4BCF-B2DD-664D49A4C2BD}" dt="2025-02-24T23:30:51.512" v="1126" actId="1076"/>
          <ac:picMkLst>
            <pc:docMk/>
            <pc:sldMk cId="849105142" sldId="507"/>
            <ac:picMk id="13" creationId="{46CF24B8-8E90-7E04-57FD-E60207D42698}"/>
          </ac:picMkLst>
        </pc:picChg>
        <pc:picChg chg="mod">
          <ac:chgData name="Kerrie Shanahan" userId="ae473d9f-76e9-476f-892f-2674ea963afc" providerId="ADAL" clId="{D3A40704-9EB1-4BCF-B2DD-664D49A4C2BD}" dt="2025-02-24T23:31:00.252" v="1127" actId="1076"/>
          <ac:picMkLst>
            <pc:docMk/>
            <pc:sldMk cId="849105142" sldId="507"/>
            <ac:picMk id="14" creationId="{A9A8E9F4-55B0-99CB-4360-D9340EAD0A9A}"/>
          </ac:picMkLst>
        </pc:picChg>
      </pc:sldChg>
      <pc:sldChg chg="addSp delSp modSp mod modNotesTx">
        <pc:chgData name="Kerrie Shanahan" userId="ae473d9f-76e9-476f-892f-2674ea963afc" providerId="ADAL" clId="{D3A40704-9EB1-4BCF-B2DD-664D49A4C2BD}" dt="2025-02-26T05:45:03.886" v="2157" actId="20577"/>
        <pc:sldMkLst>
          <pc:docMk/>
          <pc:sldMk cId="2578423008" sldId="508"/>
        </pc:sldMkLst>
        <pc:spChg chg="mod">
          <ac:chgData name="Kerrie Shanahan" userId="ae473d9f-76e9-476f-892f-2674ea963afc" providerId="ADAL" clId="{D3A40704-9EB1-4BCF-B2DD-664D49A4C2BD}" dt="2025-02-24T23:31:12.310" v="1129"/>
          <ac:spMkLst>
            <pc:docMk/>
            <pc:sldMk cId="2578423008" sldId="508"/>
            <ac:spMk id="30" creationId="{DEB82F35-9C17-D0AB-0AD3-CE0D1238A488}"/>
          </ac:spMkLst>
        </pc:spChg>
        <pc:spChg chg="mod">
          <ac:chgData name="Kerrie Shanahan" userId="ae473d9f-76e9-476f-892f-2674ea963afc" providerId="ADAL" clId="{D3A40704-9EB1-4BCF-B2DD-664D49A4C2BD}" dt="2025-02-24T23:31:12.310" v="1129"/>
          <ac:spMkLst>
            <pc:docMk/>
            <pc:sldMk cId="2578423008" sldId="508"/>
            <ac:spMk id="31" creationId="{BA0143CF-2017-F33A-D5D1-943F3C4F93CA}"/>
          </ac:spMkLst>
        </pc:spChg>
        <pc:spChg chg="mod">
          <ac:chgData name="Kerrie Shanahan" userId="ae473d9f-76e9-476f-892f-2674ea963afc" providerId="ADAL" clId="{D3A40704-9EB1-4BCF-B2DD-664D49A4C2BD}" dt="2025-02-24T23:31:12.310" v="1129"/>
          <ac:spMkLst>
            <pc:docMk/>
            <pc:sldMk cId="2578423008" sldId="508"/>
            <ac:spMk id="32" creationId="{2D52C5F2-68AC-1F27-0B2A-54926C6E24AC}"/>
          </ac:spMkLst>
        </pc:spChg>
        <pc:spChg chg="mod">
          <ac:chgData name="Kerrie Shanahan" userId="ae473d9f-76e9-476f-892f-2674ea963afc" providerId="ADAL" clId="{D3A40704-9EB1-4BCF-B2DD-664D49A4C2BD}" dt="2025-02-24T23:31:12.310" v="1129"/>
          <ac:spMkLst>
            <pc:docMk/>
            <pc:sldMk cId="2578423008" sldId="508"/>
            <ac:spMk id="33" creationId="{2EE389DC-4C52-8221-F063-02909A2D8A86}"/>
          </ac:spMkLst>
        </pc:spChg>
        <pc:grpChg chg="add mod">
          <ac:chgData name="Kerrie Shanahan" userId="ae473d9f-76e9-476f-892f-2674ea963afc" providerId="ADAL" clId="{D3A40704-9EB1-4BCF-B2DD-664D49A4C2BD}" dt="2025-02-24T23:31:12.310" v="1129"/>
          <ac:grpSpMkLst>
            <pc:docMk/>
            <pc:sldMk cId="2578423008" sldId="508"/>
            <ac:grpSpMk id="26" creationId="{C74D7551-06AA-B8A0-7A58-D3612D4D63A9}"/>
          </ac:grpSpMkLst>
        </pc:grpChg>
        <pc:grpChg chg="mod">
          <ac:chgData name="Kerrie Shanahan" userId="ae473d9f-76e9-476f-892f-2674ea963afc" providerId="ADAL" clId="{D3A40704-9EB1-4BCF-B2DD-664D49A4C2BD}" dt="2025-02-24T23:31:12.310" v="1129"/>
          <ac:grpSpMkLst>
            <pc:docMk/>
            <pc:sldMk cId="2578423008" sldId="508"/>
            <ac:grpSpMk id="27" creationId="{B53BC60B-C982-D78F-DA52-079C36611274}"/>
          </ac:grpSpMkLst>
        </pc:grpChg>
        <pc:picChg chg="mod">
          <ac:chgData name="Kerrie Shanahan" userId="ae473d9f-76e9-476f-892f-2674ea963afc" providerId="ADAL" clId="{D3A40704-9EB1-4BCF-B2DD-664D49A4C2BD}" dt="2025-02-24T23:31:12.310" v="1129"/>
          <ac:picMkLst>
            <pc:docMk/>
            <pc:sldMk cId="2578423008" sldId="508"/>
            <ac:picMk id="28" creationId="{ED131BAD-BF80-A494-3B02-9B14FDA50F98}"/>
          </ac:picMkLst>
        </pc:picChg>
        <pc:picChg chg="mod">
          <ac:chgData name="Kerrie Shanahan" userId="ae473d9f-76e9-476f-892f-2674ea963afc" providerId="ADAL" clId="{D3A40704-9EB1-4BCF-B2DD-664D49A4C2BD}" dt="2025-02-24T23:31:12.310" v="1129"/>
          <ac:picMkLst>
            <pc:docMk/>
            <pc:sldMk cId="2578423008" sldId="508"/>
            <ac:picMk id="29" creationId="{CB5174FC-C64D-DF9A-67DA-9B033B0143D9}"/>
          </ac:picMkLst>
        </pc:picChg>
      </pc:sldChg>
      <pc:sldChg chg="modSp mod modNotesTx">
        <pc:chgData name="Kerrie Shanahan" userId="ae473d9f-76e9-476f-892f-2674ea963afc" providerId="ADAL" clId="{D3A40704-9EB1-4BCF-B2DD-664D49A4C2BD}" dt="2025-02-26T04:54:20.890" v="2109"/>
        <pc:sldMkLst>
          <pc:docMk/>
          <pc:sldMk cId="1026104885" sldId="514"/>
        </pc:sldMkLst>
        <pc:spChg chg="mod">
          <ac:chgData name="Kerrie Shanahan" userId="ae473d9f-76e9-476f-892f-2674ea963afc" providerId="ADAL" clId="{D3A40704-9EB1-4BCF-B2DD-664D49A4C2BD}" dt="2025-02-19T04:54:00.320" v="835"/>
          <ac:spMkLst>
            <pc:docMk/>
            <pc:sldMk cId="1026104885" sldId="514"/>
            <ac:spMk id="10" creationId="{2E722E61-587D-1E9A-4D32-C4EDBDA5A679}"/>
          </ac:spMkLst>
        </pc:spChg>
      </pc:sldChg>
      <pc:sldChg chg="del">
        <pc:chgData name="Kerrie Shanahan" userId="ae473d9f-76e9-476f-892f-2674ea963afc" providerId="ADAL" clId="{D3A40704-9EB1-4BCF-B2DD-664D49A4C2BD}" dt="2025-02-18T04:48:26.697" v="40" actId="2696"/>
        <pc:sldMkLst>
          <pc:docMk/>
          <pc:sldMk cId="2693677238" sldId="515"/>
        </pc:sldMkLst>
      </pc:sldChg>
      <pc:sldChg chg="del">
        <pc:chgData name="Kerrie Shanahan" userId="ae473d9f-76e9-476f-892f-2674ea963afc" providerId="ADAL" clId="{D3A40704-9EB1-4BCF-B2DD-664D49A4C2BD}" dt="2025-02-18T04:48:28.968" v="41" actId="2696"/>
        <pc:sldMkLst>
          <pc:docMk/>
          <pc:sldMk cId="2367426994" sldId="516"/>
        </pc:sldMkLst>
      </pc:sldChg>
      <pc:sldChg chg="modSp mod modClrScheme chgLayout">
        <pc:chgData name="Kerrie Shanahan" userId="ae473d9f-76e9-476f-892f-2674ea963afc" providerId="ADAL" clId="{D3A40704-9EB1-4BCF-B2DD-664D49A4C2BD}" dt="2025-02-25T03:16:10.585" v="1416" actId="700"/>
        <pc:sldMkLst>
          <pc:docMk/>
          <pc:sldMk cId="3487716399" sldId="518"/>
        </pc:sldMkLst>
        <pc:spChg chg="mod ord">
          <ac:chgData name="Kerrie Shanahan" userId="ae473d9f-76e9-476f-892f-2674ea963afc" providerId="ADAL" clId="{D3A40704-9EB1-4BCF-B2DD-664D49A4C2BD}" dt="2025-02-25T03:16:10.585" v="1416" actId="700"/>
          <ac:spMkLst>
            <pc:docMk/>
            <pc:sldMk cId="3487716399" sldId="518"/>
            <ac:spMk id="9" creationId="{BE609C0B-E575-ACB5-6D8F-C8B4E494D74B}"/>
          </ac:spMkLst>
        </pc:spChg>
      </pc:sldChg>
      <pc:sldChg chg="modSp mod ord modClrScheme chgLayout modNotesTx">
        <pc:chgData name="Kerrie Shanahan" userId="ae473d9f-76e9-476f-892f-2674ea963afc" providerId="ADAL" clId="{D3A40704-9EB1-4BCF-B2DD-664D49A4C2BD}" dt="2025-02-26T01:00:13.286" v="1707"/>
        <pc:sldMkLst>
          <pc:docMk/>
          <pc:sldMk cId="1973430871" sldId="519"/>
        </pc:sldMkLst>
        <pc:spChg chg="mod ord">
          <ac:chgData name="Kerrie Shanahan" userId="ae473d9f-76e9-476f-892f-2674ea963afc" providerId="ADAL" clId="{D3A40704-9EB1-4BCF-B2DD-664D49A4C2BD}" dt="2025-02-19T05:40:35.559" v="838" actId="700"/>
          <ac:spMkLst>
            <pc:docMk/>
            <pc:sldMk cId="1973430871" sldId="519"/>
            <ac:spMk id="9" creationId="{BE609C0B-E575-ACB5-6D8F-C8B4E494D74B}"/>
          </ac:spMkLst>
        </pc:spChg>
      </pc:sldChg>
      <pc:sldChg chg="modSp mod modNotesTx">
        <pc:chgData name="Kerrie Shanahan" userId="ae473d9f-76e9-476f-892f-2674ea963afc" providerId="ADAL" clId="{D3A40704-9EB1-4BCF-B2DD-664D49A4C2BD}" dt="2025-02-26T04:57:41.065" v="2126" actId="20577"/>
        <pc:sldMkLst>
          <pc:docMk/>
          <pc:sldMk cId="3719215423" sldId="520"/>
        </pc:sldMkLst>
        <pc:spChg chg="mod">
          <ac:chgData name="Kerrie Shanahan" userId="ae473d9f-76e9-476f-892f-2674ea963afc" providerId="ADAL" clId="{D3A40704-9EB1-4BCF-B2DD-664D49A4C2BD}" dt="2025-02-26T01:53:40.160" v="1756" actId="20577"/>
          <ac:spMkLst>
            <pc:docMk/>
            <pc:sldMk cId="3719215423" sldId="520"/>
            <ac:spMk id="4" creationId="{B082C8DF-0F84-C0E3-0B59-EF61F20BCFE9}"/>
          </ac:spMkLst>
        </pc:spChg>
      </pc:sldChg>
      <pc:sldChg chg="addSp delSp del mod modNotesTx">
        <pc:chgData name="Kerrie Shanahan" userId="ae473d9f-76e9-476f-892f-2674ea963afc" providerId="ADAL" clId="{D3A40704-9EB1-4BCF-B2DD-664D49A4C2BD}" dt="2025-02-26T03:49:44.314" v="1902" actId="2696"/>
        <pc:sldMkLst>
          <pc:docMk/>
          <pc:sldMk cId="3953912336" sldId="521"/>
        </pc:sldMkLst>
      </pc:sldChg>
      <pc:sldChg chg="modNotesTx">
        <pc:chgData name="Kerrie Shanahan" userId="ae473d9f-76e9-476f-892f-2674ea963afc" providerId="ADAL" clId="{D3A40704-9EB1-4BCF-B2DD-664D49A4C2BD}" dt="2025-02-26T04:49:32.061" v="2098" actId="20577"/>
        <pc:sldMkLst>
          <pc:docMk/>
          <pc:sldMk cId="1121167813" sldId="522"/>
        </pc:sldMkLst>
      </pc:sldChg>
      <pc:sldChg chg="modSp mod modNotesTx">
        <pc:chgData name="Kerrie Shanahan" userId="ae473d9f-76e9-476f-892f-2674ea963afc" providerId="ADAL" clId="{D3A40704-9EB1-4BCF-B2DD-664D49A4C2BD}" dt="2025-02-26T01:52:12.747" v="1755" actId="20577"/>
        <pc:sldMkLst>
          <pc:docMk/>
          <pc:sldMk cId="569834751" sldId="523"/>
        </pc:sldMkLst>
        <pc:grpChg chg="mod">
          <ac:chgData name="Kerrie Shanahan" userId="ae473d9f-76e9-476f-892f-2674ea963afc" providerId="ADAL" clId="{D3A40704-9EB1-4BCF-B2DD-664D49A4C2BD}" dt="2025-02-26T01:51:33.135" v="1725" actId="14826"/>
          <ac:grpSpMkLst>
            <pc:docMk/>
            <pc:sldMk cId="569834751" sldId="523"/>
            <ac:grpSpMk id="2" creationId="{F0089D4E-B176-E0D2-C722-A84F869BA1A1}"/>
          </ac:grpSpMkLst>
        </pc:grpChg>
        <pc:picChg chg="mod">
          <ac:chgData name="Kerrie Shanahan" userId="ae473d9f-76e9-476f-892f-2674ea963afc" providerId="ADAL" clId="{D3A40704-9EB1-4BCF-B2DD-664D49A4C2BD}" dt="2025-02-26T01:51:46.936" v="1728" actId="14100"/>
          <ac:picMkLst>
            <pc:docMk/>
            <pc:sldMk cId="569834751" sldId="523"/>
            <ac:picMk id="3" creationId="{EB3F8DC6-C7CB-EE37-F67C-20E7BD090E1D}"/>
          </ac:picMkLst>
        </pc:picChg>
        <pc:picChg chg="mod">
          <ac:chgData name="Kerrie Shanahan" userId="ae473d9f-76e9-476f-892f-2674ea963afc" providerId="ADAL" clId="{D3A40704-9EB1-4BCF-B2DD-664D49A4C2BD}" dt="2025-02-26T01:51:56.075" v="1732" actId="1076"/>
          <ac:picMkLst>
            <pc:docMk/>
            <pc:sldMk cId="569834751" sldId="523"/>
            <ac:picMk id="4" creationId="{562B6A1B-8ADF-BD41-3F54-72786A778657}"/>
          </ac:picMkLst>
        </pc:picChg>
        <pc:picChg chg="mod">
          <ac:chgData name="Kerrie Shanahan" userId="ae473d9f-76e9-476f-892f-2674ea963afc" providerId="ADAL" clId="{D3A40704-9EB1-4BCF-B2DD-664D49A4C2BD}" dt="2025-02-26T01:51:58.017" v="1733" actId="14100"/>
          <ac:picMkLst>
            <pc:docMk/>
            <pc:sldMk cId="569834751" sldId="523"/>
            <ac:picMk id="5" creationId="{CF422A55-8546-98B8-2EF2-F0D859555CBD}"/>
          </ac:picMkLst>
        </pc:picChg>
      </pc:sldChg>
      <pc:sldMasterChg chg="modSldLayout">
        <pc:chgData name="Kerrie Shanahan" userId="ae473d9f-76e9-476f-892f-2674ea963afc" providerId="ADAL" clId="{D3A40704-9EB1-4BCF-B2DD-664D49A4C2BD}" dt="2025-02-19T01:32:47.170" v="803" actId="20577"/>
        <pc:sldMasterMkLst>
          <pc:docMk/>
          <pc:sldMasterMk cId="1034081160" sldId="2147483648"/>
        </pc:sldMasterMkLst>
        <pc:sldLayoutChg chg="modSp mod">
          <pc:chgData name="Kerrie Shanahan" userId="ae473d9f-76e9-476f-892f-2674ea963afc" providerId="ADAL" clId="{D3A40704-9EB1-4BCF-B2DD-664D49A4C2BD}" dt="2025-02-19T01:32:47.170" v="803" actId="20577"/>
          <pc:sldLayoutMkLst>
            <pc:docMk/>
            <pc:sldMasterMk cId="1034081160" sldId="2147483648"/>
            <pc:sldLayoutMk cId="488055856" sldId="2147483694"/>
          </pc:sldLayoutMkLst>
          <pc:spChg chg="mod">
            <ac:chgData name="Kerrie Shanahan" userId="ae473d9f-76e9-476f-892f-2674ea963afc" providerId="ADAL" clId="{D3A40704-9EB1-4BCF-B2DD-664D49A4C2BD}" dt="2025-02-19T01:32:47.170" v="803" actId="20577"/>
            <ac:spMkLst>
              <pc:docMk/>
              <pc:sldMasterMk cId="1034081160" sldId="2147483648"/>
              <pc:sldLayoutMk cId="488055856" sldId="2147483694"/>
              <ac:spMk id="18" creationId="{83D5A208-F215-EE4E-89CE-341BF1CA0C8C}"/>
            </ac:spMkLst>
          </pc:spChg>
        </pc:sldLayoutChg>
        <pc:sldLayoutChg chg="modSp mod">
          <pc:chgData name="Kerrie Shanahan" userId="ae473d9f-76e9-476f-892f-2674ea963afc" providerId="ADAL" clId="{D3A40704-9EB1-4BCF-B2DD-664D49A4C2BD}" dt="2025-02-19T01:32:37.364" v="801" actId="20577"/>
          <pc:sldLayoutMkLst>
            <pc:docMk/>
            <pc:sldMasterMk cId="1034081160" sldId="2147483648"/>
            <pc:sldLayoutMk cId="2888302651" sldId="2147483721"/>
          </pc:sldLayoutMkLst>
          <pc:spChg chg="mod">
            <ac:chgData name="Kerrie Shanahan" userId="ae473d9f-76e9-476f-892f-2674ea963afc" providerId="ADAL" clId="{D3A40704-9EB1-4BCF-B2DD-664D49A4C2BD}" dt="2025-02-19T01:32:37.364" v="801" actId="20577"/>
            <ac:spMkLst>
              <pc:docMk/>
              <pc:sldMasterMk cId="1034081160" sldId="2147483648"/>
              <pc:sldLayoutMk cId="2888302651" sldId="2147483721"/>
              <ac:spMk id="22" creationId="{82FB9C96-9E1B-5F2E-F4C0-FDA913B2B3A9}"/>
            </ac:spMkLst>
          </pc:spChg>
        </pc:sldLayoutChg>
      </pc:sldMasterChg>
    </pc:docChg>
  </pc:docChgLst>
  <pc:docChgLst>
    <pc:chgData name="Rebecca McEwan" userId="ff810c5d-fc8a-4cb6-9b96-8b31b958f764" providerId="ADAL" clId="{0A1E1432-4688-45FC-87C8-CF1CA5002872}"/>
    <pc:docChg chg="undo custSel modSld">
      <pc:chgData name="Rebecca McEwan" userId="ff810c5d-fc8a-4cb6-9b96-8b31b958f764" providerId="ADAL" clId="{0A1E1432-4688-45FC-87C8-CF1CA5002872}" dt="2025-02-26T02:41:02.893" v="209" actId="20577"/>
      <pc:docMkLst>
        <pc:docMk/>
      </pc:docMkLst>
      <pc:sldChg chg="modSp mod">
        <pc:chgData name="Rebecca McEwan" userId="ff810c5d-fc8a-4cb6-9b96-8b31b958f764" providerId="ADAL" clId="{0A1E1432-4688-45FC-87C8-CF1CA5002872}" dt="2025-02-26T02:24:24.556" v="77" actId="20577"/>
        <pc:sldMkLst>
          <pc:docMk/>
          <pc:sldMk cId="3005270447" sldId="480"/>
        </pc:sldMkLst>
        <pc:spChg chg="mod">
          <ac:chgData name="Rebecca McEwan" userId="ff810c5d-fc8a-4cb6-9b96-8b31b958f764" providerId="ADAL" clId="{0A1E1432-4688-45FC-87C8-CF1CA5002872}" dt="2025-02-26T02:24:24.556" v="77" actId="20577"/>
          <ac:spMkLst>
            <pc:docMk/>
            <pc:sldMk cId="3005270447" sldId="480"/>
            <ac:spMk id="4" creationId="{486FF94E-3380-A5F8-FC7A-9CF1E9D3AED4}"/>
          </ac:spMkLst>
        </pc:spChg>
      </pc:sldChg>
      <pc:sldChg chg="modNotesTx">
        <pc:chgData name="Rebecca McEwan" userId="ff810c5d-fc8a-4cb6-9b96-8b31b958f764" providerId="ADAL" clId="{0A1E1432-4688-45FC-87C8-CF1CA5002872}" dt="2025-02-26T02:25:27.332" v="80" actId="20577"/>
        <pc:sldMkLst>
          <pc:docMk/>
          <pc:sldMk cId="4046771955" sldId="481"/>
        </pc:sldMkLst>
      </pc:sldChg>
      <pc:sldChg chg="modNotesTx">
        <pc:chgData name="Rebecca McEwan" userId="ff810c5d-fc8a-4cb6-9b96-8b31b958f764" providerId="ADAL" clId="{0A1E1432-4688-45FC-87C8-CF1CA5002872}" dt="2025-02-26T02:29:51.098" v="182" actId="20577"/>
        <pc:sldMkLst>
          <pc:docMk/>
          <pc:sldMk cId="202420733" sldId="485"/>
        </pc:sldMkLst>
      </pc:sldChg>
      <pc:sldChg chg="modNotesTx">
        <pc:chgData name="Rebecca McEwan" userId="ff810c5d-fc8a-4cb6-9b96-8b31b958f764" providerId="ADAL" clId="{0A1E1432-4688-45FC-87C8-CF1CA5002872}" dt="2025-02-26T00:08:44.769" v="3" actId="113"/>
        <pc:sldMkLst>
          <pc:docMk/>
          <pc:sldMk cId="2764480916" sldId="498"/>
        </pc:sldMkLst>
      </pc:sldChg>
      <pc:sldChg chg="modNotesTx">
        <pc:chgData name="Rebecca McEwan" userId="ff810c5d-fc8a-4cb6-9b96-8b31b958f764" providerId="ADAL" clId="{0A1E1432-4688-45FC-87C8-CF1CA5002872}" dt="2025-02-26T02:32:10.773" v="197" actId="313"/>
        <pc:sldMkLst>
          <pc:docMk/>
          <pc:sldMk cId="4124420387" sldId="500"/>
        </pc:sldMkLst>
      </pc:sldChg>
      <pc:sldChg chg="modNotesTx">
        <pc:chgData name="Rebecca McEwan" userId="ff810c5d-fc8a-4cb6-9b96-8b31b958f764" providerId="ADAL" clId="{0A1E1432-4688-45FC-87C8-CF1CA5002872}" dt="2025-02-26T02:41:02.893" v="209" actId="20577"/>
        <pc:sldMkLst>
          <pc:docMk/>
          <pc:sldMk cId="889955691" sldId="501"/>
        </pc:sldMkLst>
      </pc:sldChg>
      <pc:sldChg chg="modSp mod modNotesTx">
        <pc:chgData name="Rebecca McEwan" userId="ff810c5d-fc8a-4cb6-9b96-8b31b958f764" providerId="ADAL" clId="{0A1E1432-4688-45FC-87C8-CF1CA5002872}" dt="2025-02-26T02:15:35.988" v="18" actId="20577"/>
        <pc:sldMkLst>
          <pc:docMk/>
          <pc:sldMk cId="483294497" sldId="502"/>
        </pc:sldMkLst>
        <pc:spChg chg="mod">
          <ac:chgData name="Rebecca McEwan" userId="ff810c5d-fc8a-4cb6-9b96-8b31b958f764" providerId="ADAL" clId="{0A1E1432-4688-45FC-87C8-CF1CA5002872}" dt="2025-02-26T02:15:35.988" v="18" actId="20577"/>
          <ac:spMkLst>
            <pc:docMk/>
            <pc:sldMk cId="483294497" sldId="502"/>
            <ac:spMk id="4" creationId="{D62B74EC-96FA-4FBD-6FD1-CC746C34CE51}"/>
          </ac:spMkLst>
        </pc:spChg>
      </pc:sldChg>
      <pc:sldChg chg="modSp mod">
        <pc:chgData name="Rebecca McEwan" userId="ff810c5d-fc8a-4cb6-9b96-8b31b958f764" providerId="ADAL" clId="{0A1E1432-4688-45FC-87C8-CF1CA5002872}" dt="2025-02-26T02:41:02.168" v="208" actId="21"/>
        <pc:sldMkLst>
          <pc:docMk/>
          <pc:sldMk cId="2367113089" sldId="504"/>
        </pc:sldMkLst>
        <pc:spChg chg="mod">
          <ac:chgData name="Rebecca McEwan" userId="ff810c5d-fc8a-4cb6-9b96-8b31b958f764" providerId="ADAL" clId="{0A1E1432-4688-45FC-87C8-CF1CA5002872}" dt="2025-02-26T02:41:02.168" v="208" actId="21"/>
          <ac:spMkLst>
            <pc:docMk/>
            <pc:sldMk cId="2367113089" sldId="504"/>
            <ac:spMk id="2" creationId="{82C518C5-302B-1999-06F4-A43C02BBAC9C}"/>
          </ac:spMkLst>
        </pc:spChg>
      </pc:sldChg>
      <pc:sldChg chg="modNotesTx">
        <pc:chgData name="Rebecca McEwan" userId="ff810c5d-fc8a-4cb6-9b96-8b31b958f764" providerId="ADAL" clId="{0A1E1432-4688-45FC-87C8-CF1CA5002872}" dt="2025-02-26T02:17:18.793" v="29" actId="113"/>
        <pc:sldMkLst>
          <pc:docMk/>
          <pc:sldMk cId="849105142" sldId="507"/>
        </pc:sldMkLst>
      </pc:sldChg>
      <pc:sldChg chg="modNotesTx">
        <pc:chgData name="Rebecca McEwan" userId="ff810c5d-fc8a-4cb6-9b96-8b31b958f764" providerId="ADAL" clId="{0A1E1432-4688-45FC-87C8-CF1CA5002872}" dt="2025-02-26T02:18:26.083" v="64" actId="20577"/>
        <pc:sldMkLst>
          <pc:docMk/>
          <pc:sldMk cId="2578423008" sldId="508"/>
        </pc:sldMkLst>
      </pc:sldChg>
      <pc:sldChg chg="modNotesTx">
        <pc:chgData name="Rebecca McEwan" userId="ff810c5d-fc8a-4cb6-9b96-8b31b958f764" providerId="ADAL" clId="{0A1E1432-4688-45FC-87C8-CF1CA5002872}" dt="2025-02-26T02:20:23.077" v="71" actId="20577"/>
        <pc:sldMkLst>
          <pc:docMk/>
          <pc:sldMk cId="3953912336" sldId="521"/>
        </pc:sldMkLst>
      </pc:sldChg>
    </pc:docChg>
  </pc:docChgLst>
  <pc:docChgLst>
    <pc:chgData name="Liz Heynes" userId="e5ff50d5-f39a-42f6-9e9f-e790bcc8c38d" providerId="ADAL" clId="{E45CEE2C-FA39-4CEE-A08B-3EEAA09A9D49}"/>
    <pc:docChg chg="custSel modSld">
      <pc:chgData name="Liz Heynes" userId="e5ff50d5-f39a-42f6-9e9f-e790bcc8c38d" providerId="ADAL" clId="{E45CEE2C-FA39-4CEE-A08B-3EEAA09A9D49}" dt="2025-03-24T05:55:15.949" v="45" actId="20577"/>
      <pc:docMkLst>
        <pc:docMk/>
      </pc:docMkLst>
      <pc:sldChg chg="modNotesTx">
        <pc:chgData name="Liz Heynes" userId="e5ff50d5-f39a-42f6-9e9f-e790bcc8c38d" providerId="ADAL" clId="{E45CEE2C-FA39-4CEE-A08B-3EEAA09A9D49}" dt="2025-03-24T05:55:15.949" v="45" actId="20577"/>
        <pc:sldMkLst>
          <pc:docMk/>
          <pc:sldMk cId="908412850" sldId="475"/>
        </pc:sldMkLst>
      </pc:sldChg>
      <pc:sldChg chg="modNotesTx">
        <pc:chgData name="Liz Heynes" userId="e5ff50d5-f39a-42f6-9e9f-e790bcc8c38d" providerId="ADAL" clId="{E45CEE2C-FA39-4CEE-A08B-3EEAA09A9D49}" dt="2025-03-24T05:54:03.601" v="35" actId="20577"/>
        <pc:sldMkLst>
          <pc:docMk/>
          <pc:sldMk cId="2764480916" sldId="498"/>
        </pc:sldMkLst>
      </pc:sldChg>
      <pc:sldChg chg="modNotesTx">
        <pc:chgData name="Liz Heynes" userId="e5ff50d5-f39a-42f6-9e9f-e790bcc8c38d" providerId="ADAL" clId="{E45CEE2C-FA39-4CEE-A08B-3EEAA09A9D49}" dt="2025-03-24T05:54:30.788" v="38" actId="20577"/>
        <pc:sldMkLst>
          <pc:docMk/>
          <pc:sldMk cId="2097342218" sldId="506"/>
        </pc:sldMkLst>
      </pc:sldChg>
      <pc:sldChg chg="modNotesTx">
        <pc:chgData name="Liz Heynes" userId="e5ff50d5-f39a-42f6-9e9f-e790bcc8c38d" providerId="ADAL" clId="{E45CEE2C-FA39-4CEE-A08B-3EEAA09A9D49}" dt="2025-03-24T05:54:54.905" v="44" actId="20577"/>
        <pc:sldMkLst>
          <pc:docMk/>
          <pc:sldMk cId="2578423008" sldId="508"/>
        </pc:sldMkLst>
      </pc:sldChg>
      <pc:sldChg chg="modSp mod">
        <pc:chgData name="Liz Heynes" userId="e5ff50d5-f39a-42f6-9e9f-e790bcc8c38d" providerId="ADAL" clId="{E45CEE2C-FA39-4CEE-A08B-3EEAA09A9D49}" dt="2025-03-24T05:37:22.860" v="11" actId="1036"/>
        <pc:sldMkLst>
          <pc:docMk/>
          <pc:sldMk cId="1026104885" sldId="514"/>
        </pc:sldMkLst>
        <pc:spChg chg="mod">
          <ac:chgData name="Liz Heynes" userId="e5ff50d5-f39a-42f6-9e9f-e790bcc8c38d" providerId="ADAL" clId="{E45CEE2C-FA39-4CEE-A08B-3EEAA09A9D49}" dt="2025-03-24T05:37:22.860" v="11" actId="1036"/>
          <ac:spMkLst>
            <pc:docMk/>
            <pc:sldMk cId="1026104885" sldId="514"/>
            <ac:spMk id="10" creationId="{2E722E61-587D-1E9A-4D32-C4EDBDA5A679}"/>
          </ac:spMkLst>
        </pc:spChg>
      </pc:sldChg>
      <pc:sldChg chg="modNotesTx">
        <pc:chgData name="Liz Heynes" userId="e5ff50d5-f39a-42f6-9e9f-e790bcc8c38d" providerId="ADAL" clId="{E45CEE2C-FA39-4CEE-A08B-3EEAA09A9D49}" dt="2025-03-24T05:54:10.352" v="37" actId="20577"/>
        <pc:sldMkLst>
          <pc:docMk/>
          <pc:sldMk cId="3487716399" sldId="518"/>
        </pc:sldMkLst>
      </pc:sldChg>
      <pc:sldChg chg="addSp delSp modSp mod">
        <pc:chgData name="Liz Heynes" userId="e5ff50d5-f39a-42f6-9e9f-e790bcc8c38d" providerId="ADAL" clId="{E45CEE2C-FA39-4CEE-A08B-3EEAA09A9D49}" dt="2025-03-24T05:50:22.045" v="20"/>
        <pc:sldMkLst>
          <pc:docMk/>
          <pc:sldMk cId="1121167813" sldId="522"/>
        </pc:sldMkLst>
        <pc:spChg chg="del">
          <ac:chgData name="Liz Heynes" userId="e5ff50d5-f39a-42f6-9e9f-e790bcc8c38d" providerId="ADAL" clId="{E45CEE2C-FA39-4CEE-A08B-3EEAA09A9D49}" dt="2025-03-24T05:50:10.929" v="17" actId="478"/>
          <ac:spMkLst>
            <pc:docMk/>
            <pc:sldMk cId="1121167813" sldId="522"/>
            <ac:spMk id="6" creationId="{7FD95561-AE64-85C7-B025-17D99A9ACBF6}"/>
          </ac:spMkLst>
        </pc:spChg>
        <pc:spChg chg="del">
          <ac:chgData name="Liz Heynes" userId="e5ff50d5-f39a-42f6-9e9f-e790bcc8c38d" providerId="ADAL" clId="{E45CEE2C-FA39-4CEE-A08B-3EEAA09A9D49}" dt="2025-03-24T05:50:07.127" v="16" actId="478"/>
          <ac:spMkLst>
            <pc:docMk/>
            <pc:sldMk cId="1121167813" sldId="522"/>
            <ac:spMk id="7" creationId="{F9382CEC-00C3-526D-2837-BD65C78245DE}"/>
          </ac:spMkLst>
        </pc:spChg>
        <pc:spChg chg="add mod">
          <ac:chgData name="Liz Heynes" userId="e5ff50d5-f39a-42f6-9e9f-e790bcc8c38d" providerId="ADAL" clId="{E45CEE2C-FA39-4CEE-A08B-3EEAA09A9D49}" dt="2025-03-24T05:50:12.609" v="19"/>
          <ac:spMkLst>
            <pc:docMk/>
            <pc:sldMk cId="1121167813" sldId="522"/>
            <ac:spMk id="8" creationId="{D5F4CC3F-9E9B-6532-EACA-ADC0A5865220}"/>
          </ac:spMkLst>
        </pc:spChg>
        <pc:spChg chg="add mod">
          <ac:chgData name="Liz Heynes" userId="e5ff50d5-f39a-42f6-9e9f-e790bcc8c38d" providerId="ADAL" clId="{E45CEE2C-FA39-4CEE-A08B-3EEAA09A9D49}" dt="2025-03-24T05:50:12.609" v="19"/>
          <ac:spMkLst>
            <pc:docMk/>
            <pc:sldMk cId="1121167813" sldId="522"/>
            <ac:spMk id="9" creationId="{AFDA9A94-F97D-4643-796C-511786D3467D}"/>
          </ac:spMkLst>
        </pc:spChg>
        <pc:spChg chg="add mod">
          <ac:chgData name="Liz Heynes" userId="e5ff50d5-f39a-42f6-9e9f-e790bcc8c38d" providerId="ADAL" clId="{E45CEE2C-FA39-4CEE-A08B-3EEAA09A9D49}" dt="2025-03-24T05:50:12.609" v="19"/>
          <ac:spMkLst>
            <pc:docMk/>
            <pc:sldMk cId="1121167813" sldId="522"/>
            <ac:spMk id="10" creationId="{A56F1006-83DA-4DBE-FE25-8FF97E126DEF}"/>
          </ac:spMkLst>
        </pc:spChg>
        <pc:spChg chg="add mod">
          <ac:chgData name="Liz Heynes" userId="e5ff50d5-f39a-42f6-9e9f-e790bcc8c38d" providerId="ADAL" clId="{E45CEE2C-FA39-4CEE-A08B-3EEAA09A9D49}" dt="2025-03-24T05:50:12.609" v="19"/>
          <ac:spMkLst>
            <pc:docMk/>
            <pc:sldMk cId="1121167813" sldId="522"/>
            <ac:spMk id="12" creationId="{4C533D20-6072-3F32-AF4A-00D6A416EE43}"/>
          </ac:spMkLst>
        </pc:spChg>
        <pc:spChg chg="add mod">
          <ac:chgData name="Liz Heynes" userId="e5ff50d5-f39a-42f6-9e9f-e790bcc8c38d" providerId="ADAL" clId="{E45CEE2C-FA39-4CEE-A08B-3EEAA09A9D49}" dt="2025-03-24T05:50:12.609" v="19"/>
          <ac:spMkLst>
            <pc:docMk/>
            <pc:sldMk cId="1121167813" sldId="522"/>
            <ac:spMk id="13" creationId="{38B45FE4-3217-D9B3-DC1D-E5F591B16E67}"/>
          </ac:spMkLst>
        </pc:spChg>
        <pc:spChg chg="add mod">
          <ac:chgData name="Liz Heynes" userId="e5ff50d5-f39a-42f6-9e9f-e790bcc8c38d" providerId="ADAL" clId="{E45CEE2C-FA39-4CEE-A08B-3EEAA09A9D49}" dt="2025-03-24T05:50:12.609" v="19"/>
          <ac:spMkLst>
            <pc:docMk/>
            <pc:sldMk cId="1121167813" sldId="522"/>
            <ac:spMk id="14" creationId="{264E2BFA-06F9-0ED5-150B-63BC8E52AD7F}"/>
          </ac:spMkLst>
        </pc:spChg>
        <pc:spChg chg="add mod">
          <ac:chgData name="Liz Heynes" userId="e5ff50d5-f39a-42f6-9e9f-e790bcc8c38d" providerId="ADAL" clId="{E45CEE2C-FA39-4CEE-A08B-3EEAA09A9D49}" dt="2025-03-24T05:50:12.609" v="19"/>
          <ac:spMkLst>
            <pc:docMk/>
            <pc:sldMk cId="1121167813" sldId="522"/>
            <ac:spMk id="16" creationId="{5BB43B04-A77D-1434-2490-2D00159831D5}"/>
          </ac:spMkLst>
        </pc:spChg>
        <pc:spChg chg="add mod">
          <ac:chgData name="Liz Heynes" userId="e5ff50d5-f39a-42f6-9e9f-e790bcc8c38d" providerId="ADAL" clId="{E45CEE2C-FA39-4CEE-A08B-3EEAA09A9D49}" dt="2025-03-24T05:50:12.609" v="19"/>
          <ac:spMkLst>
            <pc:docMk/>
            <pc:sldMk cId="1121167813" sldId="522"/>
            <ac:spMk id="19" creationId="{6D1B1FE6-7080-9A3A-01B3-1461AF65B3CC}"/>
          </ac:spMkLst>
        </pc:spChg>
        <pc:spChg chg="add mod">
          <ac:chgData name="Liz Heynes" userId="e5ff50d5-f39a-42f6-9e9f-e790bcc8c38d" providerId="ADAL" clId="{E45CEE2C-FA39-4CEE-A08B-3EEAA09A9D49}" dt="2025-03-24T05:50:12.609" v="19"/>
          <ac:spMkLst>
            <pc:docMk/>
            <pc:sldMk cId="1121167813" sldId="522"/>
            <ac:spMk id="20" creationId="{85B1E43F-B066-CC90-B7B0-B2DFD368A9F6}"/>
          </ac:spMkLst>
        </pc:spChg>
        <pc:spChg chg="add mod">
          <ac:chgData name="Liz Heynes" userId="e5ff50d5-f39a-42f6-9e9f-e790bcc8c38d" providerId="ADAL" clId="{E45CEE2C-FA39-4CEE-A08B-3EEAA09A9D49}" dt="2025-03-24T05:50:12.609" v="19"/>
          <ac:spMkLst>
            <pc:docMk/>
            <pc:sldMk cId="1121167813" sldId="522"/>
            <ac:spMk id="21" creationId="{9ADE53D5-2E15-66A4-BC67-79C1B963A606}"/>
          </ac:spMkLst>
        </pc:spChg>
        <pc:picChg chg="del">
          <ac:chgData name="Liz Heynes" userId="e5ff50d5-f39a-42f6-9e9f-e790bcc8c38d" providerId="ADAL" clId="{E45CEE2C-FA39-4CEE-A08B-3EEAA09A9D49}" dt="2025-03-24T05:50:12.147" v="18" actId="478"/>
          <ac:picMkLst>
            <pc:docMk/>
            <pc:sldMk cId="1121167813" sldId="522"/>
            <ac:picMk id="4" creationId="{42BB04B8-7899-7CF4-A1D0-28A4211065F1}"/>
          </ac:picMkLst>
        </pc:picChg>
        <pc:picChg chg="add mod">
          <ac:chgData name="Liz Heynes" userId="e5ff50d5-f39a-42f6-9e9f-e790bcc8c38d" providerId="ADAL" clId="{E45CEE2C-FA39-4CEE-A08B-3EEAA09A9D49}" dt="2025-03-24T05:50:22.045" v="20"/>
          <ac:picMkLst>
            <pc:docMk/>
            <pc:sldMk cId="1121167813" sldId="522"/>
            <ac:picMk id="22" creationId="{70C89F62-2BE7-1060-E5B9-FD004D27448F}"/>
          </ac:picMkLst>
        </pc:picChg>
        <pc:inkChg chg="del">
          <ac:chgData name="Liz Heynes" userId="e5ff50d5-f39a-42f6-9e9f-e790bcc8c38d" providerId="ADAL" clId="{E45CEE2C-FA39-4CEE-A08B-3EEAA09A9D49}" dt="2025-03-24T05:50:07.127" v="16" actId="478"/>
          <ac:inkMkLst>
            <pc:docMk/>
            <pc:sldMk cId="1121167813" sldId="522"/>
            <ac:inkMk id="3" creationId="{B51CB5DB-51C4-59E0-7B8E-B5244019DA62}"/>
          </ac:inkMkLst>
        </pc:inkChg>
        <pc:inkChg chg="del">
          <ac:chgData name="Liz Heynes" userId="e5ff50d5-f39a-42f6-9e9f-e790bcc8c38d" providerId="ADAL" clId="{E45CEE2C-FA39-4CEE-A08B-3EEAA09A9D49}" dt="2025-03-24T05:50:07.127" v="16" actId="478"/>
          <ac:inkMkLst>
            <pc:docMk/>
            <pc:sldMk cId="1121167813" sldId="522"/>
            <ac:inkMk id="5" creationId="{6D0BEDB0-5EBC-29DA-1641-5D0EE131E1FE}"/>
          </ac:inkMkLst>
        </pc:inkChg>
        <pc:inkChg chg="del">
          <ac:chgData name="Liz Heynes" userId="e5ff50d5-f39a-42f6-9e9f-e790bcc8c38d" providerId="ADAL" clId="{E45CEE2C-FA39-4CEE-A08B-3EEAA09A9D49}" dt="2025-03-24T05:50:07.127" v="16" actId="478"/>
          <ac:inkMkLst>
            <pc:docMk/>
            <pc:sldMk cId="1121167813" sldId="522"/>
            <ac:inkMk id="11" creationId="{F4BCEA6B-ADBF-9C22-A607-D0020C97B846}"/>
          </ac:inkMkLst>
        </pc:inkChg>
        <pc:inkChg chg="del">
          <ac:chgData name="Liz Heynes" userId="e5ff50d5-f39a-42f6-9e9f-e790bcc8c38d" providerId="ADAL" clId="{E45CEE2C-FA39-4CEE-A08B-3EEAA09A9D49}" dt="2025-03-24T05:50:07.127" v="16" actId="478"/>
          <ac:inkMkLst>
            <pc:docMk/>
            <pc:sldMk cId="1121167813" sldId="522"/>
            <ac:inkMk id="15" creationId="{A9C7C1CE-790B-BFA8-B49A-B937BDCFA3B7}"/>
          </ac:inkMkLst>
        </pc:inkChg>
        <pc:inkChg chg="del">
          <ac:chgData name="Liz Heynes" userId="e5ff50d5-f39a-42f6-9e9f-e790bcc8c38d" providerId="ADAL" clId="{E45CEE2C-FA39-4CEE-A08B-3EEAA09A9D49}" dt="2025-03-24T05:50:07.127" v="16" actId="478"/>
          <ac:inkMkLst>
            <pc:docMk/>
            <pc:sldMk cId="1121167813" sldId="522"/>
            <ac:inkMk id="17" creationId="{E31C6402-E8AD-1947-E0D4-27F469D21BCE}"/>
          </ac:inkMkLst>
        </pc:inkChg>
        <pc:inkChg chg="del">
          <ac:chgData name="Liz Heynes" userId="e5ff50d5-f39a-42f6-9e9f-e790bcc8c38d" providerId="ADAL" clId="{E45CEE2C-FA39-4CEE-A08B-3EEAA09A9D49}" dt="2025-03-24T05:50:07.127" v="16" actId="478"/>
          <ac:inkMkLst>
            <pc:docMk/>
            <pc:sldMk cId="1121167813" sldId="522"/>
            <ac:inkMk id="18" creationId="{6DF0EE04-F462-30E5-B24B-6985479B47D0}"/>
          </ac:inkMkLst>
        </pc:inkChg>
        <pc:inkChg chg="del">
          <ac:chgData name="Liz Heynes" userId="e5ff50d5-f39a-42f6-9e9f-e790bcc8c38d" providerId="ADAL" clId="{E45CEE2C-FA39-4CEE-A08B-3EEAA09A9D49}" dt="2025-03-24T05:50:07.127" v="16" actId="478"/>
          <ac:inkMkLst>
            <pc:docMk/>
            <pc:sldMk cId="1121167813" sldId="522"/>
            <ac:inkMk id="23" creationId="{1355B363-D197-DDCC-05BE-39C883AB577F}"/>
          </ac:inkMkLst>
        </pc:inkChg>
        <pc:inkChg chg="del">
          <ac:chgData name="Liz Heynes" userId="e5ff50d5-f39a-42f6-9e9f-e790bcc8c38d" providerId="ADAL" clId="{E45CEE2C-FA39-4CEE-A08B-3EEAA09A9D49}" dt="2025-03-24T05:50:07.127" v="16" actId="478"/>
          <ac:inkMkLst>
            <pc:docMk/>
            <pc:sldMk cId="1121167813" sldId="522"/>
            <ac:inkMk id="24" creationId="{5094C903-4C13-C4C4-72C3-FD175B7B4B67}"/>
          </ac:inkMkLst>
        </pc:ink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29/04/2025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29/04/2025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learned content (slides 2 to 15) takes approximately 10 minutes. </a:t>
            </a:r>
            <a:endParaRPr lang="en-AU">
              <a:latin typeface="+mn-lt"/>
              <a:cs typeface="Calibri"/>
            </a:endParaRPr>
          </a:p>
          <a:p>
            <a:pPr>
              <a:defRPr/>
            </a:pPr>
            <a:endParaRPr lang="en-AU">
              <a:latin typeface="+mn-lt"/>
            </a:endParaRPr>
          </a:p>
          <a:p>
            <a:pPr>
              <a:defRPr/>
            </a:pPr>
            <a:r>
              <a:rPr lang="en-AU">
                <a:latin typeface="+mn-lt"/>
              </a:rPr>
              <a:t>Explicit teaching of:</a:t>
            </a:r>
          </a:p>
          <a:p>
            <a:pPr marL="171450" indent="-171450">
              <a:buFont typeface="Arial" panose="020B0604020202020204" pitchFamily="34" charset="0"/>
              <a:buChar char="•"/>
              <a:defRPr/>
            </a:pPr>
            <a:r>
              <a:rPr lang="en-AU">
                <a:latin typeface="+mn-lt"/>
              </a:rPr>
              <a:t>new phonemic awareness skills (slides 16 and 17) </a:t>
            </a:r>
          </a:p>
          <a:p>
            <a:pPr marL="171450" indent="-171450">
              <a:buFont typeface="Arial" panose="020B0604020202020204" pitchFamily="34" charset="0"/>
              <a:buChar char="•"/>
              <a:defRPr/>
            </a:pPr>
            <a:r>
              <a:rPr lang="en-AU">
                <a:latin typeface="+mn-lt"/>
              </a:rPr>
              <a:t>the letter–sound correspondence </a:t>
            </a:r>
            <a:r>
              <a:rPr lang="en-AU" b="1">
                <a:latin typeface="+mn-lt"/>
              </a:rPr>
              <a:t>ss</a:t>
            </a:r>
            <a:r>
              <a:rPr lang="en-AU">
                <a:latin typeface="+mn-lt"/>
              </a:rPr>
              <a:t> says /s/ (slides 18 to 42)</a:t>
            </a:r>
          </a:p>
          <a:p>
            <a:pPr marL="171450" indent="-171450">
              <a:buFont typeface="Arial" panose="020B0604020202020204" pitchFamily="34" charset="0"/>
              <a:buChar char="•"/>
              <a:defRPr/>
            </a:pPr>
            <a:r>
              <a:rPr lang="en-AU">
                <a:latin typeface="+mn-lt"/>
              </a:rPr>
              <a:t>the irregular word </a:t>
            </a:r>
            <a:r>
              <a:rPr lang="en-AU" b="1">
                <a:latin typeface="+mn-lt"/>
              </a:rPr>
              <a:t>here</a:t>
            </a:r>
            <a:r>
              <a:rPr lang="en-AU" b="0">
                <a:latin typeface="+mn-lt"/>
              </a:rPr>
              <a:t> (slides 34 and 35).</a:t>
            </a:r>
          </a:p>
          <a:p>
            <a:pPr>
              <a:defRPr/>
            </a:pPr>
            <a:r>
              <a:rPr lang="en-AU" b="0">
                <a:latin typeface="+mn-lt"/>
              </a:rPr>
              <a:t>T</a:t>
            </a:r>
            <a:r>
              <a:rPr lang="en-AU">
                <a:latin typeface="+mn-lt"/>
              </a:rPr>
              <a:t>akes approximately 20 minutes. </a:t>
            </a:r>
            <a:endParaRPr lang="en-AU">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a:latin typeface="+mn-lt"/>
            </a:endParaRPr>
          </a:p>
          <a:p>
            <a:pPr marL="171450" indent="-171450">
              <a:buFont typeface="Arial" panose="020B0604020202020204" pitchFamily="34" charset="0"/>
              <a:buChar char="•"/>
            </a:pPr>
            <a:r>
              <a:rPr lang="en-US">
                <a:latin typeface="+mn-lt"/>
              </a:rPr>
              <a:t>Go to the download folder for this phase; it includes a Word file for the student sheet for this lesson. </a:t>
            </a:r>
            <a:r>
              <a:rPr lang="en-US">
                <a:effectLst/>
                <a:latin typeface="+mn-lt"/>
              </a:rPr>
              <a:t>Print one student sheet for each student </a:t>
            </a:r>
            <a:r>
              <a:rPr lang="en-AU" u="none">
                <a:latin typeface="+mn-lt"/>
              </a:rPr>
              <a:t>(to be used with slide 41).</a:t>
            </a:r>
            <a:endParaRPr lang="en-AU"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solidFill>
                  <a:srgbClr val="000000"/>
                </a:solidFill>
                <a:effectLst/>
                <a:latin typeface="+mn-lt"/>
              </a:rPr>
              <a:t>If desired, edit the letters on slides 20 and 21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Prepare application tasks for independent practice (slide 42). For example, you could use the Phonics pair-game templates on the Literacy Hub (www.literacyhub.edu.au/search/phonics-pair-game-templates) and add words containing letter–sound correspondences students have already learned.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154841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768AD-0F38-F8F1-1582-762341CEE4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03A5A8-71B2-283E-EE09-05DB280B32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F9B53F-7FA2-DD06-2375-26385304E06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first reading the base word then reading it with the </a:t>
            </a:r>
            <a:r>
              <a:rPr lang="en-US" b="1"/>
              <a:t>-s </a:t>
            </a:r>
            <a:r>
              <a:rPr lang="en-US" b="0"/>
              <a:t>suffix, f</a:t>
            </a:r>
            <a:r>
              <a:rPr lang="en-US"/>
              <a:t>or example, </a:t>
            </a:r>
            <a:r>
              <a:rPr lang="en-US" b="1"/>
              <a:t>dot</a:t>
            </a:r>
            <a:r>
              <a:rPr lang="en-US"/>
              <a:t>, </a:t>
            </a:r>
            <a:r>
              <a:rPr lang="en-US" b="1"/>
              <a:t>dots</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AU"/>
          </a:p>
        </p:txBody>
      </p:sp>
      <p:sp>
        <p:nvSpPr>
          <p:cNvPr id="4" name="Slide Number Placeholder 3">
            <a:extLst>
              <a:ext uri="{FF2B5EF4-FFF2-40B4-BE49-F238E27FC236}">
                <a16:creationId xmlns:a16="http://schemas.microsoft.com/office/drawing/2014/main" id="{18F844C3-9203-69E1-062A-DF52AD73027F}"/>
              </a:ext>
            </a:extLst>
          </p:cNvPr>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571530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369F5-17CE-2F21-FBCB-CC744EB780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FF0D4B-1A23-5FB3-9BC8-EAE5FA726B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85E537-6A6A-28C5-F485-42B97B769B7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logs</a:t>
            </a:r>
            <a:r>
              <a:rPr lang="en-US" b="0"/>
              <a:t>,</a:t>
            </a:r>
            <a:r>
              <a:rPr lang="en-US" b="1"/>
              <a:t> pens</a:t>
            </a:r>
            <a:r>
              <a:rPr lang="en-US" b="0"/>
              <a:t>,</a:t>
            </a:r>
            <a:r>
              <a:rPr lang="en-US" b="1"/>
              <a:t> cans</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a:t>
            </a:r>
            <a:r>
              <a:rPr lang="en-US" b="1"/>
              <a:t>–s </a:t>
            </a:r>
            <a:r>
              <a:rPr lang="en-US"/>
              <a:t>suffix.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Then choose a student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endParaRPr lang="en-AU"/>
          </a:p>
        </p:txBody>
      </p:sp>
      <p:sp>
        <p:nvSpPr>
          <p:cNvPr id="4" name="Slide Number Placeholder 3">
            <a:extLst>
              <a:ext uri="{FF2B5EF4-FFF2-40B4-BE49-F238E27FC236}">
                <a16:creationId xmlns:a16="http://schemas.microsoft.com/office/drawing/2014/main" id="{3F393B5F-46FF-DAF5-5D26-E59A46D36CDD}"/>
              </a:ext>
            </a:extLst>
          </p:cNvPr>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30264010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err="1"/>
              <a:t>wh</a:t>
            </a:r>
            <a:r>
              <a:rPr lang="en-US" b="1"/>
              <a:t>/ere</a:t>
            </a:r>
            <a:r>
              <a:rPr lang="en-US" b="0"/>
              <a:t>,</a:t>
            </a:r>
            <a:r>
              <a:rPr lang="en-US" b="1"/>
              <a:t> where</a:t>
            </a:r>
            <a:r>
              <a:rPr lang="en-US" b="0"/>
              <a:t>, </a:t>
            </a:r>
            <a:r>
              <a:rPr lang="en-US" b="1" err="1"/>
              <a:t>wh</a:t>
            </a:r>
            <a:r>
              <a:rPr lang="en-US" b="1"/>
              <a:t>-ere</a:t>
            </a:r>
            <a:r>
              <a:rPr lang="en-US" b="0"/>
              <a:t> spells </a:t>
            </a:r>
            <a:r>
              <a:rPr lang="en-US" b="1"/>
              <a:t>where</a:t>
            </a:r>
            <a:r>
              <a:rPr lang="en-US" b="0"/>
              <a:t>. </a:t>
            </a:r>
            <a:r>
              <a:rPr lang="en-US"/>
              <a:t>Then ask students to try again.</a:t>
            </a:r>
          </a:p>
          <a:p>
            <a:endParaRPr lang="en-AU"/>
          </a:p>
          <a:p>
            <a:r>
              <a:rPr lang="en-AU"/>
              <a:t>Note: You may like to ask students </a:t>
            </a:r>
            <a:r>
              <a:rPr lang="en-AU" i="0"/>
              <a:t>which two irregular words use the </a:t>
            </a:r>
            <a:r>
              <a:rPr lang="en-AU" b="1" i="0"/>
              <a:t>ere</a:t>
            </a:r>
            <a:r>
              <a:rPr lang="en-AU" i="0"/>
              <a:t> spelling to say </a:t>
            </a:r>
            <a:r>
              <a:rPr lang="en-AU" b="1" i="0"/>
              <a:t>air</a:t>
            </a:r>
            <a:r>
              <a:rPr lang="en-AU" b="0" i="0"/>
              <a:t>.</a:t>
            </a:r>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793893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236019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Tell students the sentence they are going to write: </a:t>
            </a:r>
            <a:r>
              <a:rPr lang="en-US" b="1"/>
              <a:t>Jeff did it so it is where he left it.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repeat the sentence to you</a:t>
            </a:r>
            <a:endParaRPr lang="en-US">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endParaRPr lang="en-US" sz="1200">
              <a:effectLst/>
              <a:latin typeface="+mn-lt"/>
              <a:ea typeface="Calibri"/>
              <a:cs typeface="Calibri"/>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9737673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8952295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b="1">
              <a:latin typeface="+mn-lt"/>
            </a:endParaRPr>
          </a:p>
          <a:p>
            <a:r>
              <a:rPr lang="en-US" b="1">
                <a:latin typeface="+mn-lt"/>
              </a:rPr>
              <a:t>Swap it, blend it (words ending in adjacent consonants): </a:t>
            </a:r>
            <a:r>
              <a:rPr lang="en-US" b="0">
                <a:latin typeface="+mn-lt"/>
              </a:rPr>
              <a:t>targeting </a:t>
            </a:r>
            <a:r>
              <a:rPr lang="en-US" b="0" i="0">
                <a:solidFill>
                  <a:srgbClr val="000000"/>
                </a:solidFill>
                <a:effectLst/>
                <a:latin typeface="+mn-lt"/>
              </a:rPr>
              <a:t>blending of final adjacent consonants by substituting initial sounds in CVCC words</a:t>
            </a:r>
            <a:endParaRPr lang="en-US" b="0">
              <a:latin typeface="+mn-lt"/>
            </a:endParaRP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This phonemic awareness activity uses </a:t>
            </a:r>
            <a:r>
              <a:rPr lang="en-US" b="0" i="0">
                <a:solidFill>
                  <a:srgbClr val="000000"/>
                </a:solidFill>
                <a:effectLst/>
                <a:latin typeface="+mn-lt"/>
              </a:rPr>
              <a:t>CVCC </a:t>
            </a:r>
            <a:r>
              <a:rPr lang="en-US" b="0">
                <a:latin typeface="+mn-lt"/>
              </a:rPr>
              <a:t> pattern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Reading and spelling of </a:t>
            </a:r>
            <a:r>
              <a:rPr lang="en-US" b="0" i="0">
                <a:solidFill>
                  <a:srgbClr val="000000"/>
                </a:solidFill>
                <a:effectLst/>
                <a:latin typeface="+mn-lt"/>
              </a:rPr>
              <a:t>CVCC </a:t>
            </a:r>
            <a:r>
              <a:rPr lang="en-US" b="0">
                <a:latin typeface="+mn-lt"/>
              </a:rPr>
              <a:t> words is introduced in this phase so this activity will focus on students working with this word type orally.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Although this is an oral activity, you can write each word on the class whiteboard during both the I do and We do sections to support students’ understanding.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When demonstrating, it is important to isolate and highlight the two adjacent consonant sounds at the end of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endParaRPr>
          </a:p>
          <a:p>
            <a:r>
              <a:rPr lang="en-US" b="0">
                <a:latin typeface="+mn-lt"/>
              </a:rPr>
              <a:t>Tell students that you will:</a:t>
            </a:r>
          </a:p>
          <a:p>
            <a:pPr marL="171450" indent="-171450">
              <a:buFont typeface="Arial" panose="020B0604020202020204" pitchFamily="34" charset="0"/>
              <a:buChar char="•"/>
            </a:pPr>
            <a:r>
              <a:rPr lang="en-US" b="0">
                <a:latin typeface="+mn-lt"/>
              </a:rPr>
              <a:t>say a word that has two consonant sounds at the end</a:t>
            </a:r>
          </a:p>
          <a:p>
            <a:pPr marL="171450" indent="-171450">
              <a:buFont typeface="Arial" panose="020B0604020202020204" pitchFamily="34" charset="0"/>
              <a:buChar char="•"/>
            </a:pPr>
            <a:r>
              <a:rPr lang="en-US" b="0">
                <a:latin typeface="+mn-lt"/>
              </a:rPr>
              <a:t>swap the two sounds at the </a:t>
            </a:r>
            <a:r>
              <a:rPr lang="en-US" b="0" i="0">
                <a:latin typeface="+mn-lt"/>
              </a:rPr>
              <a:t>beginning</a:t>
            </a:r>
            <a:r>
              <a:rPr lang="en-US" b="0">
                <a:latin typeface="+mn-lt"/>
              </a:rPr>
              <a:t> of the word to make a new word</a:t>
            </a:r>
          </a:p>
          <a:p>
            <a:pPr marL="171450" indent="-171450">
              <a:buFont typeface="Arial" panose="020B0604020202020204" pitchFamily="34" charset="0"/>
              <a:buChar char="•"/>
            </a:pPr>
            <a:r>
              <a:rPr lang="en-US" b="0">
                <a:latin typeface="+mn-lt"/>
              </a:rPr>
              <a:t>blend the sounds in the word to read the new word.</a:t>
            </a:r>
          </a:p>
          <a:p>
            <a:pPr marL="171450" indent="-171450">
              <a:buFont typeface="Arial" panose="020B0604020202020204" pitchFamily="34" charset="0"/>
              <a:buChar cha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Say: </a:t>
            </a:r>
            <a:r>
              <a:rPr lang="en-US" sz="1200" i="1">
                <a:effectLst/>
                <a:latin typeface="+mn-lt"/>
              </a:rPr>
              <a:t>It can be tricky to notice both sounds when there are two consonants next to each other. I will pay extra attention </a:t>
            </a:r>
            <a:r>
              <a:rPr lang="en-US" b="0" i="1">
                <a:latin typeface="+mn-lt"/>
              </a:rPr>
              <a:t>to the last two sounds.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Start with the word </a:t>
            </a:r>
            <a:r>
              <a:rPr lang="en-US" b="1">
                <a:latin typeface="+mn-lt"/>
              </a:rPr>
              <a:t>pond.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Say:</a:t>
            </a:r>
            <a:r>
              <a:rPr lang="en-US" b="1">
                <a:latin typeface="+mn-lt"/>
              </a:rPr>
              <a:t> </a:t>
            </a:r>
            <a:r>
              <a:rPr lang="en-US" b="1" i="1">
                <a:latin typeface="+mn-lt"/>
              </a:rPr>
              <a:t>pond</a:t>
            </a:r>
            <a:r>
              <a:rPr lang="en-US" b="0" i="1">
                <a:latin typeface="+mn-lt"/>
              </a:rPr>
              <a:t>.</a:t>
            </a:r>
            <a:endParaRPr lang="en-US" b="1" i="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Blend each sound. Say: </a:t>
            </a:r>
            <a:r>
              <a:rPr lang="en-US" b="0" i="1">
                <a:latin typeface="+mn-lt"/>
              </a:rPr>
              <a:t>/p/, /o/, /n/, /d/ </a:t>
            </a:r>
            <a:r>
              <a:rPr lang="en-US" b="1" i="1">
                <a:latin typeface="+mn-lt"/>
              </a:rPr>
              <a:t>pond</a:t>
            </a:r>
            <a:r>
              <a:rPr lang="en-US" b="0" i="1">
                <a:latin typeface="+mn-lt"/>
              </a:rPr>
              <a:t>.</a:t>
            </a:r>
            <a:endParaRPr lang="en-US" b="1"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Sound out and write </a:t>
            </a:r>
            <a:r>
              <a:rPr lang="en-US" b="1">
                <a:latin typeface="+mn-lt"/>
              </a:rPr>
              <a:t>pond</a:t>
            </a:r>
            <a:r>
              <a:rPr lang="en-US" b="0">
                <a:latin typeface="+mn-lt"/>
              </a:rPr>
              <a:t> on your class whiteboard.</a:t>
            </a:r>
            <a:endParaRPr lang="en-US"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Say: </a:t>
            </a:r>
            <a:r>
              <a:rPr lang="en-US" b="0" i="1">
                <a:latin typeface="+mn-lt"/>
              </a:rPr>
              <a:t>If we swap /p/, /o/ in </a:t>
            </a:r>
            <a:r>
              <a:rPr lang="en-US" b="1" i="1">
                <a:latin typeface="+mn-lt"/>
              </a:rPr>
              <a:t>pond</a:t>
            </a:r>
            <a:r>
              <a:rPr lang="en-US" b="0" i="1">
                <a:latin typeface="+mn-lt"/>
              </a:rPr>
              <a:t> to /s/, /a/ we have /s/, /a/, /n/, /d/, </a:t>
            </a:r>
            <a:r>
              <a:rPr lang="en-US" b="1" i="1">
                <a:latin typeface="+mn-lt"/>
              </a:rPr>
              <a:t>sand</a:t>
            </a:r>
            <a:r>
              <a:rPr lang="en-US" b="0" i="1">
                <a:latin typeface="+mn-lt"/>
              </a:rPr>
              <a:t>.</a:t>
            </a:r>
            <a:r>
              <a:rPr lang="en-US" b="0" i="1">
                <a:latin typeface="+mn-lt"/>
                <a:ea typeface="Calibri"/>
                <a:cs typeface="Calibri"/>
              </a:rPr>
              <a:t> </a:t>
            </a:r>
            <a:r>
              <a:rPr lang="en-US" b="0" i="1">
                <a:latin typeface="+mn-lt"/>
              </a:rPr>
              <a:t>I will swap </a:t>
            </a:r>
            <a:r>
              <a:rPr lang="en-US" b="1" i="1">
                <a:latin typeface="+mn-lt"/>
              </a:rPr>
              <a:t>p</a:t>
            </a:r>
            <a:r>
              <a:rPr lang="en-US" b="0" i="1">
                <a:latin typeface="+mn-lt"/>
              </a:rPr>
              <a:t> and </a:t>
            </a:r>
            <a:r>
              <a:rPr lang="en-US" b="1" i="1">
                <a:latin typeface="+mn-lt"/>
              </a:rPr>
              <a:t>o </a:t>
            </a:r>
            <a:r>
              <a:rPr lang="en-US" b="0" i="1">
                <a:latin typeface="+mn-lt"/>
              </a:rPr>
              <a:t>to </a:t>
            </a:r>
            <a:r>
              <a:rPr lang="en-US" b="1" i="1">
                <a:latin typeface="+mn-lt"/>
              </a:rPr>
              <a:t>s</a:t>
            </a:r>
            <a:r>
              <a:rPr lang="en-US" b="0" i="1">
                <a:latin typeface="+mn-lt"/>
              </a:rPr>
              <a:t> and </a:t>
            </a:r>
            <a:r>
              <a:rPr lang="en-US" b="1" i="1">
                <a:latin typeface="+mn-lt"/>
              </a:rPr>
              <a:t>a</a:t>
            </a:r>
            <a:r>
              <a:rPr lang="en-US" b="0" i="1">
                <a:latin typeface="+mn-lt"/>
              </a:rPr>
              <a:t>.</a:t>
            </a:r>
            <a:br>
              <a:rPr lang="en-US" b="0" i="1">
                <a:latin typeface="+mn-lt"/>
                <a:ea typeface="Calibri"/>
                <a:cs typeface="Calibri"/>
              </a:rPr>
            </a:br>
            <a:r>
              <a:rPr lang="en-US" b="0">
                <a:latin typeface="+mn-lt"/>
              </a:rPr>
              <a:t>Rub out and replace the first two letters on your class whiteboard.</a:t>
            </a:r>
            <a:endParaRPr lang="en-US"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Say: </a:t>
            </a:r>
            <a:r>
              <a:rPr lang="en-US" b="0" i="1">
                <a:latin typeface="+mn-lt"/>
              </a:rPr>
              <a:t>Now I have the word /s/, /a/, /n/, /d/, </a:t>
            </a:r>
            <a:r>
              <a:rPr lang="en-US" b="1" i="1">
                <a:latin typeface="+mn-lt"/>
              </a:rPr>
              <a:t>sand</a:t>
            </a:r>
            <a:r>
              <a:rPr lang="en-US" b="0" i="1">
                <a:latin typeface="+mn-lt"/>
              </a:rPr>
              <a:t>.</a:t>
            </a:r>
            <a:endParaRPr lang="en-US" b="0" i="1">
              <a:latin typeface="+mn-lt"/>
              <a:ea typeface="Calibri"/>
              <a:cs typeface="Calibri"/>
            </a:endParaRPr>
          </a:p>
          <a:p>
            <a:pPr marL="0" indent="0">
              <a:buFont typeface="Arial" panose="020B0604020202020204" pitchFamily="34" charset="0"/>
              <a:buNone/>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Repeat with the following word pairs: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de</a:t>
            </a:r>
            <a:r>
              <a:rPr lang="en-US" b="0">
                <a:latin typeface="+mn-lt"/>
              </a:rPr>
              <a:t>sk</a:t>
            </a:r>
            <a:r>
              <a:rPr lang="en-AU" sz="1200">
                <a:effectLst/>
                <a:latin typeface="+mn-lt"/>
                <a:ea typeface="Calibri" panose="020F0502020204030204" pitchFamily="34" charset="0"/>
              </a:rPr>
              <a:t>–</a:t>
            </a:r>
            <a:r>
              <a:rPr lang="en-US" b="0">
                <a:latin typeface="+mn-lt"/>
              </a:rPr>
              <a:t> </a:t>
            </a:r>
            <a:r>
              <a:rPr lang="en-US" b="1">
                <a:latin typeface="+mn-lt"/>
              </a:rPr>
              <a:t>ri</a:t>
            </a:r>
            <a:r>
              <a:rPr lang="en-US" b="0">
                <a:latin typeface="+mn-lt"/>
              </a:rPr>
              <a:t>sk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we</a:t>
            </a:r>
            <a:r>
              <a:rPr lang="en-US" b="0">
                <a:latin typeface="+mn-lt"/>
              </a:rPr>
              <a:t>nt </a:t>
            </a:r>
            <a:r>
              <a:rPr lang="en-AU" sz="1200">
                <a:effectLst/>
                <a:latin typeface="+mn-lt"/>
                <a:ea typeface="Calibri" panose="020F0502020204030204" pitchFamily="34" charset="0"/>
              </a:rPr>
              <a:t>–</a:t>
            </a:r>
            <a:r>
              <a:rPr lang="en-US" b="0">
                <a:latin typeface="+mn-lt"/>
              </a:rPr>
              <a:t> </a:t>
            </a:r>
            <a:r>
              <a:rPr lang="en-US" b="1">
                <a:latin typeface="+mn-lt"/>
              </a:rPr>
              <a:t>hu</a:t>
            </a:r>
            <a:r>
              <a:rPr lang="en-US" b="0">
                <a:latin typeface="+mn-lt"/>
              </a:rPr>
              <a:t>nt</a:t>
            </a: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cu</a:t>
            </a:r>
            <a:r>
              <a:rPr lang="en-US" b="0">
                <a:latin typeface="+mn-lt"/>
              </a:rPr>
              <a:t>sp </a:t>
            </a:r>
            <a:r>
              <a:rPr lang="en-AU" sz="1200">
                <a:effectLst/>
                <a:latin typeface="+mn-lt"/>
                <a:ea typeface="Calibri" panose="020F0502020204030204" pitchFamily="34" charset="0"/>
              </a:rPr>
              <a:t>–</a:t>
            </a:r>
            <a:r>
              <a:rPr lang="en-US" b="0">
                <a:latin typeface="+mn-lt"/>
              </a:rPr>
              <a:t> </a:t>
            </a:r>
            <a:r>
              <a:rPr lang="en-US" b="1">
                <a:latin typeface="+mn-lt"/>
              </a:rPr>
              <a:t>li</a:t>
            </a:r>
            <a:r>
              <a:rPr lang="en-US" b="0">
                <a:latin typeface="+mn-lt"/>
              </a:rPr>
              <a:t>sp</a:t>
            </a:r>
            <a:endParaRPr lang="en-US" b="1">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3375587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We do</a:t>
            </a:r>
            <a:endParaRPr lang="en-US" b="1">
              <a:latin typeface="+mn-lt"/>
              <a:ea typeface="Calibri"/>
              <a:cs typeface="Calibri"/>
            </a:endParaRPr>
          </a:p>
          <a:p>
            <a:endParaRPr lang="en-US" b="1">
              <a:latin typeface="+mn-lt"/>
            </a:endParaRPr>
          </a:p>
          <a:p>
            <a:r>
              <a:rPr lang="en-US" b="1">
                <a:latin typeface="+mn-lt"/>
              </a:rPr>
              <a:t>Swap it, blend it (words ending in adjacent consonants): </a:t>
            </a:r>
            <a:r>
              <a:rPr lang="en-US" b="0" i="0">
                <a:solidFill>
                  <a:srgbClr val="000000"/>
                </a:solidFill>
                <a:effectLst/>
                <a:latin typeface="+mn-lt"/>
              </a:rPr>
              <a:t>blending of final adjacent consonants by substituting initial sounds in CVCC words</a:t>
            </a:r>
            <a:endParaRPr lang="en-US" b="0">
              <a:latin typeface="+mn-lt"/>
            </a:endParaRPr>
          </a:p>
          <a:p>
            <a:endParaRPr lang="en-US" b="0">
              <a:latin typeface="+mn-lt"/>
            </a:endParaRPr>
          </a:p>
          <a:p>
            <a:r>
              <a:rPr lang="en-US" b="0">
                <a:latin typeface="+mn-lt"/>
              </a:rPr>
              <a:t>Ask students to join in saying and swapping the sounds. You will demonstrate the spelling* of each word by writing it on the class whiteboard.</a:t>
            </a:r>
            <a:endParaRPr lang="en-US"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Start with the word </a:t>
            </a:r>
            <a:r>
              <a:rPr lang="en-US" b="1">
                <a:latin typeface="+mn-lt"/>
              </a:rPr>
              <a:t>soft</a:t>
            </a:r>
            <a:r>
              <a:rPr lang="en-US" b="0">
                <a:latin typeface="+mn-lt"/>
              </a:rPr>
              <a:t>. </a:t>
            </a:r>
            <a:endParaRPr lang="en-US"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Support students to blend each sound:</a:t>
            </a:r>
            <a:r>
              <a:rPr lang="en-US" b="0" i="0">
                <a:latin typeface="+mn-lt"/>
                <a:ea typeface="Calibri"/>
                <a:cs typeface="Calibri"/>
              </a:rPr>
              <a:t> </a:t>
            </a:r>
            <a:r>
              <a:rPr lang="en-US" b="1" i="1">
                <a:latin typeface="+mn-lt"/>
              </a:rPr>
              <a:t>soft</a:t>
            </a:r>
            <a:r>
              <a:rPr lang="en-US" b="0" i="1">
                <a:latin typeface="+mn-lt"/>
              </a:rPr>
              <a:t>, /s/, /o/, /f/, /t/, </a:t>
            </a:r>
            <a:r>
              <a:rPr lang="en-US" b="1" i="1">
                <a:latin typeface="+mn-lt"/>
              </a:rPr>
              <a:t>soft</a:t>
            </a:r>
            <a:r>
              <a:rPr lang="en-US" b="0" i="1">
                <a:latin typeface="+mn-lt"/>
              </a:rPr>
              <a:t>.*</a:t>
            </a:r>
            <a:endParaRPr lang="en-US" b="1"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Demonstrate sounding out and writing </a:t>
            </a:r>
            <a:r>
              <a:rPr lang="en-US" b="1" i="0">
                <a:latin typeface="+mn-lt"/>
              </a:rPr>
              <a:t>soft</a:t>
            </a:r>
            <a:r>
              <a:rPr lang="en-US" b="0" i="0">
                <a:latin typeface="+mn-lt"/>
              </a:rPr>
              <a:t> </a:t>
            </a:r>
            <a:r>
              <a:rPr lang="en-US" b="0">
                <a:latin typeface="+mn-lt"/>
              </a:rPr>
              <a:t>on your class whiteboard:</a:t>
            </a:r>
            <a:br>
              <a:rPr lang="en-US" b="0" i="0">
                <a:latin typeface="+mn-lt"/>
                <a:ea typeface="Calibri"/>
                <a:cs typeface="Calibri"/>
              </a:rPr>
            </a:br>
            <a:r>
              <a:rPr lang="en-US" b="0" i="1">
                <a:latin typeface="+mn-lt"/>
              </a:rPr>
              <a:t>/s/, /o/, /f/, /t/, </a:t>
            </a:r>
            <a:r>
              <a:rPr lang="en-US" b="1" i="1">
                <a:latin typeface="+mn-lt"/>
              </a:rPr>
              <a:t>soft</a:t>
            </a:r>
            <a:r>
              <a:rPr lang="en-US" b="0" i="1">
                <a:latin typeface="+mn-lt"/>
              </a:rPr>
              <a:t>.</a:t>
            </a:r>
            <a:endParaRPr lang="en-US" b="1"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Say: </a:t>
            </a:r>
            <a:r>
              <a:rPr lang="en-US" b="0" i="1">
                <a:latin typeface="+mn-lt"/>
              </a:rPr>
              <a:t>If we swap /s/, /o/ in </a:t>
            </a:r>
            <a:r>
              <a:rPr lang="en-US" b="1" i="1">
                <a:latin typeface="+mn-lt"/>
              </a:rPr>
              <a:t>soft </a:t>
            </a:r>
            <a:r>
              <a:rPr lang="en-US" b="0" i="1">
                <a:latin typeface="+mn-lt"/>
              </a:rPr>
              <a:t>to /l/, /e/, what word will we have? </a:t>
            </a:r>
            <a:br>
              <a:rPr lang="en-US" b="0" i="1">
                <a:latin typeface="+mn-lt"/>
                <a:ea typeface="Calibri"/>
                <a:cs typeface="Calibri"/>
              </a:rPr>
            </a:br>
            <a:r>
              <a:rPr lang="en-US" b="0" i="0">
                <a:latin typeface="+mn-lt"/>
              </a:rPr>
              <a:t>Students: </a:t>
            </a:r>
            <a:r>
              <a:rPr lang="en-US" b="0" i="1">
                <a:latin typeface="+mn-lt"/>
              </a:rPr>
              <a:t>/l/, /e/, /f/, /t/, </a:t>
            </a:r>
            <a:r>
              <a:rPr lang="en-US" b="1" i="1">
                <a:latin typeface="+mn-lt"/>
              </a:rPr>
              <a:t>left</a:t>
            </a:r>
            <a:r>
              <a:rPr lang="en-US" b="0" i="1">
                <a:latin typeface="+mn-lt"/>
              </a:rPr>
              <a:t>.*</a:t>
            </a:r>
            <a:endParaRPr lang="en-US" b="0"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Demonstrate rubbing out and replacing the first two letters on your class whiteboard to write</a:t>
            </a:r>
            <a:r>
              <a:rPr lang="en-US" b="0" i="0">
                <a:latin typeface="+mn-lt"/>
              </a:rPr>
              <a:t> </a:t>
            </a:r>
            <a:r>
              <a:rPr lang="en-US" b="1" i="0">
                <a:latin typeface="+mn-lt"/>
              </a:rPr>
              <a:t>left</a:t>
            </a:r>
            <a:r>
              <a:rPr lang="en-US" b="0" i="1">
                <a:latin typeface="+mn-lt"/>
              </a:rPr>
              <a:t>.</a:t>
            </a:r>
            <a:endParaRPr lang="en-US"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Point to the letters on the class whiteboard and support students to say: </a:t>
            </a:r>
            <a:r>
              <a:rPr lang="en-US" b="0" i="1">
                <a:latin typeface="+mn-lt"/>
              </a:rPr>
              <a:t>/l/, /e/, /f/, /t/, </a:t>
            </a:r>
            <a:r>
              <a:rPr lang="en-US" b="1" i="1">
                <a:latin typeface="+mn-lt"/>
              </a:rPr>
              <a:t>left</a:t>
            </a:r>
            <a:r>
              <a:rPr lang="en-US" b="0" i="1">
                <a:latin typeface="+mn-lt"/>
              </a:rPr>
              <a:t>.</a:t>
            </a:r>
            <a:endParaRPr lang="en-US" b="0" i="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Repeat with the following word pairs:</a:t>
            </a:r>
            <a:endParaRPr lang="en-US"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ze</a:t>
            </a:r>
            <a:r>
              <a:rPr lang="en-US" b="0">
                <a:latin typeface="+mn-lt"/>
              </a:rPr>
              <a:t>st – </a:t>
            </a:r>
            <a:r>
              <a:rPr lang="en-US" b="1">
                <a:latin typeface="+mn-lt"/>
              </a:rPr>
              <a:t>co</a:t>
            </a:r>
            <a:r>
              <a:rPr lang="en-US" b="0">
                <a:latin typeface="+mn-lt"/>
              </a:rPr>
              <a:t>st</a:t>
            </a:r>
            <a:endParaRPr lang="en-US" b="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ho</a:t>
            </a:r>
            <a:r>
              <a:rPr lang="en-US" b="0">
                <a:latin typeface="+mn-lt"/>
              </a:rPr>
              <a:t>lt – </a:t>
            </a:r>
            <a:r>
              <a:rPr lang="en-US" b="1">
                <a:latin typeface="+mn-lt"/>
              </a:rPr>
              <a:t>be</a:t>
            </a:r>
            <a:r>
              <a:rPr lang="en-US" b="0">
                <a:latin typeface="+mn-lt"/>
              </a:rPr>
              <a:t>lt </a:t>
            </a:r>
            <a:endParaRPr lang="en-US" b="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bu</a:t>
            </a:r>
            <a:r>
              <a:rPr lang="en-US" b="0">
                <a:latin typeface="+mn-lt"/>
              </a:rPr>
              <a:t>mp – </a:t>
            </a:r>
            <a:r>
              <a:rPr lang="en-US" b="1">
                <a:latin typeface="+mn-lt"/>
              </a:rPr>
              <a:t>la</a:t>
            </a:r>
            <a:r>
              <a:rPr lang="en-US" b="0">
                <a:latin typeface="+mn-lt"/>
              </a:rPr>
              <a:t>mp</a:t>
            </a:r>
            <a:endParaRPr lang="en-US" b="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*If some students are already working with CVCC words you may choose to have them write the word on their mini-whiteboard as well. </a:t>
            </a:r>
            <a:endParaRPr lang="en-US" b="0">
              <a:latin typeface="+mn-lt"/>
              <a:ea typeface="Calibri"/>
              <a:cs typeface="Calibri"/>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9064447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Set learning intention and success criteria</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a:effectLst/>
                <a:latin typeface="+mn-lt"/>
                <a:ea typeface="Times New Roman" panose="02020603050405020304" pitchFamily="18" charset="0"/>
              </a:rPr>
              <a:t>ss</a:t>
            </a:r>
            <a:r>
              <a:rPr lang="en-AU" sz="1200" kern="1200">
                <a:effectLst/>
                <a:latin typeface="+mn-lt"/>
                <a:ea typeface="Times New Roman" panose="02020603050405020304" pitchFamily="18" charset="0"/>
              </a:rPr>
              <a:t> making a /s/ sound. </a:t>
            </a:r>
          </a:p>
          <a:p>
            <a:endParaRPr lang="en-AU" sz="1200">
              <a:effectLst/>
              <a:latin typeface="+mn-lt"/>
              <a:ea typeface="Times New Roman" panose="02020603050405020304" pitchFamily="18" charset="0"/>
            </a:endParaRPr>
          </a:p>
          <a:p>
            <a:r>
              <a:rPr lang="en-US" sz="1200" b="1" i="0" u="none" strike="noStrike" baseline="0">
                <a:solidFill>
                  <a:srgbClr val="000000"/>
                </a:solidFill>
                <a:latin typeface="+mn-lt"/>
              </a:rPr>
              <a:t>Spelling </a:t>
            </a:r>
            <a:r>
              <a:rPr lang="en-US" sz="1200" b="1" i="0" u="none" strike="noStrike" baseline="0" err="1">
                <a:solidFill>
                  <a:srgbClr val="000000"/>
                </a:solidFill>
                <a:latin typeface="+mn-lt"/>
              </a:rPr>
              <a:t>generalisation</a:t>
            </a:r>
            <a:endParaRPr lang="en-US" sz="1200" b="0" i="0" u="none" strike="noStrike" baseline="0">
              <a:solidFill>
                <a:srgbClr val="000000"/>
              </a:solidFill>
              <a:latin typeface="+mn-lt"/>
            </a:endParaRPr>
          </a:p>
          <a:p>
            <a:pPr marL="0" indent="-172800">
              <a:buFont typeface="Arial" panose="020B0604020202020204" pitchFamily="34" charset="0"/>
              <a:buChar char="•"/>
            </a:pPr>
            <a:r>
              <a:rPr lang="en-US" sz="1200" b="0" i="0" u="none" strike="noStrike" baseline="0">
                <a:solidFill>
                  <a:srgbClr val="000000"/>
                </a:solidFill>
                <a:latin typeface="+mn-lt"/>
              </a:rPr>
              <a:t>When a one-syllable word ends in </a:t>
            </a:r>
            <a:r>
              <a:rPr lang="en-US" sz="1200" b="1" i="0" u="none" strike="noStrike" baseline="0">
                <a:solidFill>
                  <a:srgbClr val="000000"/>
                </a:solidFill>
                <a:latin typeface="+mn-lt"/>
              </a:rPr>
              <a:t>f</a:t>
            </a:r>
            <a:r>
              <a:rPr lang="en-US" sz="1200" b="0" i="0" u="none" strike="noStrike" baseline="0">
                <a:solidFill>
                  <a:srgbClr val="000000"/>
                </a:solidFill>
                <a:latin typeface="+mn-lt"/>
              </a:rPr>
              <a:t>,</a:t>
            </a:r>
            <a:r>
              <a:rPr lang="en-US" sz="1200" b="1" i="0" u="none" strike="noStrike" baseline="0">
                <a:solidFill>
                  <a:srgbClr val="000000"/>
                </a:solidFill>
                <a:latin typeface="+mn-lt"/>
              </a:rPr>
              <a:t> l</a:t>
            </a:r>
            <a:r>
              <a:rPr lang="en-US" sz="1200" b="0" i="0" u="none" strike="noStrike" baseline="0">
                <a:solidFill>
                  <a:srgbClr val="000000"/>
                </a:solidFill>
                <a:latin typeface="+mn-lt"/>
              </a:rPr>
              <a:t>,</a:t>
            </a:r>
            <a:r>
              <a:rPr lang="en-US" sz="1200" b="1" i="0" u="none" strike="noStrike" baseline="0">
                <a:solidFill>
                  <a:srgbClr val="000000"/>
                </a:solidFill>
                <a:latin typeface="+mn-lt"/>
              </a:rPr>
              <a:t> s </a:t>
            </a:r>
            <a:r>
              <a:rPr lang="en-US" sz="1200" b="0" i="0" u="none" strike="noStrike" baseline="0">
                <a:solidFill>
                  <a:srgbClr val="000000"/>
                </a:solidFill>
                <a:latin typeface="+mn-lt"/>
              </a:rPr>
              <a:t>or </a:t>
            </a:r>
            <a:r>
              <a:rPr lang="en-US" sz="1200" b="1" i="0" u="none" strike="noStrike" baseline="0">
                <a:solidFill>
                  <a:srgbClr val="000000"/>
                </a:solidFill>
                <a:latin typeface="+mn-lt"/>
              </a:rPr>
              <a:t>z</a:t>
            </a:r>
            <a:r>
              <a:rPr lang="en-US" sz="1200" b="0" i="0" u="none" strike="noStrike" baseline="0">
                <a:solidFill>
                  <a:srgbClr val="000000"/>
                </a:solidFill>
                <a:latin typeface="+mn-lt"/>
              </a:rPr>
              <a:t> after a short vowel, the final consonant is doubled. </a:t>
            </a:r>
          </a:p>
          <a:p>
            <a:pPr marL="0" indent="-172800">
              <a:buFont typeface="Arial" panose="020B0604020202020204" pitchFamily="34" charset="0"/>
              <a:buChar char="•"/>
            </a:pPr>
            <a:r>
              <a:rPr lang="en-US" sz="1200" b="0" i="0" u="none" strike="noStrike" baseline="0">
                <a:solidFill>
                  <a:srgbClr val="000000"/>
                </a:solidFill>
                <a:latin typeface="+mn-lt"/>
              </a:rPr>
              <a:t>This pattern can be remembered using the word ‘</a:t>
            </a:r>
            <a:r>
              <a:rPr lang="en-US" sz="1200" b="1" i="0" u="none" strike="noStrike" baseline="0">
                <a:solidFill>
                  <a:srgbClr val="000000"/>
                </a:solidFill>
                <a:latin typeface="+mn-lt"/>
              </a:rPr>
              <a:t>floss</a:t>
            </a:r>
            <a:r>
              <a:rPr lang="en-US" sz="1200" b="0" i="0" u="none" strike="noStrike" baseline="0">
                <a:solidFill>
                  <a:srgbClr val="000000"/>
                </a:solidFill>
                <a:latin typeface="+mn-lt"/>
              </a:rPr>
              <a:t>’.</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here</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learned.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a:effectLst/>
              <a:latin typeface="+mn-lt"/>
              <a:ea typeface="Times New Roman" panose="02020603050405020304" pitchFamily="18" charset="0"/>
            </a:endParaRP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Note: When spelling an irregular word orally, say the letter names aloud, grouping the letter names together according to the sounds in the word, for example, </a:t>
            </a:r>
            <a:r>
              <a:rPr lang="en-US" b="1">
                <a:latin typeface="+mn-lt"/>
              </a:rPr>
              <a:t>h-ere </a:t>
            </a:r>
            <a:r>
              <a:rPr lang="en-US" b="0">
                <a:latin typeface="+mn-lt"/>
              </a:rPr>
              <a:t>spells </a:t>
            </a:r>
            <a:r>
              <a:rPr lang="en-US" b="1">
                <a:latin typeface="+mn-lt"/>
              </a:rPr>
              <a:t>here</a:t>
            </a:r>
            <a:r>
              <a:rPr lang="en-US" b="0">
                <a:latin typeface="+mn-lt"/>
              </a:rPr>
              <a:t>.</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Use this slide to introduce the </a:t>
            </a:r>
            <a:r>
              <a:rPr lang="en-US" b="1" dirty="0">
                <a:latin typeface="+mn-lt"/>
              </a:rPr>
              <a:t>floss spelling </a:t>
            </a:r>
            <a:r>
              <a:rPr lang="en-US" b="1" dirty="0" err="1">
                <a:latin typeface="+mn-lt"/>
              </a:rPr>
              <a:t>generalisation</a:t>
            </a:r>
            <a:r>
              <a:rPr lang="en-US" dirty="0">
                <a:latin typeface="+mn-lt"/>
              </a:rPr>
              <a:t>: W</a:t>
            </a:r>
            <a:r>
              <a:rPr lang="en-US" sz="1200" b="0" i="0" u="none" strike="noStrike" baseline="0" dirty="0">
                <a:solidFill>
                  <a:srgbClr val="000000"/>
                </a:solidFill>
                <a:latin typeface="+mn-lt"/>
              </a:rPr>
              <a:t>hen a one-syllable word ends in </a:t>
            </a:r>
            <a:r>
              <a:rPr lang="en-US" sz="1200" b="1" i="0" u="none" strike="noStrike" baseline="0" dirty="0">
                <a:solidFill>
                  <a:srgbClr val="000000"/>
                </a:solidFill>
                <a:latin typeface="+mn-lt"/>
              </a:rPr>
              <a:t>f</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l</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s </a:t>
            </a:r>
            <a:r>
              <a:rPr lang="en-US" sz="1200" b="0" i="0" u="none" strike="noStrike" baseline="0" dirty="0">
                <a:solidFill>
                  <a:srgbClr val="000000"/>
                </a:solidFill>
                <a:latin typeface="+mn-lt"/>
              </a:rPr>
              <a:t>or </a:t>
            </a:r>
            <a:r>
              <a:rPr lang="en-US" sz="1200" b="1" i="0" u="none" strike="noStrike" baseline="0" dirty="0">
                <a:solidFill>
                  <a:srgbClr val="000000"/>
                </a:solidFill>
                <a:latin typeface="+mn-lt"/>
              </a:rPr>
              <a:t>z</a:t>
            </a:r>
            <a:r>
              <a:rPr lang="en-US" sz="1200" b="0" i="0" u="none" strike="noStrike" baseline="0" dirty="0">
                <a:solidFill>
                  <a:srgbClr val="000000"/>
                </a:solidFill>
                <a:latin typeface="+mn-lt"/>
              </a:rPr>
              <a:t> after a short vowel sound, the final consonant is doubled.</a:t>
            </a: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Explain to students that this spelling generalisation will help them remember when to use some new ways to spell sounds they know.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This is a picture of fairy floss. The word written next to it is </a:t>
            </a:r>
            <a:r>
              <a:rPr lang="en-AU" b="1" i="1" dirty="0">
                <a:latin typeface="+mn-lt"/>
              </a:rPr>
              <a:t>floss.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a:latin typeface="+mn-lt"/>
              </a:rPr>
              <a:t>Floss</a:t>
            </a:r>
            <a:r>
              <a:rPr lang="en-AU" i="1" dirty="0">
                <a:latin typeface="+mn-lt"/>
              </a:rPr>
              <a:t> is a one-syllable word. It has the short vowel sound /o/ followed by the consonant sound /s/.</a:t>
            </a:r>
          </a:p>
          <a:p>
            <a:pPr marL="0" indent="-172800">
              <a:buFont typeface="Arial" panose="020B0604020202020204" pitchFamily="34" charset="0"/>
              <a:buChar char="•"/>
            </a:pPr>
            <a:r>
              <a:rPr lang="en-AU" i="1" dirty="0">
                <a:latin typeface="+mn-lt"/>
              </a:rPr>
              <a:t>In the word </a:t>
            </a:r>
            <a:r>
              <a:rPr lang="en-AU" b="1" i="1" dirty="0">
                <a:latin typeface="+mn-lt"/>
              </a:rPr>
              <a:t>floss</a:t>
            </a:r>
            <a:r>
              <a:rPr lang="en-AU" i="1" dirty="0">
                <a:latin typeface="+mn-lt"/>
              </a:rPr>
              <a:t> we write </a:t>
            </a:r>
            <a:r>
              <a:rPr lang="en-AU" b="1" i="1" dirty="0">
                <a:latin typeface="+mn-lt"/>
              </a:rPr>
              <a:t>ss</a:t>
            </a:r>
            <a:r>
              <a:rPr lang="en-AU" i="1" dirty="0">
                <a:latin typeface="+mn-lt"/>
              </a:rPr>
              <a:t> instead of </a:t>
            </a:r>
            <a:r>
              <a:rPr lang="en-AU" b="1" i="1" dirty="0">
                <a:latin typeface="+mn-lt"/>
              </a:rPr>
              <a:t>s</a:t>
            </a:r>
            <a:r>
              <a:rPr lang="en-AU" i="1" dirty="0">
                <a:latin typeface="+mn-lt"/>
              </a:rPr>
              <a:t> because </a:t>
            </a:r>
            <a:r>
              <a:rPr lang="en-US" sz="1200" b="0" i="1" u="none" strike="noStrike" baseline="0" dirty="0">
                <a:solidFill>
                  <a:srgbClr val="000000"/>
                </a:solidFill>
                <a:latin typeface="+mn-lt"/>
              </a:rPr>
              <a:t>when a one-syllable word ends in </a:t>
            </a:r>
            <a:r>
              <a:rPr lang="en-US" sz="1200" b="1" i="1" u="none" strike="noStrike" baseline="0" dirty="0">
                <a:solidFill>
                  <a:srgbClr val="000000"/>
                </a:solidFill>
                <a:latin typeface="+mn-lt"/>
              </a:rPr>
              <a:t>f</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l</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s </a:t>
            </a:r>
            <a:r>
              <a:rPr lang="en-US" sz="1200" b="0" i="1" u="none" strike="noStrike" baseline="0" dirty="0">
                <a:solidFill>
                  <a:srgbClr val="000000"/>
                </a:solidFill>
                <a:latin typeface="+mn-lt"/>
              </a:rPr>
              <a:t>or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after a short vowel, the final consonant is doubled. </a:t>
            </a:r>
          </a:p>
          <a:p>
            <a:pPr marL="0" indent="-172800">
              <a:buFont typeface="Arial" panose="020B0604020202020204" pitchFamily="34" charset="0"/>
              <a:buChar char="•"/>
            </a:pPr>
            <a:r>
              <a:rPr lang="en-AU" i="1" dirty="0">
                <a:latin typeface="+mn-lt"/>
              </a:rPr>
              <a:t>The letters,</a:t>
            </a:r>
            <a:r>
              <a:rPr lang="en-US" sz="1200" b="1" i="1" u="none" strike="noStrike" baseline="0" dirty="0">
                <a:solidFill>
                  <a:srgbClr val="000000"/>
                </a:solidFill>
                <a:latin typeface="+mn-lt"/>
              </a:rPr>
              <a:t> f</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l </a:t>
            </a:r>
            <a:r>
              <a:rPr lang="en-US" sz="1200" b="0" i="1" u="none" strike="noStrike" baseline="0" dirty="0">
                <a:solidFill>
                  <a:srgbClr val="000000"/>
                </a:solidFill>
                <a:latin typeface="+mn-lt"/>
              </a:rPr>
              <a:t>and</a:t>
            </a:r>
            <a:r>
              <a:rPr lang="en-US" sz="1200" b="1" i="1" u="none" strike="noStrike" baseline="0" dirty="0">
                <a:solidFill>
                  <a:srgbClr val="000000"/>
                </a:solidFill>
                <a:latin typeface="+mn-lt"/>
              </a:rPr>
              <a:t> s </a:t>
            </a:r>
            <a:r>
              <a:rPr lang="en-US" sz="1200" b="0" i="1" u="none" strike="noStrike" baseline="0" dirty="0">
                <a:solidFill>
                  <a:srgbClr val="000000"/>
                </a:solidFill>
                <a:latin typeface="+mn-lt"/>
              </a:rPr>
              <a:t>are in the word </a:t>
            </a:r>
            <a:r>
              <a:rPr lang="en-US" sz="1200" b="1" i="1" u="none" strike="noStrike" baseline="0" dirty="0">
                <a:solidFill>
                  <a:srgbClr val="000000"/>
                </a:solidFill>
                <a:latin typeface="+mn-lt"/>
              </a:rPr>
              <a:t>floss</a:t>
            </a:r>
            <a:r>
              <a:rPr lang="en-US" sz="1200" b="0" i="1" u="none" strike="noStrike" baseline="0" dirty="0">
                <a:solidFill>
                  <a:srgbClr val="000000"/>
                </a:solidFill>
                <a:latin typeface="+mn-lt"/>
              </a:rPr>
              <a:t>. This can help us remember which letters to double. </a:t>
            </a:r>
          </a:p>
          <a:p>
            <a:pPr marL="0" indent="-172800">
              <a:buFont typeface="Arial" panose="020B0604020202020204" pitchFamily="34" charset="0"/>
              <a:buChar char="•"/>
            </a:pPr>
            <a:r>
              <a:rPr lang="en-US" sz="1200" b="0" i="1" u="none" strike="noStrike" baseline="0" dirty="0">
                <a:solidFill>
                  <a:srgbClr val="000000"/>
                </a:solidFill>
                <a:latin typeface="+mn-lt"/>
              </a:rPr>
              <a:t>The letter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is not in the word </a:t>
            </a:r>
            <a:r>
              <a:rPr lang="en-US" sz="1200" b="1" i="1" u="none" strike="noStrike" baseline="0" dirty="0">
                <a:solidFill>
                  <a:srgbClr val="000000"/>
                </a:solidFill>
                <a:latin typeface="+mn-lt"/>
              </a:rPr>
              <a:t>floss</a:t>
            </a:r>
            <a:r>
              <a:rPr lang="en-US" sz="1200" b="0" i="1" u="none" strike="noStrike" baseline="0" dirty="0">
                <a:solidFill>
                  <a:srgbClr val="000000"/>
                </a:solidFill>
                <a:latin typeface="+mn-lt"/>
              </a:rPr>
              <a:t>, but we also need to remember to include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The letter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is in the picture to help you remember this.</a:t>
            </a:r>
          </a:p>
          <a:p>
            <a:pPr marL="0" indent="-172800">
              <a:buFont typeface="Arial" panose="020B0604020202020204" pitchFamily="34" charset="0"/>
              <a:buChar char="•"/>
            </a:pPr>
            <a:r>
              <a:rPr lang="en-US" sz="1200" b="0" i="1" u="none" strike="noStrike" baseline="0" dirty="0">
                <a:solidFill>
                  <a:srgbClr val="000000"/>
                </a:solidFill>
                <a:latin typeface="+mn-lt"/>
              </a:rPr>
              <a:t>Today, we’re going to learn about and </a:t>
            </a:r>
            <a:r>
              <a:rPr lang="en-US" sz="1200" b="0" i="1" u="none" strike="noStrike" baseline="0" dirty="0" err="1">
                <a:solidFill>
                  <a:srgbClr val="000000"/>
                </a:solidFill>
                <a:latin typeface="+mn-lt"/>
              </a:rPr>
              <a:t>practise</a:t>
            </a:r>
            <a:r>
              <a:rPr lang="en-US" sz="1200" b="0" i="1" u="none" strike="noStrike" baseline="0" dirty="0">
                <a:solidFill>
                  <a:srgbClr val="000000"/>
                </a:solidFill>
                <a:latin typeface="+mn-lt"/>
              </a:rPr>
              <a:t> the double consonant, </a:t>
            </a:r>
            <a:r>
              <a:rPr lang="en-US" sz="1200" b="1" i="1" u="none" strike="noStrike" baseline="0" dirty="0">
                <a:solidFill>
                  <a:srgbClr val="000000"/>
                </a:solidFill>
                <a:latin typeface="+mn-lt"/>
              </a:rPr>
              <a:t>ss </a:t>
            </a:r>
            <a:r>
              <a:rPr lang="en-US" sz="1200" b="0" i="0" u="none" strike="noStrike" baseline="0" dirty="0">
                <a:solidFill>
                  <a:srgbClr val="000000"/>
                </a:solidFill>
                <a:latin typeface="+mn-lt"/>
              </a:rPr>
              <a:t>(say the letter name twice).</a:t>
            </a:r>
            <a:endParaRPr lang="en-US" b="0" i="0" dirty="0">
              <a:latin typeface="+mn-lt"/>
            </a:endParaRPr>
          </a:p>
          <a:p>
            <a:pPr marL="0" indent="0">
              <a:buFont typeface="Arial" panose="020B0604020202020204" pitchFamily="34" charset="0"/>
              <a:buNone/>
            </a:pPr>
            <a:endParaRPr lang="en-US" b="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Note: </a:t>
            </a:r>
            <a:r>
              <a:rPr lang="en-AU" b="0" dirty="0">
                <a:latin typeface="+mn-lt"/>
              </a:rPr>
              <a:t>The</a:t>
            </a:r>
            <a:r>
              <a:rPr lang="en-AU" b="1" dirty="0">
                <a:latin typeface="+mn-lt"/>
              </a:rPr>
              <a:t> floss </a:t>
            </a:r>
            <a:r>
              <a:rPr lang="en-AU" dirty="0">
                <a:latin typeface="+mn-lt"/>
              </a:rPr>
              <a:t>mnemonic can help students remember the </a:t>
            </a:r>
            <a:r>
              <a:rPr lang="en-US" b="0" dirty="0">
                <a:latin typeface="+mn-lt"/>
              </a:rPr>
              <a:t>floss spelling </a:t>
            </a:r>
            <a:r>
              <a:rPr lang="en-US" b="0" dirty="0" err="1">
                <a:latin typeface="+mn-lt"/>
              </a:rPr>
              <a:t>generalisation</a:t>
            </a:r>
            <a:r>
              <a:rPr lang="en-AU" dirty="0">
                <a:latin typeface="+mn-lt"/>
              </a:rPr>
              <a:t>. </a:t>
            </a:r>
            <a:r>
              <a:rPr lang="en-AU">
                <a:latin typeface="+mn-lt"/>
              </a:rPr>
              <a:t>You may like to print a copy of this slide for students to refer to in the classroom.</a:t>
            </a:r>
          </a:p>
          <a:p>
            <a:pPr marL="0" indent="0">
              <a:buFont typeface="Arial" panose="020B0604020202020204" pitchFamily="34" charset="0"/>
              <a:buNone/>
            </a:pPr>
            <a:endParaRPr lang="en-US" b="0" i="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Phonemic awareness review</a:t>
            </a:r>
          </a:p>
          <a:p>
            <a:endParaRPr lang="en-US" b="1">
              <a:latin typeface="+mn-lt"/>
            </a:endParaRPr>
          </a:p>
          <a:p>
            <a:r>
              <a:rPr lang="en-US" b="1">
                <a:latin typeface="+mn-lt"/>
              </a:rPr>
              <a:t>Swap it, blend it (words beginning with adjacent consonants): </a:t>
            </a:r>
            <a:r>
              <a:rPr lang="en-US" b="0" i="0">
                <a:solidFill>
                  <a:srgbClr val="000000"/>
                </a:solidFill>
                <a:effectLst/>
                <a:latin typeface="+mn-lt"/>
              </a:rPr>
              <a:t>blending of initial adjacent consonants by substituting final sounds in CCVC words</a:t>
            </a: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This phonemic awareness activity uses CCVC pattern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Reading and spelling of CCVC words is introduced in this phase so this activity will focus on students working with this word type orally.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This activity is an oral You do activity, but you can further support student learning by demonstrating the spelling* of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Start with the word </a:t>
            </a:r>
            <a:r>
              <a:rPr lang="en-US" b="1">
                <a:latin typeface="+mn-lt"/>
              </a:rPr>
              <a:t>glad</a:t>
            </a:r>
            <a:endParaRPr lang="en-US" b="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Students say: </a:t>
            </a:r>
            <a:r>
              <a:rPr lang="en-US" b="1" i="1">
                <a:latin typeface="+mn-lt"/>
              </a:rPr>
              <a:t>glad</a:t>
            </a:r>
            <a:r>
              <a:rPr lang="en-US" b="0">
                <a:latin typeface="+mn-lt"/>
              </a:rPr>
              <a:t>.</a:t>
            </a: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Have students sound out each sound: </a:t>
            </a:r>
            <a:r>
              <a:rPr lang="en-US" b="0" i="1">
                <a:latin typeface="+mn-lt"/>
              </a:rPr>
              <a:t>/g/, /l/, /a/, /d/ </a:t>
            </a:r>
            <a:r>
              <a:rPr lang="en-US" b="1" i="1">
                <a:latin typeface="+mn-lt"/>
              </a:rPr>
              <a:t>glad</a:t>
            </a:r>
            <a:r>
              <a:rPr lang="en-US" b="0" i="1">
                <a:latin typeface="+mn-lt"/>
              </a:rPr>
              <a:t>*</a:t>
            </a:r>
            <a:r>
              <a:rPr lang="en-US"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Demonstrate sounding out and writing </a:t>
            </a:r>
            <a:r>
              <a:rPr lang="en-US" b="1">
                <a:latin typeface="+mn-lt"/>
              </a:rPr>
              <a:t>glad</a:t>
            </a:r>
            <a:r>
              <a:rPr lang="en-US" b="0">
                <a:latin typeface="+mn-lt"/>
              </a:rPr>
              <a:t> on your class whiteboard.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Ask students to swap /a/, /d/ in</a:t>
            </a:r>
            <a:r>
              <a:rPr lang="en-US" b="1">
                <a:latin typeface="+mn-lt"/>
              </a:rPr>
              <a:t> glad </a:t>
            </a:r>
            <a:r>
              <a:rPr lang="en-US" b="0">
                <a:latin typeface="+mn-lt"/>
              </a:rPr>
              <a:t>to /u/, /m/.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Students say: </a:t>
            </a:r>
            <a:r>
              <a:rPr lang="en-US" b="0" i="1">
                <a:latin typeface="+mn-lt"/>
              </a:rPr>
              <a:t>/g/, /l/, /u/, /m/ </a:t>
            </a:r>
            <a:r>
              <a:rPr lang="en-US" b="1" i="1">
                <a:latin typeface="+mn-lt"/>
              </a:rPr>
              <a:t>glum</a:t>
            </a:r>
            <a:r>
              <a:rPr lang="en-US" b="0" i="1">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Demonstrate rubbing out and replacing the first two letters on your class 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Sound out and read the word </a:t>
            </a:r>
            <a:r>
              <a:rPr lang="en-US" b="1">
                <a:latin typeface="+mn-lt"/>
              </a:rPr>
              <a:t>glum.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Repeat with the following word pairs: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sn</a:t>
            </a:r>
            <a:r>
              <a:rPr lang="en-US" b="1">
                <a:latin typeface="+mn-lt"/>
              </a:rPr>
              <a:t>ub </a:t>
            </a:r>
            <a:r>
              <a:rPr lang="en-US" b="0">
                <a:latin typeface="+mn-lt"/>
              </a:rPr>
              <a:t>–</a:t>
            </a:r>
            <a:r>
              <a:rPr lang="en-US" b="1">
                <a:latin typeface="+mn-lt"/>
              </a:rPr>
              <a:t> </a:t>
            </a:r>
            <a:r>
              <a:rPr lang="en-US" b="0">
                <a:latin typeface="+mn-lt"/>
              </a:rPr>
              <a:t>sn</a:t>
            </a:r>
            <a:r>
              <a:rPr lang="en-US" b="1">
                <a:latin typeface="+mn-lt"/>
              </a:rPr>
              <a:t>ip</a:t>
            </a:r>
            <a:endParaRPr lang="en-US" b="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cl</a:t>
            </a:r>
            <a:r>
              <a:rPr lang="en-US" b="1">
                <a:latin typeface="+mn-lt"/>
              </a:rPr>
              <a:t>ap</a:t>
            </a:r>
            <a:r>
              <a:rPr lang="en-US" b="0">
                <a:latin typeface="+mn-lt"/>
              </a:rPr>
              <a:t> – cl</a:t>
            </a:r>
            <a:r>
              <a:rPr lang="en-US" b="1">
                <a:latin typeface="+mn-lt"/>
              </a:rPr>
              <a:t>ub</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dr</a:t>
            </a:r>
            <a:r>
              <a:rPr lang="en-US" b="1">
                <a:latin typeface="+mn-lt"/>
              </a:rPr>
              <a:t>op </a:t>
            </a:r>
            <a:r>
              <a:rPr lang="en-US" b="0">
                <a:latin typeface="+mn-lt"/>
              </a:rPr>
              <a:t>–</a:t>
            </a:r>
            <a:r>
              <a:rPr lang="en-US" b="1">
                <a:latin typeface="+mn-lt"/>
              </a:rPr>
              <a:t> </a:t>
            </a:r>
            <a:r>
              <a:rPr lang="en-US" b="0">
                <a:latin typeface="+mn-lt"/>
              </a:rPr>
              <a:t>dr</a:t>
            </a:r>
            <a:r>
              <a:rPr lang="en-US" b="1">
                <a:latin typeface="+mn-lt"/>
              </a:rPr>
              <a:t>ag</a:t>
            </a:r>
            <a:endParaRPr lang="en-US" b="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*If some students are already working with CCVC words you may choose to have them write the word on their mini-whiteboard as well.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994516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tracing over the letters on the large screen while saying the target sound </a:t>
            </a:r>
            <a:r>
              <a:rPr lang="en-US">
                <a:latin typeface="+mn-lt"/>
              </a:rPr>
              <a:t>and spelling </a:t>
            </a:r>
            <a:r>
              <a:rPr lang="en-US" err="1">
                <a:latin typeface="+mn-lt"/>
              </a:rPr>
              <a:t>generalisation</a:t>
            </a:r>
            <a:r>
              <a:rPr lang="en-US">
                <a:latin typeface="+mn-lt"/>
              </a:rPr>
              <a:t>. </a:t>
            </a:r>
            <a:endParaRPr lang="en-US"/>
          </a:p>
          <a:p>
            <a:pPr marL="171450" indent="-171450">
              <a:buFont typeface="Arial" panose="020B0604020202020204" pitchFamily="34" charset="0"/>
              <a:buChar char="•"/>
            </a:pPr>
            <a:r>
              <a:rPr lang="en-US" b="1" i="1"/>
              <a:t>ss</a:t>
            </a:r>
            <a:r>
              <a:rPr lang="en-US" i="1"/>
              <a:t> says /s/.</a:t>
            </a:r>
          </a:p>
          <a:p>
            <a:pPr marL="171450" indent="-171450">
              <a:buFont typeface="Arial" panose="020B0604020202020204" pitchFamily="34" charset="0"/>
              <a:buChar char="•"/>
            </a:pPr>
            <a:r>
              <a:rPr lang="en-US" i="1"/>
              <a:t>The letter </a:t>
            </a:r>
            <a:r>
              <a:rPr lang="en-US" b="1" i="1"/>
              <a:t>s </a:t>
            </a:r>
            <a:r>
              <a:rPr lang="en-US" i="1"/>
              <a:t>is doubled when it follows a short vowel sound at the end of a one-syllable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form the letter in the air, on the carpet or on a mini-whiteboard while saying the target sound </a:t>
            </a:r>
            <a:r>
              <a:rPr lang="en-US">
                <a:latin typeface="+mn-lt"/>
              </a:rPr>
              <a:t>and spelling </a:t>
            </a:r>
            <a:r>
              <a:rPr lang="en-US" err="1">
                <a:latin typeface="+mn-lt"/>
              </a:rPr>
              <a:t>generalisation</a:t>
            </a:r>
            <a:r>
              <a:rPr lang="en-US">
                <a:latin typeface="+mn-lt"/>
              </a:rPr>
              <a:t>. </a:t>
            </a:r>
            <a:endParaRPr lang="en-US"/>
          </a:p>
          <a:p>
            <a:pPr marL="171450" indent="-171450">
              <a:buFont typeface="Arial" panose="020B0604020202020204" pitchFamily="34" charset="0"/>
              <a:buChar char="•"/>
            </a:pPr>
            <a:r>
              <a:rPr lang="en-US" b="1" i="1"/>
              <a:t>ss</a:t>
            </a:r>
            <a:r>
              <a:rPr lang="en-US" i="1"/>
              <a:t> says /s/.</a:t>
            </a:r>
          </a:p>
          <a:p>
            <a:pPr marL="171450" indent="-171450">
              <a:buFont typeface="Arial" panose="020B0604020202020204" pitchFamily="34" charset="0"/>
              <a:buChar char="•"/>
            </a:pPr>
            <a:r>
              <a:rPr lang="en-US" i="1"/>
              <a:t>The letter </a:t>
            </a:r>
            <a:r>
              <a:rPr lang="en-US" b="1" i="1"/>
              <a:t>s </a:t>
            </a:r>
            <a:r>
              <a:rPr lang="en-US" i="1"/>
              <a:t>is doubled when it follows a short vowel sound at the end of a one-syllable word.</a:t>
            </a:r>
          </a:p>
          <a:p>
            <a:endParaRPr lang="en-US"/>
          </a:p>
          <a:p>
            <a:r>
              <a:rPr lang="en-US"/>
              <a:t>Check that students are using the correct entry and exit points for their letter formation and give feedback.</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tha</a:t>
            </a:r>
            <a:r>
              <a:rPr lang="en-US" b="0">
                <a:latin typeface="+mn-lt"/>
              </a:rPr>
              <a:t>t the </a:t>
            </a:r>
            <a:r>
              <a:rPr lang="en-US" b="1">
                <a:latin typeface="+mn-lt"/>
              </a:rPr>
              <a:t>s </a:t>
            </a:r>
            <a:r>
              <a:rPr lang="en-US" b="0">
                <a:latin typeface="+mn-lt"/>
              </a:rPr>
              <a:t>in </a:t>
            </a:r>
            <a:r>
              <a:rPr lang="en-US" b="1">
                <a:latin typeface="+mn-lt"/>
              </a:rPr>
              <a:t>mess </a:t>
            </a:r>
            <a:r>
              <a:rPr lang="en-US" b="0">
                <a:latin typeface="+mn-lt"/>
              </a:rPr>
              <a:t>is doubled because it is at the end of the word and </a:t>
            </a:r>
            <a:r>
              <a:rPr lang="en-US">
                <a:latin typeface="+mn-lt"/>
              </a:rPr>
              <a:t>follows a short vowel /e/.</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tha</a:t>
            </a:r>
            <a:r>
              <a:rPr lang="en-US" b="0">
                <a:latin typeface="+mn-lt"/>
              </a:rPr>
              <a:t>t the </a:t>
            </a:r>
            <a:r>
              <a:rPr lang="en-US" b="1">
                <a:latin typeface="+mn-lt"/>
              </a:rPr>
              <a:t>s </a:t>
            </a:r>
            <a:r>
              <a:rPr lang="en-US" b="0">
                <a:latin typeface="+mn-lt"/>
              </a:rPr>
              <a:t>in </a:t>
            </a:r>
            <a:r>
              <a:rPr lang="en-US" b="1">
                <a:latin typeface="+mn-lt"/>
              </a:rPr>
              <a:t>fuss </a:t>
            </a:r>
            <a:r>
              <a:rPr lang="en-US" b="0">
                <a:latin typeface="+mn-lt"/>
              </a:rPr>
              <a:t>is doubled because it is at the end of the word and </a:t>
            </a:r>
            <a:r>
              <a:rPr lang="en-US">
                <a:latin typeface="+mn-lt"/>
              </a:rPr>
              <a:t>follows a short vowel /u/.</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tha</a:t>
            </a:r>
            <a:r>
              <a:rPr lang="en-US" b="0">
                <a:latin typeface="+mn-lt"/>
              </a:rPr>
              <a:t>t the </a:t>
            </a:r>
            <a:r>
              <a:rPr lang="en-US" b="1">
                <a:latin typeface="+mn-lt"/>
              </a:rPr>
              <a:t>s </a:t>
            </a:r>
            <a:r>
              <a:rPr lang="en-US" b="0">
                <a:latin typeface="+mn-lt"/>
              </a:rPr>
              <a:t>in </a:t>
            </a:r>
            <a:r>
              <a:rPr lang="en-US" b="1">
                <a:latin typeface="+mn-lt"/>
              </a:rPr>
              <a:t>bless </a:t>
            </a:r>
            <a:r>
              <a:rPr lang="en-US" b="0">
                <a:latin typeface="+mn-lt"/>
              </a:rPr>
              <a:t>is doubled because it is at the end of the word and </a:t>
            </a:r>
            <a:r>
              <a:rPr lang="en-US">
                <a:latin typeface="+mn-lt"/>
              </a:rPr>
              <a:t>follows a short vowel /e/.</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a:t>
            </a:r>
            <a:r>
              <a:rPr lang="en-AU" b="0">
                <a:latin typeface="+mn-lt"/>
              </a:rPr>
              <a:t>ord </a:t>
            </a:r>
            <a:r>
              <a:rPr lang="en-AU" b="1">
                <a:latin typeface="+mn-lt"/>
              </a:rPr>
              <a:t>miss </a:t>
            </a:r>
            <a:r>
              <a:rPr lang="en-AU">
                <a:latin typeface="+mn-lt"/>
              </a:rPr>
              <a:t>follows </a:t>
            </a:r>
            <a:r>
              <a:rPr lang="en-AU" b="0">
                <a:latin typeface="+mn-lt"/>
              </a:rPr>
              <a:t>the floss </a:t>
            </a:r>
            <a:r>
              <a:rPr lang="en-AU">
                <a:latin typeface="+mn-lt"/>
              </a:rPr>
              <a:t>spelling generalisation: </a:t>
            </a:r>
            <a:r>
              <a:rPr lang="en-US" b="0">
                <a:latin typeface="+mn-lt"/>
              </a:rPr>
              <a:t>the </a:t>
            </a:r>
            <a:r>
              <a:rPr lang="en-US" b="1">
                <a:latin typeface="+mn-lt"/>
              </a:rPr>
              <a:t>s </a:t>
            </a:r>
            <a:r>
              <a:rPr lang="en-US" b="0">
                <a:latin typeface="+mn-lt"/>
              </a:rPr>
              <a:t>in </a:t>
            </a:r>
            <a:r>
              <a:rPr lang="en-US" b="1">
                <a:latin typeface="+mn-lt"/>
              </a:rPr>
              <a:t>miss </a:t>
            </a:r>
            <a:r>
              <a:rPr lang="en-US" b="0">
                <a:latin typeface="+mn-lt"/>
              </a:rPr>
              <a:t>is doubled because it is at the end of the word and </a:t>
            </a:r>
            <a:r>
              <a:rPr lang="en-US">
                <a:latin typeface="+mn-lt"/>
              </a:rPr>
              <a:t>follows a short vowel sound, /</a:t>
            </a:r>
            <a:r>
              <a:rPr lang="en-US" err="1">
                <a:latin typeface="+mn-lt"/>
              </a:rPr>
              <a:t>i</a:t>
            </a:r>
            <a:r>
              <a:rPr lang="en-US">
                <a:latin typeface="+mn-lt"/>
              </a:rPr>
              <a:t>/.</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Prompt students to 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To read the new word 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a:t>
            </a:r>
            <a:r>
              <a:rPr lang="en-AU" b="0">
                <a:latin typeface="+mn-lt"/>
              </a:rPr>
              <a:t>ord </a:t>
            </a:r>
            <a:r>
              <a:rPr lang="en-AU" b="1">
                <a:latin typeface="+mn-lt"/>
              </a:rPr>
              <a:t>boss </a:t>
            </a:r>
            <a:r>
              <a:rPr lang="en-AU">
                <a:latin typeface="+mn-lt"/>
              </a:rPr>
              <a:t>follows </a:t>
            </a:r>
            <a:r>
              <a:rPr lang="en-AU" b="0">
                <a:latin typeface="+mn-lt"/>
              </a:rPr>
              <a:t>the floss </a:t>
            </a:r>
            <a:r>
              <a:rPr lang="en-AU">
                <a:latin typeface="+mn-lt"/>
              </a:rPr>
              <a:t>spelling generalisation: </a:t>
            </a:r>
            <a:r>
              <a:rPr lang="en-US" b="0">
                <a:latin typeface="+mn-lt"/>
              </a:rPr>
              <a:t>the </a:t>
            </a:r>
            <a:r>
              <a:rPr lang="en-US" b="1">
                <a:latin typeface="+mn-lt"/>
              </a:rPr>
              <a:t>s </a:t>
            </a:r>
            <a:r>
              <a:rPr lang="en-US" b="0">
                <a:latin typeface="+mn-lt"/>
              </a:rPr>
              <a:t>in </a:t>
            </a:r>
            <a:r>
              <a:rPr lang="en-US" b="1">
                <a:latin typeface="+mn-lt"/>
              </a:rPr>
              <a:t>boss </a:t>
            </a:r>
            <a:r>
              <a:rPr lang="en-US" b="0">
                <a:latin typeface="+mn-lt"/>
              </a:rPr>
              <a:t>is doubled because it is at the end of the word and </a:t>
            </a:r>
            <a:r>
              <a:rPr lang="en-US">
                <a:latin typeface="+mn-lt"/>
              </a:rPr>
              <a:t>follows a short vowel sound /o/.</a:t>
            </a:r>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Prompt students to re-read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To read the new word 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a:t>
            </a:r>
            <a:r>
              <a:rPr lang="en-AU" b="0">
                <a:latin typeface="+mn-lt"/>
              </a:rPr>
              <a:t>ord </a:t>
            </a:r>
            <a:r>
              <a:rPr lang="en-AU" b="1">
                <a:latin typeface="+mn-lt"/>
              </a:rPr>
              <a:t>less </a:t>
            </a:r>
            <a:r>
              <a:rPr lang="en-AU">
                <a:latin typeface="+mn-lt"/>
              </a:rPr>
              <a:t>follows the </a:t>
            </a:r>
            <a:r>
              <a:rPr lang="en-AU" b="0">
                <a:latin typeface="+mn-lt"/>
              </a:rPr>
              <a:t>floss</a:t>
            </a:r>
            <a:r>
              <a:rPr lang="en-AU">
                <a:latin typeface="+mn-lt"/>
              </a:rPr>
              <a:t> spelling generalisation: </a:t>
            </a:r>
            <a:r>
              <a:rPr lang="en-US" b="0">
                <a:latin typeface="+mn-lt"/>
              </a:rPr>
              <a:t>the </a:t>
            </a:r>
            <a:r>
              <a:rPr lang="en-US" b="1">
                <a:latin typeface="+mn-lt"/>
              </a:rPr>
              <a:t>s </a:t>
            </a:r>
            <a:r>
              <a:rPr lang="en-US" b="0">
                <a:latin typeface="+mn-lt"/>
              </a:rPr>
              <a:t>in </a:t>
            </a:r>
            <a:r>
              <a:rPr lang="en-US" b="1">
                <a:latin typeface="+mn-lt"/>
              </a:rPr>
              <a:t>less </a:t>
            </a:r>
            <a:r>
              <a:rPr lang="en-US" b="0">
                <a:latin typeface="+mn-lt"/>
              </a:rPr>
              <a:t>is doubled because it is at the end of the word and </a:t>
            </a:r>
            <a:r>
              <a:rPr lang="en-US">
                <a:latin typeface="+mn-lt"/>
              </a:rPr>
              <a:t>follows a short vowel sound /e/.</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dress</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the sounds in the word, identifying the /s/ after the short vowel sound /o/ at the end of the word</a:t>
            </a:r>
          </a:p>
          <a:p>
            <a:pPr marL="171450" indent="-171450">
              <a:buFont typeface="Arial" panose="020B0604020202020204" pitchFamily="34" charset="0"/>
              <a:buChar char="•"/>
            </a:pPr>
            <a:r>
              <a:rPr lang="en-US"/>
              <a:t>thinking aloud about using the floss spelling </a:t>
            </a:r>
            <a:r>
              <a:rPr lang="en-US" err="1"/>
              <a:t>generalisation</a:t>
            </a:r>
            <a:r>
              <a:rPr lang="en-US"/>
              <a:t> to double the </a:t>
            </a:r>
            <a:r>
              <a:rPr lang="en-US" b="1"/>
              <a:t>s</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dress, cross</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the sounds in the word, identifying the /s/ after the short vowel sound /e/ at the end of the word</a:t>
            </a:r>
          </a:p>
          <a:p>
            <a:pPr marL="171450" indent="-171450">
              <a:buFont typeface="Arial" panose="020B0604020202020204" pitchFamily="34" charset="0"/>
              <a:buChar char="•"/>
            </a:pPr>
            <a:r>
              <a:rPr lang="en-US"/>
              <a:t>thinking aloud about using the floss spelling </a:t>
            </a:r>
            <a:r>
              <a:rPr lang="en-US" err="1"/>
              <a:t>generalisation</a:t>
            </a:r>
            <a:r>
              <a:rPr lang="en-US"/>
              <a:t> to double the </a:t>
            </a:r>
            <a:r>
              <a:rPr lang="en-US" b="1"/>
              <a:t>s</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endParaRPr lang="en-US" b="0">
              <a:latin typeface="+mn-lt"/>
            </a:endParaRPr>
          </a:p>
          <a:p>
            <a:r>
              <a:rPr lang="en-US" b="0">
                <a:latin typeface="+mn-lt"/>
              </a:rPr>
              <a:t>Point to each vowel in random order, and say:</a:t>
            </a:r>
          </a:p>
          <a:p>
            <a:pPr marL="171450" indent="-171450">
              <a:buFont typeface="Arial" panose="020B0604020202020204" pitchFamily="34" charset="0"/>
              <a:buChar char="•"/>
            </a:pPr>
            <a:r>
              <a:rPr lang="en-US" b="0" i="1">
                <a:latin typeface="+mn-lt"/>
              </a:rPr>
              <a:t>Say the short sound (</a:t>
            </a:r>
            <a:r>
              <a:rPr lang="en-US" b="0">
                <a:latin typeface="+mn-lt"/>
              </a:rPr>
              <a:t>use the hand gesture*).</a:t>
            </a:r>
          </a:p>
          <a:p>
            <a:pPr marL="171450" indent="-171450">
              <a:buFont typeface="Arial" panose="020B0604020202020204" pitchFamily="34" charset="0"/>
              <a:buChar char="•"/>
            </a:pPr>
            <a:r>
              <a:rPr lang="en-US" b="0" i="1">
                <a:latin typeface="+mn-lt"/>
              </a:rPr>
              <a:t>Say the long sound </a:t>
            </a:r>
            <a:r>
              <a:rPr lang="en-US" b="0">
                <a:latin typeface="+mn-lt"/>
              </a:rPr>
              <a:t>(use hand gesture**).</a:t>
            </a:r>
          </a:p>
          <a:p>
            <a:r>
              <a:rPr lang="en-US" b="0">
                <a:latin typeface="+mn-lt"/>
              </a:rPr>
              <a:t>Students say the relevant sounds for each vowel, using the matching hand gesture. </a:t>
            </a:r>
          </a:p>
          <a:p>
            <a:endParaRPr lang="en-US" sz="1200" b="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closer together without touching.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mn-lt"/>
              </a:rPr>
              <a:t>**</a:t>
            </a: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further apart.</a:t>
            </a:r>
            <a:endParaRPr lang="en-US" i="0">
              <a:latin typeface="+mn-lt"/>
            </a:endParaRPr>
          </a:p>
          <a:p>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a:t>Note</a:t>
            </a:r>
            <a:r>
              <a:rPr lang="en-US"/>
              <a:t>: Vowel sounds for students to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a:t>a</a:t>
            </a:r>
            <a:r>
              <a:rPr lang="en-US" i="1"/>
              <a:t>: </a:t>
            </a:r>
            <a:r>
              <a:rPr lang="en-US" i="0"/>
              <a:t>short sound /a/, long sound /</a:t>
            </a:r>
            <a:r>
              <a:rPr lang="en-US" i="0">
                <a:latin typeface="Arial" panose="020B0604020202020204" pitchFamily="34" charset="0"/>
                <a:cs typeface="Arial" panose="020B0604020202020204" pitchFamily="34" charset="0"/>
              </a:rPr>
              <a:t>ā</a:t>
            </a:r>
            <a:r>
              <a:rPr lang="en-US" i="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a:t>e</a:t>
            </a:r>
            <a:r>
              <a:rPr lang="en-US" i="0"/>
              <a:t>: short sound /</a:t>
            </a:r>
            <a:r>
              <a:rPr lang="en-US" i="0">
                <a:latin typeface="Arial" panose="020B0604020202020204" pitchFamily="34" charset="0"/>
                <a:cs typeface="Arial" panose="020B0604020202020204" pitchFamily="34" charset="0"/>
              </a:rPr>
              <a:t>e</a:t>
            </a:r>
            <a:r>
              <a:rPr lang="en-US" i="0"/>
              <a:t>/, long sound /</a:t>
            </a:r>
            <a:r>
              <a:rPr lang="en-US" i="0">
                <a:latin typeface="Arial" panose="020B0604020202020204" pitchFamily="34" charset="0"/>
                <a:cs typeface="Arial" panose="020B0604020202020204" pitchFamily="34" charset="0"/>
              </a:rPr>
              <a:t>ē</a:t>
            </a:r>
            <a:r>
              <a:rPr lang="en-US" i="0"/>
              <a:t>/</a:t>
            </a:r>
          </a:p>
          <a:p>
            <a:pPr marL="171450" lvl="0" indent="-171450">
              <a:buFont typeface="Arial" panose="020B0604020202020204" pitchFamily="34" charset="0"/>
              <a:buChar char="•"/>
            </a:pPr>
            <a:r>
              <a:rPr lang="en-US" b="1" i="0"/>
              <a:t>i</a:t>
            </a:r>
            <a:r>
              <a:rPr lang="en-US" i="0"/>
              <a:t>: short sound /</a:t>
            </a:r>
            <a:r>
              <a:rPr lang="en-US" i="0" err="1">
                <a:latin typeface="Arial" panose="020B0604020202020204" pitchFamily="34" charset="0"/>
                <a:cs typeface="Arial" panose="020B0604020202020204" pitchFamily="34" charset="0"/>
              </a:rPr>
              <a:t>i</a:t>
            </a:r>
            <a:r>
              <a:rPr lang="en-US" i="0">
                <a:latin typeface="Arial" panose="020B0604020202020204" pitchFamily="34" charset="0"/>
                <a:cs typeface="Arial" panose="020B0604020202020204" pitchFamily="34" charset="0"/>
              </a:rPr>
              <a:t>/</a:t>
            </a:r>
            <a:r>
              <a:rPr lang="en-US" i="0"/>
              <a:t>, long sound /</a:t>
            </a:r>
            <a:r>
              <a:rPr lang="en-US" i="0">
                <a:latin typeface="Arial" panose="020B0604020202020204" pitchFamily="34" charset="0"/>
                <a:cs typeface="Arial" panose="020B0604020202020204" pitchFamily="34" charset="0"/>
              </a:rPr>
              <a:t>ī</a:t>
            </a:r>
            <a:r>
              <a:rPr lang="en-US" i="0"/>
              <a:t>/</a:t>
            </a:r>
          </a:p>
          <a:p>
            <a:pPr marL="171450" lvl="0" indent="-171450">
              <a:buFont typeface="Arial" panose="020B0604020202020204" pitchFamily="34" charset="0"/>
              <a:buChar char="•"/>
            </a:pPr>
            <a:r>
              <a:rPr lang="en-US" b="1" i="0"/>
              <a:t>o</a:t>
            </a:r>
            <a:r>
              <a:rPr lang="en-US" i="0"/>
              <a:t>: short sound /o/, long sound /</a:t>
            </a:r>
            <a:r>
              <a:rPr lang="en-US" i="0">
                <a:latin typeface="Arial" panose="020B0604020202020204" pitchFamily="34" charset="0"/>
                <a:cs typeface="Arial" panose="020B0604020202020204" pitchFamily="34" charset="0"/>
              </a:rPr>
              <a:t>ō</a:t>
            </a:r>
            <a:r>
              <a:rPr lang="en-US" i="0"/>
              <a:t>/</a:t>
            </a:r>
          </a:p>
          <a:p>
            <a:pPr marL="171450" lvl="0" indent="-171450">
              <a:buFont typeface="Arial" panose="020B0604020202020204" pitchFamily="34" charset="0"/>
              <a:buChar char="•"/>
            </a:pPr>
            <a:r>
              <a:rPr lang="en-US" b="1" i="0"/>
              <a:t>u</a:t>
            </a:r>
            <a:r>
              <a:rPr lang="en-US" i="0"/>
              <a:t>: short sound /</a:t>
            </a:r>
            <a:r>
              <a:rPr lang="en-US" i="0">
                <a:latin typeface="Arial" panose="020B0604020202020204" pitchFamily="34" charset="0"/>
                <a:cs typeface="Arial" panose="020B0604020202020204" pitchFamily="34" charset="0"/>
              </a:rPr>
              <a:t>u</a:t>
            </a:r>
            <a:r>
              <a:rPr lang="en-US" i="0"/>
              <a:t>/, long sound /</a:t>
            </a:r>
            <a:r>
              <a:rPr lang="en-US" i="0">
                <a:latin typeface="Arial" panose="020B0604020202020204" pitchFamily="34" charset="0"/>
                <a:cs typeface="Arial" panose="020B0604020202020204" pitchFamily="34" charset="0"/>
              </a:rPr>
              <a:t>ū</a:t>
            </a:r>
            <a:r>
              <a:rPr lang="en-US" i="0"/>
              <a:t>/</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5863289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dress</a:t>
            </a:r>
            <a:r>
              <a:rPr lang="en-US" b="0"/>
              <a:t>,</a:t>
            </a:r>
            <a:r>
              <a:rPr lang="en-US" b="1"/>
              <a:t> cross, toss</a:t>
            </a:r>
            <a:r>
              <a:rPr lang="en-US" b="0"/>
              <a:t>.</a:t>
            </a:r>
          </a:p>
          <a:p>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the sounds in the word, identifying the /s/ after the short vowel sound /o/ at the end of the word</a:t>
            </a:r>
          </a:p>
          <a:p>
            <a:pPr marL="171450" indent="-171450">
              <a:buFont typeface="Arial" panose="020B0604020202020204" pitchFamily="34" charset="0"/>
              <a:buChar char="•"/>
            </a:pPr>
            <a:r>
              <a:rPr lang="en-US"/>
              <a:t>thinking aloud about using the floss spelling </a:t>
            </a:r>
            <a:r>
              <a:rPr lang="en-US" err="1"/>
              <a:t>generalisation</a:t>
            </a:r>
            <a:r>
              <a:rPr lang="en-US"/>
              <a:t> to double the </a:t>
            </a:r>
            <a:r>
              <a:rPr lang="en-US" b="1"/>
              <a:t>s</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 represents the word to be written: </a:t>
            </a:r>
            <a:r>
              <a:rPr lang="en-US" sz="1200" b="1">
                <a:latin typeface="+mn-lt"/>
              </a:rPr>
              <a:t>hiss</a:t>
            </a:r>
            <a:r>
              <a:rPr lang="en-US" sz="1200" b="0">
                <a:latin typeface="+mn-lt"/>
              </a:rPr>
              <a:t>.</a:t>
            </a:r>
            <a:endParaRPr lang="en-AU" sz="1200" b="0">
              <a:latin typeface="+mn-lt"/>
            </a:endParaRPr>
          </a:p>
          <a:p>
            <a:endParaRPr lang="en-US" sz="1200">
              <a:highlight>
                <a:srgbClr val="FFFF00"/>
              </a:highlight>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/s/ following the short vowel sound /</a:t>
            </a:r>
            <a:r>
              <a:rPr lang="en-US" sz="1200" b="0" u="none" err="1">
                <a:latin typeface="+mn-lt"/>
              </a:rPr>
              <a:t>i</a:t>
            </a:r>
            <a:r>
              <a:rPr lang="en-US" sz="1200" b="0" u="none">
                <a:latin typeface="+mn-lt"/>
              </a:rPr>
              <a:t>/ </a:t>
            </a:r>
            <a:r>
              <a:rPr lang="en-US" sz="1200" u="none">
                <a:latin typeface="+mn-lt"/>
              </a:rPr>
              <a:t>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check that they have used the floss spelling generalisation to double the </a:t>
            </a:r>
            <a:r>
              <a:rPr lang="en-US" sz="1200" b="1" u="none">
                <a:latin typeface="+mn-lt"/>
              </a:rPr>
              <a:t>s</a:t>
            </a:r>
            <a:endParaRPr lang="en-US" sz="1200" b="1"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hiss</a:t>
            </a:r>
            <a:r>
              <a:rPr lang="en-US" b="0"/>
              <a:t>,</a:t>
            </a:r>
            <a:r>
              <a:rPr lang="en-US" b="1"/>
              <a:t> dress</a:t>
            </a:r>
            <a:r>
              <a:rPr lang="en-US" b="0"/>
              <a:t>.</a:t>
            </a:r>
            <a:endParaRPr lang="en-AU" b="1"/>
          </a:p>
          <a:p>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/s/ following the short vowel sound /e/ </a:t>
            </a:r>
            <a:r>
              <a:rPr lang="en-US" sz="1200" u="none">
                <a:latin typeface="+mn-lt"/>
              </a:rPr>
              <a:t>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mini-whiteboards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check that they have used the floss spelling </a:t>
            </a:r>
            <a:r>
              <a:rPr lang="en-US" sz="1200" u="none" err="1">
                <a:latin typeface="+mn-lt"/>
              </a:rPr>
              <a:t>generalisation</a:t>
            </a:r>
            <a:r>
              <a:rPr lang="en-US" sz="1200" u="none">
                <a:latin typeface="+mn-lt"/>
              </a:rPr>
              <a:t> to double the </a:t>
            </a:r>
            <a:r>
              <a:rPr lang="en-US" sz="1200" b="1" u="none">
                <a:latin typeface="+mn-lt"/>
              </a:rPr>
              <a:t>s</a:t>
            </a:r>
            <a:endParaRPr lang="en-US" sz="1200" b="1"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hiss</a:t>
            </a:r>
            <a:r>
              <a:rPr lang="en-US" b="0"/>
              <a:t>,</a:t>
            </a:r>
            <a:r>
              <a:rPr lang="en-US" b="1"/>
              <a:t> dress</a:t>
            </a:r>
            <a:r>
              <a:rPr lang="en-US" b="0"/>
              <a:t>,</a:t>
            </a:r>
            <a:r>
              <a:rPr lang="en-US" b="1"/>
              <a:t> cross</a:t>
            </a:r>
            <a:r>
              <a:rPr lang="en-US" b="0"/>
              <a:t>.</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/s/ following the short vowel sound /o/ </a:t>
            </a:r>
            <a:r>
              <a:rPr lang="en-US" sz="1200" u="none">
                <a:latin typeface="+mn-lt"/>
              </a:rPr>
              <a:t>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mini-whiteboards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check that they have used the floss spelling </a:t>
            </a:r>
            <a:r>
              <a:rPr lang="en-US" sz="1200" u="none" err="1">
                <a:latin typeface="+mn-lt"/>
              </a:rPr>
              <a:t>generalisation</a:t>
            </a:r>
            <a:r>
              <a:rPr lang="en-US" sz="1200" u="none">
                <a:latin typeface="+mn-lt"/>
              </a:rPr>
              <a:t> to double the </a:t>
            </a:r>
            <a:r>
              <a:rPr lang="en-US" sz="1200" b="1" u="none">
                <a:latin typeface="+mn-lt"/>
              </a:rPr>
              <a:t>s</a:t>
            </a:r>
            <a:endParaRPr lang="en-US" sz="1200" b="1"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endParaRPr lang="en-AU" sz="120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a:effectLst/>
                <a:latin typeface="+mn-lt"/>
                <a:ea typeface="Times New Roman" panose="02020603050405020304" pitchFamily="18" charset="0"/>
              </a:rPr>
              <a:t>Use the word in a sentence for context, for example: </a:t>
            </a:r>
            <a:r>
              <a:rPr lang="en-US" sz="1200" b="1" kern="1200">
                <a:effectLst/>
                <a:latin typeface="+mn-lt"/>
                <a:ea typeface="Times New Roman" panose="02020603050405020304" pitchFamily="18" charset="0"/>
              </a:rPr>
              <a:t>Here is the book I was looking for.</a:t>
            </a:r>
            <a:endParaRPr lang="en-AU" sz="1200">
              <a:effectLst/>
              <a:latin typeface="+mn-lt"/>
              <a:ea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two sounds in the word: </a:t>
            </a:r>
            <a:r>
              <a:rPr lang="en-AU" sz="1200" b="1" i="1">
                <a:effectLst/>
                <a:latin typeface="+mn-lt"/>
                <a:ea typeface="Times New Roman" panose="02020603050405020304" pitchFamily="18" charset="0"/>
                <a:cs typeface="Calibri" panose="020F0502020204030204" pitchFamily="34" charset="0"/>
              </a:rPr>
              <a:t>h/ere</a:t>
            </a:r>
            <a:r>
              <a:rPr lang="en-AU" sz="1200" b="0" i="1">
                <a:effectLst/>
                <a:latin typeface="+mn-lt"/>
                <a:ea typeface="Times New Roman" panose="02020603050405020304" pitchFamily="18" charset="0"/>
                <a:cs typeface="Calibri" panose="020F0502020204030204" pitchFamily="34" charset="0"/>
              </a:rPr>
              <a:t>.</a:t>
            </a:r>
            <a:endParaRPr lang="en-AU" sz="1200" b="0" i="1">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two short horizontal lines.</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sound line. </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in this case the letters </a:t>
            </a:r>
            <a:r>
              <a:rPr lang="en-AU" sz="1200" b="1">
                <a:effectLst/>
                <a:latin typeface="+mn-lt"/>
                <a:ea typeface="Times New Roman" panose="02020603050405020304" pitchFamily="18" charset="0"/>
                <a:cs typeface="Calibri" panose="020F0502020204030204" pitchFamily="34" charset="0"/>
              </a:rPr>
              <a:t>ere</a:t>
            </a:r>
            <a:r>
              <a:rPr lang="en-AU" sz="1200">
                <a:effectLst/>
                <a:latin typeface="+mn-lt"/>
                <a:ea typeface="Times New Roman" panose="02020603050405020304" pitchFamily="18" charset="0"/>
                <a:cs typeface="Calibri" panose="020F0502020204030204" pitchFamily="34" charset="0"/>
              </a:rPr>
              <a:t> in </a:t>
            </a:r>
            <a:r>
              <a:rPr lang="en-AU" sz="1200" b="1">
                <a:effectLst/>
                <a:latin typeface="+mn-lt"/>
                <a:ea typeface="Times New Roman" panose="02020603050405020304" pitchFamily="18" charset="0"/>
                <a:cs typeface="Calibri" panose="020F0502020204030204" pitchFamily="34" charset="0"/>
              </a:rPr>
              <a:t>here</a:t>
            </a:r>
            <a:r>
              <a:rPr lang="en-AU" sz="1200">
                <a:effectLst/>
                <a:latin typeface="+mn-lt"/>
                <a:ea typeface="Times New Roman" panose="02020603050405020304" pitchFamily="18" charset="0"/>
                <a:cs typeface="Calibri" panose="020F0502020204030204" pitchFamily="34" charset="0"/>
              </a:rPr>
              <a:t>.</a:t>
            </a:r>
          </a:p>
          <a:p>
            <a:pPr marL="172800" lvl="0" indent="-172800">
              <a:lnSpc>
                <a:spcPct val="106000"/>
              </a:lnSpc>
              <a:buFont typeface="+mj-lt"/>
              <a:buAutoNum type="arabicPeriod"/>
            </a:pPr>
            <a:r>
              <a:rPr lang="en-AU" sz="1200" kern="1200">
                <a:effectLst/>
                <a:latin typeface="+mn-lt"/>
                <a:ea typeface="Times New Roman" panose="02020603050405020304" pitchFamily="18" charset="0"/>
                <a:cs typeface="Calibri" panose="020F0502020204030204" pitchFamily="34" charset="0"/>
              </a:rPr>
              <a:t>Tell students that in the word </a:t>
            </a:r>
            <a:r>
              <a:rPr lang="en-AU" sz="1200" b="1" kern="1200">
                <a:effectLst/>
                <a:latin typeface="+mn-lt"/>
                <a:ea typeface="Times New Roman" panose="02020603050405020304" pitchFamily="18" charset="0"/>
                <a:cs typeface="Calibri" panose="020F0502020204030204" pitchFamily="34" charset="0"/>
              </a:rPr>
              <a:t>here</a:t>
            </a:r>
            <a:r>
              <a:rPr lang="en-AU" sz="1200" kern="1200">
                <a:effectLst/>
                <a:latin typeface="+mn-lt"/>
                <a:ea typeface="Times New Roman" panose="02020603050405020304" pitchFamily="18" charset="0"/>
                <a:cs typeface="Calibri" panose="020F0502020204030204" pitchFamily="34" charset="0"/>
              </a:rPr>
              <a:t> the </a:t>
            </a:r>
            <a:r>
              <a:rPr lang="en-AU" sz="1200" b="1" kern="1200">
                <a:effectLst/>
                <a:latin typeface="+mn-lt"/>
                <a:ea typeface="Times New Roman" panose="02020603050405020304" pitchFamily="18" charset="0"/>
                <a:cs typeface="Calibri" panose="020F0502020204030204" pitchFamily="34" charset="0"/>
              </a:rPr>
              <a:t>ere</a:t>
            </a:r>
            <a:r>
              <a:rPr lang="en-AU" sz="1200" kern="1200">
                <a:effectLst/>
                <a:latin typeface="+mn-lt"/>
                <a:ea typeface="Times New Roman" panose="02020603050405020304" pitchFamily="18" charset="0"/>
                <a:cs typeface="Calibri" panose="020F0502020204030204" pitchFamily="34" charset="0"/>
              </a:rPr>
              <a:t> says ‘</a:t>
            </a:r>
            <a:r>
              <a:rPr lang="en-AU" sz="1200" b="1" kern="1200">
                <a:effectLst/>
                <a:latin typeface="+mn-lt"/>
                <a:ea typeface="Times New Roman" panose="02020603050405020304" pitchFamily="18" charset="0"/>
                <a:cs typeface="Calibri" panose="020F0502020204030204" pitchFamily="34" charset="0"/>
              </a:rPr>
              <a:t>ear</a:t>
            </a:r>
            <a:r>
              <a:rPr lang="en-AU" sz="1200" kern="1200">
                <a:effectLst/>
                <a:latin typeface="+mn-lt"/>
                <a:ea typeface="Times New Roman" panose="02020603050405020304" pitchFamily="18" charset="0"/>
                <a:cs typeface="Calibri" panose="020F0502020204030204" pitchFamily="34" charset="0"/>
              </a:rPr>
              <a:t>’, which is different to </a:t>
            </a:r>
            <a:r>
              <a:rPr lang="en-AU" sz="1200" b="1" kern="1200">
                <a:effectLst/>
                <a:latin typeface="+mn-lt"/>
                <a:ea typeface="Times New Roman" panose="02020603050405020304" pitchFamily="18" charset="0"/>
                <a:cs typeface="Calibri" panose="020F0502020204030204" pitchFamily="34" charset="0"/>
              </a:rPr>
              <a:t>where </a:t>
            </a:r>
            <a:r>
              <a:rPr lang="en-AU" sz="1200" kern="1200">
                <a:effectLst/>
                <a:latin typeface="+mn-lt"/>
                <a:ea typeface="Times New Roman" panose="02020603050405020304" pitchFamily="18" charset="0"/>
                <a:cs typeface="Calibri" panose="020F0502020204030204" pitchFamily="34" charset="0"/>
              </a:rPr>
              <a:t>and </a:t>
            </a:r>
            <a:r>
              <a:rPr lang="en-AU" sz="1200" b="1" kern="1200">
                <a:effectLst/>
                <a:latin typeface="+mn-lt"/>
                <a:ea typeface="Times New Roman" panose="02020603050405020304" pitchFamily="18" charset="0"/>
                <a:cs typeface="Calibri" panose="020F0502020204030204" pitchFamily="34" charset="0"/>
              </a:rPr>
              <a:t>there</a:t>
            </a:r>
            <a:r>
              <a:rPr lang="en-AU" sz="1200" kern="1200">
                <a:effectLst/>
                <a:latin typeface="+mn-lt"/>
                <a:ea typeface="Times New Roman" panose="02020603050405020304" pitchFamily="18" charset="0"/>
                <a:cs typeface="Calibri" panose="020F0502020204030204" pitchFamily="34" charset="0"/>
              </a:rPr>
              <a:t> that they have learned before.</a:t>
            </a:r>
            <a:endParaRPr lang="en-AU" sz="1200" kern="120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for example: </a:t>
            </a:r>
            <a:r>
              <a:rPr lang="en-AU" sz="1200" b="1" i="1" kern="0">
                <a:effectLst/>
                <a:latin typeface="+mn-lt"/>
                <a:ea typeface="Times New Roman" panose="02020603050405020304" pitchFamily="18" charset="0"/>
              </a:rPr>
              <a:t>h-ere</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here</a:t>
            </a:r>
            <a:r>
              <a:rPr lang="en-AU" sz="1200" i="1" kern="0">
                <a:effectLst/>
                <a:latin typeface="+mn-lt"/>
                <a:ea typeface="Times New Roman" panose="02020603050405020304" pitchFamily="18" charset="0"/>
              </a:rPr>
              <a:t>. </a:t>
            </a:r>
            <a:endParaRPr lang="en-AU" i="1">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mn-lt"/>
                <a:ea typeface="Calibri" panose="020F0502020204030204" pitchFamily="34" charset="0"/>
                <a:cs typeface="Calibri" panose="020F0502020204030204" pitchFamily="34" charset="0"/>
              </a:rPr>
              <a:t>Prompt students to complete the process with you on mini-whiteboards or on a piece of paper.</a:t>
            </a:r>
          </a:p>
          <a:p>
            <a:pPr>
              <a:lnSpc>
                <a:spcPct val="106000"/>
              </a:lnSpc>
              <a:spcAft>
                <a:spcPts val="800"/>
              </a:spcAft>
            </a:pP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Tell students which word they are going to spell.</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Say the two sounds in the word: </a:t>
            </a:r>
            <a:r>
              <a:rPr lang="en-AU" sz="1200" b="1" i="1">
                <a:effectLst/>
                <a:latin typeface="+mn-lt"/>
                <a:ea typeface="Times New Roman" panose="02020603050405020304" pitchFamily="18" charset="0"/>
                <a:cs typeface="Calibri" panose="020F0502020204030204" pitchFamily="34" charset="0"/>
              </a:rPr>
              <a:t>h/ere.</a:t>
            </a:r>
            <a:endParaRPr lang="en-AU" sz="1200" i="1">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Draw two sound lines.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letters on the sound lines.</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Circle the irregular part of the word: </a:t>
            </a:r>
            <a:r>
              <a:rPr lang="en-AU" sz="1200" b="1">
                <a:effectLst/>
                <a:latin typeface="+mn-lt"/>
                <a:ea typeface="Times New Roman" panose="02020603050405020304" pitchFamily="18" charset="0"/>
                <a:cs typeface="Calibri" panose="020F0502020204030204" pitchFamily="34" charset="0"/>
              </a:rPr>
              <a:t>ere</a:t>
            </a:r>
            <a:r>
              <a:rPr lang="en-AU" sz="1200">
                <a:effectLst/>
                <a:latin typeface="+mn-lt"/>
                <a:ea typeface="Times New Roman" panose="02020603050405020304" pitchFamily="18" charset="0"/>
                <a:cs typeface="Calibri" panose="020F0502020204030204" pitchFamily="34" charset="0"/>
              </a:rPr>
              <a:t> in </a:t>
            </a:r>
            <a:r>
              <a:rPr lang="en-AU" sz="1200" b="1">
                <a:effectLst/>
                <a:latin typeface="+mn-lt"/>
                <a:ea typeface="Times New Roman" panose="02020603050405020304" pitchFamily="18" charset="0"/>
                <a:cs typeface="Calibri" panose="020F0502020204030204" pitchFamily="34" charset="0"/>
              </a:rPr>
              <a:t>here</a:t>
            </a:r>
            <a:r>
              <a:rPr lang="en-AU" sz="1200">
                <a:effectLst/>
                <a:latin typeface="+mn-lt"/>
                <a:ea typeface="Times New Roman" panose="02020603050405020304" pitchFamily="18" charset="0"/>
                <a:cs typeface="Calibri" panose="020F0502020204030204" pitchFamily="34" charset="0"/>
              </a:rPr>
              <a:t>.</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a:t>
            </a:r>
            <a:r>
              <a:rPr lang="en-AU" sz="1200" b="1" i="1" kern="0">
                <a:effectLst/>
                <a:latin typeface="+mn-lt"/>
                <a:ea typeface="Times New Roman" panose="02020603050405020304" pitchFamily="18" charset="0"/>
              </a:rPr>
              <a:t>h-ere</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here</a:t>
            </a:r>
            <a:r>
              <a:rPr lang="en-AU" sz="1200" i="1" kern="0">
                <a:effectLst/>
                <a:latin typeface="+mn-lt"/>
                <a:ea typeface="Times New Roman" panose="02020603050405020304" pitchFamily="18" charset="0"/>
              </a:rPr>
              <a:t>.</a:t>
            </a:r>
            <a:endParaRPr lang="en-AU" i="1">
              <a:latin typeface="+mn-lt"/>
            </a:endParaRPr>
          </a:p>
          <a:p>
            <a:pPr marL="342900" lvl="0" indent="-342900">
              <a:lnSpc>
                <a:spcPct val="106000"/>
              </a:lnSpc>
              <a:spcAft>
                <a:spcPts val="800"/>
              </a:spcAft>
              <a:buFont typeface="+mj-lt"/>
              <a:buAutoNum type="arabicPeriod"/>
            </a:pPr>
            <a:endParaRPr lang="en-AU" sz="1200">
              <a:effectLst/>
              <a:latin typeface="+mn-lt"/>
              <a:ea typeface="Calibri" panose="020F0502020204030204" pitchFamily="34" charset="0"/>
              <a:cs typeface="Calibri" panose="020F0502020204030204" pitchFamily="34" charset="0"/>
            </a:endParaRPr>
          </a:p>
          <a:p>
            <a:pPr marL="0" lvl="0" indent="0">
              <a:lnSpc>
                <a:spcPct val="106000"/>
              </a:lnSpc>
              <a:spcAft>
                <a:spcPts val="800"/>
              </a:spcAft>
              <a:buFont typeface="+mj-lt"/>
              <a:buNone/>
            </a:pPr>
            <a:endParaRPr lang="en-AU" sz="120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endParaRPr lang="en-AU" sz="1200">
              <a:effectLst/>
              <a:latin typeface="+mn-lt"/>
              <a:ea typeface="Aptos" panose="020B0004020202020204" pitchFamily="34" charset="0"/>
              <a:cs typeface="Times New Roman" panose="02020603050405020304" pitchFamily="18" charset="0"/>
            </a:endParaRPr>
          </a:p>
          <a:p>
            <a:pPr marL="172800" marR="0" lvl="0" indent="-1728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draw students’ attention to </a:t>
            </a:r>
            <a:r>
              <a:rPr lang="en-US" sz="1200" b="1">
                <a:effectLst/>
                <a:latin typeface="+mn-lt"/>
                <a:ea typeface="Aptos" panose="020B0004020202020204" pitchFamily="34" charset="0"/>
                <a:cs typeface="Times New Roman" panose="02020603050405020304" pitchFamily="18" charset="0"/>
              </a:rPr>
              <a:t>h-ere</a:t>
            </a:r>
            <a:r>
              <a:rPr lang="en-US" sz="1200">
                <a:effectLst/>
                <a:latin typeface="+mn-lt"/>
                <a:ea typeface="Aptos" panose="020B0004020202020204" pitchFamily="34" charset="0"/>
                <a:cs typeface="Times New Roman" panose="02020603050405020304" pitchFamily="18" charset="0"/>
              </a:rPr>
              <a:t> spells </a:t>
            </a:r>
            <a:r>
              <a:rPr lang="en-US" sz="1200" b="1">
                <a:effectLst/>
                <a:latin typeface="+mn-lt"/>
                <a:ea typeface="Aptos" panose="020B0004020202020204" pitchFamily="34" charset="0"/>
                <a:cs typeface="Times New Roman" panose="02020603050405020304" pitchFamily="18" charset="0"/>
              </a:rPr>
              <a:t>here</a:t>
            </a:r>
            <a:r>
              <a:rPr lang="en-US" sz="1200">
                <a:effectLst/>
                <a:latin typeface="+mn-lt"/>
                <a:ea typeface="Aptos" panose="020B0004020202020204" pitchFamily="34" charset="0"/>
                <a:cs typeface="Times New Roman" panose="02020603050405020304" pitchFamily="18" charset="0"/>
              </a:rPr>
              <a:t>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a:effectLst/>
                <a:latin typeface="+mn-lt"/>
                <a:ea typeface="Aptos" panose="020B0004020202020204" pitchFamily="34" charset="0"/>
                <a:cs typeface="Times New Roman" panose="02020603050405020304" pitchFamily="18" charset="0"/>
              </a:rPr>
              <a:t>ss</a:t>
            </a:r>
          </a:p>
          <a:p>
            <a:pPr marL="172800" marR="0" lvl="0" indent="-1728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a:latin typeface="+mn-lt"/>
              </a:rPr>
              <a:t>explain how the </a:t>
            </a:r>
            <a:r>
              <a:rPr lang="en-US" b="1">
                <a:latin typeface="+mn-lt"/>
              </a:rPr>
              <a:t>s</a:t>
            </a:r>
            <a:r>
              <a:rPr lang="en-US">
                <a:latin typeface="+mn-lt"/>
              </a:rPr>
              <a:t> in </a:t>
            </a:r>
            <a:r>
              <a:rPr lang="en-US" b="1">
                <a:latin typeface="+mn-lt"/>
              </a:rPr>
              <a:t>hiss </a:t>
            </a:r>
            <a:r>
              <a:rPr lang="en-US" b="0">
                <a:latin typeface="+mn-lt"/>
              </a:rPr>
              <a:t>is doubled because it </a:t>
            </a:r>
            <a:r>
              <a:rPr lang="en-US">
                <a:latin typeface="+mn-lt"/>
              </a:rPr>
              <a:t>follows a short vowel sound at the end of this word.</a:t>
            </a:r>
          </a:p>
          <a:p>
            <a:pPr marL="0" lvl="0" indent="0">
              <a:lnSpc>
                <a:spcPct val="107000"/>
              </a:lnSpc>
              <a:spcAft>
                <a:spcPts val="800"/>
              </a:spcAft>
              <a:buFont typeface="Symbol" panose="05050102010706020507" pitchFamily="18" charset="2"/>
              <a:buNone/>
              <a:tabLst>
                <a:tab pos="5731510" algn="r"/>
              </a:tabLst>
            </a:pP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Demonstrate re-reading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latin typeface="+mn-lt"/>
              </a:rPr>
              <a:t>Note: </a:t>
            </a:r>
            <a:r>
              <a:rPr lang="en-US" sz="1200">
                <a:effectLst/>
                <a:latin typeface="+mn-lt"/>
                <a:cs typeface="Times New Roman" panose="02020603050405020304" pitchFamily="18" charset="0"/>
              </a:rPr>
              <a:t>s</a:t>
            </a:r>
            <a:r>
              <a:rPr lang="en-US" sz="1200">
                <a:effectLst/>
                <a:latin typeface="+mn-lt"/>
                <a:ea typeface="Aptos" panose="020B0004020202020204" pitchFamily="34" charset="0"/>
                <a:cs typeface="Times New Roman" panose="02020603050405020304" pitchFamily="18" charset="0"/>
              </a:rPr>
              <a:t>tudents should be explicitly taught about the use of exclamation marks when appropriate.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say: </a:t>
            </a:r>
            <a:r>
              <a:rPr lang="en-US" sz="1200" b="1" i="1">
                <a:effectLst/>
                <a:latin typeface="+mn-lt"/>
                <a:ea typeface="Aptos" panose="020B0004020202020204" pitchFamily="34" charset="0"/>
                <a:cs typeface="Times New Roman" panose="02020603050405020304" pitchFamily="18" charset="0"/>
              </a:rPr>
              <a:t>h-ere</a:t>
            </a:r>
            <a:r>
              <a:rPr lang="en-US" sz="1200" i="1">
                <a:effectLst/>
                <a:latin typeface="+mn-lt"/>
                <a:ea typeface="Aptos" panose="020B0004020202020204" pitchFamily="34" charset="0"/>
                <a:cs typeface="Times New Roman" panose="02020603050405020304" pitchFamily="18" charset="0"/>
              </a:rPr>
              <a:t> spells </a:t>
            </a:r>
            <a:r>
              <a:rPr lang="en-US" sz="1200" b="1" i="1">
                <a:effectLst/>
                <a:latin typeface="+mn-lt"/>
                <a:ea typeface="Aptos" panose="020B0004020202020204" pitchFamily="34" charset="0"/>
                <a:cs typeface="Times New Roman" panose="02020603050405020304" pitchFamily="18" charset="0"/>
              </a:rPr>
              <a:t>here</a:t>
            </a:r>
            <a:r>
              <a:rPr lang="en-US" sz="1200" i="1">
                <a:effectLst/>
                <a:latin typeface="+mn-lt"/>
                <a:ea typeface="Aptos" panose="020B0004020202020204" pitchFamily="34" charset="0"/>
                <a:cs typeface="Times New Roman" panose="02020603050405020304" pitchFamily="18" charset="0"/>
              </a:rPr>
              <a:t> </a:t>
            </a: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mn-lt"/>
                <a:ea typeface="Aptos" panose="020B0004020202020204" pitchFamily="34" charset="0"/>
                <a:cs typeface="Times New Roman" panose="02020603050405020304" pitchFamily="18" charset="0"/>
              </a:rPr>
              <a:t>ss</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latin typeface="+mn-lt"/>
              </a:rPr>
              <a:t>explain how the </a:t>
            </a:r>
            <a:r>
              <a:rPr lang="en-US" sz="1200" b="1">
                <a:latin typeface="+mn-lt"/>
              </a:rPr>
              <a:t>s</a:t>
            </a:r>
            <a:r>
              <a:rPr lang="en-US" sz="1200">
                <a:latin typeface="+mn-lt"/>
              </a:rPr>
              <a:t> in </a:t>
            </a:r>
            <a:r>
              <a:rPr lang="en-US" sz="1200" b="1">
                <a:latin typeface="+mn-lt"/>
              </a:rPr>
              <a:t>floss </a:t>
            </a:r>
            <a:r>
              <a:rPr lang="en-US" sz="1200" b="0">
                <a:latin typeface="+mn-lt"/>
              </a:rPr>
              <a:t>and </a:t>
            </a:r>
            <a:r>
              <a:rPr lang="en-US" sz="1200" b="1">
                <a:latin typeface="+mn-lt"/>
              </a:rPr>
              <a:t>dress </a:t>
            </a:r>
            <a:r>
              <a:rPr lang="en-US" sz="1200" b="0">
                <a:latin typeface="+mn-lt"/>
              </a:rPr>
              <a:t>is doubled because it is at the end of each of these words and </a:t>
            </a:r>
            <a:r>
              <a:rPr lang="en-US" sz="1200">
                <a:latin typeface="+mn-lt"/>
              </a:rPr>
              <a:t>follows a short vowel sound.</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 with fluency. </a:t>
            </a:r>
            <a:endParaRPr lang="en-AU" sz="1200">
              <a:latin typeface="+mn-lt"/>
            </a:endParaRPr>
          </a:p>
          <a:p>
            <a:endParaRPr lang="en-AU" sz="1200">
              <a:latin typeface="+mn-lt"/>
            </a:endParaRPr>
          </a:p>
          <a:p>
            <a:endParaRPr lang="en-AU" sz="1200">
              <a:latin typeface="+mn-lt"/>
            </a:endParaRPr>
          </a:p>
          <a:p>
            <a:endParaRPr lang="en-AU" sz="120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Sentence dictation: </a:t>
            </a:r>
            <a:r>
              <a:rPr lang="en-US" b="1"/>
              <a:t>Will I toss the moss here?</a:t>
            </a:r>
          </a:p>
          <a:p>
            <a:endParaRPr lang="en-US" b="1"/>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 focusing on spelling the word </a:t>
            </a:r>
            <a:r>
              <a:rPr lang="en-US" b="1"/>
              <a:t>will </a:t>
            </a:r>
            <a:r>
              <a:rPr lang="en-US" b="0"/>
              <a:t>using double </a:t>
            </a:r>
            <a:r>
              <a:rPr lang="en-US" b="1" err="1"/>
              <a:t>ll</a:t>
            </a:r>
            <a:r>
              <a:rPr lang="en-US" b="0"/>
              <a:t>,</a:t>
            </a:r>
            <a:r>
              <a:rPr lang="en-US"/>
              <a:t> </a:t>
            </a:r>
            <a:r>
              <a:rPr lang="en-US" b="1"/>
              <a:t>toss </a:t>
            </a:r>
            <a:r>
              <a:rPr lang="en-US" b="0"/>
              <a:t>and</a:t>
            </a:r>
            <a:r>
              <a:rPr lang="en-US" b="1"/>
              <a:t> cross </a:t>
            </a:r>
            <a:r>
              <a:rPr lang="en-US"/>
              <a:t>using double </a:t>
            </a:r>
            <a:r>
              <a:rPr lang="en-US" b="1"/>
              <a:t>ss</a:t>
            </a:r>
            <a:r>
              <a:rPr lang="en-US" b="0"/>
              <a:t>,</a:t>
            </a:r>
            <a:r>
              <a:rPr lang="en-US"/>
              <a:t> and both words using the floss spelling </a:t>
            </a:r>
            <a:r>
              <a:rPr lang="en-US" err="1"/>
              <a:t>generalisation</a:t>
            </a:r>
            <a:endParaRPr lang="en-US"/>
          </a:p>
          <a:p>
            <a:pPr marL="171450" indent="-171450">
              <a:buFont typeface="Arial" panose="020B0604020202020204" pitchFamily="34" charset="0"/>
              <a:buChar char="•"/>
            </a:pPr>
            <a:r>
              <a:rPr lang="en-US"/>
              <a:t>re-reading the whole sentence to check for accuracy or any editing required.</a:t>
            </a:r>
          </a:p>
          <a:p>
            <a:endParaRPr lang="en-US" sz="1200">
              <a:latin typeface="+mn-lt"/>
            </a:endParaRPr>
          </a:p>
          <a:p>
            <a:r>
              <a:rPr lang="en-US" sz="1200">
                <a:latin typeface="+mn-lt"/>
              </a:rPr>
              <a:t>Note:</a:t>
            </a:r>
          </a:p>
          <a:p>
            <a:pPr marL="171450" indent="-171450">
              <a:buFont typeface="Arial" panose="020B0604020202020204" pitchFamily="34" charset="0"/>
              <a:buChar char="•"/>
            </a:pPr>
            <a:r>
              <a:rPr lang="en-US" sz="120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a:latin typeface="+mn-lt"/>
              </a:rPr>
              <a:t>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Sentence dictation: </a:t>
            </a:r>
            <a:r>
              <a:rPr lang="en-US" b="1"/>
              <a:t>Here is Tess and the dress but the dress is a mess.</a:t>
            </a:r>
          </a:p>
          <a:p>
            <a:endParaRPr lang="en-US"/>
          </a:p>
          <a:p>
            <a:r>
              <a:rPr lang="en-US"/>
              <a:t>Say the sentence aloud and have students repeat it after you.</a:t>
            </a:r>
          </a:p>
          <a:p>
            <a:endParaRPr lang="en-US"/>
          </a:p>
          <a:p>
            <a:r>
              <a:rPr lang="en-US"/>
              <a:t>Support and scaffold students to:</a:t>
            </a:r>
          </a:p>
          <a:p>
            <a:pPr marL="171450" indent="-171450">
              <a:buFont typeface="Arial" panose="020B0604020202020204" pitchFamily="34" charset="0"/>
              <a:buChar char="•"/>
            </a:pPr>
            <a:r>
              <a:rPr lang="en-US"/>
              <a:t>use segmenting to track sounds and write corresponding letters for each word </a:t>
            </a:r>
          </a:p>
          <a:p>
            <a:pPr marL="171450" indent="-171450">
              <a:buFont typeface="Arial" panose="020B0604020202020204" pitchFamily="34" charset="0"/>
              <a:buChar char="•"/>
            </a:pPr>
            <a:r>
              <a:rPr lang="en-US"/>
              <a:t>identify the words </a:t>
            </a:r>
            <a:r>
              <a:rPr lang="en-US" b="1"/>
              <a:t>Tess</a:t>
            </a:r>
            <a:r>
              <a:rPr lang="en-US"/>
              <a:t>, </a:t>
            </a:r>
            <a:r>
              <a:rPr lang="en-US" b="1"/>
              <a:t>dress </a:t>
            </a:r>
            <a:r>
              <a:rPr lang="en-US" b="0"/>
              <a:t>and </a:t>
            </a:r>
            <a:r>
              <a:rPr lang="en-US" b="1"/>
              <a:t>mess </a:t>
            </a:r>
            <a:r>
              <a:rPr lang="en-US"/>
              <a:t>as words where the </a:t>
            </a:r>
            <a:r>
              <a:rPr lang="en-US" b="1"/>
              <a:t>s</a:t>
            </a:r>
            <a:r>
              <a:rPr lang="en-US"/>
              <a:t> will be doubled using the floss spelling </a:t>
            </a:r>
            <a:r>
              <a:rPr lang="en-US" err="1"/>
              <a:t>generalisation</a:t>
            </a:r>
            <a:endParaRPr lang="en-US"/>
          </a:p>
          <a:p>
            <a:pPr marL="171450" indent="-171450">
              <a:buFont typeface="Arial" panose="020B0604020202020204" pitchFamily="34" charset="0"/>
              <a:buChar char="•"/>
            </a:pPr>
            <a:r>
              <a:rPr lang="en-US"/>
              <a:t>remember the sounds in and spelling for known and new irregular words</a:t>
            </a:r>
          </a:p>
          <a:p>
            <a:pPr marL="171450" indent="-171450">
              <a:buFont typeface="Arial" panose="020B0604020202020204" pitchFamily="34" charset="0"/>
              <a:buChar char="•"/>
            </a:pPr>
            <a:r>
              <a:rPr lang="en-US"/>
              <a:t>use correct punctuation and spaces.</a:t>
            </a:r>
          </a:p>
          <a:p>
            <a:pPr marL="0" indent="0">
              <a:buFont typeface="Arial" panose="020B0604020202020204" pitchFamily="34" charset="0"/>
              <a:buNone/>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Students re-read their sentence to check for accuracy or any editing then </a:t>
            </a:r>
            <a:r>
              <a:rPr lang="en-US" sz="1200">
                <a:effectLst/>
                <a:latin typeface="+mn-lt"/>
                <a:cs typeface="Times New Roman" panose="02020603050405020304" pitchFamily="18" charset="0"/>
              </a:rPr>
              <a:t>place their mini-whiteboard underneath their chin for the teacher to check.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solidFill>
                  <a:srgbClr val="404040"/>
                </a:solidFill>
                <a:effectLst/>
                <a:latin typeface="+mn-lt"/>
                <a:ea typeface="Calibri" panose="020F0502020204030204" pitchFamily="34" charset="0"/>
                <a:cs typeface="Times New Roman" panose="02020603050405020304" pitchFamily="18" charset="0"/>
              </a:rPr>
              <a:t>You may ask some students to explain the floss spelling </a:t>
            </a:r>
            <a:r>
              <a:rPr lang="en-US" sz="1200" err="1">
                <a:solidFill>
                  <a:srgbClr val="404040"/>
                </a:solidFill>
                <a:effectLst/>
                <a:latin typeface="+mn-lt"/>
                <a:ea typeface="Calibri" panose="020F0502020204030204" pitchFamily="34" charset="0"/>
                <a:cs typeface="Times New Roman" panose="02020603050405020304" pitchFamily="18" charset="0"/>
              </a:rPr>
              <a:t>generalisation</a:t>
            </a:r>
            <a:r>
              <a:rPr lang="en-US" sz="1200">
                <a:solidFill>
                  <a:srgbClr val="404040"/>
                </a:solidFill>
                <a:effectLst/>
                <a:latin typeface="+mn-lt"/>
                <a:ea typeface="Calibri" panose="020F0502020204030204" pitchFamily="34" charset="0"/>
                <a:cs typeface="Times New Roman" panose="02020603050405020304" pitchFamily="18" charset="0"/>
              </a:rPr>
              <a:t>. </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000000"/>
              </a:solidFill>
              <a:effectLst/>
              <a:latin typeface="+mn-lt"/>
              <a:ea typeface="Calibri" panose="020F0502020204030204" pitchFamily="34" charset="0"/>
              <a:cs typeface="Calibri" panose="020F0502020204030204"/>
            </a:endParaRPr>
          </a:p>
          <a:p>
            <a:r>
              <a:rPr lang="en-US"/>
              <a:t>Note: </a:t>
            </a:r>
          </a:p>
          <a:p>
            <a:pPr marL="171450" indent="-171450">
              <a:buFont typeface="Arial" panose="020B0604020202020204" pitchFamily="34" charset="0"/>
              <a:buChar char="•"/>
            </a:pPr>
            <a:r>
              <a:rPr lang="en-US"/>
              <a:t>If students need a high level of support, have them say the sounds they can hear and which letters to write for each word. Record this on the class whiteboard to complete the sentence.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If students are able they can extend the sentence or write additional sentences containing the target spelling for the lesson.</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endParaRPr lang="en-US"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Review writing short and long vowel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Choose a vowel, for example, </a:t>
            </a:r>
            <a:r>
              <a:rPr lang="en-US" sz="1200" b="1">
                <a:effectLst/>
                <a:latin typeface="+mn-lt"/>
                <a:ea typeface="Aptos" panose="020B0004020202020204" pitchFamily="34" charset="0"/>
                <a:cs typeface="Aptos" panose="020B0004020202020204" pitchFamily="34" charset="0"/>
              </a:rPr>
              <a:t>a</a:t>
            </a:r>
            <a:r>
              <a:rPr lang="en-US" sz="1200" b="0">
                <a:effectLst/>
                <a:latin typeface="+mn-lt"/>
                <a:ea typeface="Aptos" panose="020B0004020202020204" pitchFamily="34" charset="0"/>
                <a:cs typeface="Aptos" panose="020B0004020202020204" pitchFamily="34" charset="0"/>
              </a:rPr>
              <a:t>.</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Say the short and long vowel sounds one at a time for the chosen vowel, for example, </a:t>
            </a:r>
            <a:r>
              <a:rPr lang="en-US" sz="1200" i="1">
                <a:effectLst/>
                <a:latin typeface="+mn-lt"/>
                <a:ea typeface="Aptos" panose="020B0004020202020204" pitchFamily="34" charset="0"/>
                <a:cs typeface="Aptos" panose="020B0004020202020204" pitchFamily="34" charset="0"/>
              </a:rPr>
              <a:t>/a/* and /ā/**</a:t>
            </a:r>
            <a:r>
              <a:rPr lang="en-US" sz="1200">
                <a:effectLst/>
                <a:latin typeface="+mn-lt"/>
                <a:ea typeface="Aptos" panose="020B0004020202020204" pitchFamily="34" charset="0"/>
                <a:cs typeface="Aptos" panose="020B0004020202020204" pitchFamily="34" charset="0"/>
              </a:rPr>
              <a:t>. </a:t>
            </a:r>
          </a:p>
          <a:p>
            <a:pPr marL="171450" lvl="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As you say the sounds, students write the corresponding letter on their mini-whiteboard.</a:t>
            </a:r>
            <a:br>
              <a:rPr lang="en-US" sz="1200">
                <a:effectLst/>
                <a:latin typeface="+mn-lt"/>
                <a:ea typeface="Aptos" panose="020B0004020202020204" pitchFamily="34" charset="0"/>
                <a:cs typeface="Aptos" panose="020B0004020202020204" pitchFamily="34" charset="0"/>
              </a:rPr>
            </a:br>
            <a:r>
              <a:rPr lang="en-US" sz="1200">
                <a:effectLst/>
                <a:latin typeface="+mn-lt"/>
                <a:ea typeface="Aptos" panose="020B0004020202020204" pitchFamily="34" charset="0"/>
                <a:cs typeface="Aptos" panose="020B0004020202020204" pitchFamily="34" charset="0"/>
              </a:rPr>
              <a:t>If it is a short vowel sound, they write it at the top of their mini-whiteboard.</a:t>
            </a:r>
            <a:br>
              <a:rPr lang="en-US" sz="1200">
                <a:effectLst/>
                <a:latin typeface="+mn-lt"/>
                <a:ea typeface="Aptos" panose="020B0004020202020204" pitchFamily="34" charset="0"/>
                <a:cs typeface="Aptos" panose="020B0004020202020204" pitchFamily="34" charset="0"/>
              </a:rPr>
            </a:br>
            <a:r>
              <a:rPr lang="en-US" sz="1200">
                <a:effectLst/>
                <a:latin typeface="+mn-lt"/>
                <a:ea typeface="Aptos" panose="020B0004020202020204" pitchFamily="34" charset="0"/>
                <a:cs typeface="Aptos" panose="020B0004020202020204" pitchFamily="34" charset="0"/>
              </a:rPr>
              <a:t>If it is a long vowel sound, they write it at the bottom of their mini-whiteboard.</a:t>
            </a: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Observe students as they write to check they can identify the short and long sounds. </a:t>
            </a:r>
          </a:p>
          <a:p>
            <a:pPr marL="171450" indent="-171450">
              <a:buFont typeface="Arial" panose="020B0604020202020204" pitchFamily="34" charset="0"/>
              <a:buChar char="•"/>
            </a:pPr>
            <a:endParaRPr lang="en-US" sz="120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r>
              <a:rPr lang="en-US" sz="1200">
                <a:effectLst/>
                <a:latin typeface="+mn-lt"/>
                <a:ea typeface="Aptos" panose="020B0004020202020204" pitchFamily="34" charset="0"/>
                <a:cs typeface="Aptos" panose="020B0004020202020204" pitchFamily="34" charset="0"/>
              </a:rPr>
              <a:t>Note: mix up the order you say the vowel sounds in. Sometimes say the short vowel first followed by the long vowel, and sometimes do the opposite.</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pairs of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/a/, long sound/ā/ </a:t>
            </a: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/e/, long sound/</a:t>
            </a:r>
            <a:r>
              <a:rPr lang="en-US" sz="1200">
                <a:effectLst/>
                <a:latin typeface="+mn-lt"/>
                <a:ea typeface="Calibri" panose="020F0502020204030204" pitchFamily="34" charset="0"/>
                <a:cs typeface="Calibri" panose="020F0502020204030204" pitchFamily="34" charset="0"/>
              </a:rPr>
              <a:t>ē/</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a:t>
            </a:r>
            <a:r>
              <a:rPr lang="en-US" sz="1200" err="1">
                <a:effectLst/>
                <a:latin typeface="+mn-lt"/>
                <a:ea typeface="Aptos" panose="020B0004020202020204" pitchFamily="34" charset="0"/>
                <a:cs typeface="Aptos" panose="020B0004020202020204" pitchFamily="34" charset="0"/>
              </a:rPr>
              <a:t>i</a:t>
            </a:r>
            <a:r>
              <a:rPr lang="en-US" sz="1200">
                <a:effectLst/>
                <a:latin typeface="+mn-lt"/>
                <a:ea typeface="Aptos" panose="020B0004020202020204" pitchFamily="34" charset="0"/>
                <a:cs typeface="Aptos" panose="020B0004020202020204" pitchFamily="34" charset="0"/>
              </a:rPr>
              <a:t>/, long sound </a:t>
            </a:r>
            <a:r>
              <a:rPr lang="en-US" sz="1200">
                <a:effectLst/>
                <a:latin typeface="+mn-lt"/>
                <a:ea typeface="Calibri" panose="020F0502020204030204" pitchFamily="34" charset="0"/>
                <a:cs typeface="Calibri" panose="020F0502020204030204" pitchFamily="34" charset="0"/>
              </a:rPr>
              <a:t>/</a:t>
            </a:r>
            <a:r>
              <a:rPr lang="en-US" sz="1200">
                <a:effectLst/>
                <a:latin typeface="+mn-lt"/>
                <a:ea typeface="Calibri" panose="020F0502020204030204" pitchFamily="34" charset="0"/>
                <a:cs typeface="Arial" panose="020B0604020202020204" pitchFamily="34" charset="0"/>
              </a:rPr>
              <a:t>ī/</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/o/, long sound</a:t>
            </a:r>
            <a:r>
              <a:rPr lang="en-US" sz="1200">
                <a:effectLst/>
                <a:latin typeface="+mn-lt"/>
                <a:ea typeface="Calibri" panose="020F0502020204030204" pitchFamily="34" charset="0"/>
                <a:cs typeface="Arial" panose="020B0604020202020204" pitchFamily="34" charset="0"/>
              </a:rPr>
              <a:t>/</a:t>
            </a:r>
            <a:r>
              <a:rPr lang="en-US" sz="1200">
                <a:effectLst/>
                <a:latin typeface="+mn-lt"/>
                <a:ea typeface="Calibri" panose="020F0502020204030204" pitchFamily="34" charset="0"/>
                <a:cs typeface="Calibri" panose="020F0502020204030204" pitchFamily="34" charset="0"/>
              </a:rPr>
              <a:t>ō/ </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/u/, long sound</a:t>
            </a:r>
            <a:r>
              <a:rPr lang="en-US" sz="1200">
                <a:effectLst/>
                <a:latin typeface="+mn-lt"/>
                <a:ea typeface="Calibri" panose="020F0502020204030204" pitchFamily="34" charset="0"/>
                <a:cs typeface="Calibri" panose="020F0502020204030204" pitchFamily="34" charset="0"/>
              </a:rPr>
              <a:t>/ū/</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p>
          <a:p>
            <a:endParaRPr lang="en-US"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they </a:t>
            </a:r>
            <a:r>
              <a:rPr lang="en-US" sz="1200" err="1">
                <a:effectLst/>
                <a:latin typeface="+mn-lt"/>
                <a:ea typeface="Aptos" panose="020B0004020202020204" pitchFamily="34" charset="0"/>
                <a:cs typeface="Aptos" panose="020B0004020202020204" pitchFamily="34" charset="0"/>
              </a:rPr>
              <a:t>categorise</a:t>
            </a:r>
            <a:r>
              <a:rPr lang="en-US" sz="1200">
                <a:effectLst/>
                <a:latin typeface="+mn-lt"/>
                <a:ea typeface="Aptos" panose="020B0004020202020204" pitchFamily="34" charset="0"/>
                <a:cs typeface="Aptos" panose="020B0004020202020204" pitchFamily="34" charset="0"/>
              </a:rPr>
              <a:t> the letter incorrectly, use corrective feedback and modelling. Then ask students to try again.</a:t>
            </a:r>
            <a:endParaRPr lang="en-AU" sz="1200">
              <a:effectLst/>
              <a:latin typeface="+mn-lt"/>
              <a:ea typeface="Aptos" panose="020B0004020202020204" pitchFamily="34" charset="0"/>
              <a:cs typeface="Aptos" panose="020B0004020202020204" pitchFamily="34" charset="0"/>
            </a:endParaRPr>
          </a:p>
          <a:p>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closer together without touching.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mn-lt"/>
              </a:rPr>
              <a:t>**</a:t>
            </a: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further apart.</a:t>
            </a:r>
            <a:endParaRPr lang="en-US" i="0">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3188368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cross</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dress</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toss</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solidFill>
                  <a:srgbClr val="404040"/>
                </a:solidFill>
                <a:effectLst/>
                <a:latin typeface="+mn-lt"/>
                <a:ea typeface="Calibri" panose="020F0502020204030204" pitchFamily="34" charset="0"/>
                <a:cs typeface="Times New Roman" panose="02020603050405020304" pitchFamily="18" charset="0"/>
              </a:rPr>
              <a:t>You may ask some students to explain the floss spelling </a:t>
            </a:r>
            <a:r>
              <a:rPr lang="en-US" sz="1200" err="1">
                <a:solidFill>
                  <a:srgbClr val="404040"/>
                </a:solidFill>
                <a:effectLst/>
                <a:latin typeface="+mn-lt"/>
                <a:ea typeface="Calibri" panose="020F0502020204030204" pitchFamily="34" charset="0"/>
                <a:cs typeface="Times New Roman" panose="02020603050405020304" pitchFamily="18" charset="0"/>
              </a:rPr>
              <a:t>generalisation</a:t>
            </a:r>
            <a:r>
              <a:rPr lang="en-US" sz="1200">
                <a:solidFill>
                  <a:srgbClr val="404040"/>
                </a:solidFill>
                <a:effectLst/>
                <a:latin typeface="+mn-lt"/>
                <a:ea typeface="Calibri" panose="020F0502020204030204" pitchFamily="34" charset="0"/>
                <a:cs typeface="Times New Roman" panose="02020603050405020304" pitchFamily="18" charset="0"/>
              </a:rPr>
              <a:t>.</a:t>
            </a:r>
          </a:p>
          <a:p>
            <a:endParaRPr lang="en-US" sz="1200">
              <a:solidFill>
                <a:srgbClr val="404040"/>
              </a:solidFill>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worksheet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hiss</a:t>
            </a:r>
            <a:r>
              <a:rPr lang="en-US" sz="1200" b="0">
                <a:solidFill>
                  <a:srgbClr val="404040"/>
                </a:solidFill>
                <a:effectLst/>
                <a:latin typeface="+mn-lt"/>
                <a:ea typeface="Verdana"/>
                <a:cs typeface="Times New Roman" panose="02020603050405020304" pitchFamily="18" charset="0"/>
              </a:rPr>
              <a:t>, </a:t>
            </a:r>
            <a:r>
              <a:rPr lang="en-US" sz="1200" b="1">
                <a:solidFill>
                  <a:srgbClr val="404040"/>
                </a:solidFill>
                <a:effectLst/>
                <a:latin typeface="+mn-lt"/>
                <a:ea typeface="Verdana"/>
                <a:cs typeface="Times New Roman" panose="02020603050405020304" pitchFamily="18" charset="0"/>
              </a:rPr>
              <a:t>dress</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cross</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reading</a:t>
            </a:r>
            <a:endParaRPr lang="en-US" sz="1200" b="1">
              <a:solidFill>
                <a:srgbClr val="404040"/>
              </a:solidFill>
              <a:effectLst/>
              <a:latin typeface="+mn-lt"/>
              <a:ea typeface="Calibri" panose="020F0502020204030204" pitchFamily="34" charset="0"/>
              <a:cs typeface="Calibri"/>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the sentence from the worksheet.</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AU"/>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a:solidFill>
                  <a:srgbClr val="404040"/>
                </a:solidFill>
                <a:effectLst/>
                <a:latin typeface="+mn-lt"/>
                <a:ea typeface="Calibri" panose="020F0502020204030204" pitchFamily="34" charset="0"/>
                <a:cs typeface="Times New Roman" panose="02020603050405020304" pitchFamily="18" charset="0"/>
              </a:rPr>
              <a:t>Your red dress has dots Cass. Here it is. </a:t>
            </a: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0">
                <a:effectLst/>
                <a:latin typeface="+mn-lt"/>
                <a:ea typeface="Calibri" panose="020F0502020204030204" pitchFamily="34" charset="0"/>
                <a:cs typeface="Times New Roman" panose="02020603050405020304" pitchFamily="18" charset="0"/>
              </a:rPr>
              <a:t>*</a:t>
            </a: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or sentence cannot hear.</a:t>
            </a: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for small-group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pPr marL="0" indent="0" algn="l">
              <a:spcBef>
                <a:spcPts val="100"/>
              </a:spcBef>
              <a:spcAft>
                <a:spcPts val="400"/>
              </a:spcAft>
              <a:buFont typeface="Arial"/>
              <a:buNone/>
            </a:pPr>
            <a:endParaRPr lang="en-US" b="0"/>
          </a:p>
          <a:p>
            <a:pPr marL="374650" indent="-230505" algn="l">
              <a:spcBef>
                <a:spcPts val="100"/>
              </a:spcBef>
              <a:spcAft>
                <a:spcPts val="400"/>
              </a:spcAft>
            </a:pPr>
            <a:endParaRPr lang="en-US"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1923770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Point to each set of letters in random order. As you point students:</a:t>
            </a:r>
          </a:p>
          <a:p>
            <a:pPr marL="171450" indent="-171450">
              <a:buFont typeface="Arial" panose="020B0604020202020204" pitchFamily="34" charset="0"/>
              <a:buChar char="•"/>
            </a:pPr>
            <a:r>
              <a:rPr lang="en-US" b="0">
                <a:latin typeface="+mn-lt"/>
              </a:rPr>
              <a:t>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rPr>
              <a:t>explain the ‘floss’ spelling </a:t>
            </a:r>
            <a:r>
              <a:rPr lang="en-US" sz="1200" b="0" err="1">
                <a:effectLst/>
                <a:latin typeface="+mn-lt"/>
              </a:rPr>
              <a:t>generalisation</a:t>
            </a:r>
            <a:r>
              <a:rPr lang="en-US" sz="1200" b="0">
                <a:effectLst/>
                <a:latin typeface="+mn-lt"/>
              </a:rPr>
              <a:t>: </a:t>
            </a:r>
            <a:r>
              <a:rPr lang="en-US" i="0">
                <a:latin typeface="+mn-lt"/>
              </a:rPr>
              <a:t>the letter is doubled at the end of a one-syllable word when it follows a short vowel sound.</a:t>
            </a:r>
          </a:p>
          <a:p>
            <a:endParaRPr lang="en-US" b="0">
              <a:latin typeface="+mn-lt"/>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5863289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r>
              <a:rPr lang="en-AU" sz="1200">
                <a:effectLst/>
                <a:latin typeface="+mn-lt"/>
                <a:ea typeface="Aptos" panose="020B0004020202020204" pitchFamily="34" charset="0"/>
                <a:cs typeface="Aptos" panose="020B0004020202020204" pitchFamily="34" charset="0"/>
              </a:rPr>
              <a:t> </a:t>
            </a:r>
            <a:r>
              <a:rPr lang="en-US" sz="1200">
                <a:effectLst/>
                <a:latin typeface="+mn-lt"/>
                <a:ea typeface="Aptos" panose="020B0004020202020204" pitchFamily="34" charset="0"/>
                <a:cs typeface="Aptos" panose="020B0004020202020204" pitchFamily="34" charset="0"/>
              </a:rPr>
              <a:t>/f/, /l/</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As you say each sound say</a:t>
            </a:r>
            <a:r>
              <a:rPr lang="en-US" sz="1200" b="0">
                <a:effectLst/>
                <a:latin typeface="+mn-lt"/>
              </a:rPr>
              <a:t>: </a:t>
            </a:r>
            <a:r>
              <a:rPr lang="en-US" sz="1200" b="0" i="1">
                <a:effectLst/>
                <a:latin typeface="+mn-lt"/>
              </a:rPr>
              <a:t>Write the letters you would write for this sound when it is at the end of a one-syllable word after a short vowel sound.</a:t>
            </a:r>
            <a:br>
              <a:rPr lang="en-US" sz="1200" b="0" i="1">
                <a:effectLst/>
                <a:latin typeface="+mn-lt"/>
              </a:rPr>
            </a:br>
            <a:r>
              <a:rPr lang="en-US" sz="1200" b="0" i="0">
                <a:effectLst/>
                <a:latin typeface="+mn-lt"/>
              </a:rPr>
              <a:t>You could also refer to the floss spelling </a:t>
            </a:r>
            <a:r>
              <a:rPr lang="en-US" sz="1200" b="0" i="0" err="1">
                <a:effectLst/>
                <a:latin typeface="+mn-lt"/>
              </a:rPr>
              <a:t>generalisation</a:t>
            </a:r>
            <a:r>
              <a:rPr lang="en-US" sz="1200" b="0" i="0">
                <a:effectLst/>
                <a:latin typeface="+mn-lt"/>
              </a:rPr>
              <a:t>.</a:t>
            </a:r>
            <a:endParaRPr lang="en-US" b="1" i="0">
              <a:latin typeface="+mn-lt"/>
            </a:endParaRPr>
          </a:p>
          <a:p>
            <a:pPr marL="0" indent="0">
              <a:buFont typeface="Arial" panose="020B0604020202020204" pitchFamily="34" charset="0"/>
              <a:buNone/>
            </a:pPr>
            <a:endParaRPr lang="en-US" sz="1200" b="1" i="0">
              <a:effectLst/>
              <a:latin typeface="+mn-lt"/>
              <a:ea typeface="+mn-ea"/>
              <a:cs typeface="+mn-cs"/>
            </a:endParaRPr>
          </a:p>
          <a:p>
            <a:pPr marL="0" indent="0">
              <a:buFont typeface="Arial" panose="020B0604020202020204" pitchFamily="34" charset="0"/>
              <a:buNone/>
            </a:pPr>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endParaRPr lang="en-US" sz="120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p>
          <a:p>
            <a:endParaRPr lang="en-US" sz="1200">
              <a:effectLst/>
              <a:latin typeface="+mn-lt"/>
              <a:ea typeface="Aptos" panose="020B0004020202020204" pitchFamily="34" charset="0"/>
              <a:cs typeface="Aptos" panose="020B000402020202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706125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a:t>
            </a:r>
            <a:r>
              <a:rPr lang="en-AU"/>
              <a:t>–</a:t>
            </a:r>
            <a:r>
              <a:rPr lang="en-US"/>
              <a:t>sound correspondence then reading the word fluently while you point to it, for example, /g/, /r/, /u/, /f/, </a:t>
            </a:r>
            <a:r>
              <a:rPr lang="en-US" b="1"/>
              <a:t>gruff</a:t>
            </a:r>
            <a:r>
              <a:rPr lang="en-US"/>
              <a:t>.</a:t>
            </a:r>
          </a:p>
          <a:p>
            <a:endParaRPr lang="en-US"/>
          </a:p>
          <a:p>
            <a:r>
              <a:rPr lang="en-US" b="1"/>
              <a:t>Provide corrective feedback as needed:</a:t>
            </a:r>
          </a:p>
          <a:p>
            <a:r>
              <a:rPr lang="en-US"/>
              <a:t>If any students have difficulty with a letter</a:t>
            </a:r>
            <a:r>
              <a:rPr lang="en-AU"/>
              <a:t>–</a:t>
            </a:r>
            <a:r>
              <a:rPr lang="en-US"/>
              <a:t>sound correspondence or with blending,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312625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hi</a:t>
            </a:r>
            <a:r>
              <a:rPr lang="en-US" b="0"/>
              <a:t>,</a:t>
            </a:r>
            <a:r>
              <a:rPr lang="en-US" b="1"/>
              <a:t> ill</a:t>
            </a:r>
            <a:r>
              <a:rPr lang="en-US" b="0"/>
              <a:t>, </a:t>
            </a:r>
            <a:r>
              <a:rPr lang="en-US" b="1"/>
              <a:t>sniff</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130894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a:t>
            </a:r>
            <a:r>
              <a:rPr lang="en-AU" b="1">
                <a:cs typeface="Calibri" panose="020F0502020204030204"/>
              </a:rPr>
              <a:t> -s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b="0">
              <a:cs typeface="Calibri" panose="020F0502020204030204"/>
            </a:endParaRPr>
          </a:p>
          <a:p>
            <a:pPr>
              <a:spcBef>
                <a:spcPts val="100"/>
              </a:spcBef>
              <a:spcAft>
                <a:spcPts val="400"/>
              </a:spcAft>
              <a:defRPr/>
            </a:pPr>
            <a:r>
              <a:rPr lang="en-AU" b="0">
                <a:cs typeface="Calibri" panose="020F0502020204030204"/>
              </a:rPr>
              <a:t>Ask: </a:t>
            </a:r>
            <a:r>
              <a:rPr lang="en-AU" i="1">
                <a:cs typeface="Calibri" panose="020F0502020204030204"/>
              </a:rPr>
              <a:t>What is the suffix? </a:t>
            </a:r>
          </a:p>
          <a:p>
            <a:pPr>
              <a:spcBef>
                <a:spcPts val="100"/>
              </a:spcBef>
              <a:spcAft>
                <a:spcPts val="400"/>
              </a:spcAft>
              <a:defRPr/>
            </a:pPr>
            <a:r>
              <a:rPr lang="en-AU">
                <a:cs typeface="Calibri" panose="020F0502020204030204"/>
              </a:rPr>
              <a:t>Students: </a:t>
            </a:r>
            <a:r>
              <a:rPr lang="en-AU" b="1" i="1"/>
              <a:t>-s</a:t>
            </a:r>
            <a:r>
              <a:rPr lang="en-AU" i="0"/>
              <a:t>.</a:t>
            </a:r>
            <a:endParaRPr lang="en-AU" i="0">
              <a:cs typeface="Calibri" panose="020F0502020204030204"/>
            </a:endParaRP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Plural, more than one.</a:t>
            </a:r>
            <a:endParaRPr lang="en-AU" i="1"/>
          </a:p>
          <a:p>
            <a:pPr marL="0" indent="0">
              <a:spcBef>
                <a:spcPts val="100"/>
              </a:spcBef>
              <a:spcAft>
                <a:spcPts val="400"/>
              </a:spcAft>
              <a:buFont typeface="Arial"/>
              <a:buNone/>
              <a:defRPr/>
            </a:pPr>
            <a:r>
              <a:rPr lang="en-AU" b="0">
                <a:cs typeface="Calibri" panose="020F0502020204030204"/>
              </a:rPr>
              <a:t>Say: </a:t>
            </a:r>
            <a:r>
              <a:rPr lang="en-AU" i="1">
                <a:cs typeface="Calibri" panose="020F0502020204030204"/>
              </a:rPr>
              <a:t>Your word is </a:t>
            </a:r>
            <a:r>
              <a:rPr lang="en-AU" b="1" i="1">
                <a:cs typeface="Calibri" panose="020F0502020204030204"/>
              </a:rPr>
              <a:t>dog</a:t>
            </a:r>
            <a:r>
              <a:rPr lang="en-AU" i="1">
                <a:cs typeface="Calibri" panose="020F0502020204030204"/>
              </a:rPr>
              <a:t>. Add the suffix. </a:t>
            </a: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Dogs</a:t>
            </a:r>
            <a:r>
              <a:rPr lang="en-AU" i="1">
                <a:cs typeface="Calibri" panose="020F0502020204030204"/>
              </a:rPr>
              <a:t>.</a:t>
            </a: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More than one dog.</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88753399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file:////Volumes/Big%20Storage/0_For%20MacBook%20Pro%20Changeover/ESA%20Design/0_2024%20WIP/LitHub%20Phases%20Templates/PP%20Templates/Links/phase7-lozenge-grey.png" TargetMode="External"/><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7.jpeg"/><Relationship Id="rId4" Type="http://schemas.openxmlformats.org/officeDocument/2006/relationships/image" Target="../media/image2.svg"/><Relationship Id="rId9"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5.sv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9.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9.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9.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7.png"/><Relationship Id="rId4" Type="http://schemas.openxmlformats.org/officeDocument/2006/relationships/image" Target="../media/image21.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file:////Volumes/Big%20Storage/0_For%20MacBook%20Pro%20Changeover/ESA%20Design/0_2024%20WIP/LitHub%20Phases%20Templates/PP%20Templates/Links/phase7-lozenge-grey.png" TargetMode="External"/><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4.png"/><Relationship Id="rId11" Type="http://schemas.openxmlformats.org/officeDocument/2006/relationships/image" Target="../media/image7.jpeg"/><Relationship Id="rId5" Type="http://schemas.openxmlformats.org/officeDocument/2006/relationships/image" Target="../media/image3.png"/><Relationship Id="rId10" Type="http://schemas.openxmlformats.org/officeDocument/2006/relationships/hyperlink" Target="https://www.literacyhub.edu.au/plan-teach-and-assess/lesson-packs/" TargetMode="External"/><Relationship Id="rId4" Type="http://schemas.openxmlformats.org/officeDocument/2006/relationships/image" Target="../media/image2.svg"/><Relationship Id="rId9" Type="http://schemas.openxmlformats.org/officeDocument/2006/relationships/image" Target="../media/image6.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5.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9.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3.sv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18.png"/><Relationship Id="rId7"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9.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9.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9.svg"/></Relationships>
</file>

<file path=ppt/slideLayouts/_rels/slideLayout35.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9.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3.png"/><Relationship Id="rId9" Type="http://schemas.openxmlformats.org/officeDocument/2006/relationships/image" Target="file:////Volumes/Big%20Storage/0_For%20MacBook%20Pro%20Changeover/ESA%20Design/0_2024%20WIP/LitHub%20Phases%20Templates/PP%20Templates/Links/phase7-lozenge-grey.png" TargetMode="Externa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file:////Volumes/Big%20Storage/0_For%20MacBook%20Pro%20Changeover/ESA%20Design/0_2024%20WIP/LitHub%20Phases%20Templates/PP%20Templates/Links/phase7-lozenge-grey.png" TargetMode="Externa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2.png"/><Relationship Id="rId18" Type="http://schemas.openxmlformats.org/officeDocument/2006/relationships/image" Target="file:////Volumes/Big%20Storage/0_For%20MacBook%20Pro%20Changeover/ESA%20Design/0_2024%20WIP/LitHub%20Phases%20Templates/PP%20Templates/Links/phase7-lozenge-grey.png" TargetMode="Externa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svg"/><Relationship Id="rId17" Type="http://schemas.openxmlformats.org/officeDocument/2006/relationships/image" Target="../media/image4.png"/><Relationship Id="rId2" Type="http://schemas.openxmlformats.org/officeDocument/2006/relationships/image" Target="../media/image3.png"/><Relationship Id="rId16" Type="http://schemas.openxmlformats.org/officeDocument/2006/relationships/image" Target="../media/image25.svg"/><Relationship Id="rId1" Type="http://schemas.openxmlformats.org/officeDocument/2006/relationships/slideMaster" Target="../slideMasters/slideMaster1.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5" Type="http://schemas.openxmlformats.org/officeDocument/2006/relationships/image" Target="../media/image2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 Id="rId14" Type="http://schemas.openxmlformats.org/officeDocument/2006/relationships/image" Target="../media/image23.sv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Open Slide Phase7">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501" y="437601"/>
            <a:ext cx="5547352"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686E63"/>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7</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35219"/>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4" name="Group 13">
            <a:extLst>
              <a:ext uri="{FF2B5EF4-FFF2-40B4-BE49-F238E27FC236}">
                <a16:creationId xmlns:a16="http://schemas.microsoft.com/office/drawing/2014/main" id="{FDBD7615-EC58-50DE-C4A6-C8315717DB1D}"/>
              </a:ext>
            </a:extLst>
          </p:cNvPr>
          <p:cNvGrpSpPr/>
          <p:nvPr userDrawn="1"/>
        </p:nvGrpSpPr>
        <p:grpSpPr>
          <a:xfrm>
            <a:off x="324326" y="6265941"/>
            <a:ext cx="11625935" cy="365125"/>
            <a:chOff x="324326" y="6265941"/>
            <a:chExt cx="11625935" cy="365125"/>
          </a:xfrm>
        </p:grpSpPr>
        <p:sp>
          <p:nvSpPr>
            <p:cNvPr id="7" name="Footer Placeholder 4">
              <a:extLst>
                <a:ext uri="{FF2B5EF4-FFF2-40B4-BE49-F238E27FC236}">
                  <a16:creationId xmlns:a16="http://schemas.microsoft.com/office/drawing/2014/main" id="{A75FCD5C-F6AC-D7FC-22AB-936493E48F40}"/>
                </a:ext>
              </a:extLst>
            </p:cNvPr>
            <p:cNvSpPr txBox="1">
              <a:spLocks/>
            </p:cNvSpPr>
            <p:nvPr userDrawn="1"/>
          </p:nvSpPr>
          <p:spPr>
            <a:xfrm>
              <a:off x="324326" y="6265941"/>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Access web version: [</a:t>
              </a:r>
              <a:r>
                <a:rPr lang="en-AU" sz="1000" err="1">
                  <a:latin typeface="Calibri" panose="020F0502020204030204" pitchFamily="34" charset="0"/>
                  <a:ea typeface="Verdana" panose="020B0604030504040204" pitchFamily="34" charset="0"/>
                  <a:cs typeface="Calibri" panose="020F0502020204030204" pitchFamily="34" charset="0"/>
                </a:rPr>
                <a:t>url</a:t>
              </a:r>
              <a:r>
                <a:rPr lang="en-AU" sz="1000">
                  <a:latin typeface="Calibri" panose="020F0502020204030204" pitchFamily="34" charset="0"/>
                  <a:ea typeface="Verdana" panose="020B0604030504040204" pitchFamily="34" charset="0"/>
                  <a:cs typeface="Calibri" panose="020F0502020204030204" pitchFamily="34" charset="0"/>
                </a:rPr>
                <a:t>]</a:t>
              </a:r>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gr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hasCustomPrompt="1"/>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SSP lesson</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hasCustomPrompt="1"/>
          </p:nvPr>
        </p:nvSpPr>
        <p:spPr>
          <a:xfrm>
            <a:off x="573325" y="2989478"/>
            <a:ext cx="5230844" cy="1420090"/>
          </a:xfrm>
        </p:spPr>
        <p:txBody>
          <a:bodyPr anchor="t" anchorCtr="0">
            <a:normAutofit/>
          </a:bodyPr>
          <a:lstStyle>
            <a:lvl1pPr marL="0" indent="0" algn="ctr">
              <a:lnSpc>
                <a:spcPct val="100000"/>
              </a:lnSpc>
              <a:spcBef>
                <a:spcPts val="0"/>
              </a:spcBef>
              <a:buNone/>
              <a:defRPr sz="28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Open and closed syllables – one syllable words</a:t>
            </a:r>
          </a:p>
          <a:p>
            <a:pPr lvl="0"/>
            <a:r>
              <a:rPr lang="en-US"/>
              <a:t>she   what   your   one</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hasCustomPrompt="1"/>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ff says /f/</a:t>
            </a:r>
          </a:p>
        </p:txBody>
      </p:sp>
      <p:grpSp>
        <p:nvGrpSpPr>
          <p:cNvPr id="2" name="Group 1">
            <a:extLst>
              <a:ext uri="{FF2B5EF4-FFF2-40B4-BE49-F238E27FC236}">
                <a16:creationId xmlns:a16="http://schemas.microsoft.com/office/drawing/2014/main" id="{A44D9C6A-A06F-C0C7-87DE-3A4217628A9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hasCustomPrompt="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Review</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hasCustomPrompt="1"/>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Explicit teaching</a:t>
            </a:r>
            <a:endParaRPr lang="en-AU"/>
          </a:p>
        </p:txBody>
      </p:sp>
    </p:spTree>
    <p:custDataLst>
      <p:tags r:id="rId1"/>
    </p:custDataLst>
    <p:extLst>
      <p:ext uri="{BB962C8B-B14F-4D97-AF65-F5344CB8AC3E}">
        <p14:creationId xmlns:p14="http://schemas.microsoft.com/office/powerpoint/2010/main" val="1046981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You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B5D26BC6-CEDA-154D-956A-5B394817DCCD}"/>
              </a:ext>
            </a:extLst>
          </p:cNvPr>
          <p:cNvSpPr/>
          <p:nvPr userDrawn="1"/>
        </p:nvSpPr>
        <p:spPr>
          <a:xfrm>
            <a:off x="283765" y="299356"/>
            <a:ext cx="1864212" cy="637867"/>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2B96A27-393F-0744-BED6-5A448D514A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Rounded Corners 2">
            <a:extLst>
              <a:ext uri="{FF2B5EF4-FFF2-40B4-BE49-F238E27FC236}">
                <a16:creationId xmlns:a16="http://schemas.microsoft.com/office/drawing/2014/main" id="{C5EA6789-4D8F-68D6-C838-A317D329F9E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D95F5AC2-AFA5-6066-DE32-126727065559}"/>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a:extLst>
              <a:ext uri="{FF2B5EF4-FFF2-40B4-BE49-F238E27FC236}">
                <a16:creationId xmlns:a16="http://schemas.microsoft.com/office/drawing/2014/main" id="{CC0193A4-455C-FA9D-F886-D7AF5567ECE9}"/>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e do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Rounded Corners 3">
            <a:extLst>
              <a:ext uri="{FF2B5EF4-FFF2-40B4-BE49-F238E27FC236}">
                <a16:creationId xmlns:a16="http://schemas.microsoft.com/office/drawing/2014/main" id="{F921B701-256D-4EE3-A3E2-62E7E69E55A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1AB0E661-0A64-30C7-E942-62ABF8A98D2E}"/>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D227854A-0CF0-BE50-14CB-D31DCD32479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761F0A6A-CED5-0D2F-91A2-6E13A61EDA2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4">
            <a:extLst>
              <a:ext uri="{FF2B5EF4-FFF2-40B4-BE49-F238E27FC236}">
                <a16:creationId xmlns:a16="http://schemas.microsoft.com/office/drawing/2014/main" id="{F6D486ED-D0A2-FC66-2AA3-23EBB9FFAED6}"/>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We do + view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3C47619E-4365-EDBA-42ED-48790C5C96ED}"/>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4">
            <a:extLst>
              <a:ext uri="{FF2B5EF4-FFF2-40B4-BE49-F238E27FC236}">
                <a16:creationId xmlns:a16="http://schemas.microsoft.com/office/drawing/2014/main" id="{89FC6D19-BBCF-8DE3-FCC6-B23D675832F8}"/>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We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7"/>
          <a:stretch>
            <a:fillRect/>
          </a:stretch>
        </p:blipFill>
        <p:spPr>
          <a:xfrm>
            <a:off x="11120768" y="208824"/>
            <a:ext cx="695004" cy="810838"/>
          </a:xfrm>
          <a:prstGeom prst="rect">
            <a:avLst/>
          </a:prstGeom>
        </p:spPr>
      </p:pic>
      <p:sp>
        <p:nvSpPr>
          <p:cNvPr id="8" name="Rectangle 7">
            <a:extLst>
              <a:ext uri="{FF2B5EF4-FFF2-40B4-BE49-F238E27FC236}">
                <a16:creationId xmlns:a16="http://schemas.microsoft.com/office/drawing/2014/main" id="{D79CF4C8-3A62-0ECE-9A71-497F8F8E1D0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4">
            <a:extLst>
              <a:ext uri="{FF2B5EF4-FFF2-40B4-BE49-F238E27FC236}">
                <a16:creationId xmlns:a16="http://schemas.microsoft.com/office/drawing/2014/main" id="{DB243C37-B87D-9E83-0C84-581A2E8FB672}"/>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767277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Review + You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9" name="Rectangle 8">
            <a:extLst>
              <a:ext uri="{FF2B5EF4-FFF2-40B4-BE49-F238E27FC236}">
                <a16:creationId xmlns:a16="http://schemas.microsoft.com/office/drawing/2014/main" id="{852D95E8-D613-402D-6FD8-D350A9B27A2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4">
            <a:extLst>
              <a:ext uri="{FF2B5EF4-FFF2-40B4-BE49-F238E27FC236}">
                <a16:creationId xmlns:a16="http://schemas.microsoft.com/office/drawing/2014/main" id="{E44CB4E1-20CF-298A-4957-16F7AB0E4719}"/>
              </a:ext>
            </a:extLst>
          </p:cNvPr>
          <p:cNvSpPr>
            <a:spLocks noGrp="1"/>
          </p:cNvSpPr>
          <p:nvPr>
            <p:ph type="title"/>
          </p:nvPr>
        </p:nvSpPr>
        <p:spPr>
          <a:xfrm>
            <a:off x="0" y="-1423726"/>
            <a:ext cx="10515600" cy="1325563"/>
          </a:xfrm>
        </p:spPr>
        <p:txBody>
          <a:bodyPr/>
          <a:lstStyle/>
          <a:p>
            <a:r>
              <a:rPr lang="en-US"/>
              <a:t>Click to edit Master title style</a:t>
            </a:r>
            <a:endParaRPr lang="en-AU"/>
          </a:p>
        </p:txBody>
      </p:sp>
      <p:pic>
        <p:nvPicPr>
          <p:cNvPr id="10" name="Picture 9">
            <a:extLst>
              <a:ext uri="{FF2B5EF4-FFF2-40B4-BE49-F238E27FC236}">
                <a16:creationId xmlns:a16="http://schemas.microsoft.com/office/drawing/2014/main" id="{5304D9A1-2616-174A-82C4-9A247E5708DF}"/>
              </a:ext>
            </a:extLst>
          </p:cNvPr>
          <p:cNvPicPr>
            <a:picLocks noChangeAspect="1"/>
          </p:cNvPicPr>
          <p:nvPr userDrawn="1"/>
        </p:nvPicPr>
        <p:blipFill>
          <a:blip r:embed="rId6"/>
          <a:stretch>
            <a:fillRect/>
          </a:stretch>
        </p:blipFill>
        <p:spPr>
          <a:xfrm>
            <a:off x="9065621" y="277881"/>
            <a:ext cx="877900" cy="688908"/>
          </a:xfrm>
          <a:prstGeom prst="rect">
            <a:avLst/>
          </a:prstGeom>
        </p:spPr>
      </p:pic>
    </p:spTree>
    <p:extLst>
      <p:ext uri="{BB962C8B-B14F-4D97-AF65-F5344CB8AC3E}">
        <p14:creationId xmlns:p14="http://schemas.microsoft.com/office/powerpoint/2010/main" val="29718763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Review + You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9" name="Rectangle 8">
            <a:extLst>
              <a:ext uri="{FF2B5EF4-FFF2-40B4-BE49-F238E27FC236}">
                <a16:creationId xmlns:a16="http://schemas.microsoft.com/office/drawing/2014/main" id="{10CA7F27-C448-DA4C-D465-373204AD61C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4">
            <a:extLst>
              <a:ext uri="{FF2B5EF4-FFF2-40B4-BE49-F238E27FC236}">
                <a16:creationId xmlns:a16="http://schemas.microsoft.com/office/drawing/2014/main" id="{42E5E2F9-F1DE-62A7-AAEB-767FDC9B172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pic>
        <p:nvPicPr>
          <p:cNvPr id="10" name="Picture 9">
            <a:extLst>
              <a:ext uri="{FF2B5EF4-FFF2-40B4-BE49-F238E27FC236}">
                <a16:creationId xmlns:a16="http://schemas.microsoft.com/office/drawing/2014/main" id="{D214C1B6-F4E7-1DBC-162B-0B4A7560229B}"/>
              </a:ext>
            </a:extLst>
          </p:cNvPr>
          <p:cNvPicPr>
            <a:picLocks noChangeAspect="1"/>
          </p:cNvPicPr>
          <p:nvPr userDrawn="1"/>
        </p:nvPicPr>
        <p:blipFill>
          <a:blip r:embed="rId6"/>
          <a:stretch>
            <a:fillRect/>
          </a:stretch>
        </p:blipFill>
        <p:spPr>
          <a:xfrm>
            <a:off x="9065621" y="277881"/>
            <a:ext cx="877900" cy="688908"/>
          </a:xfrm>
          <a:prstGeom prst="rect">
            <a:avLst/>
          </a:prstGeom>
        </p:spPr>
      </p:pic>
    </p:spTree>
    <p:extLst>
      <p:ext uri="{BB962C8B-B14F-4D97-AF65-F5344CB8AC3E}">
        <p14:creationId xmlns:p14="http://schemas.microsoft.com/office/powerpoint/2010/main" val="40637332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Review + You do +  read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10" name="Graphic 9" descr="Glasses outline">
            <a:extLst>
              <a:ext uri="{FF2B5EF4-FFF2-40B4-BE49-F238E27FC236}">
                <a16:creationId xmlns:a16="http://schemas.microsoft.com/office/drawing/2014/main" id="{44D5EF98-F2E9-56CF-B101-A7728FE533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sp>
        <p:nvSpPr>
          <p:cNvPr id="6" name="Rectangle 5">
            <a:extLst>
              <a:ext uri="{FF2B5EF4-FFF2-40B4-BE49-F238E27FC236}">
                <a16:creationId xmlns:a16="http://schemas.microsoft.com/office/drawing/2014/main" id="{84658A51-D78F-0E2E-5520-BF80F8DB57BE}"/>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4">
            <a:extLst>
              <a:ext uri="{FF2B5EF4-FFF2-40B4-BE49-F238E27FC236}">
                <a16:creationId xmlns:a16="http://schemas.microsoft.com/office/drawing/2014/main" id="{F315B0FC-3BD3-5D99-3BFB-E94E9B0A760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pic>
        <p:nvPicPr>
          <p:cNvPr id="8" name="Picture 7">
            <a:extLst>
              <a:ext uri="{FF2B5EF4-FFF2-40B4-BE49-F238E27FC236}">
                <a16:creationId xmlns:a16="http://schemas.microsoft.com/office/drawing/2014/main" id="{925DC7E6-84BE-EE6D-632E-DB12BC2D7859}"/>
              </a:ext>
            </a:extLst>
          </p:cNvPr>
          <p:cNvPicPr>
            <a:picLocks noChangeAspect="1"/>
          </p:cNvPicPr>
          <p:nvPr userDrawn="1"/>
        </p:nvPicPr>
        <p:blipFill>
          <a:blip r:embed="rId5"/>
          <a:stretch>
            <a:fillRect/>
          </a:stretch>
        </p:blipFill>
        <p:spPr>
          <a:xfrm>
            <a:off x="10076650" y="277882"/>
            <a:ext cx="877900" cy="688908"/>
          </a:xfrm>
          <a:prstGeom prst="rect">
            <a:avLst/>
          </a:prstGeom>
        </p:spPr>
      </p:pic>
    </p:spTree>
    <p:extLst>
      <p:ext uri="{BB962C8B-B14F-4D97-AF65-F5344CB8AC3E}">
        <p14:creationId xmlns:p14="http://schemas.microsoft.com/office/powerpoint/2010/main" val="19309120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Review + You do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8" name="Rectangle 7">
            <a:extLst>
              <a:ext uri="{FF2B5EF4-FFF2-40B4-BE49-F238E27FC236}">
                <a16:creationId xmlns:a16="http://schemas.microsoft.com/office/drawing/2014/main" id="{BC4BFAE0-245E-2391-9B39-A389C691E6D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4">
            <a:extLst>
              <a:ext uri="{FF2B5EF4-FFF2-40B4-BE49-F238E27FC236}">
                <a16:creationId xmlns:a16="http://schemas.microsoft.com/office/drawing/2014/main" id="{AFB0F7B6-0CE7-786C-E4EB-0027B57CFDDF}"/>
              </a:ext>
            </a:extLst>
          </p:cNvPr>
          <p:cNvSpPr>
            <a:spLocks noGrp="1"/>
          </p:cNvSpPr>
          <p:nvPr>
            <p:ph type="title"/>
          </p:nvPr>
        </p:nvSpPr>
        <p:spPr>
          <a:xfrm>
            <a:off x="0" y="-14237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40DE498C-7656-EEFC-0986-B10A708C32A9}"/>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07F09B4C-B9BF-E081-C356-5CCFF26C8A05}"/>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D53E0D81-28A0-69AA-8F4D-59F03520B59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5556089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Suffix Review + You do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271136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300994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endParaRPr lang="en-US" sz="3400">
              <a:solidFill>
                <a:srgbClr val="0E1E42"/>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BC4BFAE0-245E-2391-9B39-A389C691E6D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D88A3D60-D0ED-A3A9-4346-86EB4EE72C9C}"/>
              </a:ext>
            </a:extLst>
          </p:cNvPr>
          <p:cNvSpPr>
            <a:spLocks noGrp="1"/>
          </p:cNvSpPr>
          <p:nvPr>
            <p:ph type="title"/>
          </p:nvPr>
        </p:nvSpPr>
        <p:spPr>
          <a:xfrm>
            <a:off x="0" y="-14272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0E9C2612-159A-393A-F1EA-42D22A41976A}"/>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305709CA-240B-6AF0-B6AD-392BF155DCA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1C31F791-2DAF-45F4-5794-8D76EFFDE48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6" name="Title 1">
            <a:extLst>
              <a:ext uri="{FF2B5EF4-FFF2-40B4-BE49-F238E27FC236}">
                <a16:creationId xmlns:a16="http://schemas.microsoft.com/office/drawing/2014/main" id="{316CED16-E97B-CD52-366C-F2D8386E9984}"/>
              </a:ext>
            </a:extLst>
          </p:cNvPr>
          <p:cNvSpPr txBox="1">
            <a:spLocks/>
          </p:cNvSpPr>
          <p:nvPr userDrawn="1"/>
        </p:nvSpPr>
        <p:spPr>
          <a:xfrm>
            <a:off x="283762" y="291263"/>
            <a:ext cx="271136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Suffix review</a:t>
            </a:r>
          </a:p>
        </p:txBody>
      </p:sp>
    </p:spTree>
    <p:extLst>
      <p:ext uri="{BB962C8B-B14F-4D97-AF65-F5344CB8AC3E}">
        <p14:creationId xmlns:p14="http://schemas.microsoft.com/office/powerpoint/2010/main" val="23299064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We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0CB2E184-AED5-79AA-BCD7-EEE5FCF6FCD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4D5FF1A9-BEBA-A05A-9B37-BB6E52E8F2C4}"/>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9F05235-ACAD-FEE0-C39B-6D08A675218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8426FE2D-022C-C320-C8B5-CF611A6EFB4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FEB7D775-41B5-F45A-FE24-AF7697D91D65}"/>
              </a:ext>
            </a:extLst>
          </p:cNvPr>
          <p:cNvPicPr>
            <a:picLocks noChangeAspect="1"/>
          </p:cNvPicPr>
          <p:nvPr userDrawn="1"/>
        </p:nvPicPr>
        <p:blipFill>
          <a:blip r:embed="rId3"/>
          <a:stretch>
            <a:fillRect/>
          </a:stretch>
        </p:blipFill>
        <p:spPr>
          <a:xfrm>
            <a:off x="11150578" y="322723"/>
            <a:ext cx="615749" cy="609653"/>
          </a:xfrm>
          <a:prstGeom prst="rect">
            <a:avLst/>
          </a:prstGeom>
        </p:spPr>
      </p:pic>
      <p:sp>
        <p:nvSpPr>
          <p:cNvPr id="6" name="Title 4">
            <a:extLst>
              <a:ext uri="{FF2B5EF4-FFF2-40B4-BE49-F238E27FC236}">
                <a16:creationId xmlns:a16="http://schemas.microsoft.com/office/drawing/2014/main" id="{8EDC801F-29DB-43B9-7D85-82C9456036FB}"/>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Open Slide Phase7">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501" y="437601"/>
            <a:ext cx="5547352"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686E63"/>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7</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8059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2" name="Group 1">
            <a:extLst>
              <a:ext uri="{FF2B5EF4-FFF2-40B4-BE49-F238E27FC236}">
                <a16:creationId xmlns:a16="http://schemas.microsoft.com/office/drawing/2014/main" id="{A44D9C6A-A06F-C0C7-87DE-3A4217628A9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9" name="Title 5">
            <a:extLst>
              <a:ext uri="{FF2B5EF4-FFF2-40B4-BE49-F238E27FC236}">
                <a16:creationId xmlns:a16="http://schemas.microsoft.com/office/drawing/2014/main" id="{7B05ACBD-550E-A0FC-B4CB-E245BB97E336}"/>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3" name="Title 5">
            <a:extLst>
              <a:ext uri="{FF2B5EF4-FFF2-40B4-BE49-F238E27FC236}">
                <a16:creationId xmlns:a16="http://schemas.microsoft.com/office/drawing/2014/main" id="{E354A0E5-F047-4AF0-61C1-14E83BF6B4DE}"/>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5" name="TextBox 14">
            <a:extLst>
              <a:ext uri="{FF2B5EF4-FFF2-40B4-BE49-F238E27FC236}">
                <a16:creationId xmlns:a16="http://schemas.microsoft.com/office/drawing/2014/main" id="{7C5B7398-16BE-0EA9-A2E4-2F564FAA7039}"/>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3F76B7FA-0F7D-1605-7B67-74ED29B0D3BA}"/>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82FB9C96-9E1B-5F2E-F4C0-FDA913B2B3A9}"/>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V2.0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9B845079-AB7E-F199-99E6-5AC22F7A0CF3}"/>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4" name="Title 23">
            <a:extLst>
              <a:ext uri="{FF2B5EF4-FFF2-40B4-BE49-F238E27FC236}">
                <a16:creationId xmlns:a16="http://schemas.microsoft.com/office/drawing/2014/main" id="{EF34573B-F191-8221-A4A8-238EE2E38411}"/>
              </a:ext>
            </a:extLst>
          </p:cNvPr>
          <p:cNvSpPr>
            <a:spLocks noGrp="1"/>
          </p:cNvSpPr>
          <p:nvPr>
            <p:ph type="title"/>
          </p:nvPr>
        </p:nvSpPr>
        <p:spPr>
          <a:xfrm>
            <a:off x="0" y="-149544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8883026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e do + view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2BEB0592-E82E-B57B-7ABB-33E4C618B4C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4D06EC13-142C-1A2D-66EE-DA829D1C951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94E1136-28C7-4819-E5E8-EB0D65D14DF4}"/>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5">
            <a:extLst>
              <a:ext uri="{FF2B5EF4-FFF2-40B4-BE49-F238E27FC236}">
                <a16:creationId xmlns:a16="http://schemas.microsoft.com/office/drawing/2014/main" id="{D99F3742-4291-E5E0-1B02-DBBA6896BFF6}"/>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F606E04D-C49A-131C-A2E9-1BAE50AE5752}"/>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93160382-B28E-1D5A-1E3A-E3C609E88E6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25AF33E8-747D-820D-E0D9-B52717C3C67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5D80CE0-A472-5B8A-3131-E6D9870E784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2" name="Rectangle 1">
            <a:extLst>
              <a:ext uri="{FF2B5EF4-FFF2-40B4-BE49-F238E27FC236}">
                <a16:creationId xmlns:a16="http://schemas.microsoft.com/office/drawing/2014/main" id="{FD153802-0BD2-1375-88CF-29AD7BAAF6EA}"/>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4">
            <a:extLst>
              <a:ext uri="{FF2B5EF4-FFF2-40B4-BE49-F238E27FC236}">
                <a16:creationId xmlns:a16="http://schemas.microsoft.com/office/drawing/2014/main" id="{B886E851-8B07-C581-0F50-842EFA1BD2B8}"/>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I do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 name="Rectangle: Rounded Corners 2">
            <a:extLst>
              <a:ext uri="{FF2B5EF4-FFF2-40B4-BE49-F238E27FC236}">
                <a16:creationId xmlns:a16="http://schemas.microsoft.com/office/drawing/2014/main" id="{C4B40547-4E13-5DF7-7AAF-02E0D3744C5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197AF118-DBA4-A3EB-622B-E8F2A4AA262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F8F8CA6-D1A9-2446-3BD9-1873F8F3836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Rounded Rectangle 9">
            <a:extLst>
              <a:ext uri="{FF2B5EF4-FFF2-40B4-BE49-F238E27FC236}">
                <a16:creationId xmlns:a16="http://schemas.microsoft.com/office/drawing/2014/main" id="{B713BFBB-EEA3-F56A-59BF-8DEC27946433}"/>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Teacher outline">
            <a:extLst>
              <a:ext uri="{FF2B5EF4-FFF2-40B4-BE49-F238E27FC236}">
                <a16:creationId xmlns:a16="http://schemas.microsoft.com/office/drawing/2014/main" id="{042C958E-E2EE-8E45-A559-FFA79596D8D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2" name="Rectangle 1">
            <a:extLst>
              <a:ext uri="{FF2B5EF4-FFF2-40B4-BE49-F238E27FC236}">
                <a16:creationId xmlns:a16="http://schemas.microsoft.com/office/drawing/2014/main" id="{F634D25C-FC18-992F-8562-C4C91F844EE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4">
            <a:extLst>
              <a:ext uri="{FF2B5EF4-FFF2-40B4-BE49-F238E27FC236}">
                <a16:creationId xmlns:a16="http://schemas.microsoft.com/office/drawing/2014/main" id="{41A98FBE-96C4-4A21-67E1-C4749B88DA22}"/>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I do + view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9663EB63-CBB7-A85C-43A7-6347AE38558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D433446B-4563-9A05-1EE8-81027A3BB99E}"/>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1FAC9EB-381D-0EAD-8FE7-E0A5A3E1711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8" name="Rectangle 7">
            <a:extLst>
              <a:ext uri="{FF2B5EF4-FFF2-40B4-BE49-F238E27FC236}">
                <a16:creationId xmlns:a16="http://schemas.microsoft.com/office/drawing/2014/main" id="{7088571D-17EF-44FD-EE07-2A3581C9021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9E3F489F-4235-DAB5-C824-AF2E3B68FB3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 do + view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37" name="Title 1">
            <a:extLst>
              <a:ext uri="{FF2B5EF4-FFF2-40B4-BE49-F238E27FC236}">
                <a16:creationId xmlns:a16="http://schemas.microsoft.com/office/drawing/2014/main" id="{0CA1E5B1-743A-9448-A467-3D57AF293EF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66CCD238-AB33-2C9E-76DC-9B09715E07D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9E9D63F6-BFC7-B03B-F2F8-615F79B804E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7A5D7C7A-64DC-77F4-F82F-555E6FC3195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A879D7F7-BF65-888A-3B01-7CE2A245284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a:extLst>
              <a:ext uri="{FF2B5EF4-FFF2-40B4-BE49-F238E27FC236}">
                <a16:creationId xmlns:a16="http://schemas.microsoft.com/office/drawing/2014/main" id="{0BDDC087-4BBD-B94D-D36B-DF7EE0EC6498}"/>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7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grpSp>
        <p:nvGrpSpPr>
          <p:cNvPr id="11" name="Group 10">
            <a:extLst>
              <a:ext uri="{FF2B5EF4-FFF2-40B4-BE49-F238E27FC236}">
                <a16:creationId xmlns:a16="http://schemas.microsoft.com/office/drawing/2014/main" id="{77C4ED6D-3708-9BEB-3BBC-7C50B7156637}"/>
              </a:ext>
            </a:extLst>
          </p:cNvPr>
          <p:cNvGrpSpPr/>
          <p:nvPr userDrawn="1"/>
        </p:nvGrpSpPr>
        <p:grpSpPr>
          <a:xfrm>
            <a:off x="0" y="892467"/>
            <a:ext cx="8060635" cy="2029968"/>
            <a:chOff x="0" y="892467"/>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892467"/>
              <a:ext cx="7611055" cy="2029968"/>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892467"/>
              <a:ext cx="2504661" cy="2029968"/>
            </a:xfrm>
            <a:prstGeom prst="roundRect">
              <a:avLst>
                <a:gd name="adj" fmla="val 0"/>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grpSp>
        <p:nvGrpSpPr>
          <p:cNvPr id="12" name="Group 11">
            <a:extLst>
              <a:ext uri="{FF2B5EF4-FFF2-40B4-BE49-F238E27FC236}">
                <a16:creationId xmlns:a16="http://schemas.microsoft.com/office/drawing/2014/main" id="{FC6F8866-2E7E-AB57-5549-9B3048E0833A}"/>
              </a:ext>
            </a:extLst>
          </p:cNvPr>
          <p:cNvGrpSpPr/>
          <p:nvPr userDrawn="1"/>
        </p:nvGrpSpPr>
        <p:grpSpPr>
          <a:xfrm>
            <a:off x="1876248" y="3638587"/>
            <a:ext cx="10315751" cy="2029968"/>
            <a:chOff x="1876248" y="3638587"/>
            <a:chExt cx="10315751" cy="2029968"/>
          </a:xfrm>
        </p:grpSpPr>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5" name="Group 4">
            <a:extLst>
              <a:ext uri="{FF2B5EF4-FFF2-40B4-BE49-F238E27FC236}">
                <a16:creationId xmlns:a16="http://schemas.microsoft.com/office/drawing/2014/main" id="{0854C1E5-9810-2898-BD70-37705D3E835E}"/>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userDrawn="1">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29" name="Text Placeholder 2">
            <a:extLst>
              <a:ext uri="{FF2B5EF4-FFF2-40B4-BE49-F238E27FC236}">
                <a16:creationId xmlns:a16="http://schemas.microsoft.com/office/drawing/2014/main" id="{7CEE6070-2306-E9E7-59BF-B978F94F3711}"/>
              </a:ext>
            </a:extLst>
          </p:cNvPr>
          <p:cNvSpPr>
            <a:spLocks noGrp="1"/>
          </p:cNvSpPr>
          <p:nvPr userDrawn="1">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3" name="Rectangle 2">
            <a:extLst>
              <a:ext uri="{FF2B5EF4-FFF2-40B4-BE49-F238E27FC236}">
                <a16:creationId xmlns:a16="http://schemas.microsoft.com/office/drawing/2014/main" id="{95F8EB5F-2AC9-8E74-33D2-8F71B0C8D1BE}"/>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45633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 do EDITABLE 7: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7" name="Title 1">
            <a:extLst>
              <a:ext uri="{FF2B5EF4-FFF2-40B4-BE49-F238E27FC236}">
                <a16:creationId xmlns:a16="http://schemas.microsoft.com/office/drawing/2014/main" id="{07609C22-D19A-224D-9DB7-EFBD479247F1}"/>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82A7831B-15C2-419A-B8F7-89FEF008ABE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E560216A-7B2C-D1A6-C555-E3E7F99AA55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43153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heck for understanding 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F50F054B-AE35-0205-6324-C79E7E81D19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06038176-0954-9475-3D23-7EA88282B31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4">
            <a:extLst>
              <a:ext uri="{FF2B5EF4-FFF2-40B4-BE49-F238E27FC236}">
                <a16:creationId xmlns:a16="http://schemas.microsoft.com/office/drawing/2014/main" id="{081B066E-049F-C8B4-7798-B3E231F3C96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213008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nemic awareness + We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Rectangle 4">
            <a:extLst>
              <a:ext uri="{FF2B5EF4-FFF2-40B4-BE49-F238E27FC236}">
                <a16:creationId xmlns:a16="http://schemas.microsoft.com/office/drawing/2014/main" id="{1B3A71D4-F4D7-BCF0-CA5C-A3A53D8C33E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4">
            <a:extLst>
              <a:ext uri="{FF2B5EF4-FFF2-40B4-BE49-F238E27FC236}">
                <a16:creationId xmlns:a16="http://schemas.microsoft.com/office/drawing/2014/main" id="{E3189D1A-CAF4-C380-BA1B-1F730F4252E9}"/>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9188103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nemic awareness + We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Rectangle 4">
            <a:extLst>
              <a:ext uri="{FF2B5EF4-FFF2-40B4-BE49-F238E27FC236}">
                <a16:creationId xmlns:a16="http://schemas.microsoft.com/office/drawing/2014/main" id="{9C49BF5D-0ACC-AA7B-8AAA-5A85C11A22C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4">
            <a:extLst>
              <a:ext uri="{FF2B5EF4-FFF2-40B4-BE49-F238E27FC236}">
                <a16:creationId xmlns:a16="http://schemas.microsoft.com/office/drawing/2014/main" id="{98D87185-8A2E-70A4-8856-407D2AF85769}"/>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12484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72256B6-2860-8E89-8637-6255BE462806}"/>
              </a:ext>
            </a:extLst>
          </p:cNvPr>
          <p:cNvGrpSpPr/>
          <p:nvPr userDrawn="1"/>
        </p:nvGrpSpPr>
        <p:grpSpPr>
          <a:xfrm>
            <a:off x="0" y="892467"/>
            <a:ext cx="8060635" cy="2029968"/>
            <a:chOff x="0" y="892467"/>
            <a:chExt cx="8060635" cy="2029968"/>
          </a:xfrm>
        </p:grpSpPr>
        <p:sp>
          <p:nvSpPr>
            <p:cNvPr id="4" name="Rounded Rectangle 16">
              <a:extLst>
                <a:ext uri="{FF2B5EF4-FFF2-40B4-BE49-F238E27FC236}">
                  <a16:creationId xmlns:a16="http://schemas.microsoft.com/office/drawing/2014/main" id="{926146E1-DD60-362A-7956-27F8C7E4B6C0}"/>
                </a:ext>
              </a:extLst>
            </p:cNvPr>
            <p:cNvSpPr/>
            <p:nvPr userDrawn="1"/>
          </p:nvSpPr>
          <p:spPr>
            <a:xfrm>
              <a:off x="449580" y="892467"/>
              <a:ext cx="7611055" cy="2029968"/>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5036F855-7799-480B-B09C-5E2185A0B880}"/>
                </a:ext>
              </a:extLst>
            </p:cNvPr>
            <p:cNvSpPr/>
            <p:nvPr userDrawn="1"/>
          </p:nvSpPr>
          <p:spPr>
            <a:xfrm>
              <a:off x="0" y="892467"/>
              <a:ext cx="2504661" cy="2029968"/>
            </a:xfrm>
            <a:prstGeom prst="roundRect">
              <a:avLst>
                <a:gd name="adj" fmla="val 0"/>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grpSp>
        <p:nvGrpSpPr>
          <p:cNvPr id="7" name="Group 6">
            <a:extLst>
              <a:ext uri="{FF2B5EF4-FFF2-40B4-BE49-F238E27FC236}">
                <a16:creationId xmlns:a16="http://schemas.microsoft.com/office/drawing/2014/main" id="{7172F033-724F-E98D-24B5-4FCA69495A67}"/>
              </a:ext>
            </a:extLst>
          </p:cNvPr>
          <p:cNvGrpSpPr/>
          <p:nvPr userDrawn="1"/>
        </p:nvGrpSpPr>
        <p:grpSpPr>
          <a:xfrm>
            <a:off x="1876248" y="3638587"/>
            <a:ext cx="10315751" cy="2029968"/>
            <a:chOff x="1876248" y="3638587"/>
            <a:chExt cx="10315751" cy="2029968"/>
          </a:xfrm>
        </p:grpSpPr>
        <p:sp>
          <p:nvSpPr>
            <p:cNvPr id="8" name="Rounded Rectangle 16">
              <a:extLst>
                <a:ext uri="{FF2B5EF4-FFF2-40B4-BE49-F238E27FC236}">
                  <a16:creationId xmlns:a16="http://schemas.microsoft.com/office/drawing/2014/main" id="{5316311B-EF6B-9971-BC99-5B9FB39AACB5}"/>
                </a:ext>
              </a:extLst>
            </p:cNvPr>
            <p:cNvSpPr/>
            <p:nvPr userDrawn="1"/>
          </p:nvSpPr>
          <p:spPr>
            <a:xfrm>
              <a:off x="1876248" y="3638587"/>
              <a:ext cx="9637728" cy="2029968"/>
            </a:xfrm>
            <a:prstGeom prst="round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6">
              <a:extLst>
                <a:ext uri="{FF2B5EF4-FFF2-40B4-BE49-F238E27FC236}">
                  <a16:creationId xmlns:a16="http://schemas.microsoft.com/office/drawing/2014/main" id="{84E38673-E6F5-7CD7-8AE6-25D2961DB654}"/>
                </a:ext>
              </a:extLst>
            </p:cNvPr>
            <p:cNvSpPr/>
            <p:nvPr userDrawn="1"/>
          </p:nvSpPr>
          <p:spPr>
            <a:xfrm>
              <a:off x="10386390" y="3638587"/>
              <a:ext cx="1805609" cy="2029968"/>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1">
            <a:extLst>
              <a:ext uri="{FF2B5EF4-FFF2-40B4-BE49-F238E27FC236}">
                <a16:creationId xmlns:a16="http://schemas.microsoft.com/office/drawing/2014/main" id="{0C4808DA-8BF6-A674-9EF8-61F2CDECA92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16" name="Graphic 15" descr="Badge Tick1 with solid fill">
            <a:extLst>
              <a:ext uri="{FF2B5EF4-FFF2-40B4-BE49-F238E27FC236}">
                <a16:creationId xmlns:a16="http://schemas.microsoft.com/office/drawing/2014/main" id="{C04A08BF-0787-F07F-4766-6AEB3B2FD92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17" name="Group 16">
            <a:extLst>
              <a:ext uri="{FF2B5EF4-FFF2-40B4-BE49-F238E27FC236}">
                <a16:creationId xmlns:a16="http://schemas.microsoft.com/office/drawing/2014/main" id="{F8FD50E8-03E0-FCC4-AED9-0F4664AD6167}"/>
              </a:ext>
            </a:extLst>
          </p:cNvPr>
          <p:cNvGrpSpPr/>
          <p:nvPr userDrawn="1"/>
        </p:nvGrpSpPr>
        <p:grpSpPr>
          <a:xfrm>
            <a:off x="2463789" y="4184400"/>
            <a:ext cx="938341" cy="938341"/>
            <a:chOff x="2463789" y="4184400"/>
            <a:chExt cx="938341" cy="938341"/>
          </a:xfrm>
        </p:grpSpPr>
        <p:sp>
          <p:nvSpPr>
            <p:cNvPr id="22" name="Oval 21">
              <a:extLst>
                <a:ext uri="{FF2B5EF4-FFF2-40B4-BE49-F238E27FC236}">
                  <a16:creationId xmlns:a16="http://schemas.microsoft.com/office/drawing/2014/main" id="{42A29B33-7A8A-017F-7558-6F75B9E4C4B1}"/>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lay with solid fill">
              <a:extLst>
                <a:ext uri="{FF2B5EF4-FFF2-40B4-BE49-F238E27FC236}">
                  <a16:creationId xmlns:a16="http://schemas.microsoft.com/office/drawing/2014/main" id="{EEEE5B88-DCA8-8B23-C65A-ECABC745516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7" name="Rectangle 26">
            <a:extLst>
              <a:ext uri="{FF2B5EF4-FFF2-40B4-BE49-F238E27FC236}">
                <a16:creationId xmlns:a16="http://schemas.microsoft.com/office/drawing/2014/main" id="{27B12D91-4DEF-22BE-D9D4-39243839BE2C}"/>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50767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Phonemic awareness + I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5" name="Graphic 4" descr="Teacher outline">
            <a:extLst>
              <a:ext uri="{FF2B5EF4-FFF2-40B4-BE49-F238E27FC236}">
                <a16:creationId xmlns:a16="http://schemas.microsoft.com/office/drawing/2014/main" id="{6238F5DF-689D-F6AC-9720-B175FAF74F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709193DC-654D-560E-10CA-739A6AC1A49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4">
            <a:extLst>
              <a:ext uri="{FF2B5EF4-FFF2-40B4-BE49-F238E27FC236}">
                <a16:creationId xmlns:a16="http://schemas.microsoft.com/office/drawing/2014/main" id="{FA10CFBA-7EFA-5309-509C-824054313F64}"/>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3411428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heck for understanding 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E7C1FFD5-3253-8E9E-0C7D-A3BF2419AA16}"/>
              </a:ext>
            </a:extLst>
          </p:cNvPr>
          <p:cNvPicPr>
            <a:picLocks noChangeAspect="1"/>
          </p:cNvPicPr>
          <p:nvPr userDrawn="1"/>
        </p:nvPicPr>
        <p:blipFill>
          <a:blip r:embed="rId3"/>
          <a:stretch>
            <a:fillRect/>
          </a:stretch>
        </p:blipFill>
        <p:spPr>
          <a:xfrm>
            <a:off x="11120768" y="208824"/>
            <a:ext cx="695004" cy="810838"/>
          </a:xfrm>
          <a:prstGeom prst="rect">
            <a:avLst/>
          </a:prstGeom>
        </p:spPr>
      </p:pic>
      <p:sp>
        <p:nvSpPr>
          <p:cNvPr id="5" name="Rectangle 4">
            <a:extLst>
              <a:ext uri="{FF2B5EF4-FFF2-40B4-BE49-F238E27FC236}">
                <a16:creationId xmlns:a16="http://schemas.microsoft.com/office/drawing/2014/main" id="{5B00A36E-72CF-B731-E0D3-D9864AAB1DB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4">
            <a:extLst>
              <a:ext uri="{FF2B5EF4-FFF2-40B4-BE49-F238E27FC236}">
                <a16:creationId xmlns:a16="http://schemas.microsoft.com/office/drawing/2014/main" id="{F6B0CADC-563F-81A4-06B5-75BDFB3395B6}"/>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Phonemic awareneww review + You do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280274"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5" y="301851"/>
            <a:ext cx="528027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436F652F-6F5B-45D6-B344-8A8D642AD0A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4">
            <a:extLst>
              <a:ext uri="{FF2B5EF4-FFF2-40B4-BE49-F238E27FC236}">
                <a16:creationId xmlns:a16="http://schemas.microsoft.com/office/drawing/2014/main" id="{6CD9A987-1CDC-1AEE-0467-A62312E0821E}"/>
              </a:ext>
            </a:extLst>
          </p:cNvPr>
          <p:cNvSpPr>
            <a:spLocks noGrp="1"/>
          </p:cNvSpPr>
          <p:nvPr>
            <p:ph type="title"/>
          </p:nvPr>
        </p:nvSpPr>
        <p:spPr>
          <a:xfrm>
            <a:off x="0" y="-14237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14E113A8-DFDA-5473-641B-B76DB8508077}"/>
              </a:ext>
            </a:extLst>
          </p:cNvPr>
          <p:cNvGrpSpPr/>
          <p:nvPr userDrawn="1"/>
        </p:nvGrpSpPr>
        <p:grpSpPr>
          <a:xfrm>
            <a:off x="11029911" y="263900"/>
            <a:ext cx="876718" cy="688952"/>
            <a:chOff x="11029911" y="263900"/>
            <a:chExt cx="876718" cy="688952"/>
          </a:xfrm>
        </p:grpSpPr>
        <p:sp>
          <p:nvSpPr>
            <p:cNvPr id="11" name="Rounded Rectangle 19">
              <a:extLst>
                <a:ext uri="{FF2B5EF4-FFF2-40B4-BE49-F238E27FC236}">
                  <a16:creationId xmlns:a16="http://schemas.microsoft.com/office/drawing/2014/main" id="{4A0731B6-25F6-5D7F-B9E3-8F2BBB28948F}"/>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3" descr="Users outline">
              <a:extLst>
                <a:ext uri="{FF2B5EF4-FFF2-40B4-BE49-F238E27FC236}">
                  <a16:creationId xmlns:a16="http://schemas.microsoft.com/office/drawing/2014/main" id="{927AD2FA-03E0-330A-1C26-74165864DBB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2494786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heck for understanding B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9B992885-7676-3E48-BA76-E4F607896BBC}"/>
              </a:ext>
            </a:extLst>
          </p:cNvPr>
          <p:cNvSpPr/>
          <p:nvPr userDrawn="1"/>
        </p:nvSpPr>
        <p:spPr>
          <a:xfrm>
            <a:off x="283765" y="299355"/>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ED203B1F-1018-634E-9E7E-744910809C4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FF96786C-E230-2CB9-6CFD-865DB8C209EE}"/>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2">
            <a:extLst>
              <a:ext uri="{FF2B5EF4-FFF2-40B4-BE49-F238E27FC236}">
                <a16:creationId xmlns:a16="http://schemas.microsoft.com/office/drawing/2014/main" id="{06418E51-A6B9-9908-20AC-0F5FA51CBE16}"/>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B5E5C47E-0070-0784-8339-3AD1D7C70C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11" name="Rectangle 10">
            <a:extLst>
              <a:ext uri="{FF2B5EF4-FFF2-40B4-BE49-F238E27FC236}">
                <a16:creationId xmlns:a16="http://schemas.microsoft.com/office/drawing/2014/main" id="{73628710-F0B0-30D2-CC37-8D9C0FE534A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4">
            <a:extLst>
              <a:ext uri="{FF2B5EF4-FFF2-40B4-BE49-F238E27FC236}">
                <a16:creationId xmlns:a16="http://schemas.microsoft.com/office/drawing/2014/main" id="{DEDAB82E-427F-60D0-A3C8-0CA3400968B7}"/>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heck for understanding C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83A94724-0667-CC49-B14A-08EF9B24ADD7}"/>
              </a:ext>
            </a:extLst>
          </p:cNvPr>
          <p:cNvSpPr/>
          <p:nvPr userDrawn="1"/>
        </p:nvSpPr>
        <p:spPr>
          <a:xfrm>
            <a:off x="283765" y="2628206"/>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C3FE651-706F-8148-90AF-0F85B006AC3F}"/>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Rounded Corners 4">
            <a:extLst>
              <a:ext uri="{FF2B5EF4-FFF2-40B4-BE49-F238E27FC236}">
                <a16:creationId xmlns:a16="http://schemas.microsoft.com/office/drawing/2014/main" id="{337CD266-4AA9-5C65-BA5D-6D341641140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3F824D06-A14A-B3C3-32ED-05173D694BF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4">
            <a:extLst>
              <a:ext uri="{FF2B5EF4-FFF2-40B4-BE49-F238E27FC236}">
                <a16:creationId xmlns:a16="http://schemas.microsoft.com/office/drawing/2014/main" id="{D7983DC0-D6E2-CCD8-91FB-B01F46462612}"/>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Slide 7">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4169B69C-0B5C-50DB-8721-A89657483112}"/>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6" name="Rectangle 5">
            <a:extLst>
              <a:ext uri="{FF2B5EF4-FFF2-40B4-BE49-F238E27FC236}">
                <a16:creationId xmlns:a16="http://schemas.microsoft.com/office/drawing/2014/main" id="{E9689435-9122-578D-5634-C7ED7800090E}"/>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4">
            <a:extLst>
              <a:ext uri="{FF2B5EF4-FFF2-40B4-BE49-F238E27FC236}">
                <a16:creationId xmlns:a16="http://schemas.microsoft.com/office/drawing/2014/main" id="{20C41477-50DC-485E-8334-54B41ED8D0B6}"/>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ntion/Criteria 7: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789180"/>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344B2B9-65B9-58C2-A5CC-AE53F7F1316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CFBA0954-4DE1-3996-731A-D6DFE5FE09A1}"/>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0FFA0C72-D314-3532-DC76-5A2D0B2075C0}"/>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6" name="TextBox 5">
            <a:extLst>
              <a:ext uri="{FF2B5EF4-FFF2-40B4-BE49-F238E27FC236}">
                <a16:creationId xmlns:a16="http://schemas.microsoft.com/office/drawing/2014/main" id="{C821641B-832A-45DF-BF74-721163E57E15}"/>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7" name="TextBox 6">
            <a:extLst>
              <a:ext uri="{FF2B5EF4-FFF2-40B4-BE49-F238E27FC236}">
                <a16:creationId xmlns:a16="http://schemas.microsoft.com/office/drawing/2014/main" id="{46AEB224-1DFE-0590-6EDA-B04334AC0AD2}"/>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8" name="Title 7">
            <a:extLst>
              <a:ext uri="{FF2B5EF4-FFF2-40B4-BE49-F238E27FC236}">
                <a16:creationId xmlns:a16="http://schemas.microsoft.com/office/drawing/2014/main" id="{9AB40A63-5874-B771-8F1C-0F23D57962E5}"/>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01457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en Slide 7.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62752" y="2077652"/>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5400000">
            <a:off x="239214" y="5129556"/>
            <a:ext cx="624548" cy="624548"/>
          </a:xfrm>
          <a:prstGeom prst="rect">
            <a:avLst/>
          </a:prstGeom>
        </p:spPr>
      </p:pic>
      <p:sp>
        <p:nvSpPr>
          <p:cNvPr id="28" name="TextBox 27">
            <a:extLst>
              <a:ext uri="{FF2B5EF4-FFF2-40B4-BE49-F238E27FC236}">
                <a16:creationId xmlns:a16="http://schemas.microsoft.com/office/drawing/2014/main" id="{67832792-58D0-7A4B-9C4C-A448966C8B51}"/>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29" name="Rectangle 28">
            <a:extLst>
              <a:ext uri="{FF2B5EF4-FFF2-40B4-BE49-F238E27FC236}">
                <a16:creationId xmlns:a16="http://schemas.microsoft.com/office/drawing/2014/main" id="{88A3092C-6768-6F4F-B2F5-813F4E0891A4}"/>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30" name="Title 1">
            <a:extLst>
              <a:ext uri="{FF2B5EF4-FFF2-40B4-BE49-F238E27FC236}">
                <a16:creationId xmlns:a16="http://schemas.microsoft.com/office/drawing/2014/main" id="{30448437-3BA8-9B4C-B05B-2421EE4B289B}"/>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2" name="Footer Placeholder 4">
            <a:extLst>
              <a:ext uri="{FF2B5EF4-FFF2-40B4-BE49-F238E27FC236}">
                <a16:creationId xmlns:a16="http://schemas.microsoft.com/office/drawing/2014/main" id="{21CD715E-3170-F941-A6BF-69ED8BCF6374}"/>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2" name="Picture 1">
            <a:extLst>
              <a:ext uri="{FF2B5EF4-FFF2-40B4-BE49-F238E27FC236}">
                <a16:creationId xmlns:a16="http://schemas.microsoft.com/office/drawing/2014/main" id="{3C5D75FB-4024-C4C6-6518-A4668D7CF9CA}"/>
              </a:ext>
            </a:extLst>
          </p:cNvPr>
          <p:cNvPicPr>
            <a:picLocks noChangeAspect="1"/>
          </p:cNvPicPr>
          <p:nvPr userDrawn="1"/>
        </p:nvPicPr>
        <p:blipFill>
          <a:blip r:embed="rId8" r:link="rId9">
            <a:extLst>
              <a:ext uri="{28A0092B-C50C-407E-A947-70E740481C1C}">
                <a14:useLocalDpi xmlns:a14="http://schemas.microsoft.com/office/drawing/2010/main" val="0"/>
              </a:ext>
            </a:extLst>
          </a:blip>
          <a:srcRect/>
          <a:stretch>
            <a:fillRect/>
          </a:stretch>
        </p:blipFill>
        <p:spPr>
          <a:xfrm>
            <a:off x="6283501" y="437601"/>
            <a:ext cx="5547352" cy="711199"/>
          </a:xfrm>
          <a:prstGeom prst="rect">
            <a:avLst/>
          </a:prstGeom>
        </p:spPr>
      </p:pic>
      <p:sp>
        <p:nvSpPr>
          <p:cNvPr id="5" name="Title 1">
            <a:extLst>
              <a:ext uri="{FF2B5EF4-FFF2-40B4-BE49-F238E27FC236}">
                <a16:creationId xmlns:a16="http://schemas.microsoft.com/office/drawing/2014/main" id="{BE58B7A0-4C34-B56B-D82D-A686DADBB15B}"/>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686E63"/>
                </a:solidFill>
                <a:latin typeface="Calibri" panose="020F0502020204030204" pitchFamily="34" charset="0"/>
                <a:cs typeface="Calibri" panose="020F0502020204030204" pitchFamily="34" charset="0"/>
              </a:rPr>
              <a:t>Lesson 1</a:t>
            </a:r>
          </a:p>
        </p:txBody>
      </p:sp>
      <p:sp>
        <p:nvSpPr>
          <p:cNvPr id="6" name="Title 1">
            <a:extLst>
              <a:ext uri="{FF2B5EF4-FFF2-40B4-BE49-F238E27FC236}">
                <a16:creationId xmlns:a16="http://schemas.microsoft.com/office/drawing/2014/main" id="{4585FF4E-BD2C-3926-3B72-662444FEC49F}"/>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7</a:t>
            </a:r>
          </a:p>
        </p:txBody>
      </p:sp>
      <p:sp>
        <p:nvSpPr>
          <p:cNvPr id="7" name="Rectangle 6">
            <a:extLst>
              <a:ext uri="{FF2B5EF4-FFF2-40B4-BE49-F238E27FC236}">
                <a16:creationId xmlns:a16="http://schemas.microsoft.com/office/drawing/2014/main" id="{E84250AD-8FDD-7FF7-C593-218FEFEE5614}"/>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32320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acher Slide 7: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4DCE8"/>
              </a:solidFill>
            </a:endParaRP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75735CFA-F79D-8C4D-9851-1516EB7943ED}"/>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Subtitle 2">
            <a:extLst>
              <a:ext uri="{FF2B5EF4-FFF2-40B4-BE49-F238E27FC236}">
                <a16:creationId xmlns:a16="http://schemas.microsoft.com/office/drawing/2014/main" id="{E56C1A04-B767-984C-BDA5-B8D499ACDDC7}"/>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3">
            <a:extLst>
              <a:ext uri="{FF2B5EF4-FFF2-40B4-BE49-F238E27FC236}">
                <a16:creationId xmlns:a16="http://schemas.microsoft.com/office/drawing/2014/main" id="{9D92B21F-28B3-F040-9099-5CA9DC39B1DA}"/>
              </a:ext>
            </a:extLst>
          </p:cNvPr>
          <p:cNvSpPr>
            <a:spLocks noGrp="1"/>
          </p:cNvSpPr>
          <p:nvPr>
            <p:ph type="body" sz="half" idx="2"/>
          </p:nvPr>
        </p:nvSpPr>
        <p:spPr>
          <a:xfrm>
            <a:off x="287446" y="2224011"/>
            <a:ext cx="5210174" cy="4176789"/>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5" name="Text Placeholder 3">
            <a:extLst>
              <a:ext uri="{FF2B5EF4-FFF2-40B4-BE49-F238E27FC236}">
                <a16:creationId xmlns:a16="http://schemas.microsoft.com/office/drawing/2014/main" id="{7784519A-9E38-3A42-91BC-C908582C924F}"/>
              </a:ext>
            </a:extLst>
          </p:cNvPr>
          <p:cNvSpPr>
            <a:spLocks noGrp="1"/>
          </p:cNvSpPr>
          <p:nvPr>
            <p:ph type="body" sz="half" idx="13"/>
          </p:nvPr>
        </p:nvSpPr>
        <p:spPr>
          <a:xfrm>
            <a:off x="6027223" y="2224010"/>
            <a:ext cx="5210174" cy="4176790"/>
          </a:xfrm>
        </p:spPr>
        <p:txBody>
          <a:bodyPr>
            <a:normAutofit/>
          </a:bodyPr>
          <a:lstStyle>
            <a:lvl1pPr marL="342900" indent="-342900">
              <a:lnSpc>
                <a:spcPct val="100000"/>
              </a:lnSpc>
              <a:buFont typeface="+mj-lt"/>
              <a:buAutoNum type="arabicPeriod"/>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Rectangle 3">
            <a:extLst>
              <a:ext uri="{FF2B5EF4-FFF2-40B4-BE49-F238E27FC236}">
                <a16:creationId xmlns:a16="http://schemas.microsoft.com/office/drawing/2014/main" id="{CEE868A8-47D4-E49B-00EB-E886808D381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825F85E9-D6CE-116B-EB0A-1BBDFE8DD0C9}"/>
              </a:ext>
            </a:extLst>
          </p:cNvPr>
          <p:cNvGrpSpPr/>
          <p:nvPr userDrawn="1"/>
        </p:nvGrpSpPr>
        <p:grpSpPr>
          <a:xfrm>
            <a:off x="8133899" y="300637"/>
            <a:ext cx="3847120" cy="511399"/>
            <a:chOff x="8133899" y="300637"/>
            <a:chExt cx="3847120" cy="511399"/>
          </a:xfrm>
        </p:grpSpPr>
        <p:pic>
          <p:nvPicPr>
            <p:cNvPr id="7" name="Picture 6">
              <a:extLst>
                <a:ext uri="{FF2B5EF4-FFF2-40B4-BE49-F238E27FC236}">
                  <a16:creationId xmlns:a16="http://schemas.microsoft.com/office/drawing/2014/main" id="{FAD769B1-0937-037A-542B-5DB74CB3F94A}"/>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8133899" y="300637"/>
              <a:ext cx="3847120" cy="493221"/>
            </a:xfrm>
            <a:prstGeom prst="rect">
              <a:avLst/>
            </a:prstGeom>
          </p:spPr>
        </p:pic>
        <p:sp>
          <p:nvSpPr>
            <p:cNvPr id="8" name="Title 1">
              <a:extLst>
                <a:ext uri="{FF2B5EF4-FFF2-40B4-BE49-F238E27FC236}">
                  <a16:creationId xmlns:a16="http://schemas.microsoft.com/office/drawing/2014/main" id="{9DE0330B-9C4C-50B4-BCDD-7F03D1FB625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7</a:t>
              </a:r>
            </a:p>
          </p:txBody>
        </p:sp>
        <p:sp>
          <p:nvSpPr>
            <p:cNvPr id="9" name="Title 1">
              <a:extLst>
                <a:ext uri="{FF2B5EF4-FFF2-40B4-BE49-F238E27FC236}">
                  <a16:creationId xmlns:a16="http://schemas.microsoft.com/office/drawing/2014/main" id="{58E78EDB-6490-8244-44F2-087D241BC634}"/>
                </a:ext>
              </a:extLst>
            </p:cNvPr>
            <p:cNvSpPr txBox="1">
              <a:spLocks/>
            </p:cNvSpPr>
            <p:nvPr userDrawn="1"/>
          </p:nvSpPr>
          <p:spPr>
            <a:xfrm>
              <a:off x="10058401" y="305348"/>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686E63"/>
                  </a:solidFill>
                  <a:latin typeface="Calibri" panose="020F0502020204030204" pitchFamily="34" charset="0"/>
                  <a:cs typeface="Calibri" panose="020F0502020204030204" pitchFamily="34" charset="0"/>
                </a:rPr>
                <a:t>Lesson 1</a:t>
              </a:r>
            </a:p>
          </p:txBody>
        </p:sp>
      </p:grpSp>
    </p:spTree>
    <p:extLst>
      <p:ext uri="{BB962C8B-B14F-4D97-AF65-F5344CB8AC3E}">
        <p14:creationId xmlns:p14="http://schemas.microsoft.com/office/powerpoint/2010/main" val="39083600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Icons 7: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43247" y="2216284"/>
            <a:ext cx="3219436"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843246" y="3288618"/>
            <a:ext cx="3219436"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843247" y="4532151"/>
            <a:ext cx="3219436"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299698" y="2216284"/>
            <a:ext cx="352383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299698" y="4285930"/>
            <a:ext cx="4538433" cy="1200329"/>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299698" y="3324246"/>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2" name="Rounded Rectangle 51">
            <a:extLst>
              <a:ext uri="{FF2B5EF4-FFF2-40B4-BE49-F238E27FC236}">
                <a16:creationId xmlns:a16="http://schemas.microsoft.com/office/drawing/2014/main" id="{EBA58373-703B-FA42-89FB-11C6B909F852}"/>
              </a:ext>
            </a:extLst>
          </p:cNvPr>
          <p:cNvSpPr/>
          <p:nvPr userDrawn="1"/>
        </p:nvSpPr>
        <p:spPr>
          <a:xfrm>
            <a:off x="526589" y="2114288"/>
            <a:ext cx="1088423" cy="80194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Graphic 52" descr="Teacher outline">
            <a:extLst>
              <a:ext uri="{FF2B5EF4-FFF2-40B4-BE49-F238E27FC236}">
                <a16:creationId xmlns:a16="http://schemas.microsoft.com/office/drawing/2014/main" id="{C7F412C3-6759-8E4C-A415-B60BFE4F3EF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17610" y="2060915"/>
            <a:ext cx="855316" cy="855316"/>
          </a:xfrm>
          <a:prstGeom prst="rect">
            <a:avLst/>
          </a:prstGeom>
        </p:spPr>
      </p:pic>
      <p:sp>
        <p:nvSpPr>
          <p:cNvPr id="59" name="Rounded Rectangle 58">
            <a:extLst>
              <a:ext uri="{FF2B5EF4-FFF2-40B4-BE49-F238E27FC236}">
                <a16:creationId xmlns:a16="http://schemas.microsoft.com/office/drawing/2014/main" id="{17FC75BE-6BF8-CF43-B949-3C5613A38DA1}"/>
              </a:ext>
            </a:extLst>
          </p:cNvPr>
          <p:cNvSpPr/>
          <p:nvPr userDrawn="1"/>
        </p:nvSpPr>
        <p:spPr>
          <a:xfrm>
            <a:off x="535727" y="3259883"/>
            <a:ext cx="1090690" cy="80361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0" name="Graphic 59" descr="Classroom outline">
            <a:extLst>
              <a:ext uri="{FF2B5EF4-FFF2-40B4-BE49-F238E27FC236}">
                <a16:creationId xmlns:a16="http://schemas.microsoft.com/office/drawing/2014/main" id="{1F056495-C1AE-5540-8B6B-E2281D9047F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9860" y="3280477"/>
            <a:ext cx="762424" cy="762423"/>
          </a:xfrm>
          <a:prstGeom prst="rect">
            <a:avLst/>
          </a:prstGeom>
        </p:spPr>
      </p:pic>
      <p:sp>
        <p:nvSpPr>
          <p:cNvPr id="62" name="Rounded Rectangle 61">
            <a:extLst>
              <a:ext uri="{FF2B5EF4-FFF2-40B4-BE49-F238E27FC236}">
                <a16:creationId xmlns:a16="http://schemas.microsoft.com/office/drawing/2014/main" id="{8BDDBE9F-5642-BC4F-944B-B6DEFDC1A703}"/>
              </a:ext>
            </a:extLst>
          </p:cNvPr>
          <p:cNvSpPr/>
          <p:nvPr userDrawn="1"/>
        </p:nvSpPr>
        <p:spPr>
          <a:xfrm>
            <a:off x="533127" y="4440996"/>
            <a:ext cx="1084484" cy="799041"/>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3" name="Graphic 13" descr="Users outline">
            <a:extLst>
              <a:ext uri="{FF2B5EF4-FFF2-40B4-BE49-F238E27FC236}">
                <a16:creationId xmlns:a16="http://schemas.microsoft.com/office/drawing/2014/main" id="{F63A8A75-A3B6-F842-BA41-6B47CBEF552C}"/>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649259" y="4407148"/>
            <a:ext cx="852221" cy="852221"/>
          </a:xfrm>
          <a:prstGeom prst="rect">
            <a:avLst/>
          </a:prstGeom>
        </p:spPr>
      </p:pic>
      <p:sp>
        <p:nvSpPr>
          <p:cNvPr id="65" name="Rounded Rectangle 64">
            <a:extLst>
              <a:ext uri="{FF2B5EF4-FFF2-40B4-BE49-F238E27FC236}">
                <a16:creationId xmlns:a16="http://schemas.microsoft.com/office/drawing/2014/main" id="{7D1EFAB0-7233-5A4E-BBEA-0824AEC69D50}"/>
              </a:ext>
            </a:extLst>
          </p:cNvPr>
          <p:cNvSpPr/>
          <p:nvPr userDrawn="1"/>
        </p:nvSpPr>
        <p:spPr>
          <a:xfrm>
            <a:off x="5987529" y="2116167"/>
            <a:ext cx="1082040" cy="79724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6" name="Graphic 65" descr="Pencil outline">
            <a:extLst>
              <a:ext uri="{FF2B5EF4-FFF2-40B4-BE49-F238E27FC236}">
                <a16:creationId xmlns:a16="http://schemas.microsoft.com/office/drawing/2014/main" id="{0303C34B-6BB2-A04E-A78A-92C04C2C0917}"/>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225442" y="2203771"/>
            <a:ext cx="604776" cy="604776"/>
          </a:xfrm>
          <a:prstGeom prst="rect">
            <a:avLst/>
          </a:prstGeom>
        </p:spPr>
      </p:pic>
      <p:sp>
        <p:nvSpPr>
          <p:cNvPr id="68" name="Rounded Rectangle 67">
            <a:extLst>
              <a:ext uri="{FF2B5EF4-FFF2-40B4-BE49-F238E27FC236}">
                <a16:creationId xmlns:a16="http://schemas.microsoft.com/office/drawing/2014/main" id="{4801577E-5AC5-AA46-BCB5-77A495C0B7B0}"/>
              </a:ext>
            </a:extLst>
          </p:cNvPr>
          <p:cNvSpPr/>
          <p:nvPr userDrawn="1"/>
        </p:nvSpPr>
        <p:spPr>
          <a:xfrm>
            <a:off x="5987529" y="3253189"/>
            <a:ext cx="1082040" cy="79724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9" name="Graphic 68" descr="Glasses outline">
            <a:extLst>
              <a:ext uri="{FF2B5EF4-FFF2-40B4-BE49-F238E27FC236}">
                <a16:creationId xmlns:a16="http://schemas.microsoft.com/office/drawing/2014/main" id="{6E1FCEDE-704B-C946-96DB-470B4E9179B4}"/>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135031" y="3253189"/>
            <a:ext cx="808683" cy="808683"/>
          </a:xfrm>
          <a:prstGeom prst="rect">
            <a:avLst/>
          </a:prstGeom>
        </p:spPr>
      </p:pic>
      <p:sp>
        <p:nvSpPr>
          <p:cNvPr id="71" name="Rounded Rectangle 70">
            <a:extLst>
              <a:ext uri="{FF2B5EF4-FFF2-40B4-BE49-F238E27FC236}">
                <a16:creationId xmlns:a16="http://schemas.microsoft.com/office/drawing/2014/main" id="{C529D053-1F53-6543-AEFD-AF502808D1D2}"/>
              </a:ext>
            </a:extLst>
          </p:cNvPr>
          <p:cNvSpPr/>
          <p:nvPr userDrawn="1"/>
        </p:nvSpPr>
        <p:spPr>
          <a:xfrm>
            <a:off x="5963237" y="4409055"/>
            <a:ext cx="1082040" cy="79724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a:extLst>
              <a:ext uri="{FF2B5EF4-FFF2-40B4-BE49-F238E27FC236}">
                <a16:creationId xmlns:a16="http://schemas.microsoft.com/office/drawing/2014/main" id="{601E61F2-20EE-9A47-B007-4B4FC1B769EE}"/>
              </a:ext>
            </a:extLst>
          </p:cNvPr>
          <p:cNvGrpSpPr/>
          <p:nvPr userDrawn="1"/>
        </p:nvGrpSpPr>
        <p:grpSpPr>
          <a:xfrm>
            <a:off x="6155709" y="4401654"/>
            <a:ext cx="695187" cy="811621"/>
            <a:chOff x="1733006" y="4059633"/>
            <a:chExt cx="914400" cy="1126270"/>
          </a:xfrm>
          <a:solidFill>
            <a:srgbClr val="0E1F42"/>
          </a:solidFill>
        </p:grpSpPr>
        <p:pic>
          <p:nvPicPr>
            <p:cNvPr id="73" name="Graphic 72" descr="School boy outline">
              <a:extLst>
                <a:ext uri="{FF2B5EF4-FFF2-40B4-BE49-F238E27FC236}">
                  <a16:creationId xmlns:a16="http://schemas.microsoft.com/office/drawing/2014/main" id="{F4DD6767-ADE0-524B-9D6D-6F9D6577DDB2}"/>
                </a:ext>
              </a:extLst>
            </p:cNvPr>
            <p:cNvPicPr>
              <a:picLocks noChangeAspect="1"/>
            </p:cNvPicPr>
            <p:nvPr/>
          </p:nvPicPr>
          <p:blipFill rotWithShape="1">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b="24762"/>
            <a:stretch/>
          </p:blipFill>
          <p:spPr>
            <a:xfrm>
              <a:off x="1733006" y="4059633"/>
              <a:ext cx="914400" cy="687976"/>
            </a:xfrm>
            <a:prstGeom prst="rect">
              <a:avLst/>
            </a:prstGeom>
          </p:spPr>
        </p:pic>
        <p:pic>
          <p:nvPicPr>
            <p:cNvPr id="74" name="Graphic 73" descr="Blackboard with solid fill">
              <a:extLst>
                <a:ext uri="{FF2B5EF4-FFF2-40B4-BE49-F238E27FC236}">
                  <a16:creationId xmlns:a16="http://schemas.microsoft.com/office/drawing/2014/main" id="{7AF182F6-C52F-514E-82BF-87739F729E54}"/>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852748" y="4497925"/>
              <a:ext cx="687978" cy="687978"/>
            </a:xfrm>
            <a:prstGeom prst="rect">
              <a:avLst/>
            </a:prstGeom>
          </p:spPr>
        </p:pic>
      </p:grpSp>
      <p:sp>
        <p:nvSpPr>
          <p:cNvPr id="6" name="Title 1">
            <a:extLst>
              <a:ext uri="{FF2B5EF4-FFF2-40B4-BE49-F238E27FC236}">
                <a16:creationId xmlns:a16="http://schemas.microsoft.com/office/drawing/2014/main" id="{F1ED7D97-79AC-105B-69DF-C5CBE4810ACC}"/>
              </a:ext>
            </a:extLst>
          </p:cNvPr>
          <p:cNvSpPr>
            <a:spLocks noGrp="1"/>
          </p:cNvSpPr>
          <p:nvPr userDrawn="1">
            <p:ph type="title" hasCustomPrompt="1"/>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cs typeface="Calibri" panose="020F0502020204030204" pitchFamily="34" charset="0"/>
              </a:rPr>
              <a:t>When you see these icons…</a:t>
            </a:r>
            <a:endParaRPr lang="en-AU"/>
          </a:p>
        </p:txBody>
      </p:sp>
      <p:sp>
        <p:nvSpPr>
          <p:cNvPr id="3" name="Rectangle 2">
            <a:extLst>
              <a:ext uri="{FF2B5EF4-FFF2-40B4-BE49-F238E27FC236}">
                <a16:creationId xmlns:a16="http://schemas.microsoft.com/office/drawing/2014/main" id="{A284E45A-F3E1-BBA1-3BF0-673373509F6D}"/>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4BD355B-7E80-3368-9945-9DF0074F87CD}"/>
              </a:ext>
            </a:extLst>
          </p:cNvPr>
          <p:cNvGrpSpPr/>
          <p:nvPr userDrawn="1"/>
        </p:nvGrpSpPr>
        <p:grpSpPr>
          <a:xfrm>
            <a:off x="8133899" y="300637"/>
            <a:ext cx="3847120" cy="511399"/>
            <a:chOff x="8133899" y="300637"/>
            <a:chExt cx="3847120" cy="511399"/>
          </a:xfrm>
        </p:grpSpPr>
        <p:pic>
          <p:nvPicPr>
            <p:cNvPr id="4" name="Picture 3">
              <a:extLst>
                <a:ext uri="{FF2B5EF4-FFF2-40B4-BE49-F238E27FC236}">
                  <a16:creationId xmlns:a16="http://schemas.microsoft.com/office/drawing/2014/main" id="{F2E393C2-8C88-E5AC-0A99-10FB50194C44}"/>
                </a:ext>
              </a:extLst>
            </p:cNvPr>
            <p:cNvPicPr>
              <a:picLocks noChangeAspect="1"/>
            </p:cNvPicPr>
            <p:nvPr userDrawn="1"/>
          </p:nvPicPr>
          <p:blipFill>
            <a:blip r:embed="rId17" r:link="rId18">
              <a:extLst>
                <a:ext uri="{28A0092B-C50C-407E-A947-70E740481C1C}">
                  <a14:useLocalDpi xmlns:a14="http://schemas.microsoft.com/office/drawing/2010/main" val="0"/>
                </a:ext>
              </a:extLst>
            </a:blip>
            <a:srcRect/>
            <a:stretch>
              <a:fillRect/>
            </a:stretch>
          </p:blipFill>
          <p:spPr>
            <a:xfrm>
              <a:off x="8133899" y="300637"/>
              <a:ext cx="3847120" cy="493221"/>
            </a:xfrm>
            <a:prstGeom prst="rect">
              <a:avLst/>
            </a:prstGeom>
          </p:spPr>
        </p:pic>
        <p:sp>
          <p:nvSpPr>
            <p:cNvPr id="8" name="Title 1">
              <a:extLst>
                <a:ext uri="{FF2B5EF4-FFF2-40B4-BE49-F238E27FC236}">
                  <a16:creationId xmlns:a16="http://schemas.microsoft.com/office/drawing/2014/main" id="{7C15D671-D4EB-8AE6-02EA-8E4A0630C97C}"/>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7</a:t>
              </a:r>
            </a:p>
          </p:txBody>
        </p:sp>
        <p:sp>
          <p:nvSpPr>
            <p:cNvPr id="9" name="Title 1">
              <a:extLst>
                <a:ext uri="{FF2B5EF4-FFF2-40B4-BE49-F238E27FC236}">
                  <a16:creationId xmlns:a16="http://schemas.microsoft.com/office/drawing/2014/main" id="{846021FA-CA38-6EAA-E40C-906F5E8F2EBC}"/>
                </a:ext>
              </a:extLst>
            </p:cNvPr>
            <p:cNvSpPr txBox="1">
              <a:spLocks/>
            </p:cNvSpPr>
            <p:nvPr userDrawn="1"/>
          </p:nvSpPr>
          <p:spPr>
            <a:xfrm>
              <a:off x="10058401" y="305348"/>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686E63"/>
                  </a:solidFill>
                  <a:latin typeface="Calibri" panose="020F0502020204030204" pitchFamily="34" charset="0"/>
                  <a:cs typeface="Calibri" panose="020F0502020204030204" pitchFamily="34" charset="0"/>
                </a:rPr>
                <a:t>Lesson 1</a:t>
              </a:r>
            </a:p>
          </p:txBody>
        </p:sp>
      </p:grpSp>
    </p:spTree>
    <p:extLst>
      <p:ext uri="{BB962C8B-B14F-4D97-AF65-F5344CB8AC3E}">
        <p14:creationId xmlns:p14="http://schemas.microsoft.com/office/powerpoint/2010/main" val="25901020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ntention/Criteria 7: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9F19AB33-9E75-2E46-A5D8-AF31536AEFD0}"/>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027F5E14-9415-3B4F-8FD5-58358E3515B9}"/>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D9841FE0-29B7-7748-B468-B54BC977EDF6}"/>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85534E57-F25A-CC48-B2FF-01C3EADA85EC}"/>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C344B2B9-65B9-58C2-A5CC-AE53F7F1316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CFBA0954-4DE1-3996-731A-D6DFE5FE09A1}"/>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773629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 do We do EDITABLE 7: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73E6F30E-DF7D-239C-3958-A17258ED5251}"/>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1A2B3011-8229-E21C-2F5A-47A5489592B6}"/>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241661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29/04/2025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649" r:id="rId5"/>
    <p:sldLayoutId id="2147483671" r:id="rId6"/>
    <p:sldLayoutId id="2147483707" r:id="rId7"/>
    <p:sldLayoutId id="2147483672" r:id="rId8"/>
    <p:sldLayoutId id="2147483690" r:id="rId9"/>
    <p:sldLayoutId id="2147483696" r:id="rId10"/>
    <p:sldLayoutId id="2147483697" r:id="rId11"/>
    <p:sldLayoutId id="2147483705" r:id="rId12"/>
    <p:sldLayoutId id="2147483709" r:id="rId13"/>
    <p:sldLayoutId id="2147483715" r:id="rId14"/>
    <p:sldLayoutId id="2147483716" r:id="rId15"/>
    <p:sldLayoutId id="2147483717" r:id="rId16"/>
    <p:sldLayoutId id="2147483718" r:id="rId17"/>
    <p:sldLayoutId id="2147483724" r:id="rId18"/>
    <p:sldLayoutId id="2147483698" r:id="rId19"/>
    <p:sldLayoutId id="2147483703" r:id="rId20"/>
    <p:sldLayoutId id="2147483699" r:id="rId21"/>
    <p:sldLayoutId id="2147483701" r:id="rId22"/>
    <p:sldLayoutId id="2147483702" r:id="rId23"/>
    <p:sldLayoutId id="2147483704" r:id="rId24"/>
    <p:sldLayoutId id="2147483710" r:id="rId25"/>
    <p:sldLayoutId id="2147483695" r:id="rId26"/>
    <p:sldLayoutId id="2147483708" r:id="rId27"/>
    <p:sldLayoutId id="2147483711" r:id="rId28"/>
    <p:sldLayoutId id="2147483712" r:id="rId29"/>
    <p:sldLayoutId id="2147483713" r:id="rId30"/>
    <p:sldLayoutId id="2147483691" r:id="rId31"/>
    <p:sldLayoutId id="2147483714" r:id="rId32"/>
    <p:sldLayoutId id="2147483692" r:id="rId33"/>
    <p:sldLayoutId id="2147483693" r:id="rId34"/>
    <p:sldLayoutId id="2147483694" r:id="rId3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40.png"/><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34.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30.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29.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2.xml"/><Relationship Id="rId1" Type="http://schemas.openxmlformats.org/officeDocument/2006/relationships/tags" Target="../tags/tag5.xml"/><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32.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2.xml"/><Relationship Id="rId1" Type="http://schemas.openxmlformats.org/officeDocument/2006/relationships/tags" Target="../tags/tag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1.xml"/><Relationship Id="rId1" Type="http://schemas.openxmlformats.org/officeDocument/2006/relationships/tags" Target="../tags/tag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3.xml"/><Relationship Id="rId1" Type="http://schemas.openxmlformats.org/officeDocument/2006/relationships/tags" Target="../tags/tag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3.xml"/><Relationship Id="rId1" Type="http://schemas.openxmlformats.org/officeDocument/2006/relationships/tags" Target="../tags/tag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3.xml"/><Relationship Id="rId1" Type="http://schemas.openxmlformats.org/officeDocument/2006/relationships/tags" Target="../tags/tag1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0.xml"/><Relationship Id="rId1" Type="http://schemas.openxmlformats.org/officeDocument/2006/relationships/tags" Target="../tags/tag1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0.xml"/><Relationship Id="rId1" Type="http://schemas.openxmlformats.org/officeDocument/2006/relationships/tags" Target="../tags/tag1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0.xml"/><Relationship Id="rId1" Type="http://schemas.openxmlformats.org/officeDocument/2006/relationships/tags" Target="../tags/tag1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2.xml"/><Relationship Id="rId1" Type="http://schemas.openxmlformats.org/officeDocument/2006/relationships/tags" Target="../tags/tag14.xml"/><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2.xml"/><Relationship Id="rId1" Type="http://schemas.openxmlformats.org/officeDocument/2006/relationships/tags" Target="../tags/tag15.xml"/><Relationship Id="rId5" Type="http://schemas.openxmlformats.org/officeDocument/2006/relationships/image" Target="../media/image43.pn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17.xml"/><Relationship Id="rId5" Type="http://schemas.openxmlformats.org/officeDocument/2006/relationships/image" Target="../media/image32.png"/><Relationship Id="rId4" Type="http://schemas.openxmlformats.org/officeDocument/2006/relationships/image" Target="file:////Volumes/Big%20Storage/0_For%20MacBook%20Pro%20Changeover/ESA%20Design/0_2024%20WIP/LitHub%20Phases%20Templates/PP%20Templates/Links/short%20vowel%20icon.png" TargetMode="Externa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2.xml"/><Relationship Id="rId1" Type="http://schemas.openxmlformats.org/officeDocument/2006/relationships/tags" Target="../tags/tag16.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17.xml"/><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18.xml"/><Relationship Id="rId5" Type="http://schemas.openxmlformats.org/officeDocument/2006/relationships/image" Target="../media/image42.png"/><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tags" Target="../tags/tag19.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4.xml"/><Relationship Id="rId1" Type="http://schemas.openxmlformats.org/officeDocument/2006/relationships/tags" Target="../tags/tag2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2.xml"/><Relationship Id="rId1" Type="http://schemas.openxmlformats.org/officeDocument/2006/relationships/tags" Target="../tags/tag2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3.xml"/><Relationship Id="rId1" Type="http://schemas.openxmlformats.org/officeDocument/2006/relationships/tags" Target="../tags/tag2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0.xml"/><Relationship Id="rId1" Type="http://schemas.openxmlformats.org/officeDocument/2006/relationships/tags" Target="../tags/tag2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2.xml"/><Relationship Id="rId1" Type="http://schemas.openxmlformats.org/officeDocument/2006/relationships/tags" Target="../tags/tag24.xml"/><Relationship Id="rId5" Type="http://schemas.openxmlformats.org/officeDocument/2006/relationships/image" Target="../media/image34.svg"/><Relationship Id="rId4" Type="http://schemas.openxmlformats.org/officeDocument/2006/relationships/image" Target="../media/image3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tags" Target="../tags/tag25.xml"/><Relationship Id="rId5" Type="http://schemas.openxmlformats.org/officeDocument/2006/relationships/image" Target="../media/image34.svg"/><Relationship Id="rId4"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14.xml"/><Relationship Id="rId5" Type="http://schemas.openxmlformats.org/officeDocument/2006/relationships/image" Target="../media/image32.png"/><Relationship Id="rId4" Type="http://schemas.openxmlformats.org/officeDocument/2006/relationships/image" Target="file:////Volumes/Big%20Storage/0_For%20MacBook%20Pro%20Changeover/ESA%20Design/0_2024%20WIP/LitHub%20Phases%20Templates/PP%20Templates/Links/short%20vowel%20icon.png" TargetMode="External"/></Relationships>
</file>

<file path=ppt/slides/_rels/slide4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40.xml"/><Relationship Id="rId7" Type="http://schemas.openxmlformats.org/officeDocument/2006/relationships/image" Target="../media/image19.svg"/><Relationship Id="rId12" Type="http://schemas.openxmlformats.org/officeDocument/2006/relationships/image" Target="../media/image44.png"/><Relationship Id="rId2" Type="http://schemas.openxmlformats.org/officeDocument/2006/relationships/slideLayout" Target="../slideLayouts/slideLayout31.xml"/><Relationship Id="rId1" Type="http://schemas.openxmlformats.org/officeDocument/2006/relationships/tags" Target="../tags/tag26.xml"/><Relationship Id="rId6" Type="http://schemas.openxmlformats.org/officeDocument/2006/relationships/image" Target="../media/image18.png"/><Relationship Id="rId11" Type="http://schemas.openxmlformats.org/officeDocument/2006/relationships/image" Target="../media/image42.png"/><Relationship Id="rId5" Type="http://schemas.openxmlformats.org/officeDocument/2006/relationships/image" Target="../media/image47.svg"/><Relationship Id="rId10" Type="http://schemas.openxmlformats.org/officeDocument/2006/relationships/image" Target="../media/image43.png"/><Relationship Id="rId4" Type="http://schemas.openxmlformats.org/officeDocument/2006/relationships/image" Target="../media/image46.png"/><Relationship Id="rId9" Type="http://schemas.openxmlformats.org/officeDocument/2006/relationships/image" Target="../media/image21.sv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7.xml"/><Relationship Id="rId1" Type="http://schemas.openxmlformats.org/officeDocument/2006/relationships/tags" Target="../tags/tag27.xml"/><Relationship Id="rId4" Type="http://schemas.openxmlformats.org/officeDocument/2006/relationships/image" Target="../media/image48.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7" Type="http://schemas.openxmlformats.org/officeDocument/2006/relationships/image" Target="../media/image52.svg"/><Relationship Id="rId2" Type="http://schemas.openxmlformats.org/officeDocument/2006/relationships/slideLayout" Target="../slideLayouts/slideLayout10.xml"/><Relationship Id="rId1" Type="http://schemas.openxmlformats.org/officeDocument/2006/relationships/tags" Target="../tags/tag28.xml"/><Relationship Id="rId6" Type="http://schemas.openxmlformats.org/officeDocument/2006/relationships/image" Target="../media/image51.png"/><Relationship Id="rId5" Type="http://schemas.openxmlformats.org/officeDocument/2006/relationships/image" Target="../media/image50.svg"/><Relationship Id="rId4" Type="http://schemas.openxmlformats.org/officeDocument/2006/relationships/image" Target="../media/image49.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5.xml"/><Relationship Id="rId1" Type="http://schemas.openxmlformats.org/officeDocument/2006/relationships/tags" Target="../tags/tag2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34.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800" b="1">
                <a:solidFill>
                  <a:srgbClr val="E8EAED"/>
                </a:solidFill>
                <a:latin typeface="+mn-lt"/>
              </a:rPr>
              <a:t>Slide 1 Start of presentation, ss says</a:t>
            </a:r>
            <a:r>
              <a:rPr lang="en-US" sz="800" b="1" baseline="0">
                <a:solidFill>
                  <a:srgbClr val="E8EAED"/>
                </a:solidFill>
                <a:latin typeface="+mn-lt"/>
              </a:rPr>
              <a:t> /s/</a:t>
            </a:r>
            <a:endParaRPr lang="en-US" sz="800">
              <a:solidFill>
                <a:srgbClr val="E8EAED"/>
              </a:solidFill>
              <a:latin typeface="+mn-lt"/>
            </a:endParaRPr>
          </a:p>
        </p:txBody>
      </p:sp>
      <p:sp>
        <p:nvSpPr>
          <p:cNvPr id="10" name="TextBox 9">
            <a:extLst>
              <a:ext uri="{FF2B5EF4-FFF2-40B4-BE49-F238E27FC236}">
                <a16:creationId xmlns:a16="http://schemas.microsoft.com/office/drawing/2014/main" id="{2E722E61-587D-1E9A-4D32-C4EDBDA5A679}"/>
              </a:ext>
            </a:extLst>
          </p:cNvPr>
          <p:cNvSpPr txBox="1"/>
          <p:nvPr/>
        </p:nvSpPr>
        <p:spPr>
          <a:xfrm>
            <a:off x="1033669" y="2788387"/>
            <a:ext cx="4586749" cy="1846659"/>
          </a:xfrm>
          <a:prstGeom prst="rect">
            <a:avLst/>
          </a:prstGeom>
          <a:noFill/>
        </p:spPr>
        <p:txBody>
          <a:bodyPr wrap="square">
            <a:spAutoFit/>
          </a:bodyPr>
          <a:lstStyle/>
          <a:p>
            <a:pPr algn="ctr">
              <a:spcBef>
                <a:spcPts val="400"/>
              </a:spcBef>
              <a:defRPr/>
            </a:pPr>
            <a:r>
              <a:rPr lang="en-US" sz="2600">
                <a:solidFill>
                  <a:prstClr val="black"/>
                </a:solidFill>
                <a:latin typeface="Calibri" panose="020F0502020204030204"/>
              </a:rPr>
              <a:t>ff   </a:t>
            </a:r>
            <a:r>
              <a:rPr lang="en-US" sz="2600" err="1">
                <a:solidFill>
                  <a:prstClr val="black"/>
                </a:solidFill>
                <a:latin typeface="Calibri" panose="020F0502020204030204"/>
              </a:rPr>
              <a:t>ll</a:t>
            </a:r>
            <a:r>
              <a:rPr lang="en-US" sz="2600">
                <a:solidFill>
                  <a:prstClr val="black"/>
                </a:solidFill>
                <a:latin typeface="Calibri" panose="020F0502020204030204"/>
              </a:rPr>
              <a:t>   -s suffix </a:t>
            </a:r>
            <a:br>
              <a:rPr lang="en-US" sz="2600">
                <a:solidFill>
                  <a:prstClr val="black"/>
                </a:solidFill>
                <a:latin typeface="Calibri" panose="020F0502020204030204"/>
              </a:rPr>
            </a:br>
            <a:r>
              <a:rPr lang="en-US" sz="2600">
                <a:solidFill>
                  <a:prstClr val="black"/>
                </a:solidFill>
                <a:latin typeface="Calibri" panose="020F0502020204030204"/>
              </a:rPr>
              <a:t>Short and long vowels</a:t>
            </a:r>
            <a:br>
              <a:rPr lang="en-US" sz="2600">
                <a:solidFill>
                  <a:prstClr val="black"/>
                </a:solidFill>
                <a:latin typeface="Calibri" panose="020F0502020204030204"/>
              </a:rPr>
            </a:br>
            <a:r>
              <a:rPr lang="en-US" sz="2600">
                <a:solidFill>
                  <a:prstClr val="black"/>
                </a:solidFill>
                <a:latin typeface="Calibri" panose="020F0502020204030204"/>
              </a:rPr>
              <a:t>Open/closed one-syllable words</a:t>
            </a:r>
            <a:br>
              <a:rPr lang="en-US" sz="2600">
                <a:solidFill>
                  <a:prstClr val="black"/>
                </a:solidFill>
                <a:latin typeface="Calibri" panose="020F0502020204030204"/>
              </a:rPr>
            </a:br>
            <a:r>
              <a:rPr lang="en-US" sz="2600">
                <a:solidFill>
                  <a:prstClr val="black"/>
                </a:solidFill>
                <a:latin typeface="Calibri" panose="020F0502020204030204"/>
              </a:rPr>
              <a:t>she    what    where    there</a:t>
            </a:r>
            <a:r>
              <a:rPr kumimoji="0" lang="en-US" sz="3600" b="0" i="0" u="none" strike="noStrike" kern="1200" cap="none" spc="0" normalizeH="0" baseline="0" noProof="0">
                <a:ln>
                  <a:noFill/>
                </a:ln>
                <a:solidFill>
                  <a:srgbClr val="0E1E42"/>
                </a:solidFill>
                <a:effectLst/>
                <a:uLnTx/>
                <a:uFillTx/>
                <a:latin typeface="Calibri" panose="020F0502020204030204"/>
                <a:ea typeface="+mn-ea"/>
                <a:cs typeface="+mn-cs"/>
              </a:rPr>
              <a:t> </a:t>
            </a:r>
          </a:p>
        </p:txBody>
      </p:sp>
      <p:sp>
        <p:nvSpPr>
          <p:cNvPr id="8" name="TextBox 7">
            <a:extLst>
              <a:ext uri="{FF2B5EF4-FFF2-40B4-BE49-F238E27FC236}">
                <a16:creationId xmlns:a16="http://schemas.microsoft.com/office/drawing/2014/main" id="{B49C2272-3E46-1608-D101-F9747D536576}"/>
              </a:ext>
            </a:extLst>
          </p:cNvPr>
          <p:cNvSpPr txBox="1"/>
          <p:nvPr/>
        </p:nvSpPr>
        <p:spPr>
          <a:xfrm>
            <a:off x="6096000" y="3498249"/>
            <a:ext cx="5831393" cy="646331"/>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1" i="0" u="none" strike="noStrike" kern="1200" cap="none" spc="0" normalizeH="0" baseline="0" noProof="0">
                <a:ln>
                  <a:noFill/>
                </a:ln>
                <a:solidFill>
                  <a:prstClr val="black"/>
                </a:solidFill>
                <a:effectLst/>
                <a:uLnTx/>
                <a:uFillTx/>
                <a:latin typeface="Calibri" panose="020F0502020204030204"/>
                <a:ea typeface="+mn-ea"/>
                <a:cs typeface="+mn-cs"/>
              </a:rPr>
              <a:t>ss</a:t>
            </a:r>
            <a:r>
              <a:rPr kumimoji="0" lang="en-US" sz="4000" b="1" i="0" u="none" strike="noStrike" kern="1200" cap="none" spc="0" normalizeH="0" baseline="0" noProof="0">
                <a:ln>
                  <a:noFill/>
                </a:ln>
                <a:solidFill>
                  <a:srgbClr val="0E1E42"/>
                </a:solidFill>
                <a:effectLst/>
                <a:uLnTx/>
                <a:uFillTx/>
                <a:latin typeface="Calibri" panose="020F0502020204030204"/>
                <a:ea typeface="+mn-ea"/>
                <a:cs typeface="+mn-cs"/>
              </a:rPr>
              <a:t> says /s/    here</a:t>
            </a:r>
            <a:endParaRPr kumimoji="0" lang="en-AU" sz="4000" b="1" i="0" u="none" strike="noStrike" kern="1200" cap="none" spc="0" normalizeH="0" baseline="0" noProof="0">
              <a:ln>
                <a:noFill/>
              </a:ln>
              <a:solidFill>
                <a:srgbClr val="0E1E4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61048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A61220-7668-D267-DF78-FBD5866B7A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CE9C31-3393-6CAB-A9A1-32071A3A695B}"/>
              </a:ext>
            </a:extLst>
          </p:cNvPr>
          <p:cNvSpPr>
            <a:spLocks noGrp="1"/>
          </p:cNvSpPr>
          <p:nvPr>
            <p:ph type="title"/>
          </p:nvPr>
        </p:nvSpPr>
        <p:spPr/>
        <p:txBody>
          <a:bodyPr/>
          <a:lstStyle/>
          <a:p>
            <a:r>
              <a:rPr lang="en-AU" sz="800" kern="1200">
                <a:solidFill>
                  <a:srgbClr val="E8EAED"/>
                </a:solidFill>
                <a:effectLst/>
                <a:latin typeface="+mn-lt"/>
                <a:ea typeface="+mj-ea"/>
                <a:cs typeface="+mj-cs"/>
              </a:rPr>
              <a:t>Slide 10 Review</a:t>
            </a:r>
            <a:endParaRPr lang="en-AU" sz="800">
              <a:solidFill>
                <a:srgbClr val="E8EAED"/>
              </a:solidFill>
              <a:latin typeface="+mn-lt"/>
            </a:endParaRPr>
          </a:p>
        </p:txBody>
      </p:sp>
      <p:sp>
        <p:nvSpPr>
          <p:cNvPr id="4" name="Content Placeholder 2">
            <a:extLst>
              <a:ext uri="{FF2B5EF4-FFF2-40B4-BE49-F238E27FC236}">
                <a16:creationId xmlns:a16="http://schemas.microsoft.com/office/drawing/2014/main" id="{B082C8DF-0F84-C0E3-0B59-EF61F20BCFE9}"/>
              </a:ext>
            </a:extLst>
          </p:cNvPr>
          <p:cNvSpPr txBox="1">
            <a:spLocks/>
          </p:cNvSpPr>
          <p:nvPr/>
        </p:nvSpPr>
        <p:spPr>
          <a:xfrm>
            <a:off x="288209" y="2881403"/>
            <a:ext cx="1190625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dots   figs   yaks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7192154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04178-31D1-8D7C-2058-574678CB9089}"/>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E684F132-D366-8AEF-9039-728741CA49CA}"/>
              </a:ext>
            </a:extLst>
          </p:cNvPr>
          <p:cNvSpPr>
            <a:spLocks noGrp="1"/>
          </p:cNvSpPr>
          <p:nvPr>
            <p:ph type="title"/>
          </p:nvPr>
        </p:nvSpPr>
        <p:spPr/>
        <p:txBody>
          <a:bodyPr/>
          <a:lstStyle/>
          <a:p>
            <a:r>
              <a:rPr lang="en-AU" sz="800" kern="1200">
                <a:solidFill>
                  <a:srgbClr val="E8EAED"/>
                </a:solidFill>
                <a:effectLst/>
                <a:latin typeface="+mn-lt"/>
                <a:ea typeface="+mj-ea"/>
                <a:cs typeface="+mj-cs"/>
              </a:rPr>
              <a:t>Slide 11 Review</a:t>
            </a:r>
            <a:endParaRPr lang="en-AU" sz="800">
              <a:solidFill>
                <a:srgbClr val="E8EAED"/>
              </a:solidFill>
              <a:latin typeface="+mn-lt"/>
            </a:endParaRPr>
          </a:p>
        </p:txBody>
      </p:sp>
      <p:grpSp>
        <p:nvGrpSpPr>
          <p:cNvPr id="2" name="Group 1" descr="logs, pens, cans">
            <a:extLst>
              <a:ext uri="{FF2B5EF4-FFF2-40B4-BE49-F238E27FC236}">
                <a16:creationId xmlns:a16="http://schemas.microsoft.com/office/drawing/2014/main" id="{F0089D4E-B176-E0D2-C722-A84F869BA1A1}"/>
              </a:ext>
            </a:extLst>
          </p:cNvPr>
          <p:cNvGrpSpPr/>
          <p:nvPr/>
        </p:nvGrpSpPr>
        <p:grpSpPr>
          <a:xfrm>
            <a:off x="269051" y="2035131"/>
            <a:ext cx="11660524" cy="2558818"/>
            <a:chOff x="269051" y="2035131"/>
            <a:chExt cx="11660524" cy="2558818"/>
          </a:xfrm>
        </p:grpSpPr>
        <p:pic>
          <p:nvPicPr>
            <p:cNvPr id="3" name="Picture 2">
              <a:extLst>
                <a:ext uri="{FF2B5EF4-FFF2-40B4-BE49-F238E27FC236}">
                  <a16:creationId xmlns:a16="http://schemas.microsoft.com/office/drawing/2014/main" id="{EB3F8DC6-C7CB-EE37-F67C-20E7BD090E1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9051" y="2584174"/>
              <a:ext cx="3307055" cy="2009775"/>
            </a:xfrm>
            <a:prstGeom prst="rect">
              <a:avLst/>
            </a:prstGeom>
          </p:spPr>
        </p:pic>
        <p:pic>
          <p:nvPicPr>
            <p:cNvPr id="4" name="Picture 3">
              <a:extLst>
                <a:ext uri="{FF2B5EF4-FFF2-40B4-BE49-F238E27FC236}">
                  <a16:creationId xmlns:a16="http://schemas.microsoft.com/office/drawing/2014/main" id="{562B6A1B-8ADF-BD41-3F54-72786A77865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832921" y="2035131"/>
              <a:ext cx="3831126" cy="2465017"/>
            </a:xfrm>
            <a:prstGeom prst="rect">
              <a:avLst/>
            </a:prstGeom>
          </p:spPr>
        </p:pic>
        <p:pic>
          <p:nvPicPr>
            <p:cNvPr id="5" name="Picture 4">
              <a:extLst>
                <a:ext uri="{FF2B5EF4-FFF2-40B4-BE49-F238E27FC236}">
                  <a16:creationId xmlns:a16="http://schemas.microsoft.com/office/drawing/2014/main" id="{CF422A55-8546-98B8-2EF2-F0D859555CB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87409" y="2357851"/>
              <a:ext cx="3342166" cy="2142297"/>
            </a:xfrm>
            <a:prstGeom prst="rect">
              <a:avLst/>
            </a:prstGeom>
          </p:spPr>
        </p:pic>
      </p:grpSp>
    </p:spTree>
    <p:extLst>
      <p:ext uri="{BB962C8B-B14F-4D97-AF65-F5344CB8AC3E}">
        <p14:creationId xmlns:p14="http://schemas.microsoft.com/office/powerpoint/2010/main" val="5698347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60874FA-F41F-C4AE-E921-0766AC8D7A9F}"/>
              </a:ext>
            </a:extLst>
          </p:cNvPr>
          <p:cNvSpPr>
            <a:spLocks noGrp="1"/>
          </p:cNvSpPr>
          <p:nvPr>
            <p:ph type="title"/>
          </p:nvPr>
        </p:nvSpPr>
        <p:spPr/>
        <p:txBody>
          <a:bodyPr/>
          <a:lstStyle/>
          <a:p>
            <a:r>
              <a:rPr lang="en-AU" sz="800" kern="1200">
                <a:solidFill>
                  <a:srgbClr val="E8EAED"/>
                </a:solidFill>
                <a:effectLst/>
                <a:latin typeface="+mn-lt"/>
                <a:ea typeface="+mj-ea"/>
                <a:cs typeface="+mj-cs"/>
              </a:rPr>
              <a:t>Slide</a:t>
            </a:r>
            <a:r>
              <a:rPr lang="en-AU" sz="800" kern="1200" baseline="0">
                <a:solidFill>
                  <a:srgbClr val="E8EAED"/>
                </a:solidFill>
                <a:effectLst/>
                <a:latin typeface="+mn-lt"/>
                <a:ea typeface="+mj-ea"/>
                <a:cs typeface="+mj-cs"/>
              </a:rPr>
              <a:t> 12 Review</a:t>
            </a:r>
            <a:endParaRPr lang="en-AU" sz="800">
              <a:solidFill>
                <a:srgbClr val="E8EAED"/>
              </a:solidFill>
              <a:latin typeface="+mn-lt"/>
            </a:endParaRPr>
          </a:p>
        </p:txBody>
      </p:sp>
      <p:sp>
        <p:nvSpPr>
          <p:cNvPr id="2" name="Content Placeholder 2">
            <a:extLst>
              <a:ext uri="{FF2B5EF4-FFF2-40B4-BE49-F238E27FC236}">
                <a16:creationId xmlns:a16="http://schemas.microsoft.com/office/drawing/2014/main" id="{82C518C5-302B-1999-06F4-A43C02BBAC9C}"/>
              </a:ext>
            </a:extLst>
          </p:cNvPr>
          <p:cNvSpPr txBox="1">
            <a:spLocks/>
          </p:cNvSpPr>
          <p:nvPr/>
        </p:nvSpPr>
        <p:spPr>
          <a:xfrm>
            <a:off x="263716" y="2910432"/>
            <a:ext cx="11601450" cy="12834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600">
                <a:solidFill>
                  <a:srgbClr val="4557AD"/>
                </a:solidFill>
                <a:latin typeface="Tenorite" pitchFamily="2" charset="0"/>
                <a:ea typeface="Verdana" panose="020B0604030504040204" pitchFamily="34" charset="0"/>
                <a:cs typeface="Verdana" panose="020B0604030504040204" pitchFamily="34" charset="0"/>
              </a:rPr>
              <a:t>where  she  what  there</a:t>
            </a:r>
            <a:endParaRPr lang="en-AU" sz="8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671130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3E3841-64B7-8BA8-B16B-452E5195F98F}"/>
              </a:ext>
            </a:extLst>
          </p:cNvPr>
          <p:cNvSpPr>
            <a:spLocks noGrp="1"/>
          </p:cNvSpPr>
          <p:nvPr>
            <p:ph type="title"/>
          </p:nvPr>
        </p:nvSpPr>
        <p:spPr/>
        <p:txBody>
          <a:bodyPr/>
          <a:lstStyle/>
          <a:p>
            <a:r>
              <a:rPr lang="en-AU" sz="800" kern="1200">
                <a:solidFill>
                  <a:srgbClr val="E8EAED"/>
                </a:solidFill>
                <a:effectLst/>
                <a:latin typeface="+mn-lt"/>
                <a:ea typeface="+mj-ea"/>
                <a:cs typeface="+mj-cs"/>
              </a:rPr>
              <a:t>Slide</a:t>
            </a:r>
            <a:r>
              <a:rPr lang="en-AU" sz="800" kern="1200" baseline="0">
                <a:solidFill>
                  <a:srgbClr val="E8EAED"/>
                </a:solidFill>
                <a:effectLst/>
                <a:latin typeface="+mn-lt"/>
                <a:ea typeface="+mj-ea"/>
                <a:cs typeface="+mj-cs"/>
              </a:rPr>
              <a:t> 13 Review</a:t>
            </a:r>
            <a:endParaRPr lang="en-AU" sz="800">
              <a:solidFill>
                <a:srgbClr val="E8EAED"/>
              </a:solidFill>
              <a:latin typeface="+mn-lt"/>
            </a:endParaRPr>
          </a:p>
        </p:txBody>
      </p:sp>
      <p:sp>
        <p:nvSpPr>
          <p:cNvPr id="2" name="Content Placeholder 2">
            <a:extLst>
              <a:ext uri="{FF2B5EF4-FFF2-40B4-BE49-F238E27FC236}">
                <a16:creationId xmlns:a16="http://schemas.microsoft.com/office/drawing/2014/main" id="{BA41D904-2A36-69CF-D574-56CBF0E5F90F}"/>
              </a:ext>
            </a:extLst>
          </p:cNvPr>
          <p:cNvSpPr txBox="1">
            <a:spLocks/>
          </p:cNvSpPr>
          <p:nvPr/>
        </p:nvSpPr>
        <p:spPr>
          <a:xfrm>
            <a:off x="295275" y="2274838"/>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He is up the hill and she is there at the cliffs.</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572197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B447DF-EA20-C060-347F-F0A4BCB8B9F8}"/>
              </a:ext>
            </a:extLst>
          </p:cNvPr>
          <p:cNvSpPr>
            <a:spLocks noGrp="1"/>
          </p:cNvSpPr>
          <p:nvPr>
            <p:ph type="title"/>
          </p:nvPr>
        </p:nvSpPr>
        <p:spPr/>
        <p:txBody>
          <a:bodyPr/>
          <a:lstStyle/>
          <a:p>
            <a:r>
              <a:rPr lang="en-AU" sz="800" kern="1200">
                <a:solidFill>
                  <a:srgbClr val="E8EAED"/>
                </a:solidFill>
                <a:effectLst/>
                <a:latin typeface="+mn-lt"/>
                <a:ea typeface="+mj-ea"/>
                <a:cs typeface="+mj-cs"/>
              </a:rPr>
              <a:t>Slide</a:t>
            </a:r>
            <a:r>
              <a:rPr lang="en-AU" sz="800" kern="1200" baseline="0">
                <a:solidFill>
                  <a:srgbClr val="E8EAED"/>
                </a:solidFill>
                <a:effectLst/>
                <a:latin typeface="+mn-lt"/>
                <a:ea typeface="+mj-ea"/>
                <a:cs typeface="+mj-cs"/>
              </a:rPr>
              <a:t> 14 Review</a:t>
            </a:r>
            <a:endParaRPr lang="en-AU" sz="800">
              <a:solidFill>
                <a:srgbClr val="E8EAED"/>
              </a:solidFill>
              <a:latin typeface="+mn-lt"/>
            </a:endParaRPr>
          </a:p>
        </p:txBody>
      </p:sp>
      <p:pic>
        <p:nvPicPr>
          <p:cNvPr id="2" name="Graphic 1" descr="Pencil outline">
            <a:extLst>
              <a:ext uri="{FF2B5EF4-FFF2-40B4-BE49-F238E27FC236}">
                <a16:creationId xmlns:a16="http://schemas.microsoft.com/office/drawing/2014/main" id="{36FB0127-56B5-8E0E-3C69-CEFBA2AB6EC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20973422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16A502A-DF04-C015-9D11-BEBBA35EB27B}"/>
              </a:ext>
            </a:extLst>
          </p:cNvPr>
          <p:cNvSpPr>
            <a:spLocks noGrp="1"/>
          </p:cNvSpPr>
          <p:nvPr>
            <p:ph type="title"/>
          </p:nvPr>
        </p:nvSpPr>
        <p:spPr/>
        <p:txBody>
          <a:bodyPr/>
          <a:lstStyle/>
          <a:p>
            <a:r>
              <a:rPr lang="en-US" sz="800">
                <a:solidFill>
                  <a:srgbClr val="E8EAED"/>
                </a:solidFill>
                <a:latin typeface="+mn-lt"/>
              </a:rPr>
              <a:t>Slide 15 End of review, start of lesson</a:t>
            </a:r>
            <a:endParaRPr lang="en-AU" sz="800">
              <a:solidFill>
                <a:srgbClr val="E8EAED"/>
              </a:solidFill>
              <a:latin typeface="+mn-lt"/>
            </a:endParaRPr>
          </a:p>
        </p:txBody>
      </p:sp>
    </p:spTree>
    <p:extLst>
      <p:ext uri="{BB962C8B-B14F-4D97-AF65-F5344CB8AC3E}">
        <p14:creationId xmlns:p14="http://schemas.microsoft.com/office/powerpoint/2010/main" val="34783266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C8FAF-631B-B9A8-8B64-3FB835DF72B2}"/>
              </a:ext>
            </a:extLst>
          </p:cNvPr>
          <p:cNvSpPr>
            <a:spLocks noGrp="1"/>
          </p:cNvSpPr>
          <p:nvPr>
            <p:ph type="title"/>
          </p:nvPr>
        </p:nvSpPr>
        <p:spPr/>
        <p:txBody>
          <a:bodyPr/>
          <a:lstStyle/>
          <a:p>
            <a:r>
              <a:rPr lang="en-AU" sz="800">
                <a:solidFill>
                  <a:srgbClr val="E8EAED"/>
                </a:solidFill>
                <a:latin typeface="+mn-lt"/>
              </a:rPr>
              <a:t>Slide 16 Phonemic awareness</a:t>
            </a:r>
          </a:p>
        </p:txBody>
      </p:sp>
      <p:grpSp>
        <p:nvGrpSpPr>
          <p:cNvPr id="11" name="Group 10" descr="Four shapes in a row: a square with two circular arrows in it to represent swapping, a circle with two circular arrows in in to represent swapping, and two squares">
            <a:extLst>
              <a:ext uri="{FF2B5EF4-FFF2-40B4-BE49-F238E27FC236}">
                <a16:creationId xmlns:a16="http://schemas.microsoft.com/office/drawing/2014/main" id="{46F43037-6A09-EE29-2395-7E00FEC25DEC}"/>
              </a:ext>
            </a:extLst>
          </p:cNvPr>
          <p:cNvGrpSpPr/>
          <p:nvPr/>
        </p:nvGrpSpPr>
        <p:grpSpPr>
          <a:xfrm>
            <a:off x="2433056" y="2878709"/>
            <a:ext cx="6843204" cy="1541932"/>
            <a:chOff x="2433056" y="2878709"/>
            <a:chExt cx="6843204" cy="1541932"/>
          </a:xfrm>
        </p:grpSpPr>
        <p:grpSp>
          <p:nvGrpSpPr>
            <p:cNvPr id="12" name="Group 11">
              <a:extLst>
                <a:ext uri="{FF2B5EF4-FFF2-40B4-BE49-F238E27FC236}">
                  <a16:creationId xmlns:a16="http://schemas.microsoft.com/office/drawing/2014/main" id="{7296E1ED-17B2-0A9B-6862-4BD614FEAD63}"/>
                </a:ext>
              </a:extLst>
            </p:cNvPr>
            <p:cNvGrpSpPr/>
            <p:nvPr/>
          </p:nvGrpSpPr>
          <p:grpSpPr>
            <a:xfrm>
              <a:off x="2433056" y="2878709"/>
              <a:ext cx="6843204" cy="1541932"/>
              <a:chOff x="2433056" y="2878709"/>
              <a:chExt cx="6843204" cy="1541932"/>
            </a:xfrm>
          </p:grpSpPr>
          <p:sp>
            <p:nvSpPr>
              <p:cNvPr id="15" name="Rounded Rectangle 13">
                <a:extLst>
                  <a:ext uri="{FF2B5EF4-FFF2-40B4-BE49-F238E27FC236}">
                    <a16:creationId xmlns:a16="http://schemas.microsoft.com/office/drawing/2014/main" id="{0F218A4A-0B8D-AE69-1C0E-49941B83663C}"/>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7E5BADF0-22F4-3B73-F54D-7C5C0194A79E}"/>
                  </a:ext>
                </a:extLst>
              </p:cNvPr>
              <p:cNvSpPr/>
              <p:nvPr/>
            </p:nvSpPr>
            <p:spPr>
              <a:xfrm>
                <a:off x="4245631" y="287870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3">
                <a:extLst>
                  <a:ext uri="{FF2B5EF4-FFF2-40B4-BE49-F238E27FC236}">
                    <a16:creationId xmlns:a16="http://schemas.microsoft.com/office/drawing/2014/main" id="{ED088676-AFC7-FE99-55E1-D5EC22D4C810}"/>
                  </a:ext>
                </a:extLst>
              </p:cNvPr>
              <p:cNvSpPr/>
              <p:nvPr/>
            </p:nvSpPr>
            <p:spPr>
              <a:xfrm>
                <a:off x="6031000" y="287870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3">
                <a:extLst>
                  <a:ext uri="{FF2B5EF4-FFF2-40B4-BE49-F238E27FC236}">
                    <a16:creationId xmlns:a16="http://schemas.microsoft.com/office/drawing/2014/main" id="{545A7226-D28D-B274-658F-B98932D42DFE}"/>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 name="Picture 12">
              <a:extLst>
                <a:ext uri="{FF2B5EF4-FFF2-40B4-BE49-F238E27FC236}">
                  <a16:creationId xmlns:a16="http://schemas.microsoft.com/office/drawing/2014/main" id="{46CF24B8-8E90-7E04-57FD-E60207D42698}"/>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2487679" y="2933332"/>
              <a:ext cx="1432684" cy="1432684"/>
            </a:xfrm>
            <a:prstGeom prst="rect">
              <a:avLst/>
            </a:prstGeom>
          </p:spPr>
        </p:pic>
        <p:pic>
          <p:nvPicPr>
            <p:cNvPr id="14" name="Picture 13">
              <a:extLst>
                <a:ext uri="{FF2B5EF4-FFF2-40B4-BE49-F238E27FC236}">
                  <a16:creationId xmlns:a16="http://schemas.microsoft.com/office/drawing/2014/main" id="{A9A8E9F4-55B0-99CB-4360-D9340EAD0A9A}"/>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4300254" y="2933332"/>
              <a:ext cx="1432684" cy="1432684"/>
            </a:xfrm>
            <a:prstGeom prst="rect">
              <a:avLst/>
            </a:prstGeom>
          </p:spPr>
        </p:pic>
      </p:grpSp>
    </p:spTree>
    <p:extLst>
      <p:ext uri="{BB962C8B-B14F-4D97-AF65-F5344CB8AC3E}">
        <p14:creationId xmlns:p14="http://schemas.microsoft.com/office/powerpoint/2010/main" val="8491051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BC650-3F66-4D67-BC7C-07FF29419ED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8E06D5A-C501-87F2-A0EF-24DA8311661D}"/>
              </a:ext>
            </a:extLst>
          </p:cNvPr>
          <p:cNvSpPr>
            <a:spLocks noGrp="1"/>
          </p:cNvSpPr>
          <p:nvPr>
            <p:ph type="title"/>
          </p:nvPr>
        </p:nvSpPr>
        <p:spPr/>
        <p:txBody>
          <a:bodyPr/>
          <a:lstStyle/>
          <a:p>
            <a:r>
              <a:rPr lang="en-AU" sz="800">
                <a:solidFill>
                  <a:srgbClr val="E8EAED"/>
                </a:solidFill>
                <a:latin typeface="+mn-lt"/>
              </a:rPr>
              <a:t>Slide 17 Phonemic</a:t>
            </a:r>
            <a:r>
              <a:rPr lang="en-AU" sz="800" baseline="0">
                <a:solidFill>
                  <a:srgbClr val="E8EAED"/>
                </a:solidFill>
                <a:latin typeface="+mn-lt"/>
              </a:rPr>
              <a:t> awareness</a:t>
            </a:r>
            <a:endParaRPr lang="en-AU" sz="800">
              <a:solidFill>
                <a:srgbClr val="E8EAED"/>
              </a:solidFill>
              <a:latin typeface="+mn-lt"/>
            </a:endParaRPr>
          </a:p>
        </p:txBody>
      </p:sp>
      <p:grpSp>
        <p:nvGrpSpPr>
          <p:cNvPr id="26" name="Group 25" descr="Four shapes in a row: a square with two circular arrows in it to represent swapping, a circle with two circular arrows in in to represent swapping, and two squares">
            <a:extLst>
              <a:ext uri="{FF2B5EF4-FFF2-40B4-BE49-F238E27FC236}">
                <a16:creationId xmlns:a16="http://schemas.microsoft.com/office/drawing/2014/main" id="{C74D7551-06AA-B8A0-7A58-D3612D4D63A9}"/>
              </a:ext>
            </a:extLst>
          </p:cNvPr>
          <p:cNvGrpSpPr/>
          <p:nvPr/>
        </p:nvGrpSpPr>
        <p:grpSpPr>
          <a:xfrm>
            <a:off x="2433056" y="2878709"/>
            <a:ext cx="6843204" cy="1541932"/>
            <a:chOff x="2433056" y="2878709"/>
            <a:chExt cx="6843204" cy="1541932"/>
          </a:xfrm>
        </p:grpSpPr>
        <p:grpSp>
          <p:nvGrpSpPr>
            <p:cNvPr id="27" name="Group 26">
              <a:extLst>
                <a:ext uri="{FF2B5EF4-FFF2-40B4-BE49-F238E27FC236}">
                  <a16:creationId xmlns:a16="http://schemas.microsoft.com/office/drawing/2014/main" id="{B53BC60B-C982-D78F-DA52-079C36611274}"/>
                </a:ext>
              </a:extLst>
            </p:cNvPr>
            <p:cNvGrpSpPr/>
            <p:nvPr/>
          </p:nvGrpSpPr>
          <p:grpSpPr>
            <a:xfrm>
              <a:off x="2433056" y="2878709"/>
              <a:ext cx="6843204" cy="1541932"/>
              <a:chOff x="2433056" y="2878709"/>
              <a:chExt cx="6843204" cy="1541932"/>
            </a:xfrm>
          </p:grpSpPr>
          <p:sp>
            <p:nvSpPr>
              <p:cNvPr id="30" name="Rounded Rectangle 13">
                <a:extLst>
                  <a:ext uri="{FF2B5EF4-FFF2-40B4-BE49-F238E27FC236}">
                    <a16:creationId xmlns:a16="http://schemas.microsoft.com/office/drawing/2014/main" id="{DEB82F35-9C17-D0AB-0AD3-CE0D1238A488}"/>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BA0143CF-2017-F33A-D5D1-943F3C4F93CA}"/>
                  </a:ext>
                </a:extLst>
              </p:cNvPr>
              <p:cNvSpPr/>
              <p:nvPr/>
            </p:nvSpPr>
            <p:spPr>
              <a:xfrm>
                <a:off x="4245631" y="287870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13">
                <a:extLst>
                  <a:ext uri="{FF2B5EF4-FFF2-40B4-BE49-F238E27FC236}">
                    <a16:creationId xmlns:a16="http://schemas.microsoft.com/office/drawing/2014/main" id="{2D52C5F2-68AC-1F27-0B2A-54926C6E24AC}"/>
                  </a:ext>
                </a:extLst>
              </p:cNvPr>
              <p:cNvSpPr/>
              <p:nvPr/>
            </p:nvSpPr>
            <p:spPr>
              <a:xfrm>
                <a:off x="6031000" y="287870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13">
                <a:extLst>
                  <a:ext uri="{FF2B5EF4-FFF2-40B4-BE49-F238E27FC236}">
                    <a16:creationId xmlns:a16="http://schemas.microsoft.com/office/drawing/2014/main" id="{2EE389DC-4C52-8221-F063-02909A2D8A86}"/>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8" name="Picture 27">
              <a:extLst>
                <a:ext uri="{FF2B5EF4-FFF2-40B4-BE49-F238E27FC236}">
                  <a16:creationId xmlns:a16="http://schemas.microsoft.com/office/drawing/2014/main" id="{ED131BAD-BF80-A494-3B02-9B14FDA50F98}"/>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2487679" y="2933332"/>
              <a:ext cx="1432684" cy="1432684"/>
            </a:xfrm>
            <a:prstGeom prst="rect">
              <a:avLst/>
            </a:prstGeom>
          </p:spPr>
        </p:pic>
        <p:pic>
          <p:nvPicPr>
            <p:cNvPr id="29" name="Picture 28">
              <a:extLst>
                <a:ext uri="{FF2B5EF4-FFF2-40B4-BE49-F238E27FC236}">
                  <a16:creationId xmlns:a16="http://schemas.microsoft.com/office/drawing/2014/main" id="{CB5174FC-C64D-DF9A-67DA-9B033B0143D9}"/>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4300254" y="2933332"/>
              <a:ext cx="1432684" cy="1432684"/>
            </a:xfrm>
            <a:prstGeom prst="rect">
              <a:avLst/>
            </a:prstGeom>
          </p:spPr>
        </p:pic>
      </p:grpSp>
    </p:spTree>
    <p:extLst>
      <p:ext uri="{BB962C8B-B14F-4D97-AF65-F5344CB8AC3E}">
        <p14:creationId xmlns:p14="http://schemas.microsoft.com/office/powerpoint/2010/main" val="25784230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p:txBody>
          <a:bodyPr/>
          <a:lstStyle/>
          <a:p>
            <a:r>
              <a:rPr lang="en-US" sz="800">
                <a:solidFill>
                  <a:srgbClr val="E8EAED"/>
                </a:solidFill>
                <a:latin typeface="+mn-lt"/>
              </a:rPr>
              <a:t>Slide 18 Learning intention and success criteria</a:t>
            </a:r>
          </a:p>
        </p:txBody>
      </p:sp>
      <p:sp>
        <p:nvSpPr>
          <p:cNvPr id="7" name="TextBox 6">
            <a:extLst>
              <a:ext uri="{FF2B5EF4-FFF2-40B4-BE49-F238E27FC236}">
                <a16:creationId xmlns:a16="http://schemas.microsoft.com/office/drawing/2014/main" id="{1034A4EF-70BE-1ABD-C937-38C9F58ADED4}"/>
              </a:ext>
            </a:extLst>
          </p:cNvPr>
          <p:cNvSpPr txBox="1"/>
          <p:nvPr/>
        </p:nvSpPr>
        <p:spPr>
          <a:xfrm>
            <a:off x="1002889" y="3703191"/>
            <a:ext cx="7654413" cy="2028248"/>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I will know I have been successful if I can:</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say the sound for ss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read</a:t>
            </a:r>
            <a:r>
              <a:rPr kumimoji="0" lang="en-US" sz="2800" b="0" i="0" u="none" strike="noStrike" kern="1200" cap="none" spc="0" normalizeH="0" baseline="0" noProof="0">
                <a:ln>
                  <a:noFill/>
                </a:ln>
                <a:solidFill>
                  <a:prstClr val="black"/>
                </a:solidFill>
                <a:effectLst/>
                <a:uLnTx/>
                <a:uFillTx/>
                <a:latin typeface="Calibri"/>
                <a:ea typeface="Verdana"/>
                <a:cs typeface="Calibri"/>
              </a:rPr>
              <a:t> words</a:t>
            </a:r>
            <a:r>
              <a:rPr kumimoji="0" lang="en-US" sz="2800" b="0" i="0" u="none" strike="noStrike" kern="1200" cap="none" spc="0" normalizeH="0" baseline="0" noProof="0">
                <a:ln>
                  <a:noFill/>
                </a:ln>
                <a:solidFill>
                  <a:srgbClr val="0E1E42"/>
                </a:solidFill>
                <a:effectLst/>
                <a:uLnTx/>
                <a:uFillTx/>
                <a:latin typeface="Calibri"/>
                <a:ea typeface="Verdana"/>
                <a:cs typeface="Calibri"/>
              </a:rPr>
              <a:t> with ss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a:ea typeface="Verdana"/>
                <a:cs typeface="Calibri"/>
              </a:rPr>
              <a:t>spell</a:t>
            </a:r>
            <a:r>
              <a:rPr kumimoji="0" lang="en-US" sz="2800" b="0" i="0" u="none" strike="noStrike" kern="1200" cap="none" spc="0" normalizeH="0" baseline="0" noProof="0">
                <a:ln>
                  <a:noFill/>
                </a:ln>
                <a:solidFill>
                  <a:srgbClr val="0E1E42"/>
                </a:solidFill>
                <a:effectLst/>
                <a:uLnTx/>
                <a:uFillTx/>
                <a:latin typeface="Calibri"/>
                <a:ea typeface="Verdana"/>
                <a:cs typeface="Calibri"/>
              </a:rPr>
              <a:t> </a:t>
            </a:r>
            <a:r>
              <a:rPr kumimoji="0" lang="en-US" sz="2800" b="0" i="0" u="none" strike="noStrike" kern="1200" cap="none" spc="0" normalizeH="0" baseline="0" noProof="0">
                <a:ln>
                  <a:noFill/>
                </a:ln>
                <a:solidFill>
                  <a:prstClr val="black"/>
                </a:solidFill>
                <a:effectLst/>
                <a:uLnTx/>
                <a:uFillTx/>
                <a:latin typeface="Calibri"/>
                <a:ea typeface="Verdana"/>
                <a:cs typeface="Calibri"/>
              </a:rPr>
              <a:t>words</a:t>
            </a:r>
            <a:r>
              <a:rPr kumimoji="0" lang="en-US" sz="2800" b="0" i="0" u="none" strike="noStrike" kern="1200" cap="none" spc="0" normalizeH="0" baseline="0" noProof="0">
                <a:ln>
                  <a:noFill/>
                </a:ln>
                <a:solidFill>
                  <a:srgbClr val="0E1E42"/>
                </a:solidFill>
                <a:effectLst/>
                <a:uLnTx/>
                <a:uFillTx/>
                <a:latin typeface="Calibri"/>
                <a:ea typeface="Verdana"/>
                <a:cs typeface="Calibri"/>
              </a:rPr>
              <a:t> with ss.</a:t>
            </a:r>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CD9CE-12DE-A588-63B5-EE968E5644C3}"/>
              </a:ext>
            </a:extLst>
          </p:cNvPr>
          <p:cNvSpPr>
            <a:spLocks noGrp="1"/>
          </p:cNvSpPr>
          <p:nvPr>
            <p:ph type="title"/>
          </p:nvPr>
        </p:nvSpPr>
        <p:spPr/>
        <p:txBody>
          <a:bodyPr/>
          <a:lstStyle/>
          <a:p>
            <a:r>
              <a:rPr lang="en-AU" sz="800">
                <a:solidFill>
                  <a:srgbClr val="E8EAED"/>
                </a:solidFill>
                <a:latin typeface="+mn-lt"/>
              </a:rPr>
              <a:t>Slide 19 I do</a:t>
            </a:r>
          </a:p>
        </p:txBody>
      </p:sp>
      <p:grpSp>
        <p:nvGrpSpPr>
          <p:cNvPr id="3" name="Group 2" descr="Fairy floss">
            <a:extLst>
              <a:ext uri="{FF2B5EF4-FFF2-40B4-BE49-F238E27FC236}">
                <a16:creationId xmlns:a16="http://schemas.microsoft.com/office/drawing/2014/main" id="{55709F38-12EF-6902-3F89-6BDA45F04E9D}"/>
              </a:ext>
            </a:extLst>
          </p:cNvPr>
          <p:cNvGrpSpPr/>
          <p:nvPr/>
        </p:nvGrpSpPr>
        <p:grpSpPr>
          <a:xfrm>
            <a:off x="0" y="705647"/>
            <a:ext cx="12191999" cy="5670746"/>
            <a:chOff x="0" y="705647"/>
            <a:chExt cx="12191999" cy="5670746"/>
          </a:xfrm>
        </p:grpSpPr>
        <p:sp>
          <p:nvSpPr>
            <p:cNvPr id="4" name="Rounded Rectangle 16">
              <a:extLst>
                <a:ext uri="{FF2B5EF4-FFF2-40B4-BE49-F238E27FC236}">
                  <a16:creationId xmlns:a16="http://schemas.microsoft.com/office/drawing/2014/main" id="{40A7F423-CE20-D92C-316E-11478E402852}"/>
                </a:ext>
              </a:extLst>
            </p:cNvPr>
            <p:cNvSpPr/>
            <p:nvPr/>
          </p:nvSpPr>
          <p:spPr>
            <a:xfrm>
              <a:off x="310896" y="1062089"/>
              <a:ext cx="11558015" cy="5314304"/>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8B0CFFC4-95DA-6B19-C241-2F7D9A4455AC}"/>
                </a:ext>
              </a:extLst>
            </p:cNvPr>
            <p:cNvGrpSpPr/>
            <p:nvPr/>
          </p:nvGrpSpPr>
          <p:grpSpPr>
            <a:xfrm>
              <a:off x="4037376" y="705647"/>
              <a:ext cx="4876800" cy="4876800"/>
              <a:chOff x="4037376" y="705647"/>
              <a:chExt cx="4876800" cy="4876800"/>
            </a:xfrm>
          </p:grpSpPr>
          <p:pic>
            <p:nvPicPr>
              <p:cNvPr id="7" name="Picture 2" descr="Fairy floss">
                <a:extLst>
                  <a:ext uri="{FF2B5EF4-FFF2-40B4-BE49-F238E27FC236}">
                    <a16:creationId xmlns:a16="http://schemas.microsoft.com/office/drawing/2014/main" id="{A0EC5615-7A7D-B90E-1665-20646EB5B1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371286">
                <a:off x="4037376" y="705647"/>
                <a:ext cx="4876800" cy="48768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C9FF9E87-933D-1F27-B56A-1AFFB59F9583}"/>
                  </a:ext>
                  <a:ext uri="{C183D7F6-B498-43B3-948B-1728B52AA6E4}">
                    <adec:decorative xmlns:adec="http://schemas.microsoft.com/office/drawing/2017/decorative" val="1"/>
                  </a:ext>
                </a:extLst>
              </p:cNvPr>
              <p:cNvSpPr txBox="1"/>
              <p:nvPr/>
            </p:nvSpPr>
            <p:spPr>
              <a:xfrm>
                <a:off x="4420133" y="2398814"/>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ff</a:t>
                </a:r>
              </a:p>
            </p:txBody>
          </p:sp>
          <p:sp>
            <p:nvSpPr>
              <p:cNvPr id="15" name="TextBox 14">
                <a:extLst>
                  <a:ext uri="{FF2B5EF4-FFF2-40B4-BE49-F238E27FC236}">
                    <a16:creationId xmlns:a16="http://schemas.microsoft.com/office/drawing/2014/main" id="{9B9709DB-0D5D-FBA3-A46D-63CAC37E200F}"/>
                  </a:ext>
                  <a:ext uri="{C183D7F6-B498-43B3-948B-1728B52AA6E4}">
                    <adec:decorative xmlns:adec="http://schemas.microsoft.com/office/drawing/2017/decorative" val="1"/>
                  </a:ext>
                </a:extLst>
              </p:cNvPr>
              <p:cNvSpPr txBox="1"/>
              <p:nvPr/>
            </p:nvSpPr>
            <p:spPr>
              <a:xfrm>
                <a:off x="6164558" y="3710395"/>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zz</a:t>
                </a:r>
              </a:p>
            </p:txBody>
          </p:sp>
          <p:sp>
            <p:nvSpPr>
              <p:cNvPr id="17" name="TextBox 16">
                <a:extLst>
                  <a:ext uri="{FF2B5EF4-FFF2-40B4-BE49-F238E27FC236}">
                    <a16:creationId xmlns:a16="http://schemas.microsoft.com/office/drawing/2014/main" id="{E1932380-1065-F357-26B4-147453169E18}"/>
                  </a:ext>
                  <a:ext uri="{C183D7F6-B498-43B3-948B-1728B52AA6E4}">
                    <adec:decorative xmlns:adec="http://schemas.microsoft.com/office/drawing/2017/decorative" val="1"/>
                  </a:ext>
                </a:extLst>
              </p:cNvPr>
              <p:cNvSpPr txBox="1"/>
              <p:nvPr/>
            </p:nvSpPr>
            <p:spPr>
              <a:xfrm>
                <a:off x="6123022" y="2734995"/>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zz</a:t>
                </a:r>
              </a:p>
            </p:txBody>
          </p:sp>
          <p:sp>
            <p:nvSpPr>
              <p:cNvPr id="18" name="TextBox 17">
                <a:extLst>
                  <a:ext uri="{FF2B5EF4-FFF2-40B4-BE49-F238E27FC236}">
                    <a16:creationId xmlns:a16="http://schemas.microsoft.com/office/drawing/2014/main" id="{B7A9E78A-48D7-C0B6-755B-C71E52F20DA5}"/>
                  </a:ext>
                  <a:ext uri="{C183D7F6-B498-43B3-948B-1728B52AA6E4}">
                    <adec:decorative xmlns:adec="http://schemas.microsoft.com/office/drawing/2017/decorative" val="1"/>
                  </a:ext>
                </a:extLst>
              </p:cNvPr>
              <p:cNvSpPr txBox="1"/>
              <p:nvPr/>
            </p:nvSpPr>
            <p:spPr>
              <a:xfrm>
                <a:off x="5224601" y="2187218"/>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ll</a:t>
                </a:r>
              </a:p>
            </p:txBody>
          </p:sp>
          <p:sp>
            <p:nvSpPr>
              <p:cNvPr id="23" name="TextBox 22">
                <a:extLst>
                  <a:ext uri="{FF2B5EF4-FFF2-40B4-BE49-F238E27FC236}">
                    <a16:creationId xmlns:a16="http://schemas.microsoft.com/office/drawing/2014/main" id="{B3749A76-E9B7-0808-F191-6C7995C9C87A}"/>
                  </a:ext>
                  <a:ext uri="{C183D7F6-B498-43B3-948B-1728B52AA6E4}">
                    <adec:decorative xmlns:adec="http://schemas.microsoft.com/office/drawing/2017/decorative" val="1"/>
                  </a:ext>
                </a:extLst>
              </p:cNvPr>
              <p:cNvSpPr txBox="1"/>
              <p:nvPr/>
            </p:nvSpPr>
            <p:spPr>
              <a:xfrm>
                <a:off x="5653056" y="1857394"/>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ss</a:t>
                </a:r>
              </a:p>
            </p:txBody>
          </p:sp>
          <p:sp>
            <p:nvSpPr>
              <p:cNvPr id="24" name="TextBox 23">
                <a:extLst>
                  <a:ext uri="{FF2B5EF4-FFF2-40B4-BE49-F238E27FC236}">
                    <a16:creationId xmlns:a16="http://schemas.microsoft.com/office/drawing/2014/main" id="{F1657117-CB1D-FCC2-F5B9-8842B32AA557}"/>
                  </a:ext>
                  <a:ext uri="{C183D7F6-B498-43B3-948B-1728B52AA6E4}">
                    <adec:decorative xmlns:adec="http://schemas.microsoft.com/office/drawing/2017/decorative" val="1"/>
                  </a:ext>
                </a:extLst>
              </p:cNvPr>
              <p:cNvSpPr txBox="1"/>
              <p:nvPr/>
            </p:nvSpPr>
            <p:spPr>
              <a:xfrm>
                <a:off x="5305378" y="2768199"/>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ff</a:t>
                </a:r>
              </a:p>
            </p:txBody>
          </p:sp>
          <p:sp>
            <p:nvSpPr>
              <p:cNvPr id="25" name="TextBox 24">
                <a:extLst>
                  <a:ext uri="{FF2B5EF4-FFF2-40B4-BE49-F238E27FC236}">
                    <a16:creationId xmlns:a16="http://schemas.microsoft.com/office/drawing/2014/main" id="{8C48D55D-B908-1C12-9E13-452F3FC56200}"/>
                  </a:ext>
                  <a:ext uri="{C183D7F6-B498-43B3-948B-1728B52AA6E4}">
                    <adec:decorative xmlns:adec="http://schemas.microsoft.com/office/drawing/2017/decorative" val="1"/>
                  </a:ext>
                </a:extLst>
              </p:cNvPr>
              <p:cNvSpPr txBox="1"/>
              <p:nvPr/>
            </p:nvSpPr>
            <p:spPr>
              <a:xfrm>
                <a:off x="5589204" y="3269628"/>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ll</a:t>
                </a:r>
              </a:p>
            </p:txBody>
          </p:sp>
          <p:sp>
            <p:nvSpPr>
              <p:cNvPr id="26" name="TextBox 25">
                <a:extLst>
                  <a:ext uri="{FF2B5EF4-FFF2-40B4-BE49-F238E27FC236}">
                    <a16:creationId xmlns:a16="http://schemas.microsoft.com/office/drawing/2014/main" id="{B4E3C940-E3B5-D973-BB33-200067FF7783}"/>
                  </a:ext>
                  <a:ext uri="{C183D7F6-B498-43B3-948B-1728B52AA6E4}">
                    <adec:decorative xmlns:adec="http://schemas.microsoft.com/office/drawing/2017/decorative" val="1"/>
                  </a:ext>
                </a:extLst>
              </p:cNvPr>
              <p:cNvSpPr txBox="1"/>
              <p:nvPr/>
            </p:nvSpPr>
            <p:spPr>
              <a:xfrm>
                <a:off x="6691593" y="3177071"/>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ss</a:t>
                </a:r>
              </a:p>
            </p:txBody>
          </p:sp>
        </p:grpSp>
        <p:sp>
          <p:nvSpPr>
            <p:cNvPr id="6" name="TextBox 5">
              <a:extLst>
                <a:ext uri="{FF2B5EF4-FFF2-40B4-BE49-F238E27FC236}">
                  <a16:creationId xmlns:a16="http://schemas.microsoft.com/office/drawing/2014/main" id="{8B2022D3-8BDC-A172-3727-415DD6F322F4}"/>
                </a:ext>
              </a:extLst>
            </p:cNvPr>
            <p:cNvSpPr txBox="1"/>
            <p:nvPr/>
          </p:nvSpPr>
          <p:spPr>
            <a:xfrm>
              <a:off x="0" y="5027962"/>
              <a:ext cx="12191999" cy="1231106"/>
            </a:xfrm>
            <a:prstGeom prst="rect">
              <a:avLst/>
            </a:prstGeom>
            <a:noFill/>
          </p:spPr>
          <p:txBody>
            <a:bodyPr wrap="square">
              <a:spAutoFit/>
            </a:bodyPr>
            <a:lstStyle/>
            <a:p>
              <a:pPr algn="ctr"/>
              <a:r>
                <a:rPr lang="en-US" sz="7400" dirty="0">
                  <a:solidFill>
                    <a:srgbClr val="4557AD"/>
                  </a:solidFill>
                  <a:latin typeface="Tenorite" pitchFamily="2" charset="0"/>
                  <a:ea typeface="Verdana" panose="020B0604030504040204" pitchFamily="34" charset="0"/>
                  <a:cs typeface="Verdana" panose="020B0604030504040204" pitchFamily="34" charset="0"/>
                </a:rPr>
                <a:t>flo</a:t>
              </a:r>
              <a:r>
                <a:rPr lang="en-US" sz="7400" u="sng" dirty="0">
                  <a:solidFill>
                    <a:srgbClr val="4557AD"/>
                  </a:solidFill>
                  <a:latin typeface="Tenorite" pitchFamily="2" charset="0"/>
                  <a:ea typeface="Verdana" panose="020B0604030504040204" pitchFamily="34" charset="0"/>
                  <a:cs typeface="Verdana" panose="020B0604030504040204" pitchFamily="34" charset="0"/>
                </a:rPr>
                <a:t>ss</a:t>
              </a:r>
              <a:endParaRPr lang="en-AU" sz="7400" u="sng" dirty="0">
                <a:solidFill>
                  <a:srgbClr val="4557AD"/>
                </a:solidFill>
              </a:endParaRPr>
            </a:p>
          </p:txBody>
        </p:sp>
      </p:grpSp>
    </p:spTree>
    <p:custDataLst>
      <p:tags r:id="rId1"/>
    </p:custDataLst>
    <p:extLst>
      <p:ext uri="{BB962C8B-B14F-4D97-AF65-F5344CB8AC3E}">
        <p14:creationId xmlns:p14="http://schemas.microsoft.com/office/powerpoint/2010/main" val="11211678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716D0-5E90-8519-4EF1-BC998B435F84}"/>
              </a:ext>
            </a:extLst>
          </p:cNvPr>
          <p:cNvSpPr>
            <a:spLocks noGrp="1"/>
          </p:cNvSpPr>
          <p:nvPr>
            <p:ph type="title"/>
          </p:nvPr>
        </p:nvSpPr>
        <p:spPr/>
        <p:txBody>
          <a:bodyPr/>
          <a:lstStyle/>
          <a:p>
            <a:r>
              <a:rPr lang="en-AU" sz="800">
                <a:solidFill>
                  <a:srgbClr val="E8EAED"/>
                </a:solidFill>
                <a:latin typeface="+mn-lt"/>
              </a:rPr>
              <a:t>Slide 2 Phonemic awareness review</a:t>
            </a:r>
          </a:p>
        </p:txBody>
      </p:sp>
      <p:grpSp>
        <p:nvGrpSpPr>
          <p:cNvPr id="3" name="Group 2" descr="Four shapes in a row: two squares, a circle with two circular arrows in in to represent swapping, and a square with two circular arrows in in to represent swapping">
            <a:extLst>
              <a:ext uri="{FF2B5EF4-FFF2-40B4-BE49-F238E27FC236}">
                <a16:creationId xmlns:a16="http://schemas.microsoft.com/office/drawing/2014/main" id="{B65B2923-F237-3173-8464-95260D419239}"/>
              </a:ext>
            </a:extLst>
          </p:cNvPr>
          <p:cNvGrpSpPr/>
          <p:nvPr/>
        </p:nvGrpSpPr>
        <p:grpSpPr>
          <a:xfrm>
            <a:off x="2433056" y="2878710"/>
            <a:ext cx="6843204" cy="1544702"/>
            <a:chOff x="2433056" y="2878710"/>
            <a:chExt cx="6843204" cy="1544702"/>
          </a:xfrm>
        </p:grpSpPr>
        <p:sp>
          <p:nvSpPr>
            <p:cNvPr id="4" name="Rounded Rectangle 13">
              <a:extLst>
                <a:ext uri="{FF2B5EF4-FFF2-40B4-BE49-F238E27FC236}">
                  <a16:creationId xmlns:a16="http://schemas.microsoft.com/office/drawing/2014/main" id="{4B376F91-A656-DF80-0D8F-DE4F748A9590}"/>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EA272EE6-5515-97C9-8987-930332DC5614}"/>
                </a:ext>
              </a:extLst>
            </p:cNvPr>
            <p:cNvSpPr/>
            <p:nvPr/>
          </p:nvSpPr>
          <p:spPr>
            <a:xfrm>
              <a:off x="5967856" y="2878710"/>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13">
              <a:extLst>
                <a:ext uri="{FF2B5EF4-FFF2-40B4-BE49-F238E27FC236}">
                  <a16:creationId xmlns:a16="http://schemas.microsoft.com/office/drawing/2014/main" id="{19FB7F86-F2CB-1DED-1304-8563898A367B}"/>
                </a:ext>
              </a:extLst>
            </p:cNvPr>
            <p:cNvSpPr/>
            <p:nvPr/>
          </p:nvSpPr>
          <p:spPr>
            <a:xfrm>
              <a:off x="4201383" y="2881481"/>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3">
              <a:extLst>
                <a:ext uri="{FF2B5EF4-FFF2-40B4-BE49-F238E27FC236}">
                  <a16:creationId xmlns:a16="http://schemas.microsoft.com/office/drawing/2014/main" id="{7407DC72-BCF4-7D4F-BC54-F9863976B2AE}"/>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2AA100ED-7553-6EBC-8559-BBDAD5660056}"/>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7788952" y="2933333"/>
              <a:ext cx="1432684" cy="1432684"/>
            </a:xfrm>
            <a:prstGeom prst="rect">
              <a:avLst/>
            </a:prstGeom>
          </p:spPr>
        </p:pic>
        <p:pic>
          <p:nvPicPr>
            <p:cNvPr id="10" name="Picture 9">
              <a:extLst>
                <a:ext uri="{FF2B5EF4-FFF2-40B4-BE49-F238E27FC236}">
                  <a16:creationId xmlns:a16="http://schemas.microsoft.com/office/drawing/2014/main" id="{6ABE4880-9BF5-E463-833C-ADFEEB6A48F1}"/>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6022479" y="2933333"/>
              <a:ext cx="1432684" cy="1432684"/>
            </a:xfrm>
            <a:prstGeom prst="rect">
              <a:avLst/>
            </a:prstGeom>
          </p:spPr>
        </p:pic>
      </p:grpSp>
    </p:spTree>
    <p:extLst>
      <p:ext uri="{BB962C8B-B14F-4D97-AF65-F5344CB8AC3E}">
        <p14:creationId xmlns:p14="http://schemas.microsoft.com/office/powerpoint/2010/main" val="27644809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C0EE5-DDD9-37EC-69A7-B44CD423E1CF}"/>
              </a:ext>
            </a:extLst>
          </p:cNvPr>
          <p:cNvSpPr>
            <a:spLocks noGrp="1"/>
          </p:cNvSpPr>
          <p:nvPr>
            <p:ph type="title"/>
          </p:nvPr>
        </p:nvSpPr>
        <p:spPr/>
        <p:txBody>
          <a:bodyPr/>
          <a:lstStyle/>
          <a:p>
            <a:r>
              <a:rPr lang="en-AU" sz="800">
                <a:solidFill>
                  <a:srgbClr val="E8EAED"/>
                </a:solidFill>
                <a:latin typeface="+mn-lt"/>
              </a:rPr>
              <a:t>Slide 20 I do</a:t>
            </a:r>
          </a:p>
        </p:txBody>
      </p:sp>
      <p:sp>
        <p:nvSpPr>
          <p:cNvPr id="3" name="Content Placeholder 2">
            <a:extLst>
              <a:ext uri="{FF2B5EF4-FFF2-40B4-BE49-F238E27FC236}">
                <a16:creationId xmlns:a16="http://schemas.microsoft.com/office/drawing/2014/main" id="{1C18D3DC-8DC2-348A-2FA6-CEB1D0FDFB5B}"/>
              </a:ext>
            </a:extLst>
          </p:cNvPr>
          <p:cNvSpPr txBox="1">
            <a:spLocks/>
          </p:cNvSpPr>
          <p:nvPr/>
        </p:nvSpPr>
        <p:spPr>
          <a:xfrm>
            <a:off x="306564" y="2638751"/>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12000">
                <a:solidFill>
                  <a:srgbClr val="4557AD"/>
                </a:solidFill>
                <a:latin typeface="Tenorite" pitchFamily="2" charset="0"/>
                <a:ea typeface="Verdana" panose="020B0604030504040204" pitchFamily="34" charset="0"/>
                <a:cs typeface="Verdana" panose="020B0604030504040204" pitchFamily="34" charset="0"/>
              </a:rPr>
              <a:t>ss       </a:t>
            </a:r>
            <a:r>
              <a:rPr lang="en-US" sz="12000" err="1">
                <a:solidFill>
                  <a:srgbClr val="4557AD"/>
                </a:solidFill>
                <a:latin typeface="Tenorite" pitchFamily="2" charset="0"/>
                <a:ea typeface="Verdana" panose="020B0604030504040204" pitchFamily="34" charset="0"/>
                <a:cs typeface="Verdana" panose="020B0604030504040204" pitchFamily="34" charset="0"/>
              </a:rPr>
              <a:t>ss</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ss</a:t>
            </a:r>
            <a:endParaRPr lang="en-US"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018620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E7E4873-346A-943D-6D0E-4E12E7C45ECA}"/>
              </a:ext>
            </a:extLst>
          </p:cNvPr>
          <p:cNvSpPr>
            <a:spLocks noGrp="1"/>
          </p:cNvSpPr>
          <p:nvPr>
            <p:ph type="title"/>
          </p:nvPr>
        </p:nvSpPr>
        <p:spPr/>
        <p:txBody>
          <a:bodyPr/>
          <a:lstStyle/>
          <a:p>
            <a:r>
              <a:rPr lang="en-AU" sz="800">
                <a:solidFill>
                  <a:srgbClr val="E8EAED"/>
                </a:solidFill>
                <a:latin typeface="+mn-lt"/>
              </a:rPr>
              <a:t>Slide 21 We do</a:t>
            </a:r>
          </a:p>
        </p:txBody>
      </p:sp>
      <p:sp>
        <p:nvSpPr>
          <p:cNvPr id="2" name="Content Placeholder 2">
            <a:extLst>
              <a:ext uri="{FF2B5EF4-FFF2-40B4-BE49-F238E27FC236}">
                <a16:creationId xmlns:a16="http://schemas.microsoft.com/office/drawing/2014/main" id="{0CEC840D-A1FE-A492-AE8F-8DAF72A4C03B}"/>
              </a:ext>
            </a:extLst>
          </p:cNvPr>
          <p:cNvSpPr txBox="1">
            <a:spLocks/>
          </p:cNvSpPr>
          <p:nvPr/>
        </p:nvSpPr>
        <p:spPr>
          <a:xfrm>
            <a:off x="306564" y="2638751"/>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12000">
                <a:solidFill>
                  <a:srgbClr val="4557AD"/>
                </a:solidFill>
                <a:latin typeface="Tenorite" pitchFamily="2" charset="0"/>
                <a:ea typeface="Verdana" panose="020B0604030504040204" pitchFamily="34" charset="0"/>
                <a:cs typeface="Verdana" panose="020B0604030504040204" pitchFamily="34" charset="0"/>
              </a:rPr>
              <a:t>ss       </a:t>
            </a:r>
            <a:r>
              <a:rPr lang="en-US" sz="12000" err="1">
                <a:solidFill>
                  <a:srgbClr val="4557AD"/>
                </a:solidFill>
                <a:latin typeface="Tenorite" pitchFamily="2" charset="0"/>
                <a:ea typeface="Verdana" panose="020B0604030504040204" pitchFamily="34" charset="0"/>
                <a:cs typeface="Verdana" panose="020B0604030504040204" pitchFamily="34" charset="0"/>
              </a:rPr>
              <a:t>ss</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ss</a:t>
            </a:r>
            <a:endParaRPr lang="en-US"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7764127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A4A102-F482-202B-87F4-84EEA4BCD69C}"/>
              </a:ext>
            </a:extLst>
          </p:cNvPr>
          <p:cNvSpPr>
            <a:spLocks noGrp="1"/>
          </p:cNvSpPr>
          <p:nvPr>
            <p:ph type="title"/>
          </p:nvPr>
        </p:nvSpPr>
        <p:spPr/>
        <p:txBody>
          <a:bodyPr/>
          <a:lstStyle/>
          <a:p>
            <a:r>
              <a:rPr lang="en-AU" sz="800">
                <a:solidFill>
                  <a:srgbClr val="E8EAED"/>
                </a:solidFill>
                <a:latin typeface="+mn-lt"/>
              </a:rPr>
              <a:t>Slide 22 I do</a:t>
            </a:r>
          </a:p>
        </p:txBody>
      </p:sp>
      <p:sp>
        <p:nvSpPr>
          <p:cNvPr id="2" name="Content Placeholder 2">
            <a:extLst>
              <a:ext uri="{FF2B5EF4-FFF2-40B4-BE49-F238E27FC236}">
                <a16:creationId xmlns:a16="http://schemas.microsoft.com/office/drawing/2014/main" id="{469620D8-C014-A944-8755-83D410A9E717}"/>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mess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57A00AA-A866-6905-E786-FFDCF8CF5337}"/>
              </a:ext>
            </a:extLst>
          </p:cNvPr>
          <p:cNvSpPr>
            <a:spLocks noGrp="1"/>
          </p:cNvSpPr>
          <p:nvPr>
            <p:ph type="title"/>
          </p:nvPr>
        </p:nvSpPr>
        <p:spPr/>
        <p:txBody>
          <a:bodyPr/>
          <a:lstStyle/>
          <a:p>
            <a:r>
              <a:rPr lang="en-AU" sz="800">
                <a:solidFill>
                  <a:srgbClr val="E8EAED"/>
                </a:solidFill>
                <a:latin typeface="+mn-lt"/>
              </a:rPr>
              <a:t>Slide 23 I do</a:t>
            </a:r>
          </a:p>
        </p:txBody>
      </p:sp>
      <p:sp>
        <p:nvSpPr>
          <p:cNvPr id="2" name="Content Placeholder 2">
            <a:extLst>
              <a:ext uri="{FF2B5EF4-FFF2-40B4-BE49-F238E27FC236}">
                <a16:creationId xmlns:a16="http://schemas.microsoft.com/office/drawing/2014/main" id="{50440E33-3633-5DFB-DF80-2AC84AC2E450}"/>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mess   fuss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1E6836-E3B2-0A93-0E74-50A9C8FF4726}"/>
              </a:ext>
            </a:extLst>
          </p:cNvPr>
          <p:cNvSpPr>
            <a:spLocks noGrp="1"/>
          </p:cNvSpPr>
          <p:nvPr>
            <p:ph type="title"/>
          </p:nvPr>
        </p:nvSpPr>
        <p:spPr/>
        <p:txBody>
          <a:bodyPr/>
          <a:lstStyle/>
          <a:p>
            <a:r>
              <a:rPr lang="en-AU" sz="800">
                <a:solidFill>
                  <a:srgbClr val="E8EAED"/>
                </a:solidFill>
                <a:latin typeface="+mn-lt"/>
              </a:rPr>
              <a:t>Slide 24 I do</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mess   fuss   bless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323D0-639E-8B3A-3057-CA7EA5706AEC}"/>
              </a:ext>
            </a:extLst>
          </p:cNvPr>
          <p:cNvSpPr>
            <a:spLocks noGrp="1"/>
          </p:cNvSpPr>
          <p:nvPr>
            <p:ph type="title"/>
          </p:nvPr>
        </p:nvSpPr>
        <p:spPr/>
        <p:txBody>
          <a:bodyPr/>
          <a:lstStyle/>
          <a:p>
            <a:r>
              <a:rPr lang="en-AU" sz="800">
                <a:solidFill>
                  <a:srgbClr val="E8EAED"/>
                </a:solidFill>
                <a:latin typeface="+mn-lt"/>
              </a:rPr>
              <a:t>Slide 25 We do</a:t>
            </a:r>
          </a:p>
        </p:txBody>
      </p:sp>
      <p:sp>
        <p:nvSpPr>
          <p:cNvPr id="2" name="Content Placeholder 2">
            <a:extLst>
              <a:ext uri="{FF2B5EF4-FFF2-40B4-BE49-F238E27FC236}">
                <a16:creationId xmlns:a16="http://schemas.microsoft.com/office/drawing/2014/main" id="{7EDFF584-8B3C-A63B-CEDD-D1832169C00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miss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8E4B5C-4814-30AC-38C0-7D077433A1EF}"/>
              </a:ext>
            </a:extLst>
          </p:cNvPr>
          <p:cNvSpPr>
            <a:spLocks noGrp="1"/>
          </p:cNvSpPr>
          <p:nvPr>
            <p:ph type="title"/>
          </p:nvPr>
        </p:nvSpPr>
        <p:spPr/>
        <p:txBody>
          <a:bodyPr/>
          <a:lstStyle/>
          <a:p>
            <a:r>
              <a:rPr lang="en-AU" sz="800">
                <a:solidFill>
                  <a:srgbClr val="E8EAED"/>
                </a:solidFill>
                <a:latin typeface="+mn-lt"/>
              </a:rPr>
              <a:t>Slide 26 We do</a:t>
            </a:r>
          </a:p>
        </p:txBody>
      </p:sp>
      <p:sp>
        <p:nvSpPr>
          <p:cNvPr id="2" name="Content Placeholder 2">
            <a:extLst>
              <a:ext uri="{FF2B5EF4-FFF2-40B4-BE49-F238E27FC236}">
                <a16:creationId xmlns:a16="http://schemas.microsoft.com/office/drawing/2014/main" id="{7E985B4C-8ABD-243E-0895-5AF38D71F6A1}"/>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miss   boss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ACA7A5-978B-4921-6656-E3C02E5C4AC8}"/>
              </a:ext>
            </a:extLst>
          </p:cNvPr>
          <p:cNvSpPr>
            <a:spLocks noGrp="1"/>
          </p:cNvSpPr>
          <p:nvPr>
            <p:ph type="title"/>
          </p:nvPr>
        </p:nvSpPr>
        <p:spPr/>
        <p:txBody>
          <a:bodyPr/>
          <a:lstStyle/>
          <a:p>
            <a:r>
              <a:rPr lang="en-AU" sz="800">
                <a:solidFill>
                  <a:srgbClr val="E8EAED"/>
                </a:solidFill>
                <a:latin typeface="+mn-lt"/>
              </a:rPr>
              <a:t>Slide 27 We</a:t>
            </a:r>
            <a:r>
              <a:rPr lang="en-AU" sz="800" baseline="0">
                <a:solidFill>
                  <a:srgbClr val="E8EAED"/>
                </a:solidFill>
                <a:latin typeface="+mn-lt"/>
              </a:rPr>
              <a:t> do</a:t>
            </a:r>
            <a:endParaRPr lang="en-AU" sz="800">
              <a:solidFill>
                <a:srgbClr val="E8EAED"/>
              </a:solidFill>
              <a:latin typeface="+mn-lt"/>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miss   boss   less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B2C822-9163-12EC-1723-770D0F43E935}"/>
              </a:ext>
            </a:extLst>
          </p:cNvPr>
          <p:cNvSpPr>
            <a:spLocks noGrp="1"/>
          </p:cNvSpPr>
          <p:nvPr>
            <p:ph type="title"/>
          </p:nvPr>
        </p:nvSpPr>
        <p:spPr/>
        <p:txBody>
          <a:bodyPr/>
          <a:lstStyle/>
          <a:p>
            <a:r>
              <a:rPr lang="en-AU" sz="800">
                <a:solidFill>
                  <a:srgbClr val="E8EAED"/>
                </a:solidFill>
                <a:latin typeface="+mn-lt"/>
              </a:rPr>
              <a:t>Slide 28 I do</a:t>
            </a:r>
          </a:p>
        </p:txBody>
      </p:sp>
      <p:pic>
        <p:nvPicPr>
          <p:cNvPr id="6" name="Picture 5" descr="dress">
            <a:extLst>
              <a:ext uri="{FF2B5EF4-FFF2-40B4-BE49-F238E27FC236}">
                <a16:creationId xmlns:a16="http://schemas.microsoft.com/office/drawing/2014/main" id="{5E9D9C4B-852D-6282-19C4-C3B38D48DB9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24640" y="2077144"/>
            <a:ext cx="2703709" cy="2703709"/>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573BA78-0E3C-E679-32DF-CCA5C2EFC9B2}"/>
              </a:ext>
            </a:extLst>
          </p:cNvPr>
          <p:cNvSpPr>
            <a:spLocks noGrp="1"/>
          </p:cNvSpPr>
          <p:nvPr>
            <p:ph type="title"/>
          </p:nvPr>
        </p:nvSpPr>
        <p:spPr/>
        <p:txBody>
          <a:bodyPr/>
          <a:lstStyle/>
          <a:p>
            <a:r>
              <a:rPr lang="en-AU" sz="800">
                <a:solidFill>
                  <a:srgbClr val="E8EAED"/>
                </a:solidFill>
                <a:latin typeface="+mn-lt"/>
              </a:rPr>
              <a:t>Slide 29 I do</a:t>
            </a:r>
          </a:p>
        </p:txBody>
      </p:sp>
      <p:grpSp>
        <p:nvGrpSpPr>
          <p:cNvPr id="6" name="Group 5" descr="toss, dresss, cross">
            <a:extLst>
              <a:ext uri="{FF2B5EF4-FFF2-40B4-BE49-F238E27FC236}">
                <a16:creationId xmlns:a16="http://schemas.microsoft.com/office/drawing/2014/main" id="{AB8EE559-48DF-FA81-06A9-F5B53F81F0FA}"/>
              </a:ext>
            </a:extLst>
          </p:cNvPr>
          <p:cNvGrpSpPr/>
          <p:nvPr/>
        </p:nvGrpSpPr>
        <p:grpSpPr>
          <a:xfrm>
            <a:off x="924640" y="1279214"/>
            <a:ext cx="7306922" cy="4299571"/>
            <a:chOff x="1156232" y="1279976"/>
            <a:chExt cx="7387077" cy="4317977"/>
          </a:xfrm>
        </p:grpSpPr>
        <p:pic>
          <p:nvPicPr>
            <p:cNvPr id="8" name="Picture 7">
              <a:extLst>
                <a:ext uri="{FF2B5EF4-FFF2-40B4-BE49-F238E27FC236}">
                  <a16:creationId xmlns:a16="http://schemas.microsoft.com/office/drawing/2014/main" id="{E01E894F-E35B-7D81-5F68-3F6416A3B45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56232" y="2081322"/>
              <a:ext cx="2733368" cy="2715283"/>
            </a:xfrm>
            <a:prstGeom prst="rect">
              <a:avLst/>
            </a:prstGeom>
          </p:spPr>
        </p:pic>
        <p:pic>
          <p:nvPicPr>
            <p:cNvPr id="9" name="Picture 8">
              <a:extLst>
                <a:ext uri="{FF2B5EF4-FFF2-40B4-BE49-F238E27FC236}">
                  <a16:creationId xmlns:a16="http://schemas.microsoft.com/office/drawing/2014/main" id="{D0F3F4D3-AFF0-8C5A-1CF2-592E0FBAFF8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225332" y="1279976"/>
              <a:ext cx="4317977" cy="4317977"/>
            </a:xfrm>
            <a:prstGeom prst="rect">
              <a:avLst/>
            </a:prstGeom>
          </p:spPr>
        </p:pic>
      </p:grpSp>
    </p:spTree>
    <p:custDataLst>
      <p:tags r:id="rId1"/>
    </p:custDataLst>
    <p:extLst>
      <p:ext uri="{BB962C8B-B14F-4D97-AF65-F5344CB8AC3E}">
        <p14:creationId xmlns:p14="http://schemas.microsoft.com/office/powerpoint/2010/main" val="2667868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a:solidFill>
                  <a:srgbClr val="E8EAED"/>
                </a:solidFill>
                <a:effectLst/>
                <a:latin typeface="+mn-lt"/>
                <a:ea typeface="+mj-ea"/>
                <a:cs typeface="+mj-cs"/>
              </a:rPr>
              <a:t>Slide 3 Review</a:t>
            </a:r>
            <a:endParaRPr lang="en-AU" sz="800">
              <a:solidFill>
                <a:srgbClr val="E8EAED"/>
              </a:solidFill>
              <a:latin typeface="+mn-lt"/>
            </a:endParaRPr>
          </a:p>
        </p:txBody>
      </p:sp>
      <p:grpSp>
        <p:nvGrpSpPr>
          <p:cNvPr id="10" name="Group 9" descr="short and long vowel sound hand gestures with the vowels written underneath: a, e, i, o, u">
            <a:extLst>
              <a:ext uri="{FF2B5EF4-FFF2-40B4-BE49-F238E27FC236}">
                <a16:creationId xmlns:a16="http://schemas.microsoft.com/office/drawing/2014/main" id="{A62E6707-A704-1FC1-EC25-4D057185DFD0}"/>
              </a:ext>
            </a:extLst>
          </p:cNvPr>
          <p:cNvGrpSpPr/>
          <p:nvPr/>
        </p:nvGrpSpPr>
        <p:grpSpPr>
          <a:xfrm>
            <a:off x="925824" y="1593552"/>
            <a:ext cx="10340351" cy="3881499"/>
            <a:chOff x="925824" y="1593552"/>
            <a:chExt cx="10340351" cy="3881499"/>
          </a:xfrm>
        </p:grpSpPr>
        <p:grpSp>
          <p:nvGrpSpPr>
            <p:cNvPr id="11" name="Group 10">
              <a:extLst>
                <a:ext uri="{FF2B5EF4-FFF2-40B4-BE49-F238E27FC236}">
                  <a16:creationId xmlns:a16="http://schemas.microsoft.com/office/drawing/2014/main" id="{0FB54208-D345-25E4-ED1E-699662784C4A}"/>
                </a:ext>
              </a:extLst>
            </p:cNvPr>
            <p:cNvGrpSpPr/>
            <p:nvPr/>
          </p:nvGrpSpPr>
          <p:grpSpPr>
            <a:xfrm>
              <a:off x="925824" y="4016190"/>
              <a:ext cx="10340351" cy="1458861"/>
              <a:chOff x="925825" y="3603810"/>
              <a:chExt cx="10340351" cy="1458861"/>
            </a:xfrm>
          </p:grpSpPr>
          <p:grpSp>
            <p:nvGrpSpPr>
              <p:cNvPr id="15" name="Group 14">
                <a:extLst>
                  <a:ext uri="{FF2B5EF4-FFF2-40B4-BE49-F238E27FC236}">
                    <a16:creationId xmlns:a16="http://schemas.microsoft.com/office/drawing/2014/main" id="{F60B6426-DC0A-6147-3DD8-89CBA3439E42}"/>
                  </a:ext>
                </a:extLst>
              </p:cNvPr>
              <p:cNvGrpSpPr>
                <a:grpSpLocks noChangeAspect="1"/>
              </p:cNvGrpSpPr>
              <p:nvPr/>
            </p:nvGrpSpPr>
            <p:grpSpPr>
              <a:xfrm>
                <a:off x="925825" y="3603810"/>
                <a:ext cx="1442442" cy="1458861"/>
                <a:chOff x="9233326" y="1886796"/>
                <a:chExt cx="1975944" cy="2022886"/>
              </a:xfrm>
            </p:grpSpPr>
            <p:sp>
              <p:nvSpPr>
                <p:cNvPr id="28" name="Oval 27">
                  <a:extLst>
                    <a:ext uri="{FF2B5EF4-FFF2-40B4-BE49-F238E27FC236}">
                      <a16:creationId xmlns:a16="http://schemas.microsoft.com/office/drawing/2014/main" id="{9AE4853B-32E4-84A1-5E73-2C9BBA622423}"/>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2FAB78F7-54E0-6C7F-C517-8B19D06BC85D}"/>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a</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6" name="Group 15">
                <a:extLst>
                  <a:ext uri="{FF2B5EF4-FFF2-40B4-BE49-F238E27FC236}">
                    <a16:creationId xmlns:a16="http://schemas.microsoft.com/office/drawing/2014/main" id="{61F1AA2C-7B2B-99A7-E2A9-8881B27A7053}"/>
                  </a:ext>
                </a:extLst>
              </p:cNvPr>
              <p:cNvGrpSpPr>
                <a:grpSpLocks noChangeAspect="1"/>
              </p:cNvGrpSpPr>
              <p:nvPr/>
            </p:nvGrpSpPr>
            <p:grpSpPr>
              <a:xfrm>
                <a:off x="3150302" y="3603810"/>
                <a:ext cx="1442442" cy="1458861"/>
                <a:chOff x="9233326" y="1886796"/>
                <a:chExt cx="1975944" cy="2022886"/>
              </a:xfrm>
            </p:grpSpPr>
            <p:sp>
              <p:nvSpPr>
                <p:cNvPr id="26" name="Oval 25">
                  <a:extLst>
                    <a:ext uri="{FF2B5EF4-FFF2-40B4-BE49-F238E27FC236}">
                      <a16:creationId xmlns:a16="http://schemas.microsoft.com/office/drawing/2014/main" id="{C527A0AD-5AE3-2809-C7C6-E8E1FD160B61}"/>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2DCE718C-3A78-87B0-BFD9-EE60C341DF66}"/>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e</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7" name="Group 16">
                <a:extLst>
                  <a:ext uri="{FF2B5EF4-FFF2-40B4-BE49-F238E27FC236}">
                    <a16:creationId xmlns:a16="http://schemas.microsoft.com/office/drawing/2014/main" id="{0E1C47BA-A5C4-94C8-D2BA-C1EA7D7D8CF2}"/>
                  </a:ext>
                </a:extLst>
              </p:cNvPr>
              <p:cNvGrpSpPr>
                <a:grpSpLocks noChangeAspect="1"/>
              </p:cNvGrpSpPr>
              <p:nvPr/>
            </p:nvGrpSpPr>
            <p:grpSpPr>
              <a:xfrm>
                <a:off x="5374779" y="3603810"/>
                <a:ext cx="1442442" cy="1458861"/>
                <a:chOff x="9233326" y="1942740"/>
                <a:chExt cx="1975944" cy="2022886"/>
              </a:xfrm>
            </p:grpSpPr>
            <p:sp>
              <p:nvSpPr>
                <p:cNvPr id="24" name="Oval 23">
                  <a:extLst>
                    <a:ext uri="{FF2B5EF4-FFF2-40B4-BE49-F238E27FC236}">
                      <a16:creationId xmlns:a16="http://schemas.microsoft.com/office/drawing/2014/main" id="{A11BD47C-EE89-A735-954E-91A1D5BAF875}"/>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2">
                  <a:extLst>
                    <a:ext uri="{FF2B5EF4-FFF2-40B4-BE49-F238E27FC236}">
                      <a16:creationId xmlns:a16="http://schemas.microsoft.com/office/drawing/2014/main" id="{24F8CB2D-278F-1565-8E6D-046885A5CA92}"/>
                    </a:ext>
                  </a:extLst>
                </p:cNvPr>
                <p:cNvSpPr txBox="1">
                  <a:spLocks/>
                </p:cNvSpPr>
                <p:nvPr/>
              </p:nvSpPr>
              <p:spPr>
                <a:xfrm>
                  <a:off x="9233326" y="1942740"/>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err="1">
                      <a:latin typeface="Tenorite" pitchFamily="2" charset="0"/>
                      <a:ea typeface="Verdana" panose="020B0604030504040204" pitchFamily="34" charset="0"/>
                      <a:cs typeface="Verdana" panose="020B0604030504040204" pitchFamily="34" charset="0"/>
                    </a:rPr>
                    <a:t>i</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8" name="Group 17">
                <a:extLst>
                  <a:ext uri="{FF2B5EF4-FFF2-40B4-BE49-F238E27FC236}">
                    <a16:creationId xmlns:a16="http://schemas.microsoft.com/office/drawing/2014/main" id="{3BC5D892-2C18-6FA0-20F2-26C392C65AF4}"/>
                  </a:ext>
                </a:extLst>
              </p:cNvPr>
              <p:cNvGrpSpPr>
                <a:grpSpLocks noChangeAspect="1"/>
              </p:cNvGrpSpPr>
              <p:nvPr/>
            </p:nvGrpSpPr>
            <p:grpSpPr>
              <a:xfrm>
                <a:off x="7599256" y="3603810"/>
                <a:ext cx="1442442" cy="1458861"/>
                <a:chOff x="9233326" y="1886796"/>
                <a:chExt cx="1975944" cy="2022886"/>
              </a:xfrm>
            </p:grpSpPr>
            <p:sp>
              <p:nvSpPr>
                <p:cNvPr id="22" name="Oval 21">
                  <a:extLst>
                    <a:ext uri="{FF2B5EF4-FFF2-40B4-BE49-F238E27FC236}">
                      <a16:creationId xmlns:a16="http://schemas.microsoft.com/office/drawing/2014/main" id="{4F5D0CB2-920F-5EA5-B876-F97F64CC96C2}"/>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37B17AAF-53E3-91C8-DC0B-4A5A5728A2AB}"/>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o</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9" name="Group 18">
                <a:extLst>
                  <a:ext uri="{FF2B5EF4-FFF2-40B4-BE49-F238E27FC236}">
                    <a16:creationId xmlns:a16="http://schemas.microsoft.com/office/drawing/2014/main" id="{20CF9B0C-E48C-00A4-CF85-F9C647695BA4}"/>
                  </a:ext>
                </a:extLst>
              </p:cNvPr>
              <p:cNvGrpSpPr>
                <a:grpSpLocks noChangeAspect="1"/>
              </p:cNvGrpSpPr>
              <p:nvPr/>
            </p:nvGrpSpPr>
            <p:grpSpPr>
              <a:xfrm>
                <a:off x="9823734" y="3603810"/>
                <a:ext cx="1442442" cy="1458861"/>
                <a:chOff x="9233326" y="1886796"/>
                <a:chExt cx="1975944" cy="2022886"/>
              </a:xfrm>
            </p:grpSpPr>
            <p:sp>
              <p:nvSpPr>
                <p:cNvPr id="20" name="Oval 19">
                  <a:extLst>
                    <a:ext uri="{FF2B5EF4-FFF2-40B4-BE49-F238E27FC236}">
                      <a16:creationId xmlns:a16="http://schemas.microsoft.com/office/drawing/2014/main" id="{3B89D787-937B-BCCA-A969-95606041FC78}"/>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ntent Placeholder 2">
                  <a:extLst>
                    <a:ext uri="{FF2B5EF4-FFF2-40B4-BE49-F238E27FC236}">
                      <a16:creationId xmlns:a16="http://schemas.microsoft.com/office/drawing/2014/main" id="{6D200A74-10E8-26C1-1A81-2C40EACFB151}"/>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u</a:t>
                  </a:r>
                  <a:endParaRPr lang="en-AU" sz="9600">
                    <a:latin typeface="Tenorite" pitchFamily="2" charset="0"/>
                    <a:ea typeface="Verdana" panose="020B0604030504040204" pitchFamily="34" charset="0"/>
                    <a:cs typeface="Verdana" panose="020B0604030504040204" pitchFamily="34" charset="0"/>
                  </a:endParaRPr>
                </a:p>
              </p:txBody>
            </p:sp>
          </p:grpSp>
        </p:grpSp>
        <p:grpSp>
          <p:nvGrpSpPr>
            <p:cNvPr id="12" name="Group 11">
              <a:extLst>
                <a:ext uri="{FF2B5EF4-FFF2-40B4-BE49-F238E27FC236}">
                  <a16:creationId xmlns:a16="http://schemas.microsoft.com/office/drawing/2014/main" id="{C7AC27DE-69A1-78B4-4640-3A729D211C1C}"/>
                </a:ext>
              </a:extLst>
            </p:cNvPr>
            <p:cNvGrpSpPr/>
            <p:nvPr/>
          </p:nvGrpSpPr>
          <p:grpSpPr>
            <a:xfrm>
              <a:off x="3865316" y="1593552"/>
              <a:ext cx="4292847" cy="1637740"/>
              <a:chOff x="1582271" y="1591235"/>
              <a:chExt cx="8914912" cy="3675529"/>
            </a:xfrm>
          </p:grpSpPr>
          <p:pic>
            <p:nvPicPr>
              <p:cNvPr id="13" name="Picture 12" descr="A blue hands in a circle&#10;&#10;AI-generated content may be incorrect.">
                <a:extLst>
                  <a:ext uri="{FF2B5EF4-FFF2-40B4-BE49-F238E27FC236}">
                    <a16:creationId xmlns:a16="http://schemas.microsoft.com/office/drawing/2014/main" id="{2508E193-ED65-8317-EABF-9AFBDCF7E9E8}"/>
                  </a:ext>
                </a:extLst>
              </p:cNvPr>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1582271" y="1591235"/>
                <a:ext cx="3675529" cy="3675529"/>
              </a:xfrm>
              <a:prstGeom prst="rect">
                <a:avLst/>
              </a:prstGeom>
            </p:spPr>
          </p:pic>
          <p:pic>
            <p:nvPicPr>
              <p:cNvPr id="14" name="Picture 13">
                <a:extLst>
                  <a:ext uri="{FF2B5EF4-FFF2-40B4-BE49-F238E27FC236}">
                    <a16:creationId xmlns:a16="http://schemas.microsoft.com/office/drawing/2014/main" id="{D2840F79-1F28-3A68-E920-A0FFA6DBE31F}"/>
                  </a:ext>
                </a:extLst>
              </p:cNvPr>
              <p:cNvPicPr>
                <a:picLocks noChangeAspect="1"/>
              </p:cNvPicPr>
              <p:nvPr/>
            </p:nvPicPr>
            <p:blipFill>
              <a:blip r:embed="rId5"/>
              <a:stretch>
                <a:fillRect/>
              </a:stretch>
            </p:blipFill>
            <p:spPr>
              <a:xfrm>
                <a:off x="6934200" y="1591235"/>
                <a:ext cx="3562983" cy="3675529"/>
              </a:xfrm>
              <a:prstGeom prst="rect">
                <a:avLst/>
              </a:prstGeom>
            </p:spPr>
          </p:pic>
        </p:grpSp>
      </p:grpSp>
    </p:spTree>
    <p:extLst>
      <p:ext uri="{BB962C8B-B14F-4D97-AF65-F5344CB8AC3E}">
        <p14:creationId xmlns:p14="http://schemas.microsoft.com/office/powerpoint/2010/main" val="38740746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0F226-37C2-D8B6-CB49-D04EFC2D299E}"/>
              </a:ext>
            </a:extLst>
          </p:cNvPr>
          <p:cNvSpPr>
            <a:spLocks noGrp="1"/>
          </p:cNvSpPr>
          <p:nvPr>
            <p:ph type="title"/>
          </p:nvPr>
        </p:nvSpPr>
        <p:spPr/>
        <p:txBody>
          <a:bodyPr/>
          <a:lstStyle/>
          <a:p>
            <a:r>
              <a:rPr lang="en-AU" sz="800">
                <a:solidFill>
                  <a:srgbClr val="E8EAED"/>
                </a:solidFill>
                <a:latin typeface="+mn-lt"/>
              </a:rPr>
              <a:t>Slide 30 I</a:t>
            </a:r>
            <a:r>
              <a:rPr lang="en-AU" sz="800" baseline="0">
                <a:solidFill>
                  <a:srgbClr val="E8EAED"/>
                </a:solidFill>
                <a:latin typeface="+mn-lt"/>
              </a:rPr>
              <a:t> do</a:t>
            </a:r>
            <a:endParaRPr lang="en-AU" sz="800">
              <a:solidFill>
                <a:srgbClr val="E8EAED"/>
              </a:solidFill>
              <a:latin typeface="+mn-lt"/>
            </a:endParaRPr>
          </a:p>
        </p:txBody>
      </p:sp>
      <p:grpSp>
        <p:nvGrpSpPr>
          <p:cNvPr id="12" name="Group 11" descr="toss, dresss, cross">
            <a:extLst>
              <a:ext uri="{FF2B5EF4-FFF2-40B4-BE49-F238E27FC236}">
                <a16:creationId xmlns:a16="http://schemas.microsoft.com/office/drawing/2014/main" id="{4F123111-AFCA-CAE9-A684-6BB7FDAD2750}"/>
              </a:ext>
            </a:extLst>
          </p:cNvPr>
          <p:cNvGrpSpPr/>
          <p:nvPr/>
        </p:nvGrpSpPr>
        <p:grpSpPr>
          <a:xfrm>
            <a:off x="924640" y="1279214"/>
            <a:ext cx="10147197" cy="4299571"/>
            <a:chOff x="1156232" y="1279976"/>
            <a:chExt cx="10258509" cy="4317977"/>
          </a:xfrm>
        </p:grpSpPr>
        <p:pic>
          <p:nvPicPr>
            <p:cNvPr id="7" name="Picture 6">
              <a:extLst>
                <a:ext uri="{FF2B5EF4-FFF2-40B4-BE49-F238E27FC236}">
                  <a16:creationId xmlns:a16="http://schemas.microsoft.com/office/drawing/2014/main" id="{CAFE2136-31F7-6656-CDE7-382877330D1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214773" y="2081322"/>
              <a:ext cx="2199968" cy="2199968"/>
            </a:xfrm>
            <a:prstGeom prst="rect">
              <a:avLst/>
            </a:prstGeom>
          </p:spPr>
        </p:pic>
        <p:pic>
          <p:nvPicPr>
            <p:cNvPr id="9" name="Picture 8">
              <a:extLst>
                <a:ext uri="{FF2B5EF4-FFF2-40B4-BE49-F238E27FC236}">
                  <a16:creationId xmlns:a16="http://schemas.microsoft.com/office/drawing/2014/main" id="{1877FD64-904F-BF20-135F-36B4A7DC54B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156232" y="2081322"/>
              <a:ext cx="2733368" cy="2715283"/>
            </a:xfrm>
            <a:prstGeom prst="rect">
              <a:avLst/>
            </a:prstGeom>
          </p:spPr>
        </p:pic>
        <p:pic>
          <p:nvPicPr>
            <p:cNvPr id="11" name="Picture 10">
              <a:extLst>
                <a:ext uri="{FF2B5EF4-FFF2-40B4-BE49-F238E27FC236}">
                  <a16:creationId xmlns:a16="http://schemas.microsoft.com/office/drawing/2014/main" id="{23A39E37-5BC0-05BF-2E49-9D9745E02AC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225332" y="1279976"/>
              <a:ext cx="4317977" cy="4317977"/>
            </a:xfrm>
            <a:prstGeom prst="rect">
              <a:avLst/>
            </a:prstGeom>
          </p:spPr>
        </p:pic>
      </p:grpSp>
    </p:spTree>
    <p:custDataLst>
      <p:tags r:id="rId1"/>
    </p:custDataLst>
    <p:extLst>
      <p:ext uri="{BB962C8B-B14F-4D97-AF65-F5344CB8AC3E}">
        <p14:creationId xmlns:p14="http://schemas.microsoft.com/office/powerpoint/2010/main" val="14362185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2DAFA-5ECC-4E62-446E-31CD1A53B9C4}"/>
              </a:ext>
            </a:extLst>
          </p:cNvPr>
          <p:cNvSpPr>
            <a:spLocks noGrp="1"/>
          </p:cNvSpPr>
          <p:nvPr>
            <p:ph type="title"/>
          </p:nvPr>
        </p:nvSpPr>
        <p:spPr/>
        <p:txBody>
          <a:bodyPr/>
          <a:lstStyle/>
          <a:p>
            <a:r>
              <a:rPr lang="en-AU" sz="800">
                <a:solidFill>
                  <a:srgbClr val="E8EAED"/>
                </a:solidFill>
                <a:latin typeface="+mn-lt"/>
              </a:rPr>
              <a:t>Slide 31 We</a:t>
            </a:r>
            <a:r>
              <a:rPr lang="en-AU" sz="800" baseline="0">
                <a:solidFill>
                  <a:srgbClr val="E8EAED"/>
                </a:solidFill>
                <a:latin typeface="+mn-lt"/>
              </a:rPr>
              <a:t> do</a:t>
            </a:r>
            <a:endParaRPr lang="en-AU" sz="800">
              <a:solidFill>
                <a:srgbClr val="E8EAED"/>
              </a:solidFill>
              <a:latin typeface="+mn-lt"/>
            </a:endParaRPr>
          </a:p>
        </p:txBody>
      </p:sp>
      <p:pic>
        <p:nvPicPr>
          <p:cNvPr id="7" name="Picture 6" descr="hiss">
            <a:extLst>
              <a:ext uri="{FF2B5EF4-FFF2-40B4-BE49-F238E27FC236}">
                <a16:creationId xmlns:a16="http://schemas.microsoft.com/office/drawing/2014/main" id="{F27B7D85-FA22-337E-EC9E-3F3FC56BC53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38981" y="1593016"/>
            <a:ext cx="4983596" cy="3473208"/>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E3472B3-E251-04E2-EA85-075F3BB04FB4}"/>
              </a:ext>
            </a:extLst>
          </p:cNvPr>
          <p:cNvSpPr>
            <a:spLocks noGrp="1"/>
          </p:cNvSpPr>
          <p:nvPr>
            <p:ph type="title"/>
          </p:nvPr>
        </p:nvSpPr>
        <p:spPr/>
        <p:txBody>
          <a:bodyPr/>
          <a:lstStyle/>
          <a:p>
            <a:r>
              <a:rPr lang="en-AU" sz="800">
                <a:solidFill>
                  <a:srgbClr val="E8EAED"/>
                </a:solidFill>
                <a:latin typeface="+mn-lt"/>
              </a:rPr>
              <a:t>Slide 32 We do</a:t>
            </a:r>
          </a:p>
        </p:txBody>
      </p:sp>
      <p:grpSp>
        <p:nvGrpSpPr>
          <p:cNvPr id="2" name="Group 1" descr="hiss, dress">
            <a:extLst>
              <a:ext uri="{FF2B5EF4-FFF2-40B4-BE49-F238E27FC236}">
                <a16:creationId xmlns:a16="http://schemas.microsoft.com/office/drawing/2014/main" id="{3DE6626A-F1DE-CBC8-374C-CE57907D6487}"/>
              </a:ext>
            </a:extLst>
          </p:cNvPr>
          <p:cNvGrpSpPr/>
          <p:nvPr/>
        </p:nvGrpSpPr>
        <p:grpSpPr>
          <a:xfrm>
            <a:off x="938981" y="1593016"/>
            <a:ext cx="6581160" cy="3473208"/>
            <a:chOff x="938981" y="1379933"/>
            <a:chExt cx="6581160" cy="3473208"/>
          </a:xfrm>
        </p:grpSpPr>
        <p:pic>
          <p:nvPicPr>
            <p:cNvPr id="3" name="Picture 2">
              <a:extLst>
                <a:ext uri="{FF2B5EF4-FFF2-40B4-BE49-F238E27FC236}">
                  <a16:creationId xmlns:a16="http://schemas.microsoft.com/office/drawing/2014/main" id="{B4FE715F-9F9A-17AB-BB26-6F4FB29A1C4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38981" y="1379933"/>
              <a:ext cx="4983596" cy="3473208"/>
            </a:xfrm>
            <a:prstGeom prst="rect">
              <a:avLst/>
            </a:prstGeom>
          </p:spPr>
        </p:pic>
        <p:pic>
          <p:nvPicPr>
            <p:cNvPr id="4" name="Picture 3">
              <a:extLst>
                <a:ext uri="{FF2B5EF4-FFF2-40B4-BE49-F238E27FC236}">
                  <a16:creationId xmlns:a16="http://schemas.microsoft.com/office/drawing/2014/main" id="{287F7DA2-A94B-F3A6-5D3C-23650D80724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71858" y="2004858"/>
              <a:ext cx="2848283" cy="2848283"/>
            </a:xfrm>
            <a:prstGeom prst="rect">
              <a:avLst/>
            </a:prstGeom>
          </p:spPr>
        </p:pic>
      </p:grpSp>
    </p:spTree>
    <p:custDataLst>
      <p:tags r:id="rId1"/>
    </p:custDataLst>
    <p:extLst>
      <p:ext uri="{BB962C8B-B14F-4D97-AF65-F5344CB8AC3E}">
        <p14:creationId xmlns:p14="http://schemas.microsoft.com/office/powerpoint/2010/main" val="17165546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062C3-27D8-7D8A-A1AD-80843E02A73F}"/>
              </a:ext>
            </a:extLst>
          </p:cNvPr>
          <p:cNvSpPr>
            <a:spLocks noGrp="1"/>
          </p:cNvSpPr>
          <p:nvPr>
            <p:ph type="title"/>
          </p:nvPr>
        </p:nvSpPr>
        <p:spPr/>
        <p:txBody>
          <a:bodyPr/>
          <a:lstStyle/>
          <a:p>
            <a:r>
              <a:rPr lang="en-AU" sz="800">
                <a:solidFill>
                  <a:srgbClr val="E8EAED"/>
                </a:solidFill>
                <a:latin typeface="+mn-lt"/>
              </a:rPr>
              <a:t>Slide 33</a:t>
            </a:r>
            <a:r>
              <a:rPr lang="en-AU" sz="800" baseline="0">
                <a:solidFill>
                  <a:srgbClr val="E8EAED"/>
                </a:solidFill>
                <a:latin typeface="+mn-lt"/>
              </a:rPr>
              <a:t> We do</a:t>
            </a:r>
            <a:endParaRPr lang="en-AU" sz="800">
              <a:solidFill>
                <a:srgbClr val="E8EAED"/>
              </a:solidFill>
              <a:latin typeface="+mn-lt"/>
            </a:endParaRPr>
          </a:p>
        </p:txBody>
      </p:sp>
      <p:grpSp>
        <p:nvGrpSpPr>
          <p:cNvPr id="11" name="Group 10" descr="hiss, dress, floss">
            <a:extLst>
              <a:ext uri="{FF2B5EF4-FFF2-40B4-BE49-F238E27FC236}">
                <a16:creationId xmlns:a16="http://schemas.microsoft.com/office/drawing/2014/main" id="{12BFE69C-BBA9-F3AA-56AA-8CA13269B299}"/>
              </a:ext>
            </a:extLst>
          </p:cNvPr>
          <p:cNvGrpSpPr/>
          <p:nvPr/>
        </p:nvGrpSpPr>
        <p:grpSpPr>
          <a:xfrm>
            <a:off x="938981" y="1593016"/>
            <a:ext cx="6581160" cy="3473208"/>
            <a:chOff x="938981" y="1379933"/>
            <a:chExt cx="6581160" cy="3473208"/>
          </a:xfrm>
        </p:grpSpPr>
        <p:pic>
          <p:nvPicPr>
            <p:cNvPr id="6" name="Picture 5">
              <a:extLst>
                <a:ext uri="{FF2B5EF4-FFF2-40B4-BE49-F238E27FC236}">
                  <a16:creationId xmlns:a16="http://schemas.microsoft.com/office/drawing/2014/main" id="{2113833A-C33F-3BDC-2417-924F270710D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38981" y="1379933"/>
              <a:ext cx="4983596" cy="3473208"/>
            </a:xfrm>
            <a:prstGeom prst="rect">
              <a:avLst/>
            </a:prstGeom>
          </p:spPr>
        </p:pic>
        <p:pic>
          <p:nvPicPr>
            <p:cNvPr id="8" name="Picture 7">
              <a:extLst>
                <a:ext uri="{FF2B5EF4-FFF2-40B4-BE49-F238E27FC236}">
                  <a16:creationId xmlns:a16="http://schemas.microsoft.com/office/drawing/2014/main" id="{1772FD99-C267-5BB5-9461-3D011DAEBA5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71858" y="2004858"/>
              <a:ext cx="2848283" cy="2848283"/>
            </a:xfrm>
            <a:prstGeom prst="rect">
              <a:avLst/>
            </a:prstGeom>
          </p:spPr>
        </p:pic>
      </p:grpSp>
      <p:pic>
        <p:nvPicPr>
          <p:cNvPr id="3" name="Picture 2" descr="cross">
            <a:extLst>
              <a:ext uri="{FF2B5EF4-FFF2-40B4-BE49-F238E27FC236}">
                <a16:creationId xmlns:a16="http://schemas.microsoft.com/office/drawing/2014/main" id="{CF8F3A1A-54B5-8084-1050-D06B0BB73D4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712631" y="1492296"/>
            <a:ext cx="4271124" cy="4299571"/>
          </a:xfrm>
          <a:prstGeom prst="rect">
            <a:avLst/>
          </a:prstGeom>
        </p:spPr>
      </p:pic>
    </p:spTree>
    <p:custDataLst>
      <p:tags r:id="rId1"/>
    </p:custDataLst>
    <p:extLst>
      <p:ext uri="{BB962C8B-B14F-4D97-AF65-F5344CB8AC3E}">
        <p14:creationId xmlns:p14="http://schemas.microsoft.com/office/powerpoint/2010/main" val="6079948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8A31B4B-0B0E-D8A8-19E6-F0AE150876BF}"/>
              </a:ext>
            </a:extLst>
          </p:cNvPr>
          <p:cNvSpPr>
            <a:spLocks noGrp="1"/>
          </p:cNvSpPr>
          <p:nvPr>
            <p:ph type="title"/>
          </p:nvPr>
        </p:nvSpPr>
        <p:spPr/>
        <p:txBody>
          <a:bodyPr/>
          <a:lstStyle/>
          <a:p>
            <a:r>
              <a:rPr lang="en-AU" sz="800">
                <a:solidFill>
                  <a:srgbClr val="E8EAED"/>
                </a:solidFill>
                <a:latin typeface="+mn-lt"/>
              </a:rPr>
              <a:t>Slide 34 I do</a:t>
            </a:r>
          </a:p>
        </p:txBody>
      </p:sp>
      <p:sp>
        <p:nvSpPr>
          <p:cNvPr id="2" name="Content Placeholder 2">
            <a:extLst>
              <a:ext uri="{FF2B5EF4-FFF2-40B4-BE49-F238E27FC236}">
                <a16:creationId xmlns:a16="http://schemas.microsoft.com/office/drawing/2014/main" id="{2E7446C7-AFD4-4A26-A05D-892A02FCDD31}"/>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here   </a:t>
            </a:r>
            <a:r>
              <a:rPr lang="en-US" sz="11000" err="1">
                <a:solidFill>
                  <a:srgbClr val="4557AD"/>
                </a:solidFill>
                <a:latin typeface="Tenorite" pitchFamily="2" charset="0"/>
                <a:ea typeface="Verdana" panose="020B0604030504040204" pitchFamily="34" charset="0"/>
                <a:cs typeface="Verdana" panose="020B0604030504040204" pitchFamily="34" charset="0"/>
              </a:rPr>
              <a:t>here</a:t>
            </a:r>
            <a:r>
              <a:rPr lang="en-US" sz="11000">
                <a:solidFill>
                  <a:srgbClr val="4557AD"/>
                </a:solidFill>
                <a:latin typeface="Tenorite" pitchFamily="2" charset="0"/>
                <a:ea typeface="Verdana" panose="020B0604030504040204" pitchFamily="34" charset="0"/>
                <a:cs typeface="Verdana" panose="020B0604030504040204" pitchFamily="34" charset="0"/>
              </a:rPr>
              <a:t>   </a:t>
            </a:r>
            <a:r>
              <a:rPr lang="en-US" sz="11000" err="1">
                <a:solidFill>
                  <a:srgbClr val="4557AD"/>
                </a:solidFill>
                <a:latin typeface="Tenorite" pitchFamily="2" charset="0"/>
                <a:ea typeface="Verdana" panose="020B0604030504040204" pitchFamily="34" charset="0"/>
                <a:cs typeface="Verdana" panose="020B0604030504040204" pitchFamily="34" charset="0"/>
              </a:rPr>
              <a:t>here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D5DF5-9466-994E-59B4-8615CAB3EEAD}"/>
              </a:ext>
            </a:extLst>
          </p:cNvPr>
          <p:cNvSpPr>
            <a:spLocks noGrp="1"/>
          </p:cNvSpPr>
          <p:nvPr>
            <p:ph type="title"/>
          </p:nvPr>
        </p:nvSpPr>
        <p:spPr/>
        <p:txBody>
          <a:bodyPr/>
          <a:lstStyle/>
          <a:p>
            <a:r>
              <a:rPr lang="en-AU" sz="800">
                <a:solidFill>
                  <a:srgbClr val="E8EAED"/>
                </a:solidFill>
                <a:latin typeface="+mn-lt"/>
              </a:rPr>
              <a:t>Slide 35 We do</a:t>
            </a:r>
          </a:p>
        </p:txBody>
      </p:sp>
      <p:sp>
        <p:nvSpPr>
          <p:cNvPr id="3" name="Content Placeholder 2">
            <a:extLst>
              <a:ext uri="{FF2B5EF4-FFF2-40B4-BE49-F238E27FC236}">
                <a16:creationId xmlns:a16="http://schemas.microsoft.com/office/drawing/2014/main" id="{1BD67CF7-C3BD-E1C7-8BE9-C4A4D1C49752}"/>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here   </a:t>
            </a:r>
            <a:r>
              <a:rPr lang="en-US" sz="11000" err="1">
                <a:solidFill>
                  <a:srgbClr val="4557AD"/>
                </a:solidFill>
                <a:latin typeface="Tenorite" pitchFamily="2" charset="0"/>
                <a:ea typeface="Verdana" panose="020B0604030504040204" pitchFamily="34" charset="0"/>
                <a:cs typeface="Verdana" panose="020B0604030504040204" pitchFamily="34" charset="0"/>
              </a:rPr>
              <a:t>here</a:t>
            </a:r>
            <a:r>
              <a:rPr lang="en-US" sz="11000">
                <a:solidFill>
                  <a:srgbClr val="4557AD"/>
                </a:solidFill>
                <a:latin typeface="Tenorite" pitchFamily="2" charset="0"/>
                <a:ea typeface="Verdana" panose="020B0604030504040204" pitchFamily="34" charset="0"/>
                <a:cs typeface="Verdana" panose="020B0604030504040204" pitchFamily="34" charset="0"/>
              </a:rPr>
              <a:t>   </a:t>
            </a:r>
            <a:r>
              <a:rPr lang="en-US" sz="11000" err="1">
                <a:solidFill>
                  <a:srgbClr val="4557AD"/>
                </a:solidFill>
                <a:latin typeface="Tenorite" pitchFamily="2" charset="0"/>
                <a:ea typeface="Verdana" panose="020B0604030504040204" pitchFamily="34" charset="0"/>
                <a:cs typeface="Verdana" panose="020B0604030504040204" pitchFamily="34" charset="0"/>
              </a:rPr>
              <a:t>here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2DB3A5-34D1-D953-3808-3D6D6BF43161}"/>
              </a:ext>
            </a:extLst>
          </p:cNvPr>
          <p:cNvSpPr>
            <a:spLocks noGrp="1"/>
          </p:cNvSpPr>
          <p:nvPr>
            <p:ph type="title"/>
          </p:nvPr>
        </p:nvSpPr>
        <p:spPr/>
        <p:txBody>
          <a:bodyPr/>
          <a:lstStyle/>
          <a:p>
            <a:r>
              <a:rPr lang="en-AU" sz="800">
                <a:solidFill>
                  <a:srgbClr val="E8EAED"/>
                </a:solidFill>
                <a:latin typeface="+mn-lt"/>
              </a:rPr>
              <a:t>Slide 36 I do</a:t>
            </a:r>
          </a:p>
        </p:txBody>
      </p:sp>
      <p:sp>
        <p:nvSpPr>
          <p:cNvPr id="4" name="Content Placeholder 2">
            <a:extLst>
              <a:ext uri="{FF2B5EF4-FFF2-40B4-BE49-F238E27FC236}">
                <a16:creationId xmlns:a16="http://schemas.microsoft.com/office/drawing/2014/main" id="{486FF94E-3380-A5F8-FC7A-9CF1E9D3AED4}"/>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There was a hiss in here and a hiss in there!</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6CC364A-B956-D4B2-2736-A995C133FE3B}"/>
              </a:ext>
            </a:extLst>
          </p:cNvPr>
          <p:cNvSpPr>
            <a:spLocks noGrp="1"/>
          </p:cNvSpPr>
          <p:nvPr>
            <p:ph type="title"/>
          </p:nvPr>
        </p:nvSpPr>
        <p:spPr/>
        <p:txBody>
          <a:bodyPr/>
          <a:lstStyle/>
          <a:p>
            <a:r>
              <a:rPr lang="en-AU" sz="800">
                <a:solidFill>
                  <a:srgbClr val="E8EAED"/>
                </a:solidFill>
                <a:latin typeface="+mn-lt"/>
              </a:rPr>
              <a:t>Slide 37 W</a:t>
            </a:r>
            <a:r>
              <a:rPr lang="en-AU" sz="800" baseline="0">
                <a:solidFill>
                  <a:srgbClr val="E8EAED"/>
                </a:solidFill>
                <a:latin typeface="+mn-lt"/>
              </a:rPr>
              <a:t>e do</a:t>
            </a:r>
            <a:endParaRPr lang="en-AU" sz="800">
              <a:solidFill>
                <a:srgbClr val="E8EAED"/>
              </a:solidFill>
              <a:latin typeface="+mn-lt"/>
            </a:endParaRPr>
          </a:p>
        </p:txBody>
      </p:sp>
      <p:sp>
        <p:nvSpPr>
          <p:cNvPr id="2" name="Content Placeholder 2">
            <a:extLst>
              <a:ext uri="{FF2B5EF4-FFF2-40B4-BE49-F238E27FC236}">
                <a16:creationId xmlns:a16="http://schemas.microsoft.com/office/drawing/2014/main" id="{C5184287-EE4F-3AF2-E416-F4E741D49281}"/>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My floss is here but is my dress here?</a:t>
            </a: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96AC8E-6265-AF31-EE09-58FBD12B76F7}"/>
              </a:ext>
            </a:extLst>
          </p:cNvPr>
          <p:cNvSpPr>
            <a:spLocks noGrp="1"/>
          </p:cNvSpPr>
          <p:nvPr>
            <p:ph type="title"/>
          </p:nvPr>
        </p:nvSpPr>
        <p:spPr/>
        <p:txBody>
          <a:bodyPr/>
          <a:lstStyle/>
          <a:p>
            <a:r>
              <a:rPr lang="en-AU" sz="800">
                <a:solidFill>
                  <a:srgbClr val="E8EAED"/>
                </a:solidFill>
                <a:latin typeface="+mn-lt"/>
              </a:rPr>
              <a:t>Slide 38</a:t>
            </a:r>
            <a:r>
              <a:rPr lang="en-AU" sz="800" baseline="0">
                <a:solidFill>
                  <a:srgbClr val="E8EAED"/>
                </a:solidFill>
                <a:latin typeface="+mn-lt"/>
              </a:rPr>
              <a:t> I do</a:t>
            </a:r>
            <a:endParaRPr lang="en-AU" sz="800">
              <a:solidFill>
                <a:srgbClr val="E8EAED"/>
              </a:solidFill>
              <a:latin typeface="+mn-lt"/>
            </a:endParaRP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7661ABC-84C8-5C1F-452F-5E617B9988F3}"/>
              </a:ext>
            </a:extLst>
          </p:cNvPr>
          <p:cNvSpPr>
            <a:spLocks noGrp="1"/>
          </p:cNvSpPr>
          <p:nvPr>
            <p:ph type="title"/>
          </p:nvPr>
        </p:nvSpPr>
        <p:spPr/>
        <p:txBody>
          <a:bodyPr/>
          <a:lstStyle/>
          <a:p>
            <a:r>
              <a:rPr lang="en-AU" sz="800">
                <a:solidFill>
                  <a:srgbClr val="E8EAED"/>
                </a:solidFill>
                <a:latin typeface="+mn-lt"/>
              </a:rPr>
              <a:t>Slide 39 We</a:t>
            </a:r>
            <a:r>
              <a:rPr lang="en-AU" sz="800" baseline="0">
                <a:solidFill>
                  <a:srgbClr val="E8EAED"/>
                </a:solidFill>
                <a:latin typeface="+mn-lt"/>
              </a:rPr>
              <a:t> do</a:t>
            </a:r>
            <a:endParaRPr lang="en-AU" sz="800">
              <a:solidFill>
                <a:srgbClr val="E8EAED"/>
              </a:solidFill>
              <a:latin typeface="+mn-lt"/>
            </a:endParaRP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a:solidFill>
                  <a:srgbClr val="E8EAED"/>
                </a:solidFill>
                <a:effectLst/>
                <a:latin typeface="+mn-lt"/>
                <a:ea typeface="+mj-ea"/>
                <a:cs typeface="+mj-cs"/>
              </a:rPr>
              <a:t>Slide 4 Review</a:t>
            </a:r>
            <a:endParaRPr lang="en-AU" sz="800">
              <a:solidFill>
                <a:srgbClr val="E8EAED"/>
              </a:solidFill>
              <a:latin typeface="+mn-lt"/>
            </a:endParaRPr>
          </a:p>
        </p:txBody>
      </p:sp>
      <p:grpSp>
        <p:nvGrpSpPr>
          <p:cNvPr id="3" name="Group 2" descr="short and long vowel sound hand gesturs">
            <a:extLst>
              <a:ext uri="{FF2B5EF4-FFF2-40B4-BE49-F238E27FC236}">
                <a16:creationId xmlns:a16="http://schemas.microsoft.com/office/drawing/2014/main" id="{976E1D2D-E457-37A5-9EC5-D20897006E5D}"/>
              </a:ext>
            </a:extLst>
          </p:cNvPr>
          <p:cNvGrpSpPr/>
          <p:nvPr/>
        </p:nvGrpSpPr>
        <p:grpSpPr>
          <a:xfrm>
            <a:off x="1968034" y="1591235"/>
            <a:ext cx="7927320" cy="3689815"/>
            <a:chOff x="1968034" y="1591235"/>
            <a:chExt cx="7927320" cy="3689815"/>
          </a:xfrm>
        </p:grpSpPr>
        <p:pic>
          <p:nvPicPr>
            <p:cNvPr id="5" name="Picture 4" descr="A blue hands in a circle&#10;&#10;AI-generated content may be incorrect.">
              <a:extLst>
                <a:ext uri="{FF2B5EF4-FFF2-40B4-BE49-F238E27FC236}">
                  <a16:creationId xmlns:a16="http://schemas.microsoft.com/office/drawing/2014/main" id="{C327582C-24B7-C4FA-3168-66CD371FD2EE}"/>
                </a:ext>
              </a:extLst>
            </p:cNvPr>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1968034" y="1605521"/>
              <a:ext cx="3675529" cy="3675529"/>
            </a:xfrm>
            <a:prstGeom prst="rect">
              <a:avLst/>
            </a:prstGeom>
          </p:spPr>
        </p:pic>
        <p:pic>
          <p:nvPicPr>
            <p:cNvPr id="7" name="Picture 6">
              <a:extLst>
                <a:ext uri="{FF2B5EF4-FFF2-40B4-BE49-F238E27FC236}">
                  <a16:creationId xmlns:a16="http://schemas.microsoft.com/office/drawing/2014/main" id="{550571F0-25DD-D3B8-868F-2A85C5644A50}"/>
                </a:ext>
              </a:extLst>
            </p:cNvPr>
            <p:cNvPicPr>
              <a:picLocks noChangeAspect="1"/>
            </p:cNvPicPr>
            <p:nvPr/>
          </p:nvPicPr>
          <p:blipFill>
            <a:blip r:embed="rId5"/>
            <a:stretch>
              <a:fillRect/>
            </a:stretch>
          </p:blipFill>
          <p:spPr>
            <a:xfrm>
              <a:off x="6219825" y="1591235"/>
              <a:ext cx="3675529" cy="3675529"/>
            </a:xfrm>
            <a:prstGeom prst="rect">
              <a:avLst/>
            </a:prstGeom>
          </p:spPr>
        </p:pic>
      </p:grpSp>
    </p:spTree>
    <p:extLst>
      <p:ext uri="{BB962C8B-B14F-4D97-AF65-F5344CB8AC3E}">
        <p14:creationId xmlns:p14="http://schemas.microsoft.com/office/powerpoint/2010/main" val="34877163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12862-F4BC-BD66-AD9A-8CDE8FE67C6B}"/>
              </a:ext>
            </a:extLst>
          </p:cNvPr>
          <p:cNvSpPr>
            <a:spLocks noGrp="1"/>
          </p:cNvSpPr>
          <p:nvPr>
            <p:ph type="title"/>
          </p:nvPr>
        </p:nvSpPr>
        <p:spPr/>
        <p:txBody>
          <a:bodyPr/>
          <a:lstStyle/>
          <a:p>
            <a:r>
              <a:rPr lang="en-AU" sz="800">
                <a:solidFill>
                  <a:srgbClr val="E8EAED"/>
                </a:solidFill>
                <a:latin typeface="+mn-lt"/>
              </a:rPr>
              <a:t>Slide 40 Check for understanding</a:t>
            </a: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12" name="Title 1">
            <a:extLst>
              <a:ext uri="{FF2B5EF4-FFF2-40B4-BE49-F238E27FC236}">
                <a16:creationId xmlns:a16="http://schemas.microsoft.com/office/drawing/2014/main" id="{FA64074C-00CD-A648-A213-5BDFB399214B}"/>
              </a:ext>
            </a:extLst>
          </p:cNvPr>
          <p:cNvSpPr txBox="1">
            <a:spLocks/>
          </p:cNvSpPr>
          <p:nvPr/>
        </p:nvSpPr>
        <p:spPr>
          <a:xfrm>
            <a:off x="3813303" y="2832253"/>
            <a:ext cx="252667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say the sound</a:t>
            </a:r>
            <a:endParaRPr lang="en-US" sz="2800">
              <a:solidFill>
                <a:srgbClr val="0E1E42"/>
              </a:solidFill>
              <a:latin typeface="Calibri" panose="020F0502020204030204" pitchFamily="34" charset="0"/>
              <a:ea typeface="Verdana" panose="020B0604030504040204" pitchFamily="34" charset="0"/>
            </a:endParaRPr>
          </a:p>
        </p:txBody>
      </p:sp>
      <p:sp>
        <p:nvSpPr>
          <p:cNvPr id="11" name="TextBox 10">
            <a:extLst>
              <a:ext uri="{FF2B5EF4-FFF2-40B4-BE49-F238E27FC236}">
                <a16:creationId xmlns:a16="http://schemas.microsoft.com/office/drawing/2014/main" id="{2559C9B1-5E5D-222A-6D79-9DC848ADCD90}"/>
              </a:ext>
            </a:extLst>
          </p:cNvPr>
          <p:cNvSpPr txBox="1"/>
          <p:nvPr/>
        </p:nvSpPr>
        <p:spPr>
          <a:xfrm>
            <a:off x="4585158" y="3387109"/>
            <a:ext cx="1259704"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ss</a:t>
            </a:r>
            <a:endParaRPr lang="en-AU" sz="96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mess</a:t>
            </a:r>
          </a:p>
          <a:p>
            <a:pPr marL="0" indent="0" algn="ctr">
              <a:buFont typeface="Arial" panose="020B0604020202020204" pitchFamily="34" charset="0"/>
              <a:buNone/>
            </a:pPr>
            <a:r>
              <a:rPr lang="en-US" sz="4400">
                <a:solidFill>
                  <a:srgbClr val="4557AD"/>
                </a:solidFill>
                <a:latin typeface="Tenorite" pitchFamily="2" charset="0"/>
                <a:cs typeface="Arial"/>
              </a:rPr>
              <a:t>kiss</a:t>
            </a:r>
          </a:p>
          <a:p>
            <a:pPr marL="0" indent="0" algn="ctr">
              <a:buFont typeface="Arial" panose="020B0604020202020204" pitchFamily="34" charset="0"/>
              <a:buNone/>
            </a:pPr>
            <a:r>
              <a:rPr lang="en-US" sz="4400">
                <a:solidFill>
                  <a:srgbClr val="4557AD"/>
                </a:solidFill>
                <a:latin typeface="Tenorite" pitchFamily="2" charset="0"/>
                <a:cs typeface="Arial"/>
              </a:rPr>
              <a:t>bless</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grpSp>
        <p:nvGrpSpPr>
          <p:cNvPr id="10" name="Group 9">
            <a:extLst>
              <a:ext uri="{FF2B5EF4-FFF2-40B4-BE49-F238E27FC236}">
                <a16:creationId xmlns:a16="http://schemas.microsoft.com/office/drawing/2014/main" id="{81EA8FC5-BFC5-5C1B-E7B5-3675BB6D0227}"/>
              </a:ext>
              <a:ext uri="{C183D7F6-B498-43B3-948B-1728B52AA6E4}">
                <adec:decorative xmlns:adec="http://schemas.microsoft.com/office/drawing/2017/decorative" val="1"/>
              </a:ext>
            </a:extLst>
          </p:cNvPr>
          <p:cNvGrpSpPr/>
          <p:nvPr/>
        </p:nvGrpSpPr>
        <p:grpSpPr>
          <a:xfrm>
            <a:off x="10000872" y="1900112"/>
            <a:ext cx="800799" cy="590023"/>
            <a:chOff x="10000872" y="1900112"/>
            <a:chExt cx="800799" cy="590023"/>
          </a:xfrm>
        </p:grpSpPr>
        <p:sp>
          <p:nvSpPr>
            <p:cNvPr id="23" name="Rounded Rectangle 22">
              <a:extLst>
                <a:ext uri="{FF2B5EF4-FFF2-40B4-BE49-F238E27FC236}">
                  <a16:creationId xmlns:a16="http://schemas.microsoft.com/office/drawing/2014/main" id="{340F8334-8658-CE4B-90F2-585D85B93D0A}"/>
                </a:ext>
              </a:extLst>
            </p:cNvPr>
            <p:cNvSpPr/>
            <p:nvPr userDrawn="1"/>
          </p:nvSpPr>
          <p:spPr>
            <a:xfrm>
              <a:off x="10000872" y="1900112"/>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A9A07C20-F140-C944-9547-9680FEE973D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grpSp>
      <p:grpSp>
        <p:nvGrpSpPr>
          <p:cNvPr id="5" name="Group 4">
            <a:extLst>
              <a:ext uri="{FF2B5EF4-FFF2-40B4-BE49-F238E27FC236}">
                <a16:creationId xmlns:a16="http://schemas.microsoft.com/office/drawing/2014/main" id="{F85D41E3-3867-453F-3A6C-B6E6DBCA8DDD}"/>
              </a:ext>
              <a:ext uri="{C183D7F6-B498-43B3-948B-1728B52AA6E4}">
                <adec:decorative xmlns:adec="http://schemas.microsoft.com/office/drawing/2017/decorative" val="1"/>
              </a:ext>
            </a:extLst>
          </p:cNvPr>
          <p:cNvGrpSpPr/>
          <p:nvPr/>
        </p:nvGrpSpPr>
        <p:grpSpPr>
          <a:xfrm>
            <a:off x="7304531" y="1891643"/>
            <a:ext cx="800799" cy="598492"/>
            <a:chOff x="7304531" y="1891643"/>
            <a:chExt cx="800799" cy="598492"/>
          </a:xfrm>
        </p:grpSpPr>
        <p:sp>
          <p:nvSpPr>
            <p:cNvPr id="26" name="Rounded Rectangle 25">
              <a:extLst>
                <a:ext uri="{FF2B5EF4-FFF2-40B4-BE49-F238E27FC236}">
                  <a16:creationId xmlns:a16="http://schemas.microsoft.com/office/drawing/2014/main" id="{D1776D6C-CB5A-5248-A6F9-D1C2C6C99B2B}"/>
                </a:ext>
              </a:extLst>
            </p:cNvPr>
            <p:cNvSpPr/>
            <p:nvPr/>
          </p:nvSpPr>
          <p:spPr>
            <a:xfrm>
              <a:off x="7304531" y="1891643"/>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AF11A6D7-F3DB-A545-83F8-5AF1FD4398F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grpSp>
      <p:pic>
        <p:nvPicPr>
          <p:cNvPr id="16" name="Picture 15" descr="cross">
            <a:extLst>
              <a:ext uri="{FF2B5EF4-FFF2-40B4-BE49-F238E27FC236}">
                <a16:creationId xmlns:a16="http://schemas.microsoft.com/office/drawing/2014/main" id="{7BAF06B8-CF2A-BCB7-2F82-4B37BFC50DC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892376" y="3226636"/>
            <a:ext cx="1243333" cy="1243333"/>
          </a:xfrm>
          <a:prstGeom prst="rect">
            <a:avLst/>
          </a:prstGeom>
        </p:spPr>
      </p:pic>
      <p:pic>
        <p:nvPicPr>
          <p:cNvPr id="14" name="Picture 13" descr="dress">
            <a:extLst>
              <a:ext uri="{FF2B5EF4-FFF2-40B4-BE49-F238E27FC236}">
                <a16:creationId xmlns:a16="http://schemas.microsoft.com/office/drawing/2014/main" id="{89D6865F-35BC-1F12-B7B7-89E22FB57AEB}"/>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142336" y="4549595"/>
            <a:ext cx="743416" cy="743416"/>
          </a:xfrm>
          <a:prstGeom prst="rect">
            <a:avLst/>
          </a:prstGeom>
        </p:spPr>
      </p:pic>
      <p:pic>
        <p:nvPicPr>
          <p:cNvPr id="9" name="Picture 8" descr="toss">
            <a:extLst>
              <a:ext uri="{FF2B5EF4-FFF2-40B4-BE49-F238E27FC236}">
                <a16:creationId xmlns:a16="http://schemas.microsoft.com/office/drawing/2014/main" id="{9BAAD768-F137-E081-E1C5-0DF1A6D98B6E}"/>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142336" y="5589249"/>
            <a:ext cx="743415" cy="743415"/>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C7BDBAC-CAB6-0B87-05CA-5D7EFCF7F297}"/>
              </a:ext>
            </a:extLst>
          </p:cNvPr>
          <p:cNvSpPr>
            <a:spLocks noGrp="1"/>
          </p:cNvSpPr>
          <p:nvPr>
            <p:ph type="title"/>
          </p:nvPr>
        </p:nvSpPr>
        <p:spPr/>
        <p:txBody>
          <a:bodyPr/>
          <a:lstStyle/>
          <a:p>
            <a:r>
              <a:rPr lang="en-AU" sz="800">
                <a:solidFill>
                  <a:srgbClr val="E8EAED"/>
                </a:solidFill>
                <a:latin typeface="+mn-lt"/>
              </a:rPr>
              <a:t>Slide 41 Check for understanding</a:t>
            </a:r>
          </a:p>
        </p:txBody>
      </p:sp>
      <p:pic>
        <p:nvPicPr>
          <p:cNvPr id="2" name="Picture 1" descr="Image of student sheet phase 7, lesson 3">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8100" y="424539"/>
            <a:ext cx="4076598" cy="5763466"/>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7006C47-1431-0097-4463-82A6797913C6}"/>
              </a:ext>
            </a:extLst>
          </p:cNvPr>
          <p:cNvSpPr>
            <a:spLocks noGrp="1"/>
          </p:cNvSpPr>
          <p:nvPr>
            <p:ph type="title"/>
          </p:nvPr>
        </p:nvSpPr>
        <p:spPr/>
        <p:txBody>
          <a:bodyPr/>
          <a:lstStyle/>
          <a:p>
            <a:r>
              <a:rPr lang="en-AU" sz="800">
                <a:solidFill>
                  <a:srgbClr val="E8EAED"/>
                </a:solidFill>
                <a:latin typeface="+mn-lt"/>
              </a:rPr>
              <a:t>Slide 42 You do</a:t>
            </a: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22525706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DBE29-AA9A-8B8C-AB54-C6652248ABFE}"/>
              </a:ext>
            </a:extLst>
          </p:cNvPr>
          <p:cNvSpPr>
            <a:spLocks noGrp="1"/>
          </p:cNvSpPr>
          <p:nvPr>
            <p:ph type="title"/>
          </p:nvPr>
        </p:nvSpPr>
        <p:spPr/>
        <p:txBody>
          <a:bodyPr>
            <a:normAutofit/>
          </a:bodyPr>
          <a:lstStyle/>
          <a:p>
            <a:r>
              <a:rPr lang="en-AU" sz="800">
                <a:solidFill>
                  <a:srgbClr val="E8EAED"/>
                </a:solidFill>
                <a:latin typeface="+mn-lt"/>
              </a:rPr>
              <a:t>Slide 43 End</a:t>
            </a:r>
            <a:r>
              <a:rPr lang="en-AU" sz="800" baseline="0">
                <a:solidFill>
                  <a:srgbClr val="E8EAED"/>
                </a:solidFill>
                <a:latin typeface="+mn-lt"/>
              </a:rPr>
              <a:t> of presentation</a:t>
            </a:r>
            <a:endParaRPr lang="en-AU" sz="800">
              <a:solidFill>
                <a:srgbClr val="E8EAED"/>
              </a:solidFill>
              <a:latin typeface="+mn-lt"/>
            </a:endParaRP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614B8D6-91F3-AB45-769D-40303BE23D18}"/>
              </a:ext>
            </a:extLst>
          </p:cNvPr>
          <p:cNvSpPr>
            <a:spLocks noGrp="1"/>
          </p:cNvSpPr>
          <p:nvPr>
            <p:ph type="title"/>
          </p:nvPr>
        </p:nvSpPr>
        <p:spPr/>
        <p:txBody>
          <a:bodyPr/>
          <a:lstStyle/>
          <a:p>
            <a:r>
              <a:rPr lang="en-AU" sz="800" kern="1200">
                <a:solidFill>
                  <a:srgbClr val="E8EAED"/>
                </a:solidFill>
                <a:effectLst/>
                <a:latin typeface="+mn-lt"/>
                <a:ea typeface="+mj-ea"/>
                <a:cs typeface="+mj-cs"/>
              </a:rPr>
              <a:t>Slide</a:t>
            </a:r>
            <a:r>
              <a:rPr lang="en-AU" sz="800" kern="1200" baseline="0">
                <a:solidFill>
                  <a:srgbClr val="E8EAED"/>
                </a:solidFill>
                <a:effectLst/>
                <a:latin typeface="+mn-lt"/>
                <a:ea typeface="+mj-ea"/>
                <a:cs typeface="+mj-cs"/>
              </a:rPr>
              <a:t> 5 Review</a:t>
            </a:r>
            <a:endParaRPr lang="en-AU" sz="800">
              <a:solidFill>
                <a:srgbClr val="E8EAED"/>
              </a:solidFill>
              <a:latin typeface="+mn-lt"/>
            </a:endParaRPr>
          </a:p>
        </p:txBody>
      </p:sp>
      <p:grpSp>
        <p:nvGrpSpPr>
          <p:cNvPr id="10" name="Group 9" descr="ff ll">
            <a:extLst>
              <a:ext uri="{FF2B5EF4-FFF2-40B4-BE49-F238E27FC236}">
                <a16:creationId xmlns:a16="http://schemas.microsoft.com/office/drawing/2014/main" id="{C9019546-5E94-0B5F-FDA6-82B3B3901C4C}"/>
              </a:ext>
            </a:extLst>
          </p:cNvPr>
          <p:cNvGrpSpPr/>
          <p:nvPr/>
        </p:nvGrpSpPr>
        <p:grpSpPr>
          <a:xfrm>
            <a:off x="2734995" y="2170963"/>
            <a:ext cx="6722010" cy="2516074"/>
            <a:chOff x="4337900" y="3493393"/>
            <a:chExt cx="6722010" cy="2516074"/>
          </a:xfrm>
        </p:grpSpPr>
        <p:sp>
          <p:nvSpPr>
            <p:cNvPr id="11" name="Content Placeholder 2">
              <a:extLst>
                <a:ext uri="{FF2B5EF4-FFF2-40B4-BE49-F238E27FC236}">
                  <a16:creationId xmlns:a16="http://schemas.microsoft.com/office/drawing/2014/main" id="{C3370A18-318F-F5A3-8EDD-4F385529C2B7}"/>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ff</a:t>
              </a:r>
              <a:endParaRPr lang="en-AU" sz="17500">
                <a:solidFill>
                  <a:srgbClr val="4557AD"/>
                </a:solidFill>
                <a:latin typeface="Tenorite" pitchFamily="2" charset="0"/>
                <a:cs typeface="Arial"/>
              </a:endParaRPr>
            </a:p>
          </p:txBody>
        </p:sp>
        <p:sp>
          <p:nvSpPr>
            <p:cNvPr id="12" name="Content Placeholder 2">
              <a:extLst>
                <a:ext uri="{FF2B5EF4-FFF2-40B4-BE49-F238E27FC236}">
                  <a16:creationId xmlns:a16="http://schemas.microsoft.com/office/drawing/2014/main" id="{98922664-0B1F-EC7E-3C24-832E40E08FCA}"/>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err="1">
                  <a:solidFill>
                    <a:srgbClr val="4557AD"/>
                  </a:solidFill>
                  <a:latin typeface="Tenorite" pitchFamily="2" charset="0"/>
                  <a:cs typeface="Arial"/>
                </a:rPr>
                <a:t>ll</a:t>
              </a:r>
              <a:endParaRPr lang="en-AU" sz="17500">
                <a:solidFill>
                  <a:srgbClr val="4557AD"/>
                </a:solidFill>
                <a:latin typeface="Tenorite" pitchFamily="2" charset="0"/>
                <a:cs typeface="Arial"/>
              </a:endParaRPr>
            </a:p>
          </p:txBody>
        </p:sp>
      </p:grpSp>
    </p:spTree>
    <p:extLst>
      <p:ext uri="{BB962C8B-B14F-4D97-AF65-F5344CB8AC3E}">
        <p14:creationId xmlns:p14="http://schemas.microsoft.com/office/powerpoint/2010/main" val="41244203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6CF5D32-BCF6-9931-0652-2D18748731FC}"/>
              </a:ext>
            </a:extLst>
          </p:cNvPr>
          <p:cNvSpPr>
            <a:spLocks noGrp="1"/>
          </p:cNvSpPr>
          <p:nvPr>
            <p:ph type="title"/>
          </p:nvPr>
        </p:nvSpPr>
        <p:spPr/>
        <p:txBody>
          <a:bodyPr/>
          <a:lstStyle/>
          <a:p>
            <a:r>
              <a:rPr lang="en-AU" sz="800" kern="1200">
                <a:solidFill>
                  <a:srgbClr val="E8EAED"/>
                </a:solidFill>
                <a:effectLst/>
                <a:latin typeface="+mn-lt"/>
                <a:ea typeface="+mj-ea"/>
                <a:cs typeface="+mj-cs"/>
              </a:rPr>
              <a:t>Slide</a:t>
            </a:r>
            <a:r>
              <a:rPr lang="en-AU" sz="800" kern="1200" baseline="0">
                <a:solidFill>
                  <a:srgbClr val="E8EAED"/>
                </a:solidFill>
                <a:effectLst/>
                <a:latin typeface="+mn-lt"/>
                <a:ea typeface="+mj-ea"/>
                <a:cs typeface="+mj-cs"/>
              </a:rPr>
              <a:t> 6 Review</a:t>
            </a:r>
            <a:endParaRPr lang="en-AU" sz="800">
              <a:solidFill>
                <a:srgbClr val="E8EAED"/>
              </a:solidFill>
              <a:latin typeface="+mn-lt"/>
            </a:endParaRPr>
          </a:p>
        </p:txBody>
      </p:sp>
      <p:pic>
        <p:nvPicPr>
          <p:cNvPr id="2" name="Graphic 1" descr="Pencil outline">
            <a:extLst>
              <a:ext uri="{FF2B5EF4-FFF2-40B4-BE49-F238E27FC236}">
                <a16:creationId xmlns:a16="http://schemas.microsoft.com/office/drawing/2014/main" id="{BDD00C41-B838-E65A-76DA-BA790D8630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07831" y="1764062"/>
            <a:ext cx="3671538" cy="3671538"/>
          </a:xfrm>
          <a:prstGeom prst="rect">
            <a:avLst/>
          </a:prstGeom>
        </p:spPr>
      </p:pic>
    </p:spTree>
    <p:extLst>
      <p:ext uri="{BB962C8B-B14F-4D97-AF65-F5344CB8AC3E}">
        <p14:creationId xmlns:p14="http://schemas.microsoft.com/office/powerpoint/2010/main" val="8899556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A614C-D339-9F07-2D48-484BC858A4A8}"/>
              </a:ext>
            </a:extLst>
          </p:cNvPr>
          <p:cNvSpPr>
            <a:spLocks noGrp="1"/>
          </p:cNvSpPr>
          <p:nvPr>
            <p:ph type="title"/>
          </p:nvPr>
        </p:nvSpPr>
        <p:spPr/>
        <p:txBody>
          <a:bodyPr/>
          <a:lstStyle/>
          <a:p>
            <a:r>
              <a:rPr lang="en-AU" sz="800" kern="1200">
                <a:solidFill>
                  <a:srgbClr val="E8EAED"/>
                </a:solidFill>
                <a:effectLst/>
                <a:latin typeface="+mn-lt"/>
                <a:ea typeface="+mj-ea"/>
                <a:cs typeface="+mj-cs"/>
              </a:rPr>
              <a:t>Slide</a:t>
            </a:r>
            <a:r>
              <a:rPr lang="en-AU" sz="800" kern="1200" baseline="0">
                <a:solidFill>
                  <a:srgbClr val="E8EAED"/>
                </a:solidFill>
                <a:effectLst/>
                <a:latin typeface="+mn-lt"/>
                <a:ea typeface="+mj-ea"/>
                <a:cs typeface="+mj-cs"/>
              </a:rPr>
              <a:t> 7 Review</a:t>
            </a:r>
            <a:endParaRPr lang="en-AU" sz="800">
              <a:solidFill>
                <a:srgbClr val="E8EAED"/>
              </a:solidFill>
              <a:latin typeface="+mn-lt"/>
            </a:endParaRPr>
          </a:p>
        </p:txBody>
      </p:sp>
      <p:sp>
        <p:nvSpPr>
          <p:cNvPr id="4" name="Content Placeholder 2">
            <a:extLst>
              <a:ext uri="{FF2B5EF4-FFF2-40B4-BE49-F238E27FC236}">
                <a16:creationId xmlns:a16="http://schemas.microsoft.com/office/drawing/2014/main" id="{D62B74EC-96FA-4FBD-6FD1-CC746C34CE51}"/>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gruff   go   still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83294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48BA42B-CE63-98C1-FC33-F65CBF33B53B}"/>
              </a:ext>
            </a:extLst>
          </p:cNvPr>
          <p:cNvSpPr>
            <a:spLocks noGrp="1"/>
          </p:cNvSpPr>
          <p:nvPr>
            <p:ph type="title"/>
          </p:nvPr>
        </p:nvSpPr>
        <p:spPr/>
        <p:txBody>
          <a:bodyPr/>
          <a:lstStyle/>
          <a:p>
            <a:r>
              <a:rPr lang="en-AU" sz="800" kern="1200">
                <a:solidFill>
                  <a:srgbClr val="E8EAED"/>
                </a:solidFill>
                <a:effectLst/>
                <a:latin typeface="+mn-lt"/>
                <a:ea typeface="+mj-ea"/>
                <a:cs typeface="+mj-cs"/>
              </a:rPr>
              <a:t>Slide</a:t>
            </a:r>
            <a:r>
              <a:rPr lang="en-AU" sz="800" kern="1200" baseline="0">
                <a:solidFill>
                  <a:srgbClr val="E8EAED"/>
                </a:solidFill>
                <a:effectLst/>
                <a:latin typeface="+mn-lt"/>
                <a:ea typeface="+mj-ea"/>
                <a:cs typeface="+mj-cs"/>
              </a:rPr>
              <a:t> 8 Review</a:t>
            </a:r>
            <a:endParaRPr lang="en-AU" sz="800">
              <a:solidFill>
                <a:srgbClr val="E8EAED"/>
              </a:solidFill>
              <a:latin typeface="+mn-lt"/>
            </a:endParaRPr>
          </a:p>
        </p:txBody>
      </p:sp>
      <p:grpSp>
        <p:nvGrpSpPr>
          <p:cNvPr id="2" name="Group 1" descr="hi ill sniff">
            <a:extLst>
              <a:ext uri="{FF2B5EF4-FFF2-40B4-BE49-F238E27FC236}">
                <a16:creationId xmlns:a16="http://schemas.microsoft.com/office/drawing/2014/main" id="{0A8958FB-B884-A019-9F4F-DCC1F7AA5690}"/>
              </a:ext>
            </a:extLst>
          </p:cNvPr>
          <p:cNvGrpSpPr/>
          <p:nvPr/>
        </p:nvGrpSpPr>
        <p:grpSpPr>
          <a:xfrm>
            <a:off x="995947" y="2273634"/>
            <a:ext cx="10200106" cy="2330690"/>
            <a:chOff x="1059447" y="2263655"/>
            <a:chExt cx="10200106" cy="2330690"/>
          </a:xfrm>
        </p:grpSpPr>
        <p:pic>
          <p:nvPicPr>
            <p:cNvPr id="3" name="Picture 2">
              <a:extLst>
                <a:ext uri="{FF2B5EF4-FFF2-40B4-BE49-F238E27FC236}">
                  <a16:creationId xmlns:a16="http://schemas.microsoft.com/office/drawing/2014/main" id="{6F84B4C0-60B2-F685-0001-2BE082B702A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9447" y="2263655"/>
              <a:ext cx="2330690" cy="2330690"/>
            </a:xfrm>
            <a:prstGeom prst="rect">
              <a:avLst/>
            </a:prstGeom>
          </p:spPr>
        </p:pic>
        <p:pic>
          <p:nvPicPr>
            <p:cNvPr id="4" name="Picture 3">
              <a:extLst>
                <a:ext uri="{FF2B5EF4-FFF2-40B4-BE49-F238E27FC236}">
                  <a16:creationId xmlns:a16="http://schemas.microsoft.com/office/drawing/2014/main" id="{702945BA-34DC-764A-DEA9-71C3ACF353E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994155" y="2263655"/>
              <a:ext cx="2330690" cy="2330690"/>
            </a:xfrm>
            <a:prstGeom prst="rect">
              <a:avLst/>
            </a:prstGeom>
          </p:spPr>
        </p:pic>
        <p:pic>
          <p:nvPicPr>
            <p:cNvPr id="5" name="Picture 4">
              <a:extLst>
                <a:ext uri="{FF2B5EF4-FFF2-40B4-BE49-F238E27FC236}">
                  <a16:creationId xmlns:a16="http://schemas.microsoft.com/office/drawing/2014/main" id="{1D84DA10-56E2-5EAB-0EF3-21CE2220E9F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928863" y="2263655"/>
              <a:ext cx="2330690" cy="2330690"/>
            </a:xfrm>
            <a:prstGeom prst="rect">
              <a:avLst/>
            </a:prstGeom>
          </p:spPr>
        </p:pic>
      </p:grpSp>
    </p:spTree>
    <p:extLst>
      <p:ext uri="{BB962C8B-B14F-4D97-AF65-F5344CB8AC3E}">
        <p14:creationId xmlns:p14="http://schemas.microsoft.com/office/powerpoint/2010/main" val="3262189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a:solidFill>
                  <a:srgbClr val="E8EAED"/>
                </a:solidFill>
                <a:effectLst/>
                <a:latin typeface="+mn-lt"/>
                <a:ea typeface="+mj-ea"/>
                <a:cs typeface="+mj-cs"/>
              </a:rPr>
              <a:t>Slide 9 Review</a:t>
            </a:r>
            <a:endParaRPr lang="en-AU" sz="800">
              <a:solidFill>
                <a:srgbClr val="E8EAED"/>
              </a:solidFill>
              <a:latin typeface="+mn-lt"/>
            </a:endParaRPr>
          </a:p>
        </p:txBody>
      </p:sp>
      <p:sp>
        <p:nvSpPr>
          <p:cNvPr id="3" name="Title 1">
            <a:extLst>
              <a:ext uri="{FF2B5EF4-FFF2-40B4-BE49-F238E27FC236}">
                <a16:creationId xmlns:a16="http://schemas.microsoft.com/office/drawing/2014/main" id="{189F74AF-C93F-E432-A5E8-59968589B326}"/>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-s</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9734308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0" ma:contentTypeDescription="Create a new document." ma:contentTypeScope="" ma:versionID="36f546040c4d41bd62010454437995a1">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6aea3962c7ff30db7370bbad54bc214e"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34B6B44C-FE25-47D4-AD61-028CF4DE9483}">
  <ds:schemaRefs>
    <ds:schemaRef ds:uri="http://www.w3.org/XML/1998/namespace"/>
    <ds:schemaRef ds:uri="ff236c08-9611-4854-a4bb-16d44b7327b6"/>
    <ds:schemaRef ds:uri="http://purl.org/dc/elements/1.1/"/>
    <ds:schemaRef ds:uri="http://schemas.microsoft.com/office/2006/documentManagement/types"/>
    <ds:schemaRef ds:uri="http://purl.org/dc/dcmitype/"/>
    <ds:schemaRef ds:uri="64eff3df-e3d6-48ed-978f-45ff25640900"/>
    <ds:schemaRef ds:uri="http://purl.org/dc/terms/"/>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5E6AAB93-7740-40B6-A871-8C0DB823FED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5547</Words>
  <Application>Microsoft Office PowerPoint</Application>
  <PresentationFormat>Widescreen</PresentationFormat>
  <Paragraphs>679</Paragraphs>
  <Slides>43</Slides>
  <Notes>43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43</vt:i4>
      </vt:variant>
    </vt:vector>
  </HeadingPairs>
  <TitlesOfParts>
    <vt:vector size="50" baseType="lpstr">
      <vt:lpstr>Arial</vt:lpstr>
      <vt:lpstr>Calibri</vt:lpstr>
      <vt:lpstr>Calibri Light</vt:lpstr>
      <vt:lpstr>Comic Sans MS</vt:lpstr>
      <vt:lpstr>Symbol</vt:lpstr>
      <vt:lpstr>Tenorite</vt:lpstr>
      <vt:lpstr>Office Theme</vt:lpstr>
      <vt:lpstr>Slide 1 Start of presentation, ss says /s/</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Review</vt:lpstr>
      <vt:lpstr>Slide 12 Review</vt:lpstr>
      <vt:lpstr>Slide 13 Review</vt:lpstr>
      <vt:lpstr>Slide 14 Review</vt:lpstr>
      <vt:lpstr>Slide 15 End of review, start of lesson</vt:lpstr>
      <vt:lpstr>Slide 16 Phonemic awareness</vt:lpstr>
      <vt:lpstr>Slide 17 Phonemic awareness</vt:lpstr>
      <vt:lpstr>Slide 18 Learning intention and success criteria</vt:lpstr>
      <vt:lpstr>Slide 19 I do</vt:lpstr>
      <vt:lpstr>Slide 20 I do</vt:lpstr>
      <vt:lpstr>Slide 21 We do</vt:lpstr>
      <vt:lpstr>Slide 22 I do</vt:lpstr>
      <vt:lpstr>Slide 23 I do</vt:lpstr>
      <vt:lpstr>Slide 24 I do</vt:lpstr>
      <vt:lpstr>Slide 25 We do</vt:lpstr>
      <vt:lpstr>Slide 26 We do</vt:lpstr>
      <vt:lpstr>Slide 27 We do</vt:lpstr>
      <vt:lpstr>Slide 28 I do</vt:lpstr>
      <vt:lpstr>Slide 29 I do</vt:lpstr>
      <vt:lpstr>Slide 30 I do</vt:lpstr>
      <vt:lpstr>Slide 31 We do</vt:lpstr>
      <vt:lpstr>Slide 32 We do</vt:lpstr>
      <vt:lpstr>Slide 33 We do</vt:lpstr>
      <vt:lpstr>Slide 34 I do</vt:lpstr>
      <vt:lpstr>Slide 35 We do</vt:lpstr>
      <vt:lpstr>Slide 36 I do</vt:lpstr>
      <vt:lpstr>Slide 37 We do</vt:lpstr>
      <vt:lpstr>Slide 38 I do</vt:lpstr>
      <vt:lpstr>Slide 39 We do</vt:lpstr>
      <vt:lpstr>Slide 40 Check for understanding</vt:lpstr>
      <vt:lpstr>Slide 41 Check for understanding</vt:lpstr>
      <vt:lpstr>Slide 42 You do</vt:lpstr>
      <vt:lpstr>Slide 43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2025-04-28T23:59:11Z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80A9CB41-D9C9-45F8-A08A-7ED4A1C4E421</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8.1_0807</vt:lpwstr>
  </property>
</Properties>
</file>