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notesSlides/notesSlide23.xml" ContentType="application/vnd.openxmlformats-officedocument.presentationml.notesSlide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notesSlides/notesSlide25.xml" ContentType="application/vnd.openxmlformats-officedocument.presentationml.notesSlide+xml"/>
  <Override PartName="/ppt/tags/tag35.xml" ContentType="application/vnd.openxmlformats-officedocument.presentationml.tags+xml"/>
  <Override PartName="/ppt/notesSlides/notesSlide26.xml" ContentType="application/vnd.openxmlformats-officedocument.presentationml.notesSlide+xml"/>
  <Override PartName="/ppt/tags/tag36.xml" ContentType="application/vnd.openxmlformats-officedocument.presentationml.tags+xml"/>
  <Override PartName="/ppt/notesSlides/notesSlide27.xml" ContentType="application/vnd.openxmlformats-officedocument.presentationml.notesSlide+xml"/>
  <Override PartName="/ppt/tags/tag37.xml" ContentType="application/vnd.openxmlformats-officedocument.presentationml.tags+xml"/>
  <Override PartName="/ppt/notesSlides/notesSlide28.xml" ContentType="application/vnd.openxmlformats-officedocument.presentationml.notesSlide+xml"/>
  <Override PartName="/ppt/tags/tag38.xml" ContentType="application/vnd.openxmlformats-officedocument.presentationml.tags+xml"/>
  <Override PartName="/ppt/notesSlides/notesSlide29.xml" ContentType="application/vnd.openxmlformats-officedocument.presentationml.notesSlide+xml"/>
  <Override PartName="/ppt/tags/tag3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514" r:id="rId5"/>
    <p:sldId id="528" r:id="rId6"/>
    <p:sldId id="509" r:id="rId7"/>
    <p:sldId id="516" r:id="rId8"/>
    <p:sldId id="507" r:id="rId9"/>
    <p:sldId id="510" r:id="rId10"/>
    <p:sldId id="522" r:id="rId11"/>
    <p:sldId id="523" r:id="rId12"/>
    <p:sldId id="524" r:id="rId13"/>
    <p:sldId id="506" r:id="rId14"/>
    <p:sldId id="521" r:id="rId15"/>
    <p:sldId id="520" r:id="rId16"/>
    <p:sldId id="508" r:id="rId17"/>
    <p:sldId id="498" r:id="rId18"/>
    <p:sldId id="500" r:id="rId19"/>
    <p:sldId id="473" r:id="rId20"/>
    <p:sldId id="502" r:id="rId21"/>
    <p:sldId id="475" r:id="rId22"/>
    <p:sldId id="476" r:id="rId23"/>
    <p:sldId id="477" r:id="rId24"/>
    <p:sldId id="478" r:id="rId25"/>
    <p:sldId id="479" r:id="rId26"/>
    <p:sldId id="526" r:id="rId27"/>
    <p:sldId id="527" r:id="rId28"/>
    <p:sldId id="488" r:id="rId29"/>
    <p:sldId id="489" r:id="rId30"/>
    <p:sldId id="490" r:id="rId31"/>
    <p:sldId id="491" r:id="rId32"/>
    <p:sldId id="492" r:id="rId33"/>
    <p:sldId id="493" r:id="rId34"/>
    <p:sldId id="494" r:id="rId35"/>
    <p:sldId id="499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E5"/>
    <a:srgbClr val="4857A6"/>
    <a:srgbClr val="0E1E42"/>
    <a:srgbClr val="008253"/>
    <a:srgbClr val="D9ECF6"/>
    <a:srgbClr val="007FC2"/>
    <a:srgbClr val="0E1F42"/>
    <a:srgbClr val="4557AD"/>
    <a:srgbClr val="FEECF1"/>
    <a:srgbClr val="FCD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A80532-6881-476E-9C14-CE2995F90FDF}" v="62" dt="2025-05-05T06:28:08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76271" autoAdjust="0"/>
  </p:normalViewPr>
  <p:slideViewPr>
    <p:cSldViewPr snapToGrid="0">
      <p:cViewPr varScale="1">
        <p:scale>
          <a:sx n="84" d="100"/>
          <a:sy n="84" d="100"/>
        </p:scale>
        <p:origin x="94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S::liz.heynes@esa.edu.au::e5ff50d5-f39a-42f6-9e9f-e790bcc8c38d" providerId="AD" clId="Web-{0CA2DEB7-CE35-CEFF-DEFD-C3917E823A40}"/>
    <pc:docChg chg="modSld">
      <pc:chgData name="Liz Heynes" userId="S::liz.heynes@esa.edu.au::e5ff50d5-f39a-42f6-9e9f-e790bcc8c38d" providerId="AD" clId="Web-{0CA2DEB7-CE35-CEFF-DEFD-C3917E823A40}" dt="2025-04-19T04:23:25.825" v="9" actId="1076"/>
      <pc:docMkLst>
        <pc:docMk/>
      </pc:docMkLst>
      <pc:sldChg chg="addSp delSp modSp modNotes">
        <pc:chgData name="Liz Heynes" userId="S::liz.heynes@esa.edu.au::e5ff50d5-f39a-42f6-9e9f-e790bcc8c38d" providerId="AD" clId="Web-{0CA2DEB7-CE35-CEFF-DEFD-C3917E823A40}" dt="2025-04-19T04:23:25.825" v="9" actId="1076"/>
        <pc:sldMkLst>
          <pc:docMk/>
          <pc:sldMk cId="409148390" sldId="514"/>
        </pc:sldMkLst>
        <pc:spChg chg="add mod">
          <ac:chgData name="Liz Heynes" userId="S::liz.heynes@esa.edu.au::e5ff50d5-f39a-42f6-9e9f-e790bcc8c38d" providerId="AD" clId="Web-{0CA2DEB7-CE35-CEFF-DEFD-C3917E823A40}" dt="2025-04-19T04:23:25.825" v="9" actId="1076"/>
          <ac:spMkLst>
            <pc:docMk/>
            <pc:sldMk cId="409148390" sldId="514"/>
            <ac:spMk id="2" creationId="{03BAA1D3-8D6B-8CED-C39D-841F6E930A5D}"/>
          </ac:spMkLst>
        </pc:spChg>
        <pc:spChg chg="mod">
          <ac:chgData name="Liz Heynes" userId="S::liz.heynes@esa.edu.au::e5ff50d5-f39a-42f6-9e9f-e790bcc8c38d" providerId="AD" clId="Web-{0CA2DEB7-CE35-CEFF-DEFD-C3917E823A40}" dt="2025-04-19T04:22:32.260" v="1" actId="1076"/>
          <ac:spMkLst>
            <pc:docMk/>
            <pc:sldMk cId="409148390" sldId="514"/>
            <ac:spMk id="8" creationId="{2215DA30-D37D-29E6-731E-E8FDAB2E58B2}"/>
          </ac:spMkLst>
        </pc:spChg>
        <pc:spChg chg="del">
          <ac:chgData name="Liz Heynes" userId="S::liz.heynes@esa.edu.au::e5ff50d5-f39a-42f6-9e9f-e790bcc8c38d" providerId="AD" clId="Web-{0CA2DEB7-CE35-CEFF-DEFD-C3917E823A40}" dt="2025-04-19T04:22:53.465" v="2"/>
          <ac:spMkLst>
            <pc:docMk/>
            <pc:sldMk cId="409148390" sldId="514"/>
            <ac:spMk id="13" creationId="{FCF59437-B95B-6FE5-1FD6-DAC6CF15F21B}"/>
          </ac:spMkLst>
        </pc:spChg>
      </pc:sldChg>
    </pc:docChg>
  </pc:docChgLst>
  <pc:docChgLst>
    <pc:chgData name="Kerrie Shanahan" userId="ae473d9f-76e9-476f-892f-2674ea963afc" providerId="ADAL" clId="{1DA80532-6881-476E-9C14-CE2995F90FDF}"/>
    <pc:docChg chg="custSel modSld">
      <pc:chgData name="Kerrie Shanahan" userId="ae473d9f-76e9-476f-892f-2674ea963afc" providerId="ADAL" clId="{1DA80532-6881-476E-9C14-CE2995F90FDF}" dt="2025-05-05T06:29:16.973" v="910" actId="962"/>
      <pc:docMkLst>
        <pc:docMk/>
      </pc:docMkLst>
      <pc:sldChg chg="modSp mod">
        <pc:chgData name="Kerrie Shanahan" userId="ae473d9f-76e9-476f-892f-2674ea963afc" providerId="ADAL" clId="{1DA80532-6881-476E-9C14-CE2995F90FDF}" dt="2025-04-28T04:20:27.218" v="528" actId="962"/>
        <pc:sldMkLst>
          <pc:docMk/>
          <pc:sldMk cId="880313685" sldId="475"/>
        </pc:sldMkLst>
        <pc:grpChg chg="mod">
          <ac:chgData name="Kerrie Shanahan" userId="ae473d9f-76e9-476f-892f-2674ea963afc" providerId="ADAL" clId="{1DA80532-6881-476E-9C14-CE2995F90FDF}" dt="2025-04-28T04:20:27.218" v="528" actId="962"/>
          <ac:grpSpMkLst>
            <pc:docMk/>
            <pc:sldMk cId="880313685" sldId="475"/>
            <ac:grpSpMk id="12" creationId="{0534CA5A-896C-0984-C290-805A99A29006}"/>
          </ac:grpSpMkLst>
        </pc:grpChg>
      </pc:sldChg>
      <pc:sldChg chg="modSp mod">
        <pc:chgData name="Kerrie Shanahan" userId="ae473d9f-76e9-476f-892f-2674ea963afc" providerId="ADAL" clId="{1DA80532-6881-476E-9C14-CE2995F90FDF}" dt="2025-04-28T04:20:35.436" v="560" actId="962"/>
        <pc:sldMkLst>
          <pc:docMk/>
          <pc:sldMk cId="3581799720" sldId="476"/>
        </pc:sldMkLst>
        <pc:grpChg chg="mod">
          <ac:chgData name="Kerrie Shanahan" userId="ae473d9f-76e9-476f-892f-2674ea963afc" providerId="ADAL" clId="{1DA80532-6881-476E-9C14-CE2995F90FDF}" dt="2025-04-28T04:20:35.436" v="560" actId="962"/>
          <ac:grpSpMkLst>
            <pc:docMk/>
            <pc:sldMk cId="3581799720" sldId="476"/>
            <ac:grpSpMk id="17" creationId="{AF37A3F3-EEEF-A829-B6C2-5CDF4136A2FF}"/>
          </ac:grpSpMkLst>
        </pc:grpChg>
      </pc:sldChg>
      <pc:sldChg chg="modSp mod">
        <pc:chgData name="Kerrie Shanahan" userId="ae473d9f-76e9-476f-892f-2674ea963afc" providerId="ADAL" clId="{1DA80532-6881-476E-9C14-CE2995F90FDF}" dt="2025-04-28T04:20:40.312" v="566" actId="962"/>
        <pc:sldMkLst>
          <pc:docMk/>
          <pc:sldMk cId="133161496" sldId="477"/>
        </pc:sldMkLst>
        <pc:grpChg chg="mod">
          <ac:chgData name="Kerrie Shanahan" userId="ae473d9f-76e9-476f-892f-2674ea963afc" providerId="ADAL" clId="{1DA80532-6881-476E-9C14-CE2995F90FDF}" dt="2025-04-28T04:20:40.312" v="566" actId="962"/>
          <ac:grpSpMkLst>
            <pc:docMk/>
            <pc:sldMk cId="133161496" sldId="477"/>
            <ac:grpSpMk id="2" creationId="{7A2A541A-595C-87F4-5E44-95D4D6472CB4}"/>
          </ac:grpSpMkLst>
        </pc:grpChg>
      </pc:sldChg>
      <pc:sldChg chg="modSp mod">
        <pc:chgData name="Kerrie Shanahan" userId="ae473d9f-76e9-476f-892f-2674ea963afc" providerId="ADAL" clId="{1DA80532-6881-476E-9C14-CE2995F90FDF}" dt="2025-04-28T04:20:46.773" v="586" actId="962"/>
        <pc:sldMkLst>
          <pc:docMk/>
          <pc:sldMk cId="3342199426" sldId="478"/>
        </pc:sldMkLst>
        <pc:grpChg chg="mod">
          <ac:chgData name="Kerrie Shanahan" userId="ae473d9f-76e9-476f-892f-2674ea963afc" providerId="ADAL" clId="{1DA80532-6881-476E-9C14-CE2995F90FDF}" dt="2025-04-28T04:20:46.773" v="586" actId="962"/>
          <ac:grpSpMkLst>
            <pc:docMk/>
            <pc:sldMk cId="3342199426" sldId="478"/>
            <ac:grpSpMk id="12" creationId="{F9297CA1-1ED9-40A1-8DD0-AF9FF4027770}"/>
          </ac:grpSpMkLst>
        </pc:grpChg>
      </pc:sldChg>
      <pc:sldChg chg="modSp mod">
        <pc:chgData name="Kerrie Shanahan" userId="ae473d9f-76e9-476f-892f-2674ea963afc" providerId="ADAL" clId="{1DA80532-6881-476E-9C14-CE2995F90FDF}" dt="2025-04-28T04:20:56.641" v="622" actId="962"/>
        <pc:sldMkLst>
          <pc:docMk/>
          <pc:sldMk cId="1061470866" sldId="479"/>
        </pc:sldMkLst>
        <pc:grpChg chg="mod">
          <ac:chgData name="Kerrie Shanahan" userId="ae473d9f-76e9-476f-892f-2674ea963afc" providerId="ADAL" clId="{1DA80532-6881-476E-9C14-CE2995F90FDF}" dt="2025-04-28T04:20:56.641" v="622" actId="962"/>
          <ac:grpSpMkLst>
            <pc:docMk/>
            <pc:sldMk cId="1061470866" sldId="479"/>
            <ac:grpSpMk id="13" creationId="{F913D358-3054-449B-FB98-C5651DC44FB5}"/>
          </ac:grpSpMkLst>
        </pc:grpChg>
      </pc:sldChg>
      <pc:sldChg chg="modSp mod modNotesTx">
        <pc:chgData name="Kerrie Shanahan" userId="ae473d9f-76e9-476f-892f-2674ea963afc" providerId="ADAL" clId="{1DA80532-6881-476E-9C14-CE2995F90FDF}" dt="2025-04-28T04:17:29.015" v="164"/>
        <pc:sldMkLst>
          <pc:docMk/>
          <pc:sldMk cId="4078040901" sldId="488"/>
        </pc:sldMkLst>
        <pc:spChg chg="mod ord">
          <ac:chgData name="Kerrie Shanahan" userId="ae473d9f-76e9-476f-892f-2674ea963afc" providerId="ADAL" clId="{1DA80532-6881-476E-9C14-CE2995F90FDF}" dt="2025-04-28T04:17:29.015" v="164"/>
          <ac:spMkLst>
            <pc:docMk/>
            <pc:sldMk cId="4078040901" sldId="488"/>
            <ac:spMk id="2" creationId="{838DCE52-31F5-0B19-2D25-281A1EFD2E83}"/>
          </ac:spMkLst>
        </pc:spChg>
      </pc:sldChg>
      <pc:sldChg chg="modSp mod">
        <pc:chgData name="Kerrie Shanahan" userId="ae473d9f-76e9-476f-892f-2674ea963afc" providerId="ADAL" clId="{1DA80532-6881-476E-9C14-CE2995F90FDF}" dt="2025-04-28T04:17:33.148" v="165"/>
        <pc:sldMkLst>
          <pc:docMk/>
          <pc:sldMk cId="1278329242" sldId="489"/>
        </pc:sldMkLst>
        <pc:spChg chg="mod ord">
          <ac:chgData name="Kerrie Shanahan" userId="ae473d9f-76e9-476f-892f-2674ea963afc" providerId="ADAL" clId="{1DA80532-6881-476E-9C14-CE2995F90FDF}" dt="2025-04-28T04:17:33.148" v="165"/>
          <ac:spMkLst>
            <pc:docMk/>
            <pc:sldMk cId="1278329242" sldId="489"/>
            <ac:spMk id="3" creationId="{63A575BF-7788-3973-A1B1-328316FAE934}"/>
          </ac:spMkLst>
        </pc:spChg>
      </pc:sldChg>
      <pc:sldChg chg="modSp mod">
        <pc:chgData name="Kerrie Shanahan" userId="ae473d9f-76e9-476f-892f-2674ea963afc" providerId="ADAL" clId="{1DA80532-6881-476E-9C14-CE2995F90FDF}" dt="2025-04-28T04:17:36.784" v="166"/>
        <pc:sldMkLst>
          <pc:docMk/>
          <pc:sldMk cId="508572399" sldId="490"/>
        </pc:sldMkLst>
        <pc:spChg chg="mod ord">
          <ac:chgData name="Kerrie Shanahan" userId="ae473d9f-76e9-476f-892f-2674ea963afc" providerId="ADAL" clId="{1DA80532-6881-476E-9C14-CE2995F90FDF}" dt="2025-04-28T04:17:36.784" v="166"/>
          <ac:spMkLst>
            <pc:docMk/>
            <pc:sldMk cId="508572399" sldId="490"/>
            <ac:spMk id="3" creationId="{A3782BB5-0EEC-D641-453A-67D67A2F52E0}"/>
          </ac:spMkLst>
        </pc:spChg>
      </pc:sldChg>
      <pc:sldChg chg="modSp mod modNotesTx">
        <pc:chgData name="Kerrie Shanahan" userId="ae473d9f-76e9-476f-892f-2674ea963afc" providerId="ADAL" clId="{1DA80532-6881-476E-9C14-CE2995F90FDF}" dt="2025-04-28T04:17:41.025" v="167"/>
        <pc:sldMkLst>
          <pc:docMk/>
          <pc:sldMk cId="1157311959" sldId="491"/>
        </pc:sldMkLst>
        <pc:spChg chg="mod ord">
          <ac:chgData name="Kerrie Shanahan" userId="ae473d9f-76e9-476f-892f-2674ea963afc" providerId="ADAL" clId="{1DA80532-6881-476E-9C14-CE2995F90FDF}" dt="2025-04-28T04:17:41.025" v="167"/>
          <ac:spMkLst>
            <pc:docMk/>
            <pc:sldMk cId="1157311959" sldId="491"/>
            <ac:spMk id="3" creationId="{210249CA-AF16-0E21-84C1-C3EA09C8155A}"/>
          </ac:spMkLst>
        </pc:spChg>
      </pc:sldChg>
      <pc:sldChg chg="modSp mod">
        <pc:chgData name="Kerrie Shanahan" userId="ae473d9f-76e9-476f-892f-2674ea963afc" providerId="ADAL" clId="{1DA80532-6881-476E-9C14-CE2995F90FDF}" dt="2025-04-28T04:18:25.086" v="175" actId="962"/>
        <pc:sldMkLst>
          <pc:docMk/>
          <pc:sldMk cId="258130066" sldId="492"/>
        </pc:sldMkLst>
        <pc:spChg chg="mod ord">
          <ac:chgData name="Kerrie Shanahan" userId="ae473d9f-76e9-476f-892f-2674ea963afc" providerId="ADAL" clId="{1DA80532-6881-476E-9C14-CE2995F90FDF}" dt="2025-04-28T04:17:47.556" v="168" actId="13244"/>
          <ac:spMkLst>
            <pc:docMk/>
            <pc:sldMk cId="258130066" sldId="492"/>
            <ac:spMk id="3" creationId="{7CF5FBE8-A9D2-7890-AE7A-FAD156049EF3}"/>
          </ac:spMkLst>
        </pc:spChg>
        <pc:spChg chg="ord">
          <ac:chgData name="Kerrie Shanahan" userId="ae473d9f-76e9-476f-892f-2674ea963afc" providerId="ADAL" clId="{1DA80532-6881-476E-9C14-CE2995F90FDF}" dt="2025-04-28T04:17:56.715" v="169" actId="13244"/>
          <ac:spMkLst>
            <pc:docMk/>
            <pc:sldMk cId="258130066" sldId="492"/>
            <ac:spMk id="4" creationId="{D9E1569E-99E2-A899-AF29-DB7B656329EF}"/>
          </ac:spMkLst>
        </pc:spChg>
        <pc:spChg chg="mod">
          <ac:chgData name="Kerrie Shanahan" userId="ae473d9f-76e9-476f-892f-2674ea963afc" providerId="ADAL" clId="{1DA80532-6881-476E-9C14-CE2995F90FDF}" dt="2025-04-28T04:18:09.554" v="172" actId="962"/>
          <ac:spMkLst>
            <pc:docMk/>
            <pc:sldMk cId="258130066" sldId="492"/>
            <ac:spMk id="28" creationId="{39FD4883-D300-764A-83C3-3C5B7C00CB50}"/>
          </ac:spMkLst>
        </pc:spChg>
        <pc:spChg chg="ord">
          <ac:chgData name="Kerrie Shanahan" userId="ae473d9f-76e9-476f-892f-2674ea963afc" providerId="ADAL" clId="{1DA80532-6881-476E-9C14-CE2995F90FDF}" dt="2025-04-28T04:18:02.965" v="170" actId="13244"/>
          <ac:spMkLst>
            <pc:docMk/>
            <pc:sldMk cId="258130066" sldId="492"/>
            <ac:spMk id="31" creationId="{4364FCCC-3045-ED42-BBF6-6789C6A4CF1E}"/>
          </ac:spMkLst>
        </pc:spChg>
        <pc:grpChg chg="mod">
          <ac:chgData name="Kerrie Shanahan" userId="ae473d9f-76e9-476f-892f-2674ea963afc" providerId="ADAL" clId="{1DA80532-6881-476E-9C14-CE2995F90FDF}" dt="2025-04-28T04:18:08.113" v="171" actId="962"/>
          <ac:grpSpMkLst>
            <pc:docMk/>
            <pc:sldMk cId="258130066" sldId="492"/>
            <ac:grpSpMk id="2" creationId="{C557B97B-BC56-BBE8-E466-37E4FA8611AE}"/>
          </ac:grpSpMkLst>
        </pc:grpChg>
        <pc:grpChg chg="mod">
          <ac:chgData name="Kerrie Shanahan" userId="ae473d9f-76e9-476f-892f-2674ea963afc" providerId="ADAL" clId="{1DA80532-6881-476E-9C14-CE2995F90FDF}" dt="2025-04-28T04:18:25.086" v="175" actId="962"/>
          <ac:grpSpMkLst>
            <pc:docMk/>
            <pc:sldMk cId="258130066" sldId="492"/>
            <ac:grpSpMk id="8" creationId="{1E1174FA-A691-24F2-EEEF-9E1ADD6BD81A}"/>
          </ac:grpSpMkLst>
        </pc:grpChg>
        <pc:picChg chg="mod">
          <ac:chgData name="Kerrie Shanahan" userId="ae473d9f-76e9-476f-892f-2674ea963afc" providerId="ADAL" clId="{1DA80532-6881-476E-9C14-CE2995F90FDF}" dt="2025-04-28T04:18:11.759" v="173" actId="962"/>
          <ac:picMkLst>
            <pc:docMk/>
            <pc:sldMk cId="258130066" sldId="492"/>
            <ac:picMk id="29" creationId="{A3D84708-6DF4-C94A-AEB4-5E35ACA4EB7E}"/>
          </ac:picMkLst>
        </pc:picChg>
        <pc:picChg chg="mod">
          <ac:chgData name="Kerrie Shanahan" userId="ae473d9f-76e9-476f-892f-2674ea963afc" providerId="ADAL" clId="{1DA80532-6881-476E-9C14-CE2995F90FDF}" dt="2025-04-28T04:18:14.332" v="174" actId="962"/>
          <ac:picMkLst>
            <pc:docMk/>
            <pc:sldMk cId="258130066" sldId="492"/>
            <ac:picMk id="30" creationId="{D55D0BDF-AAF6-7942-A364-2A4C7D956351}"/>
          </ac:picMkLst>
        </pc:picChg>
      </pc:sldChg>
      <pc:sldChg chg="modSp mod">
        <pc:chgData name="Kerrie Shanahan" userId="ae473d9f-76e9-476f-892f-2674ea963afc" providerId="ADAL" clId="{1DA80532-6881-476E-9C14-CE2995F90FDF}" dt="2025-05-05T06:29:16.973" v="910" actId="962"/>
        <pc:sldMkLst>
          <pc:docMk/>
          <pc:sldMk cId="2389358011" sldId="493"/>
        </pc:sldMkLst>
        <pc:spChg chg="mod ord">
          <ac:chgData name="Kerrie Shanahan" userId="ae473d9f-76e9-476f-892f-2674ea963afc" providerId="ADAL" clId="{1DA80532-6881-476E-9C14-CE2995F90FDF}" dt="2025-04-28T04:18:29.491" v="176"/>
          <ac:spMkLst>
            <pc:docMk/>
            <pc:sldMk cId="2389358011" sldId="493"/>
            <ac:spMk id="3" creationId="{AF15590E-0F67-C9EF-3E04-2B7A78EB7850}"/>
          </ac:spMkLst>
        </pc:spChg>
        <pc:picChg chg="mod">
          <ac:chgData name="Kerrie Shanahan" userId="ae473d9f-76e9-476f-892f-2674ea963afc" providerId="ADAL" clId="{1DA80532-6881-476E-9C14-CE2995F90FDF}" dt="2025-05-05T06:29:16.973" v="910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 mod">
        <pc:chgData name="Kerrie Shanahan" userId="ae473d9f-76e9-476f-892f-2674ea963afc" providerId="ADAL" clId="{1DA80532-6881-476E-9C14-CE2995F90FDF}" dt="2025-04-28T04:18:51.182" v="182"/>
        <pc:sldMkLst>
          <pc:docMk/>
          <pc:sldMk cId="824124811" sldId="494"/>
        </pc:sldMkLst>
        <pc:spChg chg="mod ord">
          <ac:chgData name="Kerrie Shanahan" userId="ae473d9f-76e9-476f-892f-2674ea963afc" providerId="ADAL" clId="{1DA80532-6881-476E-9C14-CE2995F90FDF}" dt="2025-04-28T04:18:48.074" v="181"/>
          <ac:spMkLst>
            <pc:docMk/>
            <pc:sldMk cId="824124811" sldId="494"/>
            <ac:spMk id="4" creationId="{BBA3CDA4-998C-BDA5-3DA3-E2C8AE54AD0A}"/>
          </ac:spMkLst>
        </pc:spChg>
        <pc:spChg chg="ord">
          <ac:chgData name="Kerrie Shanahan" userId="ae473d9f-76e9-476f-892f-2674ea963afc" providerId="ADAL" clId="{1DA80532-6881-476E-9C14-CE2995F90FDF}" dt="2025-04-28T04:18:51.182" v="182"/>
          <ac:spMkLst>
            <pc:docMk/>
            <pc:sldMk cId="824124811" sldId="494"/>
            <ac:spMk id="6" creationId="{7648263C-1028-404E-8058-C3C306311F1E}"/>
          </ac:spMkLst>
        </pc:spChg>
      </pc:sldChg>
      <pc:sldChg chg="modSp mod modNotesTx">
        <pc:chgData name="Kerrie Shanahan" userId="ae473d9f-76e9-476f-892f-2674ea963afc" providerId="ADAL" clId="{1DA80532-6881-476E-9C14-CE2995F90FDF}" dt="2025-05-05T06:06:55.338" v="829" actId="255"/>
        <pc:sldMkLst>
          <pc:docMk/>
          <pc:sldMk cId="1759574190" sldId="498"/>
        </pc:sldMkLst>
        <pc:spChg chg="mod ord">
          <ac:chgData name="Kerrie Shanahan" userId="ae473d9f-76e9-476f-892f-2674ea963afc" providerId="ADAL" clId="{1DA80532-6881-476E-9C14-CE2995F90FDF}" dt="2025-04-28T04:17:19.944" v="162"/>
          <ac:spMkLst>
            <pc:docMk/>
            <pc:sldMk cId="1759574190" sldId="498"/>
            <ac:spMk id="14" creationId="{3B829B69-AB60-258E-2520-359A326035F6}"/>
          </ac:spMkLst>
        </pc:spChg>
      </pc:sldChg>
      <pc:sldChg chg="modSp">
        <pc:chgData name="Kerrie Shanahan" userId="ae473d9f-76e9-476f-892f-2674ea963afc" providerId="ADAL" clId="{1DA80532-6881-476E-9C14-CE2995F90FDF}" dt="2025-04-28T04:16:33.510" v="151" actId="20577"/>
        <pc:sldMkLst>
          <pc:docMk/>
          <pc:sldMk cId="1583021152" sldId="499"/>
        </pc:sldMkLst>
        <pc:spChg chg="mod">
          <ac:chgData name="Kerrie Shanahan" userId="ae473d9f-76e9-476f-892f-2674ea963afc" providerId="ADAL" clId="{1DA80532-6881-476E-9C14-CE2995F90FDF}" dt="2025-04-28T04:16:33.510" v="151" actId="20577"/>
          <ac:spMkLst>
            <pc:docMk/>
            <pc:sldMk cId="1583021152" sldId="499"/>
            <ac:spMk id="2" creationId="{F7ED91E1-4C20-8EAF-5CDA-9A25E801158B}"/>
          </ac:spMkLst>
        </pc:spChg>
      </pc:sldChg>
      <pc:sldChg chg="modSp mod">
        <pc:chgData name="Kerrie Shanahan" userId="ae473d9f-76e9-476f-892f-2674ea963afc" providerId="ADAL" clId="{1DA80532-6881-476E-9C14-CE2995F90FDF}" dt="2025-04-28T04:17:24.422" v="163"/>
        <pc:sldMkLst>
          <pc:docMk/>
          <pc:sldMk cId="763200659" sldId="500"/>
        </pc:sldMkLst>
        <pc:spChg chg="ord">
          <ac:chgData name="Kerrie Shanahan" userId="ae473d9f-76e9-476f-892f-2674ea963afc" providerId="ADAL" clId="{1DA80532-6881-476E-9C14-CE2995F90FDF}" dt="2025-04-28T04:17:24.422" v="163"/>
          <ac:spMkLst>
            <pc:docMk/>
            <pc:sldMk cId="763200659" sldId="500"/>
            <ac:spMk id="2" creationId="{E21110D1-E2FB-E0E4-AC4D-F7D5F8C3175A}"/>
          </ac:spMkLst>
        </pc:spChg>
      </pc:sldChg>
      <pc:sldChg chg="modSp mod">
        <pc:chgData name="Kerrie Shanahan" userId="ae473d9f-76e9-476f-892f-2674ea963afc" providerId="ADAL" clId="{1DA80532-6881-476E-9C14-CE2995F90FDF}" dt="2025-04-28T04:20:21.260" v="510" actId="962"/>
        <pc:sldMkLst>
          <pc:docMk/>
          <pc:sldMk cId="1289959898" sldId="502"/>
        </pc:sldMkLst>
        <pc:grpChg chg="mod">
          <ac:chgData name="Kerrie Shanahan" userId="ae473d9f-76e9-476f-892f-2674ea963afc" providerId="ADAL" clId="{1DA80532-6881-476E-9C14-CE2995F90FDF}" dt="2025-04-28T04:20:21.260" v="510" actId="962"/>
          <ac:grpSpMkLst>
            <pc:docMk/>
            <pc:sldMk cId="1289959898" sldId="502"/>
            <ac:grpSpMk id="3" creationId="{8E59219E-F04C-E3C9-9557-E253476E8FFB}"/>
          </ac:grpSpMkLst>
        </pc:grpChg>
      </pc:sldChg>
      <pc:sldChg chg="modSp">
        <pc:chgData name="Kerrie Shanahan" userId="ae473d9f-76e9-476f-892f-2674ea963afc" providerId="ADAL" clId="{1DA80532-6881-476E-9C14-CE2995F90FDF}" dt="2025-04-28T04:15:38.387" v="110" actId="20577"/>
        <pc:sldMkLst>
          <pc:docMk/>
          <pc:sldMk cId="868473419" sldId="506"/>
        </pc:sldMkLst>
        <pc:spChg chg="mod">
          <ac:chgData name="Kerrie Shanahan" userId="ae473d9f-76e9-476f-892f-2674ea963afc" providerId="ADAL" clId="{1DA80532-6881-476E-9C14-CE2995F90FDF}" dt="2025-04-28T04:15:38.387" v="110" actId="20577"/>
          <ac:spMkLst>
            <pc:docMk/>
            <pc:sldMk cId="868473419" sldId="506"/>
            <ac:spMk id="2" creationId="{0D73675B-99CA-AC56-30B0-734F016B414F}"/>
          </ac:spMkLst>
        </pc:spChg>
      </pc:sldChg>
      <pc:sldChg chg="modSp">
        <pc:chgData name="Kerrie Shanahan" userId="ae473d9f-76e9-476f-892f-2674ea963afc" providerId="ADAL" clId="{1DA80532-6881-476E-9C14-CE2995F90FDF}" dt="2025-04-28T04:15:22.608" v="99" actId="20577"/>
        <pc:sldMkLst>
          <pc:docMk/>
          <pc:sldMk cId="4165219520" sldId="507"/>
        </pc:sldMkLst>
        <pc:spChg chg="mod">
          <ac:chgData name="Kerrie Shanahan" userId="ae473d9f-76e9-476f-892f-2674ea963afc" providerId="ADAL" clId="{1DA80532-6881-476E-9C14-CE2995F90FDF}" dt="2025-04-28T04:15:22.608" v="99" actId="20577"/>
          <ac:spMkLst>
            <pc:docMk/>
            <pc:sldMk cId="4165219520" sldId="507"/>
            <ac:spMk id="3" creationId="{C6125CFC-0EDB-BA28-8404-FDAA7C843895}"/>
          </ac:spMkLst>
        </pc:spChg>
      </pc:sldChg>
      <pc:sldChg chg="modSp">
        <pc:chgData name="Kerrie Shanahan" userId="ae473d9f-76e9-476f-892f-2674ea963afc" providerId="ADAL" clId="{1DA80532-6881-476E-9C14-CE2995F90FDF}" dt="2025-04-28T04:15:49.519" v="119" actId="20577"/>
        <pc:sldMkLst>
          <pc:docMk/>
          <pc:sldMk cId="2326152191" sldId="508"/>
        </pc:sldMkLst>
        <pc:spChg chg="mod">
          <ac:chgData name="Kerrie Shanahan" userId="ae473d9f-76e9-476f-892f-2674ea963afc" providerId="ADAL" clId="{1DA80532-6881-476E-9C14-CE2995F90FDF}" dt="2025-04-28T04:15:49.519" v="119" actId="20577"/>
          <ac:spMkLst>
            <pc:docMk/>
            <pc:sldMk cId="2326152191" sldId="508"/>
            <ac:spMk id="4" creationId="{BEAD606E-DF86-FCA7-3A1F-4522F5256A2C}"/>
          </ac:spMkLst>
        </pc:spChg>
      </pc:sldChg>
      <pc:sldChg chg="modSp mod">
        <pc:chgData name="Kerrie Shanahan" userId="ae473d9f-76e9-476f-892f-2674ea963afc" providerId="ADAL" clId="{1DA80532-6881-476E-9C14-CE2995F90FDF}" dt="2025-04-28T04:19:58.615" v="438" actId="962"/>
        <pc:sldMkLst>
          <pc:docMk/>
          <pc:sldMk cId="3202392233" sldId="509"/>
        </pc:sldMkLst>
        <pc:spChg chg="mod">
          <ac:chgData name="Kerrie Shanahan" userId="ae473d9f-76e9-476f-892f-2674ea963afc" providerId="ADAL" clId="{1DA80532-6881-476E-9C14-CE2995F90FDF}" dt="2025-04-28T04:15:17.666" v="95" actId="20577"/>
          <ac:spMkLst>
            <pc:docMk/>
            <pc:sldMk cId="3202392233" sldId="509"/>
            <ac:spMk id="3" creationId="{EC77E0C7-44AE-BC37-A713-13F24C24FB40}"/>
          </ac:spMkLst>
        </pc:spChg>
        <pc:grpChg chg="mod">
          <ac:chgData name="Kerrie Shanahan" userId="ae473d9f-76e9-476f-892f-2674ea963afc" providerId="ADAL" clId="{1DA80532-6881-476E-9C14-CE2995F90FDF}" dt="2025-04-28T04:19:58.615" v="438" actId="962"/>
          <ac:grpSpMkLst>
            <pc:docMk/>
            <pc:sldMk cId="3202392233" sldId="509"/>
            <ac:grpSpMk id="2" creationId="{461EBF2C-E05C-D388-4D8C-7900660F019C}"/>
          </ac:grpSpMkLst>
        </pc:grpChg>
      </pc:sldChg>
      <pc:sldChg chg="modSp mod">
        <pc:chgData name="Kerrie Shanahan" userId="ae473d9f-76e9-476f-892f-2674ea963afc" providerId="ADAL" clId="{1DA80532-6881-476E-9C14-CE2995F90FDF}" dt="2025-04-28T04:17:15.202" v="160" actId="13244"/>
        <pc:sldMkLst>
          <pc:docMk/>
          <pc:sldMk cId="4122669706" sldId="510"/>
        </pc:sldMkLst>
        <pc:spChg chg="mod">
          <ac:chgData name="Kerrie Shanahan" userId="ae473d9f-76e9-476f-892f-2674ea963afc" providerId="ADAL" clId="{1DA80532-6881-476E-9C14-CE2995F90FDF}" dt="2025-04-28T04:15:25.374" v="101" actId="20577"/>
          <ac:spMkLst>
            <pc:docMk/>
            <pc:sldMk cId="4122669706" sldId="510"/>
            <ac:spMk id="2" creationId="{6B8EF950-5AAF-AF9B-A056-0829EAB82223}"/>
          </ac:spMkLst>
        </pc:spChg>
        <pc:picChg chg="mod">
          <ac:chgData name="Kerrie Shanahan" userId="ae473d9f-76e9-476f-892f-2674ea963afc" providerId="ADAL" clId="{1DA80532-6881-476E-9C14-CE2995F90FDF}" dt="2025-04-28T04:17:13.843" v="159" actId="962"/>
          <ac:picMkLst>
            <pc:docMk/>
            <pc:sldMk cId="4122669706" sldId="510"/>
            <ac:picMk id="3" creationId="{AB212683-0A68-4BAC-64CD-B6A844B6D21E}"/>
          </ac:picMkLst>
        </pc:picChg>
        <pc:picChg chg="mod">
          <ac:chgData name="Kerrie Shanahan" userId="ae473d9f-76e9-476f-892f-2674ea963afc" providerId="ADAL" clId="{1DA80532-6881-476E-9C14-CE2995F90FDF}" dt="2025-04-28T04:17:04.439" v="157" actId="962"/>
          <ac:picMkLst>
            <pc:docMk/>
            <pc:sldMk cId="4122669706" sldId="510"/>
            <ac:picMk id="7" creationId="{EB722FBA-4B57-EDBB-9C4F-E01CADD241E3}"/>
          </ac:picMkLst>
        </pc:picChg>
        <pc:picChg chg="mod ord">
          <ac:chgData name="Kerrie Shanahan" userId="ae473d9f-76e9-476f-892f-2674ea963afc" providerId="ADAL" clId="{1DA80532-6881-476E-9C14-CE2995F90FDF}" dt="2025-04-28T04:17:15.202" v="160" actId="13244"/>
          <ac:picMkLst>
            <pc:docMk/>
            <pc:sldMk cId="4122669706" sldId="510"/>
            <ac:picMk id="8" creationId="{34EA6F76-3134-9140-E1E7-6A9F074C0896}"/>
          </ac:picMkLst>
        </pc:picChg>
      </pc:sldChg>
      <pc:sldChg chg="modSp mod modNotesTx">
        <pc:chgData name="Kerrie Shanahan" userId="ae473d9f-76e9-476f-892f-2674ea963afc" providerId="ADAL" clId="{1DA80532-6881-476E-9C14-CE2995F90FDF}" dt="2025-04-28T04:16:55.456" v="156" actId="13244"/>
        <pc:sldMkLst>
          <pc:docMk/>
          <pc:sldMk cId="409148390" sldId="514"/>
        </pc:sldMkLst>
        <pc:spChg chg="ord">
          <ac:chgData name="Kerrie Shanahan" userId="ae473d9f-76e9-476f-892f-2674ea963afc" providerId="ADAL" clId="{1DA80532-6881-476E-9C14-CE2995F90FDF}" dt="2025-04-28T04:16:48.063" v="154"/>
          <ac:spMkLst>
            <pc:docMk/>
            <pc:sldMk cId="409148390" sldId="514"/>
            <ac:spMk id="2" creationId="{03BAA1D3-8D6B-8CED-C39D-841F6E930A5D}"/>
          </ac:spMkLst>
        </pc:spChg>
        <pc:spChg chg="ord">
          <ac:chgData name="Kerrie Shanahan" userId="ae473d9f-76e9-476f-892f-2674ea963afc" providerId="ADAL" clId="{1DA80532-6881-476E-9C14-CE2995F90FDF}" dt="2025-04-28T04:16:55.456" v="156" actId="13244"/>
          <ac:spMkLst>
            <pc:docMk/>
            <pc:sldMk cId="409148390" sldId="514"/>
            <ac:spMk id="8" creationId="{2215DA30-D37D-29E6-731E-E8FDAB2E58B2}"/>
          </ac:spMkLst>
        </pc:spChg>
        <pc:spChg chg="ord">
          <ac:chgData name="Kerrie Shanahan" userId="ae473d9f-76e9-476f-892f-2674ea963afc" providerId="ADAL" clId="{1DA80532-6881-476E-9C14-CE2995F90FDF}" dt="2025-04-28T04:16:52.827" v="155" actId="13244"/>
          <ac:spMkLst>
            <pc:docMk/>
            <pc:sldMk cId="409148390" sldId="514"/>
            <ac:spMk id="11" creationId="{45440D78-4325-47F9-CB17-002B94839FAA}"/>
          </ac:spMkLst>
        </pc:spChg>
      </pc:sldChg>
      <pc:sldChg chg="modSp">
        <pc:chgData name="Kerrie Shanahan" userId="ae473d9f-76e9-476f-892f-2674ea963afc" providerId="ADAL" clId="{1DA80532-6881-476E-9C14-CE2995F90FDF}" dt="2025-04-28T04:15:20.316" v="97" actId="20577"/>
        <pc:sldMkLst>
          <pc:docMk/>
          <pc:sldMk cId="1335887389" sldId="516"/>
        </pc:sldMkLst>
        <pc:spChg chg="mod">
          <ac:chgData name="Kerrie Shanahan" userId="ae473d9f-76e9-476f-892f-2674ea963afc" providerId="ADAL" clId="{1DA80532-6881-476E-9C14-CE2995F90FDF}" dt="2025-04-28T04:15:20.316" v="97" actId="20577"/>
          <ac:spMkLst>
            <pc:docMk/>
            <pc:sldMk cId="1335887389" sldId="516"/>
            <ac:spMk id="2" creationId="{DCB5FF17-9682-A496-7A76-687111D431E0}"/>
          </ac:spMkLst>
        </pc:spChg>
      </pc:sldChg>
      <pc:sldChg chg="modSp modNotesTx">
        <pc:chgData name="Kerrie Shanahan" userId="ae473d9f-76e9-476f-892f-2674ea963afc" providerId="ADAL" clId="{1DA80532-6881-476E-9C14-CE2995F90FDF}" dt="2025-05-05T04:40:21.636" v="743" actId="20577"/>
        <pc:sldMkLst>
          <pc:docMk/>
          <pc:sldMk cId="2712576822" sldId="520"/>
        </pc:sldMkLst>
        <pc:spChg chg="mod">
          <ac:chgData name="Kerrie Shanahan" userId="ae473d9f-76e9-476f-892f-2674ea963afc" providerId="ADAL" clId="{1DA80532-6881-476E-9C14-CE2995F90FDF}" dt="2025-04-28T04:15:46.366" v="116" actId="20577"/>
          <ac:spMkLst>
            <pc:docMk/>
            <pc:sldMk cId="2712576822" sldId="520"/>
            <ac:spMk id="2" creationId="{DCB5FF17-9682-A496-7A76-687111D431E0}"/>
          </ac:spMkLst>
        </pc:spChg>
      </pc:sldChg>
      <pc:sldChg chg="modSp mod modCm">
        <pc:chgData name="Kerrie Shanahan" userId="ae473d9f-76e9-476f-892f-2674ea963afc" providerId="ADAL" clId="{1DA80532-6881-476E-9C14-CE2995F90FDF}" dt="2025-04-28T04:15:43.750" v="113" actId="20577"/>
        <pc:sldMkLst>
          <pc:docMk/>
          <pc:sldMk cId="2414426805" sldId="521"/>
        </pc:sldMkLst>
        <pc:spChg chg="mod">
          <ac:chgData name="Kerrie Shanahan" userId="ae473d9f-76e9-476f-892f-2674ea963afc" providerId="ADAL" clId="{1DA80532-6881-476E-9C14-CE2995F90FDF}" dt="2025-04-21T23:14:25.186" v="11" actId="20577"/>
          <ac:spMkLst>
            <pc:docMk/>
            <pc:sldMk cId="2414426805" sldId="521"/>
            <ac:spMk id="2" creationId="{0F5C4F91-97A8-F760-0C27-9F60BEA61E22}"/>
          </ac:spMkLst>
        </pc:spChg>
        <pc:spChg chg="mod">
          <ac:chgData name="Kerrie Shanahan" userId="ae473d9f-76e9-476f-892f-2674ea963afc" providerId="ADAL" clId="{1DA80532-6881-476E-9C14-CE2995F90FDF}" dt="2025-04-28T04:15:43.750" v="113" actId="20577"/>
          <ac:spMkLst>
            <pc:docMk/>
            <pc:sldMk cId="2414426805" sldId="521"/>
            <ac:spMk id="3" creationId="{C6125CFC-0EDB-BA28-8404-FDAA7C84389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1DA80532-6881-476E-9C14-CE2995F90FDF}" dt="2025-04-21T23:14:25.186" v="11" actId="20577"/>
              <pc2:cmMkLst xmlns:pc2="http://schemas.microsoft.com/office/powerpoint/2019/9/main/command">
                <pc:docMk/>
                <pc:sldMk cId="2414426805" sldId="521"/>
                <pc2:cmMk id="{89820BB0-ABD5-402A-BCF3-39CE6E0F1DF3}"/>
              </pc2:cmMkLst>
            </pc226:cmChg>
          </p:ext>
        </pc:extLst>
      </pc:sldChg>
      <pc:sldChg chg="addSp modSp">
        <pc:chgData name="Kerrie Shanahan" userId="ae473d9f-76e9-476f-892f-2674ea963afc" providerId="ADAL" clId="{1DA80532-6881-476E-9C14-CE2995F90FDF}" dt="2025-04-28T04:15:28.888" v="103" actId="20577"/>
        <pc:sldMkLst>
          <pc:docMk/>
          <pc:sldMk cId="4283814399" sldId="522"/>
        </pc:sldMkLst>
        <pc:spChg chg="add mod">
          <ac:chgData name="Kerrie Shanahan" userId="ae473d9f-76e9-476f-892f-2674ea963afc" providerId="ADAL" clId="{1DA80532-6881-476E-9C14-CE2995F90FDF}" dt="2025-04-15T04:36:29.305" v="0"/>
          <ac:spMkLst>
            <pc:docMk/>
            <pc:sldMk cId="4283814399" sldId="522"/>
            <ac:spMk id="2" creationId="{60532984-424C-DA16-BBDF-7373FDF53177}"/>
          </ac:spMkLst>
        </pc:spChg>
        <pc:spChg chg="mod">
          <ac:chgData name="Kerrie Shanahan" userId="ae473d9f-76e9-476f-892f-2674ea963afc" providerId="ADAL" clId="{1DA80532-6881-476E-9C14-CE2995F90FDF}" dt="2025-04-28T04:15:28.888" v="103" actId="20577"/>
          <ac:spMkLst>
            <pc:docMk/>
            <pc:sldMk cId="4283814399" sldId="522"/>
            <ac:spMk id="3" creationId="{EC77E0C7-44AE-BC37-A713-13F24C24FB40}"/>
          </ac:spMkLst>
        </pc:spChg>
      </pc:sldChg>
      <pc:sldChg chg="modSp">
        <pc:chgData name="Kerrie Shanahan" userId="ae473d9f-76e9-476f-892f-2674ea963afc" providerId="ADAL" clId="{1DA80532-6881-476E-9C14-CE2995F90FDF}" dt="2025-04-28T04:15:32.385" v="105" actId="20577"/>
        <pc:sldMkLst>
          <pc:docMk/>
          <pc:sldMk cId="3306889709" sldId="523"/>
        </pc:sldMkLst>
        <pc:spChg chg="mod">
          <ac:chgData name="Kerrie Shanahan" userId="ae473d9f-76e9-476f-892f-2674ea963afc" providerId="ADAL" clId="{1DA80532-6881-476E-9C14-CE2995F90FDF}" dt="2025-04-28T04:15:32.385" v="105" actId="20577"/>
          <ac:spMkLst>
            <pc:docMk/>
            <pc:sldMk cId="3306889709" sldId="523"/>
            <ac:spMk id="2" creationId="{0D73675B-99CA-AC56-30B0-734F016B414F}"/>
          </ac:spMkLst>
        </pc:spChg>
      </pc:sldChg>
      <pc:sldChg chg="modSp mod">
        <pc:chgData name="Kerrie Shanahan" userId="ae473d9f-76e9-476f-892f-2674ea963afc" providerId="ADAL" clId="{1DA80532-6881-476E-9C14-CE2995F90FDF}" dt="2025-04-28T04:20:15.633" v="502" actId="962"/>
        <pc:sldMkLst>
          <pc:docMk/>
          <pc:sldMk cId="1816382498" sldId="524"/>
        </pc:sldMkLst>
        <pc:spChg chg="mod">
          <ac:chgData name="Kerrie Shanahan" userId="ae473d9f-76e9-476f-892f-2674ea963afc" providerId="ADAL" clId="{1DA80532-6881-476E-9C14-CE2995F90FDF}" dt="2025-04-28T04:15:34.947" v="107" actId="20577"/>
          <ac:spMkLst>
            <pc:docMk/>
            <pc:sldMk cId="1816382498" sldId="524"/>
            <ac:spMk id="2" creationId="{0D73675B-99CA-AC56-30B0-734F016B414F}"/>
          </ac:spMkLst>
        </pc:spChg>
        <pc:grpChg chg="mod">
          <ac:chgData name="Kerrie Shanahan" userId="ae473d9f-76e9-476f-892f-2674ea963afc" providerId="ADAL" clId="{1DA80532-6881-476E-9C14-CE2995F90FDF}" dt="2025-04-28T04:20:09.231" v="488" actId="962"/>
          <ac:grpSpMkLst>
            <pc:docMk/>
            <pc:sldMk cId="1816382498" sldId="524"/>
            <ac:grpSpMk id="11" creationId="{3A8F33F0-7F7D-C470-2470-58C22FDBEED7}"/>
          </ac:grpSpMkLst>
        </pc:grpChg>
        <pc:grpChg chg="mod">
          <ac:chgData name="Kerrie Shanahan" userId="ae473d9f-76e9-476f-892f-2674ea963afc" providerId="ADAL" clId="{1DA80532-6881-476E-9C14-CE2995F90FDF}" dt="2025-04-28T04:20:15.633" v="502" actId="962"/>
          <ac:grpSpMkLst>
            <pc:docMk/>
            <pc:sldMk cId="1816382498" sldId="524"/>
            <ac:grpSpMk id="15" creationId="{12611A82-AF8C-76E2-C4E1-22F71BD3DA98}"/>
          </ac:grpSpMkLst>
        </pc:grpChg>
      </pc:sldChg>
      <pc:sldChg chg="modSp mod modClrScheme chgLayout">
        <pc:chgData name="Kerrie Shanahan" userId="ae473d9f-76e9-476f-892f-2674ea963afc" providerId="ADAL" clId="{1DA80532-6881-476E-9C14-CE2995F90FDF}" dt="2025-04-30T01:32:51.868" v="737" actId="700"/>
        <pc:sldMkLst>
          <pc:docMk/>
          <pc:sldMk cId="1223043975" sldId="526"/>
        </pc:sldMkLst>
        <pc:spChg chg="mod ord">
          <ac:chgData name="Kerrie Shanahan" userId="ae473d9f-76e9-476f-892f-2674ea963afc" providerId="ADAL" clId="{1DA80532-6881-476E-9C14-CE2995F90FDF}" dt="2025-04-30T01:32:51.868" v="737" actId="700"/>
          <ac:spMkLst>
            <pc:docMk/>
            <pc:sldMk cId="1223043975" sldId="526"/>
            <ac:spMk id="3" creationId="{605C2114-C957-1A9B-4CAD-D5351E00D9CA}"/>
          </ac:spMkLst>
        </pc:spChg>
        <pc:grpChg chg="mod">
          <ac:chgData name="Kerrie Shanahan" userId="ae473d9f-76e9-476f-892f-2674ea963afc" providerId="ADAL" clId="{1DA80532-6881-476E-9C14-CE2995F90FDF}" dt="2025-04-28T04:21:08.925" v="686" actId="962"/>
          <ac:grpSpMkLst>
            <pc:docMk/>
            <pc:sldMk cId="1223043975" sldId="526"/>
            <ac:grpSpMk id="9" creationId="{435ADF2C-47D8-871C-CBD6-44912AC47ECD}"/>
          </ac:grpSpMkLst>
        </pc:grpChg>
      </pc:sldChg>
      <pc:sldChg chg="modSp mod modClrScheme chgLayout">
        <pc:chgData name="Kerrie Shanahan" userId="ae473d9f-76e9-476f-892f-2674ea963afc" providerId="ADAL" clId="{1DA80532-6881-476E-9C14-CE2995F90FDF}" dt="2025-04-30T01:33:01.993" v="738" actId="700"/>
        <pc:sldMkLst>
          <pc:docMk/>
          <pc:sldMk cId="3728187249" sldId="527"/>
        </pc:sldMkLst>
        <pc:spChg chg="mod ord">
          <ac:chgData name="Kerrie Shanahan" userId="ae473d9f-76e9-476f-892f-2674ea963afc" providerId="ADAL" clId="{1DA80532-6881-476E-9C14-CE2995F90FDF}" dt="2025-04-30T01:33:01.993" v="738" actId="700"/>
          <ac:spMkLst>
            <pc:docMk/>
            <pc:sldMk cId="3728187249" sldId="527"/>
            <ac:spMk id="3" creationId="{D8DCF06B-AB24-5F92-92B4-E6740A18EACB}"/>
          </ac:spMkLst>
        </pc:spChg>
        <pc:grpChg chg="mod">
          <ac:chgData name="Kerrie Shanahan" userId="ae473d9f-76e9-476f-892f-2674ea963afc" providerId="ADAL" clId="{1DA80532-6881-476E-9C14-CE2995F90FDF}" dt="2025-04-28T04:21:17.122" v="736" actId="962"/>
          <ac:grpSpMkLst>
            <pc:docMk/>
            <pc:sldMk cId="3728187249" sldId="527"/>
            <ac:grpSpMk id="4" creationId="{E103619B-1F86-9F8F-385E-67B490981495}"/>
          </ac:grpSpMkLst>
        </pc:grpChg>
      </pc:sldChg>
      <pc:sldChg chg="modSp mod">
        <pc:chgData name="Kerrie Shanahan" userId="ae473d9f-76e9-476f-892f-2674ea963afc" providerId="ADAL" clId="{1DA80532-6881-476E-9C14-CE2995F90FDF}" dt="2025-04-28T04:19:41.061" v="386" actId="962"/>
        <pc:sldMkLst>
          <pc:docMk/>
          <pc:sldMk cId="1076855279" sldId="528"/>
        </pc:sldMkLst>
        <pc:spChg chg="mod">
          <ac:chgData name="Kerrie Shanahan" userId="ae473d9f-76e9-476f-892f-2674ea963afc" providerId="ADAL" clId="{1DA80532-6881-476E-9C14-CE2995F90FDF}" dt="2025-04-28T04:15:14.570" v="93" actId="20577"/>
          <ac:spMkLst>
            <pc:docMk/>
            <pc:sldMk cId="1076855279" sldId="528"/>
            <ac:spMk id="5" creationId="{CF220D64-90B7-3E3B-D9E3-4D68C14F61C2}"/>
          </ac:spMkLst>
        </pc:spChg>
        <pc:grpChg chg="mod">
          <ac:chgData name="Kerrie Shanahan" userId="ae473d9f-76e9-476f-892f-2674ea963afc" providerId="ADAL" clId="{1DA80532-6881-476E-9C14-CE2995F90FDF}" dt="2025-04-28T04:19:41.061" v="386" actId="962"/>
          <ac:grpSpMkLst>
            <pc:docMk/>
            <pc:sldMk cId="1076855279" sldId="528"/>
            <ac:grpSpMk id="9" creationId="{478FA794-D983-E837-A86E-D8133F8E3A03}"/>
          </ac:grpSpMkLst>
        </pc:grpChg>
      </pc:sldChg>
    </pc:docChg>
  </pc:docChgLst>
  <pc:docChgLst>
    <pc:chgData name="Liz Heynes" userId="e5ff50d5-f39a-42f6-9e9f-e790bcc8c38d" providerId="ADAL" clId="{44349938-B054-45E2-ACD2-B431C0F7DAF3}"/>
    <pc:docChg chg="custSel modSld">
      <pc:chgData name="Liz Heynes" userId="e5ff50d5-f39a-42f6-9e9f-e790bcc8c38d" providerId="ADAL" clId="{44349938-B054-45E2-ACD2-B431C0F7DAF3}" dt="2025-04-19T04:15:45.193" v="11" actId="14100"/>
      <pc:docMkLst>
        <pc:docMk/>
      </pc:docMkLst>
      <pc:sldChg chg="modSp mod">
        <pc:chgData name="Liz Heynes" userId="e5ff50d5-f39a-42f6-9e9f-e790bcc8c38d" providerId="ADAL" clId="{44349938-B054-45E2-ACD2-B431C0F7DAF3}" dt="2025-04-19T04:15:29.780" v="9" actId="14100"/>
        <pc:sldMkLst>
          <pc:docMk/>
          <pc:sldMk cId="4078040901" sldId="488"/>
        </pc:sldMkLst>
        <pc:spChg chg="mod">
          <ac:chgData name="Liz Heynes" userId="e5ff50d5-f39a-42f6-9e9f-e790bcc8c38d" providerId="ADAL" clId="{44349938-B054-45E2-ACD2-B431C0F7DAF3}" dt="2025-04-19T04:15:29.780" v="9" actId="14100"/>
          <ac:spMkLst>
            <pc:docMk/>
            <pc:sldMk cId="4078040901" sldId="488"/>
            <ac:spMk id="3" creationId="{62BB709E-FAFA-4042-B81F-6F4C8A4973C7}"/>
          </ac:spMkLst>
        </pc:spChg>
      </pc:sldChg>
      <pc:sldChg chg="modSp mod">
        <pc:chgData name="Liz Heynes" userId="e5ff50d5-f39a-42f6-9e9f-e790bcc8c38d" providerId="ADAL" clId="{44349938-B054-45E2-ACD2-B431C0F7DAF3}" dt="2025-04-19T04:15:45.193" v="11" actId="14100"/>
        <pc:sldMkLst>
          <pc:docMk/>
          <pc:sldMk cId="1278329242" sldId="489"/>
        </pc:sldMkLst>
        <pc:spChg chg="mod">
          <ac:chgData name="Liz Heynes" userId="e5ff50d5-f39a-42f6-9e9f-e790bcc8c38d" providerId="ADAL" clId="{44349938-B054-45E2-ACD2-B431C0F7DAF3}" dt="2025-04-19T04:15:45.193" v="11" actId="14100"/>
          <ac:spMkLst>
            <pc:docMk/>
            <pc:sldMk cId="1278329242" sldId="489"/>
            <ac:spMk id="2" creationId="{B637D744-1307-77B6-78C2-1DDC4DC0F41E}"/>
          </ac:spMkLst>
        </pc:spChg>
      </pc:sldChg>
      <pc:sldChg chg="modNotesTx">
        <pc:chgData name="Liz Heynes" userId="e5ff50d5-f39a-42f6-9e9f-e790bcc8c38d" providerId="ADAL" clId="{44349938-B054-45E2-ACD2-B431C0F7DAF3}" dt="2025-04-19T04:09:32.474" v="0" actId="20577"/>
        <pc:sldMkLst>
          <pc:docMk/>
          <pc:sldMk cId="409148390" sldId="514"/>
        </pc:sldMkLst>
      </pc:sldChg>
      <pc:sldChg chg="modSp mod modNotesTx">
        <pc:chgData name="Liz Heynes" userId="e5ff50d5-f39a-42f6-9e9f-e790bcc8c38d" providerId="ADAL" clId="{44349938-B054-45E2-ACD2-B431C0F7DAF3}" dt="2025-04-19T04:13:12.146" v="7" actId="20577"/>
        <pc:sldMkLst>
          <pc:docMk/>
          <pc:sldMk cId="2414426805" sldId="521"/>
        </pc:sldMkLst>
        <pc:spChg chg="mod">
          <ac:chgData name="Liz Heynes" userId="e5ff50d5-f39a-42f6-9e9f-e790bcc8c38d" providerId="ADAL" clId="{44349938-B054-45E2-ACD2-B431C0F7DAF3}" dt="2025-04-19T04:11:59.736" v="3" actId="14100"/>
          <ac:spMkLst>
            <pc:docMk/>
            <pc:sldMk cId="2414426805" sldId="521"/>
            <ac:spMk id="2" creationId="{0F5C4F91-97A8-F760-0C27-9F60BEA61E22}"/>
          </ac:spMkLst>
        </pc:spChg>
      </pc:sldChg>
    </pc:docChg>
  </pc:docChgLst>
  <pc:docChgLst>
    <pc:chgData name="Trish Wilson" userId="1a8d7cc3620296f7" providerId="LiveId" clId="{B5C1E2D5-B20B-44C7-81A0-8B597D10D60A}"/>
    <pc:docChg chg="custSel modSld">
      <pc:chgData name="Trish Wilson" userId="1a8d7cc3620296f7" providerId="LiveId" clId="{B5C1E2D5-B20B-44C7-81A0-8B597D10D60A}" dt="2025-04-10T00:46:25.945" v="127"/>
      <pc:docMkLst>
        <pc:docMk/>
      </pc:docMkLst>
      <pc:sldChg chg="modNotesTx">
        <pc:chgData name="Trish Wilson" userId="1a8d7cc3620296f7" providerId="LiveId" clId="{B5C1E2D5-B20B-44C7-81A0-8B597D10D60A}" dt="2025-04-10T00:36:41.609" v="52" actId="2711"/>
        <pc:sldMkLst>
          <pc:docMk/>
          <pc:sldMk cId="568666050" sldId="473"/>
        </pc:sldMkLst>
      </pc:sldChg>
      <pc:sldChg chg="modNotesTx">
        <pc:chgData name="Trish Wilson" userId="1a8d7cc3620296f7" providerId="LiveId" clId="{B5C1E2D5-B20B-44C7-81A0-8B597D10D60A}" dt="2025-04-10T00:38:04.606" v="63" actId="20577"/>
        <pc:sldMkLst>
          <pc:docMk/>
          <pc:sldMk cId="880313685" sldId="475"/>
        </pc:sldMkLst>
      </pc:sldChg>
      <pc:sldChg chg="modNotesTx">
        <pc:chgData name="Trish Wilson" userId="1a8d7cc3620296f7" providerId="LiveId" clId="{B5C1E2D5-B20B-44C7-81A0-8B597D10D60A}" dt="2025-04-10T00:38:48.548" v="70" actId="20577"/>
        <pc:sldMkLst>
          <pc:docMk/>
          <pc:sldMk cId="3581799720" sldId="476"/>
        </pc:sldMkLst>
      </pc:sldChg>
      <pc:sldChg chg="modNotesTx">
        <pc:chgData name="Trish Wilson" userId="1a8d7cc3620296f7" providerId="LiveId" clId="{B5C1E2D5-B20B-44C7-81A0-8B597D10D60A}" dt="2025-04-10T00:39:11.430" v="75" actId="20577"/>
        <pc:sldMkLst>
          <pc:docMk/>
          <pc:sldMk cId="133161496" sldId="477"/>
        </pc:sldMkLst>
      </pc:sldChg>
      <pc:sldChg chg="modNotesTx">
        <pc:chgData name="Trish Wilson" userId="1a8d7cc3620296f7" providerId="LiveId" clId="{B5C1E2D5-B20B-44C7-81A0-8B597D10D60A}" dt="2025-04-10T00:39:38.365" v="80" actId="20577"/>
        <pc:sldMkLst>
          <pc:docMk/>
          <pc:sldMk cId="3342199426" sldId="478"/>
        </pc:sldMkLst>
      </pc:sldChg>
      <pc:sldChg chg="modNotesTx">
        <pc:chgData name="Trish Wilson" userId="1a8d7cc3620296f7" providerId="LiveId" clId="{B5C1E2D5-B20B-44C7-81A0-8B597D10D60A}" dt="2025-04-10T00:40:32.541" v="88" actId="20577"/>
        <pc:sldMkLst>
          <pc:docMk/>
          <pc:sldMk cId="1061470866" sldId="479"/>
        </pc:sldMkLst>
      </pc:sldChg>
      <pc:sldChg chg="modNotesTx">
        <pc:chgData name="Trish Wilson" userId="1a8d7cc3620296f7" providerId="LiveId" clId="{B5C1E2D5-B20B-44C7-81A0-8B597D10D60A}" dt="2025-04-10T00:42:35.944" v="111" actId="113"/>
        <pc:sldMkLst>
          <pc:docMk/>
          <pc:sldMk cId="4078040901" sldId="488"/>
        </pc:sldMkLst>
      </pc:sldChg>
      <pc:sldChg chg="modNotesTx">
        <pc:chgData name="Trish Wilson" userId="1a8d7cc3620296f7" providerId="LiveId" clId="{B5C1E2D5-B20B-44C7-81A0-8B597D10D60A}" dt="2025-04-10T00:44:36.033" v="117" actId="113"/>
        <pc:sldMkLst>
          <pc:docMk/>
          <pc:sldMk cId="1278329242" sldId="489"/>
        </pc:sldMkLst>
      </pc:sldChg>
      <pc:sldChg chg="modNotesTx">
        <pc:chgData name="Trish Wilson" userId="1a8d7cc3620296f7" providerId="LiveId" clId="{B5C1E2D5-B20B-44C7-81A0-8B597D10D60A}" dt="2025-04-10T00:45:03.293" v="121" actId="20577"/>
        <pc:sldMkLst>
          <pc:docMk/>
          <pc:sldMk cId="1157311959" sldId="491"/>
        </pc:sldMkLst>
      </pc:sldChg>
      <pc:sldChg chg="modNotesTx">
        <pc:chgData name="Trish Wilson" userId="1a8d7cc3620296f7" providerId="LiveId" clId="{B5C1E2D5-B20B-44C7-81A0-8B597D10D60A}" dt="2025-04-10T00:45:33.375" v="124" actId="20577"/>
        <pc:sldMkLst>
          <pc:docMk/>
          <pc:sldMk cId="258130066" sldId="492"/>
        </pc:sldMkLst>
      </pc:sldChg>
      <pc:sldChg chg="modNotesTx">
        <pc:chgData name="Trish Wilson" userId="1a8d7cc3620296f7" providerId="LiveId" clId="{B5C1E2D5-B20B-44C7-81A0-8B597D10D60A}" dt="2025-04-10T00:46:25.945" v="127"/>
        <pc:sldMkLst>
          <pc:docMk/>
          <pc:sldMk cId="2389358011" sldId="493"/>
        </pc:sldMkLst>
      </pc:sldChg>
      <pc:sldChg chg="modSp mod modNotesTx">
        <pc:chgData name="Trish Wilson" userId="1a8d7cc3620296f7" providerId="LiveId" clId="{B5C1E2D5-B20B-44C7-81A0-8B597D10D60A}" dt="2025-04-10T00:35:35.814" v="41" actId="113"/>
        <pc:sldMkLst>
          <pc:docMk/>
          <pc:sldMk cId="1759574190" sldId="498"/>
        </pc:sldMkLst>
        <pc:spChg chg="mod">
          <ac:chgData name="Trish Wilson" userId="1a8d7cc3620296f7" providerId="LiveId" clId="{B5C1E2D5-B20B-44C7-81A0-8B597D10D60A}" dt="2025-04-10T00:34:42.175" v="40" actId="20577"/>
          <ac:spMkLst>
            <pc:docMk/>
            <pc:sldMk cId="1759574190" sldId="498"/>
            <ac:spMk id="13" creationId="{743F8C68-216C-E1B2-6E53-725B78040A57}"/>
          </ac:spMkLst>
        </pc:spChg>
      </pc:sldChg>
      <pc:sldChg chg="modNotesTx">
        <pc:chgData name="Trish Wilson" userId="1a8d7cc3620296f7" providerId="LiveId" clId="{B5C1E2D5-B20B-44C7-81A0-8B597D10D60A}" dt="2025-04-10T00:36:34.606" v="51" actId="20577"/>
        <pc:sldMkLst>
          <pc:docMk/>
          <pc:sldMk cId="763200659" sldId="500"/>
        </pc:sldMkLst>
      </pc:sldChg>
      <pc:sldChg chg="modNotesTx">
        <pc:chgData name="Trish Wilson" userId="1a8d7cc3620296f7" providerId="LiveId" clId="{B5C1E2D5-B20B-44C7-81A0-8B597D10D60A}" dt="2025-04-10T00:37:14.783" v="56" actId="20577"/>
        <pc:sldMkLst>
          <pc:docMk/>
          <pc:sldMk cId="1289959898" sldId="502"/>
        </pc:sldMkLst>
      </pc:sldChg>
      <pc:sldChg chg="modNotesTx">
        <pc:chgData name="Trish Wilson" userId="1a8d7cc3620296f7" providerId="LiveId" clId="{B5C1E2D5-B20B-44C7-81A0-8B597D10D60A}" dt="2025-04-10T00:33:39.869" v="36" actId="20577"/>
        <pc:sldMkLst>
          <pc:docMk/>
          <pc:sldMk cId="868473419" sldId="506"/>
        </pc:sldMkLst>
      </pc:sldChg>
      <pc:sldChg chg="modNotesTx">
        <pc:chgData name="Trish Wilson" userId="1a8d7cc3620296f7" providerId="LiveId" clId="{B5C1E2D5-B20B-44C7-81A0-8B597D10D60A}" dt="2025-04-10T00:30:51.265" v="14" actId="20577"/>
        <pc:sldMkLst>
          <pc:docMk/>
          <pc:sldMk cId="4165219520" sldId="507"/>
        </pc:sldMkLst>
      </pc:sldChg>
      <pc:sldChg chg="modNotesTx">
        <pc:chgData name="Trish Wilson" userId="1a8d7cc3620296f7" providerId="LiveId" clId="{B5C1E2D5-B20B-44C7-81A0-8B597D10D60A}" dt="2025-04-09T23:55:18.312" v="5" actId="2711"/>
        <pc:sldMkLst>
          <pc:docMk/>
          <pc:sldMk cId="3202392233" sldId="509"/>
        </pc:sldMkLst>
      </pc:sldChg>
      <pc:sldChg chg="modNotesTx">
        <pc:chgData name="Trish Wilson" userId="1a8d7cc3620296f7" providerId="LiveId" clId="{B5C1E2D5-B20B-44C7-81A0-8B597D10D60A}" dt="2025-04-10T00:31:03.902" v="16" actId="113"/>
        <pc:sldMkLst>
          <pc:docMk/>
          <pc:sldMk cId="4122669706" sldId="510"/>
        </pc:sldMkLst>
      </pc:sldChg>
      <pc:sldChg chg="modSp mod modNotesTx">
        <pc:chgData name="Trish Wilson" userId="1a8d7cc3620296f7" providerId="LiveId" clId="{B5C1E2D5-B20B-44C7-81A0-8B597D10D60A}" dt="2025-04-09T23:54:40.273" v="3"/>
        <pc:sldMkLst>
          <pc:docMk/>
          <pc:sldMk cId="409148390" sldId="514"/>
        </pc:sldMkLst>
        <pc:spChg chg="mod">
          <ac:chgData name="Trish Wilson" userId="1a8d7cc3620296f7" providerId="LiveId" clId="{B5C1E2D5-B20B-44C7-81A0-8B597D10D60A}" dt="2025-04-09T23:53:31.184" v="1" actId="20577"/>
          <ac:spMkLst>
            <pc:docMk/>
            <pc:sldMk cId="409148390" sldId="514"/>
            <ac:spMk id="8" creationId="{2215DA30-D37D-29E6-731E-E8FDAB2E58B2}"/>
          </ac:spMkLst>
        </pc:spChg>
      </pc:sldChg>
      <pc:sldChg chg="modNotesTx">
        <pc:chgData name="Trish Wilson" userId="1a8d7cc3620296f7" providerId="LiveId" clId="{B5C1E2D5-B20B-44C7-81A0-8B597D10D60A}" dt="2025-04-09T23:55:35.218" v="6" actId="2711"/>
        <pc:sldMkLst>
          <pc:docMk/>
          <pc:sldMk cId="1335887389" sldId="516"/>
        </pc:sldMkLst>
      </pc:sldChg>
      <pc:sldChg chg="modNotesTx">
        <pc:chgData name="Trish Wilson" userId="1a8d7cc3620296f7" providerId="LiveId" clId="{B5C1E2D5-B20B-44C7-81A0-8B597D10D60A}" dt="2025-04-10T00:34:15.223" v="38" actId="20577"/>
        <pc:sldMkLst>
          <pc:docMk/>
          <pc:sldMk cId="2712576822" sldId="520"/>
        </pc:sldMkLst>
      </pc:sldChg>
      <pc:sldChg chg="modNotesTx">
        <pc:chgData name="Trish Wilson" userId="1a8d7cc3620296f7" providerId="LiveId" clId="{B5C1E2D5-B20B-44C7-81A0-8B597D10D60A}" dt="2025-04-10T00:33:53.716" v="37" actId="948"/>
        <pc:sldMkLst>
          <pc:docMk/>
          <pc:sldMk cId="2414426805" sldId="521"/>
        </pc:sldMkLst>
      </pc:sldChg>
      <pc:sldChg chg="modNotesTx">
        <pc:chgData name="Trish Wilson" userId="1a8d7cc3620296f7" providerId="LiveId" clId="{B5C1E2D5-B20B-44C7-81A0-8B597D10D60A}" dt="2025-04-10T00:32:20.119" v="27" actId="6549"/>
        <pc:sldMkLst>
          <pc:docMk/>
          <pc:sldMk cId="4283814399" sldId="522"/>
        </pc:sldMkLst>
      </pc:sldChg>
      <pc:sldChg chg="modNotesTx">
        <pc:chgData name="Trish Wilson" userId="1a8d7cc3620296f7" providerId="LiveId" clId="{B5C1E2D5-B20B-44C7-81A0-8B597D10D60A}" dt="2025-04-10T00:32:47.785" v="28" actId="113"/>
        <pc:sldMkLst>
          <pc:docMk/>
          <pc:sldMk cId="3306889709" sldId="523"/>
        </pc:sldMkLst>
      </pc:sldChg>
      <pc:sldChg chg="modNotesTx">
        <pc:chgData name="Trish Wilson" userId="1a8d7cc3620296f7" providerId="LiveId" clId="{B5C1E2D5-B20B-44C7-81A0-8B597D10D60A}" dt="2025-04-10T00:33:06.543" v="32" actId="113"/>
        <pc:sldMkLst>
          <pc:docMk/>
          <pc:sldMk cId="1816382498" sldId="524"/>
        </pc:sldMkLst>
      </pc:sldChg>
      <pc:sldChg chg="modNotesTx">
        <pc:chgData name="Trish Wilson" userId="1a8d7cc3620296f7" providerId="LiveId" clId="{B5C1E2D5-B20B-44C7-81A0-8B597D10D60A}" dt="2025-04-10T00:41:01.238" v="93" actId="20577"/>
        <pc:sldMkLst>
          <pc:docMk/>
          <pc:sldMk cId="1223043975" sldId="526"/>
        </pc:sldMkLst>
      </pc:sldChg>
      <pc:sldChg chg="modNotesTx">
        <pc:chgData name="Trish Wilson" userId="1a8d7cc3620296f7" providerId="LiveId" clId="{B5C1E2D5-B20B-44C7-81A0-8B597D10D60A}" dt="2025-04-10T00:42:00.712" v="108" actId="20577"/>
        <pc:sldMkLst>
          <pc:docMk/>
          <pc:sldMk cId="3728187249" sldId="527"/>
        </pc:sldMkLst>
      </pc:sldChg>
      <pc:sldChg chg="modNotesTx">
        <pc:chgData name="Trish Wilson" userId="1a8d7cc3620296f7" providerId="LiveId" clId="{B5C1E2D5-B20B-44C7-81A0-8B597D10D60A}" dt="2025-04-09T23:54:48.851" v="4" actId="2711"/>
        <pc:sldMkLst>
          <pc:docMk/>
          <pc:sldMk cId="1076855279" sldId="52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5/05/2025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5/05/2025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13) takes approximately 15 minutes. </a:t>
            </a: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Explicit teaching of the letter–sound correspondence </a:t>
            </a:r>
            <a:r>
              <a:rPr lang="en-AU" sz="1200" b="1" dirty="0" err="1">
                <a:latin typeface="+mn-lt"/>
              </a:rPr>
              <a:t>e_e</a:t>
            </a:r>
            <a:r>
              <a:rPr lang="en-AU" sz="1200" dirty="0">
                <a:latin typeface="+mn-lt"/>
              </a:rPr>
              <a:t> 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/>
                <a:cs typeface="Calibri"/>
              </a:rPr>
              <a:t>ē</a:t>
            </a:r>
            <a:r>
              <a:rPr lang="en-US" b="0" i="0" dirty="0">
                <a:latin typeface="+mn-lt"/>
                <a:cs typeface="Calibri"/>
              </a:rPr>
              <a:t>/</a:t>
            </a:r>
            <a:r>
              <a:rPr lang="en-AU" sz="1200" i="0" dirty="0">
                <a:latin typeface="+mn-lt"/>
              </a:rPr>
              <a:t> </a:t>
            </a:r>
            <a:r>
              <a:rPr lang="en-AU" sz="1200" dirty="0">
                <a:latin typeface="+mn-lt"/>
              </a:rPr>
              <a:t>(slides 14 to 31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25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  <a:endParaRPr lang="en-US" sz="1200" b="1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30).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15 and 16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31). For example, you could use the Phonics Pair Game Templates found on the Literacy Hub (www.literacyhub.edu.au/search/phonics-pair-game-templates) and add words containing letter</a:t>
            </a:r>
            <a:r>
              <a:rPr lang="en-AU" sz="1200" dirty="0"/>
              <a:t>–</a:t>
            </a:r>
            <a:r>
              <a:rPr lang="en-AU" sz="1200" dirty="0">
                <a:latin typeface="+mn-lt"/>
              </a:rPr>
              <a:t>sound correspondences students have already learnt. </a:t>
            </a:r>
          </a:p>
          <a:p>
            <a:endParaRPr lang="en-AU" sz="120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52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Review</a:t>
            </a:r>
          </a:p>
          <a:p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Point to each irregular word in random order. As you point, students read the word.</a:t>
            </a:r>
          </a:p>
          <a:p>
            <a:endParaRPr lang="en-US" b="1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letter–sound correspondences in the word, and the spelling of the word. For example: </a:t>
            </a:r>
            <a:r>
              <a:rPr lang="en-US" b="1" dirty="0" err="1"/>
              <a:t>wr</a:t>
            </a:r>
            <a:r>
              <a:rPr lang="en-US" b="1" dirty="0"/>
              <a:t>/</a:t>
            </a:r>
            <a:r>
              <a:rPr lang="en-US" b="1" dirty="0" err="1"/>
              <a:t>i</a:t>
            </a:r>
            <a:r>
              <a:rPr lang="en-US" b="1" dirty="0"/>
              <a:t>/</a:t>
            </a:r>
            <a:r>
              <a:rPr lang="en-US" b="1" dirty="0" err="1"/>
              <a:t>te</a:t>
            </a:r>
            <a:r>
              <a:rPr lang="en-US" b="0" dirty="0"/>
              <a:t>,</a:t>
            </a:r>
            <a:r>
              <a:rPr lang="en-US" b="1" dirty="0"/>
              <a:t> write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1" dirty="0" err="1"/>
              <a:t>wr</a:t>
            </a:r>
            <a:r>
              <a:rPr lang="en-US" b="1" dirty="0"/>
              <a:t>-</a:t>
            </a:r>
            <a:r>
              <a:rPr lang="en-US" b="1" dirty="0" err="1"/>
              <a:t>i</a:t>
            </a:r>
            <a:r>
              <a:rPr lang="en-US" b="1" dirty="0"/>
              <a:t>-t-e</a:t>
            </a:r>
            <a:r>
              <a:rPr lang="en-US" b="0" dirty="0"/>
              <a:t> spells </a:t>
            </a:r>
            <a:r>
              <a:rPr lang="en-US" b="1" dirty="0"/>
              <a:t>write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005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sentence, model the process. Then ask students to try again.</a:t>
            </a: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9165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Tell students the sentence they are going to write: </a:t>
            </a:r>
            <a:r>
              <a:rPr lang="en-US" b="1" dirty="0"/>
              <a:t>Did you ride your cute bike while you were at school?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repeat the sentence to you</a:t>
            </a:r>
            <a:endParaRPr lang="en-US" dirty="0"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/>
              <a:cs typeface="Calibri"/>
            </a:endParaRPr>
          </a:p>
          <a:p>
            <a:endParaRPr lang="en-US" b="1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writing the sentence provide scaffolding as required or model the process for them. Then ask students to try again.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1292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7715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the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e_e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split digraph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making a long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sound, /e/.*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Spelling </a:t>
            </a:r>
            <a:r>
              <a:rPr lang="en-US" sz="1200" b="1" dirty="0" err="1">
                <a:solidFill>
                  <a:srgbClr val="000000"/>
                </a:solidFill>
                <a:latin typeface="+mn-lt"/>
              </a:rPr>
              <a:t>generalisation</a:t>
            </a:r>
            <a:endParaRPr lang="en-US" sz="1200" b="0" i="0" u="none" strike="noStrike" baseline="0" dirty="0">
              <a:solidFill>
                <a:srgbClr val="000000"/>
              </a:solidFill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dirty="0">
                <a:latin typeface="+mn-lt"/>
              </a:rPr>
              <a:t>A vowel digraph is split by a consonant to form a split digraph. The second vowel is always </a:t>
            </a:r>
            <a:r>
              <a:rPr lang="en-US" sz="1200" b="1" dirty="0">
                <a:latin typeface="+mn-lt"/>
              </a:rPr>
              <a:t>e</a:t>
            </a:r>
            <a:r>
              <a:rPr lang="en-US" sz="1200" b="0" dirty="0">
                <a:latin typeface="+mn-lt"/>
              </a:rPr>
              <a:t>. The final </a:t>
            </a:r>
            <a:r>
              <a:rPr lang="en-US" sz="1200" b="1" dirty="0">
                <a:latin typeface="+mn-lt"/>
              </a:rPr>
              <a:t>e</a:t>
            </a:r>
            <a:r>
              <a:rPr lang="en-US" sz="1200" b="0" dirty="0">
                <a:latin typeface="+mn-lt"/>
              </a:rPr>
              <a:t> can only ‘jump over’ one consonant to work together with the first vowel to say its long sound.</a:t>
            </a:r>
            <a:endParaRPr lang="en-US" sz="1200" b="0" dirty="0">
              <a:latin typeface="+mn-lt"/>
              <a:cs typeface="Arial" panose="020B0604020202020204" pitchFamily="34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 kern="1200" dirty="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GB" sz="1200" i="0" dirty="0">
                <a:effectLst/>
                <a:latin typeface="+mn-lt"/>
                <a:ea typeface="MS Mincho" panose="02020609040205080304" pitchFamily="49" charset="-128"/>
                <a:cs typeface="Arial" panose="020B0604020202020204" pitchFamily="34" charset="0"/>
              </a:rPr>
              <a:t>Different schools may choose to refer to split digraphs using alternative terms such as bossy e, silent e or magic e. The most important thing is to keep the term and explanation consistent across classes and year levels in a school. 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a new split digraph.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u="none" dirty="0">
                <a:latin typeface="+mn-lt"/>
              </a:rPr>
              <a:t>We have learnt that in a split digraph, two vowels work together and usually make a long vowel sound.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u="none" dirty="0">
                <a:latin typeface="+mn-lt"/>
              </a:rPr>
              <a:t>The two vowels are split by a consonant in between them.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All split digraphs are made up of a vowel and an </a:t>
            </a:r>
            <a:r>
              <a:rPr lang="en-US" b="1" i="1" dirty="0">
                <a:latin typeface="+mn-lt"/>
              </a:rPr>
              <a:t>e</a:t>
            </a:r>
            <a:r>
              <a:rPr lang="en-US" i="1" dirty="0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The split digraph we are learning today is the </a:t>
            </a:r>
            <a:r>
              <a:rPr lang="en-US" b="1" i="1" dirty="0" err="1">
                <a:latin typeface="+mn-lt"/>
              </a:rPr>
              <a:t>e_e</a:t>
            </a:r>
            <a:r>
              <a:rPr lang="en-US" b="1" i="1" dirty="0">
                <a:latin typeface="+mn-lt"/>
              </a:rPr>
              <a:t> split digraph</a:t>
            </a:r>
            <a:r>
              <a:rPr lang="en-US" b="0" i="1" dirty="0">
                <a:latin typeface="+mn-lt"/>
              </a:rPr>
              <a:t>.</a:t>
            </a:r>
            <a:r>
              <a:rPr lang="en-US" b="1" i="1" dirty="0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It makes the long </a:t>
            </a: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i="1" dirty="0">
                <a:latin typeface="+mn-lt"/>
              </a:rPr>
              <a:t> vowel sound.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Short words with the </a:t>
            </a:r>
            <a:r>
              <a:rPr lang="en-US" b="1" i="1" dirty="0" err="1">
                <a:latin typeface="+mn-lt"/>
              </a:rPr>
              <a:t>e_e</a:t>
            </a:r>
            <a:r>
              <a:rPr lang="en-US" b="1" i="1" dirty="0">
                <a:latin typeface="+mn-lt"/>
              </a:rPr>
              <a:t> split digraph </a:t>
            </a:r>
            <a:r>
              <a:rPr lang="en-US" i="1" dirty="0">
                <a:latin typeface="+mn-lt"/>
              </a:rPr>
              <a:t>are not very common, but it is important that we can read and spell them too.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e </a:t>
            </a:r>
            <a:r>
              <a:rPr lang="en-US" b="0" i="1" dirty="0">
                <a:latin typeface="+mn-lt"/>
              </a:rPr>
              <a:t>something</a:t>
            </a:r>
            <a:r>
              <a:rPr lang="en-US" b="1" i="1" dirty="0">
                <a:latin typeface="+mn-lt"/>
              </a:rPr>
              <a:t> e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(where ‘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 something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’ signifies the </a:t>
            </a:r>
            <a:r>
              <a:rPr lang="en-US" b="1" dirty="0" err="1">
                <a:latin typeface="+mn-lt"/>
                <a:cs typeface="Arial" panose="020B0604020202020204" pitchFamily="34" charset="0"/>
              </a:rPr>
              <a:t>e_e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split digraph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>
                <a:latin typeface="+mn-lt"/>
              </a:rPr>
              <a:t>Holding up two fingers together then splitting them apart as you explain what a split digraph is can support students’ understanding of this concept.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There are limited </a:t>
            </a:r>
            <a:r>
              <a:rPr lang="en-US" b="1" dirty="0" err="1">
                <a:latin typeface="+mn-lt"/>
              </a:rPr>
              <a:t>e_e</a:t>
            </a:r>
            <a:r>
              <a:rPr lang="en-US" b="1" dirty="0">
                <a:latin typeface="+mn-lt"/>
              </a:rPr>
              <a:t> split-digraph</a:t>
            </a:r>
            <a:r>
              <a:rPr lang="en-US" b="0" dirty="0">
                <a:latin typeface="+mn-lt"/>
              </a:rPr>
              <a:t> words that students can read at this point.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Knowing this split digraph will be helpful when students learn to read and spell longer words and when they learn further phonics code, for example, the words </a:t>
            </a:r>
            <a:r>
              <a:rPr lang="en-US" b="1" dirty="0">
                <a:latin typeface="+mn-lt"/>
              </a:rPr>
              <a:t>complete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scene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813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 in the air, on the carpet or on a mini-whiteboard while saying the target sound: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>
                <a:latin typeface="+mn-lt"/>
              </a:rPr>
              <a:t>e </a:t>
            </a:r>
            <a:r>
              <a:rPr lang="en-US" b="0" i="1" dirty="0">
                <a:latin typeface="+mn-lt"/>
              </a:rPr>
              <a:t>something</a:t>
            </a:r>
            <a:r>
              <a:rPr lang="en-US" b="1" i="1" dirty="0">
                <a:latin typeface="+mn-lt"/>
              </a:rPr>
              <a:t> e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9745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+mn-lt"/>
              <a:cs typeface="Arial" panose="020B0604020202020204" pitchFamily="34" charset="0"/>
            </a:endParaRPr>
          </a:p>
          <a:p>
            <a:r>
              <a:rPr lang="en-US" sz="120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 err="1">
                <a:latin typeface="+mn-lt"/>
              </a:rPr>
              <a:t>e_e</a:t>
            </a:r>
            <a:r>
              <a:rPr lang="en-US" sz="1200" b="1" i="1" dirty="0">
                <a:latin typeface="+mn-lt"/>
              </a:rPr>
              <a:t> </a:t>
            </a:r>
            <a:r>
              <a:rPr lang="en-US" sz="1200" i="1" dirty="0">
                <a:latin typeface="+mn-lt"/>
              </a:rPr>
              <a:t> </a:t>
            </a:r>
            <a:r>
              <a:rPr lang="en-US" sz="1200" b="1" i="1" dirty="0">
                <a:latin typeface="+mn-lt"/>
              </a:rPr>
              <a:t>split</a:t>
            </a:r>
            <a:r>
              <a:rPr lang="en-US" sz="1200" i="1" dirty="0">
                <a:latin typeface="+mn-lt"/>
              </a:rPr>
              <a:t> </a:t>
            </a:r>
            <a:r>
              <a:rPr lang="en-US" sz="1200" b="1" i="1" dirty="0">
                <a:latin typeface="+mn-lt"/>
              </a:rPr>
              <a:t>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m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m</a:t>
            </a:r>
            <a:r>
              <a:rPr lang="en-US" sz="1200" b="0" i="1" dirty="0">
                <a:latin typeface="+mn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 dirty="0">
                <a:latin typeface="+mn-lt"/>
              </a:rPr>
              <a:t>The first </a:t>
            </a:r>
            <a:r>
              <a:rPr lang="en-US" sz="1200" b="1" i="1" dirty="0">
                <a:latin typeface="+mn-lt"/>
              </a:rPr>
              <a:t>e </a:t>
            </a:r>
            <a:r>
              <a:rPr lang="en-US" sz="1200" b="0" i="1" dirty="0">
                <a:latin typeface="+mn-lt"/>
              </a:rPr>
              <a:t>in the word works with the second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US" i="1" dirty="0">
                <a:latin typeface="+mn-lt"/>
              </a:rPr>
              <a:t>/</a:t>
            </a:r>
            <a:r>
              <a:rPr lang="en-US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i="1" dirty="0">
                <a:latin typeface="+mn-lt"/>
              </a:rPr>
              <a:t>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pointing to the corresponding letters in the word and saying </a:t>
            </a:r>
            <a:r>
              <a:rPr lang="en-US" i="1" dirty="0">
                <a:latin typeface="+mn-lt"/>
              </a:rPr>
              <a:t>/m/, /</a:t>
            </a:r>
            <a:r>
              <a:rPr lang="en-US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i="1" dirty="0">
                <a:latin typeface="+mn-lt"/>
                <a:cs typeface="Arial" panose="020B0604020202020204" pitchFamily="34" charset="0"/>
              </a:rPr>
              <a:t>/, /m/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 dirty="0">
                <a:latin typeface="+mn-lt"/>
                <a:cs typeface="Arial" panose="020B0604020202020204" pitchFamily="34" charset="0"/>
              </a:rPr>
              <a:t>blending the sounds to read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i="1" dirty="0">
                <a:latin typeface="+mn-lt"/>
              </a:rPr>
              <a:t>/</a:t>
            </a:r>
            <a:r>
              <a:rPr lang="en-US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sz="1200" dirty="0">
                <a:latin typeface="+mn-lt"/>
              </a:rPr>
              <a:t>Refer to the new word.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 err="1">
                <a:latin typeface="+mn-lt"/>
              </a:rPr>
              <a:t>e_e</a:t>
            </a:r>
            <a:r>
              <a:rPr lang="en-US" sz="1200" b="1" i="1" dirty="0">
                <a:latin typeface="+mn-lt"/>
              </a:rPr>
              <a:t> split</a:t>
            </a:r>
            <a:r>
              <a:rPr lang="en-US" sz="1200" i="1" dirty="0">
                <a:latin typeface="+mn-lt"/>
              </a:rPr>
              <a:t> </a:t>
            </a:r>
            <a:r>
              <a:rPr lang="en-US" sz="1200" b="1" i="1" dirty="0">
                <a:latin typeface="+mn-lt"/>
              </a:rPr>
              <a:t>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v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v</a:t>
            </a:r>
            <a:r>
              <a:rPr lang="en-US" sz="1200" b="0" i="1" dirty="0">
                <a:latin typeface="+mn-lt"/>
              </a:rPr>
              <a:t>.</a:t>
            </a:r>
            <a:endParaRPr lang="en-US" sz="1200" b="1" i="1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 dirty="0">
                <a:latin typeface="+mn-lt"/>
              </a:rPr>
              <a:t>The first </a:t>
            </a:r>
            <a:r>
              <a:rPr lang="en-US" sz="1200" b="1" i="1" dirty="0">
                <a:latin typeface="+mn-lt"/>
              </a:rPr>
              <a:t>e </a:t>
            </a:r>
            <a:r>
              <a:rPr lang="en-US" sz="1200" b="0" i="1" dirty="0">
                <a:latin typeface="+mn-lt"/>
              </a:rPr>
              <a:t>in the word works with the second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 </a:t>
            </a:r>
            <a:r>
              <a:rPr lang="en-US" sz="1200" b="0" i="1" dirty="0">
                <a:latin typeface="+mn-lt"/>
              </a:rPr>
              <a:t>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To read the new word, point and say each letter</a:t>
            </a:r>
            <a:r>
              <a:rPr lang="en-AU" sz="1200" dirty="0"/>
              <a:t>–</a:t>
            </a:r>
            <a:r>
              <a:rPr lang="en-US" dirty="0">
                <a:latin typeface="+mn-lt"/>
              </a:rPr>
              <a:t>sound correspondence then blend these sounds to read the word.*</a:t>
            </a:r>
            <a:endParaRPr lang="en-AU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sz="1200" dirty="0">
                <a:latin typeface="+mn-lt"/>
              </a:rPr>
              <a:t>Refer to the new word.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>
                <a:latin typeface="+mn-lt"/>
              </a:rPr>
              <a:t>split</a:t>
            </a:r>
            <a:r>
              <a:rPr lang="en-US" sz="1200" i="1" dirty="0">
                <a:latin typeface="+mn-lt"/>
              </a:rPr>
              <a:t> </a:t>
            </a:r>
            <a:r>
              <a:rPr lang="en-US" sz="1200" b="1" i="1" dirty="0" err="1">
                <a:latin typeface="+mn-lt"/>
              </a:rPr>
              <a:t>e_e</a:t>
            </a:r>
            <a:r>
              <a:rPr lang="en-US" sz="1200" b="1" i="1" dirty="0">
                <a:latin typeface="+mn-lt"/>
              </a:rPr>
              <a:t> 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m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m</a:t>
            </a:r>
            <a:r>
              <a:rPr lang="en-US" sz="1200" b="0" i="1" dirty="0">
                <a:latin typeface="+mn-lt"/>
              </a:rPr>
              <a:t>.</a:t>
            </a:r>
            <a:r>
              <a:rPr lang="en-US" sz="1200" b="1" i="1" dirty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 dirty="0">
                <a:latin typeface="+mn-lt"/>
              </a:rPr>
              <a:t>The first </a:t>
            </a:r>
            <a:r>
              <a:rPr lang="en-US" sz="1200" b="1" i="1" dirty="0">
                <a:latin typeface="+mn-lt"/>
              </a:rPr>
              <a:t>e </a:t>
            </a:r>
            <a:r>
              <a:rPr lang="en-US" sz="1200" b="0" i="1" dirty="0">
                <a:latin typeface="+mn-lt"/>
              </a:rPr>
              <a:t>in the word works with the second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i="1" dirty="0">
                <a:latin typeface="+mn-lt"/>
              </a:rPr>
              <a:t>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To read the new word, point and say each letter</a:t>
            </a:r>
            <a:r>
              <a:rPr lang="en-AU" sz="1200" dirty="0"/>
              <a:t>–</a:t>
            </a:r>
            <a:r>
              <a:rPr lang="en-US" dirty="0">
                <a:latin typeface="+mn-lt"/>
              </a:rPr>
              <a:t>sound correspondence then blend these sounds to read the word.*</a:t>
            </a:r>
            <a:endParaRPr lang="en-AU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Build it: </a:t>
            </a: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Spelling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</a:t>
            </a:r>
            <a:r>
              <a:rPr lang="en-US" b="0" u="none" dirty="0">
                <a:latin typeface="+mn-lt"/>
              </a:rPr>
              <a:t>consonants, </a:t>
            </a:r>
            <a:r>
              <a:rPr lang="en-US" b="0" dirty="0">
                <a:latin typeface="+mn-lt"/>
              </a:rPr>
              <a:t>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word.</a:t>
            </a: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using the letters on the slide.</a:t>
            </a:r>
          </a:p>
          <a:p>
            <a:endParaRPr lang="en-US" b="0" dirty="0">
              <a:latin typeface="+mn-lt"/>
            </a:endParaRPr>
          </a:p>
          <a:p>
            <a:endParaRPr lang="en-US" b="0" i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e_e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letter-sound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b="0" i="1" dirty="0">
                <a:latin typeface="+mn-lt"/>
              </a:rPr>
              <a:t>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i="1" dirty="0">
                <a:latin typeface="+mn-lt"/>
                <a:cs typeface="Arial" panose="020B0604020202020204" pitchFamily="34" charset="0"/>
              </a:rPr>
              <a:t>. </a:t>
            </a:r>
            <a:endParaRPr lang="en-AU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re-reading the first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e_e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 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</a:t>
            </a:r>
            <a:r>
              <a:rPr lang="en-AU" sz="1200" dirty="0"/>
              <a:t>–</a:t>
            </a:r>
            <a:r>
              <a:rPr lang="en-US" dirty="0">
                <a:latin typeface="+mn-lt"/>
              </a:rPr>
              <a:t>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 </a:t>
            </a: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re-reading the first two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e_e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</a:t>
            </a:r>
            <a:r>
              <a:rPr lang="en-AU" sz="1200" dirty="0"/>
              <a:t>–</a:t>
            </a:r>
            <a:r>
              <a:rPr lang="en-US" dirty="0">
                <a:latin typeface="+mn-lt"/>
              </a:rPr>
              <a:t>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 </a:t>
            </a: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AU" dirty="0">
                <a:latin typeface="+mn-lt"/>
              </a:rPr>
              <a:t>Note: explain the use of an upper-case </a:t>
            </a:r>
            <a:r>
              <a:rPr lang="en-AU" b="1" dirty="0">
                <a:latin typeface="+mn-lt"/>
              </a:rPr>
              <a:t>P</a:t>
            </a:r>
            <a:r>
              <a:rPr lang="en-AU" dirty="0">
                <a:latin typeface="+mn-lt"/>
              </a:rPr>
              <a:t> for the name </a:t>
            </a:r>
            <a:r>
              <a:rPr lang="en-AU" b="1" dirty="0">
                <a:latin typeface="+mn-lt"/>
              </a:rPr>
              <a:t>Pete</a:t>
            </a:r>
            <a:r>
              <a:rPr lang="en-AU" dirty="0">
                <a:latin typeface="+mn-lt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word to be written is: </a:t>
            </a:r>
            <a:r>
              <a:rPr lang="en-US" b="1" dirty="0">
                <a:latin typeface="+mn-lt"/>
              </a:rPr>
              <a:t>theme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identifying the long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dirty="0">
                <a:latin typeface="+mn-lt"/>
              </a:rPr>
              <a:t> sound followed by the consonant sound at the end of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segmenting individual sounds, recording the relevant letters as you do so</a:t>
            </a:r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adding the </a:t>
            </a:r>
            <a:r>
              <a:rPr lang="en-US" b="1" dirty="0">
                <a:latin typeface="+mn-lt"/>
              </a:rPr>
              <a:t>e</a:t>
            </a:r>
            <a:r>
              <a:rPr lang="en-US" dirty="0">
                <a:latin typeface="+mn-lt"/>
              </a:rPr>
              <a:t> to the end of the word to complete the split digraph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>
                <a:latin typeface="+mn-lt"/>
              </a:rPr>
              <a:t> saying the individual sounds, blending them together, then saying the complete word.*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Repeat with: </a:t>
            </a:r>
            <a:r>
              <a:rPr lang="en-US" b="1" dirty="0">
                <a:latin typeface="+mn-lt"/>
              </a:rPr>
              <a:t>eve</a:t>
            </a:r>
            <a:r>
              <a:rPr lang="en-US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Pete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>
                <a:latin typeface="+mn-lt"/>
              </a:rPr>
              <a:t>*Use the split finger gesture when pointing to the split digraph. 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313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word to be written is </a:t>
            </a:r>
            <a:r>
              <a:rPr lang="en-US" b="1" dirty="0">
                <a:latin typeface="+mn-lt"/>
              </a:rPr>
              <a:t>meme</a:t>
            </a:r>
            <a:r>
              <a:rPr lang="en-US" b="0" dirty="0">
                <a:latin typeface="+mn-lt"/>
              </a:rPr>
              <a:t>.</a:t>
            </a:r>
            <a:endParaRPr lang="en-AU" b="0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segment the individual sounds and identify the long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dirty="0">
                <a:latin typeface="+mn-lt"/>
              </a:rPr>
              <a:t> </a:t>
            </a:r>
            <a:r>
              <a:rPr lang="en-US" sz="1200" u="none" dirty="0">
                <a:latin typeface="+mn-lt"/>
              </a:rPr>
              <a:t>sound followed by a consonant at the end of the word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add the </a:t>
            </a:r>
            <a:r>
              <a:rPr lang="en-US" b="1" dirty="0">
                <a:latin typeface="+mn-lt"/>
              </a:rPr>
              <a:t>e</a:t>
            </a:r>
            <a:r>
              <a:rPr lang="en-US" dirty="0">
                <a:latin typeface="+mn-lt"/>
              </a:rPr>
              <a:t> to the end of the word to complete the split digraph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 by</a:t>
            </a:r>
            <a:r>
              <a:rPr lang="en-US" dirty="0">
                <a:latin typeface="+mn-lt"/>
              </a:rPr>
              <a:t> saying the individual sounds, blending them together, then saying the complete word.*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Repeat with: </a:t>
            </a:r>
            <a:r>
              <a:rPr lang="en-US" b="1" dirty="0">
                <a:latin typeface="+mn-lt"/>
              </a:rPr>
              <a:t>eve</a:t>
            </a:r>
            <a:r>
              <a:rPr lang="en-US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these</a:t>
            </a:r>
            <a:r>
              <a:rPr lang="en-US" b="0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>
                <a:latin typeface="+mn-lt"/>
              </a:rPr>
              <a:t>*Prompt students to use the split finger gesture when pointing to the split digraph. </a:t>
            </a:r>
          </a:p>
          <a:p>
            <a:endParaRPr lang="en-US" dirty="0">
              <a:latin typeface="+mn-lt"/>
            </a:endParaRP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47457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words, in particular the words with the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split digraph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  <a:p>
            <a:r>
              <a:rPr lang="en-US" dirty="0"/>
              <a:t>Note: Explain the use of upper-case </a:t>
            </a:r>
            <a:r>
              <a:rPr lang="en-US" b="1" dirty="0"/>
              <a:t>E</a:t>
            </a:r>
            <a:r>
              <a:rPr lang="en-US" dirty="0"/>
              <a:t> </a:t>
            </a:r>
            <a:r>
              <a:rPr lang="en-US"/>
              <a:t>for </a:t>
            </a:r>
            <a:r>
              <a:rPr lang="en-US" b="1"/>
              <a:t>Eve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the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split digraph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 do</a:t>
            </a:r>
          </a:p>
          <a:p>
            <a:endParaRPr lang="en-US" dirty="0"/>
          </a:p>
          <a:p>
            <a:r>
              <a:rPr lang="en-US" dirty="0"/>
              <a:t>Sentence dictation</a:t>
            </a:r>
            <a:r>
              <a:rPr lang="en-US" b="0" dirty="0"/>
              <a:t>:</a:t>
            </a:r>
            <a:r>
              <a:rPr lang="en-US" b="1" dirty="0"/>
              <a:t> Eve and I made these hats to put on in the meme.</a:t>
            </a:r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endParaRPr lang="en-US" dirty="0"/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mini-whiteboard or on paper.</a:t>
            </a:r>
          </a:p>
          <a:p>
            <a:endParaRPr lang="en-US" dirty="0"/>
          </a:p>
          <a:p>
            <a:r>
              <a:rPr lang="en-US" dirty="0"/>
              <a:t>Sentence dictation: </a:t>
            </a:r>
            <a:r>
              <a:rPr lang="en-US" b="1" dirty="0"/>
              <a:t>The theme of the game was to be like Pete</a:t>
            </a:r>
            <a:r>
              <a:rPr lang="en-US" b="0" dirty="0"/>
              <a:t>.</a:t>
            </a:r>
          </a:p>
          <a:p>
            <a:endParaRPr lang="en-AU" dirty="0"/>
          </a:p>
          <a:p>
            <a:r>
              <a:rPr lang="en-US" dirty="0"/>
              <a:t>Say the sentence aloud and have students repeat it after you.</a:t>
            </a:r>
          </a:p>
          <a:p>
            <a:endParaRPr lang="en-US" dirty="0"/>
          </a:p>
          <a:p>
            <a:r>
              <a:rPr lang="en-US" dirty="0"/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a high level of support, have them say the sounds they can hear and which letters to write for each word. Record this on the class whiteboard to complete the sentence.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less support, they can write the sentence on their mini-whiteboards or on a piece of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 the following words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on their mini-whiteboards: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Pete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theme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eve*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  <a:p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*Dictate the words, one at a time to the students.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 that has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556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(or letters)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Dictate the words, one at a time to the students: </a:t>
            </a:r>
            <a:r>
              <a:rPr lang="en-US" b="1" dirty="0"/>
              <a:t>Neve</a:t>
            </a:r>
            <a:r>
              <a:rPr lang="en-US" b="0" dirty="0"/>
              <a:t>,</a:t>
            </a:r>
            <a:r>
              <a:rPr lang="en-US" b="1" dirty="0"/>
              <a:t> these</a:t>
            </a:r>
            <a:r>
              <a:rPr lang="en-US" b="0" dirty="0"/>
              <a:t>,</a:t>
            </a:r>
            <a:r>
              <a:rPr lang="en-US" b="1" dirty="0"/>
              <a:t> eve</a:t>
            </a:r>
            <a:r>
              <a:rPr lang="en-US" dirty="0"/>
              <a:t>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u="none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/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Neve said the theme was red things. 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374650" indent="-230505" algn="l">
              <a:spcBef>
                <a:spcPts val="100"/>
              </a:spcBef>
              <a:spcAft>
                <a:spcPts val="400"/>
              </a:spcAft>
            </a:pPr>
            <a:endParaRPr lang="en-US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/w/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when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/ng/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4179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Ask students to read the words by saying each letter–sound correspondence then reading the word fluently while you point to it, for example, /k/, /</a:t>
            </a:r>
            <a:r>
              <a:rPr lang="en-US" dirty="0">
                <a:latin typeface="+mn-lt"/>
                <a:cs typeface="Arial" panose="020B0604020202020204" pitchFamily="34" charset="0"/>
              </a:rPr>
              <a:t>ī</a:t>
            </a:r>
            <a:r>
              <a:rPr lang="en-US" dirty="0">
                <a:latin typeface="+mn-lt"/>
              </a:rPr>
              <a:t>/, /t/, </a:t>
            </a:r>
            <a:r>
              <a:rPr lang="en-US" b="1" dirty="0">
                <a:latin typeface="+mn-lt"/>
              </a:rPr>
              <a:t>kite</a:t>
            </a:r>
            <a:r>
              <a:rPr lang="en-US" dirty="0">
                <a:latin typeface="+mn-lt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  <a:cs typeface="Calibri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923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rope</a:t>
            </a:r>
            <a:r>
              <a:rPr lang="en-US" b="0" dirty="0"/>
              <a:t>,</a:t>
            </a:r>
            <a:r>
              <a:rPr lang="en-US" b="1" dirty="0"/>
              <a:t> shade</a:t>
            </a:r>
            <a:r>
              <a:rPr lang="en-US" b="0" dirty="0"/>
              <a:t>,</a:t>
            </a:r>
            <a:r>
              <a:rPr lang="en-US" b="1" dirty="0"/>
              <a:t> cube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cs typeface="Calibri"/>
            </a:endParaRP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9132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Review the </a:t>
            </a:r>
            <a:r>
              <a:rPr lang="en-AU" b="1" dirty="0">
                <a:cs typeface="Calibri" panose="020F0502020204030204"/>
              </a:rPr>
              <a:t>-es </a:t>
            </a:r>
            <a:r>
              <a:rPr lang="en-AU" b="0" dirty="0">
                <a:cs typeface="Calibri" panose="020F0502020204030204"/>
              </a:rPr>
              <a:t>suffix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dirty="0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/>
              <a:t>-es</a:t>
            </a:r>
            <a:r>
              <a:rPr lang="en-AU" i="0" dirty="0"/>
              <a:t>.</a:t>
            </a:r>
            <a:endParaRPr lang="en-AU" i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Plural, more than one.</a:t>
            </a:r>
            <a:endParaRPr lang="en-AU" i="1" dirty="0"/>
          </a:p>
          <a:p>
            <a:r>
              <a:rPr lang="en-AU" i="0" dirty="0"/>
              <a:t>Ask: </a:t>
            </a:r>
            <a:r>
              <a:rPr lang="en-AU" i="1" dirty="0"/>
              <a:t>When do we use it?</a:t>
            </a:r>
          </a:p>
          <a:p>
            <a:r>
              <a:rPr lang="en-AU" b="0" i="0" dirty="0"/>
              <a:t>Students: </a:t>
            </a:r>
            <a:r>
              <a:rPr lang="en-AU" i="1" dirty="0"/>
              <a:t>When a noun ends in </a:t>
            </a:r>
            <a:r>
              <a:rPr lang="en-AU" b="1" i="1" dirty="0" err="1"/>
              <a:t>sh</a:t>
            </a:r>
            <a:r>
              <a:rPr lang="en-AU" b="0" i="1" dirty="0"/>
              <a:t>,</a:t>
            </a:r>
            <a:r>
              <a:rPr lang="en-AU" b="1" i="1" dirty="0"/>
              <a:t> </a:t>
            </a:r>
            <a:r>
              <a:rPr lang="en-AU" b="1" i="1" dirty="0" err="1"/>
              <a:t>ch</a:t>
            </a:r>
            <a:r>
              <a:rPr lang="en-AU" b="0" i="1" dirty="0"/>
              <a:t>,</a:t>
            </a:r>
            <a:r>
              <a:rPr lang="en-AU" b="1" i="1" dirty="0"/>
              <a:t> x </a:t>
            </a:r>
            <a:r>
              <a:rPr lang="en-AU" i="1" dirty="0"/>
              <a:t>or </a:t>
            </a:r>
            <a:r>
              <a:rPr lang="en-AU" b="1" i="1" dirty="0"/>
              <a:t>ss</a:t>
            </a:r>
            <a:r>
              <a:rPr lang="en-AU" i="1" dirty="0"/>
              <a:t>.</a:t>
            </a: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fox</a:t>
            </a:r>
            <a:r>
              <a:rPr lang="en-AU" i="1" dirty="0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Foxes</a:t>
            </a:r>
            <a:r>
              <a:rPr lang="en-AU" i="1" dirty="0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More than one fox.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 dirty="0">
              <a:cs typeface="Calibri" panose="020F0502020204030204"/>
            </a:endParaRPr>
          </a:p>
          <a:p>
            <a:pPr marR="0" lvl="0" indent="0" fontAlgn="auto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776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first reading the base word then reading it with the </a:t>
            </a:r>
            <a:r>
              <a:rPr lang="en-US" b="1" dirty="0"/>
              <a:t>-es </a:t>
            </a:r>
            <a:r>
              <a:rPr lang="en-US" b="0" dirty="0"/>
              <a:t>suffix,</a:t>
            </a:r>
            <a:r>
              <a:rPr lang="en-US" dirty="0"/>
              <a:t> for example, </a:t>
            </a:r>
            <a:r>
              <a:rPr lang="en-US" b="1" dirty="0"/>
              <a:t>fax</a:t>
            </a:r>
            <a:r>
              <a:rPr lang="en-US" dirty="0"/>
              <a:t>, </a:t>
            </a:r>
            <a:r>
              <a:rPr lang="en-US" b="1" dirty="0"/>
              <a:t>faxes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  <a:r>
              <a:rPr lang="en-US" dirty="0"/>
              <a:t>you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972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dresses</a:t>
            </a:r>
            <a:r>
              <a:rPr lang="en-US" b="0" dirty="0"/>
              <a:t>,</a:t>
            </a:r>
            <a:r>
              <a:rPr lang="en-US" b="1" dirty="0"/>
              <a:t> brushes</a:t>
            </a:r>
            <a:r>
              <a:rPr lang="en-US" b="0" dirty="0"/>
              <a:t>,</a:t>
            </a:r>
            <a:r>
              <a:rPr lang="en-US" b="1" dirty="0"/>
              <a:t> lunches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checking if the word ends in </a:t>
            </a:r>
            <a:r>
              <a:rPr lang="en-AU" b="1" i="1" dirty="0" err="1"/>
              <a:t>sh</a:t>
            </a:r>
            <a:r>
              <a:rPr lang="en-AU" b="0" i="1" dirty="0"/>
              <a:t>,</a:t>
            </a:r>
            <a:r>
              <a:rPr lang="en-AU" b="1" i="1" dirty="0"/>
              <a:t> </a:t>
            </a:r>
            <a:r>
              <a:rPr lang="en-AU" b="1" i="1" dirty="0" err="1"/>
              <a:t>ch</a:t>
            </a:r>
            <a:r>
              <a:rPr lang="en-AU" b="0" i="1" dirty="0"/>
              <a:t>,</a:t>
            </a:r>
            <a:r>
              <a:rPr lang="en-AU" b="1" i="1" dirty="0"/>
              <a:t> x </a:t>
            </a:r>
            <a:r>
              <a:rPr lang="en-AU" i="1" dirty="0"/>
              <a:t>or </a:t>
            </a:r>
            <a:r>
              <a:rPr lang="en-AU" b="1" i="1" dirty="0"/>
              <a:t>ss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-es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choose a student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743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3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6.svg"/><Relationship Id="rId4" Type="http://schemas.openxmlformats.org/officeDocument/2006/relationships/image" Target="../media/image24.sv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file:////Users/ajabongiornonew/ESA%20Design/0_2024%20WIP/LitHub%20Phases%20Templates/Word%20Templates/Links/phase1-lozenge.png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1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1.sv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3.svg"/><Relationship Id="rId11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6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11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4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Phas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A62AF13-18AC-11C8-D463-D6F9F8D2E340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877" y="433617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5F2FC8-96E8-3E39-8AB7-69D19D76A69A}"/>
              </a:ext>
            </a:extLst>
          </p:cNvPr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F0AFE81-23A9-9029-9668-F5D06677AAAB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 hasCustomPrompt="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Review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Explicit teaching</a:t>
            </a:r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8D8BA3-DA8C-B209-7561-FB1462EB63BA}"/>
              </a:ext>
            </a:extLst>
          </p:cNvPr>
          <p:cNvSpPr txBox="1">
            <a:spLocks/>
          </p:cNvSpPr>
          <p:nvPr userDrawn="1"/>
        </p:nvSpPr>
        <p:spPr>
          <a:xfrm>
            <a:off x="4417673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V1.1 © 2024 Commonwealth of Australia, unless otherwise indicated. Creative Commons Attribution 4.0, unless otherwise indicated.</a:t>
            </a:r>
          </a:p>
          <a:p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11"/>
              </a:rPr>
              <a:t>https://www.literacyhub.edu.au/plan-teach-and-assess/lesson-packs/</a:t>
            </a:r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9DE77-392F-4F1D-74EC-6B5715ED3E1B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8F08A1-AFE0-A227-5578-8D0D870A1A68}"/>
              </a:ext>
            </a:extLst>
          </p:cNvPr>
          <p:cNvSpPr txBox="1">
            <a:spLocks/>
          </p:cNvSpPr>
          <p:nvPr userDrawn="1"/>
        </p:nvSpPr>
        <p:spPr>
          <a:xfrm>
            <a:off x="0" y="-148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768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6" y="299356"/>
            <a:ext cx="154503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154503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4CD7C-E952-FC7D-76AD-21B8164D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513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513A01-1B3A-C69B-4249-A669E40E45D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4EC670A8-E892-D382-6846-43B95DA0730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6AD88B-ED19-3991-E6B5-CA75189A443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D14A5E8-BB62-B759-F2ED-88D6ECFBE10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E35E50-84AE-3863-162A-D6EDD3B2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67AC5-4C82-BE09-F68D-1F08CBAC9C10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ADEF793A-DF91-D0A5-C8D5-2645C42C2E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44646F3A-514A-E36A-CF28-60ECCD2C356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272CD8-EEA7-F76B-BF9A-56A8DADEAFF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F14B41-437F-0F8C-C3E9-B623AA593D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099C01-DD91-27EC-FCBC-42565B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FA620FD-F28D-624E-B25C-B66D6BC91461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Glasses outline">
            <a:extLst>
              <a:ext uri="{FF2B5EF4-FFF2-40B4-BE49-F238E27FC236}">
                <a16:creationId xmlns:a16="http://schemas.microsoft.com/office/drawing/2014/main" id="{BF7C3449-8A2D-5541-8956-BAD79DE609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2AA4B2A-AC0D-FB4B-9031-5A954AEB5F8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Pencil outline">
            <a:extLst>
              <a:ext uri="{FF2B5EF4-FFF2-40B4-BE49-F238E27FC236}">
                <a16:creationId xmlns:a16="http://schemas.microsoft.com/office/drawing/2014/main" id="{E87D9DA4-CBF2-4042-941C-6298671D1A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3B212C11-8B36-A342-B007-377815F6B8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Glasses outline">
            <a:extLst>
              <a:ext uri="{FF2B5EF4-FFF2-40B4-BE49-F238E27FC236}">
                <a16:creationId xmlns:a16="http://schemas.microsoft.com/office/drawing/2014/main" id="{38138F31-1A58-8E4E-B4D8-A91B06CB1B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484A7BA6-6F56-BF47-8CE4-7CFD033A3E0F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Teacher outline">
            <a:extLst>
              <a:ext uri="{FF2B5EF4-FFF2-40B4-BE49-F238E27FC236}">
                <a16:creationId xmlns:a16="http://schemas.microsoft.com/office/drawing/2014/main" id="{32751847-2C42-2B45-8DB2-14421FB8C1D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0120" y="248271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B809332F-491D-BEFD-C77A-8ECF6CD7783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E5E33D-6C66-6299-3FB6-1E51EA6B2057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C41C7FA-9854-FCC4-C9E0-B0921A2B5CD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AFCA0D0-F805-7E5F-588A-2759CE34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BEA0AEF-9E96-D24D-99EE-EDD99EA5DAC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Classroom outline">
            <a:extLst>
              <a:ext uri="{FF2B5EF4-FFF2-40B4-BE49-F238E27FC236}">
                <a16:creationId xmlns:a16="http://schemas.microsoft.com/office/drawing/2014/main" id="{AC3DD60F-62FF-B947-B3FD-E811D0D768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40A331FB-8FC8-3DFA-E4D8-F0F0E49BAB7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A041B3-E8DF-ABC8-3888-A44BA7B26E2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84AE00C-1EF5-752E-57A2-F675B7434C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454EE6-2DAB-ED9A-097B-1E1EDB0C8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BD3D0EF-3A5F-C74D-A4AE-57141160AE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 descr="Classroom outline">
            <a:extLst>
              <a:ext uri="{FF2B5EF4-FFF2-40B4-BE49-F238E27FC236}">
                <a16:creationId xmlns:a16="http://schemas.microsoft.com/office/drawing/2014/main" id="{6353CBE6-94B2-E34E-9F69-3EBAD9C3EC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8D5D58A0-553A-6F42-9085-C32566CB4DA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Pencil outline">
            <a:extLst>
              <a:ext uri="{FF2B5EF4-FFF2-40B4-BE49-F238E27FC236}">
                <a16:creationId xmlns:a16="http://schemas.microsoft.com/office/drawing/2014/main" id="{1DA28767-8D33-4547-A0BE-EC70106C045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F24C4F6E-2E4C-EB4F-06EB-F7AFCBEC5B6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49D1F1-7506-54EC-A218-7AE508103A59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7552A43-BED6-40FF-0F6C-2EFBB521FA9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D15C65-1FDA-DDAD-968B-6BE97081D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E58A593-3233-CA42-83B4-1E3E8480DE1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519E285-F3BE-C440-8B3E-952FAE42C11F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Classroom outline">
            <a:extLst>
              <a:ext uri="{FF2B5EF4-FFF2-40B4-BE49-F238E27FC236}">
                <a16:creationId xmlns:a16="http://schemas.microsoft.com/office/drawing/2014/main" id="{6F54825B-D061-554E-8795-C80CCA1FAD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CBCFCB70-0D0D-7040-BD4B-0E8334C29D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3094AF6A-F275-7732-DE63-62213A6321F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448E05-554A-AD83-7900-C91B78E5F63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D1CDC3-B5E4-05AA-5B1D-029E4A9EB8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E4BD24-C25E-528F-CEBD-F74BC3D5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Glasses outline">
            <a:extLst>
              <a:ext uri="{FF2B5EF4-FFF2-40B4-BE49-F238E27FC236}">
                <a16:creationId xmlns:a16="http://schemas.microsoft.com/office/drawing/2014/main" id="{7B6A47EF-7AEA-8F47-9033-51DD6336938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D999D5-27D8-124F-B0E7-5DFB11430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0203D7-C7C6-F07B-7476-116916CEC61A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" name="Graphic 6" descr="School boy outline">
              <a:extLst>
                <a:ext uri="{FF2B5EF4-FFF2-40B4-BE49-F238E27FC236}">
                  <a16:creationId xmlns:a16="http://schemas.microsoft.com/office/drawing/2014/main" id="{8EE2973B-F18C-45C9-6D36-73190E479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6744FEE1-7A7A-A402-66E5-E5308F4F9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57E07F7-3C1E-6FD1-E5B9-C3DF5745A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942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96861E-139E-88C8-4487-75928167868A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06B068-1D23-BD4D-ACAB-27E92EAFB592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CB5B4CA-A3E4-B74C-9C9B-CBF29ED99BF7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25" name="Graphic 24" descr="Circle with left arrow outline">
            <a:extLst>
              <a:ext uri="{FF2B5EF4-FFF2-40B4-BE49-F238E27FC236}">
                <a16:creationId xmlns:a16="http://schemas.microsoft.com/office/drawing/2014/main" id="{56776B7D-161F-574B-9439-5FE4A596D41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B035D68-8555-8A49-A000-F3318FA4038C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B25BEC5-A3E4-3D47-80D6-FD0733B2793A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7761A690-801C-604C-A0A6-C3FC5B2C5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BD874C-A8F4-3C38-C560-F0FFBA14DCB2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C0363C-037E-57E3-6B32-793C09E478D5}"/>
              </a:ext>
            </a:extLst>
          </p:cNvPr>
          <p:cNvSpPr txBox="1"/>
          <p:nvPr userDrawn="1"/>
        </p:nvSpPr>
        <p:spPr>
          <a:xfrm>
            <a:off x="863761" y="5149442"/>
            <a:ext cx="642556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D96DE2E-467F-DB13-6D2D-ABBD15003F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35E6C16-8630-1240-88BA-C5AD01E074D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634BAB07-2598-0A46-8903-42D5B0FDE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AFEFFD5A-F622-01CC-ADD2-3D42B0BD7B5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29BCFF-6954-16B0-6EC7-423753599A55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A913DC-F5FA-20EB-F879-BADFAF46CDA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30DB1B7-7C3C-4EFC-9141-19161A66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6583BE1-7142-824A-9625-7EE9B02E750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162712-CF78-184C-ADF3-A170208E156F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81854920-148A-8B4B-950D-80BAD1415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1166EE25-51DE-4644-8607-53926AEE7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913F080-7A1B-1A65-4F78-231D49562B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4CDB18-8DDC-BF7F-EA68-7B6BA0DF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E39F883-86E9-08E4-BAD6-53CD1731DD4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B46494-9C86-538F-0C65-B6227BF48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8C69906-2403-847A-EB78-1B27700E3A8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3409AEEB-39B8-E0C3-01C1-6DE44E1144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9732B46-8B53-F47B-9C12-7F510BD43E2B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92AF79-35B3-2C84-3DB3-156A7E18124F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AEA6AF-766E-4DD9-9B0B-8F8B44FE67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C5CA7B5-C6EC-1B43-E9FB-79188358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EE6BAC-E4E4-A0A3-419F-14C4F5E522C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87AE82-C1C7-976F-9337-E88FD715D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 You do + 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838399" y="308539"/>
            <a:ext cx="876718" cy="645960"/>
          </a:xfrm>
          <a:prstGeom prst="roundRect">
            <a:avLst/>
          </a:prstGeom>
          <a:solidFill>
            <a:srgbClr val="D6E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B9CB94-1515-2F0F-AF4B-693FC65B6D67}"/>
              </a:ext>
            </a:extLst>
          </p:cNvPr>
          <p:cNvGrpSpPr/>
          <p:nvPr userDrawn="1"/>
        </p:nvGrpSpPr>
        <p:grpSpPr>
          <a:xfrm>
            <a:off x="10840069" y="277860"/>
            <a:ext cx="876718" cy="655143"/>
            <a:chOff x="10048357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C913728-1AAA-EA4C-8FDD-2DF1F86C4A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6E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Glasses outline">
              <a:extLst>
                <a:ext uri="{FF2B5EF4-FFF2-40B4-BE49-F238E27FC236}">
                  <a16:creationId xmlns:a16="http://schemas.microsoft.com/office/drawing/2014/main" id="{C00DD916-DAEB-EE45-8E7F-C401A95410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7C45D7E-0E7B-6C9F-B5C7-CBBA222972E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D20C86C-E527-D8A1-9743-87C77842AE3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F508E9-14F4-54D7-57DE-B38CA85A7CE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0F66F9-76C5-1BF7-5193-2A9C790608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phic 13" descr="Users outline">
            <a:extLst>
              <a:ext uri="{FF2B5EF4-FFF2-40B4-BE49-F238E27FC236}">
                <a16:creationId xmlns:a16="http://schemas.microsoft.com/office/drawing/2014/main" id="{17C2B802-ECC8-F42C-0E82-AC08AE1E5B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32282" y="277860"/>
            <a:ext cx="688952" cy="68895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C90AA-3CF5-3F44-2FD4-C58F9BB56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417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Pen  + chin 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EECF2B12-0262-0C1F-05BF-98E9F9E29D24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75805E-A81C-5556-5B96-F2450E5D1E0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7AF68F-66F1-B5C5-F7F9-4A0D680752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31AD139-8D21-7418-7B06-2CBA178C2A6E}"/>
              </a:ext>
            </a:extLst>
          </p:cNvPr>
          <p:cNvGrpSpPr/>
          <p:nvPr userDrawn="1"/>
        </p:nvGrpSpPr>
        <p:grpSpPr>
          <a:xfrm>
            <a:off x="11082213" y="278123"/>
            <a:ext cx="876718" cy="659100"/>
            <a:chOff x="11029911" y="284693"/>
            <a:chExt cx="876718" cy="6591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FFA6D25B-A06E-E14F-DFC5-4BB580AB4E4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B7A6F4-931D-5E6B-578E-887DC5F506A0}"/>
                </a:ext>
              </a:extLst>
            </p:cNvPr>
            <p:cNvGrpSpPr/>
            <p:nvPr userDrawn="1"/>
          </p:nvGrpSpPr>
          <p:grpSpPr>
            <a:xfrm>
              <a:off x="11184229" y="284693"/>
              <a:ext cx="564546" cy="659100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12" name="Graphic 11" descr="School boy outline">
                <a:extLst>
                  <a:ext uri="{FF2B5EF4-FFF2-40B4-BE49-F238E27FC236}">
                    <a16:creationId xmlns:a16="http://schemas.microsoft.com/office/drawing/2014/main" id="{BC40155D-F52D-3771-9ADF-ED0859B496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13" name="Graphic 12" descr="Blackboard with solid fill">
                <a:extLst>
                  <a:ext uri="{FF2B5EF4-FFF2-40B4-BE49-F238E27FC236}">
                    <a16:creationId xmlns:a16="http://schemas.microsoft.com/office/drawing/2014/main" id="{BC64474B-BFD7-3CCC-5277-4A3115648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EBFBA7-60CF-C952-DAAA-CED56DF7E4EF}"/>
              </a:ext>
            </a:extLst>
          </p:cNvPr>
          <p:cNvGrpSpPr/>
          <p:nvPr userDrawn="1"/>
        </p:nvGrpSpPr>
        <p:grpSpPr>
          <a:xfrm>
            <a:off x="10051177" y="299356"/>
            <a:ext cx="876718" cy="645960"/>
            <a:chOff x="11029911" y="291263"/>
            <a:chExt cx="876718" cy="645960"/>
          </a:xfrm>
        </p:grpSpPr>
        <p:sp>
          <p:nvSpPr>
            <p:cNvPr id="15" name="Rounded Rectangle 31">
              <a:extLst>
                <a:ext uri="{FF2B5EF4-FFF2-40B4-BE49-F238E27FC236}">
                  <a16:creationId xmlns:a16="http://schemas.microsoft.com/office/drawing/2014/main" id="{EC1A7BEF-6B4F-0DF1-5BF6-BE118F75204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Pencil outline">
              <a:extLst>
                <a:ext uri="{FF2B5EF4-FFF2-40B4-BE49-F238E27FC236}">
                  <a16:creationId xmlns:a16="http://schemas.microsoft.com/office/drawing/2014/main" id="{4D8017AE-5BD6-CD7A-EFF1-986AF73578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8" name="Rounded Rectangle 28">
            <a:extLst>
              <a:ext uri="{FF2B5EF4-FFF2-40B4-BE49-F238E27FC236}">
                <a16:creationId xmlns:a16="http://schemas.microsoft.com/office/drawing/2014/main" id="{98C803E7-56DA-F26E-521F-C1112DF359C5}"/>
              </a:ext>
            </a:extLst>
          </p:cNvPr>
          <p:cNvSpPr/>
          <p:nvPr userDrawn="1"/>
        </p:nvSpPr>
        <p:spPr>
          <a:xfrm>
            <a:off x="9020141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862B0E-D499-B639-C8E5-7FEB0FB5D2C2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114199" y="263219"/>
            <a:ext cx="688908" cy="6889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1E37D8C-9C1D-8DA5-FE10-C055BB84B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20131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A62AF13-18AC-11C8-D463-D6F9F8D2E340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5F2FC8-96E8-3E39-8AB7-69D19D76A69A}"/>
              </a:ext>
            </a:extLst>
          </p:cNvPr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F0AFE81-23A9-9029-9668-F5D06677AAAB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8D8BA3-DA8C-B209-7561-FB1462EB63BA}"/>
              </a:ext>
            </a:extLst>
          </p:cNvPr>
          <p:cNvSpPr txBox="1">
            <a:spLocks/>
          </p:cNvSpPr>
          <p:nvPr userDrawn="1"/>
        </p:nvSpPr>
        <p:spPr>
          <a:xfrm>
            <a:off x="4417673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V1.0 © 2025 Commonwealth of Australia, unless otherwise indicated. Creative Commons Attribution 4.0, unless otherwise indicated.</a:t>
            </a:r>
          </a:p>
          <a:p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11"/>
              </a:rPr>
              <a:t>https://www.literacyhub.edu.au/plan-teach-and-assess/lesson-packs/</a:t>
            </a:r>
            <a:r>
              <a:rPr lang="en-AU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9DE77-392F-4F1D-74EC-6B5715ED3E1B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0E78025-9333-D010-C131-1935971C00AB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5ABFBAB5-29A4-4383-7D0E-0F5665A0855C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6B7A3DCD-9838-EF00-93C1-69DC46FC3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625" y="-143510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EC3F868-3728-3FD3-AA83-57C5399411A9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374978" y="3005621"/>
            <a:ext cx="5300385" cy="498249"/>
          </a:xfrm>
          <a:ln>
            <a:solidFill>
              <a:srgbClr val="D9ECE5"/>
            </a:solidFill>
          </a:ln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SSP lesson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9578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uffix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6" y="299356"/>
            <a:ext cx="259745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25974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4CD7C-E952-FC7D-76AD-21B8164D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1785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D05A336-35DC-8F4E-AC53-3713C46682E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Pencil outline">
            <a:extLst>
              <a:ext uri="{FF2B5EF4-FFF2-40B4-BE49-F238E27FC236}">
                <a16:creationId xmlns:a16="http://schemas.microsoft.com/office/drawing/2014/main" id="{321C30D1-808F-6B43-A3E8-8A767EAA12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B40547-4E13-5DF7-7AAF-02E0D3744C5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197AF118-DBA4-A3EB-622B-E8F2A4AA262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8F8CA6-D1A9-2446-3BD9-1873F8F3836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9DEAFE-767C-29EC-9991-D5F4A2F8AF5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5EB3D0-DBC0-FA15-A537-6B4808BFB4A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713BFBB-EEA3-F56A-59BF-8DEC2794643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 descr="Teacher outline">
              <a:extLst>
                <a:ext uri="{FF2B5EF4-FFF2-40B4-BE49-F238E27FC236}">
                  <a16:creationId xmlns:a16="http://schemas.microsoft.com/office/drawing/2014/main" id="{042C958E-E2EE-8E45-A559-FFA79596D8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9D674F0-FCB9-A7D1-49F8-DBA4713B0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7080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59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775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7095F37-309C-4A7E-746D-E1B448DCF05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7CC2C9-A0FD-739C-AAF3-42CC016A3CE7}"/>
              </a:ext>
            </a:extLst>
          </p:cNvPr>
          <p:cNvSpPr txBox="1">
            <a:spLocks/>
          </p:cNvSpPr>
          <p:nvPr userDrawn="1"/>
        </p:nvSpPr>
        <p:spPr>
          <a:xfrm>
            <a:off x="902913" y="729083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Learning intention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435E6D-EFCB-31E8-86C7-937DA80B5E27}"/>
              </a:ext>
            </a:extLst>
          </p:cNvPr>
          <p:cNvSpPr txBox="1">
            <a:spLocks/>
          </p:cNvSpPr>
          <p:nvPr userDrawn="1"/>
        </p:nvSpPr>
        <p:spPr>
          <a:xfrm>
            <a:off x="902913" y="2767099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Success criteria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AC510C-1C31-6705-F4B1-1F557A17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6418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6A7D79B-5ED2-4DA9-8B5E-9000E62CC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5535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DE0C75-1268-EE42-B6A0-47D4E9E22A0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F47755-45BA-F94F-888A-6C6A5B4A7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2C1BD23-6C65-664F-B673-781A4969ACC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16E27DB-4ED6-B8A3-A625-37FE6DA794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nemic awarenss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541829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541829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EA5F4-2938-3C63-E1B9-C6E5CD78C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99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+ Pen + chin -it 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C634268-D7B7-864C-A9C6-1F8B6676F6A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462D92-B7AF-4F49-B8B2-A6B877CE1146}"/>
              </a:ext>
            </a:extLst>
          </p:cNvPr>
          <p:cNvGrpSpPr/>
          <p:nvPr userDrawn="1"/>
        </p:nvGrpSpPr>
        <p:grpSpPr>
          <a:xfrm>
            <a:off x="10242468" y="291263"/>
            <a:ext cx="1664161" cy="645960"/>
            <a:chOff x="10242468" y="291263"/>
            <a:chExt cx="1664161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A0B385D-421E-2248-9045-D3D355F54DC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Pencil outline">
              <a:extLst>
                <a:ext uri="{FF2B5EF4-FFF2-40B4-BE49-F238E27FC236}">
                  <a16:creationId xmlns:a16="http://schemas.microsoft.com/office/drawing/2014/main" id="{D71A9EF9-92BB-5A48-8B4F-BE64BBEB9D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42468" y="369233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783E99CF-0161-F6FF-3B88-939ECA9AAD8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B3410A-DF97-6ACD-0F11-F5808E7A2958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5256907C-47C4-0678-DC54-8074EAD1965D}"/>
              </a:ext>
            </a:extLst>
          </p:cNvPr>
          <p:cNvSpPr/>
          <p:nvPr userDrawn="1"/>
        </p:nvSpPr>
        <p:spPr>
          <a:xfrm>
            <a:off x="9066803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4A81A6-71CA-11BE-A691-1D98C5F189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66859" y="277882"/>
            <a:ext cx="688908" cy="68890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675E2A9-56F9-1CBB-B682-7689B36ED223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8" name="Graphic 7" descr="School boy outline">
              <a:extLst>
                <a:ext uri="{FF2B5EF4-FFF2-40B4-BE49-F238E27FC236}">
                  <a16:creationId xmlns:a16="http://schemas.microsoft.com/office/drawing/2014/main" id="{A0343B6A-FB84-4616-6D55-B885E94855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578529E2-59D5-8A00-F24C-8D79F87F6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910AB6-A8CF-373A-9AE2-15EA9E359BF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1691FC6-E1A9-377B-623E-53CBB2B43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910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1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AF10128-BAFB-87E7-2015-8F5D8AB73DAF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70098DD-D190-37AC-C14B-2D64441A3AF9}"/>
              </a:ext>
            </a:extLst>
          </p:cNvPr>
          <p:cNvSpPr txBox="1">
            <a:spLocks/>
          </p:cNvSpPr>
          <p:nvPr userDrawn="1"/>
        </p:nvSpPr>
        <p:spPr>
          <a:xfrm>
            <a:off x="1753308" y="794889"/>
            <a:ext cx="6220243" cy="215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>
                <a:latin typeface="+mn-lt"/>
              </a:rPr>
              <a:t>End of review</a:t>
            </a:r>
            <a:endParaRPr lang="en-AU" sz="7200" b="1">
              <a:latin typeface="+mn-lt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C33377E3-5150-6B38-5D1A-C4FCC7F15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419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469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nemic awarenss 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3" descr="Teacher outline">
            <a:extLst>
              <a:ext uri="{FF2B5EF4-FFF2-40B4-BE49-F238E27FC236}">
                <a16:creationId xmlns:a16="http://schemas.microsoft.com/office/drawing/2014/main" id="{62CA635C-8D17-4FBC-C525-6DD104E5D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379272-7976-CE52-76AC-4DF8A1D0C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235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ss We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EAED6493-0C40-2285-338C-0EDD41FF6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B8DED21-02D7-ACBB-F422-B15FFD06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988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49" r:id="rId2"/>
    <p:sldLayoutId id="2147483672" r:id="rId3"/>
    <p:sldLayoutId id="2147483690" r:id="rId4"/>
    <p:sldLayoutId id="2147483711" r:id="rId5"/>
    <p:sldLayoutId id="2147483707" r:id="rId6"/>
    <p:sldLayoutId id="2147483710" r:id="rId7"/>
    <p:sldLayoutId id="2147483708" r:id="rId8"/>
    <p:sldLayoutId id="2147483709" r:id="rId9"/>
    <p:sldLayoutId id="2147483712" r:id="rId10"/>
    <p:sldLayoutId id="2147483691" r:id="rId11"/>
    <p:sldLayoutId id="2147483700" r:id="rId12"/>
    <p:sldLayoutId id="2147483701" r:id="rId13"/>
    <p:sldLayoutId id="2147483704" r:id="rId14"/>
    <p:sldLayoutId id="2147483697" r:id="rId15"/>
    <p:sldLayoutId id="2147483699" r:id="rId16"/>
    <p:sldLayoutId id="2147483702" r:id="rId17"/>
    <p:sldLayoutId id="2147483703" r:id="rId18"/>
    <p:sldLayoutId id="2147483705" r:id="rId19"/>
    <p:sldLayoutId id="2147483698" r:id="rId20"/>
    <p:sldLayoutId id="2147483695" r:id="rId21"/>
    <p:sldLayoutId id="2147483692" r:id="rId22"/>
    <p:sldLayoutId id="2147483693" r:id="rId23"/>
    <p:sldLayoutId id="2147483694" r:id="rId24"/>
    <p:sldLayoutId id="2147483713" r:id="rId25"/>
    <p:sldLayoutId id="2147483714" r:id="rId26"/>
    <p:sldLayoutId id="2147483715" r:id="rId27"/>
    <p:sldLayoutId id="2147483716" r:id="rId28"/>
    <p:sldLayoutId id="2147483717" r:id="rId29"/>
    <p:sldLayoutId id="2147483718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3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7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26.sv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8.xml"/><Relationship Id="rId6" Type="http://schemas.openxmlformats.org/officeDocument/2006/relationships/image" Target="../media/image25.png"/><Relationship Id="rId11" Type="http://schemas.openxmlformats.org/officeDocument/2006/relationships/image" Target="../media/image31.svg"/><Relationship Id="rId5" Type="http://schemas.openxmlformats.org/officeDocument/2006/relationships/image" Target="../media/image11.svg"/><Relationship Id="rId10" Type="http://schemas.openxmlformats.org/officeDocument/2006/relationships/image" Target="../media/image30.png"/><Relationship Id="rId4" Type="http://schemas.openxmlformats.org/officeDocument/2006/relationships/image" Target="../media/image10.png"/><Relationship Id="rId9" Type="http://schemas.openxmlformats.org/officeDocument/2006/relationships/image" Target="../media/image4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9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5440D78-4325-47F9-CB17-002B94839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0461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 Start of presentation, </a:t>
            </a:r>
            <a:r>
              <a:rPr lang="en-AU" sz="800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a_e</a:t>
            </a:r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says /ā/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15DA30-D37D-29E6-731E-E8FDAB2E58B2}"/>
              </a:ext>
            </a:extLst>
          </p:cNvPr>
          <p:cNvSpPr txBox="1"/>
          <p:nvPr/>
        </p:nvSpPr>
        <p:spPr>
          <a:xfrm>
            <a:off x="586519" y="2902334"/>
            <a:ext cx="51349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 err="1"/>
              <a:t>wh</a:t>
            </a:r>
            <a:r>
              <a:rPr lang="en-GB" sz="3200" dirty="0"/>
              <a:t>   ng   </a:t>
            </a:r>
            <a:r>
              <a:rPr lang="en-GB" sz="3200" dirty="0" err="1"/>
              <a:t>a_e</a:t>
            </a:r>
            <a:r>
              <a:rPr lang="en-GB" sz="3200" dirty="0"/>
              <a:t>   </a:t>
            </a:r>
            <a:r>
              <a:rPr lang="en-GB" sz="3200" dirty="0" err="1"/>
              <a:t>i_e</a:t>
            </a:r>
            <a:r>
              <a:rPr lang="en-GB" sz="3200" dirty="0"/>
              <a:t>   </a:t>
            </a:r>
            <a:r>
              <a:rPr lang="en-GB" sz="3200" dirty="0" err="1"/>
              <a:t>o_e</a:t>
            </a:r>
            <a:r>
              <a:rPr lang="en-GB" sz="3200" dirty="0"/>
              <a:t>   </a:t>
            </a:r>
            <a:r>
              <a:rPr lang="en-GB" sz="3200" dirty="0" err="1"/>
              <a:t>u_e</a:t>
            </a:r>
            <a:endParaRPr lang="en-GB" sz="3200" dirty="0"/>
          </a:p>
          <a:p>
            <a:pPr algn="ctr"/>
            <a:r>
              <a:rPr lang="en-GB" sz="3200" dirty="0"/>
              <a:t>-es suffix</a:t>
            </a:r>
          </a:p>
          <a:p>
            <a:pPr algn="ctr"/>
            <a:r>
              <a:rPr lang="en-GB" sz="3200" dirty="0"/>
              <a:t>who   write   were   school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BAA1D3-8D6B-8CED-C39D-841F6E930A5D}"/>
              </a:ext>
            </a:extLst>
          </p:cNvPr>
          <p:cNvSpPr txBox="1"/>
          <p:nvPr/>
        </p:nvSpPr>
        <p:spPr>
          <a:xfrm>
            <a:off x="7290179" y="2922895"/>
            <a:ext cx="346880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3200" dirty="0">
                <a:ea typeface="Calibri"/>
                <a:cs typeface="Calibri"/>
              </a:rPr>
              <a:t>SSP lesson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7B9F46-6725-FB63-9286-BA48C41281D4}"/>
              </a:ext>
            </a:extLst>
          </p:cNvPr>
          <p:cNvSpPr txBox="1"/>
          <p:nvPr/>
        </p:nvSpPr>
        <p:spPr>
          <a:xfrm>
            <a:off x="6088006" y="3503870"/>
            <a:ext cx="58743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/>
              <a:t>e_e</a:t>
            </a:r>
            <a:r>
              <a:rPr lang="en-AU" sz="4000" b="1" dirty="0"/>
              <a:t> says /ē/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716" y="-537083"/>
            <a:ext cx="3429000" cy="390779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10 Review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C2A57C-C3CB-6FD0-0FE9-BE242E7D3747}"/>
              </a:ext>
            </a:extLst>
          </p:cNvPr>
          <p:cNvSpPr txBox="1">
            <a:spLocks/>
          </p:cNvSpPr>
          <p:nvPr/>
        </p:nvSpPr>
        <p:spPr>
          <a:xfrm>
            <a:off x="263716" y="2828835"/>
            <a:ext cx="12192000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write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who  </a:t>
            </a: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were  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school</a:t>
            </a:r>
            <a:endParaRPr kumimoji="0" lang="en-AU" sz="8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473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125CFC-0EDB-BA28-8404-FDAA7C843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" y="-598043"/>
            <a:ext cx="3672840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11 Review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5C4F91-97A8-F760-0C27-9F60BEA61E22}"/>
              </a:ext>
            </a:extLst>
          </p:cNvPr>
          <p:cNvSpPr txBox="1">
            <a:spLocks/>
          </p:cNvSpPr>
          <p:nvPr/>
        </p:nvSpPr>
        <p:spPr>
          <a:xfrm>
            <a:off x="548639" y="1513091"/>
            <a:ext cx="10149841" cy="452431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When I go to school, I will write that it was five kids who made the cube.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426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5FF17-9682-A496-7A76-687111D4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68" y="-500507"/>
            <a:ext cx="1880616" cy="35420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12 Review </a:t>
            </a:r>
          </a:p>
        </p:txBody>
      </p:sp>
      <p:pic>
        <p:nvPicPr>
          <p:cNvPr id="6" name="Graphic 5" descr="pencil">
            <a:extLst>
              <a:ext uri="{FF2B5EF4-FFF2-40B4-BE49-F238E27FC236}">
                <a16:creationId xmlns:a16="http://schemas.microsoft.com/office/drawing/2014/main" id="{D775F1E7-8CC5-8B66-47A7-2CD8EAE0E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2576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AD606E-DF86-FCA7-3A1F-4522F5256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13 End of review, start of lesson</a:t>
            </a:r>
          </a:p>
        </p:txBody>
      </p:sp>
    </p:spTree>
    <p:extLst>
      <p:ext uri="{BB962C8B-B14F-4D97-AF65-F5344CB8AC3E}">
        <p14:creationId xmlns:p14="http://schemas.microsoft.com/office/powerpoint/2010/main" val="232615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B829B69-AB60-258E-2520-359A32603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14 Learning intention and success criteria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C7DC5-5D29-01F7-1419-6FDDC99C138A}"/>
              </a:ext>
            </a:extLst>
          </p:cNvPr>
          <p:cNvSpPr txBox="1"/>
          <p:nvPr/>
        </p:nvSpPr>
        <p:spPr>
          <a:xfrm>
            <a:off x="984801" y="1542195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3F8C68-216C-E1B2-6E53-725B78040A57}"/>
              </a:ext>
            </a:extLst>
          </p:cNvPr>
          <p:cNvSpPr txBox="1"/>
          <p:nvPr/>
        </p:nvSpPr>
        <p:spPr>
          <a:xfrm>
            <a:off x="984801" y="3604443"/>
            <a:ext cx="90382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say the sound for the </a:t>
            </a:r>
            <a:r>
              <a:rPr lang="en-GB" sz="3000" dirty="0" err="1"/>
              <a:t>e_e</a:t>
            </a:r>
            <a:r>
              <a:rPr lang="en-GB" sz="3000" dirty="0"/>
              <a:t> split digraph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read words with the </a:t>
            </a:r>
            <a:r>
              <a:rPr lang="en-GB" sz="3000" dirty="0" err="1"/>
              <a:t>e_e</a:t>
            </a:r>
            <a:r>
              <a:rPr lang="en-GB" sz="3000" dirty="0"/>
              <a:t> split digraph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spell words with the </a:t>
            </a:r>
            <a:r>
              <a:rPr lang="en-GB" sz="3000" dirty="0" err="1"/>
              <a:t>e_e</a:t>
            </a:r>
            <a:r>
              <a:rPr lang="en-GB" sz="3000" dirty="0"/>
              <a:t> split digraph.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110D1-E2FB-E0E4-AC4D-F7D5F8C31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15 I 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2CDEAD-34D8-851C-0DD9-432C29C48EBF}"/>
              </a:ext>
            </a:extLst>
          </p:cNvPr>
          <p:cNvSpPr txBox="1">
            <a:spLocks/>
          </p:cNvSpPr>
          <p:nvPr/>
        </p:nvSpPr>
        <p:spPr>
          <a:xfrm>
            <a:off x="0" y="2781807"/>
            <a:ext cx="12192000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r>
              <a:rPr lang="en-US" sz="12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r>
              <a:rPr lang="en-US" sz="12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endParaRPr lang="en-AU" sz="120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200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C0A7-4031-9FFD-21A8-8C3DB6CA1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16 We do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6BF7EC9-5C61-53B3-5F82-0319D72E28DE}"/>
              </a:ext>
            </a:extLst>
          </p:cNvPr>
          <p:cNvSpPr txBox="1">
            <a:spLocks/>
          </p:cNvSpPr>
          <p:nvPr/>
        </p:nvSpPr>
        <p:spPr>
          <a:xfrm>
            <a:off x="0" y="2781807"/>
            <a:ext cx="12192000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r>
              <a:rPr lang="en-US" sz="12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r>
              <a:rPr lang="en-US" sz="12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2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endParaRPr lang="en-AU" sz="120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666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17 I do</a:t>
            </a:r>
          </a:p>
        </p:txBody>
      </p:sp>
      <p:grpSp>
        <p:nvGrpSpPr>
          <p:cNvPr id="3" name="Group 2" descr="meme">
            <a:extLst>
              <a:ext uri="{FF2B5EF4-FFF2-40B4-BE49-F238E27FC236}">
                <a16:creationId xmlns:a16="http://schemas.microsoft.com/office/drawing/2014/main" id="{8E59219E-F04C-E3C9-9557-E253476E8FFB}"/>
              </a:ext>
            </a:extLst>
          </p:cNvPr>
          <p:cNvGrpSpPr/>
          <p:nvPr/>
        </p:nvGrpSpPr>
        <p:grpSpPr>
          <a:xfrm>
            <a:off x="288758" y="2835413"/>
            <a:ext cx="12515306" cy="1552347"/>
            <a:chOff x="288758" y="2835413"/>
            <a:chExt cx="12515306" cy="1552347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3DF6EA4C-16F9-1DA3-66C2-A6F59341066F}"/>
                </a:ext>
              </a:extLst>
            </p:cNvPr>
            <p:cNvSpPr txBox="1">
              <a:spLocks/>
            </p:cNvSpPr>
            <p:nvPr/>
          </p:nvSpPr>
          <p:spPr>
            <a:xfrm>
              <a:off x="288758" y="2910432"/>
              <a:ext cx="12515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meme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FB53032-61DB-F976-0804-6CD03E25000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671" y="4149015"/>
              <a:ext cx="950258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D0A8BFCC-2641-D1C4-3FA4-C56B84C105D5}"/>
                </a:ext>
              </a:extLst>
            </p:cNvPr>
            <p:cNvSpPr/>
            <p:nvPr/>
          </p:nvSpPr>
          <p:spPr>
            <a:xfrm>
              <a:off x="1884455" y="2835413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 I do</a:t>
            </a:r>
          </a:p>
        </p:txBody>
      </p:sp>
      <p:grpSp>
        <p:nvGrpSpPr>
          <p:cNvPr id="12" name="Group 11" descr="meme, eve">
            <a:extLst>
              <a:ext uri="{FF2B5EF4-FFF2-40B4-BE49-F238E27FC236}">
                <a16:creationId xmlns:a16="http://schemas.microsoft.com/office/drawing/2014/main" id="{0534CA5A-896C-0984-C290-805A99A29006}"/>
              </a:ext>
            </a:extLst>
          </p:cNvPr>
          <p:cNvGrpSpPr/>
          <p:nvPr/>
        </p:nvGrpSpPr>
        <p:grpSpPr>
          <a:xfrm>
            <a:off x="288758" y="2787492"/>
            <a:ext cx="12515306" cy="1600268"/>
            <a:chOff x="288758" y="2787492"/>
            <a:chExt cx="12515306" cy="1600268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1BB452DE-2EA9-8EF6-33F4-706260649F43}"/>
                </a:ext>
              </a:extLst>
            </p:cNvPr>
            <p:cNvSpPr txBox="1">
              <a:spLocks/>
            </p:cNvSpPr>
            <p:nvPr/>
          </p:nvSpPr>
          <p:spPr>
            <a:xfrm>
              <a:off x="288758" y="2910432"/>
              <a:ext cx="12515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meme   eve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EB6239C5-A4EA-98D4-0F26-7B3360E75382}"/>
                </a:ext>
              </a:extLst>
            </p:cNvPr>
            <p:cNvSpPr/>
            <p:nvPr/>
          </p:nvSpPr>
          <p:spPr>
            <a:xfrm>
              <a:off x="5141185" y="2787492"/>
              <a:ext cx="1273347" cy="1036762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FBA99D-12DC-4965-34B5-C69765CC6075}"/>
                </a:ext>
              </a:extLst>
            </p:cNvPr>
            <p:cNvCxnSpPr>
              <a:cxnSpLocks/>
            </p:cNvCxnSpPr>
            <p:nvPr/>
          </p:nvCxnSpPr>
          <p:spPr>
            <a:xfrm>
              <a:off x="2115671" y="4149015"/>
              <a:ext cx="950258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065FEDB2-E885-641C-5A34-08703D23F09B}"/>
                </a:ext>
              </a:extLst>
            </p:cNvPr>
            <p:cNvSpPr/>
            <p:nvPr/>
          </p:nvSpPr>
          <p:spPr>
            <a:xfrm>
              <a:off x="1884455" y="2835413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91A8047-24B2-A6CD-86C8-F11F1A1996FD}"/>
                </a:ext>
              </a:extLst>
            </p:cNvPr>
            <p:cNvCxnSpPr>
              <a:cxnSpLocks/>
            </p:cNvCxnSpPr>
            <p:nvPr/>
          </p:nvCxnSpPr>
          <p:spPr>
            <a:xfrm>
              <a:off x="5504361" y="4156336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C59521-D14F-BA08-6E19-26F53599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19 I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17" name="Group 16" descr="meme, eve, theme">
            <a:extLst>
              <a:ext uri="{FF2B5EF4-FFF2-40B4-BE49-F238E27FC236}">
                <a16:creationId xmlns:a16="http://schemas.microsoft.com/office/drawing/2014/main" id="{AF37A3F3-EEEF-A829-B6C2-5CDF4136A2FF}"/>
              </a:ext>
            </a:extLst>
          </p:cNvPr>
          <p:cNvGrpSpPr/>
          <p:nvPr/>
        </p:nvGrpSpPr>
        <p:grpSpPr>
          <a:xfrm>
            <a:off x="288758" y="2726044"/>
            <a:ext cx="12515306" cy="1661716"/>
            <a:chOff x="288758" y="2726044"/>
            <a:chExt cx="12515306" cy="1661716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0E4A65BA-C27C-EB29-3F06-24A7E7B0F941}"/>
                </a:ext>
              </a:extLst>
            </p:cNvPr>
            <p:cNvSpPr txBox="1">
              <a:spLocks/>
            </p:cNvSpPr>
            <p:nvPr/>
          </p:nvSpPr>
          <p:spPr>
            <a:xfrm>
              <a:off x="288758" y="2910432"/>
              <a:ext cx="12515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meme   eve   theme  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id="{93FEAFFB-BB2D-4F96-F405-6543FA69A638}"/>
                </a:ext>
              </a:extLst>
            </p:cNvPr>
            <p:cNvSpPr/>
            <p:nvPr/>
          </p:nvSpPr>
          <p:spPr>
            <a:xfrm>
              <a:off x="5141185" y="2787492"/>
              <a:ext cx="1273347" cy="1036762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FB14E7BF-852C-1AC3-431C-AABAAF2D99DB}"/>
                </a:ext>
              </a:extLst>
            </p:cNvPr>
            <p:cNvSpPr/>
            <p:nvPr/>
          </p:nvSpPr>
          <p:spPr>
            <a:xfrm>
              <a:off x="8892630" y="2726044"/>
              <a:ext cx="1622970" cy="1136795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A24024B-8E04-63BB-3E9F-25DF718624F1}"/>
                </a:ext>
              </a:extLst>
            </p:cNvPr>
            <p:cNvCxnSpPr>
              <a:cxnSpLocks/>
            </p:cNvCxnSpPr>
            <p:nvPr/>
          </p:nvCxnSpPr>
          <p:spPr>
            <a:xfrm>
              <a:off x="2115671" y="4149015"/>
              <a:ext cx="950258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99CB297-158E-6E5F-9E07-1A9FA61EFFBA}"/>
                </a:ext>
              </a:extLst>
            </p:cNvPr>
            <p:cNvCxnSpPr>
              <a:cxnSpLocks/>
            </p:cNvCxnSpPr>
            <p:nvPr/>
          </p:nvCxnSpPr>
          <p:spPr>
            <a:xfrm>
              <a:off x="9126071" y="4149015"/>
              <a:ext cx="968188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BBBC7ED6-104C-C840-CA91-E69211FE5383}"/>
                </a:ext>
              </a:extLst>
            </p:cNvPr>
            <p:cNvSpPr/>
            <p:nvPr/>
          </p:nvSpPr>
          <p:spPr>
            <a:xfrm>
              <a:off x="1884455" y="2835413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5CDBC84-BA0D-3B76-0ABB-3ED388525ED0}"/>
                </a:ext>
              </a:extLst>
            </p:cNvPr>
            <p:cNvCxnSpPr>
              <a:cxnSpLocks/>
            </p:cNvCxnSpPr>
            <p:nvPr/>
          </p:nvCxnSpPr>
          <p:spPr>
            <a:xfrm>
              <a:off x="5504361" y="4156336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220D64-90B7-3E3B-D9E3-4D68C14F6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Phonemic awareness 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9" name="Group 8" descr="12 square letter tiles with the letters: c, th, g, ch, k, z, m, y, p, w, qu, s&#10;5 circle letter tiles with the letters: a, e, i, o, u">
            <a:extLst>
              <a:ext uri="{FF2B5EF4-FFF2-40B4-BE49-F238E27FC236}">
                <a16:creationId xmlns:a16="http://schemas.microsoft.com/office/drawing/2014/main" id="{478FA794-D983-E837-A86E-D8133F8E3A03}"/>
              </a:ext>
            </a:extLst>
          </p:cNvPr>
          <p:cNvGrpSpPr/>
          <p:nvPr/>
        </p:nvGrpSpPr>
        <p:grpSpPr>
          <a:xfrm>
            <a:off x="275359" y="1388168"/>
            <a:ext cx="11178248" cy="4512760"/>
            <a:chOff x="275359" y="1388168"/>
            <a:chExt cx="11178248" cy="45127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A0542F-3964-C240-9359-8623A899A75F}"/>
                </a:ext>
              </a:extLst>
            </p:cNvPr>
            <p:cNvGrpSpPr/>
            <p:nvPr/>
          </p:nvGrpSpPr>
          <p:grpSpPr>
            <a:xfrm>
              <a:off x="275359" y="4511443"/>
              <a:ext cx="10437387" cy="1389485"/>
              <a:chOff x="275359" y="4511443"/>
              <a:chExt cx="10437387" cy="1389485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ED1983E-FD40-70E9-64FB-2FB9F1128765}"/>
                  </a:ext>
                </a:extLst>
              </p:cNvPr>
              <p:cNvSpPr/>
              <p:nvPr/>
            </p:nvSpPr>
            <p:spPr>
              <a:xfrm>
                <a:off x="9405946" y="4552785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13" name="Rounded Rectangle 29">
                <a:extLst>
                  <a:ext uri="{FF2B5EF4-FFF2-40B4-BE49-F238E27FC236}">
                    <a16:creationId xmlns:a16="http://schemas.microsoft.com/office/drawing/2014/main" id="{0B354807-AABA-F555-98D8-504841E92CF6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s</a:t>
                </a:r>
              </a:p>
            </p:txBody>
          </p:sp>
          <p:sp>
            <p:nvSpPr>
              <p:cNvPr id="2" name="Rounded Rectangle 29">
                <a:extLst>
                  <a:ext uri="{FF2B5EF4-FFF2-40B4-BE49-F238E27FC236}">
                    <a16:creationId xmlns:a16="http://schemas.microsoft.com/office/drawing/2014/main" id="{AC257A63-FCFD-E445-82C3-F821B9008BD3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qu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" name="Rounded Rectangle 29">
                <a:extLst>
                  <a:ext uri="{FF2B5EF4-FFF2-40B4-BE49-F238E27FC236}">
                    <a16:creationId xmlns:a16="http://schemas.microsoft.com/office/drawing/2014/main" id="{414008F2-55B4-8319-D258-DA47968BBCA8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w</a:t>
                </a:r>
              </a:p>
            </p:txBody>
          </p:sp>
          <p:sp>
            <p:nvSpPr>
              <p:cNvPr id="4" name="Rounded Rectangle 29">
                <a:extLst>
                  <a:ext uri="{FF2B5EF4-FFF2-40B4-BE49-F238E27FC236}">
                    <a16:creationId xmlns:a16="http://schemas.microsoft.com/office/drawing/2014/main" id="{20B1FBB5-311A-A79B-F03F-62420702DFCF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p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7BAA5CA-9CD7-DF03-9CA7-5AF5F20C0E36}"/>
                </a:ext>
              </a:extLst>
            </p:cNvPr>
            <p:cNvGrpSpPr/>
            <p:nvPr/>
          </p:nvGrpSpPr>
          <p:grpSpPr>
            <a:xfrm>
              <a:off x="275359" y="2949805"/>
              <a:ext cx="11178248" cy="1389485"/>
              <a:chOff x="275359" y="2949805"/>
              <a:chExt cx="11178248" cy="1389485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EF1B306-E8F2-5C34-5D7F-82C0793F6ADF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i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6ED4FBC-4BDC-D324-A453-F62B857B8DEF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0E4F48EC-0B36-6062-7A15-E7E992A9308E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y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2AFCBE47-D8E9-2567-83A6-EE47A34AC662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m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4681E39D-A04B-6F06-5E4C-47685E4F32F9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z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3C70768D-BEC1-3F98-0341-E54ACC4E4281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k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A742A0-48E1-F8A9-8D82-6B3EF2989318}"/>
                </a:ext>
              </a:extLst>
            </p:cNvPr>
            <p:cNvGrpSpPr/>
            <p:nvPr/>
          </p:nvGrpSpPr>
          <p:grpSpPr>
            <a:xfrm>
              <a:off x="275359" y="1388168"/>
              <a:ext cx="11178248" cy="1389485"/>
              <a:chOff x="275359" y="1388168"/>
              <a:chExt cx="11178248" cy="1389485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53DC285-CB1F-55A1-BCBD-3F8A9264E1B1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20B73D-5272-AB55-D98A-FFAF3F406DB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e</a:t>
                </a: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78638A20-92DE-D9E2-A878-FA42989955FF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ch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3EF75F44-B719-9781-77BB-D265825B589D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g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DAD96AC3-3F6C-09DA-058D-4BDCAA113716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th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29">
                <a:extLst>
                  <a:ext uri="{FF2B5EF4-FFF2-40B4-BE49-F238E27FC236}">
                    <a16:creationId xmlns:a16="http://schemas.microsoft.com/office/drawing/2014/main" id="{28EE84CF-4373-89F6-2630-0B420EFD3FC0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76855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We do</a:t>
            </a:r>
          </a:p>
        </p:txBody>
      </p:sp>
      <p:grpSp>
        <p:nvGrpSpPr>
          <p:cNvPr id="2" name="Group 1" descr="eve">
            <a:extLst>
              <a:ext uri="{FF2B5EF4-FFF2-40B4-BE49-F238E27FC236}">
                <a16:creationId xmlns:a16="http://schemas.microsoft.com/office/drawing/2014/main" id="{7A2A541A-595C-87F4-5E44-95D4D6472CB4}"/>
              </a:ext>
            </a:extLst>
          </p:cNvPr>
          <p:cNvGrpSpPr/>
          <p:nvPr/>
        </p:nvGrpSpPr>
        <p:grpSpPr>
          <a:xfrm>
            <a:off x="263716" y="2809292"/>
            <a:ext cx="13023306" cy="1578468"/>
            <a:chOff x="263716" y="2809292"/>
            <a:chExt cx="13023306" cy="1578468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841DE16C-5F84-C9EA-12BA-CC1693F952FF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eve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1D2AB93-8617-209E-0DFD-6FE1B71FB9EC}"/>
                </a:ext>
              </a:extLst>
            </p:cNvPr>
            <p:cNvCxnSpPr>
              <a:cxnSpLocks/>
            </p:cNvCxnSpPr>
            <p:nvPr/>
          </p:nvCxnSpPr>
          <p:spPr>
            <a:xfrm>
              <a:off x="1065578" y="4184874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083C91F2-D1AD-B76B-CD4B-8C68ADF62C55}"/>
                </a:ext>
              </a:extLst>
            </p:cNvPr>
            <p:cNvSpPr/>
            <p:nvPr/>
          </p:nvSpPr>
          <p:spPr>
            <a:xfrm>
              <a:off x="642948" y="2809292"/>
              <a:ext cx="1255417" cy="1036760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D0185-8FF4-3382-3C12-B9C17A3F1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We do</a:t>
            </a:r>
          </a:p>
        </p:txBody>
      </p:sp>
      <p:grpSp>
        <p:nvGrpSpPr>
          <p:cNvPr id="12" name="Group 11" descr="eve, theme">
            <a:extLst>
              <a:ext uri="{FF2B5EF4-FFF2-40B4-BE49-F238E27FC236}">
                <a16:creationId xmlns:a16="http://schemas.microsoft.com/office/drawing/2014/main" id="{F9297CA1-1ED9-40A1-8DD0-AF9FF4027770}"/>
              </a:ext>
            </a:extLst>
          </p:cNvPr>
          <p:cNvGrpSpPr/>
          <p:nvPr/>
        </p:nvGrpSpPr>
        <p:grpSpPr>
          <a:xfrm>
            <a:off x="263716" y="2792136"/>
            <a:ext cx="13023306" cy="1595624"/>
            <a:chOff x="263716" y="2792136"/>
            <a:chExt cx="13023306" cy="1595624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757759D9-0FDE-A8CB-DF01-238D7A28A200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eve   theme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C07E2C4-FAD1-0550-2E11-AC342A7A0F7A}"/>
                </a:ext>
              </a:extLst>
            </p:cNvPr>
            <p:cNvCxnSpPr>
              <a:cxnSpLocks/>
            </p:cNvCxnSpPr>
            <p:nvPr/>
          </p:nvCxnSpPr>
          <p:spPr>
            <a:xfrm>
              <a:off x="1065578" y="4184874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94875F3B-6607-AD31-C7E3-A7AD055DCB01}"/>
                </a:ext>
              </a:extLst>
            </p:cNvPr>
            <p:cNvSpPr/>
            <p:nvPr/>
          </p:nvSpPr>
          <p:spPr>
            <a:xfrm>
              <a:off x="4304852" y="2792136"/>
              <a:ext cx="1791148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EC49B3E-37D2-D28F-D54C-D74C9D8A0159}"/>
                </a:ext>
              </a:extLst>
            </p:cNvPr>
            <p:cNvCxnSpPr>
              <a:cxnSpLocks/>
            </p:cNvCxnSpPr>
            <p:nvPr/>
          </p:nvCxnSpPr>
          <p:spPr>
            <a:xfrm>
              <a:off x="4840941" y="4219088"/>
              <a:ext cx="824753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43C65226-8878-8CB9-E57B-9D9A332912F8}"/>
                </a:ext>
              </a:extLst>
            </p:cNvPr>
            <p:cNvSpPr/>
            <p:nvPr/>
          </p:nvSpPr>
          <p:spPr>
            <a:xfrm>
              <a:off x="642948" y="2809292"/>
              <a:ext cx="1255417" cy="1036760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DE89AF-FF8F-CEC1-5F74-351653F8C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We do</a:t>
            </a:r>
          </a:p>
        </p:txBody>
      </p:sp>
      <p:grpSp>
        <p:nvGrpSpPr>
          <p:cNvPr id="13" name="Group 12" descr="eve, theme, Pete">
            <a:extLst>
              <a:ext uri="{FF2B5EF4-FFF2-40B4-BE49-F238E27FC236}">
                <a16:creationId xmlns:a16="http://schemas.microsoft.com/office/drawing/2014/main" id="{F913D358-3054-449B-FB98-C5651DC44FB5}"/>
              </a:ext>
            </a:extLst>
          </p:cNvPr>
          <p:cNvGrpSpPr/>
          <p:nvPr/>
        </p:nvGrpSpPr>
        <p:grpSpPr>
          <a:xfrm>
            <a:off x="263716" y="2748283"/>
            <a:ext cx="13023306" cy="1639477"/>
            <a:chOff x="263716" y="2748283"/>
            <a:chExt cx="13023306" cy="1639477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847BCDD9-0261-861A-D967-611A978CC4C6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eve   theme   Pete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id="{ABAFE0AA-178B-0F4B-D575-AC5F0CBA6058}"/>
                </a:ext>
              </a:extLst>
            </p:cNvPr>
            <p:cNvSpPr/>
            <p:nvPr/>
          </p:nvSpPr>
          <p:spPr>
            <a:xfrm>
              <a:off x="8581517" y="2748283"/>
              <a:ext cx="1255417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8F8D7039-18A3-05C6-E5A4-AD9728FA16C3}"/>
                </a:ext>
              </a:extLst>
            </p:cNvPr>
            <p:cNvCxnSpPr>
              <a:cxnSpLocks/>
            </p:cNvCxnSpPr>
            <p:nvPr/>
          </p:nvCxnSpPr>
          <p:spPr>
            <a:xfrm>
              <a:off x="1065578" y="4184874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F1EDC49A-2B87-23D8-9098-D9BAA03C986D}"/>
                </a:ext>
              </a:extLst>
            </p:cNvPr>
            <p:cNvSpPr/>
            <p:nvPr/>
          </p:nvSpPr>
          <p:spPr>
            <a:xfrm>
              <a:off x="4304852" y="2792136"/>
              <a:ext cx="1791148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318440E-081C-7708-9990-AB76D990E78A}"/>
                </a:ext>
              </a:extLst>
            </p:cNvPr>
            <p:cNvCxnSpPr>
              <a:cxnSpLocks/>
            </p:cNvCxnSpPr>
            <p:nvPr/>
          </p:nvCxnSpPr>
          <p:spPr>
            <a:xfrm>
              <a:off x="4840941" y="4219088"/>
              <a:ext cx="824753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4FBC00CC-1F81-A055-782F-CFF644F2F1A8}"/>
                </a:ext>
              </a:extLst>
            </p:cNvPr>
            <p:cNvSpPr/>
            <p:nvPr/>
          </p:nvSpPr>
          <p:spPr>
            <a:xfrm>
              <a:off x="642948" y="2809292"/>
              <a:ext cx="1255417" cy="1036760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00C5527-341A-0A64-CD57-930C0A4A7BE4}"/>
                </a:ext>
              </a:extLst>
            </p:cNvPr>
            <p:cNvCxnSpPr>
              <a:cxnSpLocks/>
            </p:cNvCxnSpPr>
            <p:nvPr/>
          </p:nvCxnSpPr>
          <p:spPr>
            <a:xfrm>
              <a:off x="9052449" y="4184874"/>
              <a:ext cx="371929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2114-C957-1A9B-4CAD-D5351E00D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23 I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9" name="Group 8" descr="Pencil writing on a line">
            <a:extLst>
              <a:ext uri="{FF2B5EF4-FFF2-40B4-BE49-F238E27FC236}">
                <a16:creationId xmlns:a16="http://schemas.microsoft.com/office/drawing/2014/main" id="{435ADF2C-47D8-871C-CBD6-44912AC47ECD}"/>
              </a:ext>
            </a:extLst>
          </p:cNvPr>
          <p:cNvGrpSpPr/>
          <p:nvPr/>
        </p:nvGrpSpPr>
        <p:grpSpPr>
          <a:xfrm>
            <a:off x="1961322" y="1593231"/>
            <a:ext cx="7632000" cy="3671538"/>
            <a:chOff x="1961322" y="1593231"/>
            <a:chExt cx="7632000" cy="3671538"/>
          </a:xfrm>
        </p:grpSpPr>
        <p:pic>
          <p:nvPicPr>
            <p:cNvPr id="2" name="Graphic 1" descr="Pencil outline">
              <a:extLst>
                <a:ext uri="{FF2B5EF4-FFF2-40B4-BE49-F238E27FC236}">
                  <a16:creationId xmlns:a16="http://schemas.microsoft.com/office/drawing/2014/main" id="{0360CE95-82E1-044D-B8F5-319CAAAA7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60231" y="1593231"/>
              <a:ext cx="3671538" cy="3671538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06E3B0-864C-1A2F-4AD2-BAFDDC178EF1}"/>
                </a:ext>
              </a:extLst>
            </p:cNvPr>
            <p:cNvCxnSpPr/>
            <p:nvPr/>
          </p:nvCxnSpPr>
          <p:spPr>
            <a:xfrm>
              <a:off x="1961322" y="5064539"/>
              <a:ext cx="7632000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3043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CF06B-AB24-5F92-92B4-E6740A18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24 We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4" name="Group 3" descr="Pencil writing on a liine">
            <a:extLst>
              <a:ext uri="{FF2B5EF4-FFF2-40B4-BE49-F238E27FC236}">
                <a16:creationId xmlns:a16="http://schemas.microsoft.com/office/drawing/2014/main" id="{E103619B-1F86-9F8F-385E-67B490981495}"/>
              </a:ext>
            </a:extLst>
          </p:cNvPr>
          <p:cNvGrpSpPr/>
          <p:nvPr/>
        </p:nvGrpSpPr>
        <p:grpSpPr>
          <a:xfrm>
            <a:off x="1961322" y="1593231"/>
            <a:ext cx="7632000" cy="3671538"/>
            <a:chOff x="1961322" y="1593231"/>
            <a:chExt cx="7632000" cy="3671538"/>
          </a:xfrm>
        </p:grpSpPr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C836D6B3-D355-2D38-DCE8-BBE886717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60231" y="1593231"/>
              <a:ext cx="3671538" cy="3671538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62342FE-A105-5D94-67BA-549106A689E6}"/>
                </a:ext>
              </a:extLst>
            </p:cNvPr>
            <p:cNvCxnSpPr/>
            <p:nvPr/>
          </p:nvCxnSpPr>
          <p:spPr>
            <a:xfrm>
              <a:off x="1961322" y="5064539"/>
              <a:ext cx="7632000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8187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518160" y="2228432"/>
            <a:ext cx="10668000" cy="30541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Pete and Eve saw there was a dress-up theme at camp.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We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637D744-1307-77B6-78C2-1DDC4DC0F41E}"/>
              </a:ext>
            </a:extLst>
          </p:cNvPr>
          <p:cNvSpPr txBox="1">
            <a:spLocks/>
          </p:cNvSpPr>
          <p:nvPr/>
        </p:nvSpPr>
        <p:spPr>
          <a:xfrm>
            <a:off x="640080" y="2886800"/>
            <a:ext cx="10698480" cy="20692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Neve had time to make a fun meme with Eve.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Check for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E1569E-99E2-A899-AF29-DB7B656329EF}"/>
              </a:ext>
            </a:extLst>
          </p:cNvPr>
          <p:cNvSpPr txBox="1"/>
          <p:nvPr/>
        </p:nvSpPr>
        <p:spPr>
          <a:xfrm>
            <a:off x="3968537" y="3443011"/>
            <a:ext cx="27888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e_e</a:t>
            </a: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AU" sz="960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757377" y="3654502"/>
            <a:ext cx="2015913" cy="21939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eve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meme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these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56924" y="1891643"/>
            <a:ext cx="800799" cy="590023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66088" y="1891643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grpSp>
        <p:nvGrpSpPr>
          <p:cNvPr id="8" name="Group 7" descr="pencil writing on a line">
            <a:extLst>
              <a:ext uri="{FF2B5EF4-FFF2-40B4-BE49-F238E27FC236}">
                <a16:creationId xmlns:a16="http://schemas.microsoft.com/office/drawing/2014/main" id="{1E1174FA-A691-24F2-EEEF-9E1ADD6BD81A}"/>
              </a:ext>
            </a:extLst>
          </p:cNvPr>
          <p:cNvGrpSpPr/>
          <p:nvPr/>
        </p:nvGrpSpPr>
        <p:grpSpPr>
          <a:xfrm>
            <a:off x="9819861" y="3700183"/>
            <a:ext cx="1658137" cy="1470224"/>
            <a:chOff x="9819861" y="3700183"/>
            <a:chExt cx="1658137" cy="1470224"/>
          </a:xfrm>
        </p:grpSpPr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F1427929-FEEA-21E3-33B0-D30A35546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34208" y="3700183"/>
              <a:ext cx="1229442" cy="141639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FE9889F-AF0D-7AD4-D54D-3D9B71D10036}"/>
                </a:ext>
              </a:extLst>
            </p:cNvPr>
            <p:cNvCxnSpPr>
              <a:cxnSpLocks/>
            </p:cNvCxnSpPr>
            <p:nvPr/>
          </p:nvCxnSpPr>
          <p:spPr>
            <a:xfrm>
              <a:off x="9819861" y="5170407"/>
              <a:ext cx="1658137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77E0C7-44AE-BC37-A713-13F24C24F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5" y="-427355"/>
            <a:ext cx="2295144" cy="274165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 Review </a:t>
            </a:r>
          </a:p>
        </p:txBody>
      </p:sp>
      <p:grpSp>
        <p:nvGrpSpPr>
          <p:cNvPr id="2" name="Group 1" descr="ng, u_e, i_e, o_e, wh, a_e">
            <a:extLst>
              <a:ext uri="{FF2B5EF4-FFF2-40B4-BE49-F238E27FC236}">
                <a16:creationId xmlns:a16="http://schemas.microsoft.com/office/drawing/2014/main" id="{461EBF2C-E05C-D388-4D8C-7900660F019C}"/>
              </a:ext>
            </a:extLst>
          </p:cNvPr>
          <p:cNvGrpSpPr/>
          <p:nvPr/>
        </p:nvGrpSpPr>
        <p:grpSpPr>
          <a:xfrm>
            <a:off x="587601" y="1189303"/>
            <a:ext cx="10864398" cy="4228848"/>
            <a:chOff x="587601" y="1189303"/>
            <a:chExt cx="10864398" cy="4228848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77E2FA2B-ACC4-861C-282E-BE61F651584D}"/>
                </a:ext>
              </a:extLst>
            </p:cNvPr>
            <p:cNvSpPr txBox="1">
              <a:spLocks/>
            </p:cNvSpPr>
            <p:nvPr/>
          </p:nvSpPr>
          <p:spPr>
            <a:xfrm>
              <a:off x="4456515" y="3705373"/>
              <a:ext cx="3088639" cy="1712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7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wh</a:t>
              </a:r>
              <a:endParaRPr lang="en-AU" sz="117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F7CD807-466C-7AF5-C040-4E088B9E3163}"/>
                </a:ext>
              </a:extLst>
            </p:cNvPr>
            <p:cNvSpPr txBox="1">
              <a:spLocks/>
            </p:cNvSpPr>
            <p:nvPr/>
          </p:nvSpPr>
          <p:spPr>
            <a:xfrm>
              <a:off x="8014163" y="1189303"/>
              <a:ext cx="3088639" cy="1712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7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i_e</a:t>
              </a:r>
              <a:endParaRPr lang="en-AU" sz="117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67EBE881-068F-658A-15B5-E91BFB43D893}"/>
                </a:ext>
              </a:extLst>
            </p:cNvPr>
            <p:cNvSpPr txBox="1">
              <a:spLocks/>
            </p:cNvSpPr>
            <p:nvPr/>
          </p:nvSpPr>
          <p:spPr>
            <a:xfrm>
              <a:off x="8363360" y="3705374"/>
              <a:ext cx="3088639" cy="1712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7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a_e</a:t>
              </a:r>
              <a:endParaRPr lang="en-AU" sz="117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FEF21B7C-E04B-63B5-5106-70A3234BBF54}"/>
                </a:ext>
              </a:extLst>
            </p:cNvPr>
            <p:cNvSpPr txBox="1">
              <a:spLocks/>
            </p:cNvSpPr>
            <p:nvPr/>
          </p:nvSpPr>
          <p:spPr>
            <a:xfrm>
              <a:off x="587601" y="1189303"/>
              <a:ext cx="3088639" cy="1712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7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ng</a:t>
              </a:r>
              <a:endParaRPr lang="en-AU" sz="117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293F10E5-0CA9-FD56-125E-EF7CE7B18C26}"/>
                </a:ext>
              </a:extLst>
            </p:cNvPr>
            <p:cNvSpPr txBox="1">
              <a:spLocks/>
            </p:cNvSpPr>
            <p:nvPr/>
          </p:nvSpPr>
          <p:spPr>
            <a:xfrm>
              <a:off x="4177838" y="1189303"/>
              <a:ext cx="3088639" cy="1712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7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u_e</a:t>
              </a:r>
              <a:endParaRPr lang="en-AU" sz="117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3726576-7CE4-DFCB-86BD-A789FFCE5782}"/>
              </a:ext>
            </a:extLst>
          </p:cNvPr>
          <p:cNvSpPr txBox="1">
            <a:spLocks/>
          </p:cNvSpPr>
          <p:nvPr/>
        </p:nvSpPr>
        <p:spPr>
          <a:xfrm>
            <a:off x="724269" y="3705373"/>
            <a:ext cx="3088639" cy="17127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700" err="1">
                <a:solidFill>
                  <a:srgbClr val="4557AD"/>
                </a:solidFill>
                <a:latin typeface="Tenorite" pitchFamily="2" charset="0"/>
                <a:cs typeface="Arial"/>
              </a:rPr>
              <a:t>o_e</a:t>
            </a:r>
            <a:endParaRPr lang="en-AU" sz="117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23922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Check for understanding</a:t>
            </a:r>
          </a:p>
        </p:txBody>
      </p:sp>
      <p:pic>
        <p:nvPicPr>
          <p:cNvPr id="2" name="Picture 1" descr="Image of Phase 9, lesson 5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9356" y="411651"/>
            <a:ext cx="4094085" cy="57892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5FF17-9682-A496-7A76-687111D4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68" y="-500507"/>
            <a:ext cx="1880616" cy="35420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 Review </a:t>
            </a:r>
          </a:p>
        </p:txBody>
      </p:sp>
      <p:pic>
        <p:nvPicPr>
          <p:cNvPr id="6" name="Graphic 5" descr="pencil">
            <a:extLst>
              <a:ext uri="{FF2B5EF4-FFF2-40B4-BE49-F238E27FC236}">
                <a16:creationId xmlns:a16="http://schemas.microsoft.com/office/drawing/2014/main" id="{D775F1E7-8CC5-8B66-47A7-2CD8EAE0E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5887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125CFC-0EDB-BA28-8404-FDAA7C843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" y="-598043"/>
            <a:ext cx="3672840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5 Review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5C4F91-97A8-F760-0C27-9F60BEA61E22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kite   white   bring   </a:t>
            </a:r>
            <a:endParaRPr lang="en-AU" sz="11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521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EF950-5AAF-AF9B-A056-0829EAB82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49275"/>
            <a:ext cx="3117585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6 Review </a:t>
            </a:r>
          </a:p>
        </p:txBody>
      </p:sp>
      <p:pic>
        <p:nvPicPr>
          <p:cNvPr id="7" name="Picture 6" descr="rope">
            <a:extLst>
              <a:ext uri="{FF2B5EF4-FFF2-40B4-BE49-F238E27FC236}">
                <a16:creationId xmlns:a16="http://schemas.microsoft.com/office/drawing/2014/main" id="{EB722FBA-4B57-EDBB-9C4F-E01CADD241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179" y="2469565"/>
            <a:ext cx="2592406" cy="2592406"/>
          </a:xfrm>
          <a:prstGeom prst="rect">
            <a:avLst/>
          </a:prstGeom>
        </p:spPr>
      </p:pic>
      <p:pic>
        <p:nvPicPr>
          <p:cNvPr id="3" name="Picture 2" descr="shade">
            <a:extLst>
              <a:ext uri="{FF2B5EF4-FFF2-40B4-BE49-F238E27FC236}">
                <a16:creationId xmlns:a16="http://schemas.microsoft.com/office/drawing/2014/main" id="{AB212683-0A68-4BAC-64CD-B6A844B6D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5712" y="2469565"/>
            <a:ext cx="3900575" cy="2592406"/>
          </a:xfrm>
          <a:prstGeom prst="rect">
            <a:avLst/>
          </a:prstGeom>
        </p:spPr>
      </p:pic>
      <p:pic>
        <p:nvPicPr>
          <p:cNvPr id="8" name="Picture 7" descr="cube">
            <a:extLst>
              <a:ext uri="{FF2B5EF4-FFF2-40B4-BE49-F238E27FC236}">
                <a16:creationId xmlns:a16="http://schemas.microsoft.com/office/drawing/2014/main" id="{34EA6F76-3134-9140-E1E7-6A9F074C08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4414" y="2589488"/>
            <a:ext cx="2315476" cy="23154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669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77E0C7-44AE-BC37-A713-13F24C24F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7 Review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A6A8C82-1DD0-56E6-384E-4EE6103AC9E0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532984-424C-DA16-BBDF-7373FDF53177}"/>
              </a:ext>
            </a:extLst>
          </p:cNvPr>
          <p:cNvSpPr/>
          <p:nvPr/>
        </p:nvSpPr>
        <p:spPr>
          <a:xfrm>
            <a:off x="8843963" y="5441794"/>
            <a:ext cx="3040610" cy="729291"/>
          </a:xfrm>
          <a:prstGeom prst="roundRect">
            <a:avLst/>
          </a:prstGeom>
          <a:noFill/>
          <a:ln w="28575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 dirty="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dirty="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 dirty="0">
                <a:solidFill>
                  <a:srgbClr val="4557AD"/>
                </a:solidFill>
                <a:latin typeface="Tenorite" panose="00000500000000000000" pitchFamily="2" charset="0"/>
              </a:rPr>
              <a:t>  x  ss</a:t>
            </a:r>
            <a:endParaRPr lang="en-AU" sz="2000" dirty="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814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716" y="-537083"/>
            <a:ext cx="3429000" cy="390779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8 Review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7587497-6CFA-F2E9-7D9E-9F8C4F279F53}"/>
              </a:ext>
            </a:extLst>
          </p:cNvPr>
          <p:cNvSpPr txBox="1">
            <a:spLocks/>
          </p:cNvSpPr>
          <p:nvPr/>
        </p:nvSpPr>
        <p:spPr>
          <a:xfrm>
            <a:off x="263716" y="3429000"/>
            <a:ext cx="11906250" cy="13388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faxes   crosses   gashes      </a:t>
            </a:r>
            <a:endParaRPr lang="en-AU" sz="9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889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9 Review </a:t>
            </a:r>
          </a:p>
        </p:txBody>
      </p:sp>
      <p:grpSp>
        <p:nvGrpSpPr>
          <p:cNvPr id="11" name="Group 10" descr="dresses, brushes, lunches">
            <a:extLst>
              <a:ext uri="{FF2B5EF4-FFF2-40B4-BE49-F238E27FC236}">
                <a16:creationId xmlns:a16="http://schemas.microsoft.com/office/drawing/2014/main" id="{3A8F33F0-7F7D-C470-2470-58C22FDBEED7}"/>
              </a:ext>
            </a:extLst>
          </p:cNvPr>
          <p:cNvGrpSpPr/>
          <p:nvPr/>
        </p:nvGrpSpPr>
        <p:grpSpPr>
          <a:xfrm>
            <a:off x="1260815" y="1987883"/>
            <a:ext cx="10164457" cy="2555445"/>
            <a:chOff x="1260815" y="1987883"/>
            <a:chExt cx="10164457" cy="255544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BBC6E89-9D2E-6F85-CA84-E28B2B1AD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68275" y="1987883"/>
              <a:ext cx="2756997" cy="2521903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D282752-B99E-7C5F-B5A9-9B61950F3594}"/>
                </a:ext>
              </a:extLst>
            </p:cNvPr>
            <p:cNvGrpSpPr/>
            <p:nvPr/>
          </p:nvGrpSpPr>
          <p:grpSpPr>
            <a:xfrm>
              <a:off x="1260815" y="2085225"/>
              <a:ext cx="2106806" cy="2458103"/>
              <a:chOff x="3346562" y="2808835"/>
              <a:chExt cx="2506100" cy="281494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282DEBE-A85D-D5CF-AFC4-0FEEDB0C92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1557" y="4282670"/>
                <a:ext cx="1341105" cy="1341105"/>
              </a:xfrm>
              <a:prstGeom prst="rect">
                <a:avLst/>
              </a:prstGeom>
            </p:spPr>
          </p:pic>
          <p:pic>
            <p:nvPicPr>
              <p:cNvPr id="9" name="Picture 8" descr="A black background with a black square&#10;&#10;Description automatically generated with medium confidence">
                <a:extLst>
                  <a:ext uri="{FF2B5EF4-FFF2-40B4-BE49-F238E27FC236}">
                    <a16:creationId xmlns:a16="http://schemas.microsoft.com/office/drawing/2014/main" id="{3127FD2E-F699-B1E0-5FAE-03A31CD54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6562" y="3716260"/>
                <a:ext cx="1437941" cy="1437941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A50F6F6C-531A-A44A-1B72-D1C0EF710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8415" y="2808835"/>
                <a:ext cx="1341105" cy="1341105"/>
              </a:xfrm>
              <a:prstGeom prst="rect">
                <a:avLst/>
              </a:prstGeom>
            </p:spPr>
          </p:pic>
        </p:grpSp>
      </p:grpSp>
      <p:grpSp>
        <p:nvGrpSpPr>
          <p:cNvPr id="15" name="Group 14" descr="brushes">
            <a:extLst>
              <a:ext uri="{FF2B5EF4-FFF2-40B4-BE49-F238E27FC236}">
                <a16:creationId xmlns:a16="http://schemas.microsoft.com/office/drawing/2014/main" id="{12611A82-AF8C-76E2-C4E1-22F71BD3DA98}"/>
              </a:ext>
            </a:extLst>
          </p:cNvPr>
          <p:cNvGrpSpPr/>
          <p:nvPr/>
        </p:nvGrpSpPr>
        <p:grpSpPr>
          <a:xfrm>
            <a:off x="4807135" y="2202374"/>
            <a:ext cx="2298032" cy="2453252"/>
            <a:chOff x="8590345" y="3212633"/>
            <a:chExt cx="3226181" cy="2619254"/>
          </a:xfrm>
        </p:grpSpPr>
        <p:pic>
          <p:nvPicPr>
            <p:cNvPr id="16" name="Graphic 15" descr="Large paint brush outline">
              <a:extLst>
                <a:ext uri="{FF2B5EF4-FFF2-40B4-BE49-F238E27FC236}">
                  <a16:creationId xmlns:a16="http://schemas.microsoft.com/office/drawing/2014/main" id="{2B44C88A-813D-FACA-661B-0974152AC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10449154" y="4443103"/>
              <a:ext cx="1367372" cy="1367372"/>
            </a:xfrm>
            <a:prstGeom prst="rect">
              <a:avLst/>
            </a:prstGeom>
          </p:spPr>
        </p:pic>
        <p:pic>
          <p:nvPicPr>
            <p:cNvPr id="17" name="Picture 1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C36CBE40-30C1-A8E4-9AF9-EB23CE6B8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56272">
              <a:off x="9656330" y="3212633"/>
              <a:ext cx="1844557" cy="1844557"/>
            </a:xfrm>
            <a:prstGeom prst="rect">
              <a:avLst/>
            </a:prstGeom>
          </p:spPr>
        </p:pic>
        <p:pic>
          <p:nvPicPr>
            <p:cNvPr id="18" name="Picture 17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FC8AFA8-852F-7170-0282-7B95E0825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6750">
              <a:off x="8590345" y="3927226"/>
              <a:ext cx="1904661" cy="190466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163824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0"/>
  <p:tag name="ARTICULATE_PROJECT_OPEN" val="0"/>
  <p:tag name="ARTICULATE_DESIGN_ID_OFFICE THEME" val="BuZVdJF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ff236c08-9611-4854-a4bb-16d44b7327b6"/>
    <ds:schemaRef ds:uri="http://schemas.microsoft.com/office/2006/metadata/properties"/>
    <ds:schemaRef ds:uri="64eff3df-e3d6-48ed-978f-45ff25640900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5E2356A-6CEC-4939-BF98-4C2733CB2055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3673</Words>
  <Application>Microsoft Office PowerPoint</Application>
  <PresentationFormat>Widescreen</PresentationFormat>
  <Paragraphs>523</Paragraphs>
  <Slides>32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Symbol</vt:lpstr>
      <vt:lpstr>Tenorite</vt:lpstr>
      <vt:lpstr>Office Theme</vt:lpstr>
      <vt:lpstr>Slide 1 Start of presentation, a_e says /ā/</vt:lpstr>
      <vt:lpstr>Slide 2 Phonemic awareness </vt:lpstr>
      <vt:lpstr>Slide 3 Review </vt:lpstr>
      <vt:lpstr>Slide 4 Review </vt:lpstr>
      <vt:lpstr>Slide 5 Review </vt:lpstr>
      <vt:lpstr>Slide 6 Review </vt:lpstr>
      <vt:lpstr>Slide 7 Review </vt:lpstr>
      <vt:lpstr>Slide 8 Review </vt:lpstr>
      <vt:lpstr>Slide 9 Review </vt:lpstr>
      <vt:lpstr>Slide 10 Review </vt:lpstr>
      <vt:lpstr>Slide 11 Review </vt:lpstr>
      <vt:lpstr>Slide 12 Review </vt:lpstr>
      <vt:lpstr>Slide 13 End of review, start of lesson</vt:lpstr>
      <vt:lpstr>Slide 14 Learning intention and success criteria</vt:lpstr>
      <vt:lpstr>Slide 15 I do</vt:lpstr>
      <vt:lpstr>Slide 16 We do</vt:lpstr>
      <vt:lpstr>Slide 17 I do</vt:lpstr>
      <vt:lpstr>Slide 18 I do</vt:lpstr>
      <vt:lpstr>Slide 19 I do</vt:lpstr>
      <vt:lpstr>Slide 20 We do</vt:lpstr>
      <vt:lpstr>Slide 21 We do</vt:lpstr>
      <vt:lpstr>Slide 22 We do</vt:lpstr>
      <vt:lpstr>Slide 23 I do</vt:lpstr>
      <vt:lpstr>Slide 24 We do</vt:lpstr>
      <vt:lpstr>Slide 25 I do</vt:lpstr>
      <vt:lpstr>Slide 26 We do</vt:lpstr>
      <vt:lpstr>Slide 27 I do</vt:lpstr>
      <vt:lpstr>Slide 28 We do</vt:lpstr>
      <vt:lpstr>Slide 29 Check for understanding</vt:lpstr>
      <vt:lpstr>Slide 30 Check for understanding</vt:lpstr>
      <vt:lpstr>Slide 31 You do</vt:lpstr>
      <vt:lpstr>Slide 32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9</cp:revision>
  <dcterms:created xsi:type="dcterms:W3CDTF">2021-01-11T06:19:08Z</dcterms:created>
  <dcterms:modified xsi:type="dcterms:W3CDTF">2025-05-05T06:29:25Z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3BA6986F-5A9B-452D-A8A8-8DD7A36E1761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9.1_Feedback batch1</vt:lpwstr>
  </property>
</Properties>
</file>