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tags/tag18.xml" ContentType="application/vnd.openxmlformats-officedocument.presentationml.tags+xml"/>
  <Override PartName="/ppt/notesSlides/notesSlide24.xml" ContentType="application/vnd.openxmlformats-officedocument.presentationml.notesSlide+xml"/>
  <Override PartName="/ppt/tags/tag19.xml" ContentType="application/vnd.openxmlformats-officedocument.presentationml.tags+xml"/>
  <Override PartName="/ppt/notesSlides/notesSlide25.xml" ContentType="application/vnd.openxmlformats-officedocument.presentationml.notesSlide+xml"/>
  <Override PartName="/ppt/tags/tag20.xml" ContentType="application/vnd.openxmlformats-officedocument.presentationml.tags+xml"/>
  <Override PartName="/ppt/notesSlides/notesSlide26.xml" ContentType="application/vnd.openxmlformats-officedocument.presentationml.notesSlide+xml"/>
  <Override PartName="/ppt/tags/tag21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514" r:id="rId5"/>
    <p:sldId id="455" r:id="rId6"/>
    <p:sldId id="518" r:id="rId7"/>
    <p:sldId id="519" r:id="rId8"/>
    <p:sldId id="520" r:id="rId9"/>
    <p:sldId id="521" r:id="rId10"/>
    <p:sldId id="522" r:id="rId11"/>
    <p:sldId id="523" r:id="rId12"/>
    <p:sldId id="524" r:id="rId13"/>
    <p:sldId id="515" r:id="rId14"/>
    <p:sldId id="444" r:id="rId15"/>
    <p:sldId id="475" r:id="rId16"/>
    <p:sldId id="485" r:id="rId17"/>
    <p:sldId id="546" r:id="rId18"/>
    <p:sldId id="553" r:id="rId19"/>
    <p:sldId id="552" r:id="rId20"/>
    <p:sldId id="466" r:id="rId21"/>
    <p:sldId id="467" r:id="rId22"/>
    <p:sldId id="468" r:id="rId23"/>
    <p:sldId id="469" r:id="rId24"/>
    <p:sldId id="470" r:id="rId25"/>
    <p:sldId id="547" r:id="rId26"/>
    <p:sldId id="471" r:id="rId27"/>
    <p:sldId id="463" r:id="rId28"/>
    <p:sldId id="551" r:id="rId29"/>
    <p:sldId id="493" r:id="rId30"/>
    <p:sldId id="464" r:id="rId31"/>
    <p:sldId id="440" r:id="rId32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6DCFF56C-C452-04AB-1CC8-788A250198E2}" name="Rebecca McEwan" initials="RM" userId="S::Rebecca.McEwan@esa.edu.au::ff810c5d-fc8a-4cb6-9b96-8b31b958f764" providerId="AD"/>
  <p188:author id="{4BCA3691-0497-F841-5840-330C7100EA01}" name="Emma Durbridge" initials="ED" userId="S::emma.durbridge@esa.edu.au::fa194594-074f-43bd-8de7-d322108f10cf" providerId="AD"/>
  <p188:author id="{31FB519C-E53A-3E7D-97B3-82C01CED1935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CC959EB7-7E9D-B755-C552-AF0200119690}" name="Lee Oliver" initials="" userId="S::Lee.Oliver@esa.edu.au::2ea18bb5-f28b-4522-9387-e753f121e090" providerId="AD"/>
  <p188:author id="{AC1A14C9-5C87-F7A0-98A6-59A8A750B5A3}" name="Liz Heynes" initials="LH" userId="S::Liz.Heynes@esa.edu.au::e5ff50d5-f39a-42f6-9e9f-e790bcc8c38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3"/>
    <a:srgbClr val="D9ECE5"/>
    <a:srgbClr val="4557AD"/>
    <a:srgbClr val="E9EED1"/>
    <a:srgbClr val="E2E8E9"/>
    <a:srgbClr val="00858D"/>
    <a:srgbClr val="D9EDEE"/>
    <a:srgbClr val="0E1E42"/>
    <a:srgbClr val="EBF5F6"/>
    <a:srgbClr val="0E1F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155" autoAdjust="0"/>
  </p:normalViewPr>
  <p:slideViewPr>
    <p:cSldViewPr snapToGrid="0">
      <p:cViewPr varScale="1">
        <p:scale>
          <a:sx n="80" d="100"/>
          <a:sy n="80" d="100"/>
        </p:scale>
        <p:origin x="175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gs" Target="tags/tag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 Heynes" userId="e5ff50d5-f39a-42f6-9e9f-e790bcc8c38d" providerId="ADAL" clId="{C73493A3-FF98-4911-A67F-8F7A8A34C580}"/>
    <pc:docChg chg="undo custSel modSld">
      <pc:chgData name="Liz Heynes" userId="e5ff50d5-f39a-42f6-9e9f-e790bcc8c38d" providerId="ADAL" clId="{C73493A3-FF98-4911-A67F-8F7A8A34C580}" dt="2025-04-19T05:06:58.423" v="130" actId="20577"/>
      <pc:docMkLst>
        <pc:docMk/>
      </pc:docMkLst>
      <pc:sldChg chg="modNotesTx">
        <pc:chgData name="Liz Heynes" userId="e5ff50d5-f39a-42f6-9e9f-e790bcc8c38d" providerId="ADAL" clId="{C73493A3-FF98-4911-A67F-8F7A8A34C580}" dt="2025-04-19T05:04:02.486" v="123" actId="20577"/>
        <pc:sldMkLst>
          <pc:docMk/>
          <pc:sldMk cId="811543282" sldId="463"/>
        </pc:sldMkLst>
      </pc:sldChg>
      <pc:sldChg chg="modNotesTx">
        <pc:chgData name="Liz Heynes" userId="e5ff50d5-f39a-42f6-9e9f-e790bcc8c38d" providerId="ADAL" clId="{C73493A3-FF98-4911-A67F-8F7A8A34C580}" dt="2025-04-19T05:06:58.423" v="130" actId="20577"/>
        <pc:sldMkLst>
          <pc:docMk/>
          <pc:sldMk cId="4106526466" sldId="464"/>
        </pc:sldMkLst>
      </pc:sldChg>
      <pc:sldChg chg="modSp mod">
        <pc:chgData name="Liz Heynes" userId="e5ff50d5-f39a-42f6-9e9f-e790bcc8c38d" providerId="ADAL" clId="{C73493A3-FF98-4911-A67F-8F7A8A34C580}" dt="2025-04-19T04:53:45.054" v="8" actId="20577"/>
        <pc:sldMkLst>
          <pc:docMk/>
          <pc:sldMk cId="3435537570" sldId="466"/>
        </pc:sldMkLst>
        <pc:graphicFrameChg chg="modGraphic">
          <ac:chgData name="Liz Heynes" userId="e5ff50d5-f39a-42f6-9e9f-e790bcc8c38d" providerId="ADAL" clId="{C73493A3-FF98-4911-A67F-8F7A8A34C580}" dt="2025-04-19T04:53:45.054" v="8" actId="20577"/>
          <ac:graphicFrameMkLst>
            <pc:docMk/>
            <pc:sldMk cId="3435537570" sldId="466"/>
            <ac:graphicFrameMk id="3" creationId="{08E01FFA-0242-504D-85F7-1A8CAD895916}"/>
          </ac:graphicFrameMkLst>
        </pc:graphicFrameChg>
      </pc:sldChg>
      <pc:sldChg chg="modNotesTx">
        <pc:chgData name="Liz Heynes" userId="e5ff50d5-f39a-42f6-9e9f-e790bcc8c38d" providerId="ADAL" clId="{C73493A3-FF98-4911-A67F-8F7A8A34C580}" dt="2025-04-19T04:55:16.151" v="18" actId="20577"/>
        <pc:sldMkLst>
          <pc:docMk/>
          <pc:sldMk cId="3799282133" sldId="467"/>
        </pc:sldMkLst>
      </pc:sldChg>
      <pc:sldChg chg="addSp delSp modSp mod">
        <pc:chgData name="Liz Heynes" userId="e5ff50d5-f39a-42f6-9e9f-e790bcc8c38d" providerId="ADAL" clId="{C73493A3-FF98-4911-A67F-8F7A8A34C580}" dt="2025-04-19T05:01:25.604" v="122" actId="1037"/>
        <pc:sldMkLst>
          <pc:docMk/>
          <pc:sldMk cId="1255986760" sldId="469"/>
        </pc:sldMkLst>
        <pc:spChg chg="add mod">
          <ac:chgData name="Liz Heynes" userId="e5ff50d5-f39a-42f6-9e9f-e790bcc8c38d" providerId="ADAL" clId="{C73493A3-FF98-4911-A67F-8F7A8A34C580}" dt="2025-04-19T05:00:49.727" v="54" actId="115"/>
          <ac:spMkLst>
            <pc:docMk/>
            <pc:sldMk cId="1255986760" sldId="469"/>
            <ac:spMk id="6" creationId="{CCA29445-A8FA-D28B-6777-290717A9D624}"/>
          </ac:spMkLst>
        </pc:spChg>
        <pc:cxnChg chg="add mod">
          <ac:chgData name="Liz Heynes" userId="e5ff50d5-f39a-42f6-9e9f-e790bcc8c38d" providerId="ADAL" clId="{C73493A3-FF98-4911-A67F-8F7A8A34C580}" dt="2025-04-19T05:01:25.604" v="122" actId="1037"/>
          <ac:cxnSpMkLst>
            <pc:docMk/>
            <pc:sldMk cId="1255986760" sldId="469"/>
            <ac:cxnSpMk id="7" creationId="{92FB0FC3-090F-397A-6309-A73917E7FB15}"/>
          </ac:cxnSpMkLst>
        </pc:cxnChg>
      </pc:sldChg>
      <pc:sldChg chg="modSp mod">
        <pc:chgData name="Liz Heynes" userId="e5ff50d5-f39a-42f6-9e9f-e790bcc8c38d" providerId="ADAL" clId="{C73493A3-FF98-4911-A67F-8F7A8A34C580}" dt="2025-04-19T04:59:55.069" v="53" actId="14100"/>
        <pc:sldMkLst>
          <pc:docMk/>
          <pc:sldMk cId="33849317" sldId="470"/>
        </pc:sldMkLst>
        <pc:grpChg chg="mod">
          <ac:chgData name="Liz Heynes" userId="e5ff50d5-f39a-42f6-9e9f-e790bcc8c38d" providerId="ADAL" clId="{C73493A3-FF98-4911-A67F-8F7A8A34C580}" dt="2025-04-19T04:59:38.605" v="27" actId="14100"/>
          <ac:grpSpMkLst>
            <pc:docMk/>
            <pc:sldMk cId="33849317" sldId="470"/>
            <ac:grpSpMk id="5" creationId="{61C55F76-292E-85BF-3601-553B1305CC13}"/>
          </ac:grpSpMkLst>
        </pc:grpChg>
        <pc:cxnChg chg="mod">
          <ac:chgData name="Liz Heynes" userId="e5ff50d5-f39a-42f6-9e9f-e790bcc8c38d" providerId="ADAL" clId="{C73493A3-FF98-4911-A67F-8F7A8A34C580}" dt="2025-04-19T04:59:55.069" v="53" actId="14100"/>
          <ac:cxnSpMkLst>
            <pc:docMk/>
            <pc:sldMk cId="33849317" sldId="470"/>
            <ac:cxnSpMk id="3" creationId="{FF23E3CA-86C7-62FB-991E-CBC8B5AEE833}"/>
          </ac:cxnSpMkLst>
        </pc:cxnChg>
      </pc:sldChg>
      <pc:sldChg chg="modSp mod">
        <pc:chgData name="Liz Heynes" userId="e5ff50d5-f39a-42f6-9e9f-e790bcc8c38d" providerId="ADAL" clId="{C73493A3-FF98-4911-A67F-8F7A8A34C580}" dt="2025-04-19T05:06:28.371" v="129" actId="1076"/>
        <pc:sldMkLst>
          <pc:docMk/>
          <pc:sldMk cId="3539524888" sldId="493"/>
        </pc:sldMkLst>
        <pc:spChg chg="mod">
          <ac:chgData name="Liz Heynes" userId="e5ff50d5-f39a-42f6-9e9f-e790bcc8c38d" providerId="ADAL" clId="{C73493A3-FF98-4911-A67F-8F7A8A34C580}" dt="2025-04-19T05:06:22.734" v="128" actId="1076"/>
          <ac:spMkLst>
            <pc:docMk/>
            <pc:sldMk cId="3539524888" sldId="493"/>
            <ac:spMk id="11" creationId="{EC23700A-F777-F602-1B43-A761F9D0D6AA}"/>
          </ac:spMkLst>
        </pc:spChg>
        <pc:spChg chg="mod">
          <ac:chgData name="Liz Heynes" userId="e5ff50d5-f39a-42f6-9e9f-e790bcc8c38d" providerId="ADAL" clId="{C73493A3-FF98-4911-A67F-8F7A8A34C580}" dt="2025-04-19T05:06:28.371" v="129" actId="1076"/>
          <ac:spMkLst>
            <pc:docMk/>
            <pc:sldMk cId="3539524888" sldId="493"/>
            <ac:spMk id="20" creationId="{72A61D4C-12FB-CB45-94B1-D926DD62123A}"/>
          </ac:spMkLst>
        </pc:spChg>
        <pc:spChg chg="mod">
          <ac:chgData name="Liz Heynes" userId="e5ff50d5-f39a-42f6-9e9f-e790bcc8c38d" providerId="ADAL" clId="{C73493A3-FF98-4911-A67F-8F7A8A34C580}" dt="2025-04-19T05:05:59.194" v="124" actId="1076"/>
          <ac:spMkLst>
            <pc:docMk/>
            <pc:sldMk cId="3539524888" sldId="493"/>
            <ac:spMk id="21" creationId="{1FBEC4BF-C8A8-4E41-A7B5-A806F55A7670}"/>
          </ac:spMkLst>
        </pc:spChg>
        <pc:spChg chg="mod">
          <ac:chgData name="Liz Heynes" userId="e5ff50d5-f39a-42f6-9e9f-e790bcc8c38d" providerId="ADAL" clId="{C73493A3-FF98-4911-A67F-8F7A8A34C580}" dt="2025-04-19T05:06:16.474" v="127" actId="14100"/>
          <ac:spMkLst>
            <pc:docMk/>
            <pc:sldMk cId="3539524888" sldId="493"/>
            <ac:spMk id="26" creationId="{D1776D6C-CB5A-5248-A6F9-D1C2C6C99B2B}"/>
          </ac:spMkLst>
        </pc:spChg>
      </pc:sldChg>
      <pc:sldChg chg="modSp mod modNotesTx">
        <pc:chgData name="Liz Heynes" userId="e5ff50d5-f39a-42f6-9e9f-e790bcc8c38d" providerId="ADAL" clId="{C73493A3-FF98-4911-A67F-8F7A8A34C580}" dt="2025-04-19T04:51:50.448" v="5" actId="20577"/>
        <pc:sldMkLst>
          <pc:docMk/>
          <pc:sldMk cId="36868995" sldId="523"/>
        </pc:sldMkLst>
        <pc:spChg chg="mod">
          <ac:chgData name="Liz Heynes" userId="e5ff50d5-f39a-42f6-9e9f-e790bcc8c38d" providerId="ADAL" clId="{C73493A3-FF98-4911-A67F-8F7A8A34C580}" dt="2025-04-19T04:51:41.520" v="1" actId="14100"/>
          <ac:spMkLst>
            <pc:docMk/>
            <pc:sldMk cId="36868995" sldId="523"/>
            <ac:spMk id="3" creationId="{03B095C0-1F0B-C896-24D4-6442C5880E23}"/>
          </ac:spMkLst>
        </pc:spChg>
      </pc:sldChg>
      <pc:sldChg chg="modNotesTx">
        <pc:chgData name="Liz Heynes" userId="e5ff50d5-f39a-42f6-9e9f-e790bcc8c38d" providerId="ADAL" clId="{C73493A3-FF98-4911-A67F-8F7A8A34C580}" dt="2025-04-19T04:53:27.407" v="6" actId="113"/>
        <pc:sldMkLst>
          <pc:docMk/>
          <pc:sldMk cId="2711228164" sldId="552"/>
        </pc:sldMkLst>
      </pc:sldChg>
    </pc:docChg>
  </pc:docChgLst>
  <pc:docChgLst>
    <pc:chgData name="Kerrie Shanahan" userId="ae473d9f-76e9-476f-892f-2674ea963afc" providerId="ADAL" clId="{25F7D134-D3C5-48B6-A077-998637F11357}"/>
    <pc:docChg chg="modSld modMainMaster">
      <pc:chgData name="Kerrie Shanahan" userId="ae473d9f-76e9-476f-892f-2674ea963afc" providerId="ADAL" clId="{25F7D134-D3C5-48B6-A077-998637F11357}" dt="2025-05-05T04:38:39.361" v="643" actId="164"/>
      <pc:docMkLst>
        <pc:docMk/>
      </pc:docMkLst>
      <pc:sldChg chg="modSp">
        <pc:chgData name="Kerrie Shanahan" userId="ae473d9f-76e9-476f-892f-2674ea963afc" providerId="ADAL" clId="{25F7D134-D3C5-48B6-A077-998637F11357}" dt="2025-04-28T04:39:56.548" v="47" actId="20577"/>
        <pc:sldMkLst>
          <pc:docMk/>
          <pc:sldMk cId="123742003" sldId="440"/>
        </pc:sldMkLst>
        <pc:spChg chg="mod">
          <ac:chgData name="Kerrie Shanahan" userId="ae473d9f-76e9-476f-892f-2674ea963afc" providerId="ADAL" clId="{25F7D134-D3C5-48B6-A077-998637F11357}" dt="2025-04-28T04:39:56.548" v="47" actId="20577"/>
          <ac:spMkLst>
            <pc:docMk/>
            <pc:sldMk cId="123742003" sldId="440"/>
            <ac:spMk id="2" creationId="{9D642D98-FA5F-012C-E039-09FE4C546D7A}"/>
          </ac:spMkLst>
        </pc:spChg>
      </pc:sldChg>
      <pc:sldChg chg="modSp mod">
        <pc:chgData name="Kerrie Shanahan" userId="ae473d9f-76e9-476f-892f-2674ea963afc" providerId="ADAL" clId="{25F7D134-D3C5-48B6-A077-998637F11357}" dt="2025-04-28T04:46:17.753" v="638" actId="962"/>
        <pc:sldMkLst>
          <pc:docMk/>
          <pc:sldMk cId="1729348757" sldId="444"/>
        </pc:sldMkLst>
        <pc:spChg chg="mod">
          <ac:chgData name="Kerrie Shanahan" userId="ae473d9f-76e9-476f-892f-2674ea963afc" providerId="ADAL" clId="{25F7D134-D3C5-48B6-A077-998637F11357}" dt="2025-04-28T04:29:53.398" v="29" actId="20577"/>
          <ac:spMkLst>
            <pc:docMk/>
            <pc:sldMk cId="1729348757" sldId="444"/>
            <ac:spMk id="2" creationId="{8B4C50A8-99D4-9C4E-8D74-2C010FA2CFBC}"/>
          </ac:spMkLst>
        </pc:spChg>
        <pc:picChg chg="mod">
          <ac:chgData name="Kerrie Shanahan" userId="ae473d9f-76e9-476f-892f-2674ea963afc" providerId="ADAL" clId="{25F7D134-D3C5-48B6-A077-998637F11357}" dt="2025-04-28T04:45:51.209" v="610" actId="962"/>
          <ac:picMkLst>
            <pc:docMk/>
            <pc:sldMk cId="1729348757" sldId="444"/>
            <ac:picMk id="11" creationId="{CABAF0B2-B243-1ECE-7C52-B992EE72B1A2}"/>
          </ac:picMkLst>
        </pc:picChg>
        <pc:picChg chg="mod">
          <ac:chgData name="Kerrie Shanahan" userId="ae473d9f-76e9-476f-892f-2674ea963afc" providerId="ADAL" clId="{25F7D134-D3C5-48B6-A077-998637F11357}" dt="2025-04-28T04:45:57.576" v="616" actId="962"/>
          <ac:picMkLst>
            <pc:docMk/>
            <pc:sldMk cId="1729348757" sldId="444"/>
            <ac:picMk id="15" creationId="{E13030B5-9CDA-F267-AC53-202CB2206340}"/>
          </ac:picMkLst>
        </pc:picChg>
        <pc:picChg chg="mod">
          <ac:chgData name="Kerrie Shanahan" userId="ae473d9f-76e9-476f-892f-2674ea963afc" providerId="ADAL" clId="{25F7D134-D3C5-48B6-A077-998637F11357}" dt="2025-04-28T04:46:04.281" v="622" actId="962"/>
          <ac:picMkLst>
            <pc:docMk/>
            <pc:sldMk cId="1729348757" sldId="444"/>
            <ac:picMk id="17" creationId="{99B22B18-04F8-80E9-9BF2-B2CBAAB69A43}"/>
          </ac:picMkLst>
        </pc:picChg>
        <pc:picChg chg="mod">
          <ac:chgData name="Kerrie Shanahan" userId="ae473d9f-76e9-476f-892f-2674ea963afc" providerId="ADAL" clId="{25F7D134-D3C5-48B6-A077-998637F11357}" dt="2025-04-28T04:44:35.026" v="391" actId="962"/>
          <ac:picMkLst>
            <pc:docMk/>
            <pc:sldMk cId="1729348757" sldId="444"/>
            <ac:picMk id="19" creationId="{11828730-7A41-9273-4146-CFDBDCE400ED}"/>
          </ac:picMkLst>
        </pc:picChg>
        <pc:picChg chg="mod">
          <ac:chgData name="Kerrie Shanahan" userId="ae473d9f-76e9-476f-892f-2674ea963afc" providerId="ADAL" clId="{25F7D134-D3C5-48B6-A077-998637F11357}" dt="2025-04-28T04:46:11.419" v="630" actId="962"/>
          <ac:picMkLst>
            <pc:docMk/>
            <pc:sldMk cId="1729348757" sldId="444"/>
            <ac:picMk id="21" creationId="{C09EEE62-EB5A-04BB-0BB0-A204FDBF2F48}"/>
          </ac:picMkLst>
        </pc:picChg>
        <pc:picChg chg="mod">
          <ac:chgData name="Kerrie Shanahan" userId="ae473d9f-76e9-476f-892f-2674ea963afc" providerId="ADAL" clId="{25F7D134-D3C5-48B6-A077-998637F11357}" dt="2025-04-28T04:46:17.753" v="638" actId="962"/>
          <ac:picMkLst>
            <pc:docMk/>
            <pc:sldMk cId="1729348757" sldId="444"/>
            <ac:picMk id="23" creationId="{27C7595A-0EB4-BFC3-95D0-8556592847BE}"/>
          </ac:picMkLst>
        </pc:picChg>
      </pc:sldChg>
      <pc:sldChg chg="modSp mod">
        <pc:chgData name="Kerrie Shanahan" userId="ae473d9f-76e9-476f-892f-2674ea963afc" providerId="ADAL" clId="{25F7D134-D3C5-48B6-A077-998637F11357}" dt="2025-04-28T04:43:57.431" v="300" actId="962"/>
        <pc:sldMkLst>
          <pc:docMk/>
          <pc:sldMk cId="1821817766" sldId="455"/>
        </pc:sldMkLst>
        <pc:spChg chg="mod">
          <ac:chgData name="Kerrie Shanahan" userId="ae473d9f-76e9-476f-892f-2674ea963afc" providerId="ADAL" clId="{25F7D134-D3C5-48B6-A077-998637F11357}" dt="2025-04-28T04:29:19.342" v="7" actId="20577"/>
          <ac:spMkLst>
            <pc:docMk/>
            <pc:sldMk cId="1821817766" sldId="455"/>
            <ac:spMk id="5" creationId="{CF220D64-90B7-3E3B-D9E3-4D68C14F61C2}"/>
          </ac:spMkLst>
        </pc:spChg>
        <pc:grpChg chg="mod">
          <ac:chgData name="Kerrie Shanahan" userId="ae473d9f-76e9-476f-892f-2674ea963afc" providerId="ADAL" clId="{25F7D134-D3C5-48B6-A077-998637F11357}" dt="2025-04-28T04:43:57.431" v="300" actId="962"/>
          <ac:grpSpMkLst>
            <pc:docMk/>
            <pc:sldMk cId="1821817766" sldId="455"/>
            <ac:grpSpMk id="9" creationId="{478FA794-D983-E837-A86E-D8133F8E3A03}"/>
          </ac:grpSpMkLst>
        </pc:grpChg>
      </pc:sldChg>
      <pc:sldChg chg="modSp">
        <pc:chgData name="Kerrie Shanahan" userId="ae473d9f-76e9-476f-892f-2674ea963afc" providerId="ADAL" clId="{25F7D134-D3C5-48B6-A077-998637F11357}" dt="2025-04-28T04:39:53.171" v="45" actId="20577"/>
        <pc:sldMkLst>
          <pc:docMk/>
          <pc:sldMk cId="4106526466" sldId="464"/>
        </pc:sldMkLst>
        <pc:spChg chg="mod">
          <ac:chgData name="Kerrie Shanahan" userId="ae473d9f-76e9-476f-892f-2674ea963afc" providerId="ADAL" clId="{25F7D134-D3C5-48B6-A077-998637F11357}" dt="2025-04-28T04:39:53.171" v="45" actId="20577"/>
          <ac:spMkLst>
            <pc:docMk/>
            <pc:sldMk cId="4106526466" sldId="464"/>
            <ac:spMk id="2" creationId="{154A6F20-7659-8080-22F6-EFCFB57824C5}"/>
          </ac:spMkLst>
        </pc:spChg>
      </pc:sldChg>
      <pc:sldChg chg="modNotesTx">
        <pc:chgData name="Kerrie Shanahan" userId="ae473d9f-76e9-476f-892f-2674ea963afc" providerId="ADAL" clId="{25F7D134-D3C5-48B6-A077-998637F11357}" dt="2025-04-14T00:59:28.460" v="0" actId="207"/>
        <pc:sldMkLst>
          <pc:docMk/>
          <pc:sldMk cId="3435537570" sldId="466"/>
        </pc:sldMkLst>
      </pc:sldChg>
      <pc:sldChg chg="modSp mod">
        <pc:chgData name="Kerrie Shanahan" userId="ae473d9f-76e9-476f-892f-2674ea963afc" providerId="ADAL" clId="{25F7D134-D3C5-48B6-A077-998637F11357}" dt="2025-04-28T04:45:15.431" v="486" actId="962"/>
        <pc:sldMkLst>
          <pc:docMk/>
          <pc:sldMk cId="1255986760" sldId="469"/>
        </pc:sldMkLst>
        <pc:cxnChg chg="mod">
          <ac:chgData name="Kerrie Shanahan" userId="ae473d9f-76e9-476f-892f-2674ea963afc" providerId="ADAL" clId="{25F7D134-D3C5-48B6-A077-998637F11357}" dt="2025-04-28T04:45:15.431" v="486" actId="962"/>
          <ac:cxnSpMkLst>
            <pc:docMk/>
            <pc:sldMk cId="1255986760" sldId="469"/>
            <ac:cxnSpMk id="7" creationId="{92FB0FC3-090F-397A-6309-A73917E7FB15}"/>
          </ac:cxnSpMkLst>
        </pc:cxnChg>
      </pc:sldChg>
      <pc:sldChg chg="modSp mod">
        <pc:chgData name="Kerrie Shanahan" userId="ae473d9f-76e9-476f-892f-2674ea963afc" providerId="ADAL" clId="{25F7D134-D3C5-48B6-A077-998637F11357}" dt="2025-04-28T04:45:41.723" v="602" actId="962"/>
        <pc:sldMkLst>
          <pc:docMk/>
          <pc:sldMk cId="33849317" sldId="470"/>
        </pc:sldMkLst>
        <pc:grpChg chg="mod">
          <ac:chgData name="Kerrie Shanahan" userId="ae473d9f-76e9-476f-892f-2674ea963afc" providerId="ADAL" clId="{25F7D134-D3C5-48B6-A077-998637F11357}" dt="2025-04-28T04:45:41.723" v="602" actId="962"/>
          <ac:grpSpMkLst>
            <pc:docMk/>
            <pc:sldMk cId="33849317" sldId="470"/>
            <ac:grpSpMk id="5" creationId="{61C55F76-292E-85BF-3601-553B1305CC13}"/>
          </ac:grpSpMkLst>
        </pc:grpChg>
      </pc:sldChg>
      <pc:sldChg chg="modSp">
        <pc:chgData name="Kerrie Shanahan" userId="ae473d9f-76e9-476f-892f-2674ea963afc" providerId="ADAL" clId="{25F7D134-D3C5-48B6-A077-998637F11357}" dt="2025-04-28T04:29:56.281" v="31" actId="20577"/>
        <pc:sldMkLst>
          <pc:docMk/>
          <pc:sldMk cId="1428149726" sldId="475"/>
        </pc:sldMkLst>
        <pc:spChg chg="mod">
          <ac:chgData name="Kerrie Shanahan" userId="ae473d9f-76e9-476f-892f-2674ea963afc" providerId="ADAL" clId="{25F7D134-D3C5-48B6-A077-998637F11357}" dt="2025-04-28T04:29:56.281" v="31" actId="20577"/>
          <ac:spMkLst>
            <pc:docMk/>
            <pc:sldMk cId="1428149726" sldId="475"/>
            <ac:spMk id="2" creationId="{C6E45A55-CEB3-3D43-B6BD-FB6123A2983E}"/>
          </ac:spMkLst>
        </pc:spChg>
      </pc:sldChg>
      <pc:sldChg chg="modSp mod">
        <pc:chgData name="Kerrie Shanahan" userId="ae473d9f-76e9-476f-892f-2674ea963afc" providerId="ADAL" clId="{25F7D134-D3C5-48B6-A077-998637F11357}" dt="2025-04-28T04:45:07.032" v="485" actId="962"/>
        <pc:sldMkLst>
          <pc:docMk/>
          <pc:sldMk cId="202420733" sldId="485"/>
        </pc:sldMkLst>
        <pc:spChg chg="mod">
          <ac:chgData name="Kerrie Shanahan" userId="ae473d9f-76e9-476f-892f-2674ea963afc" providerId="ADAL" clId="{25F7D134-D3C5-48B6-A077-998637F11357}" dt="2025-04-28T04:29:59.376" v="33" actId="20577"/>
          <ac:spMkLst>
            <pc:docMk/>
            <pc:sldMk cId="202420733" sldId="485"/>
            <ac:spMk id="5" creationId="{009C14E0-CED7-F1C3-4022-C4B0BF9B3AA4}"/>
          </ac:spMkLst>
        </pc:spChg>
        <pc:picChg chg="mod">
          <ac:chgData name="Kerrie Shanahan" userId="ae473d9f-76e9-476f-892f-2674ea963afc" providerId="ADAL" clId="{25F7D134-D3C5-48B6-A077-998637F11357}" dt="2025-04-28T04:45:07.032" v="485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modSp mod">
        <pc:chgData name="Kerrie Shanahan" userId="ae473d9f-76e9-476f-892f-2674ea963afc" providerId="ADAL" clId="{25F7D134-D3C5-48B6-A077-998637F11357}" dt="2025-04-28T04:42:59.031" v="62" actId="13244"/>
        <pc:sldMkLst>
          <pc:docMk/>
          <pc:sldMk cId="3539524888" sldId="493"/>
        </pc:sldMkLst>
        <pc:spChg chg="mod ord">
          <ac:chgData name="Kerrie Shanahan" userId="ae473d9f-76e9-476f-892f-2674ea963afc" providerId="ADAL" clId="{25F7D134-D3C5-48B6-A077-998637F11357}" dt="2025-04-28T04:42:00.792" v="55" actId="13244"/>
          <ac:spMkLst>
            <pc:docMk/>
            <pc:sldMk cId="3539524888" sldId="493"/>
            <ac:spMk id="16" creationId="{93BEBD98-44E2-DDA3-ECC4-F2E92B3EA0D3}"/>
          </ac:spMkLst>
        </pc:spChg>
        <pc:spChg chg="ord">
          <ac:chgData name="Kerrie Shanahan" userId="ae473d9f-76e9-476f-892f-2674ea963afc" providerId="ADAL" clId="{25F7D134-D3C5-48B6-A077-998637F11357}" dt="2025-04-28T04:41:58.353" v="54" actId="13244"/>
          <ac:spMkLst>
            <pc:docMk/>
            <pc:sldMk cId="3539524888" sldId="493"/>
            <ac:spMk id="23" creationId="{340F8334-8658-CE4B-90F2-585D85B93D0A}"/>
          </ac:spMkLst>
        </pc:spChg>
        <pc:picChg chg="mod">
          <ac:chgData name="Kerrie Shanahan" userId="ae473d9f-76e9-476f-892f-2674ea963afc" providerId="ADAL" clId="{25F7D134-D3C5-48B6-A077-998637F11357}" dt="2025-04-28T04:42:55.275" v="60" actId="962"/>
          <ac:picMkLst>
            <pc:docMk/>
            <pc:sldMk cId="3539524888" sldId="493"/>
            <ac:picMk id="8" creationId="{F63E4725-98E5-515C-A667-3AE342FC827D}"/>
          </ac:picMkLst>
        </pc:picChg>
        <pc:picChg chg="mod ord">
          <ac:chgData name="Kerrie Shanahan" userId="ae473d9f-76e9-476f-892f-2674ea963afc" providerId="ADAL" clId="{25F7D134-D3C5-48B6-A077-998637F11357}" dt="2025-04-28T04:42:57.572" v="61" actId="13244"/>
          <ac:picMkLst>
            <pc:docMk/>
            <pc:sldMk cId="3539524888" sldId="493"/>
            <ac:picMk id="15" creationId="{6FD0ECD6-359F-7AD4-480E-488CDFC319DF}"/>
          </ac:picMkLst>
        </pc:picChg>
        <pc:picChg chg="mod ord">
          <ac:chgData name="Kerrie Shanahan" userId="ae473d9f-76e9-476f-892f-2674ea963afc" providerId="ADAL" clId="{25F7D134-D3C5-48B6-A077-998637F11357}" dt="2025-04-28T04:42:59.031" v="62" actId="13244"/>
          <ac:picMkLst>
            <pc:docMk/>
            <pc:sldMk cId="3539524888" sldId="493"/>
            <ac:picMk id="18" creationId="{18F1A4FF-C7A5-2A41-ED38-CE8BFC636608}"/>
          </ac:picMkLst>
        </pc:picChg>
      </pc:sldChg>
      <pc:sldChg chg="modSp mod modNotesTx">
        <pc:chgData name="Kerrie Shanahan" userId="ae473d9f-76e9-476f-892f-2674ea963afc" providerId="ADAL" clId="{25F7D134-D3C5-48B6-A077-998637F11357}" dt="2025-04-28T04:40:15.150" v="48"/>
        <pc:sldMkLst>
          <pc:docMk/>
          <pc:sldMk cId="409148390" sldId="514"/>
        </pc:sldMkLst>
        <pc:spChg chg="ord">
          <ac:chgData name="Kerrie Shanahan" userId="ae473d9f-76e9-476f-892f-2674ea963afc" providerId="ADAL" clId="{25F7D134-D3C5-48B6-A077-998637F11357}" dt="2025-04-28T04:40:15.150" v="48"/>
          <ac:spMkLst>
            <pc:docMk/>
            <pc:sldMk cId="409148390" sldId="514"/>
            <ac:spMk id="2" creationId="{1B3DB3FD-0BDE-EF79-3D6C-EED973A1A0B3}"/>
          </ac:spMkLst>
        </pc:spChg>
      </pc:sldChg>
      <pc:sldChg chg="modSp">
        <pc:chgData name="Kerrie Shanahan" userId="ae473d9f-76e9-476f-892f-2674ea963afc" providerId="ADAL" clId="{25F7D134-D3C5-48B6-A077-998637F11357}" dt="2025-04-28T04:29:49.558" v="27" actId="20577"/>
        <pc:sldMkLst>
          <pc:docMk/>
          <pc:sldMk cId="2250366819" sldId="515"/>
        </pc:sldMkLst>
        <pc:spChg chg="mod">
          <ac:chgData name="Kerrie Shanahan" userId="ae473d9f-76e9-476f-892f-2674ea963afc" providerId="ADAL" clId="{25F7D134-D3C5-48B6-A077-998637F11357}" dt="2025-04-28T04:29:49.558" v="27" actId="20577"/>
          <ac:spMkLst>
            <pc:docMk/>
            <pc:sldMk cId="2250366819" sldId="515"/>
            <ac:spMk id="9" creationId="{70C25FC5-5321-A8D4-56FF-DCFA978EFFF9}"/>
          </ac:spMkLst>
        </pc:spChg>
      </pc:sldChg>
      <pc:sldChg chg="modSp mod modNotesTx">
        <pc:chgData name="Kerrie Shanahan" userId="ae473d9f-76e9-476f-892f-2674ea963afc" providerId="ADAL" clId="{25F7D134-D3C5-48B6-A077-998637F11357}" dt="2025-04-30T00:18:12.373" v="642" actId="20577"/>
        <pc:sldMkLst>
          <pc:docMk/>
          <pc:sldMk cId="956826876" sldId="518"/>
        </pc:sldMkLst>
        <pc:spChg chg="mod">
          <ac:chgData name="Kerrie Shanahan" userId="ae473d9f-76e9-476f-892f-2674ea963afc" providerId="ADAL" clId="{25F7D134-D3C5-48B6-A077-998637F11357}" dt="2025-04-28T04:29:22.616" v="9" actId="20577"/>
          <ac:spMkLst>
            <pc:docMk/>
            <pc:sldMk cId="956826876" sldId="518"/>
            <ac:spMk id="9" creationId="{40A06B07-0483-547A-1DB8-E64AD0029083}"/>
          </ac:spMkLst>
        </pc:spChg>
        <pc:grpChg chg="mod">
          <ac:chgData name="Kerrie Shanahan" userId="ae473d9f-76e9-476f-892f-2674ea963afc" providerId="ADAL" clId="{25F7D134-D3C5-48B6-A077-998637F11357}" dt="2025-04-28T04:44:14.053" v="346" actId="962"/>
          <ac:grpSpMkLst>
            <pc:docMk/>
            <pc:sldMk cId="956826876" sldId="518"/>
            <ac:grpSpMk id="2" creationId="{C03A7324-49A4-6AFC-AEAF-4559737A41D7}"/>
          </ac:grpSpMkLst>
        </pc:grpChg>
        <pc:grpChg chg="mod">
          <ac:chgData name="Kerrie Shanahan" userId="ae473d9f-76e9-476f-892f-2674ea963afc" providerId="ADAL" clId="{25F7D134-D3C5-48B6-A077-998637F11357}" dt="2025-04-28T04:44:19.273" v="347" actId="962"/>
          <ac:grpSpMkLst>
            <pc:docMk/>
            <pc:sldMk cId="956826876" sldId="518"/>
            <ac:grpSpMk id="14" creationId="{FBD1C9DC-07C5-98FB-A87A-46D390336DA3}"/>
          </ac:grpSpMkLst>
        </pc:grpChg>
      </pc:sldChg>
      <pc:sldChg chg="modSp">
        <pc:chgData name="Kerrie Shanahan" userId="ae473d9f-76e9-476f-892f-2674ea963afc" providerId="ADAL" clId="{25F7D134-D3C5-48B6-A077-998637F11357}" dt="2025-04-28T04:29:25.135" v="11" actId="20577"/>
        <pc:sldMkLst>
          <pc:docMk/>
          <pc:sldMk cId="3980014215" sldId="519"/>
        </pc:sldMkLst>
        <pc:spChg chg="mod">
          <ac:chgData name="Kerrie Shanahan" userId="ae473d9f-76e9-476f-892f-2674ea963afc" providerId="ADAL" clId="{25F7D134-D3C5-48B6-A077-998637F11357}" dt="2025-04-28T04:29:25.135" v="11" actId="20577"/>
          <ac:spMkLst>
            <pc:docMk/>
            <pc:sldMk cId="3980014215" sldId="519"/>
            <ac:spMk id="2" creationId="{7594AA57-604C-E20F-A1AE-EBF0B7F6F82F}"/>
          </ac:spMkLst>
        </pc:spChg>
      </pc:sldChg>
      <pc:sldChg chg="modSp">
        <pc:chgData name="Kerrie Shanahan" userId="ae473d9f-76e9-476f-892f-2674ea963afc" providerId="ADAL" clId="{25F7D134-D3C5-48B6-A077-998637F11357}" dt="2025-04-28T04:29:27.756" v="13" actId="20577"/>
        <pc:sldMkLst>
          <pc:docMk/>
          <pc:sldMk cId="2567982470" sldId="520"/>
        </pc:sldMkLst>
        <pc:spChg chg="mod">
          <ac:chgData name="Kerrie Shanahan" userId="ae473d9f-76e9-476f-892f-2674ea963afc" providerId="ADAL" clId="{25F7D134-D3C5-48B6-A077-998637F11357}" dt="2025-04-28T04:29:27.756" v="13" actId="20577"/>
          <ac:spMkLst>
            <pc:docMk/>
            <pc:sldMk cId="2567982470" sldId="520"/>
            <ac:spMk id="3" creationId="{2D96254A-4B07-AC0D-C70E-B38811A154F0}"/>
          </ac:spMkLst>
        </pc:spChg>
      </pc:sldChg>
      <pc:sldChg chg="modSp mod">
        <pc:chgData name="Kerrie Shanahan" userId="ae473d9f-76e9-476f-892f-2674ea963afc" providerId="ADAL" clId="{25F7D134-D3C5-48B6-A077-998637F11357}" dt="2025-04-28T04:44:27.444" v="383" actId="962"/>
        <pc:sldMkLst>
          <pc:docMk/>
          <pc:sldMk cId="3021334392" sldId="521"/>
        </pc:sldMkLst>
        <pc:spChg chg="mod">
          <ac:chgData name="Kerrie Shanahan" userId="ae473d9f-76e9-476f-892f-2674ea963afc" providerId="ADAL" clId="{25F7D134-D3C5-48B6-A077-998637F11357}" dt="2025-04-28T04:29:31.365" v="15" actId="20577"/>
          <ac:spMkLst>
            <pc:docMk/>
            <pc:sldMk cId="3021334392" sldId="521"/>
            <ac:spMk id="6" creationId="{26616A19-FB97-782C-F34D-B2FB6673B13C}"/>
          </ac:spMkLst>
        </pc:spChg>
        <pc:grpChg chg="mod">
          <ac:chgData name="Kerrie Shanahan" userId="ae473d9f-76e9-476f-892f-2674ea963afc" providerId="ADAL" clId="{25F7D134-D3C5-48B6-A077-998637F11357}" dt="2025-04-28T04:44:27.444" v="383" actId="962"/>
          <ac:grpSpMkLst>
            <pc:docMk/>
            <pc:sldMk cId="3021334392" sldId="521"/>
            <ac:grpSpMk id="3" creationId="{7E861672-D24B-18FB-4CCC-982DA6B1C7C4}"/>
          </ac:grpSpMkLst>
        </pc:grpChg>
      </pc:sldChg>
      <pc:sldChg chg="modSp">
        <pc:chgData name="Kerrie Shanahan" userId="ae473d9f-76e9-476f-892f-2674ea963afc" providerId="ADAL" clId="{25F7D134-D3C5-48B6-A077-998637F11357}" dt="2025-04-28T04:29:34.022" v="17" actId="20577"/>
        <pc:sldMkLst>
          <pc:docMk/>
          <pc:sldMk cId="3177197192" sldId="522"/>
        </pc:sldMkLst>
        <pc:spChg chg="mod">
          <ac:chgData name="Kerrie Shanahan" userId="ae473d9f-76e9-476f-892f-2674ea963afc" providerId="ADAL" clId="{25F7D134-D3C5-48B6-A077-998637F11357}" dt="2025-04-28T04:29:34.022" v="17" actId="20577"/>
          <ac:spMkLst>
            <pc:docMk/>
            <pc:sldMk cId="3177197192" sldId="522"/>
            <ac:spMk id="3" creationId="{A88DF705-F035-9903-8234-AE88DC4BF613}"/>
          </ac:spMkLst>
        </pc:spChg>
      </pc:sldChg>
      <pc:sldChg chg="modSp">
        <pc:chgData name="Kerrie Shanahan" userId="ae473d9f-76e9-476f-892f-2674ea963afc" providerId="ADAL" clId="{25F7D134-D3C5-48B6-A077-998637F11357}" dt="2025-04-28T04:29:36.417" v="20" actId="20577"/>
        <pc:sldMkLst>
          <pc:docMk/>
          <pc:sldMk cId="36868995" sldId="523"/>
        </pc:sldMkLst>
        <pc:spChg chg="mod">
          <ac:chgData name="Kerrie Shanahan" userId="ae473d9f-76e9-476f-892f-2674ea963afc" providerId="ADAL" clId="{25F7D134-D3C5-48B6-A077-998637F11357}" dt="2025-04-28T04:29:36.417" v="20" actId="20577"/>
          <ac:spMkLst>
            <pc:docMk/>
            <pc:sldMk cId="36868995" sldId="523"/>
            <ac:spMk id="2" creationId="{4C08884A-7B8E-E29E-99D9-954C30288970}"/>
          </ac:spMkLst>
        </pc:spChg>
      </pc:sldChg>
      <pc:sldChg chg="modSp">
        <pc:chgData name="Kerrie Shanahan" userId="ae473d9f-76e9-476f-892f-2674ea963afc" providerId="ADAL" clId="{25F7D134-D3C5-48B6-A077-998637F11357}" dt="2025-04-28T04:29:46.651" v="25" actId="20577"/>
        <pc:sldMkLst>
          <pc:docMk/>
          <pc:sldMk cId="450225183" sldId="524"/>
        </pc:sldMkLst>
        <pc:spChg chg="mod">
          <ac:chgData name="Kerrie Shanahan" userId="ae473d9f-76e9-476f-892f-2674ea963afc" providerId="ADAL" clId="{25F7D134-D3C5-48B6-A077-998637F11357}" dt="2025-04-28T04:29:46.651" v="25" actId="20577"/>
          <ac:spMkLst>
            <pc:docMk/>
            <pc:sldMk cId="450225183" sldId="524"/>
            <ac:spMk id="2" creationId="{A46BA5E2-2AEA-136D-33A3-2D53D9A463A2}"/>
          </ac:spMkLst>
        </pc:spChg>
      </pc:sldChg>
      <pc:sldChg chg="modSp">
        <pc:chgData name="Kerrie Shanahan" userId="ae473d9f-76e9-476f-892f-2674ea963afc" providerId="ADAL" clId="{25F7D134-D3C5-48B6-A077-998637F11357}" dt="2025-04-28T04:30:02.349" v="35" actId="20577"/>
        <pc:sldMkLst>
          <pc:docMk/>
          <pc:sldMk cId="886532742" sldId="546"/>
        </pc:sldMkLst>
        <pc:spChg chg="mod">
          <ac:chgData name="Kerrie Shanahan" userId="ae473d9f-76e9-476f-892f-2674ea963afc" providerId="ADAL" clId="{25F7D134-D3C5-48B6-A077-998637F11357}" dt="2025-04-28T04:30:02.349" v="35" actId="20577"/>
          <ac:spMkLst>
            <pc:docMk/>
            <pc:sldMk cId="886532742" sldId="546"/>
            <ac:spMk id="3" creationId="{D245D2D3-8149-39C8-B4A0-C8F7BEA02448}"/>
          </ac:spMkLst>
        </pc:spChg>
      </pc:sldChg>
      <pc:sldChg chg="addSp modSp mod">
        <pc:chgData name="Kerrie Shanahan" userId="ae473d9f-76e9-476f-892f-2674ea963afc" providerId="ADAL" clId="{25F7D134-D3C5-48B6-A077-998637F11357}" dt="2025-04-28T04:39:46.686" v="41" actId="20577"/>
        <pc:sldMkLst>
          <pc:docMk/>
          <pc:sldMk cId="1791721662" sldId="551"/>
        </pc:sldMkLst>
        <pc:spChg chg="add mod">
          <ac:chgData name="Kerrie Shanahan" userId="ae473d9f-76e9-476f-892f-2674ea963afc" providerId="ADAL" clId="{25F7D134-D3C5-48B6-A077-998637F11357}" dt="2025-04-15T04:32:40.321" v="4" actId="1582"/>
          <ac:spMkLst>
            <pc:docMk/>
            <pc:sldMk cId="1791721662" sldId="551"/>
            <ac:spMk id="2" creationId="{EC242733-8008-DE82-903C-68BE73E716D5}"/>
          </ac:spMkLst>
        </pc:spChg>
        <pc:spChg chg="mod">
          <ac:chgData name="Kerrie Shanahan" userId="ae473d9f-76e9-476f-892f-2674ea963afc" providerId="ADAL" clId="{25F7D134-D3C5-48B6-A077-998637F11357}" dt="2025-04-28T04:39:46.686" v="41" actId="20577"/>
          <ac:spMkLst>
            <pc:docMk/>
            <pc:sldMk cId="1791721662" sldId="551"/>
            <ac:spMk id="3" creationId="{53AA2EFB-1DC4-4A42-9504-953375956FB8}"/>
          </ac:spMkLst>
        </pc:spChg>
      </pc:sldChg>
      <pc:sldChg chg="modSp mod">
        <pc:chgData name="Kerrie Shanahan" userId="ae473d9f-76e9-476f-892f-2674ea963afc" providerId="ADAL" clId="{25F7D134-D3C5-48B6-A077-998637F11357}" dt="2025-04-28T04:41:41.668" v="53" actId="13244"/>
        <pc:sldMkLst>
          <pc:docMk/>
          <pc:sldMk cId="2711228164" sldId="552"/>
        </pc:sldMkLst>
        <pc:spChg chg="ord">
          <ac:chgData name="Kerrie Shanahan" userId="ae473d9f-76e9-476f-892f-2674ea963afc" providerId="ADAL" clId="{25F7D134-D3C5-48B6-A077-998637F11357}" dt="2025-04-28T04:41:41.668" v="53" actId="13244"/>
          <ac:spMkLst>
            <pc:docMk/>
            <pc:sldMk cId="2711228164" sldId="552"/>
            <ac:spMk id="20" creationId="{B55FB4A5-58DE-0586-7B92-C7FC5BC56A3B}"/>
          </ac:spMkLst>
        </pc:spChg>
        <pc:grpChg chg="mod">
          <ac:chgData name="Kerrie Shanahan" userId="ae473d9f-76e9-476f-892f-2674ea963afc" providerId="ADAL" clId="{25F7D134-D3C5-48B6-A077-998637F11357}" dt="2025-04-28T04:40:36.511" v="49" actId="962"/>
          <ac:grpSpMkLst>
            <pc:docMk/>
            <pc:sldMk cId="2711228164" sldId="552"/>
            <ac:grpSpMk id="15" creationId="{5416D38E-B887-2F88-D543-1D37C432AA8D}"/>
          </ac:grpSpMkLst>
        </pc:grpChg>
        <pc:picChg chg="mod">
          <ac:chgData name="Kerrie Shanahan" userId="ae473d9f-76e9-476f-892f-2674ea963afc" providerId="ADAL" clId="{25F7D134-D3C5-48B6-A077-998637F11357}" dt="2025-04-28T04:40:55.927" v="51" actId="962"/>
          <ac:picMkLst>
            <pc:docMk/>
            <pc:sldMk cId="2711228164" sldId="552"/>
            <ac:picMk id="6" creationId="{33BD38EF-4C42-D273-5A88-6380A8998EAA}"/>
          </ac:picMkLst>
        </pc:picChg>
        <pc:cxnChg chg="mod">
          <ac:chgData name="Kerrie Shanahan" userId="ae473d9f-76e9-476f-892f-2674ea963afc" providerId="ADAL" clId="{25F7D134-D3C5-48B6-A077-998637F11357}" dt="2025-04-28T04:41:00.147" v="52" actId="962"/>
          <ac:cxnSpMkLst>
            <pc:docMk/>
            <pc:sldMk cId="2711228164" sldId="552"/>
            <ac:cxnSpMk id="4" creationId="{0D604149-11B3-7AB5-AFC9-1D52B63F872D}"/>
          </ac:cxnSpMkLst>
        </pc:cxnChg>
      </pc:sldChg>
      <pc:sldChg chg="modSp">
        <pc:chgData name="Kerrie Shanahan" userId="ae473d9f-76e9-476f-892f-2674ea963afc" providerId="ADAL" clId="{25F7D134-D3C5-48B6-A077-998637F11357}" dt="2025-04-28T04:30:07.257" v="39" actId="20577"/>
        <pc:sldMkLst>
          <pc:docMk/>
          <pc:sldMk cId="788665034" sldId="553"/>
        </pc:sldMkLst>
        <pc:spChg chg="mod">
          <ac:chgData name="Kerrie Shanahan" userId="ae473d9f-76e9-476f-892f-2674ea963afc" providerId="ADAL" clId="{25F7D134-D3C5-48B6-A077-998637F11357}" dt="2025-04-28T04:30:07.257" v="39" actId="20577"/>
          <ac:spMkLst>
            <pc:docMk/>
            <pc:sldMk cId="788665034" sldId="553"/>
            <ac:spMk id="3" creationId="{D245D2D3-8149-39C8-B4A0-C8F7BEA02448}"/>
          </ac:spMkLst>
        </pc:spChg>
      </pc:sldChg>
      <pc:sldMasterChg chg="modSldLayout">
        <pc:chgData name="Kerrie Shanahan" userId="ae473d9f-76e9-476f-892f-2674ea963afc" providerId="ADAL" clId="{25F7D134-D3C5-48B6-A077-998637F11357}" dt="2025-05-05T04:38:39.361" v="643" actId="164"/>
        <pc:sldMasterMkLst>
          <pc:docMk/>
          <pc:sldMasterMk cId="1034081160" sldId="2147483648"/>
        </pc:sldMasterMkLst>
        <pc:sldLayoutChg chg="addSp modSp">
          <pc:chgData name="Kerrie Shanahan" userId="ae473d9f-76e9-476f-892f-2674ea963afc" providerId="ADAL" clId="{25F7D134-D3C5-48B6-A077-998637F11357}" dt="2025-05-05T04:38:39.361" v="643" actId="164"/>
          <pc:sldLayoutMkLst>
            <pc:docMk/>
            <pc:sldMasterMk cId="1034081160" sldId="2147483648"/>
            <pc:sldLayoutMk cId="2776780764" sldId="2147483720"/>
          </pc:sldLayoutMkLst>
          <pc:spChg chg="mod">
            <ac:chgData name="Kerrie Shanahan" userId="ae473d9f-76e9-476f-892f-2674ea963afc" providerId="ADAL" clId="{25F7D134-D3C5-48B6-A077-998637F11357}" dt="2025-05-05T04:38:39.361" v="643" actId="164"/>
            <ac:spMkLst>
              <pc:docMk/>
              <pc:sldMasterMk cId="1034081160" sldId="2147483648"/>
              <pc:sldLayoutMk cId="2776780764" sldId="2147483720"/>
              <ac:spMk id="5" creationId="{015ABDED-B0C7-1CEE-DEC1-261C7C507944}"/>
            </ac:spMkLst>
          </pc:spChg>
          <pc:grpChg chg="mod">
            <ac:chgData name="Kerrie Shanahan" userId="ae473d9f-76e9-476f-892f-2674ea963afc" providerId="ADAL" clId="{25F7D134-D3C5-48B6-A077-998637F11357}" dt="2025-05-05T04:38:39.361" v="643" actId="164"/>
            <ac:grpSpMkLst>
              <pc:docMk/>
              <pc:sldMasterMk cId="1034081160" sldId="2147483648"/>
              <pc:sldLayoutMk cId="2776780764" sldId="2147483720"/>
              <ac:grpSpMk id="2" creationId="{2659E3D4-18BB-7627-2EA8-79B6E39BE5B2}"/>
            </ac:grpSpMkLst>
          </pc:grpChg>
          <pc:grpChg chg="add mod">
            <ac:chgData name="Kerrie Shanahan" userId="ae473d9f-76e9-476f-892f-2674ea963afc" providerId="ADAL" clId="{25F7D134-D3C5-48B6-A077-998637F11357}" dt="2025-05-05T04:38:39.361" v="643" actId="164"/>
            <ac:grpSpMkLst>
              <pc:docMk/>
              <pc:sldMasterMk cId="1034081160" sldId="2147483648"/>
              <pc:sldLayoutMk cId="2776780764" sldId="2147483720"/>
              <ac:grpSpMk id="7" creationId="{59E3150E-2A84-183C-41DB-0DA4C749ECD2}"/>
            </ac:grpSpMkLst>
          </pc:grpChg>
          <pc:picChg chg="mod">
            <ac:chgData name="Kerrie Shanahan" userId="ae473d9f-76e9-476f-892f-2674ea963afc" providerId="ADAL" clId="{25F7D134-D3C5-48B6-A077-998637F11357}" dt="2025-05-05T04:38:39.361" v="643" actId="164"/>
            <ac:picMkLst>
              <pc:docMk/>
              <pc:sldMasterMk cId="1034081160" sldId="2147483648"/>
              <pc:sldLayoutMk cId="2776780764" sldId="2147483720"/>
              <ac:picMk id="6" creationId="{764247B3-67B5-0B15-9B34-CF6D51454F77}"/>
            </ac:picMkLst>
          </pc:picChg>
        </pc:sldLayoutChg>
      </pc:sldMasterChg>
    </pc:docChg>
  </pc:docChgLst>
  <pc:docChgLst>
    <pc:chgData name="Liz Heynes" userId="e5ff50d5-f39a-42f6-9e9f-e790bcc8c38d" providerId="ADAL" clId="{DBF9B9A1-F776-4C45-A308-27B92905819C}"/>
    <pc:docChg chg="modSld">
      <pc:chgData name="Liz Heynes" userId="e5ff50d5-f39a-42f6-9e9f-e790bcc8c38d" providerId="ADAL" clId="{DBF9B9A1-F776-4C45-A308-27B92905819C}" dt="2025-05-07T06:48:26.179" v="1" actId="1036"/>
      <pc:docMkLst>
        <pc:docMk/>
      </pc:docMkLst>
      <pc:sldChg chg="modSp mod">
        <pc:chgData name="Liz Heynes" userId="e5ff50d5-f39a-42f6-9e9f-e790bcc8c38d" providerId="ADAL" clId="{DBF9B9A1-F776-4C45-A308-27B92905819C}" dt="2025-05-07T06:48:26.179" v="1" actId="1036"/>
        <pc:sldMkLst>
          <pc:docMk/>
          <pc:sldMk cId="33849317" sldId="470"/>
        </pc:sldMkLst>
        <pc:cxnChg chg="mod">
          <ac:chgData name="Liz Heynes" userId="e5ff50d5-f39a-42f6-9e9f-e790bcc8c38d" providerId="ADAL" clId="{DBF9B9A1-F776-4C45-A308-27B92905819C}" dt="2025-05-07T06:48:26.179" v="1" actId="1036"/>
          <ac:cxnSpMkLst>
            <pc:docMk/>
            <pc:sldMk cId="33849317" sldId="470"/>
            <ac:cxnSpMk id="3" creationId="{FF23E3CA-86C7-62FB-991E-CBC8B5AEE833}"/>
          </ac:cxnSpMkLst>
        </pc:cxnChg>
      </pc:sldChg>
    </pc:docChg>
  </pc:docChgLst>
  <pc:docChgLst>
    <pc:chgData name="Trish Wilson" userId="1a8d7cc3620296f7" providerId="LiveId" clId="{A28F250F-43A0-4B6A-A4FF-F40A11DB108E}"/>
    <pc:docChg chg="undo custSel modSld">
      <pc:chgData name="Trish Wilson" userId="1a8d7cc3620296f7" providerId="LiveId" clId="{A28F250F-43A0-4B6A-A4FF-F40A11DB108E}" dt="2025-04-10T05:18:37.148" v="322" actId="20577"/>
      <pc:docMkLst>
        <pc:docMk/>
      </pc:docMkLst>
      <pc:sldChg chg="modNotesTx">
        <pc:chgData name="Trish Wilson" userId="1a8d7cc3620296f7" providerId="LiveId" clId="{A28F250F-43A0-4B6A-A4FF-F40A11DB108E}" dt="2025-04-10T04:51:28.829" v="35" actId="20577"/>
        <pc:sldMkLst>
          <pc:docMk/>
          <pc:sldMk cId="1729348757" sldId="444"/>
        </pc:sldMkLst>
      </pc:sldChg>
      <pc:sldChg chg="modNotesTx">
        <pc:chgData name="Trish Wilson" userId="1a8d7cc3620296f7" providerId="LiveId" clId="{A28F250F-43A0-4B6A-A4FF-F40A11DB108E}" dt="2025-04-10T04:45:23.325" v="4" actId="2711"/>
        <pc:sldMkLst>
          <pc:docMk/>
          <pc:sldMk cId="1821817766" sldId="455"/>
        </pc:sldMkLst>
      </pc:sldChg>
      <pc:sldChg chg="modSp mod modNotesTx">
        <pc:chgData name="Trish Wilson" userId="1a8d7cc3620296f7" providerId="LiveId" clId="{A28F250F-43A0-4B6A-A4FF-F40A11DB108E}" dt="2025-04-10T05:15:59.478" v="291" actId="20577"/>
        <pc:sldMkLst>
          <pc:docMk/>
          <pc:sldMk cId="811543282" sldId="463"/>
        </pc:sldMkLst>
        <pc:spChg chg="mod">
          <ac:chgData name="Trish Wilson" userId="1a8d7cc3620296f7" providerId="LiveId" clId="{A28F250F-43A0-4B6A-A4FF-F40A11DB108E}" dt="2025-04-10T05:11:28.919" v="224" actId="20577"/>
          <ac:spMkLst>
            <pc:docMk/>
            <pc:sldMk cId="811543282" sldId="463"/>
            <ac:spMk id="4" creationId="{3E0EE937-47C6-8C4D-9429-386197BDFEC9}"/>
          </ac:spMkLst>
        </pc:spChg>
      </pc:sldChg>
      <pc:sldChg chg="modNotesTx">
        <pc:chgData name="Trish Wilson" userId="1a8d7cc3620296f7" providerId="LiveId" clId="{A28F250F-43A0-4B6A-A4FF-F40A11DB108E}" dt="2025-04-10T05:18:37.148" v="322" actId="20577"/>
        <pc:sldMkLst>
          <pc:docMk/>
          <pc:sldMk cId="4106526466" sldId="464"/>
        </pc:sldMkLst>
      </pc:sldChg>
      <pc:sldChg chg="modNotesTx">
        <pc:chgData name="Trish Wilson" userId="1a8d7cc3620296f7" providerId="LiveId" clId="{A28F250F-43A0-4B6A-A4FF-F40A11DB108E}" dt="2025-04-10T04:58:52.134" v="96" actId="20577"/>
        <pc:sldMkLst>
          <pc:docMk/>
          <pc:sldMk cId="3435537570" sldId="466"/>
        </pc:sldMkLst>
      </pc:sldChg>
      <pc:sldChg chg="modNotesTx">
        <pc:chgData name="Trish Wilson" userId="1a8d7cc3620296f7" providerId="LiveId" clId="{A28F250F-43A0-4B6A-A4FF-F40A11DB108E}" dt="2025-04-10T05:00:45.287" v="115" actId="113"/>
        <pc:sldMkLst>
          <pc:docMk/>
          <pc:sldMk cId="3799282133" sldId="467"/>
        </pc:sldMkLst>
      </pc:sldChg>
      <pc:sldChg chg="modNotesTx">
        <pc:chgData name="Trish Wilson" userId="1a8d7cc3620296f7" providerId="LiveId" clId="{A28F250F-43A0-4B6A-A4FF-F40A11DB108E}" dt="2025-04-10T05:02:57.870" v="132" actId="113"/>
        <pc:sldMkLst>
          <pc:docMk/>
          <pc:sldMk cId="1760372344" sldId="468"/>
        </pc:sldMkLst>
      </pc:sldChg>
      <pc:sldChg chg="modNotesTx">
        <pc:chgData name="Trish Wilson" userId="1a8d7cc3620296f7" providerId="LiveId" clId="{A28F250F-43A0-4B6A-A4FF-F40A11DB108E}" dt="2025-04-10T05:03:47.254" v="142" actId="20577"/>
        <pc:sldMkLst>
          <pc:docMk/>
          <pc:sldMk cId="1255986760" sldId="469"/>
        </pc:sldMkLst>
      </pc:sldChg>
      <pc:sldChg chg="modNotesTx">
        <pc:chgData name="Trish Wilson" userId="1a8d7cc3620296f7" providerId="LiveId" clId="{A28F250F-43A0-4B6A-A4FF-F40A11DB108E}" dt="2025-04-10T05:05:17.812" v="168" actId="20577"/>
        <pc:sldMkLst>
          <pc:docMk/>
          <pc:sldMk cId="33849317" sldId="470"/>
        </pc:sldMkLst>
      </pc:sldChg>
      <pc:sldChg chg="modNotesTx">
        <pc:chgData name="Trish Wilson" userId="1a8d7cc3620296f7" providerId="LiveId" clId="{A28F250F-43A0-4B6A-A4FF-F40A11DB108E}" dt="2025-04-10T05:10:28.520" v="210" actId="113"/>
        <pc:sldMkLst>
          <pc:docMk/>
          <pc:sldMk cId="1820075087" sldId="471"/>
        </pc:sldMkLst>
      </pc:sldChg>
      <pc:sldChg chg="modSp mod modNotesTx">
        <pc:chgData name="Trish Wilson" userId="1a8d7cc3620296f7" providerId="LiveId" clId="{A28F250F-43A0-4B6A-A4FF-F40A11DB108E}" dt="2025-04-10T05:08:21.073" v="195" actId="313"/>
        <pc:sldMkLst>
          <pc:docMk/>
          <pc:sldMk cId="1428149726" sldId="475"/>
        </pc:sldMkLst>
        <pc:spChg chg="mod">
          <ac:chgData name="Trish Wilson" userId="1a8d7cc3620296f7" providerId="LiveId" clId="{A28F250F-43A0-4B6A-A4FF-F40A11DB108E}" dt="2025-04-10T05:08:18.699" v="193" actId="313"/>
          <ac:spMkLst>
            <pc:docMk/>
            <pc:sldMk cId="1428149726" sldId="475"/>
            <ac:spMk id="7" creationId="{F2DFD969-3D32-2F47-12E7-496F3810BD9A}"/>
          </ac:spMkLst>
        </pc:spChg>
        <pc:spChg chg="mod">
          <ac:chgData name="Trish Wilson" userId="1a8d7cc3620296f7" providerId="LiveId" clId="{A28F250F-43A0-4B6A-A4FF-F40A11DB108E}" dt="2025-04-10T05:08:21.073" v="195" actId="313"/>
          <ac:spMkLst>
            <pc:docMk/>
            <pc:sldMk cId="1428149726" sldId="475"/>
            <ac:spMk id="9" creationId="{0B5CCC74-34D5-F37C-C16B-C4763D883AF4}"/>
          </ac:spMkLst>
        </pc:spChg>
      </pc:sldChg>
      <pc:sldChg chg="modNotesTx">
        <pc:chgData name="Trish Wilson" userId="1a8d7cc3620296f7" providerId="LiveId" clId="{A28F250F-43A0-4B6A-A4FF-F40A11DB108E}" dt="2025-04-10T05:18:12.954" v="320" actId="113"/>
        <pc:sldMkLst>
          <pc:docMk/>
          <pc:sldMk cId="3539524888" sldId="493"/>
        </pc:sldMkLst>
      </pc:sldChg>
      <pc:sldChg chg="modSp mod modNotesTx">
        <pc:chgData name="Trish Wilson" userId="1a8d7cc3620296f7" providerId="LiveId" clId="{A28F250F-43A0-4B6A-A4FF-F40A11DB108E}" dt="2025-04-10T05:08:12.165" v="192" actId="313"/>
        <pc:sldMkLst>
          <pc:docMk/>
          <pc:sldMk cId="409148390" sldId="514"/>
        </pc:sldMkLst>
        <pc:spChg chg="mod">
          <ac:chgData name="Trish Wilson" userId="1a8d7cc3620296f7" providerId="LiveId" clId="{A28F250F-43A0-4B6A-A4FF-F40A11DB108E}" dt="2025-04-10T05:08:12.165" v="192" actId="313"/>
          <ac:spMkLst>
            <pc:docMk/>
            <pc:sldMk cId="409148390" sldId="514"/>
            <ac:spMk id="2" creationId="{1B3DB3FD-0BDE-EF79-3D6C-EED973A1A0B3}"/>
          </ac:spMkLst>
        </pc:spChg>
        <pc:spChg chg="mod">
          <ac:chgData name="Trish Wilson" userId="1a8d7cc3620296f7" providerId="LiveId" clId="{A28F250F-43A0-4B6A-A4FF-F40A11DB108E}" dt="2025-04-10T05:08:04.820" v="191" actId="20577"/>
          <ac:spMkLst>
            <pc:docMk/>
            <pc:sldMk cId="409148390" sldId="514"/>
            <ac:spMk id="8" creationId="{007DE339-2F16-A9C2-01B2-1A5A32C61C4F}"/>
          </ac:spMkLst>
        </pc:spChg>
      </pc:sldChg>
      <pc:sldChg chg="modNotesTx">
        <pc:chgData name="Trish Wilson" userId="1a8d7cc3620296f7" providerId="LiveId" clId="{A28F250F-43A0-4B6A-A4FF-F40A11DB108E}" dt="2025-04-10T04:46:14.013" v="9" actId="20577"/>
        <pc:sldMkLst>
          <pc:docMk/>
          <pc:sldMk cId="956826876" sldId="518"/>
        </pc:sldMkLst>
      </pc:sldChg>
      <pc:sldChg chg="modNotesTx">
        <pc:chgData name="Trish Wilson" userId="1a8d7cc3620296f7" providerId="LiveId" clId="{A28F250F-43A0-4B6A-A4FF-F40A11DB108E}" dt="2025-04-10T04:46:23.106" v="10" actId="2711"/>
        <pc:sldMkLst>
          <pc:docMk/>
          <pc:sldMk cId="3980014215" sldId="519"/>
        </pc:sldMkLst>
      </pc:sldChg>
      <pc:sldChg chg="modNotesTx">
        <pc:chgData name="Trish Wilson" userId="1a8d7cc3620296f7" providerId="LiveId" clId="{A28F250F-43A0-4B6A-A4FF-F40A11DB108E}" dt="2025-04-10T04:47:38.837" v="18" actId="20577"/>
        <pc:sldMkLst>
          <pc:docMk/>
          <pc:sldMk cId="2567982470" sldId="520"/>
        </pc:sldMkLst>
      </pc:sldChg>
      <pc:sldChg chg="modNotesTx">
        <pc:chgData name="Trish Wilson" userId="1a8d7cc3620296f7" providerId="LiveId" clId="{A28F250F-43A0-4B6A-A4FF-F40A11DB108E}" dt="2025-04-10T04:47:51.846" v="20" actId="113"/>
        <pc:sldMkLst>
          <pc:docMk/>
          <pc:sldMk cId="3021334392" sldId="521"/>
        </pc:sldMkLst>
      </pc:sldChg>
      <pc:sldChg chg="modNotesTx">
        <pc:chgData name="Trish Wilson" userId="1a8d7cc3620296f7" providerId="LiveId" clId="{A28F250F-43A0-4B6A-A4FF-F40A11DB108E}" dt="2025-04-10T04:48:28.696" v="22" actId="6549"/>
        <pc:sldMkLst>
          <pc:docMk/>
          <pc:sldMk cId="3177197192" sldId="522"/>
        </pc:sldMkLst>
      </pc:sldChg>
      <pc:sldChg chg="modNotesTx">
        <pc:chgData name="Trish Wilson" userId="1a8d7cc3620296f7" providerId="LiveId" clId="{A28F250F-43A0-4B6A-A4FF-F40A11DB108E}" dt="2025-04-10T04:48:54.821" v="23" actId="948"/>
        <pc:sldMkLst>
          <pc:docMk/>
          <pc:sldMk cId="36868995" sldId="523"/>
        </pc:sldMkLst>
      </pc:sldChg>
      <pc:sldChg chg="modSp mod modNotesTx">
        <pc:chgData name="Trish Wilson" userId="1a8d7cc3620296f7" providerId="LiveId" clId="{A28F250F-43A0-4B6A-A4FF-F40A11DB108E}" dt="2025-04-10T04:55:03.519" v="61" actId="113"/>
        <pc:sldMkLst>
          <pc:docMk/>
          <pc:sldMk cId="886532742" sldId="546"/>
        </pc:sldMkLst>
        <pc:spChg chg="mod">
          <ac:chgData name="Trish Wilson" userId="1a8d7cc3620296f7" providerId="LiveId" clId="{A28F250F-43A0-4B6A-A4FF-F40A11DB108E}" dt="2025-04-10T04:53:58.948" v="49" actId="20577"/>
          <ac:spMkLst>
            <pc:docMk/>
            <pc:sldMk cId="886532742" sldId="546"/>
            <ac:spMk id="17" creationId="{F56011F1-14A9-A044-E22C-DF83235BED2C}"/>
          </ac:spMkLst>
        </pc:spChg>
      </pc:sldChg>
      <pc:sldChg chg="modNotesTx">
        <pc:chgData name="Trish Wilson" userId="1a8d7cc3620296f7" providerId="LiveId" clId="{A28F250F-43A0-4B6A-A4FF-F40A11DB108E}" dt="2025-04-10T05:06:42.248" v="179" actId="113"/>
        <pc:sldMkLst>
          <pc:docMk/>
          <pc:sldMk cId="2823174621" sldId="547"/>
        </pc:sldMkLst>
      </pc:sldChg>
      <pc:sldChg chg="modNotesTx">
        <pc:chgData name="Trish Wilson" userId="1a8d7cc3620296f7" providerId="LiveId" clId="{A28F250F-43A0-4B6A-A4FF-F40A11DB108E}" dt="2025-04-10T05:17:36.038" v="317" actId="20577"/>
        <pc:sldMkLst>
          <pc:docMk/>
          <pc:sldMk cId="1791721662" sldId="551"/>
        </pc:sldMkLst>
      </pc:sldChg>
      <pc:sldChg chg="modNotesTx">
        <pc:chgData name="Trish Wilson" userId="1a8d7cc3620296f7" providerId="LiveId" clId="{A28F250F-43A0-4B6A-A4FF-F40A11DB108E}" dt="2025-04-10T04:58:21.601" v="91" actId="113"/>
        <pc:sldMkLst>
          <pc:docMk/>
          <pc:sldMk cId="2711228164" sldId="552"/>
        </pc:sldMkLst>
      </pc:sldChg>
      <pc:sldChg chg="modNotesTx">
        <pc:chgData name="Trish Wilson" userId="1a8d7cc3620296f7" providerId="LiveId" clId="{A28F250F-43A0-4B6A-A4FF-F40A11DB108E}" dt="2025-04-10T04:56:55.420" v="77" actId="20577"/>
        <pc:sldMkLst>
          <pc:docMk/>
          <pc:sldMk cId="788665034" sldId="55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7/05/2025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7/05/2025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pPr>
              <a:defRPr/>
            </a:pPr>
            <a:r>
              <a:rPr lang="en-AU" sz="1200">
                <a:latin typeface="+mn-lt"/>
              </a:rPr>
              <a:t>Review of previously learnt content (slides 2 to 10</a:t>
            </a:r>
            <a:r>
              <a:rPr lang="en-AU"/>
              <a:t>)</a:t>
            </a:r>
            <a:r>
              <a:rPr lang="en-AU" sz="1200">
                <a:latin typeface="+mn-lt"/>
              </a:rPr>
              <a:t> takes approximately 15 minutes. </a:t>
            </a:r>
            <a:endParaRPr lang="en-AU" sz="120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>
              <a:latin typeface="+mn-lt"/>
              <a:cs typeface="Calibri"/>
            </a:endParaRPr>
          </a:p>
          <a:p>
            <a:pPr>
              <a:defRPr/>
            </a:pPr>
            <a:r>
              <a:rPr lang="en-AU" sz="1200">
                <a:latin typeface="+mn-lt"/>
                <a:cs typeface="Calibri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>
                <a:latin typeface="+mn-lt"/>
                <a:cs typeface="Calibri"/>
              </a:rPr>
              <a:t>nouns and verbs (slide 11)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–s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and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-es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suffixes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and how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to add them to a verb to mean ‘something that someone or something does’ </a:t>
            </a:r>
            <a:r>
              <a:rPr lang="en-AU" sz="1200">
                <a:latin typeface="+mn-lt"/>
              </a:rPr>
              <a:t>(slides 12 to 27)</a:t>
            </a:r>
          </a:p>
          <a:p>
            <a:pPr>
              <a:defRPr/>
            </a:pPr>
            <a:r>
              <a:rPr lang="en-AU" sz="1200">
                <a:latin typeface="+mn-lt"/>
              </a:rPr>
              <a:t>Takes approximately 25 minutes. </a:t>
            </a:r>
            <a:endParaRPr lang="en-AU" sz="120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r>
              <a:rPr lang="en-US" sz="1200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>
                <a:latin typeface="+mn-lt"/>
              </a:rPr>
              <a:t>Print one </a:t>
            </a:r>
            <a:r>
              <a:rPr lang="en-AU" sz="1200" u="none">
                <a:latin typeface="+mn-lt"/>
              </a:rPr>
              <a:t>student sheet for each student to be handed out after introducing the learning intention and success criteria for the lesson (slide 13)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26</a:t>
            </a:r>
            <a:r>
              <a:rPr lang="en-US" sz="1200">
                <a:latin typeface="+mn-lt"/>
              </a:rPr>
              <a:t>) using th</a:t>
            </a: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9 decodable resources.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5159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115D1-AFA6-DBA4-8287-041350BF8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CAB06A-E665-FDC6-31CE-DC7B797FB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6CCC10-AA2A-CCEE-1ED8-886D244BE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1CFA23-30CB-6AE1-6A9A-C4ECAF94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6782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>
                <a:latin typeface="+mn-lt"/>
              </a:rPr>
              <a:t>Revision: I do, 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nouns and verbs this should be taught explicitly before beginning this lesson.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GB" sz="120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>
                <a:effectLst/>
                <a:latin typeface="+mn-lt"/>
              </a:rPr>
              <a:t>Students will be working with verbs in this morphology lesson so it is important that they understand this word type. 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The icons on the left represent the noun examples: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drum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zoo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vet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The icons on the right represent the verb examples: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swim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yawn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kick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Definitions to be used on this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noun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is the name of a person, place or thing.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A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verb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is an action or ‘doing’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Revise students’ understanding of nouns and verbs.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Give the definition of a noun and a verb and ask students to repeat.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Talk through the example words above.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latin typeface="+mn-lt"/>
              </a:rPr>
              <a:t>Call out a mixture of nouns or verbs from the example words below.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latin typeface="+mn-lt"/>
              </a:rPr>
              <a:t>As each word is called out, students 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place their hands on their head and say ‘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noun’,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 their hands on their knees and say ‘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verb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’.</a:t>
            </a:r>
          </a:p>
          <a:p>
            <a:pPr marL="0" indent="0">
              <a:buFont typeface="Arial"/>
              <a:buNone/>
            </a:pPr>
            <a:endParaRPr lang="en-AU" sz="1200" b="0">
              <a:effectLst/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cs typeface="Calibri"/>
              </a:rPr>
              <a:t>Example nouns: </a:t>
            </a:r>
            <a:r>
              <a:rPr lang="en-AU" sz="1200" b="1">
                <a:effectLst/>
                <a:latin typeface="+mn-lt"/>
                <a:cs typeface="Calibri"/>
              </a:rPr>
              <a:t>tree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house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doctor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city</a:t>
            </a:r>
            <a:endParaRPr lang="en-AU" sz="1200" b="1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cs typeface="Calibri"/>
              </a:rPr>
              <a:t>Example verbs: </a:t>
            </a:r>
            <a:r>
              <a:rPr lang="en-AU" sz="1200" b="1">
                <a:effectLst/>
                <a:latin typeface="+mn-lt"/>
                <a:cs typeface="Calibri"/>
              </a:rPr>
              <a:t>eat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slither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paint*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dance*</a:t>
            </a:r>
          </a:p>
          <a:p>
            <a:pPr marL="0" indent="0">
              <a:buFont typeface="Arial"/>
              <a:buNone/>
            </a:pPr>
            <a:endParaRPr lang="en-AU" sz="1200">
              <a:effectLst/>
              <a:latin typeface="+mn-lt"/>
              <a:cs typeface="Calibri"/>
            </a:endParaRPr>
          </a:p>
          <a:p>
            <a:pPr marL="0" indent="0">
              <a:buFont typeface="Arial"/>
              <a:buNone/>
            </a:pPr>
            <a:r>
              <a:rPr lang="en-AU" sz="1200">
                <a:effectLst/>
                <a:latin typeface="+mn-lt"/>
                <a:cs typeface="Calibri"/>
              </a:rPr>
              <a:t>*A talking point for classroom discussion could be that these words can be either nouns or verbs, depending on context.</a:t>
            </a:r>
            <a:endParaRPr lang="en-AU" sz="1200">
              <a:latin typeface="+mn-lt"/>
              <a:cs typeface="Calibri"/>
            </a:endParaRPr>
          </a:p>
          <a:p>
            <a:endParaRPr lang="en-US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60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morphemes introduced in this lesson are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-s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and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-es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verb to mean ‘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something that someone or something does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’, f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or example,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runs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jumps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mixes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 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0">
                <a:latin typeface="+mn-lt"/>
                <a:cs typeface="Calibri" panose="020F0502020204030204"/>
              </a:rPr>
              <a:t>Vocabulary to revise:</a:t>
            </a: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>
                <a:latin typeface="+mn-lt"/>
              </a:rPr>
              <a:t>Suffix: a</a:t>
            </a:r>
            <a:r>
              <a:rPr lang="en-US" sz="1200" b="0" i="0">
                <a:latin typeface="+mn-lt"/>
              </a:rPr>
              <a:t> letter or group of letters added to the end of a word to change its meaning</a:t>
            </a:r>
            <a:endParaRPr lang="en-US" sz="1200" b="0" i="0">
              <a:latin typeface="+mn-lt"/>
              <a:cs typeface="Calibri"/>
            </a:endParaRP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i="0">
                <a:latin typeface="+mn-lt"/>
              </a:rPr>
              <a:t>Base word: a word that carries meaning on its own</a:t>
            </a:r>
            <a:endParaRPr lang="en-US" sz="1200" b="0" i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latin typeface="+mn-lt"/>
              <a:cs typeface="Calibri"/>
            </a:endParaRPr>
          </a:p>
          <a:p>
            <a:endParaRPr lang="en-US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they will be learning about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-es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that can be added to verbs. 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have already learnt that 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 be added to a noun to make it a plural, which means ‘more than one’.</a:t>
            </a: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can also add 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 the end of a verb.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added to a verb means ‘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something that someone or something does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’.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 and say: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verb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an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 the action word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adds the sound /s/ or /z/ to the end of the word and it also adds its meaning. Run, /s/,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he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something that someone or something does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 together this means that someone or something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8104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When a verb ends in </a:t>
            </a:r>
            <a:r>
              <a:rPr lang="en-AU" sz="1200" b="1" i="1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sh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i="1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ch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x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ss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</a:t>
            </a:r>
            <a:r>
              <a:rPr lang="en-AU" sz="120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i="1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zz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 we use the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-es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instead of the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-s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so that all of the letters can say their sounds properly.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Aptos" panose="020B0004020202020204" pitchFamily="34" charset="0"/>
                <a:cs typeface="Calibri"/>
              </a:rPr>
              <a:t>When we add the </a:t>
            </a:r>
            <a:r>
              <a:rPr lang="en-AU" sz="1200" b="1" i="1" kern="1200">
                <a:effectLst/>
                <a:latin typeface="+mn-lt"/>
                <a:ea typeface="Aptos" panose="020B0004020202020204" pitchFamily="34" charset="0"/>
                <a:cs typeface="Calibri"/>
              </a:rPr>
              <a:t>-es </a:t>
            </a:r>
            <a:r>
              <a:rPr lang="en-AU" sz="1200" b="0" i="1" kern="1200">
                <a:effectLst/>
                <a:latin typeface="+mn-lt"/>
                <a:ea typeface="Aptos" panose="020B0004020202020204" pitchFamily="34" charset="0"/>
                <a:cs typeface="Calibri"/>
              </a:rPr>
              <a:t>suffix, it adds the /uh/* sound and the /s/ or /z/ sound to the end of the word as well as its meaning. 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AU" sz="1200" i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slide and t</a:t>
            </a:r>
            <a:r>
              <a:rPr lang="en-AU" sz="1200" i="0">
                <a:latin typeface="+mn-lt"/>
                <a:ea typeface="Times New Roman" panose="02020603050405020304" pitchFamily="18" charset="0"/>
                <a:cs typeface="Calibri"/>
              </a:rPr>
              <a:t>alk through each word ending using the following examples: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b="1" i="0">
                <a:latin typeface="+mn-lt"/>
                <a:ea typeface="Times New Roman" panose="02020603050405020304" pitchFamily="18" charset="0"/>
                <a:cs typeface="Calibri"/>
              </a:rPr>
              <a:t>h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un</a:t>
            </a:r>
            <a:r>
              <a:rPr lang="en-AU" sz="1200" b="1" i="0" u="sng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ch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ma</a:t>
            </a:r>
            <a:r>
              <a:rPr lang="en-AU" sz="1200" b="1" i="0" u="sng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sh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fi</a:t>
            </a:r>
            <a:r>
              <a:rPr lang="en-AU" sz="1200" b="1" i="0" u="sng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x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mi</a:t>
            </a:r>
            <a:r>
              <a:rPr lang="en-AU" sz="1200" b="1" i="0" u="sng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ss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es </a:t>
            </a:r>
            <a:endParaRPr lang="en-AU" sz="1200" b="0" i="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bu</a:t>
            </a:r>
            <a:r>
              <a:rPr lang="en-AU" sz="1200" b="1" i="0" u="sng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zz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es</a:t>
            </a:r>
            <a:endParaRPr lang="en-AU" sz="1200" i="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endParaRPr lang="en-AU" sz="1200" i="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AU" sz="120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*/uh/ has been used to represent the schwa vowel sound.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9126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 and say: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700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word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It ends in </a:t>
            </a:r>
            <a:r>
              <a:rPr lang="en-US" sz="1200" b="1" i="1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zz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700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an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 the action word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buzzes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2700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adds the sounds /uh/ and /z/ to the end of the word and it also adds its meaning: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buzz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/uh/, /z/,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buzzes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2700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he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something that someone or something does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 together this means that 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something buzzes.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64192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>
                <a:latin typeface="+mn-lt"/>
              </a:rPr>
              <a:t>We do</a:t>
            </a: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chemeClr val="tx1"/>
                </a:solidFill>
                <a:latin typeface="+mn-lt"/>
                <a:cs typeface="Calibri"/>
              </a:rPr>
              <a:t>Students</a:t>
            </a:r>
            <a:r>
              <a:rPr lang="en-AU">
                <a:solidFill>
                  <a:schemeClr val="tx1"/>
                </a:solidFill>
                <a:latin typeface="+mn-lt"/>
              </a:rPr>
              <a:t> follow along on their own copy of the student sheet while you demonstrate.</a:t>
            </a:r>
            <a:endParaRPr lang="en-US">
              <a:solidFill>
                <a:schemeClr val="tx1"/>
              </a:solidFill>
              <a:latin typeface="+mn-lt"/>
              <a:cs typeface="Calibri" panose="020F0502020204030204"/>
            </a:endParaRPr>
          </a:p>
          <a:p>
            <a:endParaRPr lang="en-AU">
              <a:solidFill>
                <a:schemeClr val="tx1"/>
              </a:solidFill>
              <a:latin typeface="+mn-lt"/>
            </a:endParaRPr>
          </a:p>
          <a:p>
            <a:r>
              <a:rPr lang="en-AU">
                <a:solidFill>
                  <a:schemeClr val="tx1"/>
                </a:solidFill>
                <a:latin typeface="+mn-lt"/>
              </a:rPr>
              <a:t>Ask: </a:t>
            </a:r>
            <a:r>
              <a:rPr lang="en-AU" i="1">
                <a:solidFill>
                  <a:schemeClr val="tx1"/>
                </a:solidFill>
                <a:latin typeface="+mn-lt"/>
              </a:rPr>
              <a:t>What are the suffixes we are learning?</a:t>
            </a:r>
          </a:p>
          <a:p>
            <a:r>
              <a:rPr lang="en-AU">
                <a:solidFill>
                  <a:schemeClr val="tx1"/>
                </a:solidFill>
                <a:latin typeface="+mn-lt"/>
              </a:rPr>
              <a:t>Students: </a:t>
            </a:r>
            <a:r>
              <a:rPr lang="en-AU" b="1" i="1">
                <a:solidFill>
                  <a:schemeClr val="tx1"/>
                </a:solidFill>
                <a:latin typeface="+mn-lt"/>
              </a:rPr>
              <a:t>-s</a:t>
            </a:r>
            <a:r>
              <a:rPr lang="en-AU" i="1">
                <a:solidFill>
                  <a:schemeClr val="tx1"/>
                </a:solidFill>
                <a:latin typeface="+mn-lt"/>
              </a:rPr>
              <a:t> and </a:t>
            </a:r>
            <a:r>
              <a:rPr lang="en-AU" b="1" i="1">
                <a:solidFill>
                  <a:schemeClr val="tx1"/>
                </a:solidFill>
                <a:latin typeface="+mn-lt"/>
              </a:rPr>
              <a:t>-es</a:t>
            </a:r>
            <a:r>
              <a:rPr lang="en-AU" i="1">
                <a:solidFill>
                  <a:schemeClr val="tx1"/>
                </a:solidFill>
                <a:latin typeface="+mn-lt"/>
              </a:rPr>
              <a:t>.</a:t>
            </a:r>
          </a:p>
          <a:p>
            <a:r>
              <a:rPr lang="en-AU">
                <a:solidFill>
                  <a:schemeClr val="tx1"/>
                </a:solidFill>
                <a:latin typeface="+mn-lt"/>
              </a:rPr>
              <a:t>Ask: </a:t>
            </a:r>
            <a:r>
              <a:rPr lang="en-AU" i="1">
                <a:solidFill>
                  <a:schemeClr val="tx1"/>
                </a:solidFill>
                <a:latin typeface="+mn-lt"/>
              </a:rPr>
              <a:t>What do they mean when we add them to a verb?</a:t>
            </a:r>
          </a:p>
          <a:p>
            <a:r>
              <a:rPr lang="en-AU">
                <a:solidFill>
                  <a:schemeClr val="tx1"/>
                </a:solidFill>
                <a:latin typeface="+mn-lt"/>
              </a:rPr>
              <a:t>Students: </a:t>
            </a:r>
            <a:r>
              <a:rPr lang="en-AU" i="1">
                <a:solidFill>
                  <a:schemeClr val="tx1"/>
                </a:solidFill>
                <a:latin typeface="+mn-lt"/>
              </a:rPr>
              <a:t>S</a:t>
            </a:r>
            <a:r>
              <a:rPr lang="en-AU" sz="1200" b="0" i="1">
                <a:solidFill>
                  <a:schemeClr val="tx1"/>
                </a:solidFill>
                <a:effectLst/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omething that someone or something does</a:t>
            </a:r>
            <a:r>
              <a:rPr lang="en-AU" i="1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49043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I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Model adding the </a:t>
            </a:r>
            <a:r>
              <a:rPr lang="en-AU" b="1"/>
              <a:t>-s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 b="0"/>
              <a:t>and</a:t>
            </a:r>
            <a:r>
              <a:rPr lang="en-AU" b="1"/>
              <a:t> -es </a:t>
            </a:r>
            <a:r>
              <a:rPr lang="en-AU" b="0"/>
              <a:t>suffix </a:t>
            </a:r>
            <a:r>
              <a:rPr lang="en-AU"/>
              <a:t>to base words on the class whiteboard. Write the base word and then think aloud as you add </a:t>
            </a:r>
            <a:r>
              <a:rPr lang="en-AU" b="1"/>
              <a:t>s</a:t>
            </a:r>
            <a:r>
              <a:rPr lang="en-AU"/>
              <a:t> or </a:t>
            </a:r>
            <a:r>
              <a:rPr lang="en-AU" b="1"/>
              <a:t>es</a:t>
            </a:r>
            <a:r>
              <a:rPr lang="en-AU"/>
              <a:t> to the end of the word.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Use the following words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hop </a:t>
            </a:r>
            <a:r>
              <a:rPr lang="en-US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b="1"/>
              <a:t>hops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shake </a:t>
            </a:r>
            <a:r>
              <a:rPr lang="en-US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shakes</a:t>
            </a:r>
            <a:endParaRPr lang="en-AU" b="1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mash 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– </a:t>
            </a:r>
            <a:r>
              <a:rPr lang="en-AU" b="1"/>
              <a:t>mashes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b="1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Demonstrate to your students the sound or sounds that the suffix adds to the end of the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Explain how the meaning of each word changes when the </a:t>
            </a:r>
            <a:r>
              <a:rPr lang="en-AU" b="1"/>
              <a:t>-s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 b="0"/>
              <a:t>or</a:t>
            </a:r>
            <a:r>
              <a:rPr lang="en-AU" b="1"/>
              <a:t> -es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is added.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Use the catch phrase, </a:t>
            </a:r>
            <a:r>
              <a:rPr lang="en-AU" i="0"/>
              <a:t>‘something that someone or something does’, </a:t>
            </a:r>
            <a:r>
              <a:rPr lang="en-AU"/>
              <a:t>to help students remember this.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>
                <a:cs typeface="Calibri" panose="020F0502020204030204"/>
              </a:rPr>
              <a:t>When demonstrating</a:t>
            </a:r>
            <a:r>
              <a:rPr lang="en-AU" b="1">
                <a:cs typeface="Calibri" panose="020F0502020204030204"/>
              </a:rPr>
              <a:t> mash/mashes </a:t>
            </a:r>
            <a:r>
              <a:rPr lang="en-AU" b="0">
                <a:cs typeface="Calibri" panose="020F0502020204030204"/>
              </a:rPr>
              <a:t>r</a:t>
            </a:r>
            <a:r>
              <a:rPr lang="en-AU"/>
              <a:t>einforce that </a:t>
            </a:r>
            <a:r>
              <a:rPr lang="en-AU" b="1"/>
              <a:t>-es </a:t>
            </a:r>
            <a:r>
              <a:rPr lang="en-AU"/>
              <a:t>is added to a verb </a:t>
            </a:r>
            <a:r>
              <a:rPr lang="en-AU" sz="120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ending in either </a:t>
            </a:r>
            <a:r>
              <a:rPr lang="en-AU" sz="1200" b="1" i="0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sh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i="0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ch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x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ss </a:t>
            </a:r>
            <a:r>
              <a:rPr lang="en-AU" sz="120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or </a:t>
            </a:r>
            <a:r>
              <a:rPr lang="en-AU" sz="1200" b="1" i="0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zz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b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 panose="020F0502020204030204"/>
            </a:endParaRPr>
          </a:p>
          <a:p>
            <a:endParaRPr lang="en-US" i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Support and scaffold students to add the </a:t>
            </a:r>
            <a:r>
              <a:rPr lang="en-AU" b="1"/>
              <a:t>-s</a:t>
            </a:r>
            <a:r>
              <a:rPr lang="en-AU" b="0"/>
              <a:t> suffix and the </a:t>
            </a:r>
            <a:r>
              <a:rPr lang="en-AU" b="1"/>
              <a:t>-es </a:t>
            </a:r>
            <a:r>
              <a:rPr lang="en-AU" b="0"/>
              <a:t>suffix to </a:t>
            </a:r>
            <a:r>
              <a:rPr lang="en-AU"/>
              <a:t>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Rove around the classroom to support students as needed.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Read the first base word with the students:</a:t>
            </a:r>
            <a:r>
              <a:rPr lang="en-AU" b="1"/>
              <a:t> dig</a:t>
            </a:r>
            <a:r>
              <a:rPr lang="en-AU"/>
              <a:t>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Say: </a:t>
            </a:r>
            <a:r>
              <a:rPr lang="en-AU" i="1"/>
              <a:t>Write the word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1"/>
              <a:t>Ask: What letter* does the word end in?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Students:</a:t>
            </a:r>
            <a:r>
              <a:rPr lang="en-AU" i="1"/>
              <a:t> </a:t>
            </a:r>
            <a:r>
              <a:rPr lang="en-AU" b="1" i="1"/>
              <a:t>g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Ask: </a:t>
            </a:r>
            <a:r>
              <a:rPr lang="en-AU" i="1"/>
              <a:t>What do we need to do to this word to show ‘something that someone or something does’?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Students: </a:t>
            </a:r>
            <a:r>
              <a:rPr lang="en-AU" i="1"/>
              <a:t>Add an </a:t>
            </a:r>
            <a:r>
              <a:rPr lang="en-AU" b="1" i="1"/>
              <a:t>s</a:t>
            </a:r>
            <a:r>
              <a:rPr lang="en-AU" i="1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</a:t>
            </a:r>
            <a:r>
              <a:rPr lang="en-AU" i="1">
                <a:cs typeface="+mn-cs"/>
              </a:rPr>
              <a:t> Do that now then 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Ask: </a:t>
            </a:r>
            <a:r>
              <a:rPr lang="en-AU" i="1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Students: </a:t>
            </a:r>
            <a:r>
              <a:rPr lang="en-AU" i="1">
                <a:cs typeface="+mn-cs"/>
              </a:rPr>
              <a:t>Something digs.</a:t>
            </a: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Repeat with the words: </a:t>
            </a:r>
            <a:r>
              <a:rPr lang="en-AU" b="1"/>
              <a:t>chop</a:t>
            </a:r>
            <a:r>
              <a:rPr lang="en-AU"/>
              <a:t> (</a:t>
            </a:r>
            <a:r>
              <a:rPr lang="en-AU" b="1"/>
              <a:t>chops</a:t>
            </a:r>
            <a:r>
              <a:rPr lang="en-AU"/>
              <a:t>) and </a:t>
            </a:r>
            <a:r>
              <a:rPr lang="en-AU" b="1"/>
              <a:t>press </a:t>
            </a:r>
            <a:r>
              <a:rPr lang="en-AU" b="0"/>
              <a:t>(</a:t>
            </a:r>
            <a:r>
              <a:rPr lang="en-AU" b="1"/>
              <a:t>presses</a:t>
            </a:r>
            <a:r>
              <a:rPr lang="en-AU" b="0"/>
              <a:t>).</a:t>
            </a:r>
            <a:endParaRPr lang="en-AU" b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Students share the meaning of each word with a partner once the </a:t>
            </a:r>
            <a:r>
              <a:rPr lang="en-AU" b="1"/>
              <a:t>-s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 b="0"/>
              <a:t>or </a:t>
            </a:r>
            <a:r>
              <a:rPr lang="en-AU" b="1"/>
              <a:t>-es </a:t>
            </a:r>
            <a:r>
              <a:rPr lang="en-AU" b="0"/>
              <a:t>suffix </a:t>
            </a:r>
            <a:r>
              <a:rPr lang="en-AU"/>
              <a:t>has </a:t>
            </a:r>
            <a:r>
              <a:rPr lang="en-AU" i="0"/>
              <a:t>been added. As they do this, rove and listen in to address any misconceptions. </a:t>
            </a:r>
            <a:endParaRPr lang="en-AU" i="0">
              <a:cs typeface="Calibri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Note: you may ask students to underline </a:t>
            </a:r>
            <a:r>
              <a:rPr lang="en-AU" b="1"/>
              <a:t>ss</a:t>
            </a:r>
            <a:r>
              <a:rPr lang="en-AU"/>
              <a:t> before they add the</a:t>
            </a:r>
            <a:r>
              <a:rPr lang="en-AU" b="1"/>
              <a:t> -es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 b="0"/>
              <a:t>to </a:t>
            </a:r>
            <a:r>
              <a:rPr lang="en-AU" b="1"/>
              <a:t>press</a:t>
            </a:r>
            <a:r>
              <a:rPr lang="en-AU" b="0"/>
              <a:t>.</a:t>
            </a:r>
          </a:p>
          <a:p>
            <a:endParaRPr lang="en-US"/>
          </a:p>
          <a:p>
            <a:r>
              <a:rPr lang="en-US"/>
              <a:t>* If asking students to add the suffix to a word ending in </a:t>
            </a:r>
            <a:r>
              <a:rPr lang="en-US" b="1" err="1"/>
              <a:t>sh</a:t>
            </a:r>
            <a:r>
              <a:rPr lang="en-US" b="0"/>
              <a:t>,</a:t>
            </a:r>
            <a:r>
              <a:rPr lang="en-US" b="1"/>
              <a:t> </a:t>
            </a:r>
            <a:r>
              <a:rPr lang="en-US" b="1" err="1"/>
              <a:t>ch</a:t>
            </a:r>
            <a:r>
              <a:rPr lang="en-US" b="0"/>
              <a:t>,</a:t>
            </a:r>
            <a:r>
              <a:rPr lang="en-US" b="1"/>
              <a:t> ss </a:t>
            </a:r>
            <a:r>
              <a:rPr lang="en-US"/>
              <a:t>or </a:t>
            </a:r>
            <a:r>
              <a:rPr lang="en-US" b="1" err="1"/>
              <a:t>zz</a:t>
            </a:r>
            <a:r>
              <a:rPr lang="en-US"/>
              <a:t> ask: </a:t>
            </a:r>
            <a:r>
              <a:rPr lang="en-AU" i="1"/>
              <a:t>What two letters does the word end in?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Phonemic awareness review</a:t>
            </a: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Build it: </a:t>
            </a:r>
            <a:r>
              <a:rPr lang="en-US" b="0" i="0">
                <a:solidFill>
                  <a:srgbClr val="000000"/>
                </a:solidFill>
                <a:effectLst/>
                <a:latin typeface="+mn-lt"/>
              </a:rPr>
              <a:t>Spelling words using a range of consonants, digraphs and vowels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Have students build (spell) words using the letters on the slide. Support and prompt students as needed. </a:t>
            </a:r>
            <a:endParaRPr lang="en-US" b="0" i="1">
              <a:latin typeface="+mn-lt"/>
            </a:endParaRP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choose a word to spell using the letters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identify the </a:t>
            </a:r>
            <a:r>
              <a:rPr lang="en-US" b="0" u="none">
                <a:latin typeface="+mn-lt"/>
              </a:rPr>
              <a:t>consonants, </a:t>
            </a:r>
            <a:r>
              <a:rPr lang="en-US" b="0">
                <a:latin typeface="+mn-lt"/>
              </a:rPr>
              <a:t>digraphs and vowel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write the letters on their mini-whiteboard to spell their chosen word.</a:t>
            </a:r>
          </a:p>
          <a:p>
            <a:endParaRPr lang="en-US" b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b="0" i="0">
                <a:latin typeface="+mn-lt"/>
              </a:rPr>
              <a:t>Have students build further words using the letters on the slide.</a:t>
            </a:r>
          </a:p>
          <a:p>
            <a:endParaRPr lang="en-US" b="0">
              <a:latin typeface="+mn-lt"/>
            </a:endParaRPr>
          </a:p>
          <a:p>
            <a:endParaRPr lang="en-US" b="0" i="0">
              <a:latin typeface="+mn-lt"/>
            </a:endParaRPr>
          </a:p>
          <a:p>
            <a:endParaRPr lang="en-US" b="0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07377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b="1"/>
              <a:t>I do</a:t>
            </a:r>
          </a:p>
          <a:p>
            <a:pPr marL="0" indent="0">
              <a:buFont typeface="Arial"/>
              <a:buNone/>
            </a:pPr>
            <a:endParaRPr lang="en-US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an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or an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-es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draw students’ attention to the base word ending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(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mixes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AU"/>
              <a:t>explain how the meaning of each word is made up of the meaning of the base word </a:t>
            </a:r>
            <a:r>
              <a:rPr lang="en-AU" i="0"/>
              <a:t>and</a:t>
            </a:r>
            <a:r>
              <a:rPr lang="en-AU"/>
              <a:t> the </a:t>
            </a:r>
            <a:r>
              <a:rPr lang="en-AU" b="0"/>
              <a:t>meaning of the </a:t>
            </a:r>
            <a:r>
              <a:rPr lang="en-AU" b="1"/>
              <a:t>-s </a:t>
            </a:r>
            <a:r>
              <a:rPr lang="en-AU" b="0"/>
              <a:t>or</a:t>
            </a:r>
            <a:r>
              <a:rPr lang="en-AU" b="1"/>
              <a:t> -es </a:t>
            </a:r>
            <a:r>
              <a:rPr lang="en-AU" b="0"/>
              <a:t>suffix, which is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‘something that someone or something does’</a:t>
            </a:r>
            <a:r>
              <a:rPr lang="en-AU" b="0" i="0"/>
              <a:t>.</a:t>
            </a:r>
            <a:r>
              <a:rPr lang="en-AU" b="1" i="0"/>
              <a:t> </a:t>
            </a:r>
            <a:endParaRPr lang="en-AU" i="0">
              <a:cs typeface="Calibri" panose="020F0502020204030204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i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Demonstrate re-reading the sentence with fluency.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sz="1200" b="1"/>
              <a:t>We do</a:t>
            </a:r>
          </a:p>
          <a:p>
            <a:pPr marL="0" indent="0">
              <a:buFont typeface="Arial"/>
              <a:buNone/>
            </a:pP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 from their student sheet. As they do so: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identify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-es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identify the ending of the base word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brush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as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sh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discuss </a:t>
            </a:r>
            <a:r>
              <a:rPr lang="en-AU" sz="1200"/>
              <a:t>the meaning of each word with the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-es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suffixes</a:t>
            </a:r>
            <a:r>
              <a:rPr lang="en-AU" sz="1200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 with fluency. </a:t>
            </a:r>
            <a:endParaRPr lang="en-AU" sz="1200">
              <a:latin typeface="+mn-lt"/>
            </a:endParaRPr>
          </a:p>
          <a:p>
            <a:endParaRPr lang="en-US" sz="120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32C37-E965-EDF5-4B8C-564F5C09F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221875-E39C-576C-C7DE-49FED68657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A95591-A1E9-CF9C-9841-14AAF93C1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AU" b="1"/>
              <a:t>I do</a:t>
            </a: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Sentence dictation: 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Jim nods as he munches on lunch. Then he waves and tells them they can go. </a:t>
            </a:r>
            <a:endParaRPr lang="en-US" sz="1200" b="1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r>
              <a:rPr lang="en-US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sentences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sentences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words </a:t>
            </a:r>
            <a:r>
              <a:rPr lang="en-US" b="1"/>
              <a:t>nod</a:t>
            </a:r>
            <a:r>
              <a:rPr lang="en-US" b="0"/>
              <a:t>,</a:t>
            </a:r>
            <a:r>
              <a:rPr lang="en-US" b="1"/>
              <a:t> munch</a:t>
            </a:r>
            <a:r>
              <a:rPr lang="en-US" b="0"/>
              <a:t>,</a:t>
            </a:r>
            <a:r>
              <a:rPr lang="en-US" b="1"/>
              <a:t> wave</a:t>
            </a:r>
            <a:r>
              <a:rPr lang="en-US"/>
              <a:t> and </a:t>
            </a:r>
            <a:r>
              <a:rPr lang="en-US" b="1"/>
              <a:t>tell </a:t>
            </a:r>
            <a:r>
              <a:rPr lang="en-US"/>
              <a:t>first as base words and then adding the </a:t>
            </a:r>
            <a:r>
              <a:rPr lang="en-US" b="1"/>
              <a:t>-s </a:t>
            </a:r>
            <a:r>
              <a:rPr lang="en-US" b="0"/>
              <a:t>or</a:t>
            </a:r>
            <a:r>
              <a:rPr lang="en-US" b="1"/>
              <a:t> -es </a:t>
            </a:r>
            <a:r>
              <a:rPr lang="en-US" b="0"/>
              <a:t>suffix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thinking aloud that the </a:t>
            </a:r>
            <a:r>
              <a:rPr lang="en-US" b="1"/>
              <a:t>-es </a:t>
            </a:r>
            <a:r>
              <a:rPr lang="en-US" b="0"/>
              <a:t>suffix</a:t>
            </a:r>
            <a:r>
              <a:rPr lang="en-US" b="1"/>
              <a:t> </a:t>
            </a:r>
            <a:r>
              <a:rPr lang="en-US"/>
              <a:t>is added to </a:t>
            </a:r>
            <a:r>
              <a:rPr lang="en-US" b="1"/>
              <a:t>munch</a:t>
            </a:r>
            <a:r>
              <a:rPr lang="en-US"/>
              <a:t> because it ends in </a:t>
            </a:r>
            <a:r>
              <a:rPr lang="en-US" b="1" err="1"/>
              <a:t>ch</a:t>
            </a:r>
            <a:endParaRPr lang="en-US" b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both sentences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how the words with the </a:t>
            </a:r>
            <a:r>
              <a:rPr lang="en-US" b="1"/>
              <a:t>-s </a:t>
            </a:r>
            <a:r>
              <a:rPr lang="en-US" b="0"/>
              <a:t>and</a:t>
            </a:r>
            <a:r>
              <a:rPr lang="en-US" b="1"/>
              <a:t> -es </a:t>
            </a:r>
            <a:r>
              <a:rPr lang="en-US" b="0"/>
              <a:t>suffixes</a:t>
            </a:r>
            <a:r>
              <a:rPr lang="en-US" b="1"/>
              <a:t> </a:t>
            </a:r>
            <a:r>
              <a:rPr lang="en-US" b="0"/>
              <a:t>a</a:t>
            </a:r>
            <a:r>
              <a:rPr lang="en-US"/>
              <a:t>ffect the meaning of the sentence.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Letter formation and placement can also be a focus here. 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038D9-6E94-DA74-16D2-CABBEF5BE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93730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>
              <a:cs typeface="Calibri"/>
            </a:endParaRPr>
          </a:p>
          <a:p>
            <a:r>
              <a:rPr lang="en-US"/>
              <a:t>Sentence dictation: </a:t>
            </a:r>
            <a:r>
              <a:rPr lang="en-US" b="1"/>
              <a:t>Liz marches and jumps and twists and swings.</a:t>
            </a:r>
          </a:p>
          <a:p>
            <a:endParaRPr lang="en-US"/>
          </a:p>
          <a:p>
            <a:r>
              <a:rPr lang="en-US"/>
              <a:t>Say the sentence aloud and have students repeat it after you. </a:t>
            </a:r>
          </a:p>
          <a:p>
            <a:endParaRPr lang="en-US"/>
          </a:p>
          <a:p>
            <a:r>
              <a:rPr lang="en-US"/>
              <a:t>Support students as much as needed to write the sentence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Prompt students to identify the words with the </a:t>
            </a:r>
            <a:r>
              <a:rPr lang="en-US" b="1"/>
              <a:t>-s </a:t>
            </a:r>
            <a:r>
              <a:rPr lang="en-US" b="0"/>
              <a:t>or </a:t>
            </a:r>
            <a:r>
              <a:rPr lang="en-US" b="1"/>
              <a:t>-es </a:t>
            </a:r>
            <a:r>
              <a:rPr lang="en-US" b="0"/>
              <a:t>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Prompt students to remember to add the </a:t>
            </a:r>
            <a:r>
              <a:rPr lang="en-US" b="1"/>
              <a:t>-es </a:t>
            </a:r>
            <a:r>
              <a:rPr lang="en-US" b="0"/>
              <a:t>suffix </a:t>
            </a:r>
            <a:r>
              <a:rPr lang="en-US"/>
              <a:t>to a base word that ends in </a:t>
            </a:r>
            <a:r>
              <a:rPr lang="en-AU" sz="1200" b="1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sh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1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ch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x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ss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or </a:t>
            </a:r>
            <a:r>
              <a:rPr lang="en-AU" sz="1200" b="1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zz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Discuss how the words with the </a:t>
            </a:r>
            <a:r>
              <a:rPr lang="en-US" b="1"/>
              <a:t>-s </a:t>
            </a:r>
            <a:r>
              <a:rPr lang="en-US" b="0"/>
              <a:t>and </a:t>
            </a:r>
            <a:r>
              <a:rPr lang="en-US" b="1"/>
              <a:t>-es</a:t>
            </a:r>
            <a:r>
              <a:rPr lang="en-US" b="0"/>
              <a:t> suffixes a</a:t>
            </a:r>
            <a:r>
              <a:rPr lang="en-US"/>
              <a:t>ffect the meaning of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/>
              </a:rPr>
              <a:t>Optional: have </a:t>
            </a:r>
            <a:r>
              <a:rPr lang="en-AU"/>
              <a:t>students write an additional sentence of their own using words containing the target morpheme from the lesson.</a:t>
            </a:r>
          </a:p>
          <a:p>
            <a:endParaRPr lang="en-AU"/>
          </a:p>
          <a:p>
            <a:r>
              <a:rPr lang="en-US"/>
              <a:t>Note: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If students need a high level of support you may have them focus on just writing the words </a:t>
            </a:r>
            <a:r>
              <a:rPr lang="en-US" b="1"/>
              <a:t>dresses</a:t>
            </a:r>
            <a:r>
              <a:rPr lang="en-US"/>
              <a:t>, </a:t>
            </a:r>
            <a:r>
              <a:rPr lang="en-US" b="1"/>
              <a:t>jumps</a:t>
            </a:r>
            <a:r>
              <a:rPr lang="en-US"/>
              <a:t>, </a:t>
            </a:r>
            <a:r>
              <a:rPr lang="en-US" b="1"/>
              <a:t>twists</a:t>
            </a:r>
            <a:r>
              <a:rPr lang="en-US"/>
              <a:t>, and </a:t>
            </a:r>
            <a:r>
              <a:rPr lang="en-US" b="1"/>
              <a:t>swings</a:t>
            </a:r>
            <a:r>
              <a:rPr lang="en-US"/>
              <a:t> with a focus on the</a:t>
            </a:r>
            <a:r>
              <a:rPr lang="en-US" b="1"/>
              <a:t> -s </a:t>
            </a:r>
            <a:r>
              <a:rPr lang="en-US" b="0"/>
              <a:t>and</a:t>
            </a:r>
            <a:r>
              <a:rPr lang="en-US" b="1"/>
              <a:t> -es </a:t>
            </a:r>
            <a:r>
              <a:rPr lang="en-US" b="0"/>
              <a:t>suffixes.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>
                <a:latin typeface="+mn-lt"/>
                <a:cs typeface="Calibri" panose="020F0502020204030204"/>
              </a:rPr>
              <a:t>Introduce review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This review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sets students up for the expected responses they will give in future morphology reviews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prepares students to review both the </a:t>
            </a:r>
            <a:r>
              <a:rPr lang="en-AU" b="1">
                <a:latin typeface="+mn-lt"/>
                <a:cs typeface="Calibri" panose="020F0502020204030204"/>
              </a:rPr>
              <a:t>noun -s </a:t>
            </a:r>
            <a:r>
              <a:rPr lang="en-AU" b="0">
                <a:latin typeface="+mn-lt"/>
                <a:cs typeface="Calibri" panose="020F0502020204030204"/>
              </a:rPr>
              <a:t>suffix and </a:t>
            </a:r>
            <a:r>
              <a:rPr lang="en-AU" b="1">
                <a:latin typeface="+mn-lt"/>
                <a:cs typeface="Calibri" panose="020F0502020204030204"/>
              </a:rPr>
              <a:t>verb -s </a:t>
            </a:r>
            <a:r>
              <a:rPr lang="en-AU" b="0">
                <a:latin typeface="+mn-lt"/>
                <a:cs typeface="Calibri" panose="020F0502020204030204"/>
              </a:rPr>
              <a:t>suffix when shown this slide.</a:t>
            </a:r>
            <a:endParaRPr lang="en-AU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latin typeface="+mn-lt"/>
                <a:cs typeface="Calibri" panose="020F0502020204030204"/>
              </a:rPr>
              <a:t>First focus on the</a:t>
            </a:r>
            <a:r>
              <a:rPr lang="en-AU" b="1">
                <a:latin typeface="+mn-lt"/>
                <a:cs typeface="Calibri" panose="020F0502020204030204"/>
              </a:rPr>
              <a:t> verb -s </a:t>
            </a:r>
            <a:r>
              <a:rPr lang="en-AU" b="0">
                <a:latin typeface="+mn-lt"/>
                <a:cs typeface="Calibri" panose="020F0502020204030204"/>
              </a:rPr>
              <a:t>suffix.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b="1">
                <a:latin typeface="+mn-lt"/>
                <a:cs typeface="Calibri" panose="020F0502020204030204"/>
              </a:rPr>
              <a:t>-</a:t>
            </a:r>
            <a:r>
              <a:rPr lang="en-AU" b="1" i="1">
                <a:latin typeface="+mn-lt"/>
              </a:rPr>
              <a:t>s</a:t>
            </a:r>
            <a:r>
              <a:rPr lang="en-AU" i="0">
                <a:latin typeface="+mn-lt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 when added to a verb?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Something that someone or something does.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Your action word is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add the suffix.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Ask: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What does that mean?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Someone or something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latin typeface="+mn-lt"/>
              </a:rPr>
              <a:t>Next, focus on the </a:t>
            </a:r>
            <a:r>
              <a:rPr lang="en-AU" b="1" i="0">
                <a:latin typeface="+mn-lt"/>
              </a:rPr>
              <a:t>noun -s </a:t>
            </a:r>
            <a:r>
              <a:rPr lang="en-AU" b="0" i="0">
                <a:latin typeface="+mn-lt"/>
              </a:rPr>
              <a:t>suffix.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b="1" i="1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 when added to a noun?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Plural,</a:t>
            </a:r>
            <a:r>
              <a:rPr lang="en-AU">
                <a:latin typeface="+mn-lt"/>
                <a:cs typeface="Calibri" panose="020F0502020204030204"/>
              </a:rPr>
              <a:t> </a:t>
            </a:r>
            <a:r>
              <a:rPr lang="en-AU" i="1">
                <a:latin typeface="+mn-lt"/>
                <a:cs typeface="Calibri" panose="020F0502020204030204"/>
              </a:rPr>
              <a:t>more than one.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Say: </a:t>
            </a:r>
            <a:r>
              <a:rPr lang="en-AU" i="1">
                <a:latin typeface="+mn-lt"/>
                <a:cs typeface="Calibri" panose="020F0502020204030204"/>
              </a:rPr>
              <a:t>Your word is </a:t>
            </a:r>
            <a:r>
              <a:rPr lang="en-AU" b="1" i="1">
                <a:latin typeface="+mn-lt"/>
                <a:cs typeface="Calibri" panose="020F0502020204030204"/>
              </a:rPr>
              <a:t>dog</a:t>
            </a:r>
            <a:r>
              <a:rPr lang="en-AU" i="1">
                <a:latin typeface="+mn-lt"/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b="1" i="1">
                <a:latin typeface="+mn-lt"/>
                <a:cs typeface="Calibri" panose="020F0502020204030204"/>
              </a:rPr>
              <a:t>Dogs</a:t>
            </a:r>
            <a:r>
              <a:rPr lang="en-AU" i="1">
                <a:latin typeface="+mn-lt"/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More than one dog.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sz="1200" b="1">
                <a:latin typeface="+mn-lt"/>
                <a:cs typeface="Calibri" panose="020F0502020204030204"/>
              </a:rPr>
              <a:t>Introduce review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sz="1200" b="1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latin typeface="+mn-lt"/>
                <a:cs typeface="Calibri" panose="020F0502020204030204"/>
              </a:rPr>
              <a:t>This review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  <a:cs typeface="Calibri" panose="020F0502020204030204"/>
              </a:rPr>
              <a:t>sets students up for the expected responses they will give in future morphology reviews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  <a:cs typeface="Calibri" panose="020F0502020204030204"/>
              </a:rPr>
              <a:t>prepares students to review both the </a:t>
            </a:r>
            <a:r>
              <a:rPr lang="en-AU" sz="1200" b="1">
                <a:latin typeface="+mn-lt"/>
                <a:cs typeface="Calibri" panose="020F0502020204030204"/>
              </a:rPr>
              <a:t>noun -es </a:t>
            </a:r>
            <a:r>
              <a:rPr lang="en-AU" sz="1200" b="0">
                <a:latin typeface="+mn-lt"/>
                <a:cs typeface="Calibri" panose="020F0502020204030204"/>
              </a:rPr>
              <a:t>suffix</a:t>
            </a:r>
            <a:r>
              <a:rPr lang="en-AU" sz="1200" b="1">
                <a:latin typeface="+mn-lt"/>
                <a:cs typeface="Calibri" panose="020F0502020204030204"/>
              </a:rPr>
              <a:t> </a:t>
            </a:r>
            <a:r>
              <a:rPr lang="en-AU" sz="1200" b="0">
                <a:latin typeface="+mn-lt"/>
                <a:cs typeface="Calibri" panose="020F0502020204030204"/>
              </a:rPr>
              <a:t>and </a:t>
            </a:r>
            <a:r>
              <a:rPr lang="en-AU" sz="1200" b="1">
                <a:latin typeface="+mn-lt"/>
                <a:cs typeface="Calibri" panose="020F0502020204030204"/>
              </a:rPr>
              <a:t>verb -es </a:t>
            </a:r>
            <a:r>
              <a:rPr lang="en-AU" sz="1200" b="0">
                <a:latin typeface="+mn-lt"/>
                <a:cs typeface="Calibri" panose="020F0502020204030204"/>
              </a:rPr>
              <a:t>suffix when shown this slide.</a:t>
            </a:r>
            <a:endParaRPr lang="en-AU" sz="1200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sz="1200" b="0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sz="1200" b="0">
                <a:latin typeface="+mn-lt"/>
                <a:cs typeface="Calibri" panose="020F0502020204030204"/>
              </a:rPr>
              <a:t>First focus on the </a:t>
            </a:r>
            <a:r>
              <a:rPr lang="en-AU" sz="1200" b="1">
                <a:latin typeface="+mn-lt"/>
                <a:cs typeface="Calibri" panose="020F0502020204030204"/>
              </a:rPr>
              <a:t>verb -es </a:t>
            </a:r>
            <a:r>
              <a:rPr lang="en-AU" sz="1200" b="0">
                <a:latin typeface="+mn-lt"/>
                <a:cs typeface="Calibri" panose="020F0502020204030204"/>
              </a:rPr>
              <a:t>suffix.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sz="1200" b="1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b="1">
                <a:latin typeface="+mn-lt"/>
                <a:cs typeface="Calibri" panose="020F0502020204030204"/>
              </a:rPr>
              <a:t>-</a:t>
            </a:r>
            <a:r>
              <a:rPr lang="en-AU" sz="1200" b="1" i="1">
                <a:latin typeface="+mn-lt"/>
              </a:rPr>
              <a:t>es</a:t>
            </a:r>
            <a:r>
              <a:rPr lang="en-AU" sz="1200" i="0">
                <a:latin typeface="+mn-lt"/>
              </a:rPr>
              <a:t>.</a:t>
            </a:r>
            <a:endParaRPr lang="en-AU" sz="1200" i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does it mean when added to a verb?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i="1">
                <a:latin typeface="+mn-lt"/>
                <a:cs typeface="Calibri" panose="020F0502020204030204"/>
              </a:rPr>
              <a:t>Something that someone or something does.</a:t>
            </a:r>
          </a:p>
          <a:p>
            <a:r>
              <a:rPr lang="en-AU" sz="1200" i="0">
                <a:latin typeface="+mn-lt"/>
              </a:rPr>
              <a:t>Ask: </a:t>
            </a:r>
            <a:r>
              <a:rPr lang="en-AU" sz="1200" i="1">
                <a:latin typeface="+mn-lt"/>
              </a:rPr>
              <a:t>When do we use it?</a:t>
            </a:r>
          </a:p>
          <a:p>
            <a:r>
              <a:rPr lang="en-AU" sz="1200" b="0" i="0">
                <a:latin typeface="+mn-lt"/>
              </a:rPr>
              <a:t>Students: </a:t>
            </a:r>
            <a:r>
              <a:rPr lang="en-AU" sz="1200" i="1">
                <a:latin typeface="+mn-lt"/>
              </a:rPr>
              <a:t>When a verb ends in </a:t>
            </a:r>
            <a:r>
              <a:rPr lang="en-AU" sz="1200" b="1" i="1" err="1">
                <a:latin typeface="+mn-lt"/>
              </a:rPr>
              <a:t>sh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</a:t>
            </a:r>
            <a:r>
              <a:rPr lang="en-AU" sz="1200" b="1" i="1" err="1">
                <a:latin typeface="+mn-lt"/>
              </a:rPr>
              <a:t>ch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x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ss or </a:t>
            </a:r>
            <a:r>
              <a:rPr lang="en-AU" sz="1200" b="1" i="1" err="1">
                <a:latin typeface="+mn-lt"/>
              </a:rPr>
              <a:t>zz</a:t>
            </a:r>
            <a:r>
              <a:rPr lang="en-AU" sz="1200" b="0" i="1">
                <a:latin typeface="+mn-lt"/>
              </a:rPr>
              <a:t>.</a:t>
            </a:r>
            <a:endParaRPr lang="en-AU" sz="1200" b="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Your action word is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add the suffix.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Buzzes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Ask: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What does that mean?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Someone or something buzzes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 i="0">
                <a:latin typeface="+mn-lt"/>
              </a:rPr>
              <a:t>Next, focus on the </a:t>
            </a:r>
            <a:r>
              <a:rPr lang="en-AU" sz="1200" b="1" i="0">
                <a:latin typeface="+mn-lt"/>
              </a:rPr>
              <a:t>noun -es </a:t>
            </a:r>
            <a:r>
              <a:rPr lang="en-AU" sz="1200" b="0" i="0">
                <a:latin typeface="+mn-lt"/>
              </a:rPr>
              <a:t>suffix.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sz="1200" b="1" i="0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does it mean when added to a noun?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Plural, </a:t>
            </a:r>
            <a:r>
              <a:rPr lang="en-AU" sz="1200" i="1">
                <a:latin typeface="+mn-lt"/>
                <a:cs typeface="Calibri" panose="020F0502020204030204"/>
              </a:rPr>
              <a:t>more than one.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 i="0">
                <a:latin typeface="+mn-lt"/>
              </a:rPr>
              <a:t>Ask: </a:t>
            </a:r>
            <a:r>
              <a:rPr lang="en-AU" sz="1200" i="1">
                <a:latin typeface="+mn-lt"/>
              </a:rPr>
              <a:t>When do we use it?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 b="0" i="0">
                <a:latin typeface="+mn-lt"/>
              </a:rPr>
              <a:t>Students: </a:t>
            </a:r>
            <a:r>
              <a:rPr lang="en-AU" sz="1200" i="1">
                <a:latin typeface="+mn-lt"/>
              </a:rPr>
              <a:t>When a noun ends in </a:t>
            </a:r>
            <a:r>
              <a:rPr lang="en-AU" sz="1200" b="1" i="1" err="1">
                <a:latin typeface="+mn-lt"/>
              </a:rPr>
              <a:t>sh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</a:t>
            </a:r>
            <a:r>
              <a:rPr lang="en-AU" sz="1200" b="1" i="1" err="1">
                <a:latin typeface="+mn-lt"/>
              </a:rPr>
              <a:t>ch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x </a:t>
            </a:r>
            <a:r>
              <a:rPr lang="en-AU" sz="1200" b="0" i="1">
                <a:latin typeface="+mn-lt"/>
              </a:rPr>
              <a:t>or</a:t>
            </a:r>
            <a:r>
              <a:rPr lang="en-AU" sz="1200" b="1" i="1">
                <a:latin typeface="+mn-lt"/>
              </a:rPr>
              <a:t> ss</a:t>
            </a:r>
            <a:r>
              <a:rPr lang="en-AU" sz="1200" b="0" i="1">
                <a:latin typeface="+mn-lt"/>
              </a:rPr>
              <a:t>.</a:t>
            </a:r>
            <a:endParaRPr lang="en-AU" sz="1200" b="0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Say: </a:t>
            </a:r>
            <a:r>
              <a:rPr lang="en-AU" sz="1200" i="1">
                <a:latin typeface="+mn-lt"/>
                <a:cs typeface="Calibri" panose="020F0502020204030204"/>
              </a:rPr>
              <a:t>Your word is </a:t>
            </a:r>
            <a:r>
              <a:rPr lang="en-AU" sz="1200" b="1" i="1">
                <a:latin typeface="+mn-lt"/>
                <a:cs typeface="Calibri" panose="020F0502020204030204"/>
              </a:rPr>
              <a:t>fox</a:t>
            </a:r>
            <a:r>
              <a:rPr lang="en-AU" sz="1200" i="1">
                <a:latin typeface="+mn-lt"/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b="1">
                <a:latin typeface="+mn-lt"/>
                <a:cs typeface="Calibri" panose="020F0502020204030204"/>
              </a:rPr>
              <a:t>Foxes</a:t>
            </a:r>
            <a:r>
              <a:rPr lang="en-AU" sz="1200" i="1">
                <a:latin typeface="+mn-lt"/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i="1">
                <a:latin typeface="+mn-lt"/>
                <a:cs typeface="Calibri" panose="020F0502020204030204"/>
              </a:rPr>
              <a:t>More than one fox.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  <a:defRPr/>
            </a:pPr>
            <a:endParaRPr lang="en-AU" sz="1200" b="0">
              <a:latin typeface="+mn-lt"/>
              <a:cs typeface="Calibri" panose="020F0502020204030204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63361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wag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base word 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 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the meaning of the word when 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 is 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added.</a:t>
            </a: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  <a:cs typeface="Calibri"/>
              </a:rPr>
              <a:t>Repeat with the base words: </a:t>
            </a:r>
            <a:r>
              <a:rPr lang="en-AU" b="1">
                <a:latin typeface="+mn-lt"/>
                <a:cs typeface="Calibri"/>
              </a:rPr>
              <a:t>mix/mixes </a:t>
            </a:r>
            <a:r>
              <a:rPr lang="en-AU" b="0">
                <a:latin typeface="+mn-lt"/>
                <a:cs typeface="Calibri"/>
              </a:rPr>
              <a:t>and </a:t>
            </a:r>
            <a:r>
              <a:rPr lang="en-AU" b="1">
                <a:latin typeface="+mn-lt"/>
                <a:cs typeface="Calibri"/>
              </a:rPr>
              <a:t>sing/sings</a:t>
            </a:r>
            <a:r>
              <a:rPr lang="en-AU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57608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/>
              <a:t>Students</a:t>
            </a:r>
            <a:r>
              <a:rPr lang="en-US" b="0"/>
              <a:t> who </a:t>
            </a:r>
            <a:r>
              <a:rPr lang="en-US"/>
              <a:t>need further instruction (</a:t>
            </a:r>
            <a:r>
              <a:rPr lang="en-US" b="0"/>
              <a:t>identified during the ‘check for understanding’ phase of the lesson</a:t>
            </a:r>
            <a:r>
              <a:rPr lang="en-US"/>
              <a:t>)</a:t>
            </a:r>
            <a:r>
              <a:rPr lang="en-US" b="0"/>
              <a:t> stay with the teacher for small-group targeted instruction.</a:t>
            </a:r>
            <a:endParaRPr lang="en-US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As you have now finished teaching Phase 9, students can use the </a:t>
            </a:r>
            <a:r>
              <a:rPr lang="en-US" u="none"/>
              <a:t>Phase 9 decodable resources </a:t>
            </a:r>
            <a:r>
              <a:rPr lang="en-US"/>
              <a:t>for application tasks.</a:t>
            </a:r>
            <a:endParaRPr lang="en-AU" b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5501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Point to each letter in random order. As you point, students say the sound that has been taught.*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*For the split digraph </a:t>
            </a:r>
            <a:r>
              <a:rPr lang="en-AU" b="1" err="1">
                <a:latin typeface="+mn-lt"/>
              </a:rPr>
              <a:t>u_e</a:t>
            </a:r>
            <a:r>
              <a:rPr lang="en-AU">
                <a:latin typeface="+mn-lt"/>
              </a:rPr>
              <a:t> students should say two sounds: </a:t>
            </a:r>
            <a:r>
              <a:rPr lang="en-US">
                <a:latin typeface="+mn-lt"/>
              </a:rPr>
              <a:t>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</a:t>
            </a:r>
            <a:r>
              <a:rPr lang="en-US">
                <a:latin typeface="+mn-lt"/>
              </a:rPr>
              <a:t>/ as in </a:t>
            </a:r>
            <a:r>
              <a:rPr lang="en-US" b="1">
                <a:latin typeface="+mn-lt"/>
              </a:rPr>
              <a:t>cube</a:t>
            </a:r>
            <a:r>
              <a:rPr lang="en-US">
                <a:latin typeface="+mn-lt"/>
              </a:rPr>
              <a:t>, and 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(/</a:t>
            </a:r>
            <a:r>
              <a:rPr lang="en-US" b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ōō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/) </a:t>
            </a:r>
            <a:r>
              <a:rPr lang="en-US">
                <a:latin typeface="+mn-lt"/>
              </a:rPr>
              <a:t>as in </a:t>
            </a:r>
            <a:r>
              <a:rPr lang="en-US" b="1">
                <a:latin typeface="+mn-lt"/>
              </a:rPr>
              <a:t>dude</a:t>
            </a:r>
            <a:r>
              <a:rPr lang="en-US">
                <a:latin typeface="+mn-lt"/>
              </a:rPr>
              <a:t>. </a:t>
            </a:r>
            <a:r>
              <a:rPr lang="en-US" b="0"/>
              <a:t>You may also ask students to tell you which sound is most common (/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ū/) and less common (/</a:t>
            </a:r>
            <a:r>
              <a:rPr lang="en-US" b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ōō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/). </a:t>
            </a:r>
            <a:endParaRPr lang="en-US">
              <a:latin typeface="+mn-lt"/>
            </a:endParaRP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Note: the two-speaker icon on the slide can be used as a reminder to students that </a:t>
            </a:r>
            <a:r>
              <a:rPr lang="en-AU" b="1" err="1">
                <a:latin typeface="+mn-lt"/>
              </a:rPr>
              <a:t>u_e</a:t>
            </a:r>
            <a:r>
              <a:rPr lang="en-AU">
                <a:latin typeface="+mn-lt"/>
              </a:rPr>
              <a:t> makes two sounds.</a:t>
            </a:r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1016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in random order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bake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ī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like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home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/ū/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cube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and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b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ōō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dude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/ē/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eve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e_e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*Prompt students by saying the /ū/ sound followed by /</a:t>
            </a:r>
            <a:r>
              <a:rPr lang="en-US" sz="1200" b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ōō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sound. Students only need to write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once. </a:t>
            </a:r>
          </a:p>
          <a:p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3376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Ask students to read the words by saying each letter–sound correspondence then reading the word fluently while you point to it, for example, /t/, 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</a:t>
            </a:r>
            <a:r>
              <a:rPr lang="en-US">
                <a:latin typeface="+mn-lt"/>
              </a:rPr>
              <a:t>/, /n/, </a:t>
            </a:r>
            <a:r>
              <a:rPr lang="en-US" b="1">
                <a:latin typeface="+mn-lt"/>
              </a:rPr>
              <a:t>tune</a:t>
            </a:r>
            <a:r>
              <a:rPr lang="en-US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5755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home</a:t>
            </a:r>
            <a:r>
              <a:rPr lang="en-US" b="0"/>
              <a:t>,</a:t>
            </a:r>
            <a:r>
              <a:rPr lang="en-US" b="1"/>
              <a:t> slide</a:t>
            </a:r>
            <a:r>
              <a:rPr lang="en-US" b="0"/>
              <a:t>,</a:t>
            </a:r>
            <a:r>
              <a:rPr lang="en-US" b="1"/>
              <a:t> prune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single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recording the letter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6612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word. For example: </a:t>
            </a:r>
            <a:r>
              <a:rPr lang="en-US" b="1" err="1"/>
              <a:t>wr</a:t>
            </a:r>
            <a:r>
              <a:rPr lang="en-US" b="1"/>
              <a:t>/i/</a:t>
            </a:r>
            <a:r>
              <a:rPr lang="en-US" b="1" err="1"/>
              <a:t>te</a:t>
            </a:r>
            <a:r>
              <a:rPr lang="en-US" b="0"/>
              <a:t>,</a:t>
            </a:r>
            <a:r>
              <a:rPr lang="en-US" b="1"/>
              <a:t> write</a:t>
            </a:r>
            <a:r>
              <a:rPr lang="en-US" b="0"/>
              <a:t>,</a:t>
            </a:r>
            <a:r>
              <a:rPr lang="en-US" b="1"/>
              <a:t> </a:t>
            </a:r>
            <a:r>
              <a:rPr lang="en-US" b="1" err="1"/>
              <a:t>wr-i-te</a:t>
            </a:r>
            <a:r>
              <a:rPr lang="en-US" b="0"/>
              <a:t> spells </a:t>
            </a:r>
            <a:r>
              <a:rPr lang="en-US" b="1"/>
              <a:t>write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C9A0A-7BA2-50EF-6762-9A5C59133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67EFF3-AF61-4C5F-779F-76AD61D8E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931138-2807-651D-43E9-654BB957A7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8E6A9-AFD3-F7D4-D7D7-992914594C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6107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B938A-501C-C8AB-D5C0-18731AE90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64D3B4-7670-DE92-E8A5-2B4F5FB6D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B261F7-EB0F-AA5F-76CA-EA6DCC2975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Tell students the sentence they are going to write: </a:t>
            </a:r>
            <a:r>
              <a:rPr lang="en-US" b="1"/>
              <a:t>Who can sing a tune like Eve and Luke can?</a:t>
            </a:r>
            <a:r>
              <a:rPr lang="en-US"/>
              <a:t> Then have students repeat the sentence to you.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Ask students to write the sentence on their mini-whiteboard or on paper.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the sentence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writing the sentence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4AB218-12F6-4589-80D2-01E4A0B997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704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7.svg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0.png"/><Relationship Id="rId7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17.svg"/><Relationship Id="rId11" Type="http://schemas.openxmlformats.org/officeDocument/2006/relationships/image" Target="../media/image19.jpeg"/><Relationship Id="rId5" Type="http://schemas.openxmlformats.org/officeDocument/2006/relationships/image" Target="../media/image16.png"/><Relationship Id="rId10" Type="http://schemas.openxmlformats.org/officeDocument/2006/relationships/hyperlink" Target="https://www.literacyhub.edu.au/plan-teach-and-assess/lesson-packs/" TargetMode="External"/><Relationship Id="rId4" Type="http://schemas.openxmlformats.org/officeDocument/2006/relationships/image" Target="file:////Users/ajabongiornonew/ESA%20Design/0_2024%20WIP/LitHub%20Phases%20Templates/Word%20Templates/Links/phase1-lozenge.png" TargetMode="External"/><Relationship Id="rId9" Type="http://schemas.openxmlformats.org/officeDocument/2006/relationships/image" Target="../media/image22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7.svg"/><Relationship Id="rId9" Type="http://schemas.openxmlformats.org/officeDocument/2006/relationships/image" Target="../media/image27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6578853" cy="89065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9C1FB31-BD5F-9948-BBA0-3E140C72510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0082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5861C86-0D83-F84E-908B-0E0B4F61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31575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9E3150E-2A84-183C-41DB-0DA4C749ECD2}"/>
              </a:ext>
            </a:extLst>
          </p:cNvPr>
          <p:cNvGrpSpPr/>
          <p:nvPr userDrawn="1"/>
        </p:nvGrpSpPr>
        <p:grpSpPr>
          <a:xfrm>
            <a:off x="10048357" y="262776"/>
            <a:ext cx="1858272" cy="688952"/>
            <a:chOff x="10048357" y="262776"/>
            <a:chExt cx="1858272" cy="68895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659E3D4-18BB-7627-2EA8-79B6E39BE5B2}"/>
                </a:ext>
              </a:extLst>
            </p:cNvPr>
            <p:cNvGrpSpPr/>
            <p:nvPr userDrawn="1"/>
          </p:nvGrpSpPr>
          <p:grpSpPr>
            <a:xfrm>
              <a:off x="11029911" y="291263"/>
              <a:ext cx="876718" cy="645960"/>
              <a:chOff x="11029911" y="291263"/>
              <a:chExt cx="876718" cy="645960"/>
            </a:xfrm>
          </p:grpSpPr>
          <p:sp>
            <p:nvSpPr>
              <p:cNvPr id="3" name="Rounded Rectangle 10">
                <a:extLst>
                  <a:ext uri="{FF2B5EF4-FFF2-40B4-BE49-F238E27FC236}">
                    <a16:creationId xmlns:a16="http://schemas.microsoft.com/office/drawing/2014/main" id="{D9BCF30C-800A-4D37-0450-19500380FD96}"/>
                  </a:ext>
                </a:extLst>
              </p:cNvPr>
              <p:cNvSpPr/>
              <p:nvPr userDrawn="1"/>
            </p:nvSpPr>
            <p:spPr>
              <a:xfrm>
                <a:off x="11029911" y="291263"/>
                <a:ext cx="876718" cy="645960"/>
              </a:xfrm>
              <a:prstGeom prst="roundRect">
                <a:avLst/>
              </a:prstGeom>
              <a:solidFill>
                <a:srgbClr val="D9EC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" name="Graphic 3" descr="Classroom outline">
                <a:extLst>
                  <a:ext uri="{FF2B5EF4-FFF2-40B4-BE49-F238E27FC236}">
                    <a16:creationId xmlns:a16="http://schemas.microsoft.com/office/drawing/2014/main" id="{4EBDB392-C022-B3F8-2D83-86EE1A6A21F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1161844" y="307817"/>
                <a:ext cx="612851" cy="612851"/>
              </a:xfrm>
              <a:prstGeom prst="rect">
                <a:avLst/>
              </a:prstGeom>
            </p:spPr>
          </p:pic>
        </p:grpSp>
        <p:sp>
          <p:nvSpPr>
            <p:cNvPr id="5" name="Rounded Rectangle 13">
              <a:extLst>
                <a:ext uri="{FF2B5EF4-FFF2-40B4-BE49-F238E27FC236}">
                  <a16:creationId xmlns:a16="http://schemas.microsoft.com/office/drawing/2014/main" id="{015ABDED-B0C7-1CEE-DEC1-261C7C507944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Graphic 5" descr="Teacher outline">
              <a:extLst>
                <a:ext uri="{FF2B5EF4-FFF2-40B4-BE49-F238E27FC236}">
                  <a16:creationId xmlns:a16="http://schemas.microsoft.com/office/drawing/2014/main" id="{764247B3-67B5-0B15-9B34-CF6D51454F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42240" y="262776"/>
              <a:ext cx="688952" cy="688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6780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66BD2B-D420-9945-B310-D6C1E97D0B1C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5D87EF3-4A7B-DF41-AF20-9CAD271ED5D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3" descr="Users outline">
            <a:extLst>
              <a:ext uri="{FF2B5EF4-FFF2-40B4-BE49-F238E27FC236}">
                <a16:creationId xmlns:a16="http://schemas.microsoft.com/office/drawing/2014/main" id="{F2F5AC2C-0FD5-BA4E-9EA2-DC09F359EE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280775-657F-C967-0912-E0DB5908E14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4934781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428937" y="301851"/>
            <a:ext cx="471571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2E98782-8C6A-EDB3-18AA-312C92B96F8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ounded Rectangle 16">
            <a:extLst>
              <a:ext uri="{FF2B5EF4-FFF2-40B4-BE49-F238E27FC236}">
                <a16:creationId xmlns:a16="http://schemas.microsoft.com/office/drawing/2014/main" id="{9DA91BE5-E0A0-5D9E-8FBF-9C7A22F173B3}"/>
              </a:ext>
            </a:extLst>
          </p:cNvPr>
          <p:cNvSpPr/>
          <p:nvPr userDrawn="1"/>
        </p:nvSpPr>
        <p:spPr>
          <a:xfrm>
            <a:off x="11020094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06C9FF7-7974-5467-B9DE-3E191DB5393C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3" name="Graphic 12" descr="School boy outline">
              <a:extLst>
                <a:ext uri="{FF2B5EF4-FFF2-40B4-BE49-F238E27FC236}">
                  <a16:creationId xmlns:a16="http://schemas.microsoft.com/office/drawing/2014/main" id="{91CCC94B-0A5E-C4DE-B610-5A4EAA8AA8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4" name="Graphic 13" descr="Blackboard with solid fill">
              <a:extLst>
                <a:ext uri="{FF2B5EF4-FFF2-40B4-BE49-F238E27FC236}">
                  <a16:creationId xmlns:a16="http://schemas.microsoft.com/office/drawing/2014/main" id="{435229FF-F9A0-E623-EB69-D23D1C67A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5" y="299356"/>
            <a:ext cx="4876800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ABA33D-3570-29BA-20D5-4F6533C6B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743535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BB3CFC-8D32-10B5-3C27-3B863DF173C9}"/>
              </a:ext>
            </a:extLst>
          </p:cNvPr>
          <p:cNvSpPr txBox="1"/>
          <p:nvPr userDrawn="1"/>
        </p:nvSpPr>
        <p:spPr>
          <a:xfrm>
            <a:off x="419101" y="306499"/>
            <a:ext cx="4876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500" b="1"/>
              <a:t>Hand out student sheet</a:t>
            </a:r>
          </a:p>
        </p:txBody>
      </p:sp>
    </p:spTree>
    <p:extLst>
      <p:ext uri="{BB962C8B-B14F-4D97-AF65-F5344CB8AC3E}">
        <p14:creationId xmlns:p14="http://schemas.microsoft.com/office/powerpoint/2010/main" val="227788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71412F-585C-2313-8DBC-B2869C893C6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666F42E-43C2-8E98-F97A-6E4F323DC08C}"/>
              </a:ext>
            </a:extLst>
          </p:cNvPr>
          <p:cNvPicPr>
            <a:picLocks noChangeAspect="1"/>
          </p:cNvPicPr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C8F0A3AE-F935-FD54-48F8-9FB80E766B76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7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D361F34-D8AF-CCAD-E070-2DF4C3923528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endParaRPr lang="en-US" sz="38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9</a:t>
            </a: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2" y="5261923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60D1E531-3571-853D-FE2E-16BB92764197}"/>
              </a:ext>
            </a:extLst>
          </p:cNvPr>
          <p:cNvSpPr>
            <a:spLocks/>
          </p:cNvSpPr>
          <p:nvPr userDrawn="1"/>
        </p:nvSpPr>
        <p:spPr>
          <a:xfrm>
            <a:off x="283765" y="2071136"/>
            <a:ext cx="11666496" cy="638571"/>
          </a:xfrm>
          <a:prstGeom prst="roundRect">
            <a:avLst>
              <a:gd name="adj" fmla="val 41812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A710540-BE23-A028-A025-2B3404ECA67C}"/>
              </a:ext>
            </a:extLst>
          </p:cNvPr>
          <p:cNvSpPr>
            <a:spLocks/>
          </p:cNvSpPr>
          <p:nvPr userDrawn="1"/>
        </p:nvSpPr>
        <p:spPr>
          <a:xfrm>
            <a:off x="283765" y="2341758"/>
            <a:ext cx="11666496" cy="454433"/>
          </a:xfrm>
          <a:prstGeom prst="roundRect">
            <a:avLst>
              <a:gd name="adj" fmla="val 0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id="{09CB324C-AB80-7B80-5966-FA70AA9003E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0" y="-660597"/>
            <a:ext cx="7230140" cy="5459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1" i="0" kern="120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74C0A-A387-AF68-AB54-8E2714A4300E}"/>
              </a:ext>
            </a:extLst>
          </p:cNvPr>
          <p:cNvSpPr txBox="1"/>
          <p:nvPr userDrawn="1"/>
        </p:nvSpPr>
        <p:spPr>
          <a:xfrm>
            <a:off x="6891544" y="2957761"/>
            <a:ext cx="3931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Morphology lesson</a:t>
            </a:r>
            <a:endParaRPr lang="en-AU" sz="3200"/>
          </a:p>
        </p:txBody>
      </p:sp>
      <p:sp>
        <p:nvSpPr>
          <p:cNvPr id="18" name="Title 5">
            <a:extLst>
              <a:ext uri="{FF2B5EF4-FFF2-40B4-BE49-F238E27FC236}">
                <a16:creationId xmlns:a16="http://schemas.microsoft.com/office/drawing/2014/main" id="{7F298109-60E0-6462-539A-8B3B41A6C66B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itle 5">
            <a:extLst>
              <a:ext uri="{FF2B5EF4-FFF2-40B4-BE49-F238E27FC236}">
                <a16:creationId xmlns:a16="http://schemas.microsoft.com/office/drawing/2014/main" id="{A8E32B02-5712-E09A-73FB-7A49E732C700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C774BCB-58FB-EEAB-2752-03EE2BCE17F0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3" name="Footer Placeholder 4">
              <a:extLst>
                <a:ext uri="{FF2B5EF4-FFF2-40B4-BE49-F238E27FC236}">
                  <a16:creationId xmlns:a16="http://schemas.microsoft.com/office/drawing/2014/main" id="{891EBCA2-0604-CA03-E891-9ED1DF35E54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10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8363631-069F-D5FC-F453-1B84F4D25673}"/>
                </a:ext>
              </a:extLst>
            </p:cNvPr>
            <p:cNvPicPr/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344446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020B54B4-5B9B-309D-94B0-C65301E47FBF}"/>
              </a:ext>
            </a:extLst>
          </p:cNvPr>
          <p:cNvSpPr/>
          <p:nvPr userDrawn="1"/>
        </p:nvSpPr>
        <p:spPr>
          <a:xfrm>
            <a:off x="681871" y="742532"/>
            <a:ext cx="4010526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DA639C94-288D-5EC0-6E22-6F6970C0AE21}"/>
              </a:ext>
            </a:extLst>
          </p:cNvPr>
          <p:cNvSpPr/>
          <p:nvPr userDrawn="1"/>
        </p:nvSpPr>
        <p:spPr>
          <a:xfrm>
            <a:off x="681871" y="2753576"/>
            <a:ext cx="4010526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2EAC503-C699-9B44-A0D8-2EBD04955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020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885F33-C273-671D-139C-A8412D51557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DF4E923-5C8B-37FE-FAB2-2FFAE9109F0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274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6">
            <a:extLst>
              <a:ext uri="{FF2B5EF4-FFF2-40B4-BE49-F238E27FC236}">
                <a16:creationId xmlns:a16="http://schemas.microsoft.com/office/drawing/2014/main" id="{E2B81D91-C682-B74F-E283-8DF0AD45E165}"/>
              </a:ext>
            </a:extLst>
          </p:cNvPr>
          <p:cNvSpPr/>
          <p:nvPr userDrawn="1"/>
        </p:nvSpPr>
        <p:spPr>
          <a:xfrm>
            <a:off x="1850867" y="3638587"/>
            <a:ext cx="9637728" cy="2029968"/>
          </a:xfrm>
          <a:prstGeom prst="round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2174D56-E90C-C95C-C2EF-5B4161CF1A7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C6E8D825-A7D8-A8AA-6072-41683C630EDB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\</a:t>
              </a:r>
            </a:p>
          </p:txBody>
        </p:sp>
        <p:sp>
          <p:nvSpPr>
            <p:cNvPr id="15" name="Rounded Rectangle 16">
              <a:extLst>
                <a:ext uri="{FF2B5EF4-FFF2-40B4-BE49-F238E27FC236}">
                  <a16:creationId xmlns:a16="http://schemas.microsoft.com/office/drawing/2014/main" id="{0D78762E-3BE7-94EE-3537-4F94509F7453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449B912-CAAF-5DE5-8AEF-563B3664FAC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le 16">
            <a:extLst>
              <a:ext uri="{FF2B5EF4-FFF2-40B4-BE49-F238E27FC236}">
                <a16:creationId xmlns:a16="http://schemas.microsoft.com/office/drawing/2014/main" id="{913A5FE4-0DBB-378D-8896-A98AABEFE520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111CA99-DEE2-52EE-543B-DA78AE07540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A825D98-DBC4-6C50-887D-D63020D892EE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Play with solid fill">
              <a:extLst>
                <a:ext uri="{FF2B5EF4-FFF2-40B4-BE49-F238E27FC236}">
                  <a16:creationId xmlns:a16="http://schemas.microsoft.com/office/drawing/2014/main" id="{16F35636-B644-47F6-E140-2A93405EE3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C0BBC820-5C18-3C56-9058-2C3DFA85AD9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591525" y="3850381"/>
            <a:ext cx="7724176" cy="168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AU" sz="60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</a:t>
            </a:r>
          </a:p>
          <a:p>
            <a:pPr>
              <a:lnSpc>
                <a:spcPts val="6000"/>
              </a:lnSpc>
            </a:pPr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morphology lesson</a:t>
            </a:r>
          </a:p>
        </p:txBody>
      </p:sp>
      <p:pic>
        <p:nvPicPr>
          <p:cNvPr id="26" name="Graphic 25" descr="Badge Tick1 with solid fill">
            <a:extLst>
              <a:ext uri="{FF2B5EF4-FFF2-40B4-BE49-F238E27FC236}">
                <a16:creationId xmlns:a16="http://schemas.microsoft.com/office/drawing/2014/main" id="{8D068897-7731-2503-309E-E0254D43A95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44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Review +You do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30781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1" y="299356"/>
            <a:ext cx="1857465" cy="637867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17FA38-AF31-2ADB-A919-E877FFE68C07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85746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3816" y="285094"/>
            <a:ext cx="688908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51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+ You do + write + chin it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7E74811-86A8-D143-B7FA-A96D0DB475E1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1" y="299356"/>
            <a:ext cx="2053993" cy="637867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17FA38-AF31-2ADB-A919-E877FFE68C07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2051623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5D64F580-3A23-9840-9A76-E551AC0DDD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1707" y="369233"/>
            <a:ext cx="490017" cy="49001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9C24883-689F-DFA6-8676-3E2B020B6258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6" name="Graphic 5" descr="School boy outline">
              <a:extLst>
                <a:ext uri="{FF2B5EF4-FFF2-40B4-BE49-F238E27FC236}">
                  <a16:creationId xmlns:a16="http://schemas.microsoft.com/office/drawing/2014/main" id="{1A51D0FC-BE27-CE89-4FC4-A343DEB42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C5B2F58E-4257-84DF-B979-FEF7BE5BC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166098" y="254885"/>
            <a:ext cx="688908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65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1" y="299356"/>
            <a:ext cx="2053993" cy="637867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17FA38-AF31-2ADB-A919-E877FFE68C07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2053993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4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2"/>
            <a:ext cx="1840189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444A57-DE5C-57EE-F1B8-FCC28E7D50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23C5867-6E5C-514D-B1C6-B5FA88FE21B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A13EB07-EEC3-8847-AB66-F9DFF0703A2D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95B3AC-AC63-0241-B3E1-E66860D40E36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585EC612-752D-2647-803A-5AD686ED0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770E1058-0E51-1A43-A6BE-AE75E820E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1ED366D-B85E-249D-6F17-1E37DDD9D68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B952361-B723-FC6D-58E5-D82B2362D043}"/>
              </a:ext>
            </a:extLst>
          </p:cNvPr>
          <p:cNvSpPr/>
          <p:nvPr userDrawn="1"/>
        </p:nvSpPr>
        <p:spPr>
          <a:xfrm>
            <a:off x="283764" y="299356"/>
            <a:ext cx="4934781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7C9FD95-AAB6-37E0-92E7-F08C2095A9C4}"/>
              </a:ext>
            </a:extLst>
          </p:cNvPr>
          <p:cNvSpPr txBox="1">
            <a:spLocks/>
          </p:cNvSpPr>
          <p:nvPr userDrawn="1"/>
        </p:nvSpPr>
        <p:spPr>
          <a:xfrm>
            <a:off x="428937" y="301851"/>
            <a:ext cx="471571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</p:spTree>
    <p:extLst>
      <p:ext uri="{BB962C8B-B14F-4D97-AF65-F5344CB8AC3E}">
        <p14:creationId xmlns:p14="http://schemas.microsoft.com/office/powerpoint/2010/main" val="2582979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Phonemic awarenss review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541829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541829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 review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13" descr="Users outline">
            <a:extLst>
              <a:ext uri="{FF2B5EF4-FFF2-40B4-BE49-F238E27FC236}">
                <a16:creationId xmlns:a16="http://schemas.microsoft.com/office/drawing/2014/main" id="{988F98FF-7DA8-4773-4E19-682C91E0EC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6EA5F4-2938-3C63-E1B9-C6E5CD78C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2481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_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97A226D-7DBD-8093-0B83-FEBFB790AEC0}"/>
              </a:ext>
            </a:extLst>
          </p:cNvPr>
          <p:cNvSpPr/>
          <p:nvPr userDrawn="1"/>
        </p:nvSpPr>
        <p:spPr>
          <a:xfrm>
            <a:off x="283765" y="299356"/>
            <a:ext cx="300496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94740" y="292967"/>
            <a:ext cx="2987657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444A57-DE5C-57EE-F1B8-FCC28E7D50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83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339E29-A413-B24D-8736-E3FA92F482EF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EC0EA82-5D56-F249-859D-B023DC135C5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CD6A19E8-EE0E-F44C-A6A8-2DAC2F8EC0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32627C-B2BD-FD67-913C-5420720838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Graphic 4" descr="Teacher outline">
            <a:extLst>
              <a:ext uri="{FF2B5EF4-FFF2-40B4-BE49-F238E27FC236}">
                <a16:creationId xmlns:a16="http://schemas.microsoft.com/office/drawing/2014/main" id="{1DFC04E3-1C3A-13D2-F43E-7535197A72D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123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C97F2879-50E5-64BA-BC2C-099E1ADC59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805080B1-18A1-92C9-14F9-69D3C9F45F0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5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45D7C81A-6CE5-4C76-432B-7CB7743556C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76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 do + write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5" name="Rounded Rectangle 16">
            <a:extLst>
              <a:ext uri="{FF2B5EF4-FFF2-40B4-BE49-F238E27FC236}">
                <a16:creationId xmlns:a16="http://schemas.microsoft.com/office/drawing/2014/main" id="{02C44221-AAC4-3D8E-C2C8-577B14C8204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4FE4D572-95A8-BF84-3202-7883F238740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985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1826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7/05/2025</a:t>
            </a:fld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03" r:id="rId2"/>
    <p:sldLayoutId id="2147483723" r:id="rId3"/>
    <p:sldLayoutId id="2147483702" r:id="rId4"/>
    <p:sldLayoutId id="2147483700" r:id="rId5"/>
    <p:sldLayoutId id="2147483708" r:id="rId6"/>
    <p:sldLayoutId id="2147483706" r:id="rId7"/>
    <p:sldLayoutId id="2147483707" r:id="rId8"/>
    <p:sldLayoutId id="2147483721" r:id="rId9"/>
    <p:sldLayoutId id="2147483701" r:id="rId10"/>
    <p:sldLayoutId id="2147483691" r:id="rId11"/>
    <p:sldLayoutId id="2147483705" r:id="rId12"/>
    <p:sldLayoutId id="2147483694" r:id="rId13"/>
    <p:sldLayoutId id="2147483709" r:id="rId14"/>
    <p:sldLayoutId id="2147483718" r:id="rId15"/>
    <p:sldLayoutId id="2147483719" r:id="rId16"/>
    <p:sldLayoutId id="2147483711" r:id="rId17"/>
    <p:sldLayoutId id="2147483712" r:id="rId18"/>
    <p:sldLayoutId id="2147483713" r:id="rId19"/>
    <p:sldLayoutId id="2147483722" r:id="rId20"/>
    <p:sldLayoutId id="2147483727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0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53.sv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1.xml"/><Relationship Id="rId6" Type="http://schemas.openxmlformats.org/officeDocument/2006/relationships/image" Target="../media/image52.png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" b="1">
                <a:solidFill>
                  <a:srgbClr val="E2E8E9"/>
                </a:solidFill>
                <a:latin typeface="+mn-lt"/>
              </a:rPr>
              <a:t>Slide 1 Start of presentation, Suffix -s (noun)</a:t>
            </a:r>
            <a:endParaRPr lang="en-US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3DB3FD-0BDE-EF79-3D6C-EED973A1A0B3}"/>
              </a:ext>
            </a:extLst>
          </p:cNvPr>
          <p:cNvSpPr txBox="1"/>
          <p:nvPr/>
        </p:nvSpPr>
        <p:spPr>
          <a:xfrm>
            <a:off x="577969" y="2845819"/>
            <a:ext cx="513497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err="1"/>
              <a:t>a_e</a:t>
            </a:r>
            <a:r>
              <a:rPr lang="en-GB" sz="3200"/>
              <a:t>   </a:t>
            </a:r>
            <a:r>
              <a:rPr lang="en-GB" sz="3200" err="1"/>
              <a:t>i_e</a:t>
            </a:r>
            <a:r>
              <a:rPr lang="en-GB" sz="3200"/>
              <a:t>   </a:t>
            </a:r>
            <a:r>
              <a:rPr lang="en-GB" sz="3200" err="1"/>
              <a:t>o_e</a:t>
            </a:r>
            <a:r>
              <a:rPr lang="en-GB" sz="3200"/>
              <a:t>   </a:t>
            </a:r>
            <a:r>
              <a:rPr lang="en-GB" sz="3200" err="1"/>
              <a:t>u_e</a:t>
            </a:r>
            <a:r>
              <a:rPr lang="en-GB" sz="3200"/>
              <a:t>*   </a:t>
            </a:r>
            <a:r>
              <a:rPr lang="en-GB" sz="3200" err="1"/>
              <a:t>e_e</a:t>
            </a:r>
            <a:endParaRPr lang="en-GB" sz="3200"/>
          </a:p>
          <a:p>
            <a:pPr algn="ctr"/>
            <a:r>
              <a:rPr lang="en-GB" sz="3200"/>
              <a:t>-es suffix (noun)</a:t>
            </a:r>
          </a:p>
          <a:p>
            <a:pPr algn="ctr"/>
            <a:r>
              <a:rPr lang="en-GB" sz="3200"/>
              <a:t>who   write   were   school</a:t>
            </a:r>
          </a:p>
          <a:p>
            <a:pPr algn="ctr"/>
            <a:r>
              <a:rPr lang="en-GB" sz="1200"/>
              <a:t>*denotes two sounds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7DE339-2F16-A9C2-01B2-1A5A32C61C4F}"/>
              </a:ext>
            </a:extLst>
          </p:cNvPr>
          <p:cNvSpPr txBox="1"/>
          <p:nvPr/>
        </p:nvSpPr>
        <p:spPr>
          <a:xfrm>
            <a:off x="6096000" y="3636226"/>
            <a:ext cx="583738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Suffix -s/-es (verb)</a:t>
            </a:r>
            <a:endParaRPr lang="en-US" sz="3000" b="1">
              <a:solidFill>
                <a:srgbClr val="0E1E42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705BC-D015-D06A-26D0-416C07CF7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0C25FC5-5321-A8D4-56FF-DCFA978EFF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39043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10 End of review, start of lesson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0366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C50A8-99D4-9C4E-8D74-2C010FA2C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800">
                <a:solidFill>
                  <a:srgbClr val="E2E8E9"/>
                </a:solidFill>
                <a:latin typeface="+mn-lt"/>
              </a:rPr>
              <a:t>Slide 11 Revision: nouns and verbs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3AB888-EDC3-8076-740C-D5334E57B9D1}"/>
              </a:ext>
            </a:extLst>
          </p:cNvPr>
          <p:cNvSpPr txBox="1"/>
          <p:nvPr/>
        </p:nvSpPr>
        <p:spPr>
          <a:xfrm>
            <a:off x="409233" y="354373"/>
            <a:ext cx="6444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Revision: nouns and verbs</a:t>
            </a:r>
            <a:endParaRPr lang="en-AU"/>
          </a:p>
        </p:txBody>
      </p:sp>
      <p:pic>
        <p:nvPicPr>
          <p:cNvPr id="11" name="Picture 10" descr="drum">
            <a:extLst>
              <a:ext uri="{FF2B5EF4-FFF2-40B4-BE49-F238E27FC236}">
                <a16:creationId xmlns:a16="http://schemas.microsoft.com/office/drawing/2014/main" id="{CABAF0B2-B243-1ECE-7C52-B992EE72B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94" y="1969948"/>
            <a:ext cx="1762698" cy="1762698"/>
          </a:xfrm>
          <a:prstGeom prst="rect">
            <a:avLst/>
          </a:prstGeom>
        </p:spPr>
      </p:pic>
      <p:pic>
        <p:nvPicPr>
          <p:cNvPr id="15" name="Picture 14" descr="vet">
            <a:extLst>
              <a:ext uri="{FF2B5EF4-FFF2-40B4-BE49-F238E27FC236}">
                <a16:creationId xmlns:a16="http://schemas.microsoft.com/office/drawing/2014/main" id="{E13030B5-9CDA-F267-AC53-202CB22063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881" y="4117742"/>
            <a:ext cx="1442237" cy="1442237"/>
          </a:xfrm>
          <a:prstGeom prst="rect">
            <a:avLst/>
          </a:prstGeom>
        </p:spPr>
      </p:pic>
      <p:pic>
        <p:nvPicPr>
          <p:cNvPr id="17" name="Picture 16" descr="zoo">
            <a:extLst>
              <a:ext uri="{FF2B5EF4-FFF2-40B4-BE49-F238E27FC236}">
                <a16:creationId xmlns:a16="http://schemas.microsoft.com/office/drawing/2014/main" id="{99B22B18-04F8-80E9-9BF2-B2CBAAB69A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118" y="1777913"/>
            <a:ext cx="1954733" cy="1954733"/>
          </a:xfrm>
          <a:prstGeom prst="rect">
            <a:avLst/>
          </a:prstGeom>
        </p:spPr>
      </p:pic>
      <p:pic>
        <p:nvPicPr>
          <p:cNvPr id="19" name="Picture 18" descr="swim">
            <a:extLst>
              <a:ext uri="{FF2B5EF4-FFF2-40B4-BE49-F238E27FC236}">
                <a16:creationId xmlns:a16="http://schemas.microsoft.com/office/drawing/2014/main" id="{11828730-7A41-9273-4146-CFDBDCE400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496" y="1314577"/>
            <a:ext cx="3019930" cy="3019930"/>
          </a:xfrm>
          <a:prstGeom prst="rect">
            <a:avLst/>
          </a:prstGeom>
        </p:spPr>
      </p:pic>
      <p:pic>
        <p:nvPicPr>
          <p:cNvPr id="21" name="Picture 20" descr="kick">
            <a:extLst>
              <a:ext uri="{FF2B5EF4-FFF2-40B4-BE49-F238E27FC236}">
                <a16:creationId xmlns:a16="http://schemas.microsoft.com/office/drawing/2014/main" id="{C09EEE62-EB5A-04BB-0BB0-A204FDBF2F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307" y="4117742"/>
            <a:ext cx="1442237" cy="1442237"/>
          </a:xfrm>
          <a:prstGeom prst="rect">
            <a:avLst/>
          </a:prstGeom>
        </p:spPr>
      </p:pic>
      <p:pic>
        <p:nvPicPr>
          <p:cNvPr id="23" name="Picture 22" descr="yawn">
            <a:extLst>
              <a:ext uri="{FF2B5EF4-FFF2-40B4-BE49-F238E27FC236}">
                <a16:creationId xmlns:a16="http://schemas.microsoft.com/office/drawing/2014/main" id="{27C7595A-0EB4-BFC3-95D0-8556592847B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2400" y="2037394"/>
            <a:ext cx="1627806" cy="16278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9348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0201"/>
            <a:ext cx="10572750" cy="625578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12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DFD969-3D32-2F47-12E7-496F3810BD9A}"/>
              </a:ext>
            </a:extLst>
          </p:cNvPr>
          <p:cNvSpPr txBox="1"/>
          <p:nvPr/>
        </p:nvSpPr>
        <p:spPr>
          <a:xfrm>
            <a:off x="866774" y="1482816"/>
            <a:ext cx="902834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We are learning to add the -s suffix and -es suffix to verbs to show  ‘something that someone or something does’. 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5CCC74-34D5-F37C-C16B-C4763D883AF4}"/>
              </a:ext>
            </a:extLst>
          </p:cNvPr>
          <p:cNvSpPr txBox="1"/>
          <p:nvPr/>
        </p:nvSpPr>
        <p:spPr>
          <a:xfrm>
            <a:off x="866774" y="3537432"/>
            <a:ext cx="8420101" cy="1900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will know I have been successful if I can: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an -s suffix and an -es suffix to a base word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explain the meaning of the </a:t>
            </a:r>
            <a:r>
              <a:rPr lang="en-GB" sz="2800">
                <a:solidFill>
                  <a:prstClr val="black"/>
                </a:solidFill>
                <a:latin typeface="Calibri" panose="020F0502020204030204"/>
              </a:rPr>
              <a:t>verb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when an -s suffix and an -es suffix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762485"/>
            <a:ext cx="7048500" cy="555438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  <a:ea typeface="Verdana"/>
                <a:cs typeface="Calibri"/>
              </a:rPr>
              <a:t>Slide 13 Hand out student sheet</a:t>
            </a:r>
          </a:p>
        </p:txBody>
      </p:sp>
      <p:pic>
        <p:nvPicPr>
          <p:cNvPr id="2" name="Picture 1" descr="Image of student sheet Phase 9, lesson 7">
            <a:extLst>
              <a:ext uri="{FF2B5EF4-FFF2-40B4-BE49-F238E27FC236}">
                <a16:creationId xmlns:a16="http://schemas.microsoft.com/office/drawing/2014/main" id="{15ECFB37-D6C5-F34F-AFD3-2337798509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632" y="423011"/>
            <a:ext cx="4061532" cy="5766524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14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2AF41DF-3471-CDDA-2DC0-65E6B5A91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174475" y="1370836"/>
            <a:ext cx="7624422" cy="15714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AU" sz="3000">
              <a:solidFill>
                <a:srgbClr val="0E1E42"/>
              </a:solidFill>
              <a:highlight>
                <a:srgbClr val="FFFF00"/>
              </a:highlight>
              <a:cs typeface="Calibri"/>
            </a:endParaRPr>
          </a:p>
        </p:txBody>
      </p:sp>
      <p:grpSp>
        <p:nvGrpSpPr>
          <p:cNvPr id="15" name="Group 14" descr="s suffix">
            <a:extLst>
              <a:ext uri="{FF2B5EF4-FFF2-40B4-BE49-F238E27FC236}">
                <a16:creationId xmlns:a16="http://schemas.microsoft.com/office/drawing/2014/main" id="{5416D38E-B887-2F88-D543-1D37C432AA8D}"/>
              </a:ext>
            </a:extLst>
          </p:cNvPr>
          <p:cNvGrpSpPr/>
          <p:nvPr/>
        </p:nvGrpSpPr>
        <p:grpSpPr>
          <a:xfrm>
            <a:off x="4996586" y="789698"/>
            <a:ext cx="2198828" cy="1634743"/>
            <a:chOff x="499493" y="1215330"/>
            <a:chExt cx="2198828" cy="1634743"/>
          </a:xfrm>
        </p:grpSpPr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47704D4F-6C2B-3EAC-BD6C-E55956112EBF}"/>
                </a:ext>
              </a:extLst>
            </p:cNvPr>
            <p:cNvSpPr/>
            <p:nvPr/>
          </p:nvSpPr>
          <p:spPr>
            <a:xfrm>
              <a:off x="499493" y="1302476"/>
              <a:ext cx="2198828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 Placeholder 1">
              <a:extLst>
                <a:ext uri="{FF2B5EF4-FFF2-40B4-BE49-F238E27FC236}">
                  <a16:creationId xmlns:a16="http://schemas.microsoft.com/office/drawing/2014/main" id="{F56011F1-14A9-A044-E22C-DF83235BED2C}"/>
                </a:ext>
              </a:extLst>
            </p:cNvPr>
            <p:cNvSpPr txBox="1">
              <a:spLocks/>
            </p:cNvSpPr>
            <p:nvPr/>
          </p:nvSpPr>
          <p:spPr>
            <a:xfrm>
              <a:off x="611460" y="1215330"/>
              <a:ext cx="1808277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-s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55FB4A5-58DE-0586-7B92-C7FC5BC56A3B}"/>
              </a:ext>
            </a:extLst>
          </p:cNvPr>
          <p:cNvSpPr txBox="1"/>
          <p:nvPr/>
        </p:nvSpPr>
        <p:spPr>
          <a:xfrm>
            <a:off x="2585504" y="2767280"/>
            <a:ext cx="16834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run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9BC074-24D5-4271-6ABB-93BAE07B176B}"/>
              </a:ext>
            </a:extLst>
          </p:cNvPr>
          <p:cNvSpPr txBox="1"/>
          <p:nvPr/>
        </p:nvSpPr>
        <p:spPr>
          <a:xfrm>
            <a:off x="7485303" y="2883857"/>
            <a:ext cx="21595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runs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Arrow: Right 13">
            <a:extLst>
              <a:ext uri="{FF2B5EF4-FFF2-40B4-BE49-F238E27FC236}">
                <a16:creationId xmlns:a16="http://schemas.microsoft.com/office/drawing/2014/main" id="{B89700F0-5ADF-4762-3675-F8AA8E0FF7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94612" y="3279660"/>
            <a:ext cx="1436157" cy="484909"/>
          </a:xfrm>
          <a:prstGeom prst="rightArrow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D9B70ED-53AF-82B7-0FCE-923ED1E7F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22797" y="3095692"/>
            <a:ext cx="574463" cy="1028480"/>
          </a:xfrm>
          <a:prstGeom prst="ellipse">
            <a:avLst/>
          </a:prstGeom>
          <a:noFill/>
          <a:ln w="63500">
            <a:solidFill>
              <a:srgbClr val="0082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Graphic 6" descr="run">
            <a:extLst>
              <a:ext uri="{FF2B5EF4-FFF2-40B4-BE49-F238E27FC236}">
                <a16:creationId xmlns:a16="http://schemas.microsoft.com/office/drawing/2014/main" id="{3C075629-02AD-FBA9-9669-07299AB4F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96586" y="4268054"/>
            <a:ext cx="1668480" cy="16684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6532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15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2AF41DF-3471-CDDA-2DC0-65E6B5A91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174475" y="1370836"/>
            <a:ext cx="7624422" cy="15714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AU" sz="3000">
              <a:solidFill>
                <a:srgbClr val="0E1E42"/>
              </a:solidFill>
              <a:highlight>
                <a:srgbClr val="FFFF00"/>
              </a:highlight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0485B3-CB59-4D44-7A41-CF62874347BA}"/>
              </a:ext>
            </a:extLst>
          </p:cNvPr>
          <p:cNvSpPr txBox="1"/>
          <p:nvPr/>
        </p:nvSpPr>
        <p:spPr>
          <a:xfrm>
            <a:off x="2702623" y="327921"/>
            <a:ext cx="2185907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__</a:t>
            </a:r>
            <a:r>
              <a:rPr lang="en-US" sz="58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sh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8F4894-9C46-2BCF-9020-8273EA15D738}"/>
              </a:ext>
            </a:extLst>
          </p:cNvPr>
          <p:cNvSpPr txBox="1"/>
          <p:nvPr/>
        </p:nvSpPr>
        <p:spPr>
          <a:xfrm>
            <a:off x="2652588" y="1610339"/>
            <a:ext cx="2211831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__</a:t>
            </a:r>
            <a:r>
              <a:rPr lang="en-US" sz="58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CB40F6-7F63-3778-954C-A5AABE9A5721}"/>
              </a:ext>
            </a:extLst>
          </p:cNvPr>
          <p:cNvSpPr txBox="1"/>
          <p:nvPr/>
        </p:nvSpPr>
        <p:spPr>
          <a:xfrm>
            <a:off x="2698701" y="2696943"/>
            <a:ext cx="2361963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__x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0CE73E-BE13-58A1-1400-8D1C68B5B940}"/>
              </a:ext>
            </a:extLst>
          </p:cNvPr>
          <p:cNvSpPr txBox="1"/>
          <p:nvPr/>
        </p:nvSpPr>
        <p:spPr>
          <a:xfrm>
            <a:off x="2684682" y="3952823"/>
            <a:ext cx="2408076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__ss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1BD070-46D4-D88B-A4A1-9627D61B4CD6}"/>
              </a:ext>
            </a:extLst>
          </p:cNvPr>
          <p:cNvSpPr txBox="1"/>
          <p:nvPr/>
        </p:nvSpPr>
        <p:spPr>
          <a:xfrm>
            <a:off x="2740763" y="5111707"/>
            <a:ext cx="2185907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__</a:t>
            </a:r>
            <a:r>
              <a:rPr lang="en-US" sz="58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zz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Rounded Rectangle 4">
            <a:extLst>
              <a:ext uri="{FF2B5EF4-FFF2-40B4-BE49-F238E27FC236}">
                <a16:creationId xmlns:a16="http://schemas.microsoft.com/office/drawing/2014/main" id="{8126199E-AF12-BF28-6B0D-C18453BF01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09003" y="1596930"/>
            <a:ext cx="4173419" cy="4117081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5FC6CAC-BCBA-867B-5522-6C50FC091175}"/>
              </a:ext>
            </a:extLst>
          </p:cNvPr>
          <p:cNvSpPr txBox="1"/>
          <p:nvPr/>
        </p:nvSpPr>
        <p:spPr>
          <a:xfrm>
            <a:off x="6687729" y="2324155"/>
            <a:ext cx="41111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-es</a:t>
            </a:r>
            <a:endParaRPr lang="en-AU" sz="14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Rounded Rectangle 4">
            <a:extLst>
              <a:ext uri="{FF2B5EF4-FFF2-40B4-BE49-F238E27FC236}">
                <a16:creationId xmlns:a16="http://schemas.microsoft.com/office/drawing/2014/main" id="{C1D5322F-354C-CE3A-78C1-5081AA9C36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75644" y="523796"/>
            <a:ext cx="2408076" cy="89359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4">
            <a:extLst>
              <a:ext uri="{FF2B5EF4-FFF2-40B4-BE49-F238E27FC236}">
                <a16:creationId xmlns:a16="http://schemas.microsoft.com/office/drawing/2014/main" id="{0D00FB03-D282-E6D5-F088-1A256F4EA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48666" y="1615369"/>
            <a:ext cx="2408076" cy="89359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4">
            <a:extLst>
              <a:ext uri="{FF2B5EF4-FFF2-40B4-BE49-F238E27FC236}">
                <a16:creationId xmlns:a16="http://schemas.microsoft.com/office/drawing/2014/main" id="{13FDF7B8-126E-6A77-C95E-44CC675D15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63078" y="2779954"/>
            <a:ext cx="2408076" cy="89359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4">
            <a:extLst>
              <a:ext uri="{FF2B5EF4-FFF2-40B4-BE49-F238E27FC236}">
                <a16:creationId xmlns:a16="http://schemas.microsoft.com/office/drawing/2014/main" id="{75384B36-E1AC-56C3-EE00-E096B790B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52588" y="4085470"/>
            <a:ext cx="2408076" cy="89359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4">
            <a:extLst>
              <a:ext uri="{FF2B5EF4-FFF2-40B4-BE49-F238E27FC236}">
                <a16:creationId xmlns:a16="http://schemas.microsoft.com/office/drawing/2014/main" id="{2143D1B9-44A3-82E2-7E4F-D401658D7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63078" y="5242631"/>
            <a:ext cx="2408076" cy="89359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665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16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2AF41DF-3471-CDDA-2DC0-65E6B5A91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174475" y="1370836"/>
            <a:ext cx="7624422" cy="15714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AU" sz="3000">
              <a:solidFill>
                <a:srgbClr val="0E1E42"/>
              </a:solidFill>
              <a:highlight>
                <a:srgbClr val="FFFF00"/>
              </a:highlight>
              <a:cs typeface="Calibri"/>
            </a:endParaRPr>
          </a:p>
        </p:txBody>
      </p:sp>
      <p:grpSp>
        <p:nvGrpSpPr>
          <p:cNvPr id="15" name="Group 14" descr="es suffix">
            <a:extLst>
              <a:ext uri="{FF2B5EF4-FFF2-40B4-BE49-F238E27FC236}">
                <a16:creationId xmlns:a16="http://schemas.microsoft.com/office/drawing/2014/main" id="{5416D38E-B887-2F88-D543-1D37C432AA8D}"/>
              </a:ext>
            </a:extLst>
          </p:cNvPr>
          <p:cNvGrpSpPr/>
          <p:nvPr/>
        </p:nvGrpSpPr>
        <p:grpSpPr>
          <a:xfrm>
            <a:off x="4472473" y="801444"/>
            <a:ext cx="3247053" cy="1634743"/>
            <a:chOff x="499493" y="1215330"/>
            <a:chExt cx="2198828" cy="1634743"/>
          </a:xfrm>
        </p:grpSpPr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47704D4F-6C2B-3EAC-BD6C-E55956112EBF}"/>
                </a:ext>
              </a:extLst>
            </p:cNvPr>
            <p:cNvSpPr/>
            <p:nvPr/>
          </p:nvSpPr>
          <p:spPr>
            <a:xfrm>
              <a:off x="499493" y="1302476"/>
              <a:ext cx="2198828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 Placeholder 1">
              <a:extLst>
                <a:ext uri="{FF2B5EF4-FFF2-40B4-BE49-F238E27FC236}">
                  <a16:creationId xmlns:a16="http://schemas.microsoft.com/office/drawing/2014/main" id="{F56011F1-14A9-A044-E22C-DF83235BED2C}"/>
                </a:ext>
              </a:extLst>
            </p:cNvPr>
            <p:cNvSpPr txBox="1">
              <a:spLocks/>
            </p:cNvSpPr>
            <p:nvPr/>
          </p:nvSpPr>
          <p:spPr>
            <a:xfrm>
              <a:off x="611460" y="1215330"/>
              <a:ext cx="1808277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-es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55FB4A5-58DE-0586-7B92-C7FC5BC56A3B}"/>
              </a:ext>
            </a:extLst>
          </p:cNvPr>
          <p:cNvSpPr txBox="1"/>
          <p:nvPr/>
        </p:nvSpPr>
        <p:spPr>
          <a:xfrm>
            <a:off x="2585504" y="2767280"/>
            <a:ext cx="23038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buzz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9BC074-24D5-4271-6ABB-93BAE07B176B}"/>
              </a:ext>
            </a:extLst>
          </p:cNvPr>
          <p:cNvSpPr txBox="1"/>
          <p:nvPr/>
        </p:nvSpPr>
        <p:spPr>
          <a:xfrm>
            <a:off x="7485303" y="2883857"/>
            <a:ext cx="33158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buzzes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Arrow: Right 13">
            <a:extLst>
              <a:ext uri="{FF2B5EF4-FFF2-40B4-BE49-F238E27FC236}">
                <a16:creationId xmlns:a16="http://schemas.microsoft.com/office/drawing/2014/main" id="{B89700F0-5ADF-4762-3675-F8AA8E0FF7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94612" y="3261188"/>
            <a:ext cx="1436157" cy="484909"/>
          </a:xfrm>
          <a:prstGeom prst="rightArrow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D9B70ED-53AF-82B7-0FCE-923ED1E7F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5732" y="2767281"/>
            <a:ext cx="1192401" cy="1687996"/>
          </a:xfrm>
          <a:prstGeom prst="ellipse">
            <a:avLst/>
          </a:prstGeom>
          <a:noFill/>
          <a:ln w="63500">
            <a:solidFill>
              <a:srgbClr val="0082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6" name="Picture 5" descr="buzz">
            <a:extLst>
              <a:ext uri="{FF2B5EF4-FFF2-40B4-BE49-F238E27FC236}">
                <a16:creationId xmlns:a16="http://schemas.microsoft.com/office/drawing/2014/main" id="{33BD38EF-4C42-D273-5A88-6380A8998E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3104" y="4181513"/>
            <a:ext cx="3709001" cy="2341861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D604149-11B3-7AB5-AFC9-1D52B63F8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878915" y="3881181"/>
            <a:ext cx="834189" cy="0"/>
          </a:xfrm>
          <a:prstGeom prst="line">
            <a:avLst/>
          </a:prstGeom>
          <a:ln w="57150">
            <a:solidFill>
              <a:srgbClr val="0082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11228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27020-A72D-C848-7264-55DEE840273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17 We do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498479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739508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8026815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Suffixes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-s and -es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something that someone or something does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A3C55D4-EF1D-C1E9-DA19-6D35F01B2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18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1324947" y="1614125"/>
            <a:ext cx="372522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hop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shake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mash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0748" y="1596930"/>
            <a:ext cx="4173419" cy="4117081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09003" y="1596930"/>
            <a:ext cx="4173419" cy="4117081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917CAA-B825-714B-9E85-002BCF2DF2F1}"/>
              </a:ext>
            </a:extLst>
          </p:cNvPr>
          <p:cNvSpPr txBox="1"/>
          <p:nvPr/>
        </p:nvSpPr>
        <p:spPr>
          <a:xfrm>
            <a:off x="6967833" y="1312806"/>
            <a:ext cx="28966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-s</a:t>
            </a:r>
          </a:p>
          <a:p>
            <a:r>
              <a:rPr lang="en-US" sz="14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-es</a:t>
            </a:r>
            <a:endParaRPr lang="en-AU" sz="14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19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853944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29389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dig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chop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press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suffix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F220D64-90B7-3E3B-D9E3-4D68C14F6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Phonemic awareness 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grpSp>
        <p:nvGrpSpPr>
          <p:cNvPr id="9" name="Group 8" descr="12 square tiles with the letters: b, wh, f, ch, h, sh, k, z, p, v, r, l&#10;5 circle tiles with the letters: a, e, i, o, u">
            <a:extLst>
              <a:ext uri="{FF2B5EF4-FFF2-40B4-BE49-F238E27FC236}">
                <a16:creationId xmlns:a16="http://schemas.microsoft.com/office/drawing/2014/main" id="{478FA794-D983-E837-A86E-D8133F8E3A03}"/>
              </a:ext>
            </a:extLst>
          </p:cNvPr>
          <p:cNvGrpSpPr/>
          <p:nvPr/>
        </p:nvGrpSpPr>
        <p:grpSpPr>
          <a:xfrm>
            <a:off x="275359" y="1388168"/>
            <a:ext cx="11178248" cy="4512760"/>
            <a:chOff x="275359" y="1388168"/>
            <a:chExt cx="11178248" cy="451276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5A0542F-3964-C240-9359-8623A899A75F}"/>
                </a:ext>
              </a:extLst>
            </p:cNvPr>
            <p:cNvGrpSpPr/>
            <p:nvPr/>
          </p:nvGrpSpPr>
          <p:grpSpPr>
            <a:xfrm>
              <a:off x="275359" y="4511443"/>
              <a:ext cx="10437387" cy="1389485"/>
              <a:chOff x="275359" y="4511443"/>
              <a:chExt cx="10437387" cy="1389485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ED1983E-FD40-70E9-64FB-2FB9F1128765}"/>
                  </a:ext>
                </a:extLst>
              </p:cNvPr>
              <p:cNvSpPr/>
              <p:nvPr/>
            </p:nvSpPr>
            <p:spPr>
              <a:xfrm>
                <a:off x="9405946" y="4552785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u</a:t>
                </a:r>
              </a:p>
            </p:txBody>
          </p:sp>
          <p:sp>
            <p:nvSpPr>
              <p:cNvPr id="13" name="Rounded Rectangle 29">
                <a:extLst>
                  <a:ext uri="{FF2B5EF4-FFF2-40B4-BE49-F238E27FC236}">
                    <a16:creationId xmlns:a16="http://schemas.microsoft.com/office/drawing/2014/main" id="{0B354807-AABA-F555-98D8-504841E92CF6}"/>
                  </a:ext>
                </a:extLst>
              </p:cNvPr>
              <p:cNvSpPr/>
              <p:nvPr/>
            </p:nvSpPr>
            <p:spPr>
              <a:xfrm>
                <a:off x="5507106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l</a:t>
                </a:r>
              </a:p>
            </p:txBody>
          </p:sp>
          <p:sp>
            <p:nvSpPr>
              <p:cNvPr id="2" name="Rounded Rectangle 29">
                <a:extLst>
                  <a:ext uri="{FF2B5EF4-FFF2-40B4-BE49-F238E27FC236}">
                    <a16:creationId xmlns:a16="http://schemas.microsoft.com/office/drawing/2014/main" id="{AC257A63-FCFD-E445-82C3-F821B9008BD3}"/>
                  </a:ext>
                </a:extLst>
              </p:cNvPr>
              <p:cNvSpPr/>
              <p:nvPr/>
            </p:nvSpPr>
            <p:spPr>
              <a:xfrm>
                <a:off x="3771142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r</a:t>
                </a:r>
              </a:p>
            </p:txBody>
          </p:sp>
          <p:sp>
            <p:nvSpPr>
              <p:cNvPr id="3" name="Rounded Rectangle 29">
                <a:extLst>
                  <a:ext uri="{FF2B5EF4-FFF2-40B4-BE49-F238E27FC236}">
                    <a16:creationId xmlns:a16="http://schemas.microsoft.com/office/drawing/2014/main" id="{414008F2-55B4-8319-D258-DA47968BBCA8}"/>
                  </a:ext>
                </a:extLst>
              </p:cNvPr>
              <p:cNvSpPr/>
              <p:nvPr/>
            </p:nvSpPr>
            <p:spPr>
              <a:xfrm>
                <a:off x="202722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v</a:t>
                </a:r>
              </a:p>
            </p:txBody>
          </p:sp>
          <p:sp>
            <p:nvSpPr>
              <p:cNvPr id="4" name="Rounded Rectangle 29">
                <a:extLst>
                  <a:ext uri="{FF2B5EF4-FFF2-40B4-BE49-F238E27FC236}">
                    <a16:creationId xmlns:a16="http://schemas.microsoft.com/office/drawing/2014/main" id="{20B1FBB5-311A-A79B-F03F-62420702DFCF}"/>
                  </a:ext>
                </a:extLst>
              </p:cNvPr>
              <p:cNvSpPr/>
              <p:nvPr/>
            </p:nvSpPr>
            <p:spPr>
              <a:xfrm>
                <a:off x="27535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p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7BAA5CA-9CD7-DF03-9CA7-5AF5F20C0E36}"/>
                </a:ext>
              </a:extLst>
            </p:cNvPr>
            <p:cNvGrpSpPr/>
            <p:nvPr/>
          </p:nvGrpSpPr>
          <p:grpSpPr>
            <a:xfrm>
              <a:off x="275359" y="2949805"/>
              <a:ext cx="11178248" cy="1389485"/>
              <a:chOff x="275359" y="2949805"/>
              <a:chExt cx="11178248" cy="1389485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2EF1B306-E8F2-5C34-5D7F-82C0793F6ADF}"/>
                  </a:ext>
                </a:extLst>
              </p:cNvPr>
              <p:cNvSpPr/>
              <p:nvPr/>
            </p:nvSpPr>
            <p:spPr>
              <a:xfrm>
                <a:off x="8665085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i</a:t>
                </a: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6ED4FBC-4BDC-D324-A453-F62B857B8DEF}"/>
                  </a:ext>
                </a:extLst>
              </p:cNvPr>
              <p:cNvSpPr/>
              <p:nvPr/>
            </p:nvSpPr>
            <p:spPr>
              <a:xfrm>
                <a:off x="10146807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o</a:t>
                </a:r>
              </a:p>
            </p:txBody>
          </p: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0E4F48EC-0B36-6062-7A15-E7E992A9308E}"/>
                  </a:ext>
                </a:extLst>
              </p:cNvPr>
              <p:cNvSpPr/>
              <p:nvPr/>
            </p:nvSpPr>
            <p:spPr>
              <a:xfrm>
                <a:off x="5507106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z</a:t>
                </a:r>
              </a:p>
            </p:txBody>
          </p:sp>
          <p:sp>
            <p:nvSpPr>
              <p:cNvPr id="31" name="Rounded Rectangle 29">
                <a:extLst>
                  <a:ext uri="{FF2B5EF4-FFF2-40B4-BE49-F238E27FC236}">
                    <a16:creationId xmlns:a16="http://schemas.microsoft.com/office/drawing/2014/main" id="{2AFCBE47-D8E9-2567-83A6-EE47A34AC662}"/>
                  </a:ext>
                </a:extLst>
              </p:cNvPr>
              <p:cNvSpPr/>
              <p:nvPr/>
            </p:nvSpPr>
            <p:spPr>
              <a:xfrm>
                <a:off x="3771142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k</a:t>
                </a:r>
              </a:p>
            </p:txBody>
          </p:sp>
          <p:sp>
            <p:nvSpPr>
              <p:cNvPr id="32" name="Rounded Rectangle 29">
                <a:extLst>
                  <a:ext uri="{FF2B5EF4-FFF2-40B4-BE49-F238E27FC236}">
                    <a16:creationId xmlns:a16="http://schemas.microsoft.com/office/drawing/2014/main" id="{4681E39D-A04B-6F06-5E4C-47685E4F32F9}"/>
                  </a:ext>
                </a:extLst>
              </p:cNvPr>
              <p:cNvSpPr/>
              <p:nvPr/>
            </p:nvSpPr>
            <p:spPr>
              <a:xfrm>
                <a:off x="202722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sh</a:t>
                </a:r>
                <a:endParaRPr lang="en-US" sz="80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3" name="Rounded Rectangle 29">
                <a:extLst>
                  <a:ext uri="{FF2B5EF4-FFF2-40B4-BE49-F238E27FC236}">
                    <a16:creationId xmlns:a16="http://schemas.microsoft.com/office/drawing/2014/main" id="{3C70768D-BEC1-3F98-0341-E54ACC4E4281}"/>
                  </a:ext>
                </a:extLst>
              </p:cNvPr>
              <p:cNvSpPr/>
              <p:nvPr/>
            </p:nvSpPr>
            <p:spPr>
              <a:xfrm>
                <a:off x="27535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h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FA742A0-48E1-F8A9-8D82-6B3EF2989318}"/>
                </a:ext>
              </a:extLst>
            </p:cNvPr>
            <p:cNvGrpSpPr/>
            <p:nvPr/>
          </p:nvGrpSpPr>
          <p:grpSpPr>
            <a:xfrm>
              <a:off x="275359" y="1388168"/>
              <a:ext cx="11178248" cy="1389485"/>
              <a:chOff x="275359" y="1388168"/>
              <a:chExt cx="11178248" cy="1389485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53DC285-CB1F-55A1-BCBD-3F8A9264E1B1}"/>
                  </a:ext>
                </a:extLst>
              </p:cNvPr>
              <p:cNvSpPr/>
              <p:nvPr/>
            </p:nvSpPr>
            <p:spPr>
              <a:xfrm>
                <a:off x="8665085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a</a:t>
                </a: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820B73D-5272-AB55-D98A-FFAF3F406DB2}"/>
                  </a:ext>
                </a:extLst>
              </p:cNvPr>
              <p:cNvSpPr/>
              <p:nvPr/>
            </p:nvSpPr>
            <p:spPr>
              <a:xfrm>
                <a:off x="10146807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e</a:t>
                </a:r>
              </a:p>
            </p:txBody>
          </p:sp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78638A20-92DE-D9E2-A878-FA42989955FF}"/>
                  </a:ext>
                </a:extLst>
              </p:cNvPr>
              <p:cNvSpPr/>
              <p:nvPr/>
            </p:nvSpPr>
            <p:spPr>
              <a:xfrm>
                <a:off x="5507106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ch</a:t>
                </a:r>
                <a:endParaRPr lang="en-US" sz="80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6" name="Rounded Rectangle 29">
                <a:extLst>
                  <a:ext uri="{FF2B5EF4-FFF2-40B4-BE49-F238E27FC236}">
                    <a16:creationId xmlns:a16="http://schemas.microsoft.com/office/drawing/2014/main" id="{3EF75F44-B719-9781-77BB-D265825B589D}"/>
                  </a:ext>
                </a:extLst>
              </p:cNvPr>
              <p:cNvSpPr/>
              <p:nvPr/>
            </p:nvSpPr>
            <p:spPr>
              <a:xfrm>
                <a:off x="3771142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f</a:t>
                </a:r>
              </a:p>
            </p:txBody>
          </p:sp>
          <p:sp>
            <p:nvSpPr>
              <p:cNvPr id="37" name="Rounded Rectangle 29">
                <a:extLst>
                  <a:ext uri="{FF2B5EF4-FFF2-40B4-BE49-F238E27FC236}">
                    <a16:creationId xmlns:a16="http://schemas.microsoft.com/office/drawing/2014/main" id="{DAD96AC3-3F6C-09DA-058D-4BDCAA113716}"/>
                  </a:ext>
                </a:extLst>
              </p:cNvPr>
              <p:cNvSpPr/>
              <p:nvPr/>
            </p:nvSpPr>
            <p:spPr>
              <a:xfrm>
                <a:off x="2011327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wh</a:t>
                </a:r>
                <a:endParaRPr lang="en-US" sz="80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8" name="Rounded Rectangle 29">
                <a:extLst>
                  <a:ext uri="{FF2B5EF4-FFF2-40B4-BE49-F238E27FC236}">
                    <a16:creationId xmlns:a16="http://schemas.microsoft.com/office/drawing/2014/main" id="{28EE84CF-4373-89F6-2630-0B420EFD3FC0}"/>
                  </a:ext>
                </a:extLst>
              </p:cNvPr>
              <p:cNvSpPr/>
              <p:nvPr/>
            </p:nvSpPr>
            <p:spPr>
              <a:xfrm>
                <a:off x="275359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b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218177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0D3F-4CBE-DD96-74F4-CC83CA0D6DED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20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A29445-A8FA-D28B-6777-290717A9D624}"/>
              </a:ext>
            </a:extLst>
          </p:cNvPr>
          <p:cNvSpPr txBox="1"/>
          <p:nvPr/>
        </p:nvSpPr>
        <p:spPr>
          <a:xfrm>
            <a:off x="685800" y="1920240"/>
            <a:ext cx="1069848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He jumps and skips as he whisks and mixes the cake.</a:t>
            </a:r>
          </a:p>
          <a:p>
            <a:endParaRPr lang="en-AU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2FB0FC3-090F-397A-6309-A73917E7FB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321040" y="4287085"/>
            <a:ext cx="571043" cy="0"/>
          </a:xfrm>
          <a:prstGeom prst="line">
            <a:avLst/>
          </a:prstGeom>
          <a:ln w="38100">
            <a:solidFill>
              <a:srgbClr val="0082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E6DB4-852F-747B-88F5-2DBD711D1D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21 We do</a:t>
            </a:r>
          </a:p>
        </p:txBody>
      </p:sp>
      <p:grpSp>
        <p:nvGrpSpPr>
          <p:cNvPr id="5" name="Group 4" descr="She wets the dog, then scrubs, brushes, pats and hugs him.">
            <a:extLst>
              <a:ext uri="{FF2B5EF4-FFF2-40B4-BE49-F238E27FC236}">
                <a16:creationId xmlns:a16="http://schemas.microsoft.com/office/drawing/2014/main" id="{61C55F76-292E-85BF-3601-553B1305CC13}"/>
              </a:ext>
            </a:extLst>
          </p:cNvPr>
          <p:cNvGrpSpPr/>
          <p:nvPr/>
        </p:nvGrpSpPr>
        <p:grpSpPr>
          <a:xfrm>
            <a:off x="514350" y="1720840"/>
            <a:ext cx="10515600" cy="3416320"/>
            <a:chOff x="285750" y="2102533"/>
            <a:chExt cx="11906250" cy="3416320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BBD7F209-E0EC-B667-DAAF-00275E2951BB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2102533"/>
              <a:ext cx="11906250" cy="341632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8000" dirty="0">
                  <a:solidFill>
                    <a:srgbClr val="4557AD"/>
                  </a:solidFill>
                  <a:latin typeface="Tenorite" pitchFamily="2" charset="0"/>
                </a:rPr>
                <a:t>Sh</a:t>
              </a:r>
              <a:r>
                <a:rPr lang="en-US" sz="8000" b="0" dirty="0">
                  <a:solidFill>
                    <a:srgbClr val="4557AD"/>
                  </a:solidFill>
                  <a:latin typeface="Tenorite" pitchFamily="2" charset="0"/>
                </a:rPr>
                <a:t>e wets the dog, then scrubs, brushes, pats and hugs him.</a:t>
              </a: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FF23E3CA-86C7-62FB-991E-CBC8B5AEE833}"/>
                </a:ext>
              </a:extLst>
            </p:cNvPr>
            <p:cNvCxnSpPr>
              <a:cxnSpLocks/>
            </p:cNvCxnSpPr>
            <p:nvPr/>
          </p:nvCxnSpPr>
          <p:spPr>
            <a:xfrm>
              <a:off x="5941219" y="4189922"/>
              <a:ext cx="957159" cy="0"/>
            </a:xfrm>
            <a:prstGeom prst="line">
              <a:avLst/>
            </a:prstGeom>
            <a:ln w="38100">
              <a:solidFill>
                <a:srgbClr val="0082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599AFC-6D05-746F-CF32-3670FE8D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9BA7E-F2EA-DE5D-FD87-43807BFB5F9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6713"/>
            <a:ext cx="6273800" cy="577850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22 I do</a:t>
            </a:r>
          </a:p>
        </p:txBody>
      </p:sp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35F8F3F2-90A2-65E5-E836-D450D3CD4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3174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16727C-2317-0C04-DF23-D5704086A47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23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602327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24 Suffix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25 Suffix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C242733-8008-DE82-903C-68BE73E716D5}"/>
              </a:ext>
            </a:extLst>
          </p:cNvPr>
          <p:cNvSpPr/>
          <p:nvPr/>
        </p:nvSpPr>
        <p:spPr>
          <a:xfrm>
            <a:off x="8341112" y="5441794"/>
            <a:ext cx="3543461" cy="729291"/>
          </a:xfrm>
          <a:prstGeom prst="roundRect">
            <a:avLst/>
          </a:prstGeom>
          <a:noFill/>
          <a:ln w="28575">
            <a:solidFill>
              <a:srgbClr val="0082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sh</a:t>
            </a:r>
            <a:r>
              <a:rPr lang="en-AU" sz="4000">
                <a:solidFill>
                  <a:srgbClr val="4557AD"/>
                </a:solidFill>
                <a:latin typeface="Tenorite" panose="00000500000000000000" pitchFamily="2" charset="0"/>
              </a:rPr>
              <a:t>  </a:t>
            </a:r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ch</a:t>
            </a:r>
            <a:r>
              <a:rPr lang="en-AU" sz="4000">
                <a:solidFill>
                  <a:srgbClr val="4557AD"/>
                </a:solidFill>
                <a:latin typeface="Tenorite" panose="00000500000000000000" pitchFamily="2" charset="0"/>
              </a:rPr>
              <a:t>  x  ss  </a:t>
            </a:r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zz</a:t>
            </a:r>
            <a:endParaRPr lang="en-AU" sz="2000">
              <a:solidFill>
                <a:srgbClr val="4557AD"/>
              </a:solidFill>
              <a:latin typeface="Tenorite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17216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93BEBD98-44E2-DDA3-ECC4-F2E92B3EA0D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26 Check for understanding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40F8334-8658-CE4B-90F2-585D85B93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67018" y="1196451"/>
            <a:ext cx="994016" cy="53962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25C9F-FFD0-CB45-AD95-DBC2690A50D3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1776D6C-CB5A-5248-A6F9-D1C2C6C99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73083" y="1196451"/>
            <a:ext cx="1710880" cy="53962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BBF5A6A5-2FD3-0B0A-7615-424349681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94238" y="1339420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CED66DD-2405-5243-8046-2F5CA8A87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435685" y="1060359"/>
            <a:ext cx="4588192" cy="4588192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72A61D4C-12FB-CB45-94B1-D926DD62123A}"/>
              </a:ext>
            </a:extLst>
          </p:cNvPr>
          <p:cNvSpPr txBox="1">
            <a:spLocks/>
          </p:cNvSpPr>
          <p:nvPr/>
        </p:nvSpPr>
        <p:spPr>
          <a:xfrm>
            <a:off x="4378297" y="2006219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suffix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FBEC4BF-C8A8-4E41-A7B5-A806F55A7670}"/>
              </a:ext>
            </a:extLst>
          </p:cNvPr>
          <p:cNvSpPr txBox="1">
            <a:spLocks/>
          </p:cNvSpPr>
          <p:nvPr/>
        </p:nvSpPr>
        <p:spPr>
          <a:xfrm>
            <a:off x="8039495" y="2010004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23700A-F777-F602-1B43-A761F9D0D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021010" y="1204650"/>
            <a:ext cx="1435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/>
              <a:t>-s or -es</a:t>
            </a:r>
          </a:p>
        </p:txBody>
      </p:sp>
      <p:pic>
        <p:nvPicPr>
          <p:cNvPr id="18" name="Picture 17" descr="wag/wags">
            <a:extLst>
              <a:ext uri="{FF2B5EF4-FFF2-40B4-BE49-F238E27FC236}">
                <a16:creationId xmlns:a16="http://schemas.microsoft.com/office/drawing/2014/main" id="{18F1A4FF-C7A5-2A41-ED38-CE8BFC6366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977" y="3259281"/>
            <a:ext cx="2538360" cy="2538360"/>
          </a:xfrm>
          <a:prstGeom prst="rect">
            <a:avLst/>
          </a:prstGeom>
        </p:spPr>
      </p:pic>
      <p:pic>
        <p:nvPicPr>
          <p:cNvPr id="8" name="Picture 7" descr="mix/mixes">
            <a:extLst>
              <a:ext uri="{FF2B5EF4-FFF2-40B4-BE49-F238E27FC236}">
                <a16:creationId xmlns:a16="http://schemas.microsoft.com/office/drawing/2014/main" id="{F63E4725-98E5-515C-A667-3AE342FC82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2257" y="3259281"/>
            <a:ext cx="2195937" cy="2195937"/>
          </a:xfrm>
          <a:prstGeom prst="rect">
            <a:avLst/>
          </a:prstGeom>
        </p:spPr>
      </p:pic>
      <p:pic>
        <p:nvPicPr>
          <p:cNvPr id="15" name="Picture 14" descr="sing/sings">
            <a:extLst>
              <a:ext uri="{FF2B5EF4-FFF2-40B4-BE49-F238E27FC236}">
                <a16:creationId xmlns:a16="http://schemas.microsoft.com/office/drawing/2014/main" id="{6FD0ECD6-359F-7AD4-480E-488CDFC319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631" y="3357302"/>
            <a:ext cx="2195937" cy="21959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95248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A6F20-7659-8080-22F6-EFCFB57824C5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27 You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42D98-FA5F-012C-E039-09FE4C546D7A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28 End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of presentation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40A06B07-0483-547A-1DB8-E64AD002908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3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2" name="Group 1" descr="e_e, u_e, i_e, o_e, a_e">
            <a:extLst>
              <a:ext uri="{FF2B5EF4-FFF2-40B4-BE49-F238E27FC236}">
                <a16:creationId xmlns:a16="http://schemas.microsoft.com/office/drawing/2014/main" id="{C03A7324-49A4-6AFC-AEAF-4559737A41D7}"/>
              </a:ext>
            </a:extLst>
          </p:cNvPr>
          <p:cNvGrpSpPr/>
          <p:nvPr/>
        </p:nvGrpSpPr>
        <p:grpSpPr>
          <a:xfrm>
            <a:off x="859270" y="1189301"/>
            <a:ext cx="10243532" cy="4221244"/>
            <a:chOff x="859270" y="1189301"/>
            <a:chExt cx="10243532" cy="422124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7398FED-F37D-FAB0-34F2-84E1A9B8CE9F}"/>
                </a:ext>
              </a:extLst>
            </p:cNvPr>
            <p:cNvGrpSpPr/>
            <p:nvPr/>
          </p:nvGrpSpPr>
          <p:grpSpPr>
            <a:xfrm>
              <a:off x="2169161" y="1189301"/>
              <a:ext cx="8933641" cy="4221244"/>
              <a:chOff x="2169161" y="1189301"/>
              <a:chExt cx="8933641" cy="4221244"/>
            </a:xfrm>
          </p:grpSpPr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A6D3FF54-B02E-5E5C-2B04-4E387EF19E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69161" y="3586968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o_e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81798616-D7B2-B756-F1E5-F6B372307D6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14163" y="1189303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i_e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1D9D3FB7-6F8C-4FAC-8B87-5E1CD90A40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69843" y="3586969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a_e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84454436-6BA4-4E93-5F3C-EF0B823076A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36716" y="1189301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u_e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CB5983C6-E8CC-CA27-256A-53B8934F33ED}"/>
                </a:ext>
              </a:extLst>
            </p:cNvPr>
            <p:cNvSpPr txBox="1">
              <a:spLocks/>
            </p:cNvSpPr>
            <p:nvPr/>
          </p:nvSpPr>
          <p:spPr>
            <a:xfrm>
              <a:off x="859270" y="1189302"/>
              <a:ext cx="3088639" cy="18235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e_e</a:t>
              </a:r>
              <a:endParaRPr lang="en-AU" sz="12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BD1C9DC-07C5-98FB-A87A-46D390336D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31534" y="2859260"/>
            <a:ext cx="735561" cy="487972"/>
            <a:chOff x="4766079" y="2941028"/>
            <a:chExt cx="1787121" cy="945172"/>
          </a:xfrm>
        </p:grpSpPr>
        <p:pic>
          <p:nvPicPr>
            <p:cNvPr id="11" name="Graphic 10" descr="Volume outline">
              <a:extLst>
                <a:ext uri="{FF2B5EF4-FFF2-40B4-BE49-F238E27FC236}">
                  <a16:creationId xmlns:a16="http://schemas.microsoft.com/office/drawing/2014/main" id="{0993CFDE-8D19-7738-1D7B-D1ADAEDCC3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38800" y="2971800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Volume outline">
              <a:extLst>
                <a:ext uri="{FF2B5EF4-FFF2-40B4-BE49-F238E27FC236}">
                  <a16:creationId xmlns:a16="http://schemas.microsoft.com/office/drawing/2014/main" id="{F8C5FB5A-A0FA-F022-1293-EE3E5ECD9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66079" y="2941028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6826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4AA57-604C-E20F-A1AE-EBF0B7F6F82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4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14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96254A-4B07-AC0D-C70E-B38811A154F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5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60D1AEA-6CBA-6E0D-A50B-7F1EF5A89873}"/>
              </a:ext>
            </a:extLst>
          </p:cNvPr>
          <p:cNvSpPr txBox="1">
            <a:spLocks/>
          </p:cNvSpPr>
          <p:nvPr/>
        </p:nvSpPr>
        <p:spPr>
          <a:xfrm>
            <a:off x="331930" y="2881403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tune   fake   theme   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982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6616A19-FB97-782C-F34D-B2FB6673B13C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6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3" name="Group 2" descr="home, slide, prune">
            <a:extLst>
              <a:ext uri="{FF2B5EF4-FFF2-40B4-BE49-F238E27FC236}">
                <a16:creationId xmlns:a16="http://schemas.microsoft.com/office/drawing/2014/main" id="{7E861672-D24B-18FB-4CCC-982DA6B1C7C4}"/>
              </a:ext>
            </a:extLst>
          </p:cNvPr>
          <p:cNvGrpSpPr/>
          <p:nvPr/>
        </p:nvGrpSpPr>
        <p:grpSpPr>
          <a:xfrm>
            <a:off x="713607" y="1977530"/>
            <a:ext cx="10774018" cy="2902940"/>
            <a:chOff x="667427" y="1977530"/>
            <a:chExt cx="10774018" cy="290294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BA2EAF2-BAC7-A3D4-F85F-3610D589E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30355" y="1977530"/>
              <a:ext cx="2890908" cy="289090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72CCA67-1B70-0A37-2F2A-FAC9653EEC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044166" y="2552024"/>
              <a:ext cx="3397279" cy="220636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820767D-1F39-F8CF-7945-14433E25C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7427" y="2429943"/>
              <a:ext cx="2450527" cy="24505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1334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7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12B333B-C8C3-2491-05CA-DF0C852E72EE}"/>
              </a:ext>
            </a:extLst>
          </p:cNvPr>
          <p:cNvSpPr txBox="1">
            <a:spLocks/>
          </p:cNvSpPr>
          <p:nvPr/>
        </p:nvSpPr>
        <p:spPr>
          <a:xfrm>
            <a:off x="191412" y="2901196"/>
            <a:ext cx="12176079" cy="137345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write  who  school  were</a:t>
            </a:r>
            <a:endParaRPr lang="en-AU" sz="8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5888D-DEAF-33B1-D787-60055EF86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8884A-7B8E-E29E-99D9-954C3028897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8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095C0-1F0B-C896-24D4-6442C5880E23}"/>
              </a:ext>
            </a:extLst>
          </p:cNvPr>
          <p:cNvSpPr txBox="1">
            <a:spLocks/>
          </p:cNvSpPr>
          <p:nvPr/>
        </p:nvSpPr>
        <p:spPr>
          <a:xfrm>
            <a:off x="548639" y="2144313"/>
            <a:ext cx="10949941" cy="34163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Who were you and Kate with when I rode my bike home up the lane?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8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9E3E4-0609-8A22-9778-C2B25A2C2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BA5E2-2AEA-136D-33A3-2D53D9A463A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9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1AD27337-AEB6-D6C3-B81B-C7B91408A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251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Auez1dtH"/>
  <p:tag name="ARTICULATE_SLIDE_COUNT" val="1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0" ma:contentTypeDescription="Create a new document." ma:contentTypeScope="" ma:versionID="36f546040c4d41bd62010454437995a1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6aea3962c7ff30db7370bbad54bc214e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purl.org/dc/elements/1.1/"/>
    <ds:schemaRef ds:uri="ff236c08-9611-4854-a4bb-16d44b7327b6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terms/"/>
    <ds:schemaRef ds:uri="64eff3df-e3d6-48ed-978f-45ff25640900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F2CAB88-222A-4406-9BD8-A9325DD78104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3758</Words>
  <Application>Microsoft Office PowerPoint</Application>
  <PresentationFormat>Widescreen</PresentationFormat>
  <Paragraphs>505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Symbol</vt:lpstr>
      <vt:lpstr>Tenorite</vt:lpstr>
      <vt:lpstr>Verdana</vt:lpstr>
      <vt:lpstr>Office Theme</vt:lpstr>
      <vt:lpstr>Slide 1 Start of presentation, Suffix -s (noun)</vt:lpstr>
      <vt:lpstr>Slide 2 Phonemic awareness </vt:lpstr>
      <vt:lpstr>Slide 3 Review</vt:lpstr>
      <vt:lpstr>Slide 4 Review</vt:lpstr>
      <vt:lpstr>Slide 5 Review</vt:lpstr>
      <vt:lpstr>Slide 6 Review</vt:lpstr>
      <vt:lpstr>Slide 7 Review</vt:lpstr>
      <vt:lpstr>Slide 8 Review</vt:lpstr>
      <vt:lpstr>Slide 9 Review</vt:lpstr>
      <vt:lpstr>Slide 10 End of review, start of lesson</vt:lpstr>
      <vt:lpstr>Slide 11 Revision: nouns and verbs</vt:lpstr>
      <vt:lpstr>Slide 12 Learning intention and success criteria</vt:lpstr>
      <vt:lpstr>Slide 13 Hand out student sheet</vt:lpstr>
      <vt:lpstr>Slide 14 I do</vt:lpstr>
      <vt:lpstr>Slide 15 I do</vt:lpstr>
      <vt:lpstr>Slide 16 I do</vt:lpstr>
      <vt:lpstr>Slide 17 We do</vt:lpstr>
      <vt:lpstr>Slide 18 I do</vt:lpstr>
      <vt:lpstr>Slide 19 We do</vt:lpstr>
      <vt:lpstr>Slide 20 I do</vt:lpstr>
      <vt:lpstr>Slide 21 We do</vt:lpstr>
      <vt:lpstr>Slide 22 I do</vt:lpstr>
      <vt:lpstr>Slide 23 We do</vt:lpstr>
      <vt:lpstr>Slide 24 Suffix review</vt:lpstr>
      <vt:lpstr>Slide 25 Suffix review</vt:lpstr>
      <vt:lpstr>Slide 26 Check for understanding</vt:lpstr>
      <vt:lpstr>Slide 27 You do</vt:lpstr>
      <vt:lpstr>Slide 28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Liz Heynes</cp:lastModifiedBy>
  <cp:revision>1</cp:revision>
  <dcterms:created xsi:type="dcterms:W3CDTF">2021-01-11T06:19:08Z</dcterms:created>
  <dcterms:modified xsi:type="dcterms:W3CDTF">2025-05-07T06:48:36Z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65655C9D-DB4F-40D3-AC8A-3E0445F2047E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6.2_0807</vt:lpwstr>
  </property>
</Properties>
</file>