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ink/ink1.xml" ContentType="application/inkml+xml"/>
  <Override PartName="/ppt/ink/ink2.xml" ContentType="application/inkml+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notesSlides/notesSlide28.xml" ContentType="application/vnd.openxmlformats-officedocument.presentationml.notesSlide+xml"/>
  <Override PartName="/ppt/tags/tag38.xml" ContentType="application/vnd.openxmlformats-officedocument.presentationml.tags+xml"/>
  <Override PartName="/ppt/notesSlides/notesSlide29.xml" ContentType="application/vnd.openxmlformats-officedocument.presentationml.notesSlide+xml"/>
  <Override PartName="/ppt/tags/tag39.xml" ContentType="application/vnd.openxmlformats-officedocument.presentationml.tags+xml"/>
  <Override PartName="/ppt/notesSlides/notesSlide30.xml" ContentType="application/vnd.openxmlformats-officedocument.presentationml.notesSlide+xml"/>
  <Override PartName="/ppt/tags/tag40.xml" ContentType="application/vnd.openxmlformats-officedocument.presentationml.tags+xml"/>
  <Override PartName="/ppt/notesSlides/notesSlide31.xml" ContentType="application/vnd.openxmlformats-officedocument.presentationml.notesSlide+xml"/>
  <Override PartName="/ppt/tags/tag41.xml" ContentType="application/vnd.openxmlformats-officedocument.presentationml.tags+xml"/>
  <Override PartName="/ppt/notesSlides/notesSlide32.xml" ContentType="application/vnd.openxmlformats-officedocument.presentationml.notesSlide+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notesSlides/notesSlide35.xml" ContentType="application/vnd.openxmlformats-officedocument.presentationml.notesSlide+xml"/>
  <Override PartName="/ppt/tags/tag4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14" r:id="rId5"/>
    <p:sldId id="455" r:id="rId6"/>
    <p:sldId id="509" r:id="rId7"/>
    <p:sldId id="516" r:id="rId8"/>
    <p:sldId id="507" r:id="rId9"/>
    <p:sldId id="510" r:id="rId10"/>
    <p:sldId id="520" r:id="rId11"/>
    <p:sldId id="522" r:id="rId12"/>
    <p:sldId id="521" r:id="rId13"/>
    <p:sldId id="506" r:id="rId14"/>
    <p:sldId id="519" r:id="rId15"/>
    <p:sldId id="518" r:id="rId16"/>
    <p:sldId id="508" r:id="rId17"/>
    <p:sldId id="498" r:id="rId18"/>
    <p:sldId id="500" r:id="rId19"/>
    <p:sldId id="473" r:id="rId20"/>
    <p:sldId id="502" r:id="rId21"/>
    <p:sldId id="475" r:id="rId22"/>
    <p:sldId id="476" r:id="rId23"/>
    <p:sldId id="477" r:id="rId24"/>
    <p:sldId id="478" r:id="rId25"/>
    <p:sldId id="479" r:id="rId26"/>
    <p:sldId id="480" r:id="rId27"/>
    <p:sldId id="481" r:id="rId28"/>
    <p:sldId id="482" r:id="rId29"/>
    <p:sldId id="483" r:id="rId30"/>
    <p:sldId id="484" r:id="rId31"/>
    <p:sldId id="485" r:id="rId32"/>
    <p:sldId id="523" r:id="rId33"/>
    <p:sldId id="524" r:id="rId34"/>
    <p:sldId id="488" r:id="rId35"/>
    <p:sldId id="489" r:id="rId36"/>
    <p:sldId id="490" r:id="rId37"/>
    <p:sldId id="491" r:id="rId38"/>
    <p:sldId id="492" r:id="rId39"/>
    <p:sldId id="493" r:id="rId40"/>
    <p:sldId id="494" r:id="rId41"/>
    <p:sldId id="499"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D9ECE5"/>
    <a:srgbClr val="4857A6"/>
    <a:srgbClr val="0E1E42"/>
    <a:srgbClr val="008253"/>
    <a:srgbClr val="D9ECF6"/>
    <a:srgbClr val="007FC2"/>
    <a:srgbClr val="0E1F42"/>
    <a:srgbClr val="4557AD"/>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52300" autoAdjust="0"/>
  </p:normalViewPr>
  <p:slideViewPr>
    <p:cSldViewPr snapToGrid="0">
      <p:cViewPr varScale="1">
        <p:scale>
          <a:sx n="58" d="100"/>
          <a:sy n="58" d="100"/>
        </p:scale>
        <p:origin x="2598" y="66"/>
      </p:cViewPr>
      <p:guideLst>
        <p:guide orient="horz" pos="2160"/>
        <p:guide pos="3840"/>
      </p:guideLst>
    </p:cSldViewPr>
  </p:slideViewPr>
  <p:outlineViewPr>
    <p:cViewPr>
      <p:scale>
        <a:sx n="33" d="100"/>
        <a:sy n="33" d="100"/>
      </p:scale>
      <p:origin x="0" y="0"/>
    </p:cViewPr>
  </p:outlineViewPr>
  <p:notesTextViewPr>
    <p:cViewPr>
      <p:scale>
        <a:sx n="1" d="1"/>
        <a:sy n="1" d="1"/>
      </p:scale>
      <p:origin x="0" y="-828"/>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F16DA09F-2A63-4A39-BC17-94FF778BBDAD}"/>
    <pc:docChg chg="undo custSel modSld">
      <pc:chgData name="Kerrie Shanahan" userId="ae473d9f-76e9-476f-892f-2674ea963afc" providerId="ADAL" clId="{F16DA09F-2A63-4A39-BC17-94FF778BBDAD}" dt="2025-05-05T06:06:34.473" v="845" actId="255"/>
      <pc:docMkLst>
        <pc:docMk/>
      </pc:docMkLst>
      <pc:sldChg chg="modSp mod">
        <pc:chgData name="Kerrie Shanahan" userId="ae473d9f-76e9-476f-892f-2674ea963afc" providerId="ADAL" clId="{F16DA09F-2A63-4A39-BC17-94FF778BBDAD}" dt="2025-04-28T04:08:33.871" v="305" actId="962"/>
        <pc:sldMkLst>
          <pc:docMk/>
          <pc:sldMk cId="1821817766" sldId="455"/>
        </pc:sldMkLst>
        <pc:spChg chg="mod">
          <ac:chgData name="Kerrie Shanahan" userId="ae473d9f-76e9-476f-892f-2674ea963afc" providerId="ADAL" clId="{F16DA09F-2A63-4A39-BC17-94FF778BBDAD}" dt="2025-04-28T04:05:57.212" v="7" actId="20577"/>
          <ac:spMkLst>
            <pc:docMk/>
            <pc:sldMk cId="1821817766" sldId="455"/>
            <ac:spMk id="5" creationId="{CF220D64-90B7-3E3B-D9E3-4D68C14F61C2}"/>
          </ac:spMkLst>
        </pc:spChg>
        <pc:grpChg chg="mod">
          <ac:chgData name="Kerrie Shanahan" userId="ae473d9f-76e9-476f-892f-2674ea963afc" providerId="ADAL" clId="{F16DA09F-2A63-4A39-BC17-94FF778BBDAD}" dt="2025-04-28T04:08:00.162" v="303" actId="962"/>
          <ac:grpSpMkLst>
            <pc:docMk/>
            <pc:sldMk cId="1821817766" sldId="455"/>
            <ac:grpSpMk id="11" creationId="{F47BF29B-65CA-5DB1-6DB6-C44A3AFB74E0}"/>
          </ac:grpSpMkLst>
        </pc:grpChg>
        <pc:inkChg chg="mod">
          <ac:chgData name="Kerrie Shanahan" userId="ae473d9f-76e9-476f-892f-2674ea963afc" providerId="ADAL" clId="{F16DA09F-2A63-4A39-BC17-94FF778BBDAD}" dt="2025-04-28T04:08:29.477" v="304" actId="962"/>
          <ac:inkMkLst>
            <pc:docMk/>
            <pc:sldMk cId="1821817766" sldId="455"/>
            <ac:inkMk id="6" creationId="{846B5FEA-ECF9-EF7C-B5AC-6ABB0570A5CE}"/>
          </ac:inkMkLst>
        </pc:inkChg>
        <pc:inkChg chg="mod">
          <ac:chgData name="Kerrie Shanahan" userId="ae473d9f-76e9-476f-892f-2674ea963afc" providerId="ADAL" clId="{F16DA09F-2A63-4A39-BC17-94FF778BBDAD}" dt="2025-04-28T04:08:33.871" v="305" actId="962"/>
          <ac:inkMkLst>
            <pc:docMk/>
            <pc:sldMk cId="1821817766" sldId="455"/>
            <ac:inkMk id="7" creationId="{0B34B130-9DFE-90FF-0E60-4D87ACA6A91D}"/>
          </ac:inkMkLst>
        </pc:inkChg>
      </pc:sldChg>
      <pc:sldChg chg="modSp mod">
        <pc:chgData name="Kerrie Shanahan" userId="ae473d9f-76e9-476f-892f-2674ea963afc" providerId="ADAL" clId="{F16DA09F-2A63-4A39-BC17-94FF778BBDAD}" dt="2025-04-28T04:12:14.560" v="793"/>
        <pc:sldMkLst>
          <pc:docMk/>
          <pc:sldMk cId="568666050" sldId="473"/>
        </pc:sldMkLst>
        <pc:spChg chg="ord">
          <ac:chgData name="Kerrie Shanahan" userId="ae473d9f-76e9-476f-892f-2674ea963afc" providerId="ADAL" clId="{F16DA09F-2A63-4A39-BC17-94FF778BBDAD}" dt="2025-04-28T04:12:14.560" v="793"/>
          <ac:spMkLst>
            <pc:docMk/>
            <pc:sldMk cId="568666050" sldId="473"/>
            <ac:spMk id="2" creationId="{3F84C0A7-4031-9FFD-21A8-8C3DB6CA10D3}"/>
          </ac:spMkLst>
        </pc:spChg>
      </pc:sldChg>
      <pc:sldChg chg="modSp mod">
        <pc:chgData name="Kerrie Shanahan" userId="ae473d9f-76e9-476f-892f-2674ea963afc" providerId="ADAL" clId="{F16DA09F-2A63-4A39-BC17-94FF778BBDAD}" dt="2025-04-28T04:09:43.316" v="461" actId="962"/>
        <pc:sldMkLst>
          <pc:docMk/>
          <pc:sldMk cId="880313685" sldId="475"/>
        </pc:sldMkLst>
        <pc:grpChg chg="mod">
          <ac:chgData name="Kerrie Shanahan" userId="ae473d9f-76e9-476f-892f-2674ea963afc" providerId="ADAL" clId="{F16DA09F-2A63-4A39-BC17-94FF778BBDAD}" dt="2025-04-28T04:09:43.316" v="461" actId="962"/>
          <ac:grpSpMkLst>
            <pc:docMk/>
            <pc:sldMk cId="880313685" sldId="475"/>
            <ac:grpSpMk id="2" creationId="{49DEC1FF-1A96-6C29-34BA-BBACBF7C09D1}"/>
          </ac:grpSpMkLst>
        </pc:grpChg>
      </pc:sldChg>
      <pc:sldChg chg="modSp mod">
        <pc:chgData name="Kerrie Shanahan" userId="ae473d9f-76e9-476f-892f-2674ea963afc" providerId="ADAL" clId="{F16DA09F-2A63-4A39-BC17-94FF778BBDAD}" dt="2025-04-28T04:09:52.209" v="491" actId="962"/>
        <pc:sldMkLst>
          <pc:docMk/>
          <pc:sldMk cId="3581799720" sldId="476"/>
        </pc:sldMkLst>
        <pc:grpChg chg="mod">
          <ac:chgData name="Kerrie Shanahan" userId="ae473d9f-76e9-476f-892f-2674ea963afc" providerId="ADAL" clId="{F16DA09F-2A63-4A39-BC17-94FF778BBDAD}" dt="2025-04-28T04:09:52.209" v="491" actId="962"/>
          <ac:grpSpMkLst>
            <pc:docMk/>
            <pc:sldMk cId="3581799720" sldId="476"/>
            <ac:grpSpMk id="11" creationId="{44706976-5FEF-CFF2-5F86-A806224A72F3}"/>
          </ac:grpSpMkLst>
        </pc:grpChg>
      </pc:sldChg>
      <pc:sldChg chg="modSp mod">
        <pc:chgData name="Kerrie Shanahan" userId="ae473d9f-76e9-476f-892f-2674ea963afc" providerId="ADAL" clId="{F16DA09F-2A63-4A39-BC17-94FF778BBDAD}" dt="2025-04-28T04:09:59.891" v="507" actId="962"/>
        <pc:sldMkLst>
          <pc:docMk/>
          <pc:sldMk cId="133161496" sldId="477"/>
        </pc:sldMkLst>
        <pc:grpChg chg="mod">
          <ac:chgData name="Kerrie Shanahan" userId="ae473d9f-76e9-476f-892f-2674ea963afc" providerId="ADAL" clId="{F16DA09F-2A63-4A39-BC17-94FF778BBDAD}" dt="2025-04-28T04:09:59.891" v="507" actId="962"/>
          <ac:grpSpMkLst>
            <pc:docMk/>
            <pc:sldMk cId="133161496" sldId="477"/>
            <ac:grpSpMk id="2" creationId="{71CFA7B9-87C4-5B48-D1DB-5B65CCAF9994}"/>
          </ac:grpSpMkLst>
        </pc:grpChg>
      </pc:sldChg>
      <pc:sldChg chg="modSp mod">
        <pc:chgData name="Kerrie Shanahan" userId="ae473d9f-76e9-476f-892f-2674ea963afc" providerId="ADAL" clId="{F16DA09F-2A63-4A39-BC17-94FF778BBDAD}" dt="2025-04-28T04:10:07.785" v="535" actId="962"/>
        <pc:sldMkLst>
          <pc:docMk/>
          <pc:sldMk cId="3342199426" sldId="478"/>
        </pc:sldMkLst>
        <pc:grpChg chg="mod">
          <ac:chgData name="Kerrie Shanahan" userId="ae473d9f-76e9-476f-892f-2674ea963afc" providerId="ADAL" clId="{F16DA09F-2A63-4A39-BC17-94FF778BBDAD}" dt="2025-04-28T04:10:07.785" v="535" actId="962"/>
          <ac:grpSpMkLst>
            <pc:docMk/>
            <pc:sldMk cId="3342199426" sldId="478"/>
            <ac:grpSpMk id="3" creationId="{2C968C58-8D3D-04C6-0615-AADDA8292120}"/>
          </ac:grpSpMkLst>
        </pc:grpChg>
      </pc:sldChg>
      <pc:sldChg chg="modSp mod">
        <pc:chgData name="Kerrie Shanahan" userId="ae473d9f-76e9-476f-892f-2674ea963afc" providerId="ADAL" clId="{F16DA09F-2A63-4A39-BC17-94FF778BBDAD}" dt="2025-04-28T04:10:16.046" v="567" actId="962"/>
        <pc:sldMkLst>
          <pc:docMk/>
          <pc:sldMk cId="1061470866" sldId="479"/>
        </pc:sldMkLst>
        <pc:grpChg chg="mod">
          <ac:chgData name="Kerrie Shanahan" userId="ae473d9f-76e9-476f-892f-2674ea963afc" providerId="ADAL" clId="{F16DA09F-2A63-4A39-BC17-94FF778BBDAD}" dt="2025-04-28T04:10:16.046" v="567" actId="962"/>
          <ac:grpSpMkLst>
            <pc:docMk/>
            <pc:sldMk cId="1061470866" sldId="479"/>
            <ac:grpSpMk id="13" creationId="{B74685F1-C49A-5B86-0297-FFCFED911F59}"/>
          </ac:grpSpMkLst>
        </pc:grpChg>
      </pc:sldChg>
      <pc:sldChg chg="modSp mod">
        <pc:chgData name="Kerrie Shanahan" userId="ae473d9f-76e9-476f-892f-2674ea963afc" providerId="ADAL" clId="{F16DA09F-2A63-4A39-BC17-94FF778BBDAD}" dt="2025-04-28T04:10:21.275" v="575" actId="962"/>
        <pc:sldMkLst>
          <pc:docMk/>
          <pc:sldMk cId="3426776120" sldId="480"/>
        </pc:sldMkLst>
        <pc:picChg chg="mod">
          <ac:chgData name="Kerrie Shanahan" userId="ae473d9f-76e9-476f-892f-2674ea963afc" providerId="ADAL" clId="{F16DA09F-2A63-4A39-BC17-94FF778BBDAD}" dt="2025-04-28T04:10:21.275" v="575" actId="962"/>
          <ac:picMkLst>
            <pc:docMk/>
            <pc:sldMk cId="3426776120" sldId="480"/>
            <ac:picMk id="5" creationId="{4B61C41A-A7EA-6467-299A-0B2F1E4B3A7F}"/>
          </ac:picMkLst>
        </pc:picChg>
      </pc:sldChg>
      <pc:sldChg chg="modSp mod">
        <pc:chgData name="Kerrie Shanahan" userId="ae473d9f-76e9-476f-892f-2674ea963afc" providerId="ADAL" clId="{F16DA09F-2A63-4A39-BC17-94FF778BBDAD}" dt="2025-04-28T04:10:27.688" v="595" actId="962"/>
        <pc:sldMkLst>
          <pc:docMk/>
          <pc:sldMk cId="2954135154" sldId="481"/>
        </pc:sldMkLst>
        <pc:grpChg chg="mod">
          <ac:chgData name="Kerrie Shanahan" userId="ae473d9f-76e9-476f-892f-2674ea963afc" providerId="ADAL" clId="{F16DA09F-2A63-4A39-BC17-94FF778BBDAD}" dt="2025-04-28T04:10:27.688" v="595" actId="962"/>
          <ac:grpSpMkLst>
            <pc:docMk/>
            <pc:sldMk cId="2954135154" sldId="481"/>
            <ac:grpSpMk id="3" creationId="{46EA2BFF-C6CB-38F1-3F82-D126E1BD38C1}"/>
          </ac:grpSpMkLst>
        </pc:grpChg>
      </pc:sldChg>
      <pc:sldChg chg="modSp mod">
        <pc:chgData name="Kerrie Shanahan" userId="ae473d9f-76e9-476f-892f-2674ea963afc" providerId="ADAL" clId="{F16DA09F-2A63-4A39-BC17-94FF778BBDAD}" dt="2025-04-28T04:12:18.516" v="794"/>
        <pc:sldMkLst>
          <pc:docMk/>
          <pc:sldMk cId="1998018280" sldId="482"/>
        </pc:sldMkLst>
        <pc:spChg chg="ord">
          <ac:chgData name="Kerrie Shanahan" userId="ae473d9f-76e9-476f-892f-2674ea963afc" providerId="ADAL" clId="{F16DA09F-2A63-4A39-BC17-94FF778BBDAD}" dt="2025-04-28T04:12:18.516" v="794"/>
          <ac:spMkLst>
            <pc:docMk/>
            <pc:sldMk cId="1998018280" sldId="482"/>
            <ac:spMk id="2" creationId="{5983D7C0-4C78-B5AE-8607-9F6D05125E5D}"/>
          </ac:spMkLst>
        </pc:spChg>
        <pc:grpChg chg="mod">
          <ac:chgData name="Kerrie Shanahan" userId="ae473d9f-76e9-476f-892f-2674ea963afc" providerId="ADAL" clId="{F16DA09F-2A63-4A39-BC17-94FF778BBDAD}" dt="2025-04-28T04:10:36.045" v="625" actId="962"/>
          <ac:grpSpMkLst>
            <pc:docMk/>
            <pc:sldMk cId="1998018280" sldId="482"/>
            <ac:grpSpMk id="3" creationId="{9F342769-EB3F-EF25-961D-C09BEBA37882}"/>
          </ac:grpSpMkLst>
        </pc:grpChg>
      </pc:sldChg>
      <pc:sldChg chg="modSp mod">
        <pc:chgData name="Kerrie Shanahan" userId="ae473d9f-76e9-476f-892f-2674ea963afc" providerId="ADAL" clId="{F16DA09F-2A63-4A39-BC17-94FF778BBDAD}" dt="2025-04-28T04:10:46.147" v="649" actId="962"/>
        <pc:sldMkLst>
          <pc:docMk/>
          <pc:sldMk cId="3587135087" sldId="483"/>
        </pc:sldMkLst>
        <pc:picChg chg="mod">
          <ac:chgData name="Kerrie Shanahan" userId="ae473d9f-76e9-476f-892f-2674ea963afc" providerId="ADAL" clId="{F16DA09F-2A63-4A39-BC17-94FF778BBDAD}" dt="2025-04-28T04:10:46.147" v="649" actId="962"/>
          <ac:picMkLst>
            <pc:docMk/>
            <pc:sldMk cId="3587135087" sldId="483"/>
            <ac:picMk id="5" creationId="{53D78B40-FE09-20E6-1A34-04F63E04564E}"/>
          </ac:picMkLst>
        </pc:picChg>
      </pc:sldChg>
      <pc:sldChg chg="modSp mod">
        <pc:chgData name="Kerrie Shanahan" userId="ae473d9f-76e9-476f-892f-2674ea963afc" providerId="ADAL" clId="{F16DA09F-2A63-4A39-BC17-94FF778BBDAD}" dt="2025-04-28T04:10:51.942" v="669" actId="962"/>
        <pc:sldMkLst>
          <pc:docMk/>
          <pc:sldMk cId="1827811589" sldId="484"/>
        </pc:sldMkLst>
        <pc:grpChg chg="mod">
          <ac:chgData name="Kerrie Shanahan" userId="ae473d9f-76e9-476f-892f-2674ea963afc" providerId="ADAL" clId="{F16DA09F-2A63-4A39-BC17-94FF778BBDAD}" dt="2025-04-28T04:10:51.942" v="669" actId="962"/>
          <ac:grpSpMkLst>
            <pc:docMk/>
            <pc:sldMk cId="1827811589" sldId="484"/>
            <ac:grpSpMk id="4" creationId="{082488AC-5F04-59CA-3BF8-09E3820984A5}"/>
          </ac:grpSpMkLst>
        </pc:grpChg>
      </pc:sldChg>
      <pc:sldChg chg="modSp mod">
        <pc:chgData name="Kerrie Shanahan" userId="ae473d9f-76e9-476f-892f-2674ea963afc" providerId="ADAL" clId="{F16DA09F-2A63-4A39-BC17-94FF778BBDAD}" dt="2025-04-28T04:12:22.390" v="795"/>
        <pc:sldMkLst>
          <pc:docMk/>
          <pc:sldMk cId="3377584655" sldId="485"/>
        </pc:sldMkLst>
        <pc:spChg chg="ord">
          <ac:chgData name="Kerrie Shanahan" userId="ae473d9f-76e9-476f-892f-2674ea963afc" providerId="ADAL" clId="{F16DA09F-2A63-4A39-BC17-94FF778BBDAD}" dt="2025-04-28T04:12:22.390" v="795"/>
          <ac:spMkLst>
            <pc:docMk/>
            <pc:sldMk cId="3377584655" sldId="485"/>
            <ac:spMk id="2" creationId="{DFCCFAC5-27A4-4986-FE03-911AE5A340E0}"/>
          </ac:spMkLst>
        </pc:spChg>
        <pc:grpChg chg="mod">
          <ac:chgData name="Kerrie Shanahan" userId="ae473d9f-76e9-476f-892f-2674ea963afc" providerId="ADAL" clId="{F16DA09F-2A63-4A39-BC17-94FF778BBDAD}" dt="2025-04-28T04:11:00.622" v="699" actId="962"/>
          <ac:grpSpMkLst>
            <pc:docMk/>
            <pc:sldMk cId="3377584655" sldId="485"/>
            <ac:grpSpMk id="3" creationId="{F75CD2FC-9956-FCDA-64DA-9AECA7347995}"/>
          </ac:grpSpMkLst>
        </pc:grpChg>
      </pc:sldChg>
      <pc:sldChg chg="modSp mod">
        <pc:chgData name="Kerrie Shanahan" userId="ae473d9f-76e9-476f-892f-2674ea963afc" providerId="ADAL" clId="{F16DA09F-2A63-4A39-BC17-94FF778BBDAD}" dt="2025-04-28T04:12:25.641" v="796"/>
        <pc:sldMkLst>
          <pc:docMk/>
          <pc:sldMk cId="1278329242" sldId="489"/>
        </pc:sldMkLst>
        <pc:spChg chg="ord">
          <ac:chgData name="Kerrie Shanahan" userId="ae473d9f-76e9-476f-892f-2674ea963afc" providerId="ADAL" clId="{F16DA09F-2A63-4A39-BC17-94FF778BBDAD}" dt="2025-04-28T04:12:25.641" v="796"/>
          <ac:spMkLst>
            <pc:docMk/>
            <pc:sldMk cId="1278329242" sldId="489"/>
            <ac:spMk id="3" creationId="{63A575BF-7788-3973-A1B1-328316FAE934}"/>
          </ac:spMkLst>
        </pc:spChg>
      </pc:sldChg>
      <pc:sldChg chg="modSp mod modNotesTx">
        <pc:chgData name="Kerrie Shanahan" userId="ae473d9f-76e9-476f-892f-2674ea963afc" providerId="ADAL" clId="{F16DA09F-2A63-4A39-BC17-94FF778BBDAD}" dt="2025-04-28T04:12:28.984" v="797"/>
        <pc:sldMkLst>
          <pc:docMk/>
          <pc:sldMk cId="508572399" sldId="490"/>
        </pc:sldMkLst>
        <pc:spChg chg="ord">
          <ac:chgData name="Kerrie Shanahan" userId="ae473d9f-76e9-476f-892f-2674ea963afc" providerId="ADAL" clId="{F16DA09F-2A63-4A39-BC17-94FF778BBDAD}" dt="2025-04-28T04:12:28.984" v="797"/>
          <ac:spMkLst>
            <pc:docMk/>
            <pc:sldMk cId="508572399" sldId="490"/>
            <ac:spMk id="3" creationId="{A3782BB5-0EEC-D641-453A-67D67A2F52E0}"/>
          </ac:spMkLst>
        </pc:spChg>
      </pc:sldChg>
      <pc:sldChg chg="modSp mod modNotesTx">
        <pc:chgData name="Kerrie Shanahan" userId="ae473d9f-76e9-476f-892f-2674ea963afc" providerId="ADAL" clId="{F16DA09F-2A63-4A39-BC17-94FF778BBDAD}" dt="2025-04-28T04:12:32.417" v="798"/>
        <pc:sldMkLst>
          <pc:docMk/>
          <pc:sldMk cId="1157311959" sldId="491"/>
        </pc:sldMkLst>
        <pc:spChg chg="ord">
          <ac:chgData name="Kerrie Shanahan" userId="ae473d9f-76e9-476f-892f-2674ea963afc" providerId="ADAL" clId="{F16DA09F-2A63-4A39-BC17-94FF778BBDAD}" dt="2025-04-28T04:12:32.417" v="798"/>
          <ac:spMkLst>
            <pc:docMk/>
            <pc:sldMk cId="1157311959" sldId="491"/>
            <ac:spMk id="3" creationId="{210249CA-AF16-0E21-84C1-C3EA09C8155A}"/>
          </ac:spMkLst>
        </pc:spChg>
      </pc:sldChg>
      <pc:sldChg chg="modSp mod">
        <pc:chgData name="Kerrie Shanahan" userId="ae473d9f-76e9-476f-892f-2674ea963afc" providerId="ADAL" clId="{F16DA09F-2A63-4A39-BC17-94FF778BBDAD}" dt="2025-04-28T04:13:26.015" v="806" actId="13244"/>
        <pc:sldMkLst>
          <pc:docMk/>
          <pc:sldMk cId="258130066" sldId="492"/>
        </pc:sldMkLst>
        <pc:spChg chg="ord">
          <ac:chgData name="Kerrie Shanahan" userId="ae473d9f-76e9-476f-892f-2674ea963afc" providerId="ADAL" clId="{F16DA09F-2A63-4A39-BC17-94FF778BBDAD}" dt="2025-04-28T04:12:39.057" v="799" actId="13244"/>
          <ac:spMkLst>
            <pc:docMk/>
            <pc:sldMk cId="258130066" sldId="492"/>
            <ac:spMk id="3" creationId="{7CF5FBE8-A9D2-7890-AE7A-FAD156049EF3}"/>
          </ac:spMkLst>
        </pc:spChg>
        <pc:spChg chg="ord">
          <ac:chgData name="Kerrie Shanahan" userId="ae473d9f-76e9-476f-892f-2674ea963afc" providerId="ADAL" clId="{F16DA09F-2A63-4A39-BC17-94FF778BBDAD}" dt="2025-04-28T04:12:50.135" v="801" actId="13244"/>
          <ac:spMkLst>
            <pc:docMk/>
            <pc:sldMk cId="258130066" sldId="492"/>
            <ac:spMk id="4" creationId="{D9E1569E-99E2-A899-AF29-DB7B656329EF}"/>
          </ac:spMkLst>
        </pc:spChg>
        <pc:spChg chg="ord">
          <ac:chgData name="Kerrie Shanahan" userId="ae473d9f-76e9-476f-892f-2674ea963afc" providerId="ADAL" clId="{F16DA09F-2A63-4A39-BC17-94FF778BBDAD}" dt="2025-04-28T04:13:00.226" v="803" actId="13244"/>
          <ac:spMkLst>
            <pc:docMk/>
            <pc:sldMk cId="258130066" sldId="492"/>
            <ac:spMk id="21" creationId="{17E4CE3F-6B29-2B49-8731-61EB6323A106}"/>
          </ac:spMkLst>
        </pc:spChg>
        <pc:spChg chg="ord">
          <ac:chgData name="Kerrie Shanahan" userId="ae473d9f-76e9-476f-892f-2674ea963afc" providerId="ADAL" clId="{F16DA09F-2A63-4A39-BC17-94FF778BBDAD}" dt="2025-04-28T04:12:47.218" v="800" actId="13244"/>
          <ac:spMkLst>
            <pc:docMk/>
            <pc:sldMk cId="258130066" sldId="492"/>
            <ac:spMk id="23" creationId="{B073B2B4-61AC-664F-825F-CA46D5433F51}"/>
          </ac:spMkLst>
        </pc:spChg>
        <pc:spChg chg="mod">
          <ac:chgData name="Kerrie Shanahan" userId="ae473d9f-76e9-476f-892f-2674ea963afc" providerId="ADAL" clId="{F16DA09F-2A63-4A39-BC17-94FF778BBDAD}" dt="2025-04-28T04:11:11.330" v="701" actId="962"/>
          <ac:spMkLst>
            <pc:docMk/>
            <pc:sldMk cId="258130066" sldId="492"/>
            <ac:spMk id="28" creationId="{39FD4883-D300-764A-83C3-3C5B7C00CB50}"/>
          </ac:spMkLst>
        </pc:spChg>
        <pc:spChg chg="ord">
          <ac:chgData name="Kerrie Shanahan" userId="ae473d9f-76e9-476f-892f-2674ea963afc" providerId="ADAL" clId="{F16DA09F-2A63-4A39-BC17-94FF778BBDAD}" dt="2025-04-28T04:12:57.488" v="802" actId="13244"/>
          <ac:spMkLst>
            <pc:docMk/>
            <pc:sldMk cId="258130066" sldId="492"/>
            <ac:spMk id="31" creationId="{4364FCCC-3045-ED42-BBF6-6789C6A4CF1E}"/>
          </ac:spMkLst>
        </pc:spChg>
        <pc:grpChg chg="mod">
          <ac:chgData name="Kerrie Shanahan" userId="ae473d9f-76e9-476f-892f-2674ea963afc" providerId="ADAL" clId="{F16DA09F-2A63-4A39-BC17-94FF778BBDAD}" dt="2025-04-28T04:11:09.198" v="700" actId="962"/>
          <ac:grpSpMkLst>
            <pc:docMk/>
            <pc:sldMk cId="258130066" sldId="492"/>
            <ac:grpSpMk id="2" creationId="{C557B97B-BC56-BBE8-E466-37E4FA8611AE}"/>
          </ac:grpSpMkLst>
        </pc:grpChg>
        <pc:picChg chg="mod">
          <ac:chgData name="Kerrie Shanahan" userId="ae473d9f-76e9-476f-892f-2674ea963afc" providerId="ADAL" clId="{F16DA09F-2A63-4A39-BC17-94FF778BBDAD}" dt="2025-04-28T04:11:15.156" v="709" actId="962"/>
          <ac:picMkLst>
            <pc:docMk/>
            <pc:sldMk cId="258130066" sldId="492"/>
            <ac:picMk id="5" creationId="{A8DC43E6-EE7A-23B2-2D6A-AC4561D4C2B7}"/>
          </ac:picMkLst>
        </pc:picChg>
        <pc:picChg chg="mod">
          <ac:chgData name="Kerrie Shanahan" userId="ae473d9f-76e9-476f-892f-2674ea963afc" providerId="ADAL" clId="{F16DA09F-2A63-4A39-BC17-94FF778BBDAD}" dt="2025-04-28T04:11:21.132" v="717" actId="962"/>
          <ac:picMkLst>
            <pc:docMk/>
            <pc:sldMk cId="258130066" sldId="492"/>
            <ac:picMk id="6" creationId="{672C90FD-E3E4-6DCC-16F9-27DEC6D37B9E}"/>
          </ac:picMkLst>
        </pc:picChg>
        <pc:picChg chg="mod ord">
          <ac:chgData name="Kerrie Shanahan" userId="ae473d9f-76e9-476f-892f-2674ea963afc" providerId="ADAL" clId="{F16DA09F-2A63-4A39-BC17-94FF778BBDAD}" dt="2025-04-28T04:13:26.015" v="806" actId="13244"/>
          <ac:picMkLst>
            <pc:docMk/>
            <pc:sldMk cId="258130066" sldId="492"/>
            <ac:picMk id="7" creationId="{65420B8B-31F9-DF50-0B07-22E7BC39D410}"/>
          </ac:picMkLst>
        </pc:picChg>
        <pc:picChg chg="mod">
          <ac:chgData name="Kerrie Shanahan" userId="ae473d9f-76e9-476f-892f-2674ea963afc" providerId="ADAL" clId="{F16DA09F-2A63-4A39-BC17-94FF778BBDAD}" dt="2025-04-28T04:13:04.942" v="804" actId="962"/>
          <ac:picMkLst>
            <pc:docMk/>
            <pc:sldMk cId="258130066" sldId="492"/>
            <ac:picMk id="29" creationId="{A3D84708-6DF4-C94A-AEB4-5E35ACA4EB7E}"/>
          </ac:picMkLst>
        </pc:picChg>
        <pc:picChg chg="mod">
          <ac:chgData name="Kerrie Shanahan" userId="ae473d9f-76e9-476f-892f-2674ea963afc" providerId="ADAL" clId="{F16DA09F-2A63-4A39-BC17-94FF778BBDAD}" dt="2025-04-28T04:13:06.245" v="805" actId="962"/>
          <ac:picMkLst>
            <pc:docMk/>
            <pc:sldMk cId="258130066" sldId="492"/>
            <ac:picMk id="30" creationId="{D55D0BDF-AAF6-7942-A364-2A4C7D956351}"/>
          </ac:picMkLst>
        </pc:picChg>
      </pc:sldChg>
      <pc:sldChg chg="modSp mod">
        <pc:chgData name="Kerrie Shanahan" userId="ae473d9f-76e9-476f-892f-2674ea963afc" providerId="ADAL" clId="{F16DA09F-2A63-4A39-BC17-94FF778BBDAD}" dt="2025-04-28T04:13:30.299" v="808"/>
        <pc:sldMkLst>
          <pc:docMk/>
          <pc:sldMk cId="2389358011" sldId="493"/>
        </pc:sldMkLst>
        <pc:spChg chg="ord">
          <ac:chgData name="Kerrie Shanahan" userId="ae473d9f-76e9-476f-892f-2674ea963afc" providerId="ADAL" clId="{F16DA09F-2A63-4A39-BC17-94FF778BBDAD}" dt="2025-04-28T04:13:30.299" v="808"/>
          <ac:spMkLst>
            <pc:docMk/>
            <pc:sldMk cId="2389358011" sldId="493"/>
            <ac:spMk id="3" creationId="{AF15590E-0F67-C9EF-3E04-2B7A78EB7850}"/>
          </ac:spMkLst>
        </pc:spChg>
        <pc:picChg chg="mod">
          <ac:chgData name="Kerrie Shanahan" userId="ae473d9f-76e9-476f-892f-2674ea963afc" providerId="ADAL" clId="{F16DA09F-2A63-4A39-BC17-94FF778BBDAD}" dt="2025-04-28T04:11:40.021" v="785" actId="962"/>
          <ac:picMkLst>
            <pc:docMk/>
            <pc:sldMk cId="2389358011" sldId="493"/>
            <ac:picMk id="2" creationId="{384FF3A5-9ADD-594A-A96A-78E8B9D9D57E}"/>
          </ac:picMkLst>
        </pc:picChg>
      </pc:sldChg>
      <pc:sldChg chg="modSp mod">
        <pc:chgData name="Kerrie Shanahan" userId="ae473d9f-76e9-476f-892f-2674ea963afc" providerId="ADAL" clId="{F16DA09F-2A63-4A39-BC17-94FF778BBDAD}" dt="2025-04-28T04:13:43.959" v="810" actId="13244"/>
        <pc:sldMkLst>
          <pc:docMk/>
          <pc:sldMk cId="824124811" sldId="494"/>
        </pc:sldMkLst>
        <pc:spChg chg="ord">
          <ac:chgData name="Kerrie Shanahan" userId="ae473d9f-76e9-476f-892f-2674ea963afc" providerId="ADAL" clId="{F16DA09F-2A63-4A39-BC17-94FF778BBDAD}" dt="2025-04-28T04:13:34.559" v="809" actId="13244"/>
          <ac:spMkLst>
            <pc:docMk/>
            <pc:sldMk cId="824124811" sldId="494"/>
            <ac:spMk id="4" creationId="{BBA3CDA4-998C-BDA5-3DA3-E2C8AE54AD0A}"/>
          </ac:spMkLst>
        </pc:spChg>
        <pc:spChg chg="ord">
          <ac:chgData name="Kerrie Shanahan" userId="ae473d9f-76e9-476f-892f-2674ea963afc" providerId="ADAL" clId="{F16DA09F-2A63-4A39-BC17-94FF778BBDAD}" dt="2025-04-28T04:13:43.959" v="810" actId="13244"/>
          <ac:spMkLst>
            <pc:docMk/>
            <pc:sldMk cId="824124811" sldId="494"/>
            <ac:spMk id="6" creationId="{7648263C-1028-404E-8058-C3C306311F1E}"/>
          </ac:spMkLst>
        </pc:spChg>
      </pc:sldChg>
      <pc:sldChg chg="modSp mod modNotesTx">
        <pc:chgData name="Kerrie Shanahan" userId="ae473d9f-76e9-476f-892f-2674ea963afc" providerId="ADAL" clId="{F16DA09F-2A63-4A39-BC17-94FF778BBDAD}" dt="2025-05-05T06:06:34.473" v="845" actId="255"/>
        <pc:sldMkLst>
          <pc:docMk/>
          <pc:sldMk cId="1759574190" sldId="498"/>
        </pc:sldMkLst>
        <pc:spChg chg="mod ord">
          <ac:chgData name="Kerrie Shanahan" userId="ae473d9f-76e9-476f-892f-2674ea963afc" providerId="ADAL" clId="{F16DA09F-2A63-4A39-BC17-94FF778BBDAD}" dt="2025-04-28T04:12:04.329" v="791"/>
          <ac:spMkLst>
            <pc:docMk/>
            <pc:sldMk cId="1759574190" sldId="498"/>
            <ac:spMk id="14" creationId="{3B829B69-AB60-258E-2520-359A326035F6}"/>
          </ac:spMkLst>
        </pc:spChg>
      </pc:sldChg>
      <pc:sldChg chg="modSp mod">
        <pc:chgData name="Kerrie Shanahan" userId="ae473d9f-76e9-476f-892f-2674ea963afc" providerId="ADAL" clId="{F16DA09F-2A63-4A39-BC17-94FF778BBDAD}" dt="2025-04-28T04:12:10.711" v="792"/>
        <pc:sldMkLst>
          <pc:docMk/>
          <pc:sldMk cId="763200659" sldId="500"/>
        </pc:sldMkLst>
        <pc:spChg chg="ord">
          <ac:chgData name="Kerrie Shanahan" userId="ae473d9f-76e9-476f-892f-2674ea963afc" providerId="ADAL" clId="{F16DA09F-2A63-4A39-BC17-94FF778BBDAD}" dt="2025-04-28T04:12:10.711" v="792"/>
          <ac:spMkLst>
            <pc:docMk/>
            <pc:sldMk cId="763200659" sldId="500"/>
            <ac:spMk id="2" creationId="{E21110D1-E2FB-E0E4-AC4D-F7D5F8C3175A}"/>
          </ac:spMkLst>
        </pc:spChg>
      </pc:sldChg>
      <pc:sldChg chg="modSp mod">
        <pc:chgData name="Kerrie Shanahan" userId="ae473d9f-76e9-476f-892f-2674ea963afc" providerId="ADAL" clId="{F16DA09F-2A63-4A39-BC17-94FF778BBDAD}" dt="2025-04-28T04:09:32.839" v="441" actId="962"/>
        <pc:sldMkLst>
          <pc:docMk/>
          <pc:sldMk cId="1289959898" sldId="502"/>
        </pc:sldMkLst>
        <pc:grpChg chg="mod">
          <ac:chgData name="Kerrie Shanahan" userId="ae473d9f-76e9-476f-892f-2674ea963afc" providerId="ADAL" clId="{F16DA09F-2A63-4A39-BC17-94FF778BBDAD}" dt="2025-04-28T04:09:32.839" v="441" actId="962"/>
          <ac:grpSpMkLst>
            <pc:docMk/>
            <pc:sldMk cId="1289959898" sldId="502"/>
            <ac:grpSpMk id="6" creationId="{EA03921A-31E0-8E0C-3168-6330B290ECA2}"/>
          </ac:grpSpMkLst>
        </pc:grpChg>
      </pc:sldChg>
      <pc:sldChg chg="modSp">
        <pc:chgData name="Kerrie Shanahan" userId="ae473d9f-76e9-476f-892f-2674ea963afc" providerId="ADAL" clId="{F16DA09F-2A63-4A39-BC17-94FF778BBDAD}" dt="2025-04-28T04:06:25.477" v="26" actId="20577"/>
        <pc:sldMkLst>
          <pc:docMk/>
          <pc:sldMk cId="868473419" sldId="506"/>
        </pc:sldMkLst>
        <pc:spChg chg="mod">
          <ac:chgData name="Kerrie Shanahan" userId="ae473d9f-76e9-476f-892f-2674ea963afc" providerId="ADAL" clId="{F16DA09F-2A63-4A39-BC17-94FF778BBDAD}" dt="2025-04-28T04:06:25.477" v="26" actId="20577"/>
          <ac:spMkLst>
            <pc:docMk/>
            <pc:sldMk cId="868473419" sldId="506"/>
            <ac:spMk id="2" creationId="{0D73675B-99CA-AC56-30B0-734F016B414F}"/>
          </ac:spMkLst>
        </pc:spChg>
      </pc:sldChg>
      <pc:sldChg chg="modSp">
        <pc:chgData name="Kerrie Shanahan" userId="ae473d9f-76e9-476f-892f-2674ea963afc" providerId="ADAL" clId="{F16DA09F-2A63-4A39-BC17-94FF778BBDAD}" dt="2025-04-28T04:06:06.214" v="13" actId="20577"/>
        <pc:sldMkLst>
          <pc:docMk/>
          <pc:sldMk cId="4165219520" sldId="507"/>
        </pc:sldMkLst>
        <pc:spChg chg="mod">
          <ac:chgData name="Kerrie Shanahan" userId="ae473d9f-76e9-476f-892f-2674ea963afc" providerId="ADAL" clId="{F16DA09F-2A63-4A39-BC17-94FF778BBDAD}" dt="2025-04-28T04:06:06.214" v="13" actId="20577"/>
          <ac:spMkLst>
            <pc:docMk/>
            <pc:sldMk cId="4165219520" sldId="507"/>
            <ac:spMk id="3" creationId="{C6125CFC-0EDB-BA28-8404-FDAA7C843895}"/>
          </ac:spMkLst>
        </pc:spChg>
      </pc:sldChg>
      <pc:sldChg chg="modSp">
        <pc:chgData name="Kerrie Shanahan" userId="ae473d9f-76e9-476f-892f-2674ea963afc" providerId="ADAL" clId="{F16DA09F-2A63-4A39-BC17-94FF778BBDAD}" dt="2025-04-28T04:06:36.279" v="35" actId="20577"/>
        <pc:sldMkLst>
          <pc:docMk/>
          <pc:sldMk cId="2326152191" sldId="508"/>
        </pc:sldMkLst>
        <pc:spChg chg="mod">
          <ac:chgData name="Kerrie Shanahan" userId="ae473d9f-76e9-476f-892f-2674ea963afc" providerId="ADAL" clId="{F16DA09F-2A63-4A39-BC17-94FF778BBDAD}" dt="2025-04-28T04:06:36.279" v="35" actId="20577"/>
          <ac:spMkLst>
            <pc:docMk/>
            <pc:sldMk cId="2326152191" sldId="508"/>
            <ac:spMk id="4" creationId="{BEAD606E-DF86-FCA7-3A1F-4522F5256A2C}"/>
          </ac:spMkLst>
        </pc:spChg>
      </pc:sldChg>
      <pc:sldChg chg="modSp mod">
        <pc:chgData name="Kerrie Shanahan" userId="ae473d9f-76e9-476f-892f-2674ea963afc" providerId="ADAL" clId="{F16DA09F-2A63-4A39-BC17-94FF778BBDAD}" dt="2025-04-28T04:08:58.862" v="369" actId="962"/>
        <pc:sldMkLst>
          <pc:docMk/>
          <pc:sldMk cId="3202392233" sldId="509"/>
        </pc:sldMkLst>
        <pc:spChg chg="mod">
          <ac:chgData name="Kerrie Shanahan" userId="ae473d9f-76e9-476f-892f-2674ea963afc" providerId="ADAL" clId="{F16DA09F-2A63-4A39-BC17-94FF778BBDAD}" dt="2025-04-28T04:06:01.013" v="9" actId="20577"/>
          <ac:spMkLst>
            <pc:docMk/>
            <pc:sldMk cId="3202392233" sldId="509"/>
            <ac:spMk id="3" creationId="{EC77E0C7-44AE-BC37-A713-13F24C24FB40}"/>
          </ac:spMkLst>
        </pc:spChg>
        <pc:grpChg chg="mod">
          <ac:chgData name="Kerrie Shanahan" userId="ae473d9f-76e9-476f-892f-2674ea963afc" providerId="ADAL" clId="{F16DA09F-2A63-4A39-BC17-94FF778BBDAD}" dt="2025-04-28T04:08:58.862" v="369" actId="962"/>
          <ac:grpSpMkLst>
            <pc:docMk/>
            <pc:sldMk cId="3202392233" sldId="509"/>
            <ac:grpSpMk id="2" creationId="{461EBF2C-E05C-D388-4D8C-7900660F019C}"/>
          </ac:grpSpMkLst>
        </pc:grpChg>
      </pc:sldChg>
      <pc:sldChg chg="modSp mod">
        <pc:chgData name="Kerrie Shanahan" userId="ae473d9f-76e9-476f-892f-2674ea963afc" providerId="ADAL" clId="{F16DA09F-2A63-4A39-BC17-94FF778BBDAD}" dt="2025-04-28T04:11:59.479" v="789" actId="13244"/>
        <pc:sldMkLst>
          <pc:docMk/>
          <pc:sldMk cId="4122669706" sldId="510"/>
        </pc:sldMkLst>
        <pc:spChg chg="mod">
          <ac:chgData name="Kerrie Shanahan" userId="ae473d9f-76e9-476f-892f-2674ea963afc" providerId="ADAL" clId="{F16DA09F-2A63-4A39-BC17-94FF778BBDAD}" dt="2025-04-28T04:06:14.600" v="17" actId="20577"/>
          <ac:spMkLst>
            <pc:docMk/>
            <pc:sldMk cId="4122669706" sldId="510"/>
            <ac:spMk id="2" creationId="{6B8EF950-5AAF-AF9B-A056-0829EAB82223}"/>
          </ac:spMkLst>
        </pc:spChg>
        <pc:picChg chg="mod">
          <ac:chgData name="Kerrie Shanahan" userId="ae473d9f-76e9-476f-892f-2674ea963afc" providerId="ADAL" clId="{F16DA09F-2A63-4A39-BC17-94FF778BBDAD}" dt="2025-04-28T04:08:38.864" v="315" actId="962"/>
          <ac:picMkLst>
            <pc:docMk/>
            <pc:sldMk cId="4122669706" sldId="510"/>
            <ac:picMk id="6" creationId="{619AD46B-21A4-EA6F-4041-FB6B0CDF7AB9}"/>
          </ac:picMkLst>
        </pc:picChg>
        <pc:picChg chg="mod ord">
          <ac:chgData name="Kerrie Shanahan" userId="ae473d9f-76e9-476f-892f-2674ea963afc" providerId="ADAL" clId="{F16DA09F-2A63-4A39-BC17-94FF778BBDAD}" dt="2025-04-28T04:11:59.479" v="789" actId="13244"/>
          <ac:picMkLst>
            <pc:docMk/>
            <pc:sldMk cId="4122669706" sldId="510"/>
            <ac:picMk id="7" creationId="{EB722FBA-4B57-EDBB-9C4F-E01CADD241E3}"/>
          </ac:picMkLst>
        </pc:picChg>
        <pc:picChg chg="mod">
          <ac:chgData name="Kerrie Shanahan" userId="ae473d9f-76e9-476f-892f-2674ea963afc" providerId="ADAL" clId="{F16DA09F-2A63-4A39-BC17-94FF778BBDAD}" dt="2025-04-28T04:09:14.563" v="389" actId="962"/>
          <ac:picMkLst>
            <pc:docMk/>
            <pc:sldMk cId="4122669706" sldId="510"/>
            <ac:picMk id="8" creationId="{34EA6F76-3134-9140-E1E7-6A9F074C0896}"/>
          </ac:picMkLst>
        </pc:picChg>
      </pc:sldChg>
      <pc:sldChg chg="modSp mod modNotesTx">
        <pc:chgData name="Kerrie Shanahan" userId="ae473d9f-76e9-476f-892f-2674ea963afc" providerId="ADAL" clId="{F16DA09F-2A63-4A39-BC17-94FF778BBDAD}" dt="2025-04-28T04:11:51.765" v="788"/>
        <pc:sldMkLst>
          <pc:docMk/>
          <pc:sldMk cId="409148390" sldId="514"/>
        </pc:sldMkLst>
        <pc:spChg chg="ord">
          <ac:chgData name="Kerrie Shanahan" userId="ae473d9f-76e9-476f-892f-2674ea963afc" providerId="ADAL" clId="{F16DA09F-2A63-4A39-BC17-94FF778BBDAD}" dt="2025-04-28T04:11:48.580" v="787"/>
          <ac:spMkLst>
            <pc:docMk/>
            <pc:sldMk cId="409148390" sldId="514"/>
            <ac:spMk id="11" creationId="{45440D78-4325-47F9-CB17-002B94839FAA}"/>
          </ac:spMkLst>
        </pc:spChg>
        <pc:spChg chg="ord">
          <ac:chgData name="Kerrie Shanahan" userId="ae473d9f-76e9-476f-892f-2674ea963afc" providerId="ADAL" clId="{F16DA09F-2A63-4A39-BC17-94FF778BBDAD}" dt="2025-04-28T04:11:51.765" v="788"/>
          <ac:spMkLst>
            <pc:docMk/>
            <pc:sldMk cId="409148390" sldId="514"/>
            <ac:spMk id="13" creationId="{FCF59437-B95B-6FE5-1FD6-DAC6CF15F21B}"/>
          </ac:spMkLst>
        </pc:spChg>
      </pc:sldChg>
      <pc:sldChg chg="modSp">
        <pc:chgData name="Kerrie Shanahan" userId="ae473d9f-76e9-476f-892f-2674ea963afc" providerId="ADAL" clId="{F16DA09F-2A63-4A39-BC17-94FF778BBDAD}" dt="2025-04-28T04:06:03.709" v="11" actId="20577"/>
        <pc:sldMkLst>
          <pc:docMk/>
          <pc:sldMk cId="1335887389" sldId="516"/>
        </pc:sldMkLst>
        <pc:spChg chg="mod">
          <ac:chgData name="Kerrie Shanahan" userId="ae473d9f-76e9-476f-892f-2674ea963afc" providerId="ADAL" clId="{F16DA09F-2A63-4A39-BC17-94FF778BBDAD}" dt="2025-04-28T04:06:03.709" v="11" actId="20577"/>
          <ac:spMkLst>
            <pc:docMk/>
            <pc:sldMk cId="1335887389" sldId="516"/>
            <ac:spMk id="2" creationId="{DCB5FF17-9682-A496-7A76-687111D431E0}"/>
          </ac:spMkLst>
        </pc:spChg>
      </pc:sldChg>
      <pc:sldChg chg="modSp">
        <pc:chgData name="Kerrie Shanahan" userId="ae473d9f-76e9-476f-892f-2674ea963afc" providerId="ADAL" clId="{F16DA09F-2A63-4A39-BC17-94FF778BBDAD}" dt="2025-04-28T04:06:31.698" v="32" actId="20577"/>
        <pc:sldMkLst>
          <pc:docMk/>
          <pc:sldMk cId="608565207" sldId="518"/>
        </pc:sldMkLst>
        <pc:spChg chg="mod">
          <ac:chgData name="Kerrie Shanahan" userId="ae473d9f-76e9-476f-892f-2674ea963afc" providerId="ADAL" clId="{F16DA09F-2A63-4A39-BC17-94FF778BBDAD}" dt="2025-04-28T04:06:31.698" v="32" actId="20577"/>
          <ac:spMkLst>
            <pc:docMk/>
            <pc:sldMk cId="608565207" sldId="518"/>
            <ac:spMk id="2" creationId="{DCB5FF17-9682-A496-7A76-687111D431E0}"/>
          </ac:spMkLst>
        </pc:spChg>
      </pc:sldChg>
      <pc:sldChg chg="modSp">
        <pc:chgData name="Kerrie Shanahan" userId="ae473d9f-76e9-476f-892f-2674ea963afc" providerId="ADAL" clId="{F16DA09F-2A63-4A39-BC17-94FF778BBDAD}" dt="2025-04-28T04:06:28.596" v="29" actId="20577"/>
        <pc:sldMkLst>
          <pc:docMk/>
          <pc:sldMk cId="2840172460" sldId="519"/>
        </pc:sldMkLst>
        <pc:spChg chg="mod">
          <ac:chgData name="Kerrie Shanahan" userId="ae473d9f-76e9-476f-892f-2674ea963afc" providerId="ADAL" clId="{F16DA09F-2A63-4A39-BC17-94FF778BBDAD}" dt="2025-04-28T04:06:28.596" v="29" actId="20577"/>
          <ac:spMkLst>
            <pc:docMk/>
            <pc:sldMk cId="2840172460" sldId="519"/>
            <ac:spMk id="3" creationId="{C6125CFC-0EDB-BA28-8404-FDAA7C843895}"/>
          </ac:spMkLst>
        </pc:spChg>
      </pc:sldChg>
      <pc:sldChg chg="addSp modSp">
        <pc:chgData name="Kerrie Shanahan" userId="ae473d9f-76e9-476f-892f-2674ea963afc" providerId="ADAL" clId="{F16DA09F-2A63-4A39-BC17-94FF778BBDAD}" dt="2025-04-28T04:06:17.915" v="19" actId="20577"/>
        <pc:sldMkLst>
          <pc:docMk/>
          <pc:sldMk cId="4283814399" sldId="520"/>
        </pc:sldMkLst>
        <pc:spChg chg="add mod">
          <ac:chgData name="Kerrie Shanahan" userId="ae473d9f-76e9-476f-892f-2674ea963afc" providerId="ADAL" clId="{F16DA09F-2A63-4A39-BC17-94FF778BBDAD}" dt="2025-04-15T04:36:11.436" v="1"/>
          <ac:spMkLst>
            <pc:docMk/>
            <pc:sldMk cId="4283814399" sldId="520"/>
            <ac:spMk id="2" creationId="{2CEC5B50-3980-F691-4D4C-657853CC96F4}"/>
          </ac:spMkLst>
        </pc:spChg>
        <pc:spChg chg="mod">
          <ac:chgData name="Kerrie Shanahan" userId="ae473d9f-76e9-476f-892f-2674ea963afc" providerId="ADAL" clId="{F16DA09F-2A63-4A39-BC17-94FF778BBDAD}" dt="2025-04-28T04:06:17.915" v="19" actId="20577"/>
          <ac:spMkLst>
            <pc:docMk/>
            <pc:sldMk cId="4283814399" sldId="520"/>
            <ac:spMk id="3" creationId="{EC77E0C7-44AE-BC37-A713-13F24C24FB40}"/>
          </ac:spMkLst>
        </pc:spChg>
      </pc:sldChg>
      <pc:sldChg chg="modSp mod">
        <pc:chgData name="Kerrie Shanahan" userId="ae473d9f-76e9-476f-892f-2674ea963afc" providerId="ADAL" clId="{F16DA09F-2A63-4A39-BC17-94FF778BBDAD}" dt="2025-04-28T04:09:26.913" v="433" actId="962"/>
        <pc:sldMkLst>
          <pc:docMk/>
          <pc:sldMk cId="1816382498" sldId="521"/>
        </pc:sldMkLst>
        <pc:spChg chg="mod">
          <ac:chgData name="Kerrie Shanahan" userId="ae473d9f-76e9-476f-892f-2674ea963afc" providerId="ADAL" clId="{F16DA09F-2A63-4A39-BC17-94FF778BBDAD}" dt="2025-04-28T04:06:21.378" v="21" actId="20577"/>
          <ac:spMkLst>
            <pc:docMk/>
            <pc:sldMk cId="1816382498" sldId="521"/>
            <ac:spMk id="2" creationId="{0D73675B-99CA-AC56-30B0-734F016B414F}"/>
          </ac:spMkLst>
        </pc:spChg>
        <pc:grpChg chg="mod">
          <ac:chgData name="Kerrie Shanahan" userId="ae473d9f-76e9-476f-892f-2674ea963afc" providerId="ADAL" clId="{F16DA09F-2A63-4A39-BC17-94FF778BBDAD}" dt="2025-04-28T04:09:26.913" v="433" actId="962"/>
          <ac:grpSpMkLst>
            <pc:docMk/>
            <pc:sldMk cId="1816382498" sldId="521"/>
            <ac:grpSpMk id="4" creationId="{544AB14C-F7A9-1A5B-AD4A-635A33D4FF5B}"/>
          </ac:grpSpMkLst>
        </pc:grpChg>
      </pc:sldChg>
    </pc:docChg>
  </pc:docChgLst>
  <pc:docChgLst>
    <pc:chgData name="Trish Wilson" userId="1a8d7cc3620296f7" providerId="LiveId" clId="{98B77EDC-B6A5-4E94-A47B-978A8DA78353}"/>
    <pc:docChg chg="undo custSel modSld">
      <pc:chgData name="Trish Wilson" userId="1a8d7cc3620296f7" providerId="LiveId" clId="{98B77EDC-B6A5-4E94-A47B-978A8DA78353}" dt="2025-04-09T23:51:44.388" v="259"/>
      <pc:docMkLst>
        <pc:docMk/>
      </pc:docMkLst>
      <pc:sldChg chg="modNotesTx">
        <pc:chgData name="Trish Wilson" userId="1a8d7cc3620296f7" providerId="LiveId" clId="{98B77EDC-B6A5-4E94-A47B-978A8DA78353}" dt="2025-04-09T23:23:44.151" v="3" actId="2711"/>
        <pc:sldMkLst>
          <pc:docMk/>
          <pc:sldMk cId="1821817766" sldId="455"/>
        </pc:sldMkLst>
      </pc:sldChg>
      <pc:sldChg chg="modNotesTx">
        <pc:chgData name="Trish Wilson" userId="1a8d7cc3620296f7" providerId="LiveId" clId="{98B77EDC-B6A5-4E94-A47B-978A8DA78353}" dt="2025-04-09T23:33:04.464" v="127" actId="114"/>
        <pc:sldMkLst>
          <pc:docMk/>
          <pc:sldMk cId="568666050" sldId="473"/>
        </pc:sldMkLst>
      </pc:sldChg>
      <pc:sldChg chg="modNotesTx">
        <pc:chgData name="Trish Wilson" userId="1a8d7cc3620296f7" providerId="LiveId" clId="{98B77EDC-B6A5-4E94-A47B-978A8DA78353}" dt="2025-04-09T23:35:46.906" v="137" actId="20577"/>
        <pc:sldMkLst>
          <pc:docMk/>
          <pc:sldMk cId="880313685" sldId="475"/>
        </pc:sldMkLst>
      </pc:sldChg>
      <pc:sldChg chg="modNotesTx">
        <pc:chgData name="Trish Wilson" userId="1a8d7cc3620296f7" providerId="LiveId" clId="{98B77EDC-B6A5-4E94-A47B-978A8DA78353}" dt="2025-04-09T23:36:26.213" v="144" actId="2711"/>
        <pc:sldMkLst>
          <pc:docMk/>
          <pc:sldMk cId="3581799720" sldId="476"/>
        </pc:sldMkLst>
      </pc:sldChg>
      <pc:sldChg chg="modNotesTx">
        <pc:chgData name="Trish Wilson" userId="1a8d7cc3620296f7" providerId="LiveId" clId="{98B77EDC-B6A5-4E94-A47B-978A8DA78353}" dt="2025-04-09T23:36:46.674" v="147" actId="20577"/>
        <pc:sldMkLst>
          <pc:docMk/>
          <pc:sldMk cId="133161496" sldId="477"/>
        </pc:sldMkLst>
      </pc:sldChg>
      <pc:sldChg chg="modNotesTx">
        <pc:chgData name="Trish Wilson" userId="1a8d7cc3620296f7" providerId="LiveId" clId="{98B77EDC-B6A5-4E94-A47B-978A8DA78353}" dt="2025-04-09T23:37:09.402" v="151" actId="20577"/>
        <pc:sldMkLst>
          <pc:docMk/>
          <pc:sldMk cId="3342199426" sldId="478"/>
        </pc:sldMkLst>
      </pc:sldChg>
      <pc:sldChg chg="modNotesTx">
        <pc:chgData name="Trish Wilson" userId="1a8d7cc3620296f7" providerId="LiveId" clId="{98B77EDC-B6A5-4E94-A47B-978A8DA78353}" dt="2025-04-09T23:37:28.170" v="155" actId="20577"/>
        <pc:sldMkLst>
          <pc:docMk/>
          <pc:sldMk cId="1061470866" sldId="479"/>
        </pc:sldMkLst>
      </pc:sldChg>
      <pc:sldChg chg="modNotesTx">
        <pc:chgData name="Trish Wilson" userId="1a8d7cc3620296f7" providerId="LiveId" clId="{98B77EDC-B6A5-4E94-A47B-978A8DA78353}" dt="2025-04-09T23:38:03.506" v="160" actId="20577"/>
        <pc:sldMkLst>
          <pc:docMk/>
          <pc:sldMk cId="3426776120" sldId="480"/>
        </pc:sldMkLst>
      </pc:sldChg>
      <pc:sldChg chg="modNotesTx">
        <pc:chgData name="Trish Wilson" userId="1a8d7cc3620296f7" providerId="LiveId" clId="{98B77EDC-B6A5-4E94-A47B-978A8DA78353}" dt="2025-04-09T23:38:30.416" v="166" actId="20577"/>
        <pc:sldMkLst>
          <pc:docMk/>
          <pc:sldMk cId="2954135154" sldId="481"/>
        </pc:sldMkLst>
      </pc:sldChg>
      <pc:sldChg chg="modNotesTx">
        <pc:chgData name="Trish Wilson" userId="1a8d7cc3620296f7" providerId="LiveId" clId="{98B77EDC-B6A5-4E94-A47B-978A8DA78353}" dt="2025-04-09T23:39:07.896" v="173" actId="20577"/>
        <pc:sldMkLst>
          <pc:docMk/>
          <pc:sldMk cId="1998018280" sldId="482"/>
        </pc:sldMkLst>
      </pc:sldChg>
      <pc:sldChg chg="modNotesTx">
        <pc:chgData name="Trish Wilson" userId="1a8d7cc3620296f7" providerId="LiveId" clId="{98B77EDC-B6A5-4E94-A47B-978A8DA78353}" dt="2025-04-09T23:39:57.817" v="184" actId="20577"/>
        <pc:sldMkLst>
          <pc:docMk/>
          <pc:sldMk cId="3587135087" sldId="483"/>
        </pc:sldMkLst>
      </pc:sldChg>
      <pc:sldChg chg="modNotesTx">
        <pc:chgData name="Trish Wilson" userId="1a8d7cc3620296f7" providerId="LiveId" clId="{98B77EDC-B6A5-4E94-A47B-978A8DA78353}" dt="2025-04-09T23:40:35.273" v="192" actId="20577"/>
        <pc:sldMkLst>
          <pc:docMk/>
          <pc:sldMk cId="1827811589" sldId="484"/>
        </pc:sldMkLst>
      </pc:sldChg>
      <pc:sldChg chg="modNotesTx">
        <pc:chgData name="Trish Wilson" userId="1a8d7cc3620296f7" providerId="LiveId" clId="{98B77EDC-B6A5-4E94-A47B-978A8DA78353}" dt="2025-04-09T23:41:17.874" v="204" actId="20577"/>
        <pc:sldMkLst>
          <pc:docMk/>
          <pc:sldMk cId="3377584655" sldId="485"/>
        </pc:sldMkLst>
      </pc:sldChg>
      <pc:sldChg chg="modNotesTx">
        <pc:chgData name="Trish Wilson" userId="1a8d7cc3620296f7" providerId="LiveId" clId="{98B77EDC-B6A5-4E94-A47B-978A8DA78353}" dt="2025-04-09T23:46:13.066" v="241" actId="113"/>
        <pc:sldMkLst>
          <pc:docMk/>
          <pc:sldMk cId="4078040901" sldId="488"/>
        </pc:sldMkLst>
      </pc:sldChg>
      <pc:sldChg chg="modNotesTx">
        <pc:chgData name="Trish Wilson" userId="1a8d7cc3620296f7" providerId="LiveId" clId="{98B77EDC-B6A5-4E94-A47B-978A8DA78353}" dt="2025-04-09T23:46:54.971" v="245" actId="113"/>
        <pc:sldMkLst>
          <pc:docMk/>
          <pc:sldMk cId="1278329242" sldId="489"/>
        </pc:sldMkLst>
      </pc:sldChg>
      <pc:sldChg chg="modNotesTx">
        <pc:chgData name="Trish Wilson" userId="1a8d7cc3620296f7" providerId="LiveId" clId="{98B77EDC-B6A5-4E94-A47B-978A8DA78353}" dt="2025-04-09T23:47:25.799" v="246" actId="2711"/>
        <pc:sldMkLst>
          <pc:docMk/>
          <pc:sldMk cId="508572399" sldId="490"/>
        </pc:sldMkLst>
      </pc:sldChg>
      <pc:sldChg chg="modNotesTx">
        <pc:chgData name="Trish Wilson" userId="1a8d7cc3620296f7" providerId="LiveId" clId="{98B77EDC-B6A5-4E94-A47B-978A8DA78353}" dt="2025-04-09T23:50:25.035" v="251" actId="20577"/>
        <pc:sldMkLst>
          <pc:docMk/>
          <pc:sldMk cId="1157311959" sldId="491"/>
        </pc:sldMkLst>
      </pc:sldChg>
      <pc:sldChg chg="modNotesTx">
        <pc:chgData name="Trish Wilson" userId="1a8d7cc3620296f7" providerId="LiveId" clId="{98B77EDC-B6A5-4E94-A47B-978A8DA78353}" dt="2025-04-09T23:50:58.161" v="256" actId="20577"/>
        <pc:sldMkLst>
          <pc:docMk/>
          <pc:sldMk cId="258130066" sldId="492"/>
        </pc:sldMkLst>
      </pc:sldChg>
      <pc:sldChg chg="modNotesTx">
        <pc:chgData name="Trish Wilson" userId="1a8d7cc3620296f7" providerId="LiveId" clId="{98B77EDC-B6A5-4E94-A47B-978A8DA78353}" dt="2025-04-09T23:51:44.388" v="259"/>
        <pc:sldMkLst>
          <pc:docMk/>
          <pc:sldMk cId="2389358011" sldId="493"/>
        </pc:sldMkLst>
      </pc:sldChg>
      <pc:sldChg chg="modSp mod modNotesTx">
        <pc:chgData name="Trish Wilson" userId="1a8d7cc3620296f7" providerId="LiveId" clId="{98B77EDC-B6A5-4E94-A47B-978A8DA78353}" dt="2025-04-09T23:30:44.339" v="114" actId="20577"/>
        <pc:sldMkLst>
          <pc:docMk/>
          <pc:sldMk cId="1759574190" sldId="498"/>
        </pc:sldMkLst>
        <pc:spChg chg="mod">
          <ac:chgData name="Trish Wilson" userId="1a8d7cc3620296f7" providerId="LiveId" clId="{98B77EDC-B6A5-4E94-A47B-978A8DA78353}" dt="2025-04-09T23:29:43.537" v="88" actId="20577"/>
          <ac:spMkLst>
            <pc:docMk/>
            <pc:sldMk cId="1759574190" sldId="498"/>
            <ac:spMk id="13" creationId="{743F8C68-216C-E1B2-6E53-725B78040A57}"/>
          </ac:spMkLst>
        </pc:spChg>
      </pc:sldChg>
      <pc:sldChg chg="modNotesTx">
        <pc:chgData name="Trish Wilson" userId="1a8d7cc3620296f7" providerId="LiveId" clId="{98B77EDC-B6A5-4E94-A47B-978A8DA78353}" dt="2025-04-09T23:31:49.210" v="124" actId="20577"/>
        <pc:sldMkLst>
          <pc:docMk/>
          <pc:sldMk cId="763200659" sldId="500"/>
        </pc:sldMkLst>
      </pc:sldChg>
      <pc:sldChg chg="modNotesTx">
        <pc:chgData name="Trish Wilson" userId="1a8d7cc3620296f7" providerId="LiveId" clId="{98B77EDC-B6A5-4E94-A47B-978A8DA78353}" dt="2025-04-09T23:33:43.630" v="130" actId="113"/>
        <pc:sldMkLst>
          <pc:docMk/>
          <pc:sldMk cId="1289959898" sldId="502"/>
        </pc:sldMkLst>
      </pc:sldChg>
      <pc:sldChg chg="modNotesTx">
        <pc:chgData name="Trish Wilson" userId="1a8d7cc3620296f7" providerId="LiveId" clId="{98B77EDC-B6A5-4E94-A47B-978A8DA78353}" dt="2025-04-09T23:28:38.314" v="85" actId="20577"/>
        <pc:sldMkLst>
          <pc:docMk/>
          <pc:sldMk cId="868473419" sldId="506"/>
        </pc:sldMkLst>
      </pc:sldChg>
      <pc:sldChg chg="modNotesTx">
        <pc:chgData name="Trish Wilson" userId="1a8d7cc3620296f7" providerId="LiveId" clId="{98B77EDC-B6A5-4E94-A47B-978A8DA78353}" dt="2025-04-09T23:25:04.554" v="20" actId="20577"/>
        <pc:sldMkLst>
          <pc:docMk/>
          <pc:sldMk cId="4165219520" sldId="507"/>
        </pc:sldMkLst>
      </pc:sldChg>
      <pc:sldChg chg="modNotesTx">
        <pc:chgData name="Trish Wilson" userId="1a8d7cc3620296f7" providerId="LiveId" clId="{98B77EDC-B6A5-4E94-A47B-978A8DA78353}" dt="2025-04-09T23:23:48.919" v="4" actId="2711"/>
        <pc:sldMkLst>
          <pc:docMk/>
          <pc:sldMk cId="3202392233" sldId="509"/>
        </pc:sldMkLst>
      </pc:sldChg>
      <pc:sldChg chg="modNotesTx">
        <pc:chgData name="Trish Wilson" userId="1a8d7cc3620296f7" providerId="LiveId" clId="{98B77EDC-B6A5-4E94-A47B-978A8DA78353}" dt="2025-04-09T23:25:17.220" v="22" actId="113"/>
        <pc:sldMkLst>
          <pc:docMk/>
          <pc:sldMk cId="4122669706" sldId="510"/>
        </pc:sldMkLst>
      </pc:sldChg>
      <pc:sldChg chg="modSp mod modNotesTx">
        <pc:chgData name="Trish Wilson" userId="1a8d7cc3620296f7" providerId="LiveId" clId="{98B77EDC-B6A5-4E94-A47B-978A8DA78353}" dt="2025-04-09T23:22:54.570" v="2"/>
        <pc:sldMkLst>
          <pc:docMk/>
          <pc:sldMk cId="409148390" sldId="514"/>
        </pc:sldMkLst>
        <pc:spChg chg="mod">
          <ac:chgData name="Trish Wilson" userId="1a8d7cc3620296f7" providerId="LiveId" clId="{98B77EDC-B6A5-4E94-A47B-978A8DA78353}" dt="2025-04-09T23:19:33.899" v="0" actId="20577"/>
          <ac:spMkLst>
            <pc:docMk/>
            <pc:sldMk cId="409148390" sldId="514"/>
            <ac:spMk id="8" creationId="{2215DA30-D37D-29E6-731E-E8FDAB2E58B2}"/>
          </ac:spMkLst>
        </pc:spChg>
      </pc:sldChg>
      <pc:sldChg chg="modNotesTx">
        <pc:chgData name="Trish Wilson" userId="1a8d7cc3620296f7" providerId="LiveId" clId="{98B77EDC-B6A5-4E94-A47B-978A8DA78353}" dt="2025-04-09T23:24:17.745" v="5" actId="2711"/>
        <pc:sldMkLst>
          <pc:docMk/>
          <pc:sldMk cId="1335887389" sldId="516"/>
        </pc:sldMkLst>
      </pc:sldChg>
      <pc:sldChg chg="modNotesTx">
        <pc:chgData name="Trish Wilson" userId="1a8d7cc3620296f7" providerId="LiveId" clId="{98B77EDC-B6A5-4E94-A47B-978A8DA78353}" dt="2025-04-09T23:29:10.107" v="86" actId="20577"/>
        <pc:sldMkLst>
          <pc:docMk/>
          <pc:sldMk cId="608565207" sldId="518"/>
        </pc:sldMkLst>
      </pc:sldChg>
      <pc:sldChg chg="modNotesTx">
        <pc:chgData name="Trish Wilson" userId="1a8d7cc3620296f7" providerId="LiveId" clId="{98B77EDC-B6A5-4E94-A47B-978A8DA78353}" dt="2025-04-09T23:42:26.496" v="206" actId="12"/>
        <pc:sldMkLst>
          <pc:docMk/>
          <pc:sldMk cId="2840172460" sldId="519"/>
        </pc:sldMkLst>
      </pc:sldChg>
      <pc:sldChg chg="modSp mod modNotesTx">
        <pc:chgData name="Trish Wilson" userId="1a8d7cc3620296f7" providerId="LiveId" clId="{98B77EDC-B6A5-4E94-A47B-978A8DA78353}" dt="2025-04-09T23:26:34.878" v="60" actId="20577"/>
        <pc:sldMkLst>
          <pc:docMk/>
          <pc:sldMk cId="4283814399" sldId="520"/>
        </pc:sldMkLst>
        <pc:spChg chg="mod">
          <ac:chgData name="Trish Wilson" userId="1a8d7cc3620296f7" providerId="LiveId" clId="{98B77EDC-B6A5-4E94-A47B-978A8DA78353}" dt="2025-04-09T23:25:34.570" v="26" actId="20577"/>
          <ac:spMkLst>
            <pc:docMk/>
            <pc:sldMk cId="4283814399" sldId="520"/>
            <ac:spMk id="11" creationId="{1A6A8C82-1DD0-56E6-384E-4EE6103AC9E0}"/>
          </ac:spMkLst>
        </pc:spChg>
      </pc:sldChg>
      <pc:sldChg chg="modNotesTx">
        <pc:chgData name="Trish Wilson" userId="1a8d7cc3620296f7" providerId="LiveId" clId="{98B77EDC-B6A5-4E94-A47B-978A8DA78353}" dt="2025-04-09T23:27:36.209" v="67" actId="113"/>
        <pc:sldMkLst>
          <pc:docMk/>
          <pc:sldMk cId="1816382498" sldId="521"/>
        </pc:sldMkLst>
      </pc:sldChg>
      <pc:sldChg chg="modNotesTx">
        <pc:chgData name="Trish Wilson" userId="1a8d7cc3620296f7" providerId="LiveId" clId="{98B77EDC-B6A5-4E94-A47B-978A8DA78353}" dt="2025-04-09T23:26:50.901" v="61" actId="113"/>
        <pc:sldMkLst>
          <pc:docMk/>
          <pc:sldMk cId="3306889709" sldId="522"/>
        </pc:sldMkLst>
      </pc:sldChg>
      <pc:sldChg chg="modNotesTx">
        <pc:chgData name="Trish Wilson" userId="1a8d7cc3620296f7" providerId="LiveId" clId="{98B77EDC-B6A5-4E94-A47B-978A8DA78353}" dt="2025-04-09T23:44:34.667" v="227" actId="20577"/>
        <pc:sldMkLst>
          <pc:docMk/>
          <pc:sldMk cId="3641589594" sldId="523"/>
        </pc:sldMkLst>
      </pc:sldChg>
      <pc:sldChg chg="modNotesTx">
        <pc:chgData name="Trish Wilson" userId="1a8d7cc3620296f7" providerId="LiveId" clId="{98B77EDC-B6A5-4E94-A47B-978A8DA78353}" dt="2025-04-09T23:45:28.883" v="235" actId="20577"/>
        <pc:sldMkLst>
          <pc:docMk/>
          <pc:sldMk cId="3881705208" sldId="524"/>
        </pc:sldMkLst>
      </pc:sldChg>
    </pc:docChg>
  </pc:docChgLst>
  <pc:docChgLst>
    <pc:chgData name="Liz Heynes" userId="e5ff50d5-f39a-42f6-9e9f-e790bcc8c38d" providerId="ADAL" clId="{5BFD7C89-C7E3-4900-88BA-1C72895B4311}"/>
    <pc:docChg chg="custSel modSld">
      <pc:chgData name="Liz Heynes" userId="e5ff50d5-f39a-42f6-9e9f-e790bcc8c38d" providerId="ADAL" clId="{5BFD7C89-C7E3-4900-88BA-1C72895B4311}" dt="2025-04-18T07:47:55.251" v="82" actId="20577"/>
      <pc:docMkLst>
        <pc:docMk/>
      </pc:docMkLst>
      <pc:sldChg chg="modNotesTx">
        <pc:chgData name="Liz Heynes" userId="e5ff50d5-f39a-42f6-9e9f-e790bcc8c38d" providerId="ADAL" clId="{5BFD7C89-C7E3-4900-88BA-1C72895B4311}" dt="2025-04-18T07:40:03.405" v="6" actId="20577"/>
        <pc:sldMkLst>
          <pc:docMk/>
          <pc:sldMk cId="1821817766" sldId="455"/>
        </pc:sldMkLst>
      </pc:sldChg>
      <pc:sldChg chg="modNotesTx">
        <pc:chgData name="Liz Heynes" userId="e5ff50d5-f39a-42f6-9e9f-e790bcc8c38d" providerId="ADAL" clId="{5BFD7C89-C7E3-4900-88BA-1C72895B4311}" dt="2025-04-18T07:42:56.898" v="36" actId="20577"/>
        <pc:sldMkLst>
          <pc:docMk/>
          <pc:sldMk cId="568666050" sldId="473"/>
        </pc:sldMkLst>
      </pc:sldChg>
      <pc:sldChg chg="modNotesTx">
        <pc:chgData name="Liz Heynes" userId="e5ff50d5-f39a-42f6-9e9f-e790bcc8c38d" providerId="ADAL" clId="{5BFD7C89-C7E3-4900-88BA-1C72895B4311}" dt="2025-04-18T07:43:25.964" v="39" actId="20577"/>
        <pc:sldMkLst>
          <pc:docMk/>
          <pc:sldMk cId="3581799720" sldId="476"/>
        </pc:sldMkLst>
      </pc:sldChg>
      <pc:sldChg chg="modNotesTx">
        <pc:chgData name="Liz Heynes" userId="e5ff50d5-f39a-42f6-9e9f-e790bcc8c38d" providerId="ADAL" clId="{5BFD7C89-C7E3-4900-88BA-1C72895B4311}" dt="2025-04-18T07:43:34.065" v="41" actId="20577"/>
        <pc:sldMkLst>
          <pc:docMk/>
          <pc:sldMk cId="133161496" sldId="477"/>
        </pc:sldMkLst>
      </pc:sldChg>
      <pc:sldChg chg="modNotesTx">
        <pc:chgData name="Liz Heynes" userId="e5ff50d5-f39a-42f6-9e9f-e790bcc8c38d" providerId="ADAL" clId="{5BFD7C89-C7E3-4900-88BA-1C72895B4311}" dt="2025-04-18T07:43:39.858" v="43" actId="5793"/>
        <pc:sldMkLst>
          <pc:docMk/>
          <pc:sldMk cId="3342199426" sldId="478"/>
        </pc:sldMkLst>
      </pc:sldChg>
      <pc:sldChg chg="modNotesTx">
        <pc:chgData name="Liz Heynes" userId="e5ff50d5-f39a-42f6-9e9f-e790bcc8c38d" providerId="ADAL" clId="{5BFD7C89-C7E3-4900-88BA-1C72895B4311}" dt="2025-04-18T07:43:46.684" v="46" actId="20577"/>
        <pc:sldMkLst>
          <pc:docMk/>
          <pc:sldMk cId="1061470866" sldId="479"/>
        </pc:sldMkLst>
      </pc:sldChg>
      <pc:sldChg chg="modNotesTx">
        <pc:chgData name="Liz Heynes" userId="e5ff50d5-f39a-42f6-9e9f-e790bcc8c38d" providerId="ADAL" clId="{5BFD7C89-C7E3-4900-88BA-1C72895B4311}" dt="2025-04-18T07:44:18.249" v="48" actId="20577"/>
        <pc:sldMkLst>
          <pc:docMk/>
          <pc:sldMk cId="3587135087" sldId="483"/>
        </pc:sldMkLst>
      </pc:sldChg>
      <pc:sldChg chg="modNotesTx">
        <pc:chgData name="Liz Heynes" userId="e5ff50d5-f39a-42f6-9e9f-e790bcc8c38d" providerId="ADAL" clId="{5BFD7C89-C7E3-4900-88BA-1C72895B4311}" dt="2025-04-18T07:44:27.714" v="50" actId="20577"/>
        <pc:sldMkLst>
          <pc:docMk/>
          <pc:sldMk cId="1827811589" sldId="484"/>
        </pc:sldMkLst>
      </pc:sldChg>
      <pc:sldChg chg="modSp mod">
        <pc:chgData name="Liz Heynes" userId="e5ff50d5-f39a-42f6-9e9f-e790bcc8c38d" providerId="ADAL" clId="{5BFD7C89-C7E3-4900-88BA-1C72895B4311}" dt="2025-04-18T07:45:44.977" v="74" actId="14100"/>
        <pc:sldMkLst>
          <pc:docMk/>
          <pc:sldMk cId="4078040901" sldId="488"/>
        </pc:sldMkLst>
        <pc:spChg chg="mod">
          <ac:chgData name="Liz Heynes" userId="e5ff50d5-f39a-42f6-9e9f-e790bcc8c38d" providerId="ADAL" clId="{5BFD7C89-C7E3-4900-88BA-1C72895B4311}" dt="2025-04-18T07:45:44.977" v="74" actId="14100"/>
          <ac:spMkLst>
            <pc:docMk/>
            <pc:sldMk cId="4078040901" sldId="488"/>
            <ac:spMk id="4" creationId="{AB63AF8E-258A-39A5-4583-4A2AF64B5507}"/>
          </ac:spMkLst>
        </pc:spChg>
      </pc:sldChg>
      <pc:sldChg chg="modNotesTx">
        <pc:chgData name="Liz Heynes" userId="e5ff50d5-f39a-42f6-9e9f-e790bcc8c38d" providerId="ADAL" clId="{5BFD7C89-C7E3-4900-88BA-1C72895B4311}" dt="2025-04-18T07:46:06.420" v="77" actId="20577"/>
        <pc:sldMkLst>
          <pc:docMk/>
          <pc:sldMk cId="1278329242" sldId="489"/>
        </pc:sldMkLst>
      </pc:sldChg>
      <pc:sldChg chg="modNotesTx">
        <pc:chgData name="Liz Heynes" userId="e5ff50d5-f39a-42f6-9e9f-e790bcc8c38d" providerId="ADAL" clId="{5BFD7C89-C7E3-4900-88BA-1C72895B4311}" dt="2025-04-18T07:46:26.620" v="79" actId="20577"/>
        <pc:sldMkLst>
          <pc:docMk/>
          <pc:sldMk cId="1157311959" sldId="491"/>
        </pc:sldMkLst>
      </pc:sldChg>
      <pc:sldChg chg="modNotesTx">
        <pc:chgData name="Liz Heynes" userId="e5ff50d5-f39a-42f6-9e9f-e790bcc8c38d" providerId="ADAL" clId="{5BFD7C89-C7E3-4900-88BA-1C72895B4311}" dt="2025-04-18T07:47:55.251" v="82" actId="20577"/>
        <pc:sldMkLst>
          <pc:docMk/>
          <pc:sldMk cId="258130066" sldId="492"/>
        </pc:sldMkLst>
      </pc:sldChg>
      <pc:sldChg chg="modSp mod">
        <pc:chgData name="Liz Heynes" userId="e5ff50d5-f39a-42f6-9e9f-e790bcc8c38d" providerId="ADAL" clId="{5BFD7C89-C7E3-4900-88BA-1C72895B4311}" dt="2025-04-18T07:41:30.449" v="20" actId="1076"/>
        <pc:sldMkLst>
          <pc:docMk/>
          <pc:sldMk cId="868473419" sldId="506"/>
        </pc:sldMkLst>
        <pc:spChg chg="mod">
          <ac:chgData name="Liz Heynes" userId="e5ff50d5-f39a-42f6-9e9f-e790bcc8c38d" providerId="ADAL" clId="{5BFD7C89-C7E3-4900-88BA-1C72895B4311}" dt="2025-04-18T07:41:30.449" v="20" actId="1076"/>
          <ac:spMkLst>
            <pc:docMk/>
            <pc:sldMk cId="868473419" sldId="506"/>
            <ac:spMk id="9" creationId="{67C2A57C-C3CB-6FD0-0FE9-BE242E7D3747}"/>
          </ac:spMkLst>
        </pc:spChg>
      </pc:sldChg>
      <pc:sldChg chg="modNotesTx">
        <pc:chgData name="Liz Heynes" userId="e5ff50d5-f39a-42f6-9e9f-e790bcc8c38d" providerId="ADAL" clId="{5BFD7C89-C7E3-4900-88BA-1C72895B4311}" dt="2025-04-18T07:40:37.277" v="9" actId="20577"/>
        <pc:sldMkLst>
          <pc:docMk/>
          <pc:sldMk cId="4165219520" sldId="507"/>
        </pc:sldMkLst>
      </pc:sldChg>
      <pc:sldChg chg="modNotesTx">
        <pc:chgData name="Liz Heynes" userId="e5ff50d5-f39a-42f6-9e9f-e790bcc8c38d" providerId="ADAL" clId="{5BFD7C89-C7E3-4900-88BA-1C72895B4311}" dt="2025-04-18T07:40:51.459" v="15" actId="20577"/>
        <pc:sldMkLst>
          <pc:docMk/>
          <pc:sldMk cId="4122669706" sldId="510"/>
        </pc:sldMkLst>
      </pc:sldChg>
      <pc:sldChg chg="modNotesTx">
        <pc:chgData name="Liz Heynes" userId="e5ff50d5-f39a-42f6-9e9f-e790bcc8c38d" providerId="ADAL" clId="{5BFD7C89-C7E3-4900-88BA-1C72895B4311}" dt="2025-04-18T07:39:46.485" v="2" actId="20577"/>
        <pc:sldMkLst>
          <pc:docMk/>
          <pc:sldMk cId="409148390" sldId="514"/>
        </pc:sldMkLst>
      </pc:sldChg>
      <pc:sldChg chg="modNotesTx">
        <pc:chgData name="Liz Heynes" userId="e5ff50d5-f39a-42f6-9e9f-e790bcc8c38d" providerId="ADAL" clId="{5BFD7C89-C7E3-4900-88BA-1C72895B4311}" dt="2025-04-18T07:42:31.395" v="30" actId="20577"/>
        <pc:sldMkLst>
          <pc:docMk/>
          <pc:sldMk cId="608565207" sldId="518"/>
        </pc:sldMkLst>
      </pc:sldChg>
      <pc:sldChg chg="modSp mod modNotesTx">
        <pc:chgData name="Liz Heynes" userId="e5ff50d5-f39a-42f6-9e9f-e790bcc8c38d" providerId="ADAL" clId="{5BFD7C89-C7E3-4900-88BA-1C72895B4311}" dt="2025-04-18T07:42:14.937" v="28" actId="20577"/>
        <pc:sldMkLst>
          <pc:docMk/>
          <pc:sldMk cId="2840172460" sldId="519"/>
        </pc:sldMkLst>
        <pc:spChg chg="mod">
          <ac:chgData name="Liz Heynes" userId="e5ff50d5-f39a-42f6-9e9f-e790bcc8c38d" providerId="ADAL" clId="{5BFD7C89-C7E3-4900-88BA-1C72895B4311}" dt="2025-04-18T07:41:52.466" v="23" actId="14100"/>
          <ac:spMkLst>
            <pc:docMk/>
            <pc:sldMk cId="2840172460" sldId="519"/>
            <ac:spMk id="2" creationId="{0F5C4F91-97A8-F760-0C27-9F60BEA61E22}"/>
          </ac:spMkLst>
        </pc:spChg>
      </pc:sldChg>
      <pc:sldChg chg="modNotesTx">
        <pc:chgData name="Liz Heynes" userId="e5ff50d5-f39a-42f6-9e9f-e790bcc8c38d" providerId="ADAL" clId="{5BFD7C89-C7E3-4900-88BA-1C72895B4311}" dt="2025-04-18T07:41:00.397" v="18" actId="20577"/>
        <pc:sldMkLst>
          <pc:docMk/>
          <pc:sldMk cId="4283814399" sldId="520"/>
        </pc:sldMkLst>
      </pc:sldChg>
      <pc:sldChg chg="modSp mod">
        <pc:chgData name="Liz Heynes" userId="e5ff50d5-f39a-42f6-9e9f-e790bcc8c38d" providerId="ADAL" clId="{5BFD7C89-C7E3-4900-88BA-1C72895B4311}" dt="2025-04-18T07:44:55.562" v="53" actId="14100"/>
        <pc:sldMkLst>
          <pc:docMk/>
          <pc:sldMk cId="3641589594" sldId="523"/>
        </pc:sldMkLst>
        <pc:spChg chg="mod">
          <ac:chgData name="Liz Heynes" userId="e5ff50d5-f39a-42f6-9e9f-e790bcc8c38d" providerId="ADAL" clId="{5BFD7C89-C7E3-4900-88BA-1C72895B4311}" dt="2025-04-18T07:44:55.562" v="53" actId="14100"/>
          <ac:spMkLst>
            <pc:docMk/>
            <pc:sldMk cId="3641589594" sldId="523"/>
            <ac:spMk id="3" creationId="{D51D4980-63A9-DF8E-287A-8A92AB75367D}"/>
          </ac:spMkLst>
        </pc:spChg>
      </pc:sldChg>
      <pc:sldChg chg="addSp delSp modSp mod modNotesTx">
        <pc:chgData name="Liz Heynes" userId="e5ff50d5-f39a-42f6-9e9f-e790bcc8c38d" providerId="ADAL" clId="{5BFD7C89-C7E3-4900-88BA-1C72895B4311}" dt="2025-04-18T07:45:35.057" v="72" actId="5793"/>
        <pc:sldMkLst>
          <pc:docMk/>
          <pc:sldMk cId="3881705208" sldId="524"/>
        </pc:sldMkLst>
        <pc:spChg chg="add mod">
          <ac:chgData name="Liz Heynes" userId="e5ff50d5-f39a-42f6-9e9f-e790bcc8c38d" providerId="ADAL" clId="{5BFD7C89-C7E3-4900-88BA-1C72895B4311}" dt="2025-04-18T07:45:03.051" v="55"/>
          <ac:spMkLst>
            <pc:docMk/>
            <pc:sldMk cId="3881705208" sldId="524"/>
            <ac:spMk id="4" creationId="{F287FF0B-B542-B462-8868-2834D1849DB7}"/>
          </ac:spMkLst>
        </pc:spChg>
      </pc:sldChg>
    </pc:docChg>
  </pc:docChgLst>
  <pc:docChgLst>
    <pc:chgData name="Liz Heynes" userId="e5ff50d5-f39a-42f6-9e9f-e790bcc8c38d" providerId="ADAL" clId="{34F75B5B-9186-4AD2-B380-067FE3216D4D}"/>
    <pc:docChg chg="modSld">
      <pc:chgData name="Liz Heynes" userId="e5ff50d5-f39a-42f6-9e9f-e790bcc8c38d" providerId="ADAL" clId="{34F75B5B-9186-4AD2-B380-067FE3216D4D}" dt="2025-05-07T06:37:00.600" v="7" actId="20577"/>
      <pc:docMkLst>
        <pc:docMk/>
      </pc:docMkLst>
      <pc:sldChg chg="modNotesTx">
        <pc:chgData name="Liz Heynes" userId="e5ff50d5-f39a-42f6-9e9f-e790bcc8c38d" providerId="ADAL" clId="{34F75B5B-9186-4AD2-B380-067FE3216D4D}" dt="2025-05-07T06:37:00.600" v="7" actId="20577"/>
        <pc:sldMkLst>
          <pc:docMk/>
          <pc:sldMk cId="2389358011" sldId="49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7/05/2025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3-25T02:21:30.803"/>
    </inkml:context>
    <inkml:brush xml:id="br0">
      <inkml:brushProperty name="width" value="0.1" units="cm"/>
      <inkml:brushProperty name="height" value="0.1" units="cm"/>
    </inkml:brush>
  </inkml:definitions>
  <inkml:trace contextRef="#ctx0" brushRef="#br0">11496 9393 16383 0 0,'0'0'0'0'0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3-25T02:21:30.804"/>
    </inkml:context>
    <inkml:brush xml:id="br0">
      <inkml:brushProperty name="width" value="0.1" units="cm"/>
      <inkml:brushProperty name="height" value="0.1" units="cm"/>
    </inkml:brush>
  </inkml:definitions>
  <inkml:trace contextRef="#ctx0" brushRef="#br0">14909 9327 16383 0 0,'14'0'0'0'0,"4"0"0"0"0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7/05/2025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a:defRPr/>
            </a:pPr>
            <a:r>
              <a:rPr lang="en-AU" sz="1200" dirty="0">
                <a:latin typeface="+mn-lt"/>
              </a:rPr>
              <a:t>Review of previously learnt content (slides 2 to 13) takes approximately 15 minutes. </a:t>
            </a:r>
            <a:endParaRPr lang="en-AU" sz="1200" dirty="0">
              <a:latin typeface="+mn-lt"/>
              <a:cs typeface="Calibri"/>
            </a:endParaRPr>
          </a:p>
          <a:p>
            <a:pPr>
              <a:defRPr/>
            </a:pPr>
            <a:endParaRPr lang="en-AU" sz="1200" dirty="0">
              <a:latin typeface="+mn-lt"/>
            </a:endParaRPr>
          </a:p>
          <a:p>
            <a:pPr>
              <a:defRPr/>
            </a:pPr>
            <a:r>
              <a:rPr lang="en-AU" sz="1200"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u_e</a:t>
            </a:r>
            <a:r>
              <a:rPr lang="en-AU" sz="1200" dirty="0">
                <a:latin typeface="+mn-lt"/>
              </a:rPr>
              <a:t> says </a:t>
            </a:r>
            <a:r>
              <a:rPr lang="en-AU" sz="1200" i="0" dirty="0">
                <a:latin typeface="+mn-lt"/>
              </a:rPr>
              <a:t>/</a:t>
            </a:r>
            <a:r>
              <a:rPr lang="en-AU" sz="1200" i="0" dirty="0">
                <a:latin typeface="+mn-lt"/>
                <a:ea typeface="Calibri" panose="020F0502020204030204" pitchFamily="34" charset="0"/>
                <a:cs typeface="Calibri" panose="020F0502020204030204" pitchFamily="34" charset="0"/>
              </a:rPr>
              <a:t>ū</a:t>
            </a:r>
            <a:r>
              <a:rPr lang="en-AU" sz="1200" i="0" dirty="0">
                <a:latin typeface="+mn-lt"/>
              </a:rPr>
              <a:t>/ </a:t>
            </a:r>
            <a:r>
              <a:rPr lang="en-AU" sz="1200" dirty="0">
                <a:latin typeface="+mn-lt"/>
              </a:rPr>
              <a:t>(slides 14 to 37)</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the irregular word </a:t>
            </a:r>
            <a:r>
              <a:rPr lang="en-AU" sz="1200" b="1" dirty="0">
                <a:latin typeface="+mn-lt"/>
              </a:rPr>
              <a:t>school</a:t>
            </a:r>
            <a:r>
              <a:rPr lang="en-AU" sz="1200" b="0" dirty="0">
                <a:latin typeface="+mn-lt"/>
              </a:rPr>
              <a:t> (slides 29 and 30).</a:t>
            </a:r>
            <a:endParaRPr lang="en-AU" sz="1200" dirty="0">
              <a:latin typeface="+mn-lt"/>
            </a:endParaRPr>
          </a:p>
          <a:p>
            <a:pPr>
              <a:defRPr/>
            </a:pPr>
            <a:r>
              <a:rPr lang="en-AU" sz="1200" dirty="0">
                <a:latin typeface="+mn-lt"/>
              </a:rPr>
              <a:t>Takes </a:t>
            </a:r>
            <a:r>
              <a:rPr lang="en-AU" sz="1200">
                <a:latin typeface="+mn-lt"/>
              </a:rPr>
              <a:t>approximately 25 </a:t>
            </a:r>
            <a:r>
              <a:rPr lang="en-AU" sz="1200" dirty="0">
                <a:latin typeface="+mn-lt"/>
              </a:rPr>
              <a:t>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endParaRPr lang="en-US" sz="1200" b="1" dirty="0">
              <a:latin typeface="+mn-lt"/>
              <a:cs typeface="Calibri"/>
            </a:endParaRP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36).</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37). For example, you could use the Phonics Pair Game Templates found on the Literacy Hub (www.literacyhub.edu.au/search/phonics-pair-game-templates) and add words containing letter</a:t>
            </a:r>
            <a:r>
              <a:rPr lang="en-AU" sz="1200" dirty="0"/>
              <a:t>–</a:t>
            </a:r>
            <a:r>
              <a:rPr lang="en-AU" sz="1200" dirty="0">
                <a:latin typeface="+mn-lt"/>
              </a:rPr>
              <a:t>sound correspondences students have already learnt. </a:t>
            </a:r>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Point to each irregular word in random order. As you point, students read the word.</a:t>
            </a:r>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letter–sound correspondences in the word, and the spelling of the word. For example: </a:t>
            </a:r>
            <a:r>
              <a:rPr lang="en-US" b="1" dirty="0"/>
              <a:t>w/a/n/t</a:t>
            </a:r>
            <a:r>
              <a:rPr lang="en-US" b="0" dirty="0"/>
              <a:t>,</a:t>
            </a:r>
            <a:r>
              <a:rPr lang="en-US" b="1" dirty="0"/>
              <a:t> want</a:t>
            </a:r>
            <a:r>
              <a:rPr lang="en-US" b="0" dirty="0"/>
              <a:t>, </a:t>
            </a:r>
            <a:r>
              <a:rPr lang="en-US" b="1" dirty="0"/>
              <a:t>w-a-n-t</a:t>
            </a:r>
            <a:r>
              <a:rPr lang="en-US" b="0" dirty="0"/>
              <a:t> spells </a:t>
            </a:r>
            <a:r>
              <a:rPr lang="en-US" b="1" dirty="0"/>
              <a:t>want</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60005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Arial" panose="020B0604020202020204" pitchFamily="34" charset="0"/>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378062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The thing I most want to do is sing on the slide with Hope.</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824360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the </a:t>
            </a:r>
            <a:r>
              <a:rPr lang="en-AU" sz="1200" b="1" kern="1200" dirty="0" err="1">
                <a:effectLst/>
                <a:latin typeface="+mn-lt"/>
                <a:ea typeface="Times New Roman" panose="02020603050405020304" pitchFamily="18" charset="0"/>
              </a:rPr>
              <a:t>u_e</a:t>
            </a:r>
            <a:r>
              <a:rPr lang="en-AU" sz="1200" b="1" kern="1200" dirty="0">
                <a:effectLst/>
                <a:latin typeface="+mn-lt"/>
                <a:ea typeface="Times New Roman" panose="02020603050405020304" pitchFamily="18" charset="0"/>
              </a:rPr>
              <a:t> </a:t>
            </a:r>
            <a:r>
              <a:rPr lang="en-AU" sz="1200" kern="1200" dirty="0">
                <a:effectLst/>
                <a:latin typeface="+mn-lt"/>
                <a:ea typeface="Times New Roman" panose="02020603050405020304" pitchFamily="18" charset="0"/>
              </a:rPr>
              <a:t>split digraph </a:t>
            </a:r>
            <a:r>
              <a:rPr lang="en-AU" sz="1200" b="0" kern="1200" dirty="0">
                <a:effectLst/>
                <a:latin typeface="+mn-lt"/>
                <a:ea typeface="Times New Roman" panose="02020603050405020304" pitchFamily="18" charset="0"/>
              </a:rPr>
              <a:t>making a long </a:t>
            </a:r>
            <a:r>
              <a:rPr lang="en-AU" sz="1200" b="1" kern="1200" dirty="0">
                <a:effectLst/>
                <a:latin typeface="+mn-lt"/>
                <a:ea typeface="Calibri" panose="020F0502020204030204" pitchFamily="34" charset="0"/>
                <a:cs typeface="Calibri" panose="020F0502020204030204" pitchFamily="34" charset="0"/>
              </a:rPr>
              <a:t>u</a:t>
            </a:r>
            <a:r>
              <a:rPr lang="en-AU" sz="1200" b="1" kern="1200" dirty="0">
                <a:effectLst/>
                <a:latin typeface="+mn-lt"/>
                <a:ea typeface="Times New Roman" panose="02020603050405020304" pitchFamily="18" charset="0"/>
              </a:rPr>
              <a:t> </a:t>
            </a:r>
            <a:r>
              <a:rPr lang="en-AU" sz="1200" b="0" kern="1200" dirty="0">
                <a:effectLst/>
                <a:latin typeface="+mn-lt"/>
                <a:ea typeface="Times New Roman" panose="02020603050405020304" pitchFamily="18" charset="0"/>
              </a:rPr>
              <a:t>sound /</a:t>
            </a:r>
            <a:r>
              <a:rPr lang="en-AU" sz="1200" b="0" kern="1200" dirty="0">
                <a:effectLst/>
                <a:latin typeface="+mn-lt"/>
                <a:ea typeface="Calibri" panose="020F0502020204030204" pitchFamily="34" charset="0"/>
                <a:cs typeface="Calibri" panose="020F0502020204030204" pitchFamily="34" charset="0"/>
              </a:rPr>
              <a:t>ū</a:t>
            </a:r>
            <a:r>
              <a:rPr lang="en-AU" sz="1200" b="0" kern="1200" dirty="0">
                <a:effectLst/>
                <a:latin typeface="+mn-lt"/>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effectLst/>
                <a:latin typeface="+mn-lt"/>
                <a:ea typeface="Times New Roman" panose="02020603050405020304" pitchFamily="18" charset="0"/>
              </a:rPr>
              <a:t>Note: </a:t>
            </a:r>
            <a:r>
              <a:rPr lang="en-AU" sz="1200" b="1" kern="1200" dirty="0" err="1">
                <a:effectLst/>
                <a:latin typeface="+mn-lt"/>
                <a:ea typeface="Times New Roman" panose="02020603050405020304" pitchFamily="18" charset="0"/>
              </a:rPr>
              <a:t>u_e</a:t>
            </a:r>
            <a:r>
              <a:rPr lang="en-AU" sz="1200" b="0" kern="1200" dirty="0">
                <a:effectLst/>
                <a:latin typeface="+mn-lt"/>
                <a:ea typeface="Times New Roman" panose="02020603050405020304" pitchFamily="18" charset="0"/>
              </a:rPr>
              <a:t> can also make the less common /</a:t>
            </a:r>
            <a:r>
              <a:rPr lang="en-AU" sz="1200" b="0" kern="1200" dirty="0" err="1">
                <a:effectLst/>
                <a:latin typeface="+mn-lt"/>
                <a:ea typeface="Calibri" panose="020F0502020204030204" pitchFamily="34" charset="0"/>
                <a:cs typeface="Calibri" panose="020F0502020204030204" pitchFamily="34" charset="0"/>
              </a:rPr>
              <a:t>ōō</a:t>
            </a:r>
            <a:r>
              <a:rPr lang="en-AU" sz="1200" b="0" kern="1200" dirty="0">
                <a:effectLst/>
                <a:latin typeface="+mn-lt"/>
                <a:ea typeface="Times New Roman" panose="02020603050405020304" pitchFamily="18" charset="0"/>
              </a:rPr>
              <a:t>/ sound as in </a:t>
            </a:r>
            <a:r>
              <a:rPr lang="en-AU" sz="1200" b="1" kern="1200" dirty="0">
                <a:effectLst/>
                <a:latin typeface="+mn-lt"/>
                <a:ea typeface="Times New Roman" panose="02020603050405020304" pitchFamily="18" charset="0"/>
              </a:rPr>
              <a:t>rude</a:t>
            </a:r>
            <a:r>
              <a:rPr lang="en-AU" sz="1200" b="0" kern="1200" dirty="0">
                <a:effectLst/>
                <a:latin typeface="+mn-lt"/>
                <a:ea typeface="Times New Roman" panose="02020603050405020304" pitchFamily="18" charset="0"/>
              </a:rPr>
              <a:t>, which is taught in Lesson 9.6.</a:t>
            </a:r>
            <a:endParaRPr lang="en-GB" sz="1200" i="0" dirty="0">
              <a:effectLst/>
              <a:latin typeface="Aptos" panose="020B0004020202020204" pitchFamily="34" charset="0"/>
              <a:ea typeface="MS Mincho" panose="02020609040205080304" pitchFamily="49" charset="-128"/>
              <a:cs typeface="Arial" panose="020B0604020202020204" pitchFamily="34" charset="0"/>
            </a:endParaRPr>
          </a:p>
          <a:p>
            <a:endParaRPr lang="en-AU" sz="1200" b="0" i="0" u="none" strike="noStrike" kern="1200" baseline="0" dirty="0">
              <a:solidFill>
                <a:srgbClr val="000000"/>
              </a:solidFill>
              <a:effectLst/>
              <a:latin typeface="+mn-lt"/>
            </a:endParaRPr>
          </a:p>
          <a:p>
            <a:r>
              <a:rPr lang="en-US" sz="1200" b="1" i="0" u="none" strike="noStrike" baseline="0" dirty="0">
                <a:solidFill>
                  <a:srgbClr val="000000"/>
                </a:solidFill>
                <a:latin typeface="+mn-lt"/>
              </a:rPr>
              <a:t>Spelling </a:t>
            </a:r>
            <a:r>
              <a:rPr lang="en-US" sz="1200" b="1" dirty="0" err="1">
                <a:solidFill>
                  <a:srgbClr val="000000"/>
                </a:solidFill>
                <a:latin typeface="+mn-lt"/>
              </a:rPr>
              <a:t>generalisation</a:t>
            </a:r>
            <a:endParaRPr lang="en-US" sz="1200" b="0" i="0" u="none" strike="noStrike" baseline="0" dirty="0">
              <a:solidFill>
                <a:srgbClr val="000000"/>
              </a:solidFill>
              <a:latin typeface="+mn-lt"/>
            </a:endParaRPr>
          </a:p>
          <a:p>
            <a:pPr marL="0" indent="0">
              <a:buFont typeface="Arial" panose="020B0604020202020204" pitchFamily="34" charset="0"/>
              <a:buNone/>
            </a:pPr>
            <a:r>
              <a:rPr lang="en-US" sz="1200" b="0" dirty="0">
                <a:latin typeface="+mn-lt"/>
              </a:rPr>
              <a:t>A vowel digraph is split by a consonant to form a split digraph. The second vowel is always </a:t>
            </a:r>
            <a:r>
              <a:rPr lang="en-US" sz="1200" b="1" dirty="0">
                <a:latin typeface="+mn-lt"/>
              </a:rPr>
              <a:t>e</a:t>
            </a:r>
            <a:r>
              <a:rPr lang="en-US" sz="1200" b="0" dirty="0">
                <a:latin typeface="+mn-lt"/>
              </a:rPr>
              <a:t>. The final </a:t>
            </a:r>
            <a:r>
              <a:rPr lang="en-US" sz="1200" b="1" dirty="0">
                <a:latin typeface="+mn-lt"/>
              </a:rPr>
              <a:t>e</a:t>
            </a:r>
            <a:r>
              <a:rPr lang="en-US" sz="1200" b="0" dirty="0">
                <a:latin typeface="+mn-lt"/>
              </a:rPr>
              <a:t> can only ‘jump over’ one consonant to work together with the first vowel to say its long sound.</a:t>
            </a:r>
            <a:endParaRPr lang="en-US" sz="1200" b="0" dirty="0">
              <a:latin typeface="+mn-lt"/>
              <a:cs typeface="Arial" panose="020B0604020202020204" pitchFamily="34" charset="0"/>
            </a:endParaRPr>
          </a:p>
          <a:p>
            <a:endParaRPr lang="en-US" dirty="0">
              <a:latin typeface="+mn-lt"/>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school</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rPr>
              <a:t>Note: </a:t>
            </a:r>
            <a:r>
              <a:rPr lang="en-US" sz="1200" dirty="0">
                <a:latin typeface="+mn-lt"/>
              </a:rPr>
              <a:t>w</a:t>
            </a:r>
            <a:r>
              <a:rPr lang="en-US" dirty="0">
                <a:latin typeface="+mn-lt"/>
              </a:rPr>
              <a:t>hen spelling an irregular word orally, say the letter names aloud, grouping the letter names together according to the sounds in the word, for example: </a:t>
            </a:r>
            <a:r>
              <a:rPr lang="en-US" b="1" dirty="0">
                <a:latin typeface="+mn-lt"/>
              </a:rPr>
              <a:t>s-</a:t>
            </a:r>
            <a:r>
              <a:rPr lang="en-US" b="1" dirty="0" err="1">
                <a:latin typeface="+mn-lt"/>
              </a:rPr>
              <a:t>ch</a:t>
            </a:r>
            <a:r>
              <a:rPr lang="en-US" b="1" dirty="0">
                <a:latin typeface="+mn-lt"/>
              </a:rPr>
              <a:t>-</a:t>
            </a:r>
            <a:r>
              <a:rPr lang="en-US" b="1" dirty="0" err="1">
                <a:latin typeface="+mn-lt"/>
              </a:rPr>
              <a:t>oo</a:t>
            </a:r>
            <a:r>
              <a:rPr lang="en-US" b="1" dirty="0">
                <a:latin typeface="+mn-lt"/>
              </a:rPr>
              <a:t>-l </a:t>
            </a:r>
            <a:r>
              <a:rPr lang="en-US" b="0" dirty="0">
                <a:latin typeface="+mn-lt"/>
              </a:rPr>
              <a:t>spells </a:t>
            </a:r>
            <a:r>
              <a:rPr lang="en-US" b="1" dirty="0">
                <a:latin typeface="+mn-lt"/>
              </a:rPr>
              <a:t>school</a:t>
            </a:r>
            <a:r>
              <a:rPr lang="en-US" b="0" dirty="0">
                <a:latin typeface="+mn-lt"/>
              </a:rPr>
              <a:t>.</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kern="1200" dirty="0">
                <a:effectLst/>
                <a:latin typeface="+mn-lt"/>
                <a:ea typeface="Times New Roman" panose="02020603050405020304" pitchFamily="18" charset="0"/>
              </a:rPr>
              <a:t>*</a:t>
            </a:r>
            <a:r>
              <a:rPr lang="en-GB" sz="1200" i="0" dirty="0">
                <a:effectLst/>
                <a:latin typeface="+mn-lt"/>
                <a:ea typeface="MS Mincho" panose="02020609040205080304" pitchFamily="49" charset="-128"/>
                <a:cs typeface="Arial" panose="020B0604020202020204" pitchFamily="34" charset="0"/>
              </a:rPr>
              <a:t>Different schools may choose to refer to split digraphs using alternative terms such as bossy e, silent e or magic e. The most important thing is to keep the term and explanation consistent across classes and year levels in a school.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a new split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dirty="0">
                <a:latin typeface="+mn-lt"/>
              </a:rPr>
              <a:t>We have learnt that in a split digraph, two vowels work together and usually make a long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dirty="0">
                <a:latin typeface="+mn-lt"/>
              </a:rPr>
              <a:t>The two vowels are split by a consonant in between them.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All split digraphs are made up of a vowel and an </a:t>
            </a:r>
            <a:r>
              <a:rPr lang="en-US" b="1" i="1" dirty="0">
                <a:latin typeface="+mn-lt"/>
              </a:rPr>
              <a:t>e</a:t>
            </a:r>
            <a:r>
              <a:rPr lang="en-US"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The split digraph we are learning today is the </a:t>
            </a:r>
            <a:r>
              <a:rPr lang="en-US" b="1" i="1" dirty="0" err="1">
                <a:latin typeface="+mn-lt"/>
              </a:rPr>
              <a:t>u_e</a:t>
            </a:r>
            <a:r>
              <a:rPr lang="en-US" b="1" i="1" dirty="0">
                <a:latin typeface="+mn-lt"/>
              </a:rPr>
              <a:t> split digraph</a:t>
            </a:r>
            <a:r>
              <a:rPr lang="en-US"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It makes the long </a:t>
            </a:r>
            <a:r>
              <a:rPr lang="en-US" b="0" dirty="0">
                <a:latin typeface="+mn-lt"/>
              </a:rPr>
              <a:t>/</a:t>
            </a:r>
            <a:r>
              <a:rPr lang="en-US" b="0" dirty="0">
                <a:latin typeface="+mn-lt"/>
                <a:ea typeface="Calibri" panose="020F0502020204030204" pitchFamily="34" charset="0"/>
                <a:cs typeface="Calibri" panose="020F0502020204030204" pitchFamily="34" charset="0"/>
              </a:rPr>
              <a:t>ū</a:t>
            </a:r>
            <a:r>
              <a:rPr lang="en-US" b="0" dirty="0">
                <a:latin typeface="+mn-lt"/>
                <a:cs typeface="Arial" panose="020B0604020202020204" pitchFamily="34" charset="0"/>
              </a:rPr>
              <a:t>/</a:t>
            </a:r>
            <a:r>
              <a:rPr lang="en-US" i="1" dirty="0">
                <a:latin typeface="+mn-lt"/>
              </a:rPr>
              <a:t> vowel sound.</a:t>
            </a:r>
            <a:endParaRPr lang="en-US" dirty="0">
              <a:latin typeface="+mn-lt"/>
            </a:endParaRPr>
          </a:p>
          <a:p>
            <a:endParaRPr lang="en-US" dirty="0">
              <a:latin typeface="+mn-lt"/>
            </a:endParaRPr>
          </a:p>
          <a:p>
            <a:r>
              <a:rPr lang="en-US" dirty="0">
                <a:latin typeface="+mn-lt"/>
              </a:rPr>
              <a:t>Demonstrate tracing over the letters on the large screen while saying the target sound.</a:t>
            </a:r>
          </a:p>
          <a:p>
            <a:pPr marL="171450" indent="-171450" algn="l">
              <a:buFont typeface="Arial" panose="020B0604020202020204" pitchFamily="34" charset="0"/>
              <a:buChar char="•"/>
            </a:pPr>
            <a:r>
              <a:rPr lang="en-US" b="1" i="1" dirty="0">
                <a:latin typeface="+mn-lt"/>
              </a:rPr>
              <a:t>u </a:t>
            </a:r>
            <a:r>
              <a:rPr lang="en-US" b="0" i="1" dirty="0">
                <a:latin typeface="+mn-lt"/>
              </a:rPr>
              <a:t>something</a:t>
            </a:r>
            <a:r>
              <a:rPr lang="en-US" b="1" i="1" dirty="0">
                <a:latin typeface="+mn-lt"/>
              </a:rPr>
              <a:t> e </a:t>
            </a:r>
            <a:r>
              <a:rPr lang="en-US" b="0" i="1" dirty="0">
                <a:latin typeface="+mn-lt"/>
              </a:rPr>
              <a:t>says /</a:t>
            </a:r>
            <a:r>
              <a:rPr lang="en-US" b="0" i="1" dirty="0">
                <a:latin typeface="+mn-lt"/>
                <a:ea typeface="Calibri" panose="020F0502020204030204" pitchFamily="34" charset="0"/>
                <a:cs typeface="Calibri" panose="020F0502020204030204" pitchFamily="34" charset="0"/>
              </a:rPr>
              <a:t>ū</a:t>
            </a:r>
            <a:r>
              <a:rPr lang="en-US" b="0" i="1" dirty="0">
                <a:latin typeface="+mn-lt"/>
                <a:cs typeface="Arial" panose="020B0604020202020204" pitchFamily="34" charset="0"/>
              </a:rPr>
              <a:t>/ </a:t>
            </a:r>
            <a:r>
              <a:rPr lang="en-US" b="0" dirty="0">
                <a:latin typeface="+mn-lt"/>
                <a:cs typeface="Arial" panose="020B0604020202020204" pitchFamily="34" charset="0"/>
              </a:rPr>
              <a:t>(where ‘</a:t>
            </a:r>
            <a:r>
              <a:rPr lang="en-US" b="1" dirty="0">
                <a:latin typeface="+mn-lt"/>
                <a:cs typeface="Arial" panose="020B0604020202020204" pitchFamily="34" charset="0"/>
              </a:rPr>
              <a:t>u</a:t>
            </a:r>
            <a:r>
              <a:rPr lang="en-US" b="0" dirty="0">
                <a:latin typeface="+mn-lt"/>
                <a:cs typeface="Arial" panose="020B0604020202020204" pitchFamily="34" charset="0"/>
              </a:rPr>
              <a:t> something </a:t>
            </a:r>
            <a:r>
              <a:rPr lang="en-US" b="1" dirty="0">
                <a:latin typeface="+mn-lt"/>
                <a:cs typeface="Arial" panose="020B0604020202020204" pitchFamily="34" charset="0"/>
              </a:rPr>
              <a:t>e</a:t>
            </a:r>
            <a:r>
              <a:rPr lang="en-US" b="0" dirty="0">
                <a:latin typeface="+mn-lt"/>
                <a:cs typeface="Arial" panose="020B0604020202020204" pitchFamily="34" charset="0"/>
              </a:rPr>
              <a:t>’ signifies the </a:t>
            </a:r>
            <a:r>
              <a:rPr lang="en-US" b="1" dirty="0" err="1">
                <a:latin typeface="+mn-lt"/>
                <a:cs typeface="Arial" panose="020B0604020202020204" pitchFamily="34" charset="0"/>
              </a:rPr>
              <a:t>u_e</a:t>
            </a:r>
            <a:r>
              <a:rPr lang="en-US" b="1" dirty="0">
                <a:latin typeface="+mn-lt"/>
                <a:cs typeface="Arial" panose="020B0604020202020204" pitchFamily="34" charset="0"/>
              </a:rPr>
              <a:t> split digraph</a:t>
            </a:r>
            <a:r>
              <a:rPr lang="en-US" b="0" dirty="0">
                <a:latin typeface="+mn-lt"/>
                <a:cs typeface="Arial" panose="020B0604020202020204" pitchFamily="34" charset="0"/>
              </a:rPr>
              <a:t>).</a:t>
            </a:r>
          </a:p>
          <a:p>
            <a:pPr marL="0" indent="0" algn="l">
              <a:buFont typeface="Arial" panose="020B0604020202020204" pitchFamily="34" charset="0"/>
              <a:buNone/>
            </a:pPr>
            <a:endParaRPr lang="en-US" b="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h</a:t>
            </a:r>
            <a:r>
              <a:rPr lang="en-US" i="0" dirty="0">
                <a:latin typeface="+mn-lt"/>
              </a:rPr>
              <a:t>olding up two fingers together then splitting them apart as you explain what a split digraph is can support students’ understanding of this concept. </a:t>
            </a:r>
            <a:endParaRPr lang="en-US" b="0" dirty="0">
              <a:latin typeface="+mn-lt"/>
            </a:endParaRPr>
          </a:p>
          <a:p>
            <a:pPr marL="0" indent="0" algn="l">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119813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 in the air, on the carpet or on their mini-whiteboard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 </a:t>
            </a:r>
            <a:r>
              <a:rPr lang="en-US" b="1" i="1" dirty="0">
                <a:latin typeface="+mn-lt"/>
              </a:rPr>
              <a:t>u </a:t>
            </a:r>
            <a:r>
              <a:rPr lang="en-US" b="0" i="1" dirty="0">
                <a:latin typeface="+mn-lt"/>
              </a:rPr>
              <a:t>something</a:t>
            </a:r>
            <a:r>
              <a:rPr lang="en-US" b="1" i="1" dirty="0">
                <a:latin typeface="+mn-lt"/>
              </a:rPr>
              <a:t> e </a:t>
            </a:r>
            <a:r>
              <a:rPr lang="en-US" b="0" i="1" dirty="0">
                <a:latin typeface="+mn-lt"/>
              </a:rPr>
              <a:t>says /</a:t>
            </a:r>
            <a:r>
              <a:rPr lang="en-US" b="0" i="1" dirty="0">
                <a:latin typeface="+mn-lt"/>
                <a:ea typeface="Calibri" panose="020F0502020204030204" pitchFamily="34" charset="0"/>
                <a:cs typeface="Calibri" panose="020F0502020204030204" pitchFamily="34" charset="0"/>
              </a:rPr>
              <a:t>ū</a:t>
            </a:r>
            <a:r>
              <a:rPr lang="en-US" b="0" i="1" dirty="0">
                <a:latin typeface="+mn-lt"/>
                <a:cs typeface="Arial" panose="020B06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r>
              <a:rPr lang="en-US" dirty="0">
                <a:latin typeface="+mn-lt"/>
              </a:rPr>
              <a:t>Check that students are using the correct entry and exit points for their letter formation and offer feedback.</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r>
              <a:rPr lang="en-US" sz="1200" dirty="0">
                <a:latin typeface="+mn-lt"/>
              </a:rPr>
              <a:t>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u_e</a:t>
            </a:r>
            <a:r>
              <a:rPr lang="en-US" sz="1200" b="1" i="1" dirty="0">
                <a:latin typeface="+mn-lt"/>
              </a:rPr>
              <a:t> split digraph </a:t>
            </a:r>
            <a:r>
              <a:rPr lang="en-US" sz="1200" i="1" dirty="0">
                <a:latin typeface="+mn-lt"/>
              </a:rPr>
              <a:t>at the end of this word. It is split by the consonant </a:t>
            </a:r>
            <a:r>
              <a:rPr lang="en-US" sz="1200" b="1" i="1" dirty="0">
                <a:latin typeface="+mn-lt"/>
              </a:rPr>
              <a:t>t</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t</a:t>
            </a:r>
            <a:r>
              <a:rPr lang="en-US" sz="1200" b="0" i="1" dirty="0">
                <a:latin typeface="+mn-lt"/>
              </a:rPr>
              <a:t>.</a:t>
            </a:r>
            <a:r>
              <a:rPr lang="en-US" sz="1200" b="1" i="1" dirty="0">
                <a:latin typeface="+mn-lt"/>
              </a:rPr>
              <a:t> </a:t>
            </a:r>
          </a:p>
          <a:p>
            <a:pPr marL="171450" indent="-171450">
              <a:buFont typeface="Arial" panose="020B0604020202020204" pitchFamily="34" charset="0"/>
              <a:buChar char="•"/>
            </a:pPr>
            <a:r>
              <a:rPr lang="en-US" sz="1200" b="1" i="1" dirty="0">
                <a:latin typeface="+mn-lt"/>
              </a:rPr>
              <a:t>u </a:t>
            </a:r>
            <a:r>
              <a:rPr lang="en-US" sz="1200" b="0" i="1" dirty="0">
                <a:latin typeface="+mn-lt"/>
              </a:rPr>
              <a:t>works with </a:t>
            </a:r>
            <a:r>
              <a:rPr lang="en-US" sz="1200" b="1" i="1" dirty="0">
                <a:latin typeface="+mn-lt"/>
              </a:rPr>
              <a:t>e</a:t>
            </a:r>
            <a:r>
              <a:rPr lang="en-US" sz="1200" b="0" i="1" dirty="0">
                <a:latin typeface="+mn-lt"/>
              </a:rPr>
              <a:t> to say the long </a:t>
            </a:r>
            <a:r>
              <a:rPr lang="en-US" i="1" dirty="0">
                <a:latin typeface="+mn-lt"/>
              </a:rPr>
              <a:t>/</a:t>
            </a:r>
            <a:r>
              <a:rPr lang="en-US" i="1" dirty="0">
                <a:latin typeface="+mn-lt"/>
                <a:ea typeface="Calibri" panose="020F0502020204030204" pitchFamily="34" charset="0"/>
                <a:cs typeface="Arial" panose="020B0604020202020204" pitchFamily="34" charset="0"/>
              </a:rPr>
              <a:t>ū</a:t>
            </a:r>
            <a:r>
              <a:rPr lang="en-US" i="1" dirty="0">
                <a:latin typeface="+mn-lt"/>
                <a:cs typeface="Arial" panose="020B0604020202020204" pitchFamily="34" charset="0"/>
              </a:rPr>
              <a:t>/</a:t>
            </a:r>
            <a:r>
              <a:rPr lang="en-US" sz="1200" b="0" i="1" dirty="0">
                <a:latin typeface="+mn-lt"/>
              </a:rPr>
              <a:t> sound. </a:t>
            </a:r>
          </a:p>
          <a:p>
            <a:pPr marL="0" indent="0">
              <a:buFont typeface="Arial" panose="020B0604020202020204" pitchFamily="34" charset="0"/>
              <a:buNone/>
            </a:pPr>
            <a:endParaRPr lang="en-US" sz="1200" b="0" i="0" dirty="0">
              <a:latin typeface="+mn-lt"/>
            </a:endParaRPr>
          </a:p>
          <a:p>
            <a:pPr marL="0" indent="0">
              <a:buFont typeface="Arial" panose="020B0604020202020204" pitchFamily="34" charset="0"/>
              <a:buNone/>
            </a:pPr>
            <a:r>
              <a:rPr lang="en-US" sz="1200" b="0" i="0" dirty="0">
                <a:latin typeface="+mn-lt"/>
              </a:rPr>
              <a:t>Demonstrate:</a:t>
            </a:r>
          </a:p>
          <a:p>
            <a:pPr marL="171450" indent="-171450">
              <a:buFont typeface="Arial" panose="020B0604020202020204" pitchFamily="34" charset="0"/>
              <a:buChar char="•"/>
            </a:pPr>
            <a:r>
              <a:rPr lang="en-US" sz="1200" b="0" i="0" dirty="0">
                <a:latin typeface="+mn-lt"/>
              </a:rPr>
              <a:t>pointing to the corresponding letters in the word and saying </a:t>
            </a:r>
            <a:r>
              <a:rPr lang="en-US" i="1" dirty="0">
                <a:latin typeface="+mn-lt"/>
              </a:rPr>
              <a:t>/m/, /</a:t>
            </a:r>
            <a:r>
              <a:rPr lang="en-US" i="1" dirty="0">
                <a:latin typeface="+mn-lt"/>
                <a:ea typeface="Calibri" panose="020F0502020204030204" pitchFamily="34" charset="0"/>
                <a:cs typeface="Arial" panose="020B0604020202020204" pitchFamily="34" charset="0"/>
              </a:rPr>
              <a:t>ū</a:t>
            </a:r>
            <a:r>
              <a:rPr lang="en-US" i="1" dirty="0">
                <a:latin typeface="+mn-lt"/>
                <a:cs typeface="Arial" panose="020B0604020202020204" pitchFamily="34" charset="0"/>
              </a:rPr>
              <a:t>/*, /t/</a:t>
            </a:r>
          </a:p>
          <a:p>
            <a:pPr marL="171450" indent="-171450">
              <a:buFont typeface="Arial" panose="020B0604020202020204" pitchFamily="34" charset="0"/>
              <a:buChar char="•"/>
            </a:pPr>
            <a:r>
              <a:rPr lang="en-US" sz="1200" i="0" dirty="0">
                <a:latin typeface="+mn-lt"/>
                <a:cs typeface="Arial" panose="020B0604020202020204" pitchFamily="34" charset="0"/>
              </a:rPr>
              <a:t>blending the sounds to read the word. </a:t>
            </a:r>
          </a:p>
          <a:p>
            <a:pPr marL="171450" indent="-171450">
              <a:buFont typeface="Arial" panose="020B0604020202020204" pitchFamily="34" charset="0"/>
              <a:buChar cha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u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b="0" dirty="0">
                <a:latin typeface="+mn-lt"/>
              </a:rPr>
              <a:t>/</a:t>
            </a:r>
            <a:r>
              <a:rPr lang="en-US" b="0" dirty="0">
                <a:latin typeface="+mn-lt"/>
                <a:ea typeface="Calibri" panose="020F0502020204030204" pitchFamily="34" charset="0"/>
                <a:cs typeface="Calibri" panose="020F0502020204030204" pitchFamily="34" charset="0"/>
              </a:rPr>
              <a:t>ū</a:t>
            </a:r>
            <a:r>
              <a:rPr lang="en-US" b="0" dirty="0">
                <a:latin typeface="+mn-lt"/>
                <a:cs typeface="Arial" panose="020B0604020202020204" pitchFamily="34" charset="0"/>
              </a:rPr>
              <a:t>/</a:t>
            </a:r>
            <a:r>
              <a:rPr lang="en-US" sz="1200" b="0" dirty="0">
                <a:latin typeface="+mn-lt"/>
                <a:cs typeface="Arial" panose="020B0604020202020204" pitchFamily="34" charset="0"/>
              </a:rPr>
              <a:t>.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590139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Refer to the new word. 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u_e</a:t>
            </a:r>
            <a:r>
              <a:rPr lang="en-US" sz="1200" b="1" i="1" dirty="0">
                <a:latin typeface="+mn-lt"/>
              </a:rPr>
              <a:t> split digraph </a:t>
            </a:r>
            <a:r>
              <a:rPr lang="en-US" sz="1200" i="1" dirty="0">
                <a:latin typeface="+mn-lt"/>
              </a:rPr>
              <a:t>at the end of this word. It is split by the consonant </a:t>
            </a:r>
            <a:r>
              <a:rPr lang="en-US" sz="1200" b="1" i="1" dirty="0">
                <a:latin typeface="+mn-lt"/>
              </a:rPr>
              <a:t>k</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k</a:t>
            </a:r>
            <a:r>
              <a:rPr lang="en-US" sz="1200" b="0" i="1" dirty="0">
                <a:latin typeface="+mn-lt"/>
              </a:rPr>
              <a:t>.</a:t>
            </a:r>
            <a:r>
              <a:rPr lang="en-US" sz="1200" b="1" i="1" dirty="0">
                <a:latin typeface="+mn-lt"/>
              </a:rPr>
              <a:t> </a:t>
            </a:r>
          </a:p>
          <a:p>
            <a:pPr marL="171450" indent="-171450">
              <a:buFont typeface="Arial" panose="020B0604020202020204" pitchFamily="34" charset="0"/>
              <a:buChar char="•"/>
            </a:pPr>
            <a:r>
              <a:rPr lang="en-US" sz="1200" b="1" i="1" dirty="0">
                <a:latin typeface="+mn-lt"/>
              </a:rPr>
              <a:t>u </a:t>
            </a:r>
            <a:r>
              <a:rPr lang="en-US" sz="1200" b="0" i="1" dirty="0">
                <a:latin typeface="+mn-lt"/>
              </a:rPr>
              <a:t>works with </a:t>
            </a:r>
            <a:r>
              <a:rPr lang="en-US" sz="1200" b="1" i="1" dirty="0">
                <a:latin typeface="+mn-lt"/>
              </a:rPr>
              <a:t>e</a:t>
            </a:r>
            <a:r>
              <a:rPr lang="en-US" sz="1200" b="0" i="1" dirty="0">
                <a:latin typeface="+mn-lt"/>
              </a:rPr>
              <a:t> to say the long </a:t>
            </a:r>
            <a:r>
              <a:rPr lang="en-US" i="1" dirty="0">
                <a:latin typeface="+mn-lt"/>
              </a:rPr>
              <a:t>/</a:t>
            </a:r>
            <a:r>
              <a:rPr lang="en-US" i="1" dirty="0">
                <a:latin typeface="+mn-lt"/>
                <a:ea typeface="Calibri" panose="020F0502020204030204" pitchFamily="34" charset="0"/>
                <a:cs typeface="Arial" panose="020B0604020202020204" pitchFamily="34" charset="0"/>
              </a:rPr>
              <a:t>ū</a:t>
            </a:r>
            <a:r>
              <a:rPr lang="en-US" i="1" dirty="0">
                <a:latin typeface="+mn-lt"/>
                <a:cs typeface="Arial" panose="020B0604020202020204" pitchFamily="34" charset="0"/>
              </a:rPr>
              <a:t>/ </a:t>
            </a:r>
            <a:r>
              <a:rPr lang="en-US" sz="1200" b="0" i="1" dirty="0">
                <a:latin typeface="+mn-lt"/>
              </a:rPr>
              <a:t>sound. </a:t>
            </a:r>
          </a:p>
          <a:p>
            <a:pPr marL="0" indent="0">
              <a:buFont typeface="Arial" panose="020B0604020202020204" pitchFamily="34" charset="0"/>
              <a:buNone/>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point and say each letter</a:t>
            </a:r>
            <a:r>
              <a:rPr lang="en-AU" sz="1200" dirty="0"/>
              <a:t>–</a:t>
            </a:r>
            <a:r>
              <a:rPr lang="en-US" dirty="0">
                <a:latin typeface="+mn-lt"/>
              </a:rPr>
              <a:t>sound correspondence then blend these sounds to read the word.*</a:t>
            </a:r>
            <a:endParaRPr lang="en-AU" dirty="0">
              <a:latin typeface="+mn-lt"/>
            </a:endParaRPr>
          </a:p>
          <a:p>
            <a:pPr marL="0" indent="0">
              <a:buFont typeface="Arial" panose="020B0604020202020204" pitchFamily="34" charset="0"/>
              <a:buNone/>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u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i="1" dirty="0">
                <a:latin typeface="+mn-lt"/>
              </a:rPr>
              <a:t>/</a:t>
            </a:r>
            <a:r>
              <a:rPr lang="en-US" i="1" dirty="0">
                <a:latin typeface="+mn-lt"/>
                <a:ea typeface="Calibri" panose="020F0502020204030204" pitchFamily="34" charset="0"/>
                <a:cs typeface="Arial" panose="020B0604020202020204" pitchFamily="34" charset="0"/>
              </a:rPr>
              <a:t>ū</a:t>
            </a:r>
            <a:r>
              <a:rPr lang="en-US"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Refer to the new word. 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u_e</a:t>
            </a:r>
            <a:r>
              <a:rPr lang="en-US" sz="1200" b="1" i="1" dirty="0">
                <a:latin typeface="+mn-lt"/>
              </a:rPr>
              <a:t> split digraph </a:t>
            </a:r>
            <a:r>
              <a:rPr lang="en-US" sz="1200" i="1" dirty="0">
                <a:latin typeface="+mn-lt"/>
              </a:rPr>
              <a:t>at the end of this word. It is split by the consonant </a:t>
            </a:r>
            <a:r>
              <a:rPr lang="en-US" sz="1200" b="1" i="1" dirty="0">
                <a:latin typeface="+mn-lt"/>
              </a:rPr>
              <a:t>s</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s</a:t>
            </a:r>
            <a:r>
              <a:rPr lang="en-US" sz="1200" b="0" i="1" dirty="0">
                <a:latin typeface="+mn-lt"/>
              </a:rPr>
              <a:t>. </a:t>
            </a:r>
          </a:p>
          <a:p>
            <a:pPr marL="171450" indent="-171450">
              <a:buFont typeface="Arial" panose="020B0604020202020204" pitchFamily="34" charset="0"/>
              <a:buChar char="•"/>
            </a:pPr>
            <a:r>
              <a:rPr lang="en-US" sz="1200" b="1" i="1" dirty="0">
                <a:latin typeface="+mn-lt"/>
              </a:rPr>
              <a:t>u </a:t>
            </a:r>
            <a:r>
              <a:rPr lang="en-US" sz="1200" b="0" i="1" dirty="0">
                <a:latin typeface="+mn-lt"/>
              </a:rPr>
              <a:t>works with </a:t>
            </a:r>
            <a:r>
              <a:rPr lang="en-US" sz="1200" b="1" i="1" dirty="0">
                <a:latin typeface="+mn-lt"/>
              </a:rPr>
              <a:t>e</a:t>
            </a:r>
            <a:r>
              <a:rPr lang="en-US" sz="1200" b="0" i="1" dirty="0">
                <a:latin typeface="+mn-lt"/>
              </a:rPr>
              <a:t> to say the long </a:t>
            </a:r>
            <a:r>
              <a:rPr lang="en-US" i="1" dirty="0">
                <a:latin typeface="+mn-lt"/>
              </a:rPr>
              <a:t>/</a:t>
            </a:r>
            <a:r>
              <a:rPr lang="en-US" i="1" dirty="0">
                <a:latin typeface="+mn-lt"/>
                <a:ea typeface="Calibri" panose="020F0502020204030204" pitchFamily="34" charset="0"/>
                <a:cs typeface="Arial" panose="020B0604020202020204" pitchFamily="34" charset="0"/>
              </a:rPr>
              <a:t>ū</a:t>
            </a:r>
            <a:r>
              <a:rPr lang="en-US" i="1" dirty="0">
                <a:latin typeface="+mn-lt"/>
                <a:cs typeface="Arial" panose="020B0604020202020204" pitchFamily="34" charset="0"/>
              </a:rPr>
              <a:t>/</a:t>
            </a:r>
            <a:r>
              <a:rPr lang="en-US" sz="1200" b="0" i="1" dirty="0">
                <a:latin typeface="+mn-lt"/>
              </a:rPr>
              <a:t> sound. </a:t>
            </a:r>
          </a:p>
          <a:p>
            <a:pPr marL="0" indent="0">
              <a:buFont typeface="Arial" panose="020B0604020202020204" pitchFamily="34" charset="0"/>
              <a:buNone/>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point and say each letter-sound correspondence then blend these sounds to read the word.*</a:t>
            </a:r>
            <a:endParaRPr lang="en-AU" dirty="0">
              <a:latin typeface="+mn-lt"/>
            </a:endParaRPr>
          </a:p>
          <a:p>
            <a:pPr marL="0" indent="0">
              <a:buFont typeface="Arial" panose="020B0604020202020204" pitchFamily="34" charset="0"/>
              <a:buNone/>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u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i="1" dirty="0">
                <a:latin typeface="+mn-lt"/>
              </a:rPr>
              <a:t>/</a:t>
            </a:r>
            <a:r>
              <a:rPr lang="en-US" i="1" dirty="0">
                <a:latin typeface="+mn-lt"/>
                <a:ea typeface="Calibri" panose="020F0502020204030204" pitchFamily="34" charset="0"/>
                <a:cs typeface="Arial" panose="020B0604020202020204" pitchFamily="34" charset="0"/>
              </a:rPr>
              <a:t>ū</a:t>
            </a:r>
            <a:r>
              <a:rPr lang="en-US" i="1" dirty="0">
                <a:latin typeface="+mn-lt"/>
                <a:cs typeface="Arial" panose="020B0604020202020204" pitchFamily="34" charset="0"/>
              </a:rPr>
              <a:t>/</a:t>
            </a:r>
            <a:r>
              <a:rPr lang="en-US" sz="1200" b="0" i="1" dirty="0">
                <a:latin typeface="+mn-lt"/>
              </a:rPr>
              <a:t> </a:t>
            </a:r>
            <a:r>
              <a:rPr lang="en-US" sz="1200" b="0" dirty="0">
                <a:latin typeface="+mn-lt"/>
                <a:cs typeface="Arial" panose="020B0604020202020204" pitchFamily="34" charset="0"/>
              </a:rPr>
              <a:t>. </a:t>
            </a: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Build it: </a:t>
            </a:r>
            <a:r>
              <a:rPr lang="en-US" b="0" i="0" dirty="0">
                <a:solidFill>
                  <a:srgbClr val="000000"/>
                </a:solidFill>
                <a:effectLst/>
                <a:latin typeface="+mn-lt"/>
              </a:rPr>
              <a:t>Spelling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using the letters on the slide.</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a:t>
            </a:r>
            <a:r>
              <a:rPr lang="en-US" b="1" dirty="0" err="1">
                <a:latin typeface="+mn-lt"/>
              </a:rPr>
              <a:t>u_e</a:t>
            </a:r>
            <a:r>
              <a:rPr lang="en-US" b="1" dirty="0">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naming the consonant that the </a:t>
            </a:r>
            <a:r>
              <a:rPr lang="en-US" b="1" dirty="0">
                <a:latin typeface="+mn-lt"/>
              </a:rPr>
              <a:t>e </a:t>
            </a:r>
            <a:r>
              <a:rPr lang="en-US" b="0" dirty="0">
                <a:latin typeface="+mn-lt"/>
              </a:rPr>
              <a:t>can ‘jump’ over</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pointing and saying each letter</a:t>
            </a:r>
            <a:r>
              <a:rPr lang="en-AU" sz="1200" dirty="0"/>
              <a:t>–</a:t>
            </a:r>
            <a:r>
              <a:rPr lang="en-US" dirty="0">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Arial" panose="020B0604020202020204" pitchFamily="34" charset="0"/>
              </a:rPr>
              <a:t>*Prompt students to use two fingers split apart to point to both the </a:t>
            </a:r>
            <a:r>
              <a:rPr lang="en-US" b="1" dirty="0">
                <a:latin typeface="+mn-lt"/>
                <a:cs typeface="Arial" panose="020B0604020202020204" pitchFamily="34" charset="0"/>
              </a:rPr>
              <a:t>u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ea typeface="Calibri" panose="020F0502020204030204" pitchFamily="34" charset="0"/>
                <a:cs typeface="Calibri" panose="020F0502020204030204" pitchFamily="34" charset="0"/>
              </a:rPr>
              <a:t>ū</a:t>
            </a:r>
            <a:r>
              <a:rPr lang="en-US" sz="1200" b="0" dirty="0">
                <a:latin typeface="+mn-lt"/>
                <a:cs typeface="Arial" panose="020B0604020202020204" pitchFamily="34" charset="0"/>
              </a:rPr>
              <a:t>/.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re-reading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a:t>
            </a:r>
            <a:r>
              <a:rPr lang="en-US" b="1" dirty="0" err="1">
                <a:latin typeface="+mn-lt"/>
              </a:rPr>
              <a:t>u_e</a:t>
            </a:r>
            <a:r>
              <a:rPr lang="en-US" b="1" dirty="0">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naming the consonant that the </a:t>
            </a:r>
            <a:r>
              <a:rPr lang="en-US" b="1" dirty="0">
                <a:latin typeface="+mn-lt"/>
              </a:rPr>
              <a:t>e </a:t>
            </a:r>
            <a:r>
              <a:rPr lang="en-US" b="0" dirty="0">
                <a:latin typeface="+mn-lt"/>
              </a:rPr>
              <a:t>can ‘jump’ over</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pointing and saying each letter</a:t>
            </a:r>
            <a:r>
              <a:rPr lang="en-AU" sz="1200" dirty="0"/>
              <a:t>–</a:t>
            </a:r>
            <a:r>
              <a:rPr lang="en-US" dirty="0">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Arial" panose="020B0604020202020204" pitchFamily="34" charset="0"/>
              </a:rPr>
              <a:t>*Prompt students to use two fingers split apart to point to both the </a:t>
            </a:r>
            <a:r>
              <a:rPr lang="en-US" b="1" dirty="0">
                <a:latin typeface="+mn-lt"/>
                <a:cs typeface="Arial" panose="020B0604020202020204" pitchFamily="34" charset="0"/>
              </a:rPr>
              <a:t>u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ea typeface="Calibri" panose="020F0502020204030204" pitchFamily="34" charset="0"/>
                <a:cs typeface="Calibri" panose="020F0502020204030204" pitchFamily="34" charset="0"/>
              </a:rPr>
              <a:t>ū</a:t>
            </a:r>
            <a:r>
              <a:rPr lang="en-US" sz="1200" b="0" dirty="0">
                <a:latin typeface="+mn-lt"/>
                <a:cs typeface="Arial" panose="020B0604020202020204" pitchFamily="34" charset="0"/>
              </a:rPr>
              <a:t>/.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re-reading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a:t>
            </a:r>
            <a:r>
              <a:rPr lang="en-US" b="1" dirty="0" err="1">
                <a:latin typeface="+mn-lt"/>
              </a:rPr>
              <a:t>u_e</a:t>
            </a:r>
            <a:r>
              <a:rPr lang="en-US" b="1" dirty="0">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naming the consonant that the </a:t>
            </a:r>
            <a:r>
              <a:rPr lang="en-US" b="1" dirty="0">
                <a:latin typeface="+mn-lt"/>
              </a:rPr>
              <a:t>e </a:t>
            </a:r>
            <a:r>
              <a:rPr lang="en-US" b="0" dirty="0">
                <a:latin typeface="+mn-lt"/>
              </a:rPr>
              <a:t>can ‘jump’ over</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pointing and saying each letter</a:t>
            </a:r>
            <a:r>
              <a:rPr lang="en-AU" sz="1200" dirty="0"/>
              <a:t>–</a:t>
            </a:r>
            <a:r>
              <a:rPr lang="en-US" dirty="0">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Arial" panose="020B0604020202020204" pitchFamily="34" charset="0"/>
              </a:rPr>
              <a:t>*Prompt students to use two fingers split apart to point to both the </a:t>
            </a:r>
            <a:r>
              <a:rPr lang="en-US" b="1" dirty="0">
                <a:latin typeface="+mn-lt"/>
                <a:cs typeface="Arial" panose="020B0604020202020204" pitchFamily="34" charset="0"/>
              </a:rPr>
              <a:t>u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ea typeface="Calibri" panose="020F0502020204030204" pitchFamily="34" charset="0"/>
                <a:cs typeface="Calibri" panose="020F0502020204030204" pitchFamily="34" charset="0"/>
              </a:rPr>
              <a:t>ū</a:t>
            </a:r>
            <a:r>
              <a:rPr lang="en-US" sz="1200" b="0" dirty="0">
                <a:latin typeface="+mn-lt"/>
                <a:cs typeface="Arial" panose="020B0604020202020204" pitchFamily="34" charset="0"/>
              </a:rPr>
              <a:t>/. </a:t>
            </a: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The image represents the word to be written: </a:t>
            </a:r>
            <a:r>
              <a:rPr lang="en-US" b="1" dirty="0">
                <a:latin typeface="+mn-lt"/>
              </a:rPr>
              <a:t>cube</a:t>
            </a:r>
            <a:r>
              <a:rPr lang="en-US" dirty="0">
                <a:latin typeface="+mn-lt"/>
              </a:rPr>
              <a:t>.</a:t>
            </a:r>
            <a:endParaRPr lang="en-US" b="1"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word aloud</a:t>
            </a:r>
          </a:p>
          <a:p>
            <a:pPr marL="171450" indent="-171450">
              <a:buFont typeface="Arial" panose="020B0604020202020204" pitchFamily="34" charset="0"/>
              <a:buChar char="•"/>
            </a:pPr>
            <a:r>
              <a:rPr lang="en-US" dirty="0">
                <a:latin typeface="+mn-lt"/>
              </a:rPr>
              <a:t>identifying the long </a:t>
            </a:r>
            <a:r>
              <a:rPr lang="en-US" sz="1200" i="1" dirty="0">
                <a:latin typeface="+mn-lt"/>
              </a:rPr>
              <a:t>/</a:t>
            </a:r>
            <a:r>
              <a:rPr lang="en-US" sz="1200" i="1" dirty="0">
                <a:latin typeface="+mn-lt"/>
                <a:ea typeface="Calibri" panose="020F0502020204030204" pitchFamily="34" charset="0"/>
                <a:cs typeface="Calibri" panose="020F0502020204030204" pitchFamily="34" charset="0"/>
              </a:rPr>
              <a:t>ū</a:t>
            </a:r>
            <a:r>
              <a:rPr lang="en-US" sz="1200" i="1" dirty="0">
                <a:latin typeface="+mn-lt"/>
              </a:rPr>
              <a:t>/</a:t>
            </a:r>
            <a:r>
              <a:rPr lang="en-US" dirty="0">
                <a:latin typeface="+mn-lt"/>
              </a:rPr>
              <a:t> sound followed by the consonant sound at the end of the word</a:t>
            </a:r>
          </a:p>
          <a:p>
            <a:pPr marL="171450" indent="-171450">
              <a:buFont typeface="Arial" panose="020B0604020202020204" pitchFamily="34" charset="0"/>
              <a:buChar char="•"/>
            </a:pPr>
            <a:r>
              <a:rPr lang="en-US" dirty="0">
                <a:latin typeface="+mn-lt"/>
              </a:rPr>
              <a:t>segmenting individual sounds, recording the relevant letters as you do so</a:t>
            </a:r>
            <a:endParaRPr lang="en-US" b="0" dirty="0">
              <a:latin typeface="+mn-lt"/>
            </a:endParaRPr>
          </a:p>
          <a:p>
            <a:pPr marL="171450" indent="-171450">
              <a:buFont typeface="Arial" panose="020B0604020202020204" pitchFamily="34" charset="0"/>
              <a:buChar char="•"/>
            </a:pPr>
            <a:r>
              <a:rPr lang="en-US" dirty="0">
                <a:latin typeface="+mn-lt"/>
              </a:rPr>
              <a:t>adding the </a:t>
            </a:r>
            <a:r>
              <a:rPr lang="en-US" b="1" dirty="0">
                <a:latin typeface="+mn-lt"/>
              </a:rPr>
              <a:t>e</a:t>
            </a:r>
            <a:r>
              <a:rPr lang="en-US" dirty="0">
                <a:latin typeface="+mn-lt"/>
              </a:rPr>
              <a:t> to the end of the word to complete the split digraph</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171450" indent="-171450">
              <a:buFont typeface="Arial" panose="020B0604020202020204" pitchFamily="34" charset="0"/>
              <a:buChar cha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cube</a:t>
            </a:r>
            <a:r>
              <a:rPr lang="en-US" b="0" dirty="0">
                <a:latin typeface="+mn-lt"/>
              </a:rPr>
              <a:t>,</a:t>
            </a:r>
            <a:r>
              <a:rPr lang="en-US" b="1" dirty="0">
                <a:latin typeface="+mn-lt"/>
              </a:rPr>
              <a:t> tune</a:t>
            </a:r>
            <a:r>
              <a:rPr lang="en-US" dirty="0">
                <a:latin typeface="+mn-lt"/>
              </a:rPr>
              <a:t>.</a:t>
            </a: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long </a:t>
            </a:r>
            <a:r>
              <a:rPr lang="en-US" sz="1200" i="1" dirty="0">
                <a:latin typeface="+mn-lt"/>
              </a:rPr>
              <a:t>/</a:t>
            </a:r>
            <a:r>
              <a:rPr lang="en-US" sz="1200" i="1" dirty="0">
                <a:latin typeface="+mn-lt"/>
                <a:ea typeface="Calibri" panose="020F0502020204030204" pitchFamily="34" charset="0"/>
                <a:cs typeface="Calibri" panose="020F0502020204030204" pitchFamily="34" charset="0"/>
              </a:rPr>
              <a:t>ū</a:t>
            </a:r>
            <a:r>
              <a:rPr lang="en-US" sz="1200" i="1" dirty="0">
                <a:latin typeface="+mn-lt"/>
              </a:rPr>
              <a:t>/</a:t>
            </a:r>
            <a:r>
              <a:rPr lang="en-US" dirty="0">
                <a:latin typeface="+mn-lt"/>
              </a:rPr>
              <a:t> sound followed by the consonant sound at the end of the word</a:t>
            </a:r>
          </a:p>
          <a:p>
            <a:pPr marL="171450" indent="-171450">
              <a:buFont typeface="Arial" panose="020B0604020202020204" pitchFamily="34" charset="0"/>
              <a:buChar char="•"/>
            </a:pPr>
            <a:r>
              <a:rPr lang="en-US" dirty="0">
                <a:latin typeface="+mn-lt"/>
              </a:rPr>
              <a:t>segmenting individual sounds, recording the relevant letters as you do so</a:t>
            </a:r>
            <a:endParaRPr lang="en-US" b="0" dirty="0">
              <a:latin typeface="+mn-lt"/>
            </a:endParaRPr>
          </a:p>
          <a:p>
            <a:pPr marL="171450" indent="-171450">
              <a:buFont typeface="Arial" panose="020B0604020202020204" pitchFamily="34" charset="0"/>
              <a:buChar char="•"/>
            </a:pPr>
            <a:r>
              <a:rPr lang="en-US" dirty="0">
                <a:latin typeface="+mn-lt"/>
              </a:rPr>
              <a:t>adding the </a:t>
            </a:r>
            <a:r>
              <a:rPr lang="en-US" b="1" dirty="0">
                <a:latin typeface="+mn-lt"/>
              </a:rPr>
              <a:t>e</a:t>
            </a:r>
            <a:r>
              <a:rPr lang="en-US" dirty="0">
                <a:latin typeface="+mn-lt"/>
              </a:rPr>
              <a:t> to the end of the word to complete the split digraph</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171450" indent="-171450">
              <a:buFont typeface="Arial" panose="020B0604020202020204" pitchFamily="34" charset="0"/>
              <a:buChar cha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*Use the split finger gesture when pointing to the split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cube</a:t>
            </a:r>
            <a:r>
              <a:rPr lang="en-US" b="0" dirty="0">
                <a:latin typeface="+mn-lt"/>
              </a:rPr>
              <a:t>,</a:t>
            </a:r>
            <a:r>
              <a:rPr lang="en-US" b="1" dirty="0">
                <a:latin typeface="+mn-lt"/>
              </a:rPr>
              <a:t> tune</a:t>
            </a:r>
            <a:r>
              <a:rPr lang="en-US" b="0" dirty="0">
                <a:latin typeface="+mn-lt"/>
              </a:rPr>
              <a:t>,</a:t>
            </a:r>
            <a:r>
              <a:rPr lang="en-US" b="1" dirty="0">
                <a:latin typeface="+mn-lt"/>
              </a:rPr>
              <a:t> </a:t>
            </a:r>
            <a:r>
              <a:rPr lang="en-US" b="1" dirty="0" err="1">
                <a:latin typeface="+mn-lt"/>
              </a:rPr>
              <a:t>ute</a:t>
            </a:r>
            <a:r>
              <a:rPr lang="en-US" b="1" dirty="0">
                <a:latin typeface="+mn-lt"/>
              </a:rPr>
              <a:t>.</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long </a:t>
            </a:r>
            <a:r>
              <a:rPr lang="en-US" sz="1200" i="1" dirty="0">
                <a:latin typeface="+mn-lt"/>
              </a:rPr>
              <a:t>/</a:t>
            </a:r>
            <a:r>
              <a:rPr lang="en-US" sz="1200" i="1" dirty="0">
                <a:latin typeface="+mn-lt"/>
                <a:ea typeface="Calibri" panose="020F0502020204030204" pitchFamily="34" charset="0"/>
                <a:cs typeface="Calibri" panose="020F0502020204030204" pitchFamily="34" charset="0"/>
              </a:rPr>
              <a:t>ū</a:t>
            </a:r>
            <a:r>
              <a:rPr lang="en-US" sz="1200" i="1" dirty="0">
                <a:latin typeface="+mn-lt"/>
              </a:rPr>
              <a:t>/</a:t>
            </a:r>
            <a:r>
              <a:rPr lang="en-US" dirty="0">
                <a:latin typeface="+mn-lt"/>
              </a:rPr>
              <a:t> sound followed by the consonant sound at the end of the word</a:t>
            </a:r>
          </a:p>
          <a:p>
            <a:pPr marL="171450" indent="-171450">
              <a:buFont typeface="Arial" panose="020B0604020202020204" pitchFamily="34" charset="0"/>
              <a:buChar char="•"/>
            </a:pPr>
            <a:r>
              <a:rPr lang="en-US" dirty="0">
                <a:latin typeface="+mn-lt"/>
              </a:rPr>
              <a:t>segmenting individual sounds, recording the relevant letters as you do so</a:t>
            </a:r>
            <a:endParaRPr lang="en-US" b="0" dirty="0">
              <a:latin typeface="+mn-lt"/>
            </a:endParaRPr>
          </a:p>
          <a:p>
            <a:pPr marL="171450" indent="-171450">
              <a:buFont typeface="Arial" panose="020B0604020202020204" pitchFamily="34" charset="0"/>
              <a:buChar char="•"/>
            </a:pPr>
            <a:r>
              <a:rPr lang="en-US" dirty="0">
                <a:latin typeface="+mn-lt"/>
              </a:rPr>
              <a:t>adding the </a:t>
            </a:r>
            <a:r>
              <a:rPr lang="en-US" b="1" dirty="0">
                <a:latin typeface="+mn-lt"/>
              </a:rPr>
              <a:t>e</a:t>
            </a:r>
            <a:r>
              <a:rPr lang="en-US" dirty="0">
                <a:latin typeface="+mn-lt"/>
              </a:rPr>
              <a:t> to the end of the word to complete the split digraph</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171450" indent="-171450">
              <a:buFont typeface="Arial" panose="020B0604020202020204" pitchFamily="34" charset="0"/>
              <a:buChar cha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*Use the split finger gesture when pointing to the split digraph.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word to be written: </a:t>
            </a:r>
            <a:r>
              <a:rPr lang="en-US" b="1" dirty="0">
                <a:latin typeface="+mn-lt"/>
              </a:rPr>
              <a:t>tune</a:t>
            </a:r>
            <a:r>
              <a:rPr lang="en-US" b="0" dirty="0">
                <a:latin typeface="+mn-lt"/>
              </a:rPr>
              <a:t>.</a:t>
            </a:r>
            <a:endParaRPr lang="en-AU" b="0"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segment the individual sounds and identify the long </a:t>
            </a:r>
            <a:r>
              <a:rPr lang="en-US" sz="1200" i="1" dirty="0">
                <a:latin typeface="+mn-lt"/>
              </a:rPr>
              <a:t>/</a:t>
            </a:r>
            <a:r>
              <a:rPr lang="en-US" sz="1200" i="1" dirty="0">
                <a:latin typeface="+mn-lt"/>
                <a:ea typeface="Calibri" panose="020F0502020204030204" pitchFamily="34" charset="0"/>
                <a:cs typeface="Calibri" panose="020F0502020204030204" pitchFamily="34" charset="0"/>
              </a:rPr>
              <a:t>ū</a:t>
            </a:r>
            <a:r>
              <a:rPr lang="en-US" sz="1200" i="1" dirty="0">
                <a:latin typeface="+mn-lt"/>
              </a:rPr>
              <a:t>/</a:t>
            </a:r>
            <a:r>
              <a:rPr lang="en-US" dirty="0">
                <a:latin typeface="+mn-lt"/>
              </a:rPr>
              <a:t> </a:t>
            </a:r>
            <a:r>
              <a:rPr lang="en-US" sz="1200" u="none" dirty="0">
                <a:latin typeface="+mn-lt"/>
              </a:rPr>
              <a:t>sound followed by a consonant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dirty="0">
                <a:latin typeface="+mn-lt"/>
              </a:rPr>
              <a:t>add the </a:t>
            </a:r>
            <a:r>
              <a:rPr lang="en-US" b="1" dirty="0">
                <a:latin typeface="+mn-lt"/>
              </a:rPr>
              <a:t>e</a:t>
            </a:r>
            <a:r>
              <a:rPr lang="en-US" dirty="0">
                <a:latin typeface="+mn-lt"/>
              </a:rPr>
              <a:t> to the end of the word to complete the split digraph</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latin typeface="+mn-lt"/>
              </a:rPr>
              <a:t> saying the individual sounds, blending them together, then saying the complete word.*</a:t>
            </a: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*Prompt students to use the split finger gesture when pointing to the split digraph.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tune</a:t>
            </a:r>
            <a:r>
              <a:rPr lang="en-US" b="0" dirty="0"/>
              <a:t>,</a:t>
            </a:r>
            <a:r>
              <a:rPr lang="en-US" b="1" dirty="0"/>
              <a:t> tube</a:t>
            </a:r>
            <a:r>
              <a:rPr lang="en-US" dirty="0"/>
              <a:t>.</a:t>
            </a:r>
            <a:endParaRPr lang="en-AU" b="1"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segment the individual sounds and identify the long </a:t>
            </a:r>
            <a:r>
              <a:rPr lang="en-US" sz="1200" i="1" dirty="0"/>
              <a:t>/</a:t>
            </a:r>
            <a:r>
              <a:rPr lang="en-US" sz="1200" i="1" dirty="0">
                <a:latin typeface="Calibri" panose="020F0502020204030204" pitchFamily="34" charset="0"/>
                <a:ea typeface="Calibri" panose="020F0502020204030204" pitchFamily="34" charset="0"/>
                <a:cs typeface="Calibri" panose="020F0502020204030204" pitchFamily="34" charset="0"/>
              </a:rPr>
              <a:t>ū</a:t>
            </a:r>
            <a:r>
              <a:rPr lang="en-US" sz="1200" i="1" dirty="0"/>
              <a:t>/</a:t>
            </a:r>
            <a:r>
              <a:rPr lang="en-US" dirty="0"/>
              <a:t> </a:t>
            </a:r>
            <a:r>
              <a:rPr lang="en-US" sz="1200" u="none" dirty="0">
                <a:latin typeface="+mn-lt"/>
              </a:rPr>
              <a:t>sound followed by a consonant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dirty="0"/>
              <a:t>add the </a:t>
            </a:r>
            <a:r>
              <a:rPr lang="en-US" b="1" dirty="0"/>
              <a:t>e</a:t>
            </a:r>
            <a:r>
              <a:rPr lang="en-US" dirty="0"/>
              <a:t> to the end of the word to complete the split digraph</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*Prompt students to use the split finger gesture when pointing to the split digraph.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tune</a:t>
            </a:r>
            <a:r>
              <a:rPr lang="en-US" b="0" dirty="0">
                <a:latin typeface="+mn-lt"/>
              </a:rPr>
              <a:t>,</a:t>
            </a:r>
            <a:r>
              <a:rPr lang="en-US" b="1" dirty="0">
                <a:latin typeface="+mn-lt"/>
              </a:rPr>
              <a:t> tube</a:t>
            </a:r>
            <a:r>
              <a:rPr lang="en-US" b="0" dirty="0">
                <a:latin typeface="+mn-lt"/>
              </a:rPr>
              <a:t>,</a:t>
            </a:r>
            <a:r>
              <a:rPr lang="en-US" b="1" dirty="0">
                <a:latin typeface="+mn-lt"/>
              </a:rPr>
              <a:t> </a:t>
            </a:r>
            <a:r>
              <a:rPr lang="en-US" b="1" dirty="0" err="1">
                <a:latin typeface="+mn-lt"/>
              </a:rPr>
              <a:t>ute</a:t>
            </a:r>
            <a:r>
              <a:rPr lang="en-US" dirty="0">
                <a:latin typeface="+mn-lt"/>
              </a:rPr>
              <a:t>.</a:t>
            </a: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segment the individual sounds and identify the long </a:t>
            </a:r>
            <a:r>
              <a:rPr lang="en-US" sz="1200" i="1" dirty="0">
                <a:latin typeface="+mn-lt"/>
              </a:rPr>
              <a:t>/</a:t>
            </a:r>
            <a:r>
              <a:rPr lang="en-US" sz="1200" i="1" dirty="0">
                <a:latin typeface="+mn-lt"/>
                <a:ea typeface="Calibri" panose="020F0502020204030204" pitchFamily="34" charset="0"/>
                <a:cs typeface="Calibri" panose="020F0502020204030204" pitchFamily="34" charset="0"/>
              </a:rPr>
              <a:t>ū</a:t>
            </a:r>
            <a:r>
              <a:rPr lang="en-US" sz="1200" i="1" dirty="0">
                <a:latin typeface="+mn-lt"/>
              </a:rPr>
              <a:t>/ </a:t>
            </a:r>
            <a:r>
              <a:rPr lang="en-US" sz="1200" u="none" dirty="0">
                <a:latin typeface="+mn-lt"/>
              </a:rPr>
              <a:t>sound followed by a consonant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letters that represent each sound </a:t>
            </a:r>
            <a:r>
              <a:rPr lang="en-US" sz="1200" u="none" dirty="0">
                <a:latin typeface="+mn-lt"/>
              </a:rPr>
              <a:t>on their mini-whiteboards or on paper</a:t>
            </a:r>
            <a:endParaRPr lang="en-US" sz="1200" u="none" dirty="0">
              <a:latin typeface="+mn-lt"/>
              <a:ea typeface="Calibri"/>
              <a:cs typeface="Calibri"/>
            </a:endParaRPr>
          </a:p>
          <a:p>
            <a:pPr marL="171450" indent="-171450">
              <a:buFont typeface="Arial" panose="020B0604020202020204" pitchFamily="34" charset="0"/>
              <a:buChar char="•"/>
            </a:pPr>
            <a:r>
              <a:rPr lang="en-US" dirty="0">
                <a:latin typeface="+mn-lt"/>
              </a:rPr>
              <a:t>add the </a:t>
            </a:r>
            <a:r>
              <a:rPr lang="en-US" b="1" dirty="0">
                <a:latin typeface="+mn-lt"/>
              </a:rPr>
              <a:t>e</a:t>
            </a:r>
            <a:r>
              <a:rPr lang="en-US" dirty="0">
                <a:latin typeface="+mn-lt"/>
              </a:rPr>
              <a:t> to the end of the word to complete the split digraph</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latin typeface="+mn-lt"/>
              </a:rPr>
              <a:t> saying the individual sounds, blending them together, then saying the complete word.*</a:t>
            </a: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*Prompt students to use the split finger gesture when pointing to the split digraph.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a:t>
            </a:r>
            <a:r>
              <a:rPr lang="en-US" sz="1200" i="0" kern="1200" dirty="0">
                <a:effectLst/>
                <a:latin typeface="+mn-lt"/>
                <a:ea typeface="Times New Roman" panose="02020603050405020304" pitchFamily="18" charset="0"/>
              </a:rPr>
              <a:t>: </a:t>
            </a:r>
            <a:r>
              <a:rPr lang="en-US" sz="1200" b="1" i="0" kern="1200" dirty="0">
                <a:effectLst/>
                <a:latin typeface="+mn-lt"/>
                <a:ea typeface="Times New Roman" panose="02020603050405020304" pitchFamily="18" charset="0"/>
              </a:rPr>
              <a:t>My </a:t>
            </a:r>
            <a:r>
              <a:rPr lang="en-US" sz="1200" b="1" i="0" kern="1200" dirty="0" err="1">
                <a:effectLst/>
                <a:latin typeface="+mn-lt"/>
                <a:ea typeface="Times New Roman" panose="02020603050405020304" pitchFamily="18" charset="0"/>
              </a:rPr>
              <a:t>favourite</a:t>
            </a:r>
            <a:r>
              <a:rPr lang="en-US" sz="1200" b="1" i="0" kern="1200" dirty="0">
                <a:effectLst/>
                <a:latin typeface="+mn-lt"/>
                <a:ea typeface="Times New Roman" panose="02020603050405020304" pitchFamily="18" charset="0"/>
              </a:rPr>
              <a:t> part of school is writing on my whiteboard.</a:t>
            </a:r>
            <a:endParaRPr lang="en-AU" sz="1200" i="0"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four sounds in the word</a:t>
            </a:r>
            <a:r>
              <a:rPr lang="en-AU" sz="1200" i="0" dirty="0">
                <a:effectLst/>
                <a:latin typeface="+mn-lt"/>
                <a:ea typeface="Times New Roman" panose="02020603050405020304" pitchFamily="18" charset="0"/>
                <a:cs typeface="Calibri" panose="020F0502020204030204" pitchFamily="34" charset="0"/>
              </a:rPr>
              <a:t>:</a:t>
            </a:r>
            <a:r>
              <a:rPr lang="en-AU" sz="1200" i="1" dirty="0">
                <a:effectLst/>
                <a:latin typeface="+mn-lt"/>
                <a:ea typeface="Times New Roman" panose="02020603050405020304" pitchFamily="18" charset="0"/>
                <a:cs typeface="Calibri" panose="020F0502020204030204" pitchFamily="34" charset="0"/>
              </a:rPr>
              <a:t> </a:t>
            </a:r>
            <a:r>
              <a:rPr lang="en-AU" sz="1200" b="1" i="1" dirty="0">
                <a:effectLst/>
                <a:latin typeface="+mn-lt"/>
                <a:ea typeface="Times New Roman" panose="02020603050405020304" pitchFamily="18" charset="0"/>
                <a:cs typeface="Calibri" panose="020F0502020204030204" pitchFamily="34" charset="0"/>
              </a:rPr>
              <a:t>s/</a:t>
            </a:r>
            <a:r>
              <a:rPr lang="en-AU" sz="1200" b="1" i="1" dirty="0" err="1">
                <a:effectLst/>
                <a:latin typeface="+mn-lt"/>
                <a:ea typeface="Times New Roman" panose="02020603050405020304" pitchFamily="18" charset="0"/>
                <a:cs typeface="Calibri" panose="020F0502020204030204" pitchFamily="34" charset="0"/>
              </a:rPr>
              <a:t>ch</a:t>
            </a:r>
            <a:r>
              <a:rPr lang="en-AU" sz="1200" b="1" i="1" dirty="0">
                <a:effectLst/>
                <a:latin typeface="+mn-lt"/>
                <a:ea typeface="Times New Roman" panose="02020603050405020304" pitchFamily="18" charset="0"/>
                <a:cs typeface="Calibri" panose="020F0502020204030204" pitchFamily="34" charset="0"/>
              </a:rPr>
              <a:t>/</a:t>
            </a:r>
            <a:r>
              <a:rPr lang="en-AU" sz="1200" b="1" i="1" dirty="0" err="1">
                <a:effectLst/>
                <a:latin typeface="+mn-lt"/>
                <a:ea typeface="Times New Roman" panose="02020603050405020304" pitchFamily="18" charset="0"/>
                <a:cs typeface="Calibri" panose="020F0502020204030204" pitchFamily="34" charset="0"/>
              </a:rPr>
              <a:t>oo</a:t>
            </a:r>
            <a:r>
              <a:rPr lang="en-AU" sz="1200" b="1" i="1" dirty="0">
                <a:effectLst/>
                <a:latin typeface="+mn-lt"/>
                <a:ea typeface="Times New Roman" panose="02020603050405020304" pitchFamily="18" charset="0"/>
                <a:cs typeface="Calibri" panose="020F0502020204030204" pitchFamily="34" charset="0"/>
              </a:rPr>
              <a:t>/l</a:t>
            </a:r>
            <a:r>
              <a:rPr lang="en-AU" sz="1200" b="0" i="1" dirty="0">
                <a:effectLst/>
                <a:latin typeface="+mn-lt"/>
                <a:ea typeface="Times New Roman" panose="02020603050405020304" pitchFamily="18" charset="0"/>
                <a:cs typeface="Calibri" panose="020F0502020204030204" pitchFamily="34" charset="0"/>
              </a:rPr>
              <a:t>.</a:t>
            </a:r>
            <a:endParaRPr lang="en-AU" sz="1200" b="1"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a:t>
            </a:r>
            <a:r>
              <a:rPr lang="en-AU" sz="1200" b="1" dirty="0" err="1">
                <a:effectLst/>
                <a:latin typeface="+mn-lt"/>
                <a:ea typeface="Times New Roman" panose="02020603050405020304" pitchFamily="18" charset="0"/>
                <a:cs typeface="Calibri" panose="020F0502020204030204" pitchFamily="34" charset="0"/>
              </a:rPr>
              <a:t>ch</a:t>
            </a:r>
            <a:r>
              <a:rPr lang="en-AU" sz="1200" dirty="0">
                <a:effectLst/>
                <a:latin typeface="+mn-lt"/>
                <a:ea typeface="Times New Roman" panose="02020603050405020304" pitchFamily="18" charset="0"/>
                <a:cs typeface="Calibri" panose="020F0502020204030204" pitchFamily="34" charset="0"/>
              </a:rPr>
              <a:t> and the </a:t>
            </a:r>
            <a:r>
              <a:rPr lang="en-AU" sz="1200" b="1" dirty="0" err="1">
                <a:effectLst/>
                <a:latin typeface="+mn-lt"/>
                <a:ea typeface="Times New Roman" panose="02020603050405020304" pitchFamily="18" charset="0"/>
                <a:cs typeface="Calibri" panose="020F0502020204030204" pitchFamily="34" charset="0"/>
              </a:rPr>
              <a:t>oo</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school</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s-</a:t>
            </a:r>
            <a:r>
              <a:rPr lang="en-AU" sz="1200" b="1" i="1" kern="0" dirty="0" err="1">
                <a:effectLst/>
                <a:latin typeface="+mn-lt"/>
                <a:ea typeface="Times New Roman" panose="02020603050405020304" pitchFamily="18" charset="0"/>
              </a:rPr>
              <a:t>ch</a:t>
            </a:r>
            <a:r>
              <a:rPr lang="en-AU" sz="1200" b="1" i="1" kern="0" dirty="0">
                <a:effectLst/>
                <a:latin typeface="+mn-lt"/>
                <a:ea typeface="Times New Roman" panose="02020603050405020304" pitchFamily="18" charset="0"/>
              </a:rPr>
              <a:t>-</a:t>
            </a:r>
            <a:r>
              <a:rPr lang="en-AU" sz="1200" b="1" i="1" kern="0" dirty="0" err="1">
                <a:effectLst/>
                <a:latin typeface="+mn-lt"/>
                <a:ea typeface="Times New Roman" panose="02020603050405020304" pitchFamily="18" charset="0"/>
              </a:rPr>
              <a:t>oo</a:t>
            </a:r>
            <a:r>
              <a:rPr lang="en-AU" sz="1200" b="1" i="1" kern="0" dirty="0">
                <a:effectLst/>
                <a:latin typeface="+mn-lt"/>
                <a:ea typeface="Times New Roman" panose="02020603050405020304" pitchFamily="18" charset="0"/>
              </a:rPr>
              <a:t>-l</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school</a:t>
            </a:r>
            <a:r>
              <a:rPr lang="en-AU" sz="1200" b="0" i="1" kern="0" dirty="0">
                <a:effectLst/>
                <a:latin typeface="+mn-lt"/>
                <a:ea typeface="Times New Roman" panose="02020603050405020304" pitchFamily="18" charset="0"/>
              </a:rPr>
              <a:t>.</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digraph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0925563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s/</a:t>
            </a:r>
            <a:r>
              <a:rPr lang="en-AU" sz="1200" b="1" i="1" dirty="0" err="1">
                <a:effectLst/>
                <a:latin typeface="+mn-lt"/>
                <a:ea typeface="Times New Roman" panose="02020603050405020304" pitchFamily="18" charset="0"/>
                <a:cs typeface="Calibri" panose="020F0502020204030204" pitchFamily="34" charset="0"/>
              </a:rPr>
              <a:t>ch</a:t>
            </a:r>
            <a:r>
              <a:rPr lang="en-AU" sz="1200" b="1" i="1" dirty="0">
                <a:effectLst/>
                <a:latin typeface="+mn-lt"/>
                <a:ea typeface="Times New Roman" panose="02020603050405020304" pitchFamily="18" charset="0"/>
                <a:cs typeface="Calibri" panose="020F0502020204030204" pitchFamily="34" charset="0"/>
              </a:rPr>
              <a:t>/</a:t>
            </a:r>
            <a:r>
              <a:rPr lang="en-AU" sz="1200" b="1" i="1" dirty="0" err="1">
                <a:effectLst/>
                <a:latin typeface="+mn-lt"/>
                <a:ea typeface="Times New Roman" panose="02020603050405020304" pitchFamily="18" charset="0"/>
                <a:cs typeface="Calibri" panose="020F0502020204030204" pitchFamily="34" charset="0"/>
              </a:rPr>
              <a:t>oo</a:t>
            </a:r>
            <a:r>
              <a:rPr lang="en-AU" sz="1200" b="1" i="1" dirty="0">
                <a:effectLst/>
                <a:latin typeface="+mn-lt"/>
                <a:ea typeface="Times New Roman" panose="02020603050405020304" pitchFamily="18" charset="0"/>
                <a:cs typeface="Calibri" panose="020F0502020204030204" pitchFamily="34" charset="0"/>
              </a:rPr>
              <a:t>/l</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four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err="1">
                <a:effectLst/>
                <a:latin typeface="+mn-lt"/>
                <a:ea typeface="Times New Roman" panose="02020603050405020304" pitchFamily="18" charset="0"/>
                <a:cs typeface="Calibri" panose="020F0502020204030204" pitchFamily="34" charset="0"/>
              </a:rPr>
              <a:t>ch</a:t>
            </a:r>
            <a:r>
              <a:rPr lang="en-AU" sz="1200" dirty="0">
                <a:effectLst/>
                <a:latin typeface="+mn-lt"/>
                <a:ea typeface="Times New Roman" panose="02020603050405020304" pitchFamily="18" charset="0"/>
                <a:cs typeface="Calibri" panose="020F0502020204030204" pitchFamily="34" charset="0"/>
              </a:rPr>
              <a:t> and the </a:t>
            </a:r>
            <a:r>
              <a:rPr lang="en-AU" sz="1200" b="1" dirty="0" err="1">
                <a:effectLst/>
                <a:latin typeface="+mn-lt"/>
                <a:ea typeface="Times New Roman" panose="02020603050405020304" pitchFamily="18" charset="0"/>
                <a:cs typeface="Calibri" panose="020F0502020204030204" pitchFamily="34" charset="0"/>
              </a:rPr>
              <a:t>oo</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school</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s-</a:t>
            </a:r>
            <a:r>
              <a:rPr lang="en-AU" sz="1200" b="1" i="1" kern="0" dirty="0" err="1">
                <a:effectLst/>
                <a:latin typeface="+mn-lt"/>
                <a:ea typeface="Times New Roman" panose="02020603050405020304" pitchFamily="18" charset="0"/>
              </a:rPr>
              <a:t>ch</a:t>
            </a:r>
            <a:r>
              <a:rPr lang="en-AU" sz="1200" b="1" i="1" kern="0" dirty="0">
                <a:effectLst/>
                <a:latin typeface="+mn-lt"/>
                <a:ea typeface="Times New Roman" panose="02020603050405020304" pitchFamily="18" charset="0"/>
              </a:rPr>
              <a:t>-</a:t>
            </a:r>
            <a:r>
              <a:rPr lang="en-AU" sz="1200" b="1" i="1" kern="0" dirty="0" err="1">
                <a:effectLst/>
                <a:latin typeface="+mn-lt"/>
                <a:ea typeface="Times New Roman" panose="02020603050405020304" pitchFamily="18" charset="0"/>
              </a:rPr>
              <a:t>oo</a:t>
            </a:r>
            <a:r>
              <a:rPr lang="en-AU" sz="1200" b="1" i="1" kern="0" dirty="0">
                <a:effectLst/>
                <a:latin typeface="+mn-lt"/>
                <a:ea typeface="Times New Roman" panose="02020603050405020304" pitchFamily="18" charset="0"/>
              </a:rPr>
              <a:t>-l</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school.</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s-</a:t>
            </a:r>
            <a:r>
              <a:rPr lang="en-US" sz="1200" b="1" dirty="0" err="1">
                <a:effectLst/>
                <a:latin typeface="+mn-lt"/>
                <a:ea typeface="Aptos" panose="020B0004020202020204" pitchFamily="34" charset="0"/>
                <a:cs typeface="Times New Roman" panose="02020603050405020304" pitchFamily="18" charset="0"/>
              </a:rPr>
              <a:t>ch</a:t>
            </a:r>
            <a:r>
              <a:rPr lang="en-US" sz="1200" b="1" dirty="0">
                <a:effectLst/>
                <a:latin typeface="+mn-lt"/>
                <a:ea typeface="Aptos" panose="020B0004020202020204" pitchFamily="34" charset="0"/>
                <a:cs typeface="Times New Roman" panose="02020603050405020304" pitchFamily="18" charset="0"/>
              </a:rPr>
              <a:t>-</a:t>
            </a:r>
            <a:r>
              <a:rPr lang="en-US" sz="1200" b="1" dirty="0" err="1">
                <a:effectLst/>
                <a:latin typeface="+mn-lt"/>
                <a:ea typeface="Aptos" panose="020B0004020202020204" pitchFamily="34" charset="0"/>
                <a:cs typeface="Times New Roman" panose="02020603050405020304" pitchFamily="18" charset="0"/>
              </a:rPr>
              <a:t>oo</a:t>
            </a:r>
            <a:r>
              <a:rPr lang="en-US" sz="1200" b="1" dirty="0">
                <a:effectLst/>
                <a:latin typeface="+mn-lt"/>
                <a:ea typeface="Aptos" panose="020B0004020202020204" pitchFamily="34" charset="0"/>
                <a:cs typeface="Times New Roman" panose="02020603050405020304" pitchFamily="18" charset="0"/>
              </a:rPr>
              <a:t>-l</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school</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the </a:t>
            </a:r>
            <a:r>
              <a:rPr lang="en-US" sz="1200" b="1" dirty="0" err="1">
                <a:effectLst/>
                <a:latin typeface="+mn-lt"/>
                <a:ea typeface="Aptos" panose="020B0004020202020204" pitchFamily="34" charset="0"/>
                <a:cs typeface="Times New Roman" panose="02020603050405020304" pitchFamily="18" charset="0"/>
              </a:rPr>
              <a:t>u_e</a:t>
            </a:r>
            <a:r>
              <a:rPr lang="en-US" sz="1200" b="1" dirty="0">
                <a:effectLst/>
                <a:latin typeface="+mn-lt"/>
                <a:ea typeface="Aptos" panose="020B0004020202020204" pitchFamily="34" charset="0"/>
                <a:cs typeface="Times New Roman" panose="02020603050405020304" pitchFamily="18" charset="0"/>
              </a:rPr>
              <a:t> split digraph</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them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the </a:t>
            </a:r>
            <a:r>
              <a:rPr lang="en-US" sz="1200" b="1" dirty="0" err="1">
                <a:effectLst/>
                <a:latin typeface="+mn-lt"/>
                <a:ea typeface="Aptos" panose="020B0004020202020204" pitchFamily="34" charset="0"/>
                <a:cs typeface="Times New Roman" panose="02020603050405020304" pitchFamily="18" charset="0"/>
              </a:rPr>
              <a:t>u_e</a:t>
            </a:r>
            <a:r>
              <a:rPr lang="en-US" sz="1200" b="1" dirty="0">
                <a:effectLst/>
                <a:latin typeface="+mn-lt"/>
                <a:ea typeface="Aptos" panose="020B0004020202020204" pitchFamily="34" charset="0"/>
                <a:cs typeface="Times New Roman" panose="02020603050405020304" pitchFamily="18" charset="0"/>
              </a:rPr>
              <a:t> split digraph</a:t>
            </a:r>
            <a:r>
              <a:rPr lang="en-US" sz="1200" b="0" dirty="0">
                <a:effectLst/>
                <a:latin typeface="+mn-lt"/>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solidFill>
                  <a:schemeClr val="tx1"/>
                </a:solidFill>
                <a:latin typeface="+mn-lt"/>
              </a:rPr>
              <a:t>Sentence dictation</a:t>
            </a:r>
            <a:r>
              <a:rPr lang="en-US" b="0" dirty="0">
                <a:solidFill>
                  <a:schemeClr val="tx1"/>
                </a:solidFill>
                <a:latin typeface="+mn-lt"/>
              </a:rPr>
              <a:t>:</a:t>
            </a:r>
            <a:r>
              <a:rPr lang="en-US" b="1" dirty="0">
                <a:solidFill>
                  <a:schemeClr val="tx1"/>
                </a:solidFill>
                <a:latin typeface="+mn-lt"/>
              </a:rPr>
              <a:t> </a:t>
            </a:r>
            <a:r>
              <a:rPr lang="en-US" sz="1200" b="1" dirty="0">
                <a:solidFill>
                  <a:schemeClr val="tx1"/>
                </a:solidFill>
                <a:latin typeface="+mn-lt"/>
                <a:ea typeface="Verdana" panose="020B0604030504040204" pitchFamily="34" charset="0"/>
                <a:cs typeface="Verdana" panose="020B0604030504040204" pitchFamily="34" charset="0"/>
              </a:rPr>
              <a:t>Duke went to school in the cute </a:t>
            </a:r>
            <a:r>
              <a:rPr lang="en-US" sz="1200" b="1" dirty="0" err="1">
                <a:solidFill>
                  <a:schemeClr val="tx1"/>
                </a:solidFill>
                <a:latin typeface="+mn-lt"/>
                <a:ea typeface="Verdana" panose="020B0604030504040204" pitchFamily="34" charset="0"/>
                <a:cs typeface="Verdana" panose="020B0604030504040204" pitchFamily="34" charset="0"/>
              </a:rPr>
              <a:t>ute</a:t>
            </a:r>
            <a:r>
              <a:rPr lang="en-US" sz="1200" b="1" dirty="0">
                <a:solidFill>
                  <a:schemeClr val="tx1"/>
                </a:solidFill>
                <a:latin typeface="+mn-lt"/>
                <a:ea typeface="Verdana" panose="020B0604030504040204" pitchFamily="34" charset="0"/>
                <a:cs typeface="Verdana" panose="020B0604030504040204" pitchFamily="34" charset="0"/>
              </a:rPr>
              <a:t> and sang a tune.</a:t>
            </a:r>
            <a:endParaRPr lang="en-US" b="1" dirty="0">
              <a:solidFill>
                <a:schemeClr val="tx1"/>
              </a:solidFill>
              <a:latin typeface="+mn-lt"/>
            </a:endParaRPr>
          </a:p>
          <a:p>
            <a:r>
              <a:rPr lang="en-US" dirty="0">
                <a:solidFill>
                  <a:schemeClr val="tx1"/>
                </a:solidFill>
                <a:latin typeface="+mn-lt"/>
              </a:rPr>
              <a:t>Demonstrate:</a:t>
            </a:r>
          </a:p>
          <a:p>
            <a:pPr marL="171450" indent="-171450">
              <a:buFont typeface="Arial" panose="020B0604020202020204" pitchFamily="34" charset="0"/>
              <a:buChar char="•"/>
            </a:pPr>
            <a:r>
              <a:rPr lang="en-US" dirty="0">
                <a:solidFill>
                  <a:schemeClr val="tx1"/>
                </a:solidFill>
                <a:latin typeface="+mn-lt"/>
              </a:rPr>
              <a:t>saying the sentence aloud</a:t>
            </a:r>
          </a:p>
          <a:p>
            <a:pPr marL="171450" indent="-171450">
              <a:buFont typeface="Arial" panose="020B0604020202020204" pitchFamily="34" charset="0"/>
              <a:buChar char="•"/>
            </a:pPr>
            <a:r>
              <a:rPr lang="en-US" dirty="0">
                <a:solidFill>
                  <a:schemeClr val="tx1"/>
                </a:solidFill>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solidFill>
                  <a:schemeClr val="tx1"/>
                </a:solidFill>
                <a:latin typeface="+mn-lt"/>
              </a:rPr>
              <a:t>re-reading the whole sentence to check for accuracy or any editing required. </a:t>
            </a:r>
          </a:p>
          <a:p>
            <a:endParaRPr lang="en-US" dirty="0">
              <a:solidFill>
                <a:schemeClr val="tx1"/>
              </a:solidFill>
              <a:latin typeface="+mn-lt"/>
            </a:endParaRPr>
          </a:p>
          <a:p>
            <a:r>
              <a:rPr lang="en-US" dirty="0">
                <a:solidFill>
                  <a:schemeClr val="tx1"/>
                </a:solidFill>
                <a:latin typeface="+mn-lt"/>
              </a:rPr>
              <a:t>Note:</a:t>
            </a:r>
          </a:p>
          <a:p>
            <a:pPr marL="171450" indent="-171450">
              <a:buFont typeface="Arial" panose="020B0604020202020204" pitchFamily="34" charset="0"/>
              <a:buChar char="•"/>
            </a:pPr>
            <a:r>
              <a:rPr lang="en-US" dirty="0">
                <a:solidFill>
                  <a:schemeClr val="tx1"/>
                </a:solidFill>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solidFill>
                  <a:schemeClr val="tx1"/>
                </a:solidFill>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dirty="0"/>
          </a:p>
          <a:p>
            <a:r>
              <a:rPr lang="en-US" dirty="0"/>
              <a:t>Support students as much as needed to write the sentence on their mini-whiteboard or on paper.</a:t>
            </a:r>
          </a:p>
          <a:p>
            <a:endParaRPr lang="en-US" dirty="0"/>
          </a:p>
          <a:p>
            <a:r>
              <a:rPr lang="en-US" dirty="0"/>
              <a:t>Sentence dictation: </a:t>
            </a:r>
            <a:r>
              <a:rPr lang="en-US" b="1" dirty="0"/>
              <a:t>The </a:t>
            </a:r>
            <a:r>
              <a:rPr lang="en-US" b="1" dirty="0" err="1"/>
              <a:t>ute</a:t>
            </a:r>
            <a:r>
              <a:rPr lang="en-US" b="1" dirty="0"/>
              <a:t> drove on a dune </a:t>
            </a:r>
            <a:r>
              <a:rPr lang="en-US" b="1"/>
              <a:t>as Luke </a:t>
            </a:r>
            <a:r>
              <a:rPr lang="en-US" b="1" dirty="0"/>
              <a:t>went to school.</a:t>
            </a:r>
            <a:endParaRPr lang="en-US" b="0" dirty="0"/>
          </a:p>
          <a:p>
            <a:endParaRPr lang="en-AU"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t>If students need less support, they can write the sentence on their mini-whiteboard or on a piece of paper.</a:t>
            </a:r>
          </a:p>
          <a:p>
            <a:pPr marL="171450" indent="-171450">
              <a:buFont typeface="Arial" panose="020B0604020202020204" pitchFamily="34" charset="0"/>
              <a:buChar char="•"/>
            </a:pPr>
            <a:r>
              <a:rPr lang="en-US" dirty="0"/>
              <a:t>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write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cube</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a:t>
            </a:r>
            <a:r>
              <a:rPr lang="en-US" sz="1200" b="1" dirty="0" err="1">
                <a:effectLst/>
                <a:latin typeface="+mn-lt"/>
                <a:cs typeface="Times New Roman" panose="02020603050405020304" pitchFamily="18" charset="0"/>
              </a:rPr>
              <a:t>ute</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tube </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tune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cube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1" dirty="0" err="1">
                <a:solidFill>
                  <a:srgbClr val="404040"/>
                </a:solidFill>
                <a:effectLst/>
                <a:latin typeface="+mn-lt"/>
                <a:ea typeface="Verdana"/>
                <a:cs typeface="Times New Roman" panose="02020603050405020304" pitchFamily="18" charset="0"/>
              </a:rPr>
              <a:t>ute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a:t>
            </a:r>
            <a:r>
              <a:rPr lang="en-US" sz="1200" b="0">
                <a:solidFill>
                  <a:srgbClr val="404040"/>
                </a:solidFill>
                <a:effectLst/>
                <a:latin typeface="+mn-lt"/>
                <a:ea typeface="Verdana"/>
                <a:cs typeface="Times New Roman" panose="02020603050405020304" pitchFamily="18" charset="0"/>
              </a:rPr>
              <a:t>listen as </a:t>
            </a:r>
            <a:r>
              <a:rPr lang="en-US" sz="1200" b="0" dirty="0">
                <a:solidFill>
                  <a:srgbClr val="404040"/>
                </a:solidFill>
                <a:effectLst/>
                <a:latin typeface="+mn-lt"/>
                <a:ea typeface="Verdana"/>
                <a:cs typeface="Times New Roman" panose="02020603050405020304" pitchFamily="18" charset="0"/>
              </a:rPr>
              <a:t>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Duke from my school ran on a dune as he sang a tune.</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ch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chip</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/w/ as in </a:t>
            </a:r>
            <a:r>
              <a:rPr lang="en-US" sz="1200" b="1" dirty="0">
                <a:effectLst/>
                <a:latin typeface="+mn-lt"/>
                <a:ea typeface="Aptos" panose="020B0004020202020204" pitchFamily="34" charset="0"/>
                <a:cs typeface="Aptos" panose="020B0004020202020204" pitchFamily="34" charset="0"/>
              </a:rPr>
              <a:t>when (</a:t>
            </a:r>
            <a:r>
              <a:rPr lang="en-US" sz="1200" b="1" dirty="0" err="1">
                <a:effectLst/>
                <a:latin typeface="+mn-lt"/>
                <a:ea typeface="Aptos" panose="020B0004020202020204" pitchFamily="34" charset="0"/>
                <a:cs typeface="Aptos" panose="020B0004020202020204" pitchFamily="34" charset="0"/>
              </a:rPr>
              <a:t>wh</a:t>
            </a:r>
            <a:r>
              <a:rPr lang="en-US" sz="1200" b="1" dirty="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/ng/ as in </a:t>
            </a:r>
            <a:r>
              <a:rPr lang="en-US" sz="1200" b="1" dirty="0">
                <a:effectLst/>
                <a:latin typeface="+mn-lt"/>
                <a:ea typeface="Aptos" panose="020B0004020202020204" pitchFamily="34" charset="0"/>
                <a:cs typeface="Aptos" panose="020B0004020202020204" pitchFamily="34" charset="0"/>
              </a:rPr>
              <a:t>bang</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/ā/ as in </a:t>
            </a:r>
            <a:r>
              <a:rPr lang="en-US" sz="1200" b="1" dirty="0">
                <a:effectLst/>
                <a:latin typeface="+mn-lt"/>
                <a:ea typeface="Aptos" panose="020B0004020202020204" pitchFamily="34" charset="0"/>
                <a:cs typeface="Aptos" panose="020B0004020202020204" pitchFamily="34" charset="0"/>
              </a:rPr>
              <a:t>bake (a_e)</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a:effectLst/>
                <a:latin typeface="+mn-lt"/>
                <a:ea typeface="Aptos" panose="020B0004020202020204" pitchFamily="34" charset="0"/>
                <a:cs typeface="Arial" panose="020B0604020202020204" pitchFamily="34" charset="0"/>
              </a:rPr>
              <a:t>ī</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like (</a:t>
            </a:r>
            <a:r>
              <a:rPr lang="en-US" sz="1200" b="1" dirty="0" err="1">
                <a:effectLst/>
                <a:latin typeface="+mn-lt"/>
                <a:ea typeface="Aptos" panose="020B0004020202020204" pitchFamily="34" charset="0"/>
                <a:cs typeface="Aptos" panose="020B0004020202020204" pitchFamily="34" charset="0"/>
              </a:rPr>
              <a:t>i_e</a:t>
            </a:r>
            <a:r>
              <a:rPr lang="en-US" sz="1200" b="1" dirty="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/ō/ as in </a:t>
            </a:r>
            <a:r>
              <a:rPr lang="en-US" sz="1200" b="1" dirty="0">
                <a:effectLst/>
                <a:latin typeface="+mn-lt"/>
                <a:ea typeface="Aptos" panose="020B0004020202020204" pitchFamily="34" charset="0"/>
                <a:cs typeface="Aptos" panose="020B0004020202020204" pitchFamily="34" charset="0"/>
              </a:rPr>
              <a:t>home (</a:t>
            </a:r>
            <a:r>
              <a:rPr lang="en-US" sz="1200" b="1" dirty="0" err="1">
                <a:effectLst/>
                <a:latin typeface="+mn-lt"/>
                <a:ea typeface="Aptos" panose="020B0004020202020204" pitchFamily="34" charset="0"/>
                <a:cs typeface="Aptos" panose="020B0004020202020204" pitchFamily="34" charset="0"/>
              </a:rPr>
              <a:t>o_e</a:t>
            </a:r>
            <a:r>
              <a:rPr lang="en-US" sz="1200" b="1" dirty="0">
                <a:effectLst/>
                <a:latin typeface="+mn-lt"/>
                <a:ea typeface="Aptos" panose="020B0004020202020204" pitchFamily="34" charset="0"/>
                <a:cs typeface="Aptos" panose="020B0004020202020204" pitchFamily="34" charset="0"/>
              </a:rPr>
              <a:t>)</a:t>
            </a:r>
            <a:endParaRPr lang="en-AU"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words by saying each letter–sound correspondence then reading the word fluently while you point to it, for example, /w/, /</a:t>
            </a:r>
            <a:r>
              <a:rPr lang="en-US" dirty="0">
                <a:latin typeface="+mn-lt"/>
                <a:cs typeface="Arial" panose="020B0604020202020204" pitchFamily="34" charset="0"/>
              </a:rPr>
              <a:t>ī</a:t>
            </a:r>
            <a:r>
              <a:rPr lang="en-US" dirty="0">
                <a:latin typeface="+mn-lt"/>
              </a:rPr>
              <a:t>/, /t/, </a:t>
            </a:r>
            <a:r>
              <a:rPr lang="en-US" b="1" dirty="0">
                <a:latin typeface="+mn-lt"/>
              </a:rPr>
              <a:t>white</a:t>
            </a:r>
            <a:r>
              <a:rPr lang="en-US" dirty="0">
                <a:latin typeface="+mn-lt"/>
              </a:rPr>
              <a:t>.</a:t>
            </a:r>
          </a:p>
          <a:p>
            <a:endParaRPr lang="en-US"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y</a:t>
            </a:r>
            <a:r>
              <a:rPr lang="en-US" dirty="0">
                <a:latin typeface="+mn-lt"/>
              </a:rPr>
              <a:t>ou may choose to ask a particular student/group/row of students to read each word.</a:t>
            </a: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344923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vine</a:t>
            </a:r>
            <a:r>
              <a:rPr lang="en-US" b="0" dirty="0"/>
              <a:t>,</a:t>
            </a:r>
            <a:r>
              <a:rPr lang="en-US" b="1" dirty="0"/>
              <a:t> chips</a:t>
            </a:r>
            <a:r>
              <a:rPr lang="en-US" b="0" dirty="0"/>
              <a:t>,</a:t>
            </a:r>
            <a:r>
              <a:rPr lang="en-US" b="1" dirty="0"/>
              <a:t> king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659132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-es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a:spcBef>
                <a:spcPts val="100"/>
              </a:spcBef>
              <a:spcAft>
                <a:spcPts val="400"/>
              </a:spcAf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i="1" dirty="0"/>
              <a:t>-es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Plural, more than one.</a:t>
            </a:r>
            <a:endParaRPr lang="en-AU" i="1" dirty="0"/>
          </a:p>
          <a:p>
            <a:r>
              <a:rPr lang="en-AU" i="0" dirty="0"/>
              <a:t>Ask: </a:t>
            </a:r>
            <a:r>
              <a:rPr lang="en-AU" i="1" dirty="0"/>
              <a:t>When do we use it?</a:t>
            </a:r>
          </a:p>
          <a:p>
            <a:r>
              <a:rPr lang="en-AU" b="0" i="0" dirty="0"/>
              <a:t>Students: </a:t>
            </a:r>
            <a:r>
              <a:rPr lang="en-AU" i="1" dirty="0"/>
              <a:t>When a noun ends in </a:t>
            </a:r>
            <a:r>
              <a:rPr lang="en-AU" b="1" i="1" dirty="0" err="1"/>
              <a:t>sh</a:t>
            </a:r>
            <a:r>
              <a:rPr lang="en-AU" b="0" i="1" dirty="0"/>
              <a:t>,</a:t>
            </a:r>
            <a:r>
              <a:rPr lang="en-AU" b="1" i="1" dirty="0"/>
              <a:t> </a:t>
            </a:r>
            <a:r>
              <a:rPr lang="en-AU" b="1" i="1" dirty="0" err="1"/>
              <a:t>ch</a:t>
            </a:r>
            <a:r>
              <a:rPr lang="en-AU" b="0" i="1" dirty="0"/>
              <a:t>,</a:t>
            </a:r>
            <a:r>
              <a:rPr lang="en-AU" b="1" i="1" dirty="0"/>
              <a:t> x </a:t>
            </a:r>
            <a:r>
              <a:rPr lang="en-AU" i="1" dirty="0"/>
              <a:t>or </a:t>
            </a:r>
            <a:r>
              <a:rPr lang="en-AU" b="1" i="1" dirty="0"/>
              <a:t>ss</a:t>
            </a:r>
            <a:r>
              <a:rPr lang="en-AU" i="1" dirty="0"/>
              <a:t>.</a:t>
            </a:r>
            <a:endParaRPr lang="en-AU"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fox</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Foxes</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More than one fox.</a:t>
            </a:r>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008776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first reading the base word then reading it with the </a:t>
            </a:r>
            <a:r>
              <a:rPr lang="en-US" b="1" dirty="0"/>
              <a:t>-es </a:t>
            </a:r>
            <a:r>
              <a:rPr lang="en-US" b="0" dirty="0"/>
              <a:t>suffix,</a:t>
            </a:r>
            <a:r>
              <a:rPr lang="en-US" dirty="0"/>
              <a:t> for example, </a:t>
            </a:r>
            <a:r>
              <a:rPr lang="en-US" b="1" dirty="0"/>
              <a:t>dish</a:t>
            </a:r>
            <a:r>
              <a:rPr lang="en-US" dirty="0"/>
              <a:t>, </a:t>
            </a:r>
            <a:r>
              <a:rPr lang="en-US" b="1" dirty="0"/>
              <a:t>dishes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r>
              <a:rPr lang="en-US" dirty="0"/>
              <a:t>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478972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foxes</a:t>
            </a:r>
            <a:r>
              <a:rPr lang="en-US" b="0" dirty="0"/>
              <a:t>,</a:t>
            </a:r>
            <a:r>
              <a:rPr lang="en-US" b="1" dirty="0"/>
              <a:t> lashes</a:t>
            </a:r>
            <a:r>
              <a:rPr lang="en-US" b="0" dirty="0"/>
              <a:t>,</a:t>
            </a:r>
            <a:r>
              <a:rPr lang="en-US" b="1" dirty="0"/>
              <a:t> crosses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checking if the word ends </a:t>
            </a:r>
            <a:r>
              <a:rPr lang="en-US" i="0" dirty="0"/>
              <a:t>in </a:t>
            </a:r>
            <a:r>
              <a:rPr lang="en-AU" b="1" i="0" dirty="0" err="1"/>
              <a:t>sh</a:t>
            </a:r>
            <a:r>
              <a:rPr lang="en-AU" b="0" i="0" dirty="0"/>
              <a:t>,</a:t>
            </a:r>
            <a:r>
              <a:rPr lang="en-AU" b="1" i="0" dirty="0"/>
              <a:t> </a:t>
            </a:r>
            <a:r>
              <a:rPr lang="en-AU" b="1" i="0" dirty="0" err="1"/>
              <a:t>ch</a:t>
            </a:r>
            <a:r>
              <a:rPr lang="en-AU" b="0" i="0" dirty="0"/>
              <a:t>,</a:t>
            </a:r>
            <a:r>
              <a:rPr lang="en-AU" b="1" i="0" dirty="0"/>
              <a:t> x </a:t>
            </a:r>
            <a:r>
              <a:rPr lang="en-AU" i="0" dirty="0"/>
              <a:t>or </a:t>
            </a:r>
            <a:r>
              <a:rPr lang="en-AU" b="1" i="0" dirty="0"/>
              <a:t>ss</a:t>
            </a:r>
            <a:endParaRPr lang="en-US"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-es </a:t>
            </a:r>
            <a:r>
              <a:rPr lang="en-US" dirty="0"/>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0047439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22.svg"/><Relationship Id="rId4" Type="http://schemas.openxmlformats.org/officeDocument/2006/relationships/image" Target="../media/image2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1.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5.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2.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0.png"/><Relationship Id="rId7"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3.png"/><Relationship Id="rId7"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6.svg"/><Relationship Id="rId4" Type="http://schemas.openxmlformats.org/officeDocument/2006/relationships/image" Target="../media/image24.svg"/><Relationship Id="rId9"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Users/ajabongiornonew/ESA%20Design/0_2024%20WIP/LitHub%20Phases%20Templates/Word%20Templates/Links/phase1-lozenge.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7.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8.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16.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1.sv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image" Target="../media/image1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Phase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75877" y="433617"/>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8" name="Title 1">
            <a:extLst>
              <a:ext uri="{FF2B5EF4-FFF2-40B4-BE49-F238E27FC236}">
                <a16:creationId xmlns:a16="http://schemas.microsoft.com/office/drawing/2014/main" id="{3E8F08A1-AFE0-A227-5578-8D0D870A1A68}"/>
              </a:ext>
            </a:extLst>
          </p:cNvPr>
          <p:cNvSpPr txBox="1">
            <a:spLocks/>
          </p:cNvSpPr>
          <p:nvPr userDrawn="1"/>
        </p:nvSpPr>
        <p:spPr>
          <a:xfrm>
            <a:off x="0" y="-148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787680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55139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513A01-1B3A-C69B-4249-A669E40E45D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4EC670A8-E892-D382-6846-43B95DA0730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66AD88B-ED19-3991-E6B5-CA75189A443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1D14A5E8-BB62-B759-F2ED-88D6ECFBE1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95E35E50-84AE-3863-162A-D6EDD3B2F2D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8D67AC5-4C82-BE09-F68D-1F08CBAC9C10}"/>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pic>
        <p:nvPicPr>
          <p:cNvPr id="2" name="Graphic 1" descr="Pencil outline">
            <a:extLst>
              <a:ext uri="{FF2B5EF4-FFF2-40B4-BE49-F238E27FC236}">
                <a16:creationId xmlns:a16="http://schemas.microsoft.com/office/drawing/2014/main" id="{ADEF793A-DF91-D0A5-C8D5-2645C42C2E2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7" name="Rounded Rectangle 10">
            <a:extLst>
              <a:ext uri="{FF2B5EF4-FFF2-40B4-BE49-F238E27FC236}">
                <a16:creationId xmlns:a16="http://schemas.microsoft.com/office/drawing/2014/main" id="{44646F3A-514A-E36A-CF28-60ECCD2C356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3272CD8-EEA7-F76B-BF9A-56A8DADEAFF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BFF14B41-437F-0F8C-C3E9-B623AA593D2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C1099C01-DD91-27EC-FCBC-42565B7BB10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237980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grpSp>
        <p:nvGrpSpPr>
          <p:cNvPr id="3" name="Group 2">
            <a:extLst>
              <a:ext uri="{FF2B5EF4-FFF2-40B4-BE49-F238E27FC236}">
                <a16:creationId xmlns:a16="http://schemas.microsoft.com/office/drawing/2014/main" id="{C9999460-0D5A-64AB-87DA-EB4AC3C22744}"/>
              </a:ext>
            </a:extLst>
          </p:cNvPr>
          <p:cNvGrpSpPr/>
          <p:nvPr userDrawn="1"/>
        </p:nvGrpSpPr>
        <p:grpSpPr>
          <a:xfrm>
            <a:off x="10048357" y="248271"/>
            <a:ext cx="876718" cy="688952"/>
            <a:chOff x="10048357" y="248271"/>
            <a:chExt cx="876718" cy="688952"/>
          </a:xfrm>
        </p:grpSpPr>
        <p:sp>
          <p:nvSpPr>
            <p:cNvPr id="4" name="Rounded Rectangle 3">
              <a:extLst>
                <a:ext uri="{FF2B5EF4-FFF2-40B4-BE49-F238E27FC236}">
                  <a16:creationId xmlns:a16="http://schemas.microsoft.com/office/drawing/2014/main" id="{CF2CE900-917D-E7CE-F156-4FC5D02D70F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C941B01B-7CFF-7456-3AFF-A2B1E1E7B2B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grpSp>
      <p:sp>
        <p:nvSpPr>
          <p:cNvPr id="9" name="Rounded Rectangle 10">
            <a:extLst>
              <a:ext uri="{FF2B5EF4-FFF2-40B4-BE49-F238E27FC236}">
                <a16:creationId xmlns:a16="http://schemas.microsoft.com/office/drawing/2014/main" id="{ADEE5CCD-7EE4-1205-0357-2766CE65790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1" name="Title 1">
            <a:extLst>
              <a:ext uri="{FF2B5EF4-FFF2-40B4-BE49-F238E27FC236}">
                <a16:creationId xmlns:a16="http://schemas.microsoft.com/office/drawing/2014/main" id="{AB01B2DF-AD14-F4C1-1D44-0180E2898EC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4B78E894-D113-E385-3AFB-757DC687D23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88A7243E-47BA-41A5-54C3-AAD9FE338F90}"/>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450274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4" name="Rounded Rectangle 10">
            <a:extLst>
              <a:ext uri="{FF2B5EF4-FFF2-40B4-BE49-F238E27FC236}">
                <a16:creationId xmlns:a16="http://schemas.microsoft.com/office/drawing/2014/main" id="{B809332F-491D-BEFD-C77A-8ECF6CD7783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47E5E33D-6C66-6299-3FB6-1E51EA6B205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8C41C7FA-9854-FCC4-C9E0-B0921A2B5C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2AFCA0D0-F805-7E5F-588A-2759CE3451EF}"/>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518036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5" name="Rounded Rectangle 10">
            <a:extLst>
              <a:ext uri="{FF2B5EF4-FFF2-40B4-BE49-F238E27FC236}">
                <a16:creationId xmlns:a16="http://schemas.microsoft.com/office/drawing/2014/main" id="{40A331FB-8FC8-3DFA-E4D8-F0F0E49BAB7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9FA041B3-E8DF-ABC8-3888-A44BA7B26E2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A84AE00C-1EF5-752E-57A2-F675B7434C1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7E454EE6-2DAB-ED9A-097B-1E1EDB0C882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678622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F24C4F6E-2E4C-EB4F-06EB-F7AFCBEC5B6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0E49D1F1-7506-54EC-A218-7AE508103A5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87552A43-BED6-40FF-0F6C-2EFBB521FA9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7DD15C65-1FDA-DDAD-968B-6BE97081DD0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66252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3094AF6A-F275-7732-DE63-62213A6321F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7448E05-554A-AD83-7900-C91B78E5F63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7D1CDC3-B5E4-05AA-5B1D-029E4A9EB80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F9E4BD24-C25E-528F-CEBD-F74BC3D5DED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3593648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F7D999D5-27D8-124F-B0E7-5DFB114307A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grpSp>
        <p:nvGrpSpPr>
          <p:cNvPr id="5" name="Group 4">
            <a:extLst>
              <a:ext uri="{FF2B5EF4-FFF2-40B4-BE49-F238E27FC236}">
                <a16:creationId xmlns:a16="http://schemas.microsoft.com/office/drawing/2014/main" id="{4E0203D7-C7C6-F07B-7476-116916CEC61A}"/>
              </a:ext>
            </a:extLst>
          </p:cNvPr>
          <p:cNvGrpSpPr/>
          <p:nvPr userDrawn="1"/>
        </p:nvGrpSpPr>
        <p:grpSpPr>
          <a:xfrm>
            <a:off x="11184229" y="284693"/>
            <a:ext cx="564546" cy="659100"/>
            <a:chOff x="1733006" y="4059633"/>
            <a:chExt cx="914400" cy="1126270"/>
          </a:xfrm>
          <a:solidFill>
            <a:srgbClr val="0E1F42"/>
          </a:solidFill>
        </p:grpSpPr>
        <p:pic>
          <p:nvPicPr>
            <p:cNvPr id="7" name="Graphic 6" descr="School boy outline">
              <a:extLst>
                <a:ext uri="{FF2B5EF4-FFF2-40B4-BE49-F238E27FC236}">
                  <a16:creationId xmlns:a16="http://schemas.microsoft.com/office/drawing/2014/main" id="{8EE2973B-F18C-45C9-6D36-73190E47954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6744FEE1-7A7A-A402-66E5-E5308F4F90A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10" name="Title 1">
            <a:extLst>
              <a:ext uri="{FF2B5EF4-FFF2-40B4-BE49-F238E27FC236}">
                <a16:creationId xmlns:a16="http://schemas.microsoft.com/office/drawing/2014/main" id="{257E07F7-3C1E-6FD1-E5B9-C3DF5745A93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9424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 Slide 1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96861E-139E-88C8-4487-75928167868A}"/>
              </a:ext>
            </a:extLst>
          </p:cNvPr>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B606B068-1D23-BD4D-ACAB-27E92EAFB59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3CB5B4CA-A3E4-B74C-9C9B-CBF29ED99B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25" name="Graphic 24" descr="Circle with left arrow outline">
            <a:extLst>
              <a:ext uri="{FF2B5EF4-FFF2-40B4-BE49-F238E27FC236}">
                <a16:creationId xmlns:a16="http://schemas.microsoft.com/office/drawing/2014/main" id="{56776B7D-161F-574B-9439-5FE4A596D414}"/>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7" name="Rounded Rectangle 26">
            <a:extLst>
              <a:ext uri="{FF2B5EF4-FFF2-40B4-BE49-F238E27FC236}">
                <a16:creationId xmlns:a16="http://schemas.microsoft.com/office/drawing/2014/main" id="{0B035D68-8555-8A49-A000-F3318FA4038C}"/>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4B25BEC5-A3E4-3D47-80D6-FD0733B2793A}"/>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1" name="Title 1">
            <a:extLst>
              <a:ext uri="{FF2B5EF4-FFF2-40B4-BE49-F238E27FC236}">
                <a16:creationId xmlns:a16="http://schemas.microsoft.com/office/drawing/2014/main" id="{7761A690-801C-604C-A0A6-C3FC5B2C5472}"/>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7" name="Rectangle 6">
            <a:extLst>
              <a:ext uri="{FF2B5EF4-FFF2-40B4-BE49-F238E27FC236}">
                <a16:creationId xmlns:a16="http://schemas.microsoft.com/office/drawing/2014/main" id="{AEBD874C-A8F4-3C38-C560-F0FFBA14DCB2}"/>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02C0363C-037E-57E3-6B32-793C09E478D5}"/>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9" name="Footer Placeholder 4">
            <a:extLst>
              <a:ext uri="{FF2B5EF4-FFF2-40B4-BE49-F238E27FC236}">
                <a16:creationId xmlns:a16="http://schemas.microsoft.com/office/drawing/2014/main" id="{4D96DE2E-467F-DB13-6D2D-ABBD15003FD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Rounded Rectangle 10">
            <a:extLst>
              <a:ext uri="{FF2B5EF4-FFF2-40B4-BE49-F238E27FC236}">
                <a16:creationId xmlns:a16="http://schemas.microsoft.com/office/drawing/2014/main" id="{AFEFFD5A-F622-01CC-ADD2-3D42B0BD7B5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 name="Title 1">
            <a:extLst>
              <a:ext uri="{FF2B5EF4-FFF2-40B4-BE49-F238E27FC236}">
                <a16:creationId xmlns:a16="http://schemas.microsoft.com/office/drawing/2014/main" id="{5C29BCFF-6954-16B0-6EC7-423753599A55}"/>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2" name="Rectangle: Rounded Corners 1">
            <a:extLst>
              <a:ext uri="{FF2B5EF4-FFF2-40B4-BE49-F238E27FC236}">
                <a16:creationId xmlns:a16="http://schemas.microsoft.com/office/drawing/2014/main" id="{75A913DC-F5FA-20EB-F879-BADFAF46CDA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A30DB1B7-7C3C-4EFC-9141-19161A6699F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D6583BE1-7142-824A-9625-7EE9B02E750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0A162712-CF78-184C-ADF3-A170208E156F}"/>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81854920-148A-8B4B-950D-80BAD14151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1166EE25-51DE-4644-8607-53926AEE788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913F080-7A1B-1A65-4F78-231D49562BD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C34CDB18-8DDC-BF7F-EA68-7B6BA0DFA74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E39F883-86E9-08E4-BAD6-53CD1731DD4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5BB46494-9C86-538F-0C65-B6227BF4887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E9732B46-8B53-F47B-9C12-7F510BD43E2B}"/>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D92AF79-35B3-2C84-3DB3-156A7E18124F}"/>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A0AEA6AF-766E-4DD9-9B0B-8F8B44FE67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CC5CA7B5-C6EC-1B43-E9FB-79188358BA2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25EE6BAC-E4E4-A0A3-419F-14C4F5E522C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Title 1">
            <a:extLst>
              <a:ext uri="{FF2B5EF4-FFF2-40B4-BE49-F238E27FC236}">
                <a16:creationId xmlns:a16="http://schemas.microsoft.com/office/drawing/2014/main" id="{5487AE82-C1C7-976F-9337-E88FD715D97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838399" y="308539"/>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7B9CB94-1515-2F0F-AF4B-693FC65B6D67}"/>
              </a:ext>
            </a:extLst>
          </p:cNvPr>
          <p:cNvGrpSpPr/>
          <p:nvPr userDrawn="1"/>
        </p:nvGrpSpPr>
        <p:grpSpPr>
          <a:xfrm>
            <a:off x="10840069" y="277860"/>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8" name="Graphic 13" descr="Users outline">
            <a:extLst>
              <a:ext uri="{FF2B5EF4-FFF2-40B4-BE49-F238E27FC236}">
                <a16:creationId xmlns:a16="http://schemas.microsoft.com/office/drawing/2014/main" id="{17C2B802-ECC8-F42C-0E82-AC08AE1E5B0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932282" y="277860"/>
            <a:ext cx="688952" cy="688952"/>
          </a:xfrm>
          <a:prstGeom prst="rect">
            <a:avLst/>
          </a:prstGeom>
        </p:spPr>
      </p:pic>
      <p:sp>
        <p:nvSpPr>
          <p:cNvPr id="9" name="Title 1">
            <a:extLst>
              <a:ext uri="{FF2B5EF4-FFF2-40B4-BE49-F238E27FC236}">
                <a16:creationId xmlns:a16="http://schemas.microsoft.com/office/drawing/2014/main" id="{370C90AA-3CF5-3F44-2FD4-C58F9BB56A1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7294173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 + Pen  + chin i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sp>
        <p:nvSpPr>
          <p:cNvPr id="18" name="Rounded Rectangle 28">
            <a:extLst>
              <a:ext uri="{FF2B5EF4-FFF2-40B4-BE49-F238E27FC236}">
                <a16:creationId xmlns:a16="http://schemas.microsoft.com/office/drawing/2014/main" id="{98C803E7-56DA-F26E-521F-C1112DF359C5}"/>
              </a:ext>
            </a:extLst>
          </p:cNvPr>
          <p:cNvSpPr/>
          <p:nvPr userDrawn="1"/>
        </p:nvSpPr>
        <p:spPr>
          <a:xfrm>
            <a:off x="9020141"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6862B0E-D499-B639-C8E5-7FEB0FB5D2C2}"/>
              </a:ext>
            </a:extLst>
          </p:cNvPr>
          <p:cNvPicPr>
            <a:picLocks noChangeAspect="1"/>
          </p:cNvPicPr>
          <p:nvPr userDrawn="1"/>
        </p:nvPicPr>
        <p:blipFill>
          <a:blip r:embed="rId10"/>
          <a:stretch>
            <a:fillRect/>
          </a:stretch>
        </p:blipFill>
        <p:spPr>
          <a:xfrm>
            <a:off x="9114199" y="263219"/>
            <a:ext cx="688908" cy="688908"/>
          </a:xfrm>
          <a:prstGeom prst="rect">
            <a:avLst/>
          </a:prstGeom>
        </p:spPr>
      </p:pic>
      <p:sp>
        <p:nvSpPr>
          <p:cNvPr id="3" name="Title 1">
            <a:extLst>
              <a:ext uri="{FF2B5EF4-FFF2-40B4-BE49-F238E27FC236}">
                <a16:creationId xmlns:a16="http://schemas.microsoft.com/office/drawing/2014/main" id="{C1E37D8C-9C1D-8DA5-FE10-C055BB84B36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692013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2" name="Title 5">
            <a:extLst>
              <a:ext uri="{FF2B5EF4-FFF2-40B4-BE49-F238E27FC236}">
                <a16:creationId xmlns:a16="http://schemas.microsoft.com/office/drawing/2014/main" id="{20E78025-9333-D010-C131-1935971C00AB}"/>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5ABFBAB5-29A4-4383-7D0E-0F5665A0855C}"/>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itle 14">
            <a:extLst>
              <a:ext uri="{FF2B5EF4-FFF2-40B4-BE49-F238E27FC236}">
                <a16:creationId xmlns:a16="http://schemas.microsoft.com/office/drawing/2014/main" id="{6B7A3DCD-9838-EF00-93C1-69DC46FC3EAA}"/>
              </a:ext>
            </a:extLst>
          </p:cNvPr>
          <p:cNvSpPr>
            <a:spLocks noGrp="1"/>
          </p:cNvSpPr>
          <p:nvPr>
            <p:ph type="title"/>
          </p:nvPr>
        </p:nvSpPr>
        <p:spPr>
          <a:xfrm>
            <a:off x="-10625" y="-1435105"/>
            <a:ext cx="10515600" cy="1325563"/>
          </a:xfrm>
        </p:spPr>
        <p:txBody>
          <a:bodyPr/>
          <a:lstStyle/>
          <a:p>
            <a:r>
              <a:rPr lang="en-US"/>
              <a:t>Click to edit Master title style</a:t>
            </a:r>
            <a:endParaRPr lang="en-AU"/>
          </a:p>
        </p:txBody>
      </p:sp>
      <p:sp>
        <p:nvSpPr>
          <p:cNvPr id="23" name="Text Placeholder 2">
            <a:extLst>
              <a:ext uri="{FF2B5EF4-FFF2-40B4-BE49-F238E27FC236}">
                <a16:creationId xmlns:a16="http://schemas.microsoft.com/office/drawing/2014/main" id="{FEC3F868-3728-3FD3-AA83-57C5399411A9}"/>
              </a:ext>
            </a:extLst>
          </p:cNvPr>
          <p:cNvSpPr>
            <a:spLocks noGrp="1"/>
          </p:cNvSpPr>
          <p:nvPr>
            <p:ph type="body" idx="12" hasCustomPrompt="1"/>
          </p:nvPr>
        </p:nvSpPr>
        <p:spPr>
          <a:xfrm>
            <a:off x="6374978" y="3005621"/>
            <a:ext cx="5300385" cy="498249"/>
          </a:xfrm>
          <a:ln>
            <a:solidFill>
              <a:srgbClr val="D9ECE5"/>
            </a:solidFill>
          </a:ln>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Tree>
    <p:custDataLst>
      <p:tags r:id="rId1"/>
    </p:custDataLst>
    <p:extLst>
      <p:ext uri="{BB962C8B-B14F-4D97-AF65-F5344CB8AC3E}">
        <p14:creationId xmlns:p14="http://schemas.microsoft.com/office/powerpoint/2010/main" val="33995787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Suffix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259745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25974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442740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75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E7095F37-309C-4A7E-746D-E1B448DCF0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D87CC2C9-A0FD-739C-AAF3-42CC016A3CE7}"/>
              </a:ext>
            </a:extLst>
          </p:cNvPr>
          <p:cNvSpPr txBox="1">
            <a:spLocks/>
          </p:cNvSpPr>
          <p:nvPr userDrawn="1"/>
        </p:nvSpPr>
        <p:spPr>
          <a:xfrm>
            <a:off x="902913" y="72908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5" name="Title 1">
            <a:extLst>
              <a:ext uri="{FF2B5EF4-FFF2-40B4-BE49-F238E27FC236}">
                <a16:creationId xmlns:a16="http://schemas.microsoft.com/office/drawing/2014/main" id="{67435E6D-EFCB-31E8-86C7-937DA80B5E27}"/>
              </a:ext>
            </a:extLst>
          </p:cNvPr>
          <p:cNvSpPr txBox="1">
            <a:spLocks/>
          </p:cNvSpPr>
          <p:nvPr userDrawn="1"/>
        </p:nvSpPr>
        <p:spPr>
          <a:xfrm>
            <a:off x="902913" y="276709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
        <p:nvSpPr>
          <p:cNvPr id="6" name="Title 5">
            <a:extLst>
              <a:ext uri="{FF2B5EF4-FFF2-40B4-BE49-F238E27FC236}">
                <a16:creationId xmlns:a16="http://schemas.microsoft.com/office/drawing/2014/main" id="{27AC510C-1C31-6705-F4B1-1F557A17908E}"/>
              </a:ext>
            </a:extLst>
          </p:cNvPr>
          <p:cNvSpPr>
            <a:spLocks noGrp="1"/>
          </p:cNvSpPr>
          <p:nvPr>
            <p:ph type="title"/>
          </p:nvPr>
        </p:nvSpPr>
        <p:spPr>
          <a:xfrm>
            <a:off x="0" y="-156418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ectangle 8">
            <a:extLst>
              <a:ext uri="{FF2B5EF4-FFF2-40B4-BE49-F238E27FC236}">
                <a16:creationId xmlns:a16="http://schemas.microsoft.com/office/drawing/2014/main" id="{BDDE0C75-1268-EE42-B6A0-47D4E9E22A0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4F47755-45BA-F94F-888A-6C6A5B4A7E09}"/>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D2C1BD23-6C65-664F-B673-781A4969ACC4}"/>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16E27DB-4ED6-B8A3-A625-37FE6DA7948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356EA5F4-2938-3C63-E1B9-C6E5CD78C6B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92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01691FC6-E1A9-377B-623E-53CBB2B43BC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79106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DAF10128-BAFB-87E7-2015-8F5D8AB73DAF}"/>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1" name="Title 1">
            <a:extLst>
              <a:ext uri="{FF2B5EF4-FFF2-40B4-BE49-F238E27FC236}">
                <a16:creationId xmlns:a16="http://schemas.microsoft.com/office/drawing/2014/main" id="{D70098DD-D190-37AC-C14B-2D64441A3AF9}"/>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2" name="Title 11">
            <a:extLst>
              <a:ext uri="{FF2B5EF4-FFF2-40B4-BE49-F238E27FC236}">
                <a16:creationId xmlns:a16="http://schemas.microsoft.com/office/drawing/2014/main" id="{C33377E3-5150-6B38-5D1A-C4FCC7F15001}"/>
              </a:ext>
            </a:extLst>
          </p:cNvPr>
          <p:cNvSpPr>
            <a:spLocks noGrp="1"/>
          </p:cNvSpPr>
          <p:nvPr>
            <p:ph type="title"/>
          </p:nvPr>
        </p:nvSpPr>
        <p:spPr>
          <a:xfrm>
            <a:off x="0" y="-144194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94695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46379272-7976-CE52-76AC-4DF8A1D0C70C}"/>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668235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3B8DED21-02D7-ACBB-F422-B15FFD06F32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29885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06" r:id="rId1"/>
    <p:sldLayoutId id="2147483649" r:id="rId2"/>
    <p:sldLayoutId id="2147483672" r:id="rId3"/>
    <p:sldLayoutId id="2147483690" r:id="rId4"/>
    <p:sldLayoutId id="2147483711" r:id="rId5"/>
    <p:sldLayoutId id="2147483707" r:id="rId6"/>
    <p:sldLayoutId id="2147483710" r:id="rId7"/>
    <p:sldLayoutId id="2147483708" r:id="rId8"/>
    <p:sldLayoutId id="2147483709" r:id="rId9"/>
    <p:sldLayoutId id="2147483712" r:id="rId10"/>
    <p:sldLayoutId id="2147483691" r:id="rId11"/>
    <p:sldLayoutId id="2147483700" r:id="rId12"/>
    <p:sldLayoutId id="2147483701" r:id="rId13"/>
    <p:sldLayoutId id="2147483704" r:id="rId14"/>
    <p:sldLayoutId id="2147483697" r:id="rId15"/>
    <p:sldLayoutId id="2147483699" r:id="rId16"/>
    <p:sldLayoutId id="2147483702" r:id="rId17"/>
    <p:sldLayoutId id="2147483703" r:id="rId18"/>
    <p:sldLayoutId id="2147483705" r:id="rId19"/>
    <p:sldLayoutId id="2147483698" r:id="rId20"/>
    <p:sldLayoutId id="2147483695" r:id="rId21"/>
    <p:sldLayoutId id="2147483692" r:id="rId22"/>
    <p:sldLayoutId id="2147483693" r:id="rId23"/>
    <p:sldLayoutId id="2147483694" r:id="rId24"/>
    <p:sldLayoutId id="2147483713" r:id="rId25"/>
    <p:sldLayoutId id="2147483714" r:id="rId26"/>
    <p:sldLayoutId id="2147483715" r:id="rId27"/>
    <p:sldLayoutId id="2147483716"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5.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5.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22.xml"/><Relationship Id="rId5" Type="http://schemas.openxmlformats.org/officeDocument/2006/relationships/image" Target="../media/image32.sv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6.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0.png"/><Relationship Id="rId2" Type="http://schemas.openxmlformats.org/officeDocument/2006/relationships/slideLayout" Target="../slideLayouts/slideLayout5.xml"/><Relationship Id="rId1" Type="http://schemas.openxmlformats.org/officeDocument/2006/relationships/tags" Target="../tags/tag12.xml"/><Relationship Id="rId6" Type="http://schemas.openxmlformats.org/officeDocument/2006/relationships/customXml" Target="../ink/ink2.xml"/><Relationship Id="rId5" Type="http://schemas.openxmlformats.org/officeDocument/2006/relationships/image" Target="../media/image29.png"/><Relationship Id="rId4" Type="http://schemas.openxmlformats.org/officeDocument/2006/relationships/customXml" Target="../ink/ink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32.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33.xml"/><Relationship Id="rId5" Type="http://schemas.openxmlformats.org/officeDocument/2006/relationships/image" Target="../media/image39.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34.xml"/><Relationship Id="rId6" Type="http://schemas.openxmlformats.org/officeDocument/2006/relationships/image" Target="../media/image41.png"/><Relationship Id="rId5" Type="http://schemas.openxmlformats.org/officeDocument/2006/relationships/image" Target="../media/image39.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9.xml"/><Relationship Id="rId1" Type="http://schemas.openxmlformats.org/officeDocument/2006/relationships/tags" Target="../tags/tag35.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9.xml"/><Relationship Id="rId1" Type="http://schemas.openxmlformats.org/officeDocument/2006/relationships/tags" Target="../tags/tag36.xml"/><Relationship Id="rId5" Type="http://schemas.openxmlformats.org/officeDocument/2006/relationships/image" Target="../media/image42.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9.xml"/><Relationship Id="rId1" Type="http://schemas.openxmlformats.org/officeDocument/2006/relationships/tags" Target="../tags/tag37.xml"/><Relationship Id="rId6" Type="http://schemas.openxmlformats.org/officeDocument/2006/relationships/image" Target="../media/image41.png"/><Relationship Id="rId5" Type="http://schemas.openxmlformats.org/officeDocument/2006/relationships/image" Target="../media/image42.png"/><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4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42.xml"/><Relationship Id="rId5" Type="http://schemas.openxmlformats.org/officeDocument/2006/relationships/image" Target="../media/image32.sv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9.xml"/><Relationship Id="rId1" Type="http://schemas.openxmlformats.org/officeDocument/2006/relationships/tags" Target="../tags/tag43.xml"/><Relationship Id="rId5" Type="http://schemas.openxmlformats.org/officeDocument/2006/relationships/image" Target="../media/image32.sv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35.xml"/><Relationship Id="rId7" Type="http://schemas.openxmlformats.org/officeDocument/2006/relationships/image" Target="../media/image26.svg"/><Relationship Id="rId12" Type="http://schemas.openxmlformats.org/officeDocument/2006/relationships/image" Target="../media/image42.png"/><Relationship Id="rId2" Type="http://schemas.openxmlformats.org/officeDocument/2006/relationships/slideLayout" Target="../slideLayouts/slideLayout21.xml"/><Relationship Id="rId1" Type="http://schemas.openxmlformats.org/officeDocument/2006/relationships/tags" Target="../tags/tag44.xml"/><Relationship Id="rId6" Type="http://schemas.openxmlformats.org/officeDocument/2006/relationships/image" Target="../media/image25.png"/><Relationship Id="rId11" Type="http://schemas.openxmlformats.org/officeDocument/2006/relationships/image" Target="../media/image41.png"/><Relationship Id="rId5" Type="http://schemas.openxmlformats.org/officeDocument/2006/relationships/image" Target="../media/image11.svg"/><Relationship Id="rId10" Type="http://schemas.openxmlformats.org/officeDocument/2006/relationships/image" Target="../media/image39.png"/><Relationship Id="rId4" Type="http://schemas.openxmlformats.org/officeDocument/2006/relationships/image" Target="../media/image10.png"/><Relationship Id="rId9" Type="http://schemas.openxmlformats.org/officeDocument/2006/relationships/image" Target="../media/image44.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3.xml"/><Relationship Id="rId1" Type="http://schemas.openxmlformats.org/officeDocument/2006/relationships/tags" Target="../tags/tag45.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32.svg"/><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5.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6.xml"/><Relationship Id="rId1" Type="http://schemas.openxmlformats.org/officeDocument/2006/relationships/tags" Target="../tags/tag1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5.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5440D78-4325-47F9-CB17-002B94839FAA}"/>
              </a:ext>
            </a:extLst>
          </p:cNvPr>
          <p:cNvSpPr>
            <a:spLocks noGrp="1"/>
          </p:cNvSpPr>
          <p:nvPr>
            <p:ph type="title"/>
          </p:nvPr>
        </p:nvSpPr>
        <p:spPr>
          <a:xfrm>
            <a:off x="0" y="-1504618"/>
            <a:ext cx="10515600" cy="1325563"/>
          </a:xfrm>
        </p:spPr>
        <p:txBody>
          <a:bodyPr/>
          <a:lstStyle/>
          <a:p>
            <a:r>
              <a:rPr lang="en-AU" sz="800" dirty="0">
                <a:solidFill>
                  <a:schemeClr val="accent3">
                    <a:lumMod val="20000"/>
                    <a:lumOff val="80000"/>
                  </a:schemeClr>
                </a:solidFill>
                <a:latin typeface="+mn-lt"/>
              </a:rPr>
              <a:t>Slide 1 Start of presentation, </a:t>
            </a:r>
            <a:r>
              <a:rPr lang="en-AU" sz="800" dirty="0" err="1">
                <a:solidFill>
                  <a:schemeClr val="accent3">
                    <a:lumMod val="20000"/>
                    <a:lumOff val="80000"/>
                  </a:schemeClr>
                </a:solidFill>
                <a:latin typeface="+mn-lt"/>
              </a:rPr>
              <a:t>a_e</a:t>
            </a:r>
            <a:r>
              <a:rPr lang="en-AU" sz="800" dirty="0">
                <a:solidFill>
                  <a:schemeClr val="accent3">
                    <a:lumMod val="20000"/>
                    <a:lumOff val="80000"/>
                  </a:schemeClr>
                </a:solidFill>
                <a:latin typeface="+mn-lt"/>
              </a:rPr>
              <a:t> says /ā/</a:t>
            </a:r>
          </a:p>
        </p:txBody>
      </p:sp>
      <p:sp>
        <p:nvSpPr>
          <p:cNvPr id="8" name="TextBox 7">
            <a:extLst>
              <a:ext uri="{FF2B5EF4-FFF2-40B4-BE49-F238E27FC236}">
                <a16:creationId xmlns:a16="http://schemas.microsoft.com/office/drawing/2014/main" id="{2215DA30-D37D-29E6-731E-E8FDAB2E58B2}"/>
              </a:ext>
            </a:extLst>
          </p:cNvPr>
          <p:cNvSpPr txBox="1"/>
          <p:nvPr/>
        </p:nvSpPr>
        <p:spPr>
          <a:xfrm>
            <a:off x="654758" y="3084304"/>
            <a:ext cx="5134970" cy="1569660"/>
          </a:xfrm>
          <a:prstGeom prst="rect">
            <a:avLst/>
          </a:prstGeom>
          <a:noFill/>
        </p:spPr>
        <p:txBody>
          <a:bodyPr wrap="square">
            <a:spAutoFit/>
          </a:bodyPr>
          <a:lstStyle/>
          <a:p>
            <a:pPr algn="ctr"/>
            <a:r>
              <a:rPr lang="en-GB" sz="3200" dirty="0" err="1"/>
              <a:t>ch</a:t>
            </a:r>
            <a:r>
              <a:rPr lang="en-GB" sz="3200" dirty="0"/>
              <a:t>   </a:t>
            </a:r>
            <a:r>
              <a:rPr lang="en-GB" sz="3200" dirty="0" err="1"/>
              <a:t>wh</a:t>
            </a:r>
            <a:r>
              <a:rPr lang="en-GB" sz="3200" dirty="0"/>
              <a:t>   ng   a_e   </a:t>
            </a:r>
            <a:r>
              <a:rPr lang="en-GB" sz="3200" dirty="0" err="1"/>
              <a:t>i_e</a:t>
            </a:r>
            <a:r>
              <a:rPr lang="en-GB" sz="3200" dirty="0"/>
              <a:t>   </a:t>
            </a:r>
            <a:r>
              <a:rPr lang="en-GB" sz="3200" dirty="0" err="1"/>
              <a:t>o_e</a:t>
            </a:r>
            <a:endParaRPr lang="en-GB" sz="3200" dirty="0"/>
          </a:p>
          <a:p>
            <a:pPr algn="ctr"/>
            <a:r>
              <a:rPr lang="en-GB" sz="3200" dirty="0"/>
              <a:t>-es suffix</a:t>
            </a:r>
          </a:p>
          <a:p>
            <a:pPr algn="ctr"/>
            <a:r>
              <a:rPr lang="en-GB" sz="3200" dirty="0"/>
              <a:t>want    who   write   were</a:t>
            </a:r>
          </a:p>
        </p:txBody>
      </p:sp>
      <p:sp>
        <p:nvSpPr>
          <p:cNvPr id="13" name="Text Placeholder 12">
            <a:extLst>
              <a:ext uri="{FF2B5EF4-FFF2-40B4-BE49-F238E27FC236}">
                <a16:creationId xmlns:a16="http://schemas.microsoft.com/office/drawing/2014/main" id="{FCF59437-B95B-6FE5-1FD6-DAC6CF15F21B}"/>
              </a:ext>
            </a:extLst>
          </p:cNvPr>
          <p:cNvSpPr>
            <a:spLocks noGrp="1"/>
          </p:cNvSpPr>
          <p:nvPr>
            <p:ph type="body" idx="12"/>
          </p:nvPr>
        </p:nvSpPr>
        <p:spPr/>
        <p:txBody>
          <a:bodyPr/>
          <a:lstStyle/>
          <a:p>
            <a:endParaRPr lang="en-AU"/>
          </a:p>
        </p:txBody>
      </p:sp>
      <p:sp>
        <p:nvSpPr>
          <p:cNvPr id="10" name="TextBox 9">
            <a:extLst>
              <a:ext uri="{FF2B5EF4-FFF2-40B4-BE49-F238E27FC236}">
                <a16:creationId xmlns:a16="http://schemas.microsoft.com/office/drawing/2014/main" id="{147B9F46-6725-FB63-9286-BA48C41281D4}"/>
              </a:ext>
            </a:extLst>
          </p:cNvPr>
          <p:cNvSpPr txBox="1"/>
          <p:nvPr/>
        </p:nvSpPr>
        <p:spPr>
          <a:xfrm>
            <a:off x="6096000" y="3622913"/>
            <a:ext cx="5865845" cy="707886"/>
          </a:xfrm>
          <a:prstGeom prst="rect">
            <a:avLst/>
          </a:prstGeom>
          <a:noFill/>
        </p:spPr>
        <p:txBody>
          <a:bodyPr wrap="square">
            <a:spAutoFit/>
          </a:bodyPr>
          <a:lstStyle/>
          <a:p>
            <a:pPr algn="ctr"/>
            <a:r>
              <a:rPr lang="en-AU" sz="4000" b="1" err="1"/>
              <a:t>u_e</a:t>
            </a:r>
            <a:r>
              <a:rPr lang="en-AU" sz="4000" b="1"/>
              <a:t> says /</a:t>
            </a:r>
            <a:r>
              <a:rPr lang="en-AU" sz="4000" b="1">
                <a:latin typeface="Calibri" panose="020F0502020204030204" pitchFamily="34" charset="0"/>
                <a:ea typeface="Calibri" panose="020F0502020204030204" pitchFamily="34" charset="0"/>
                <a:cs typeface="Calibri" panose="020F0502020204030204" pitchFamily="34" charset="0"/>
              </a:rPr>
              <a:t>ū</a:t>
            </a:r>
            <a:r>
              <a:rPr lang="en-AU" sz="4000" b="1"/>
              <a:t>/   school</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dirty="0">
                <a:solidFill>
                  <a:schemeClr val="accent3">
                    <a:lumMod val="20000"/>
                    <a:lumOff val="80000"/>
                  </a:schemeClr>
                </a:solidFill>
                <a:latin typeface="+mn-lt"/>
              </a:rPr>
              <a:t>Slide 10 Review </a:t>
            </a:r>
          </a:p>
        </p:txBody>
      </p:sp>
      <p:sp>
        <p:nvSpPr>
          <p:cNvPr id="9" name="Content Placeholder 2">
            <a:extLst>
              <a:ext uri="{FF2B5EF4-FFF2-40B4-BE49-F238E27FC236}">
                <a16:creationId xmlns:a16="http://schemas.microsoft.com/office/drawing/2014/main" id="{67C2A57C-C3CB-6FD0-0FE9-BE242E7D3747}"/>
              </a:ext>
            </a:extLst>
          </p:cNvPr>
          <p:cNvSpPr txBox="1">
            <a:spLocks/>
          </p:cNvSpPr>
          <p:nvPr/>
        </p:nvSpPr>
        <p:spPr>
          <a:xfrm>
            <a:off x="263716" y="2828835"/>
            <a:ext cx="11564471"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write  who</a:t>
            </a:r>
            <a:r>
              <a:rPr lang="en-US" sz="8000">
                <a:solidFill>
                  <a:srgbClr val="4557AD"/>
                </a:solidFill>
                <a:latin typeface="Tenorite" pitchFamily="2" charset="0"/>
                <a:ea typeface="Verdana" panose="020B0604030504040204" pitchFamily="34" charset="0"/>
                <a:cs typeface="Verdana" panose="020B0604030504040204" pitchFamily="34" charset="0"/>
              </a:rPr>
              <a:t>  </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want   </a:t>
            </a:r>
            <a:r>
              <a:rPr lang="en-US" sz="8000">
                <a:solidFill>
                  <a:srgbClr val="4557AD"/>
                </a:solidFill>
                <a:latin typeface="Tenorite" pitchFamily="2" charset="0"/>
                <a:ea typeface="Verdana" panose="020B0604030504040204" pitchFamily="34" charset="0"/>
                <a:cs typeface="Verdana" panose="020B0604030504040204" pitchFamily="34" charset="0"/>
              </a:rPr>
              <a:t>were</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473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dirty="0">
                <a:solidFill>
                  <a:schemeClr val="accent3">
                    <a:lumMod val="20000"/>
                    <a:lumOff val="80000"/>
                  </a:schemeClr>
                </a:solidFill>
                <a:latin typeface="+mn-lt"/>
              </a:rPr>
              <a:t>Slide 11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505609" y="1388441"/>
            <a:ext cx="11220226" cy="374871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dirty="0">
                <a:solidFill>
                  <a:srgbClr val="4557AD"/>
                </a:solidFill>
                <a:latin typeface="Tenorite" pitchFamily="2" charset="0"/>
                <a:ea typeface="Verdana" panose="020B0604030504040204" pitchFamily="34" charset="0"/>
                <a:cs typeface="Verdana" panose="020B0604030504040204" pitchFamily="34" charset="0"/>
              </a:rPr>
              <a:t>Just this once I want to write a joke that Shane will like.</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0172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dirty="0">
                <a:solidFill>
                  <a:schemeClr val="accent3">
                    <a:lumMod val="20000"/>
                    <a:lumOff val="80000"/>
                  </a:schemeClr>
                </a:solidFill>
                <a:latin typeface="+mn-lt"/>
              </a:rPr>
              <a:t>Slide 12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608565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AD606E-DF86-FCA7-3A1F-4522F5256A2C}"/>
              </a:ext>
            </a:extLst>
          </p:cNvPr>
          <p:cNvSpPr>
            <a:spLocks noGrp="1"/>
          </p:cNvSpPr>
          <p:nvPr>
            <p:ph type="title"/>
          </p:nvPr>
        </p:nvSpPr>
        <p:spPr/>
        <p:txBody>
          <a:bodyPr/>
          <a:lstStyle/>
          <a:p>
            <a:r>
              <a:rPr lang="en-AU" sz="800" dirty="0">
                <a:solidFill>
                  <a:schemeClr val="accent3">
                    <a:lumMod val="20000"/>
                    <a:lumOff val="80000"/>
                  </a:schemeClr>
                </a:solidFill>
                <a:latin typeface="+mn-lt"/>
              </a:rPr>
              <a:t>Slide 13 End of review, start of lesson</a:t>
            </a:r>
          </a:p>
        </p:txBody>
      </p:sp>
    </p:spTree>
    <p:extLst>
      <p:ext uri="{BB962C8B-B14F-4D97-AF65-F5344CB8AC3E}">
        <p14:creationId xmlns:p14="http://schemas.microsoft.com/office/powerpoint/2010/main" val="2326152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B829B69-AB60-258E-2520-359A326035F6}"/>
              </a:ext>
            </a:extLst>
          </p:cNvPr>
          <p:cNvSpPr>
            <a:spLocks noGrp="1"/>
          </p:cNvSpPr>
          <p:nvPr>
            <p:ph type="title"/>
          </p:nvPr>
        </p:nvSpPr>
        <p:spPr/>
        <p:txBody>
          <a:bodyPr/>
          <a:lstStyle/>
          <a:p>
            <a:r>
              <a:rPr lang="en-AU" sz="800" dirty="0">
                <a:solidFill>
                  <a:schemeClr val="accent3">
                    <a:lumMod val="20000"/>
                    <a:lumOff val="80000"/>
                  </a:schemeClr>
                </a:solidFill>
                <a:latin typeface="+mn-lt"/>
              </a:rPr>
              <a:t>Slide 14 Learning intention and success criteria</a:t>
            </a:r>
          </a:p>
        </p:txBody>
      </p:sp>
      <p:sp>
        <p:nvSpPr>
          <p:cNvPr id="9" name="TextBox 8">
            <a:extLst>
              <a:ext uri="{FF2B5EF4-FFF2-40B4-BE49-F238E27FC236}">
                <a16:creationId xmlns:a16="http://schemas.microsoft.com/office/drawing/2014/main" id="{DB1C7DC5-5D29-01F7-1419-6FDDC99C138A}"/>
              </a:ext>
            </a:extLst>
          </p:cNvPr>
          <p:cNvSpPr txBox="1"/>
          <p:nvPr/>
        </p:nvSpPr>
        <p:spPr>
          <a:xfrm>
            <a:off x="984801" y="1542195"/>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13" name="TextBox 12">
            <a:extLst>
              <a:ext uri="{FF2B5EF4-FFF2-40B4-BE49-F238E27FC236}">
                <a16:creationId xmlns:a16="http://schemas.microsoft.com/office/drawing/2014/main" id="{743F8C68-216C-E1B2-6E53-725B78040A57}"/>
              </a:ext>
            </a:extLst>
          </p:cNvPr>
          <p:cNvSpPr txBox="1"/>
          <p:nvPr/>
        </p:nvSpPr>
        <p:spPr>
          <a:xfrm>
            <a:off x="984801" y="3604443"/>
            <a:ext cx="9038230" cy="1938992"/>
          </a:xfrm>
          <a:prstGeom prst="rect">
            <a:avLst/>
          </a:prstGeom>
          <a:noFill/>
        </p:spPr>
        <p:txBody>
          <a:bodyPr wrap="square">
            <a:spAutoFit/>
          </a:bodyPr>
          <a:lstStyle/>
          <a:p>
            <a:r>
              <a:rPr lang="en-GB" sz="3000" dirty="0"/>
              <a:t>I will know I have been successful if I can:</a:t>
            </a:r>
          </a:p>
          <a:p>
            <a:pPr marL="457200" indent="-457200">
              <a:buFont typeface="Arial" panose="020B0604020202020204" pitchFamily="34" charset="0"/>
              <a:buChar char="•"/>
            </a:pPr>
            <a:r>
              <a:rPr lang="en-GB" sz="3000" dirty="0"/>
              <a:t>say the sound for the </a:t>
            </a:r>
            <a:r>
              <a:rPr lang="en-GB" sz="3000" dirty="0" err="1"/>
              <a:t>u_e</a:t>
            </a:r>
            <a:r>
              <a:rPr lang="en-GB" sz="3000" dirty="0"/>
              <a:t> split digraph</a:t>
            </a:r>
          </a:p>
          <a:p>
            <a:pPr marL="457200" indent="-457200">
              <a:buFont typeface="Arial" panose="020B0604020202020204" pitchFamily="34" charset="0"/>
              <a:buChar char="•"/>
            </a:pPr>
            <a:r>
              <a:rPr lang="en-GB" sz="3000" dirty="0"/>
              <a:t>read words with the </a:t>
            </a:r>
            <a:r>
              <a:rPr lang="en-GB" sz="3000" dirty="0" err="1"/>
              <a:t>u_e</a:t>
            </a:r>
            <a:r>
              <a:rPr lang="en-GB" sz="3000" dirty="0"/>
              <a:t> split digraph</a:t>
            </a:r>
          </a:p>
          <a:p>
            <a:pPr marL="457200" indent="-457200">
              <a:buFont typeface="Arial" panose="020B0604020202020204" pitchFamily="34" charset="0"/>
              <a:buChar char="•"/>
            </a:pPr>
            <a:r>
              <a:rPr lang="en-GB" sz="3000" dirty="0"/>
              <a:t>spell words with the </a:t>
            </a:r>
            <a:r>
              <a:rPr lang="en-GB" sz="3000" dirty="0" err="1"/>
              <a:t>u_e</a:t>
            </a:r>
            <a:r>
              <a:rPr lang="en-GB" sz="3000" dirty="0"/>
              <a:t> split digraph.</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110D1-E2FB-E0E4-AC4D-F7D5F8C3175A}"/>
              </a:ext>
            </a:extLst>
          </p:cNvPr>
          <p:cNvSpPr>
            <a:spLocks noGrp="1"/>
          </p:cNvSpPr>
          <p:nvPr>
            <p:ph type="title"/>
          </p:nvPr>
        </p:nvSpPr>
        <p:spPr/>
        <p:txBody>
          <a:bodyPr/>
          <a:lstStyle/>
          <a:p>
            <a:r>
              <a:rPr lang="en-AU" sz="800">
                <a:solidFill>
                  <a:schemeClr val="accent3">
                    <a:lumMod val="20000"/>
                    <a:lumOff val="80000"/>
                  </a:schemeClr>
                </a:solidFill>
                <a:latin typeface="+mn-lt"/>
              </a:rPr>
              <a:t>Slide 15 I do</a:t>
            </a: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0" y="3080746"/>
            <a:ext cx="12192000" cy="13734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u_e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u_e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u_e</a:t>
            </a:r>
            <a:endParaRPr lang="en-AU" sz="9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63200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4C0A7-4031-9FFD-21A8-8C3DB6CA10D3}"/>
              </a:ext>
            </a:extLst>
          </p:cNvPr>
          <p:cNvSpPr>
            <a:spLocks noGrp="1"/>
          </p:cNvSpPr>
          <p:nvPr>
            <p:ph type="title"/>
          </p:nvPr>
        </p:nvSpPr>
        <p:spPr/>
        <p:txBody>
          <a:bodyPr/>
          <a:lstStyle/>
          <a:p>
            <a:r>
              <a:rPr lang="en-AU" sz="800">
                <a:solidFill>
                  <a:schemeClr val="accent3">
                    <a:lumMod val="20000"/>
                    <a:lumOff val="80000"/>
                  </a:schemeClr>
                </a:solidFill>
                <a:latin typeface="+mn-lt"/>
              </a:rPr>
              <a:t>Slide 16 We do</a:t>
            </a:r>
          </a:p>
        </p:txBody>
      </p:sp>
      <p:sp>
        <p:nvSpPr>
          <p:cNvPr id="4" name="Content Placeholder 3">
            <a:extLst>
              <a:ext uri="{FF2B5EF4-FFF2-40B4-BE49-F238E27FC236}">
                <a16:creationId xmlns:a16="http://schemas.microsoft.com/office/drawing/2014/main" id="{494553E9-1C0B-00D7-C0D6-12D33E9088DA}"/>
              </a:ext>
            </a:extLst>
          </p:cNvPr>
          <p:cNvSpPr txBox="1">
            <a:spLocks/>
          </p:cNvSpPr>
          <p:nvPr/>
        </p:nvSpPr>
        <p:spPr>
          <a:xfrm>
            <a:off x="0" y="3080746"/>
            <a:ext cx="12192000" cy="13734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u_e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u_e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u_e</a:t>
            </a:r>
            <a:endParaRPr lang="en-AU" sz="9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C2676-F486-DED9-1D2A-6BC9D09BD2CF}"/>
              </a:ext>
            </a:extLst>
          </p:cNvPr>
          <p:cNvSpPr>
            <a:spLocks noGrp="1"/>
          </p:cNvSpPr>
          <p:nvPr>
            <p:ph type="title"/>
          </p:nvPr>
        </p:nvSpPr>
        <p:spPr/>
        <p:txBody>
          <a:bodyPr/>
          <a:lstStyle/>
          <a:p>
            <a:r>
              <a:rPr lang="en-AU" sz="800">
                <a:solidFill>
                  <a:schemeClr val="accent3">
                    <a:lumMod val="20000"/>
                    <a:lumOff val="80000"/>
                  </a:schemeClr>
                </a:solidFill>
                <a:latin typeface="+mn-lt"/>
              </a:rPr>
              <a:t>Slide 17 I do</a:t>
            </a:r>
          </a:p>
        </p:txBody>
      </p:sp>
      <p:grpSp>
        <p:nvGrpSpPr>
          <p:cNvPr id="6" name="Group 5" descr="mute">
            <a:extLst>
              <a:ext uri="{FF2B5EF4-FFF2-40B4-BE49-F238E27FC236}">
                <a16:creationId xmlns:a16="http://schemas.microsoft.com/office/drawing/2014/main" id="{EA03921A-31E0-8E0C-3168-6330B290ECA2}"/>
              </a:ext>
            </a:extLst>
          </p:cNvPr>
          <p:cNvGrpSpPr/>
          <p:nvPr/>
        </p:nvGrpSpPr>
        <p:grpSpPr>
          <a:xfrm>
            <a:off x="263716" y="2876053"/>
            <a:ext cx="11928284" cy="1650206"/>
            <a:chOff x="263716" y="2876053"/>
            <a:chExt cx="11928284" cy="1650206"/>
          </a:xfrm>
        </p:grpSpPr>
        <p:sp>
          <p:nvSpPr>
            <p:cNvPr id="7" name="Content Placeholder 2">
              <a:extLst>
                <a:ext uri="{FF2B5EF4-FFF2-40B4-BE49-F238E27FC236}">
                  <a16:creationId xmlns:a16="http://schemas.microsoft.com/office/drawing/2014/main" id="{8150810F-836C-F13A-388D-C340EFAD3995}"/>
                </a:ext>
              </a:extLst>
            </p:cNvPr>
            <p:cNvSpPr txBox="1">
              <a:spLocks/>
            </p:cNvSpPr>
            <p:nvPr/>
          </p:nvSpPr>
          <p:spPr>
            <a:xfrm>
              <a:off x="263716" y="2910432"/>
              <a:ext cx="1192828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mute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0" name="Arc 9">
              <a:extLst>
                <a:ext uri="{FF2B5EF4-FFF2-40B4-BE49-F238E27FC236}">
                  <a16:creationId xmlns:a16="http://schemas.microsoft.com/office/drawing/2014/main" id="{9A2F55BF-4F13-A707-64C2-5B6B6FA51B3F}"/>
                </a:ext>
              </a:extLst>
            </p:cNvPr>
            <p:cNvSpPr/>
            <p:nvPr/>
          </p:nvSpPr>
          <p:spPr>
            <a:xfrm>
              <a:off x="1849132" y="287605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1" name="Straight Connector 10">
              <a:extLst>
                <a:ext uri="{FF2B5EF4-FFF2-40B4-BE49-F238E27FC236}">
                  <a16:creationId xmlns:a16="http://schemas.microsoft.com/office/drawing/2014/main" id="{810995CB-7A16-78C4-83CB-E81A99EF1E86}"/>
                </a:ext>
              </a:extLst>
            </p:cNvPr>
            <p:cNvCxnSpPr>
              <a:cxnSpLocks/>
            </p:cNvCxnSpPr>
            <p:nvPr/>
          </p:nvCxnSpPr>
          <p:spPr>
            <a:xfrm>
              <a:off x="2335987" y="4310379"/>
              <a:ext cx="437694"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289959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772613-7AE6-1E2F-66DD-AD00040D123D}"/>
              </a:ext>
            </a:extLst>
          </p:cNvPr>
          <p:cNvSpPr>
            <a:spLocks noGrp="1"/>
          </p:cNvSpPr>
          <p:nvPr>
            <p:ph type="title"/>
          </p:nvPr>
        </p:nvSpPr>
        <p:spPr/>
        <p:txBody>
          <a:bodyPr/>
          <a:lstStyle/>
          <a:p>
            <a:r>
              <a:rPr lang="en-AU" sz="800">
                <a:solidFill>
                  <a:schemeClr val="accent3">
                    <a:lumMod val="20000"/>
                    <a:lumOff val="80000"/>
                  </a:schemeClr>
                </a:solidFill>
                <a:latin typeface="+mn-lt"/>
              </a:rPr>
              <a:t>Slide 18 I do</a:t>
            </a:r>
          </a:p>
        </p:txBody>
      </p:sp>
      <p:grpSp>
        <p:nvGrpSpPr>
          <p:cNvPr id="2" name="Group 1" descr="mute, duke">
            <a:extLst>
              <a:ext uri="{FF2B5EF4-FFF2-40B4-BE49-F238E27FC236}">
                <a16:creationId xmlns:a16="http://schemas.microsoft.com/office/drawing/2014/main" id="{49DEC1FF-1A96-6C29-34BA-BBACBF7C09D1}"/>
              </a:ext>
            </a:extLst>
          </p:cNvPr>
          <p:cNvGrpSpPr/>
          <p:nvPr/>
        </p:nvGrpSpPr>
        <p:grpSpPr>
          <a:xfrm>
            <a:off x="263716" y="2848372"/>
            <a:ext cx="11928284" cy="1677887"/>
            <a:chOff x="263716" y="2848372"/>
            <a:chExt cx="11928284" cy="1677887"/>
          </a:xfrm>
        </p:grpSpPr>
        <p:sp>
          <p:nvSpPr>
            <p:cNvPr id="5" name="Content Placeholder 2">
              <a:extLst>
                <a:ext uri="{FF2B5EF4-FFF2-40B4-BE49-F238E27FC236}">
                  <a16:creationId xmlns:a16="http://schemas.microsoft.com/office/drawing/2014/main" id="{15CC2F9C-C292-B513-7EEF-E4BF138D93E6}"/>
                </a:ext>
              </a:extLst>
            </p:cNvPr>
            <p:cNvSpPr txBox="1">
              <a:spLocks/>
            </p:cNvSpPr>
            <p:nvPr/>
          </p:nvSpPr>
          <p:spPr>
            <a:xfrm>
              <a:off x="263716" y="2910432"/>
              <a:ext cx="1192828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mute  duke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Arc 6">
              <a:extLst>
                <a:ext uri="{FF2B5EF4-FFF2-40B4-BE49-F238E27FC236}">
                  <a16:creationId xmlns:a16="http://schemas.microsoft.com/office/drawing/2014/main" id="{0FED5918-ADA7-F045-CB65-17ABC0FD719C}"/>
                </a:ext>
              </a:extLst>
            </p:cNvPr>
            <p:cNvSpPr/>
            <p:nvPr/>
          </p:nvSpPr>
          <p:spPr>
            <a:xfrm>
              <a:off x="5257800" y="2848372"/>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8" name="Arc 7">
              <a:extLst>
                <a:ext uri="{FF2B5EF4-FFF2-40B4-BE49-F238E27FC236}">
                  <a16:creationId xmlns:a16="http://schemas.microsoft.com/office/drawing/2014/main" id="{4534D4E6-ED9A-51BE-E32F-AA3A71D39FE5}"/>
                </a:ext>
              </a:extLst>
            </p:cNvPr>
            <p:cNvSpPr/>
            <p:nvPr/>
          </p:nvSpPr>
          <p:spPr>
            <a:xfrm>
              <a:off x="1849132" y="287605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C22B639D-ED36-6185-1BED-310505398C5C}"/>
                </a:ext>
              </a:extLst>
            </p:cNvPr>
            <p:cNvCxnSpPr>
              <a:cxnSpLocks/>
            </p:cNvCxnSpPr>
            <p:nvPr/>
          </p:nvCxnSpPr>
          <p:spPr>
            <a:xfrm>
              <a:off x="2335987" y="4310379"/>
              <a:ext cx="437694"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7113A36-B451-3268-0216-D312323DED0F}"/>
                </a:ext>
              </a:extLst>
            </p:cNvPr>
            <p:cNvCxnSpPr>
              <a:cxnSpLocks/>
            </p:cNvCxnSpPr>
            <p:nvPr/>
          </p:nvCxnSpPr>
          <p:spPr>
            <a:xfrm>
              <a:off x="5810706"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880313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C59521-D14F-BA08-6E19-26F53599459B}"/>
              </a:ext>
            </a:extLst>
          </p:cNvPr>
          <p:cNvSpPr>
            <a:spLocks noGrp="1"/>
          </p:cNvSpPr>
          <p:nvPr>
            <p:ph type="title"/>
          </p:nvPr>
        </p:nvSpPr>
        <p:spPr/>
        <p:txBody>
          <a:bodyPr/>
          <a:lstStyle/>
          <a:p>
            <a:r>
              <a:rPr lang="en-AU" sz="800">
                <a:solidFill>
                  <a:schemeClr val="accent3">
                    <a:lumMod val="20000"/>
                    <a:lumOff val="80000"/>
                  </a:schemeClr>
                </a:solidFill>
                <a:latin typeface="+mn-lt"/>
              </a:rPr>
              <a:t>Slide</a:t>
            </a:r>
            <a:r>
              <a:rPr lang="en-AU" sz="800" baseline="0">
                <a:solidFill>
                  <a:schemeClr val="accent3">
                    <a:lumMod val="20000"/>
                    <a:lumOff val="80000"/>
                  </a:schemeClr>
                </a:solidFill>
                <a:latin typeface="+mn-lt"/>
              </a:rPr>
              <a:t> 19 I do</a:t>
            </a:r>
            <a:endParaRPr lang="en-AU" sz="800">
              <a:solidFill>
                <a:schemeClr val="accent3">
                  <a:lumMod val="20000"/>
                  <a:lumOff val="80000"/>
                </a:schemeClr>
              </a:solidFill>
              <a:latin typeface="+mn-lt"/>
            </a:endParaRPr>
          </a:p>
        </p:txBody>
      </p:sp>
      <p:grpSp>
        <p:nvGrpSpPr>
          <p:cNvPr id="11" name="Group 10" descr="mute, duke, use">
            <a:extLst>
              <a:ext uri="{FF2B5EF4-FFF2-40B4-BE49-F238E27FC236}">
                <a16:creationId xmlns:a16="http://schemas.microsoft.com/office/drawing/2014/main" id="{44706976-5FEF-CFF2-5F86-A806224A72F3}"/>
              </a:ext>
            </a:extLst>
          </p:cNvPr>
          <p:cNvGrpSpPr/>
          <p:nvPr/>
        </p:nvGrpSpPr>
        <p:grpSpPr>
          <a:xfrm>
            <a:off x="263716" y="2848372"/>
            <a:ext cx="11928284" cy="1677887"/>
            <a:chOff x="263716" y="2848372"/>
            <a:chExt cx="11928284" cy="1677887"/>
          </a:xfrm>
        </p:grpSpPr>
        <p:sp>
          <p:nvSpPr>
            <p:cNvPr id="2" name="Content Placeholder 2">
              <a:extLst>
                <a:ext uri="{FF2B5EF4-FFF2-40B4-BE49-F238E27FC236}">
                  <a16:creationId xmlns:a16="http://schemas.microsoft.com/office/drawing/2014/main" id="{0E4A65BA-C27C-EB29-3F06-24A7E7B0F941}"/>
                </a:ext>
              </a:extLst>
            </p:cNvPr>
            <p:cNvSpPr txBox="1">
              <a:spLocks/>
            </p:cNvSpPr>
            <p:nvPr/>
          </p:nvSpPr>
          <p:spPr>
            <a:xfrm>
              <a:off x="263716" y="2910432"/>
              <a:ext cx="1192828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mute  duke   use  </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Arc 3">
              <a:extLst>
                <a:ext uri="{FF2B5EF4-FFF2-40B4-BE49-F238E27FC236}">
                  <a16:creationId xmlns:a16="http://schemas.microsoft.com/office/drawing/2014/main" id="{0170D91B-7D90-852E-3049-49F1E7F7A2AE}"/>
                </a:ext>
              </a:extLst>
            </p:cNvPr>
            <p:cNvSpPr/>
            <p:nvPr/>
          </p:nvSpPr>
          <p:spPr>
            <a:xfrm>
              <a:off x="8581756" y="284837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 name="Arc 4">
              <a:extLst>
                <a:ext uri="{FF2B5EF4-FFF2-40B4-BE49-F238E27FC236}">
                  <a16:creationId xmlns:a16="http://schemas.microsoft.com/office/drawing/2014/main" id="{CFD5DFC0-ED84-BBF0-6A09-DB6E5525A29A}"/>
                </a:ext>
              </a:extLst>
            </p:cNvPr>
            <p:cNvSpPr/>
            <p:nvPr/>
          </p:nvSpPr>
          <p:spPr>
            <a:xfrm>
              <a:off x="5257800" y="2848372"/>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6" name="Arc 5">
              <a:extLst>
                <a:ext uri="{FF2B5EF4-FFF2-40B4-BE49-F238E27FC236}">
                  <a16:creationId xmlns:a16="http://schemas.microsoft.com/office/drawing/2014/main" id="{0879CF60-9B69-10A0-16EE-40202D8419E4}"/>
                </a:ext>
              </a:extLst>
            </p:cNvPr>
            <p:cNvSpPr/>
            <p:nvPr/>
          </p:nvSpPr>
          <p:spPr>
            <a:xfrm>
              <a:off x="1849132" y="287605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2FECEAC0-59D0-D437-30AA-8F99A1B597E6}"/>
                </a:ext>
              </a:extLst>
            </p:cNvPr>
            <p:cNvCxnSpPr>
              <a:cxnSpLocks/>
            </p:cNvCxnSpPr>
            <p:nvPr/>
          </p:nvCxnSpPr>
          <p:spPr>
            <a:xfrm>
              <a:off x="2335987" y="4310379"/>
              <a:ext cx="437694"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123AE74-FEF6-BBF9-6BBB-60A07D83097F}"/>
                </a:ext>
              </a:extLst>
            </p:cNvPr>
            <p:cNvCxnSpPr>
              <a:cxnSpLocks/>
            </p:cNvCxnSpPr>
            <p:nvPr/>
          </p:nvCxnSpPr>
          <p:spPr>
            <a:xfrm>
              <a:off x="5810706"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141F8E5-FE70-0833-E94C-423FD3EBB433}"/>
                </a:ext>
              </a:extLst>
            </p:cNvPr>
            <p:cNvCxnSpPr>
              <a:cxnSpLocks/>
            </p:cNvCxnSpPr>
            <p:nvPr/>
          </p:nvCxnSpPr>
          <p:spPr>
            <a:xfrm>
              <a:off x="9002165"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220D64-90B7-3E3B-D9E3-4D68C14F61C2}"/>
              </a:ext>
            </a:extLst>
          </p:cNvPr>
          <p:cNvSpPr>
            <a:spLocks noGrp="1"/>
          </p:cNvSpPr>
          <p:nvPr>
            <p:ph type="title"/>
          </p:nvPr>
        </p:nvSpPr>
        <p:spPr/>
        <p:txBody>
          <a:bodyPr>
            <a:normAutofit/>
          </a:bodyPr>
          <a:lstStyle/>
          <a:p>
            <a:r>
              <a:rPr lang="en-AU" sz="800" dirty="0">
                <a:solidFill>
                  <a:schemeClr val="accent3">
                    <a:lumMod val="20000"/>
                    <a:lumOff val="80000"/>
                  </a:schemeClr>
                </a:solidFill>
                <a:latin typeface="+mn-lt"/>
              </a:rPr>
              <a:t>Slide 2</a:t>
            </a:r>
            <a:r>
              <a:rPr lang="en-AU" sz="800" baseline="0" dirty="0">
                <a:solidFill>
                  <a:schemeClr val="accent3">
                    <a:lumMod val="20000"/>
                    <a:lumOff val="80000"/>
                  </a:schemeClr>
                </a:solidFill>
                <a:latin typeface="+mn-lt"/>
              </a:rPr>
              <a:t> Phonemic awareness </a:t>
            </a:r>
            <a:endParaRPr lang="en-AU" sz="800" dirty="0">
              <a:solidFill>
                <a:schemeClr val="accent3">
                  <a:lumMod val="20000"/>
                  <a:lumOff val="80000"/>
                </a:schemeClr>
              </a:solidFill>
              <a:latin typeface="+mn-lt"/>
            </a:endParaRPr>
          </a:p>
        </p:txBody>
      </p:sp>
      <p:grpSp>
        <p:nvGrpSpPr>
          <p:cNvPr id="11" name="Group 10" descr="12 square letter tiles with the letters: ch, b, th, c, y, h, x, n, v, j, t, s&#10;5 circle letter tiles with the letters: a, e, i, o, u">
            <a:extLst>
              <a:ext uri="{FF2B5EF4-FFF2-40B4-BE49-F238E27FC236}">
                <a16:creationId xmlns:a16="http://schemas.microsoft.com/office/drawing/2014/main" id="{F47BF29B-65CA-5DB1-6DB6-C44A3AFB74E0}"/>
              </a:ext>
            </a:extLst>
          </p:cNvPr>
          <p:cNvGrpSpPr/>
          <p:nvPr/>
        </p:nvGrpSpPr>
        <p:grpSpPr>
          <a:xfrm>
            <a:off x="275359" y="1388168"/>
            <a:ext cx="11178248" cy="4512760"/>
            <a:chOff x="275359" y="1388168"/>
            <a:chExt cx="11178248" cy="4512760"/>
          </a:xfrm>
        </p:grpSpPr>
        <p:grpSp>
          <p:nvGrpSpPr>
            <p:cNvPr id="10" name="Group 9">
              <a:extLst>
                <a:ext uri="{FF2B5EF4-FFF2-40B4-BE49-F238E27FC236}">
                  <a16:creationId xmlns:a16="http://schemas.microsoft.com/office/drawing/2014/main" id="{1CAEF68E-5FB3-F2B2-52B6-6D1E604C6856}"/>
                </a:ext>
              </a:extLst>
            </p:cNvPr>
            <p:cNvGrpSpPr/>
            <p:nvPr/>
          </p:nvGrpSpPr>
          <p:grpSpPr>
            <a:xfrm>
              <a:off x="275359" y="4511443"/>
              <a:ext cx="10437387" cy="1389485"/>
              <a:chOff x="275359" y="4511443"/>
              <a:chExt cx="10437387" cy="1389485"/>
            </a:xfrm>
          </p:grpSpPr>
          <p:sp>
            <p:nvSpPr>
              <p:cNvPr id="20" name="Oval 19">
                <a:extLst>
                  <a:ext uri="{FF2B5EF4-FFF2-40B4-BE49-F238E27FC236}">
                    <a16:creationId xmlns:a16="http://schemas.microsoft.com/office/drawing/2014/main" id="{9ED1983E-FD40-70E9-64FB-2FB9F1128765}"/>
                  </a:ext>
                </a:extLst>
              </p:cNvPr>
              <p:cNvSpPr/>
              <p:nvPr/>
            </p:nvSpPr>
            <p:spPr>
              <a:xfrm>
                <a:off x="9405946" y="4552785"/>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u</a:t>
                </a:r>
              </a:p>
            </p:txBody>
          </p:sp>
          <p:sp>
            <p:nvSpPr>
              <p:cNvPr id="13" name="Rounded Rectangle 29">
                <a:extLst>
                  <a:ext uri="{FF2B5EF4-FFF2-40B4-BE49-F238E27FC236}">
                    <a16:creationId xmlns:a16="http://schemas.microsoft.com/office/drawing/2014/main" id="{0B354807-AABA-F555-98D8-504841E92CF6}"/>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s</a:t>
                </a:r>
              </a:p>
            </p:txBody>
          </p:sp>
          <p:sp>
            <p:nvSpPr>
              <p:cNvPr id="2" name="Rounded Rectangle 29">
                <a:extLst>
                  <a:ext uri="{FF2B5EF4-FFF2-40B4-BE49-F238E27FC236}">
                    <a16:creationId xmlns:a16="http://schemas.microsoft.com/office/drawing/2014/main" id="{AC257A63-FCFD-E445-82C3-F821B9008BD3}"/>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t</a:t>
                </a:r>
              </a:p>
            </p:txBody>
          </p:sp>
          <p:sp>
            <p:nvSpPr>
              <p:cNvPr id="3" name="Rounded Rectangle 29">
                <a:extLst>
                  <a:ext uri="{FF2B5EF4-FFF2-40B4-BE49-F238E27FC236}">
                    <a16:creationId xmlns:a16="http://schemas.microsoft.com/office/drawing/2014/main" id="{414008F2-55B4-8319-D258-DA47968BBCA8}"/>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j</a:t>
                </a:r>
              </a:p>
            </p:txBody>
          </p:sp>
          <p:sp>
            <p:nvSpPr>
              <p:cNvPr id="4" name="Rounded Rectangle 29">
                <a:extLst>
                  <a:ext uri="{FF2B5EF4-FFF2-40B4-BE49-F238E27FC236}">
                    <a16:creationId xmlns:a16="http://schemas.microsoft.com/office/drawing/2014/main" id="{20B1FBB5-311A-A79B-F03F-62420702DFCF}"/>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v</a:t>
                </a:r>
              </a:p>
            </p:txBody>
          </p:sp>
        </p:grpSp>
        <p:grpSp>
          <p:nvGrpSpPr>
            <p:cNvPr id="9" name="Group 8">
              <a:extLst>
                <a:ext uri="{FF2B5EF4-FFF2-40B4-BE49-F238E27FC236}">
                  <a16:creationId xmlns:a16="http://schemas.microsoft.com/office/drawing/2014/main" id="{6EBAD028-1178-D28E-5181-C9DC50865F9A}"/>
                </a:ext>
              </a:extLst>
            </p:cNvPr>
            <p:cNvGrpSpPr/>
            <p:nvPr/>
          </p:nvGrpSpPr>
          <p:grpSpPr>
            <a:xfrm>
              <a:off x="275359" y="2949805"/>
              <a:ext cx="11178248" cy="1389485"/>
              <a:chOff x="275359" y="2949805"/>
              <a:chExt cx="11178248" cy="1389485"/>
            </a:xfrm>
          </p:grpSpPr>
          <p:sp>
            <p:nvSpPr>
              <p:cNvPr id="21" name="Oval 20">
                <a:extLst>
                  <a:ext uri="{FF2B5EF4-FFF2-40B4-BE49-F238E27FC236}">
                    <a16:creationId xmlns:a16="http://schemas.microsoft.com/office/drawing/2014/main" id="{2EF1B306-E8F2-5C34-5D7F-82C0793F6ADF}"/>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i</a:t>
                </a:r>
              </a:p>
            </p:txBody>
          </p:sp>
          <p:sp>
            <p:nvSpPr>
              <p:cNvPr id="22" name="Oval 21">
                <a:extLst>
                  <a:ext uri="{FF2B5EF4-FFF2-40B4-BE49-F238E27FC236}">
                    <a16:creationId xmlns:a16="http://schemas.microsoft.com/office/drawing/2014/main" id="{66ED4FBC-4BDC-D324-A453-F62B857B8DEF}"/>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p>
            </p:txBody>
          </p:sp>
          <p:sp>
            <p:nvSpPr>
              <p:cNvPr id="30" name="Rounded Rectangle 29">
                <a:extLst>
                  <a:ext uri="{FF2B5EF4-FFF2-40B4-BE49-F238E27FC236}">
                    <a16:creationId xmlns:a16="http://schemas.microsoft.com/office/drawing/2014/main" id="{0E4F48EC-0B36-6062-7A15-E7E992A9308E}"/>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a:t>
                </a:r>
              </a:p>
            </p:txBody>
          </p:sp>
          <p:sp>
            <p:nvSpPr>
              <p:cNvPr id="31" name="Rounded Rectangle 29">
                <a:extLst>
                  <a:ext uri="{FF2B5EF4-FFF2-40B4-BE49-F238E27FC236}">
                    <a16:creationId xmlns:a16="http://schemas.microsoft.com/office/drawing/2014/main" id="{2AFCBE47-D8E9-2567-83A6-EE47A34AC662}"/>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x</a:t>
                </a:r>
              </a:p>
            </p:txBody>
          </p:sp>
          <p:sp>
            <p:nvSpPr>
              <p:cNvPr id="32" name="Rounded Rectangle 29">
                <a:extLst>
                  <a:ext uri="{FF2B5EF4-FFF2-40B4-BE49-F238E27FC236}">
                    <a16:creationId xmlns:a16="http://schemas.microsoft.com/office/drawing/2014/main" id="{4681E39D-A04B-6F06-5E4C-47685E4F32F9}"/>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h</a:t>
                </a:r>
              </a:p>
            </p:txBody>
          </p:sp>
          <p:sp>
            <p:nvSpPr>
              <p:cNvPr id="33" name="Rounded Rectangle 29">
                <a:extLst>
                  <a:ext uri="{FF2B5EF4-FFF2-40B4-BE49-F238E27FC236}">
                    <a16:creationId xmlns:a16="http://schemas.microsoft.com/office/drawing/2014/main" id="{3C70768D-BEC1-3F98-0341-E54ACC4E4281}"/>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y</a:t>
                </a:r>
              </a:p>
            </p:txBody>
          </p:sp>
        </p:grpSp>
        <p:grpSp>
          <p:nvGrpSpPr>
            <p:cNvPr id="8" name="Group 7">
              <a:extLst>
                <a:ext uri="{FF2B5EF4-FFF2-40B4-BE49-F238E27FC236}">
                  <a16:creationId xmlns:a16="http://schemas.microsoft.com/office/drawing/2014/main" id="{32D02DFB-E508-F4FC-E402-48E80FEF71BC}"/>
                </a:ext>
              </a:extLst>
            </p:cNvPr>
            <p:cNvGrpSpPr/>
            <p:nvPr/>
          </p:nvGrpSpPr>
          <p:grpSpPr>
            <a:xfrm>
              <a:off x="275359" y="1388168"/>
              <a:ext cx="11178248" cy="1389485"/>
              <a:chOff x="275359" y="1388168"/>
              <a:chExt cx="11178248" cy="1389485"/>
            </a:xfrm>
          </p:grpSpPr>
          <p:sp>
            <p:nvSpPr>
              <p:cNvPr id="19" name="Oval 18">
                <a:extLst>
                  <a:ext uri="{FF2B5EF4-FFF2-40B4-BE49-F238E27FC236}">
                    <a16:creationId xmlns:a16="http://schemas.microsoft.com/office/drawing/2014/main" id="{B53DC285-CB1F-55A1-BCBD-3F8A9264E1B1}"/>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23" name="Oval 22">
                <a:extLst>
                  <a:ext uri="{FF2B5EF4-FFF2-40B4-BE49-F238E27FC236}">
                    <a16:creationId xmlns:a16="http://schemas.microsoft.com/office/drawing/2014/main" id="{9820B73D-5272-AB55-D98A-FFAF3F406DB2}"/>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35" name="Rounded Rectangle 34">
                <a:extLst>
                  <a:ext uri="{FF2B5EF4-FFF2-40B4-BE49-F238E27FC236}">
                    <a16:creationId xmlns:a16="http://schemas.microsoft.com/office/drawing/2014/main" id="{78638A20-92DE-D9E2-A878-FA42989955FF}"/>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c</a:t>
                </a:r>
              </a:p>
            </p:txBody>
          </p:sp>
          <p:sp>
            <p:nvSpPr>
              <p:cNvPr id="36" name="Rounded Rectangle 29">
                <a:extLst>
                  <a:ext uri="{FF2B5EF4-FFF2-40B4-BE49-F238E27FC236}">
                    <a16:creationId xmlns:a16="http://schemas.microsoft.com/office/drawing/2014/main" id="{3EF75F44-B719-9781-77BB-D265825B589D}"/>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th</a:t>
                </a:r>
                <a:endParaRPr lang="en-US" sz="8000">
                  <a:solidFill>
                    <a:schemeClr val="bg1"/>
                  </a:solidFill>
                  <a:latin typeface="Tenorite" panose="00000500000000000000" pitchFamily="2" charset="0"/>
                </a:endParaRPr>
              </a:p>
            </p:txBody>
          </p:sp>
          <p:sp>
            <p:nvSpPr>
              <p:cNvPr id="37" name="Rounded Rectangle 29">
                <a:extLst>
                  <a:ext uri="{FF2B5EF4-FFF2-40B4-BE49-F238E27FC236}">
                    <a16:creationId xmlns:a16="http://schemas.microsoft.com/office/drawing/2014/main" id="{DAD96AC3-3F6C-09DA-058D-4BDCAA113716}"/>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b</a:t>
                </a:r>
              </a:p>
            </p:txBody>
          </p:sp>
          <p:sp>
            <p:nvSpPr>
              <p:cNvPr id="38" name="Rounded Rectangle 29">
                <a:extLst>
                  <a:ext uri="{FF2B5EF4-FFF2-40B4-BE49-F238E27FC236}">
                    <a16:creationId xmlns:a16="http://schemas.microsoft.com/office/drawing/2014/main" id="{28EE84CF-4373-89F6-2630-0B420EFD3FC0}"/>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ch</a:t>
                </a:r>
                <a:endParaRPr lang="en-US" sz="8000">
                  <a:solidFill>
                    <a:schemeClr val="bg1"/>
                  </a:solidFill>
                  <a:latin typeface="Tenorite" panose="00000500000000000000" pitchFamily="2" charset="0"/>
                </a:endParaRPr>
              </a:p>
            </p:txBody>
          </p:sp>
        </p:grpSp>
      </p:gr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846B5FEA-ECF9-EF7C-B5AC-6ABB0570A5CE}"/>
                  </a:ext>
                  <a:ext uri="{C183D7F6-B498-43B3-948B-1728B52AA6E4}">
                    <adec:decorative xmlns:adec="http://schemas.microsoft.com/office/drawing/2017/decorative" val="1"/>
                  </a:ext>
                </a:extLst>
              </p14:cNvPr>
              <p14:cNvContentPartPr/>
              <p14:nvPr/>
            </p14:nvContentPartPr>
            <p14:xfrm>
              <a:off x="1594786" y="1540655"/>
              <a:ext cx="8327" cy="8327"/>
            </p14:xfrm>
          </p:contentPart>
        </mc:Choice>
        <mc:Fallback xmlns="">
          <p:pic>
            <p:nvPicPr>
              <p:cNvPr id="6" name="Ink 5">
                <a:extLst>
                  <a:ext uri="{FF2B5EF4-FFF2-40B4-BE49-F238E27FC236}">
                    <a16:creationId xmlns:a16="http://schemas.microsoft.com/office/drawing/2014/main" id="{846B5FEA-ECF9-EF7C-B5AC-6ABB0570A5CE}"/>
                  </a:ext>
                  <a:ext uri="{C183D7F6-B498-43B3-948B-1728B52AA6E4}">
                    <adec:decorative xmlns:adec="http://schemas.microsoft.com/office/drawing/2017/decorative" val="1"/>
                  </a:ext>
                </a:extLst>
              </p:cNvPr>
              <p:cNvPicPr/>
              <p:nvPr/>
            </p:nvPicPr>
            <p:blipFill>
              <a:blip r:embed="rId5"/>
              <a:stretch>
                <a:fillRect/>
              </a:stretch>
            </p:blipFill>
            <p:spPr>
              <a:xfrm>
                <a:off x="1178436" y="1124305"/>
                <a:ext cx="832700" cy="8327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0B34B130-9DFE-90FF-0E60-4D87ACA6A91D}"/>
                  </a:ext>
                  <a:ext uri="{C183D7F6-B498-43B3-948B-1728B52AA6E4}">
                    <adec:decorative xmlns:adec="http://schemas.microsoft.com/office/drawing/2017/decorative" val="1"/>
                  </a:ext>
                </a:extLst>
              </p14:cNvPr>
              <p14:cNvContentPartPr/>
              <p14:nvPr/>
            </p14:nvContentPartPr>
            <p14:xfrm>
              <a:off x="2669081" y="1519835"/>
              <a:ext cx="11545" cy="8327"/>
            </p14:xfrm>
          </p:contentPart>
        </mc:Choice>
        <mc:Fallback xmlns="">
          <p:pic>
            <p:nvPicPr>
              <p:cNvPr id="7" name="Ink 6">
                <a:extLst>
                  <a:ext uri="{FF2B5EF4-FFF2-40B4-BE49-F238E27FC236}">
                    <a16:creationId xmlns:a16="http://schemas.microsoft.com/office/drawing/2014/main" id="{0B34B130-9DFE-90FF-0E60-4D87ACA6A91D}"/>
                  </a:ext>
                  <a:ext uri="{C183D7F6-B498-43B3-948B-1728B52AA6E4}">
                    <adec:decorative xmlns:adec="http://schemas.microsoft.com/office/drawing/2017/decorative" val="1"/>
                  </a:ext>
                </a:extLst>
              </p:cNvPr>
              <p:cNvPicPr/>
              <p:nvPr/>
            </p:nvPicPr>
            <p:blipFill>
              <a:blip r:embed="rId7"/>
              <a:stretch>
                <a:fillRect/>
              </a:stretch>
            </p:blipFill>
            <p:spPr>
              <a:xfrm>
                <a:off x="2651589" y="1103485"/>
                <a:ext cx="46180" cy="832700"/>
              </a:xfrm>
              <a:prstGeom prst="rect">
                <a:avLst/>
              </a:prstGeom>
            </p:spPr>
          </p:pic>
        </mc:Fallback>
      </mc:AlternateContent>
    </p:spTree>
    <p:custDataLst>
      <p:tags r:id="rId1"/>
    </p:custDataLst>
    <p:extLst>
      <p:ext uri="{BB962C8B-B14F-4D97-AF65-F5344CB8AC3E}">
        <p14:creationId xmlns:p14="http://schemas.microsoft.com/office/powerpoint/2010/main" val="1821817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473A60-D45B-1D81-BDB0-F0FAD897DBED}"/>
              </a:ext>
            </a:extLst>
          </p:cNvPr>
          <p:cNvSpPr>
            <a:spLocks noGrp="1"/>
          </p:cNvSpPr>
          <p:nvPr>
            <p:ph type="title"/>
          </p:nvPr>
        </p:nvSpPr>
        <p:spPr/>
        <p:txBody>
          <a:bodyPr/>
          <a:lstStyle/>
          <a:p>
            <a:r>
              <a:rPr lang="en-AU" sz="800">
                <a:solidFill>
                  <a:schemeClr val="accent3">
                    <a:lumMod val="20000"/>
                    <a:lumOff val="80000"/>
                  </a:schemeClr>
                </a:solidFill>
                <a:latin typeface="+mn-lt"/>
              </a:rPr>
              <a:t>Slide 20 We do</a:t>
            </a:r>
          </a:p>
        </p:txBody>
      </p:sp>
      <p:grpSp>
        <p:nvGrpSpPr>
          <p:cNvPr id="2" name="Group 1" descr="cute">
            <a:extLst>
              <a:ext uri="{FF2B5EF4-FFF2-40B4-BE49-F238E27FC236}">
                <a16:creationId xmlns:a16="http://schemas.microsoft.com/office/drawing/2014/main" id="{71CFA7B9-87C4-5B48-D1DB-5B65CCAF9994}"/>
              </a:ext>
            </a:extLst>
          </p:cNvPr>
          <p:cNvGrpSpPr/>
          <p:nvPr/>
        </p:nvGrpSpPr>
        <p:grpSpPr>
          <a:xfrm>
            <a:off x="125171" y="2802676"/>
            <a:ext cx="13023306" cy="1709728"/>
            <a:chOff x="125171" y="2802676"/>
            <a:chExt cx="13023306" cy="1709728"/>
          </a:xfrm>
        </p:grpSpPr>
        <p:sp>
          <p:nvSpPr>
            <p:cNvPr id="5" name="Content Placeholder 2">
              <a:extLst>
                <a:ext uri="{FF2B5EF4-FFF2-40B4-BE49-F238E27FC236}">
                  <a16:creationId xmlns:a16="http://schemas.microsoft.com/office/drawing/2014/main" id="{E62371E3-6329-4420-96A8-81938BC8D4E7}"/>
                </a:ext>
              </a:extLst>
            </p:cNvPr>
            <p:cNvSpPr txBox="1">
              <a:spLocks/>
            </p:cNvSpPr>
            <p:nvPr/>
          </p:nvSpPr>
          <p:spPr>
            <a:xfrm>
              <a:off x="125171" y="2896577"/>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cute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Arc 6">
              <a:extLst>
                <a:ext uri="{FF2B5EF4-FFF2-40B4-BE49-F238E27FC236}">
                  <a16:creationId xmlns:a16="http://schemas.microsoft.com/office/drawing/2014/main" id="{0477D149-181F-F920-22A6-A81628F699FB}"/>
                </a:ext>
              </a:extLst>
            </p:cNvPr>
            <p:cNvSpPr/>
            <p:nvPr/>
          </p:nvSpPr>
          <p:spPr>
            <a:xfrm>
              <a:off x="1163700" y="2802676"/>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t>    </a:t>
              </a:r>
              <a:endParaRPr lang="en-AU"/>
            </a:p>
          </p:txBody>
        </p:sp>
        <p:cxnSp>
          <p:nvCxnSpPr>
            <p:cNvPr id="9" name="Straight Connector 8">
              <a:extLst>
                <a:ext uri="{FF2B5EF4-FFF2-40B4-BE49-F238E27FC236}">
                  <a16:creationId xmlns:a16="http://schemas.microsoft.com/office/drawing/2014/main" id="{11ACDDBE-3DCA-CF66-39D0-03040F605750}"/>
                </a:ext>
              </a:extLst>
            </p:cNvPr>
            <p:cNvCxnSpPr>
              <a:cxnSpLocks/>
            </p:cNvCxnSpPr>
            <p:nvPr/>
          </p:nvCxnSpPr>
          <p:spPr>
            <a:xfrm>
              <a:off x="1687827" y="4294148"/>
              <a:ext cx="45093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3161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0185-8FF4-3382-3C12-B9C17A3F1894}"/>
              </a:ext>
            </a:extLst>
          </p:cNvPr>
          <p:cNvSpPr>
            <a:spLocks noGrp="1"/>
          </p:cNvSpPr>
          <p:nvPr>
            <p:ph type="title"/>
          </p:nvPr>
        </p:nvSpPr>
        <p:spPr/>
        <p:txBody>
          <a:bodyPr/>
          <a:lstStyle/>
          <a:p>
            <a:r>
              <a:rPr lang="en-AU" sz="800">
                <a:solidFill>
                  <a:schemeClr val="accent3">
                    <a:lumMod val="20000"/>
                    <a:lumOff val="80000"/>
                  </a:schemeClr>
                </a:solidFill>
                <a:latin typeface="+mn-lt"/>
              </a:rPr>
              <a:t>Slide 21 We do</a:t>
            </a:r>
          </a:p>
        </p:txBody>
      </p:sp>
      <p:grpSp>
        <p:nvGrpSpPr>
          <p:cNvPr id="3" name="Group 2" descr="cute, fume">
            <a:extLst>
              <a:ext uri="{FF2B5EF4-FFF2-40B4-BE49-F238E27FC236}">
                <a16:creationId xmlns:a16="http://schemas.microsoft.com/office/drawing/2014/main" id="{2C968C58-8D3D-04C6-0615-AADDA8292120}"/>
              </a:ext>
            </a:extLst>
          </p:cNvPr>
          <p:cNvGrpSpPr/>
          <p:nvPr/>
        </p:nvGrpSpPr>
        <p:grpSpPr>
          <a:xfrm>
            <a:off x="125171" y="2802676"/>
            <a:ext cx="13023306" cy="1709728"/>
            <a:chOff x="125171" y="2802676"/>
            <a:chExt cx="13023306" cy="1709728"/>
          </a:xfrm>
        </p:grpSpPr>
        <p:sp>
          <p:nvSpPr>
            <p:cNvPr id="5" name="Content Placeholder 2">
              <a:extLst>
                <a:ext uri="{FF2B5EF4-FFF2-40B4-BE49-F238E27FC236}">
                  <a16:creationId xmlns:a16="http://schemas.microsoft.com/office/drawing/2014/main" id="{81A6F889-D868-E8EE-26DE-7A32DC33D3F5}"/>
                </a:ext>
              </a:extLst>
            </p:cNvPr>
            <p:cNvSpPr txBox="1">
              <a:spLocks/>
            </p:cNvSpPr>
            <p:nvPr/>
          </p:nvSpPr>
          <p:spPr>
            <a:xfrm>
              <a:off x="125171" y="2896577"/>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cute  fume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Arc 6">
              <a:extLst>
                <a:ext uri="{FF2B5EF4-FFF2-40B4-BE49-F238E27FC236}">
                  <a16:creationId xmlns:a16="http://schemas.microsoft.com/office/drawing/2014/main" id="{DBEE2727-C8A6-D01E-D8F5-5028B7F91586}"/>
                </a:ext>
              </a:extLst>
            </p:cNvPr>
            <p:cNvSpPr/>
            <p:nvPr/>
          </p:nvSpPr>
          <p:spPr>
            <a:xfrm>
              <a:off x="1163700" y="2802676"/>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t>    </a:t>
              </a:r>
              <a:endParaRPr lang="en-AU"/>
            </a:p>
          </p:txBody>
        </p:sp>
        <p:sp>
          <p:nvSpPr>
            <p:cNvPr id="8" name="Arc 7">
              <a:extLst>
                <a:ext uri="{FF2B5EF4-FFF2-40B4-BE49-F238E27FC236}">
                  <a16:creationId xmlns:a16="http://schemas.microsoft.com/office/drawing/2014/main" id="{679C8DB1-E8BA-7AF2-975C-2B1CDC075AF2}"/>
                </a:ext>
              </a:extLst>
            </p:cNvPr>
            <p:cNvSpPr/>
            <p:nvPr/>
          </p:nvSpPr>
          <p:spPr>
            <a:xfrm>
              <a:off x="4276474" y="2811684"/>
              <a:ext cx="1819526"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BAD6DC81-79D3-B726-64EC-3D5D257C49AD}"/>
                </a:ext>
              </a:extLst>
            </p:cNvPr>
            <p:cNvCxnSpPr>
              <a:cxnSpLocks/>
            </p:cNvCxnSpPr>
            <p:nvPr/>
          </p:nvCxnSpPr>
          <p:spPr>
            <a:xfrm>
              <a:off x="1687827" y="4294148"/>
              <a:ext cx="45093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C17A315-AEC3-B5CE-A0F7-1457938BF9A8}"/>
                </a:ext>
              </a:extLst>
            </p:cNvPr>
            <p:cNvCxnSpPr>
              <a:cxnSpLocks/>
            </p:cNvCxnSpPr>
            <p:nvPr/>
          </p:nvCxnSpPr>
          <p:spPr>
            <a:xfrm>
              <a:off x="4784904" y="4294148"/>
              <a:ext cx="902974"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342199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DE89AF-FF8F-CEC1-5F74-351653F8C9D2}"/>
              </a:ext>
            </a:extLst>
          </p:cNvPr>
          <p:cNvSpPr>
            <a:spLocks noGrp="1"/>
          </p:cNvSpPr>
          <p:nvPr>
            <p:ph type="title"/>
          </p:nvPr>
        </p:nvSpPr>
        <p:spPr/>
        <p:txBody>
          <a:bodyPr/>
          <a:lstStyle/>
          <a:p>
            <a:r>
              <a:rPr lang="en-AU" sz="800">
                <a:solidFill>
                  <a:schemeClr val="accent3">
                    <a:lumMod val="20000"/>
                    <a:lumOff val="80000"/>
                  </a:schemeClr>
                </a:solidFill>
                <a:latin typeface="+mn-lt"/>
              </a:rPr>
              <a:t>Slide 22 We do</a:t>
            </a:r>
          </a:p>
        </p:txBody>
      </p:sp>
      <p:grpSp>
        <p:nvGrpSpPr>
          <p:cNvPr id="13" name="Group 12" descr="cute, fume, tune">
            <a:extLst>
              <a:ext uri="{FF2B5EF4-FFF2-40B4-BE49-F238E27FC236}">
                <a16:creationId xmlns:a16="http://schemas.microsoft.com/office/drawing/2014/main" id="{B74685F1-C49A-5B86-0297-FFCFED911F59}"/>
              </a:ext>
            </a:extLst>
          </p:cNvPr>
          <p:cNvGrpSpPr/>
          <p:nvPr/>
        </p:nvGrpSpPr>
        <p:grpSpPr>
          <a:xfrm>
            <a:off x="125171" y="2802676"/>
            <a:ext cx="13023306" cy="1709728"/>
            <a:chOff x="125171" y="2802676"/>
            <a:chExt cx="13023306" cy="1709728"/>
          </a:xfrm>
        </p:grpSpPr>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125171" y="2896577"/>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cute  fume  tune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Arc 3">
              <a:extLst>
                <a:ext uri="{FF2B5EF4-FFF2-40B4-BE49-F238E27FC236}">
                  <a16:creationId xmlns:a16="http://schemas.microsoft.com/office/drawing/2014/main" id="{E6EC66A9-1A9F-2D70-3931-E47C59A96EC7}"/>
                </a:ext>
              </a:extLst>
            </p:cNvPr>
            <p:cNvSpPr/>
            <p:nvPr/>
          </p:nvSpPr>
          <p:spPr>
            <a:xfrm>
              <a:off x="8205492" y="2813290"/>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 name="Arc 4">
              <a:extLst>
                <a:ext uri="{FF2B5EF4-FFF2-40B4-BE49-F238E27FC236}">
                  <a16:creationId xmlns:a16="http://schemas.microsoft.com/office/drawing/2014/main" id="{0F1DDC59-34F5-76F8-DFBB-6FE34DCBAC65}"/>
                </a:ext>
              </a:extLst>
            </p:cNvPr>
            <p:cNvSpPr/>
            <p:nvPr/>
          </p:nvSpPr>
          <p:spPr>
            <a:xfrm>
              <a:off x="1163700" y="2802676"/>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t>    </a:t>
              </a:r>
              <a:endParaRPr lang="en-AU"/>
            </a:p>
          </p:txBody>
        </p:sp>
        <p:sp>
          <p:nvSpPr>
            <p:cNvPr id="6" name="Arc 5">
              <a:extLst>
                <a:ext uri="{FF2B5EF4-FFF2-40B4-BE49-F238E27FC236}">
                  <a16:creationId xmlns:a16="http://schemas.microsoft.com/office/drawing/2014/main" id="{EBDAF222-4AB4-D1D7-3833-554E0014DB42}"/>
                </a:ext>
              </a:extLst>
            </p:cNvPr>
            <p:cNvSpPr/>
            <p:nvPr/>
          </p:nvSpPr>
          <p:spPr>
            <a:xfrm>
              <a:off x="4276474" y="2811684"/>
              <a:ext cx="1819526"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D0F42303-D2D2-2D09-8F9A-C5B0FE2A718C}"/>
                </a:ext>
              </a:extLst>
            </p:cNvPr>
            <p:cNvCxnSpPr>
              <a:cxnSpLocks/>
            </p:cNvCxnSpPr>
            <p:nvPr/>
          </p:nvCxnSpPr>
          <p:spPr>
            <a:xfrm>
              <a:off x="1687827" y="4294148"/>
              <a:ext cx="45093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6CC6C45-3285-0289-73E1-88F3E29F60C9}"/>
                </a:ext>
              </a:extLst>
            </p:cNvPr>
            <p:cNvCxnSpPr>
              <a:cxnSpLocks/>
            </p:cNvCxnSpPr>
            <p:nvPr/>
          </p:nvCxnSpPr>
          <p:spPr>
            <a:xfrm>
              <a:off x="4784904" y="4294148"/>
              <a:ext cx="902974"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E94120E-21F6-2AD3-BEDD-4A2F173C1ED1}"/>
                </a:ext>
              </a:extLst>
            </p:cNvPr>
            <p:cNvCxnSpPr>
              <a:cxnSpLocks/>
            </p:cNvCxnSpPr>
            <p:nvPr/>
          </p:nvCxnSpPr>
          <p:spPr>
            <a:xfrm>
              <a:off x="8625901" y="4181227"/>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BE57A0-EEDD-921B-7388-2C9ACD7EC26E}"/>
              </a:ext>
            </a:extLst>
          </p:cNvPr>
          <p:cNvSpPr>
            <a:spLocks noGrp="1"/>
          </p:cNvSpPr>
          <p:nvPr>
            <p:ph type="title"/>
          </p:nvPr>
        </p:nvSpPr>
        <p:spPr/>
        <p:txBody>
          <a:bodyPr/>
          <a:lstStyle/>
          <a:p>
            <a:r>
              <a:rPr lang="en-AU" sz="800">
                <a:solidFill>
                  <a:schemeClr val="accent3">
                    <a:lumMod val="20000"/>
                    <a:lumOff val="80000"/>
                  </a:schemeClr>
                </a:solidFill>
                <a:latin typeface="+mn-lt"/>
              </a:rPr>
              <a:t>Slide 23 I do</a:t>
            </a:r>
          </a:p>
        </p:txBody>
      </p:sp>
      <p:pic>
        <p:nvPicPr>
          <p:cNvPr id="5" name="Picture 4" descr="cube">
            <a:extLst>
              <a:ext uri="{FF2B5EF4-FFF2-40B4-BE49-F238E27FC236}">
                <a16:creationId xmlns:a16="http://schemas.microsoft.com/office/drawing/2014/main" id="{4B61C41A-A7EA-6467-299A-0B2F1E4B3A7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20EB-2EF9-11B3-4801-B9AEDA2FF2DB}"/>
              </a:ext>
            </a:extLst>
          </p:cNvPr>
          <p:cNvSpPr>
            <a:spLocks noGrp="1"/>
          </p:cNvSpPr>
          <p:nvPr>
            <p:ph type="title"/>
          </p:nvPr>
        </p:nvSpPr>
        <p:spPr/>
        <p:txBody>
          <a:bodyPr/>
          <a:lstStyle/>
          <a:p>
            <a:r>
              <a:rPr lang="en-AU" sz="800">
                <a:solidFill>
                  <a:schemeClr val="accent3">
                    <a:lumMod val="20000"/>
                    <a:lumOff val="80000"/>
                  </a:schemeClr>
                </a:solidFill>
                <a:latin typeface="+mn-lt"/>
              </a:rPr>
              <a:t>Slide 24 I do</a:t>
            </a:r>
          </a:p>
        </p:txBody>
      </p:sp>
      <p:grpSp>
        <p:nvGrpSpPr>
          <p:cNvPr id="3" name="Group 2" descr="cube, tune">
            <a:extLst>
              <a:ext uri="{FF2B5EF4-FFF2-40B4-BE49-F238E27FC236}">
                <a16:creationId xmlns:a16="http://schemas.microsoft.com/office/drawing/2014/main" id="{46EA2BFF-C6CB-38F1-3F82-D126E1BD38C1}"/>
              </a:ext>
            </a:extLst>
          </p:cNvPr>
          <p:cNvGrpSpPr/>
          <p:nvPr/>
        </p:nvGrpSpPr>
        <p:grpSpPr>
          <a:xfrm>
            <a:off x="781757" y="2394655"/>
            <a:ext cx="6432022" cy="2425082"/>
            <a:chOff x="781757" y="2394655"/>
            <a:chExt cx="6432022" cy="2425082"/>
          </a:xfrm>
        </p:grpSpPr>
        <p:pic>
          <p:nvPicPr>
            <p:cNvPr id="4" name="Picture 3">
              <a:extLst>
                <a:ext uri="{FF2B5EF4-FFF2-40B4-BE49-F238E27FC236}">
                  <a16:creationId xmlns:a16="http://schemas.microsoft.com/office/drawing/2014/main" id="{393DB443-0DB9-7F62-50BC-08E5087D377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78221" y="2584179"/>
              <a:ext cx="2235558" cy="2235558"/>
            </a:xfrm>
            <a:prstGeom prst="rect">
              <a:avLst/>
            </a:prstGeom>
          </p:spPr>
        </p:pic>
        <p:pic>
          <p:nvPicPr>
            <p:cNvPr id="5" name="Picture 4">
              <a:extLst>
                <a:ext uri="{FF2B5EF4-FFF2-40B4-BE49-F238E27FC236}">
                  <a16:creationId xmlns:a16="http://schemas.microsoft.com/office/drawing/2014/main" id="{912FC22A-C026-1BFD-53A3-11452E4017D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D7C0-4C78-B5AE-8607-9F6D05125E5D}"/>
              </a:ext>
            </a:extLst>
          </p:cNvPr>
          <p:cNvSpPr>
            <a:spLocks noGrp="1"/>
          </p:cNvSpPr>
          <p:nvPr>
            <p:ph type="title"/>
          </p:nvPr>
        </p:nvSpPr>
        <p:spPr/>
        <p:txBody>
          <a:bodyPr/>
          <a:lstStyle/>
          <a:p>
            <a:r>
              <a:rPr lang="en-AU" sz="800">
                <a:solidFill>
                  <a:schemeClr val="accent3">
                    <a:lumMod val="20000"/>
                    <a:lumOff val="80000"/>
                  </a:schemeClr>
                </a:solidFill>
                <a:latin typeface="+mn-lt"/>
              </a:rPr>
              <a:t>Slide 25 I do</a:t>
            </a:r>
          </a:p>
        </p:txBody>
      </p:sp>
      <p:grpSp>
        <p:nvGrpSpPr>
          <p:cNvPr id="3" name="Group 2" descr="cube, tune, ute">
            <a:extLst>
              <a:ext uri="{FF2B5EF4-FFF2-40B4-BE49-F238E27FC236}">
                <a16:creationId xmlns:a16="http://schemas.microsoft.com/office/drawing/2014/main" id="{9F342769-EB3F-EF25-961D-C09BEBA37882}"/>
              </a:ext>
            </a:extLst>
          </p:cNvPr>
          <p:cNvGrpSpPr/>
          <p:nvPr/>
        </p:nvGrpSpPr>
        <p:grpSpPr>
          <a:xfrm>
            <a:off x="781757" y="1854327"/>
            <a:ext cx="11591378" cy="4089272"/>
            <a:chOff x="781757" y="1854327"/>
            <a:chExt cx="11591378" cy="4089272"/>
          </a:xfrm>
        </p:grpSpPr>
        <p:pic>
          <p:nvPicPr>
            <p:cNvPr id="7" name="Picture 6">
              <a:extLst>
                <a:ext uri="{FF2B5EF4-FFF2-40B4-BE49-F238E27FC236}">
                  <a16:creationId xmlns:a16="http://schemas.microsoft.com/office/drawing/2014/main" id="{C7165533-3F97-A343-1C90-635DD330FE6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78221" y="2584179"/>
              <a:ext cx="2235558" cy="2235558"/>
            </a:xfrm>
            <a:prstGeom prst="rect">
              <a:avLst/>
            </a:prstGeom>
          </p:spPr>
        </p:pic>
        <p:pic>
          <p:nvPicPr>
            <p:cNvPr id="8" name="Picture 7">
              <a:extLst>
                <a:ext uri="{FF2B5EF4-FFF2-40B4-BE49-F238E27FC236}">
                  <a16:creationId xmlns:a16="http://schemas.microsoft.com/office/drawing/2014/main" id="{11B766DA-F9A9-93C7-ED32-F682EF8430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pic>
          <p:nvPicPr>
            <p:cNvPr id="11" name="Picture 10">
              <a:extLst>
                <a:ext uri="{FF2B5EF4-FFF2-40B4-BE49-F238E27FC236}">
                  <a16:creationId xmlns:a16="http://schemas.microsoft.com/office/drawing/2014/main" id="{9A3FA31A-A149-1CA9-0D91-FA0737E8AD5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83863" y="1854327"/>
              <a:ext cx="4089272" cy="4089272"/>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8EB1C-0FCA-DA4D-25B9-8BAC6D02578D}"/>
              </a:ext>
            </a:extLst>
          </p:cNvPr>
          <p:cNvSpPr>
            <a:spLocks noGrp="1"/>
          </p:cNvSpPr>
          <p:nvPr>
            <p:ph type="title"/>
          </p:nvPr>
        </p:nvSpPr>
        <p:spPr/>
        <p:txBody>
          <a:bodyPr/>
          <a:lstStyle/>
          <a:p>
            <a:r>
              <a:rPr lang="en-AU" sz="800">
                <a:solidFill>
                  <a:schemeClr val="accent3">
                    <a:lumMod val="20000"/>
                    <a:lumOff val="80000"/>
                  </a:schemeClr>
                </a:solidFill>
                <a:latin typeface="+mn-lt"/>
              </a:rPr>
              <a:t>Slide 26 We do</a:t>
            </a:r>
          </a:p>
        </p:txBody>
      </p:sp>
      <p:pic>
        <p:nvPicPr>
          <p:cNvPr id="5" name="Picture 4" descr="tune">
            <a:extLst>
              <a:ext uri="{FF2B5EF4-FFF2-40B4-BE49-F238E27FC236}">
                <a16:creationId xmlns:a16="http://schemas.microsoft.com/office/drawing/2014/main" id="{53D78B40-FE09-20E6-1A34-04F63E0456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2328" y="2450783"/>
            <a:ext cx="2425082" cy="2425082"/>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B709-619F-D588-E314-46804DDB9317}"/>
              </a:ext>
            </a:extLst>
          </p:cNvPr>
          <p:cNvSpPr>
            <a:spLocks noGrp="1"/>
          </p:cNvSpPr>
          <p:nvPr>
            <p:ph type="title"/>
          </p:nvPr>
        </p:nvSpPr>
        <p:spPr/>
        <p:txBody>
          <a:bodyPr/>
          <a:lstStyle/>
          <a:p>
            <a:r>
              <a:rPr lang="en-AU" sz="800">
                <a:solidFill>
                  <a:schemeClr val="accent3">
                    <a:lumMod val="20000"/>
                    <a:lumOff val="80000"/>
                  </a:schemeClr>
                </a:solidFill>
                <a:latin typeface="+mn-lt"/>
              </a:rPr>
              <a:t>Slide 27 We do</a:t>
            </a:r>
          </a:p>
        </p:txBody>
      </p:sp>
      <p:grpSp>
        <p:nvGrpSpPr>
          <p:cNvPr id="4" name="Group 3" descr="tune, tube">
            <a:extLst>
              <a:ext uri="{FF2B5EF4-FFF2-40B4-BE49-F238E27FC236}">
                <a16:creationId xmlns:a16="http://schemas.microsoft.com/office/drawing/2014/main" id="{082488AC-5F04-59CA-3BF8-09E3820984A5}"/>
              </a:ext>
            </a:extLst>
          </p:cNvPr>
          <p:cNvGrpSpPr/>
          <p:nvPr/>
        </p:nvGrpSpPr>
        <p:grpSpPr>
          <a:xfrm>
            <a:off x="1142328" y="2450783"/>
            <a:ext cx="6298010" cy="2688677"/>
            <a:chOff x="1142328" y="2450783"/>
            <a:chExt cx="6298010" cy="2688677"/>
          </a:xfrm>
        </p:grpSpPr>
        <p:pic>
          <p:nvPicPr>
            <p:cNvPr id="6" name="Picture 5">
              <a:extLst>
                <a:ext uri="{FF2B5EF4-FFF2-40B4-BE49-F238E27FC236}">
                  <a16:creationId xmlns:a16="http://schemas.microsoft.com/office/drawing/2014/main" id="{3E2546E5-F995-E76E-8C56-FB37AAD4B0A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2328" y="2450783"/>
              <a:ext cx="2425082" cy="2425082"/>
            </a:xfrm>
            <a:prstGeom prst="rect">
              <a:avLst/>
            </a:prstGeom>
          </p:spPr>
        </p:pic>
        <p:pic>
          <p:nvPicPr>
            <p:cNvPr id="7" name="Picture 6">
              <a:extLst>
                <a:ext uri="{FF2B5EF4-FFF2-40B4-BE49-F238E27FC236}">
                  <a16:creationId xmlns:a16="http://schemas.microsoft.com/office/drawing/2014/main" id="{E19D9BE6-8DF5-B3D7-B5AD-10866D9F4A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51661" y="2450783"/>
              <a:ext cx="2688677" cy="2688677"/>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CFAC5-27A4-4986-FE03-911AE5A340E0}"/>
              </a:ext>
            </a:extLst>
          </p:cNvPr>
          <p:cNvSpPr>
            <a:spLocks noGrp="1"/>
          </p:cNvSpPr>
          <p:nvPr>
            <p:ph type="title"/>
          </p:nvPr>
        </p:nvSpPr>
        <p:spPr/>
        <p:txBody>
          <a:bodyPr/>
          <a:lstStyle/>
          <a:p>
            <a:r>
              <a:rPr lang="en-AU" sz="800">
                <a:solidFill>
                  <a:schemeClr val="accent3">
                    <a:lumMod val="20000"/>
                    <a:lumOff val="80000"/>
                  </a:schemeClr>
                </a:solidFill>
                <a:latin typeface="+mn-lt"/>
              </a:rPr>
              <a:t>Slide 28 We do</a:t>
            </a:r>
          </a:p>
        </p:txBody>
      </p:sp>
      <p:grpSp>
        <p:nvGrpSpPr>
          <p:cNvPr id="3" name="Group 2" descr="tune, tube, ute">
            <a:extLst>
              <a:ext uri="{FF2B5EF4-FFF2-40B4-BE49-F238E27FC236}">
                <a16:creationId xmlns:a16="http://schemas.microsoft.com/office/drawing/2014/main" id="{F75CD2FC-9956-FCDA-64DA-9AECA7347995}"/>
              </a:ext>
            </a:extLst>
          </p:cNvPr>
          <p:cNvGrpSpPr/>
          <p:nvPr/>
        </p:nvGrpSpPr>
        <p:grpSpPr>
          <a:xfrm>
            <a:off x="1142328" y="1322035"/>
            <a:ext cx="10884859" cy="4682577"/>
            <a:chOff x="1142328" y="1322035"/>
            <a:chExt cx="10884859" cy="4682577"/>
          </a:xfrm>
        </p:grpSpPr>
        <p:pic>
          <p:nvPicPr>
            <p:cNvPr id="10" name="Picture 9">
              <a:extLst>
                <a:ext uri="{FF2B5EF4-FFF2-40B4-BE49-F238E27FC236}">
                  <a16:creationId xmlns:a16="http://schemas.microsoft.com/office/drawing/2014/main" id="{95A8F7C1-BA48-25BA-52F1-A4B2186690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2328" y="2450783"/>
              <a:ext cx="2425082" cy="2425082"/>
            </a:xfrm>
            <a:prstGeom prst="rect">
              <a:avLst/>
            </a:prstGeom>
          </p:spPr>
        </p:pic>
        <p:pic>
          <p:nvPicPr>
            <p:cNvPr id="12" name="Picture 11">
              <a:extLst>
                <a:ext uri="{FF2B5EF4-FFF2-40B4-BE49-F238E27FC236}">
                  <a16:creationId xmlns:a16="http://schemas.microsoft.com/office/drawing/2014/main" id="{DDF1D0FB-664E-18A9-46A3-77995F028C1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51661" y="2450783"/>
              <a:ext cx="2688677" cy="2688677"/>
            </a:xfrm>
            <a:prstGeom prst="rect">
              <a:avLst/>
            </a:prstGeom>
          </p:spPr>
        </p:pic>
        <p:pic>
          <p:nvPicPr>
            <p:cNvPr id="13" name="Picture 12">
              <a:extLst>
                <a:ext uri="{FF2B5EF4-FFF2-40B4-BE49-F238E27FC236}">
                  <a16:creationId xmlns:a16="http://schemas.microsoft.com/office/drawing/2014/main" id="{FC92CF2F-073A-3D21-1775-97C46A2A199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56680" y="1322035"/>
              <a:ext cx="4270507" cy="4682577"/>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03EEE-FF91-1E61-9247-CDDB34566AA4}"/>
              </a:ext>
            </a:extLst>
          </p:cNvPr>
          <p:cNvSpPr>
            <a:spLocks noGrp="1"/>
          </p:cNvSpPr>
          <p:nvPr>
            <p:ph type="title"/>
          </p:nvPr>
        </p:nvSpPr>
        <p:spPr/>
        <p:txBody>
          <a:bodyPr/>
          <a:lstStyle/>
          <a:p>
            <a:r>
              <a:rPr lang="en-AU" sz="800">
                <a:solidFill>
                  <a:schemeClr val="accent3">
                    <a:lumMod val="20000"/>
                    <a:lumOff val="80000"/>
                  </a:schemeClr>
                </a:solidFill>
                <a:latin typeface="+mn-lt"/>
              </a:rPr>
              <a:t>Slide 29 I do</a:t>
            </a:r>
          </a:p>
        </p:txBody>
      </p:sp>
      <p:sp>
        <p:nvSpPr>
          <p:cNvPr id="3" name="Content Placeholder 2">
            <a:extLst>
              <a:ext uri="{FF2B5EF4-FFF2-40B4-BE49-F238E27FC236}">
                <a16:creationId xmlns:a16="http://schemas.microsoft.com/office/drawing/2014/main" id="{D51D4980-63A9-DF8E-287A-8A92AB75367D}"/>
              </a:ext>
            </a:extLst>
          </p:cNvPr>
          <p:cNvSpPr txBox="1">
            <a:spLocks/>
          </p:cNvSpPr>
          <p:nvPr/>
        </p:nvSpPr>
        <p:spPr>
          <a:xfrm>
            <a:off x="193638" y="2910432"/>
            <a:ext cx="11998362"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school  </a:t>
            </a:r>
            <a:r>
              <a:rPr lang="en-US" sz="9600" dirty="0" err="1">
                <a:solidFill>
                  <a:srgbClr val="4557AD"/>
                </a:solidFill>
                <a:latin typeface="Tenorite" pitchFamily="2" charset="0"/>
                <a:ea typeface="Verdana" panose="020B0604030504040204" pitchFamily="34" charset="0"/>
                <a:cs typeface="Verdana" panose="020B0604030504040204" pitchFamily="34" charset="0"/>
              </a:rPr>
              <a:t>school</a:t>
            </a:r>
            <a:r>
              <a:rPr lang="en-US" sz="9600">
                <a:solidFill>
                  <a:srgbClr val="4557AD"/>
                </a:solidFill>
                <a:latin typeface="Tenorite" pitchFamily="2" charset="0"/>
                <a:ea typeface="Verdana" panose="020B0604030504040204" pitchFamily="34" charset="0"/>
                <a:cs typeface="Verdana" panose="020B0604030504040204" pitchFamily="34" charset="0"/>
              </a:rPr>
              <a:t>  </a:t>
            </a:r>
            <a:r>
              <a:rPr lang="en-US" sz="9600" err="1">
                <a:solidFill>
                  <a:srgbClr val="4557AD"/>
                </a:solidFill>
                <a:latin typeface="Tenorite" pitchFamily="2" charset="0"/>
                <a:ea typeface="Verdana" panose="020B0604030504040204" pitchFamily="34" charset="0"/>
                <a:cs typeface="Verdana" panose="020B0604030504040204" pitchFamily="34" charset="0"/>
              </a:rPr>
              <a:t>school</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641589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a:xfrm>
            <a:off x="44705" y="-427355"/>
            <a:ext cx="2295144" cy="274165"/>
          </a:xfrm>
        </p:spPr>
        <p:txBody>
          <a:bodyPr>
            <a:normAutofit/>
          </a:bodyPr>
          <a:lstStyle/>
          <a:p>
            <a:r>
              <a:rPr lang="en-AU" sz="800" dirty="0">
                <a:solidFill>
                  <a:schemeClr val="accent3">
                    <a:lumMod val="20000"/>
                    <a:lumOff val="80000"/>
                  </a:schemeClr>
                </a:solidFill>
                <a:latin typeface="+mn-lt"/>
              </a:rPr>
              <a:t>Slide 3 Review </a:t>
            </a:r>
          </a:p>
        </p:txBody>
      </p:sp>
      <p:grpSp>
        <p:nvGrpSpPr>
          <p:cNvPr id="2" name="Group 1" descr="a_e, i_e, wh, ch, o_e, ng">
            <a:extLst>
              <a:ext uri="{FF2B5EF4-FFF2-40B4-BE49-F238E27FC236}">
                <a16:creationId xmlns:a16="http://schemas.microsoft.com/office/drawing/2014/main" id="{461EBF2C-E05C-D388-4D8C-7900660F019C}"/>
              </a:ext>
            </a:extLst>
          </p:cNvPr>
          <p:cNvGrpSpPr/>
          <p:nvPr/>
        </p:nvGrpSpPr>
        <p:grpSpPr>
          <a:xfrm>
            <a:off x="385594" y="1525204"/>
            <a:ext cx="11420812" cy="4363100"/>
            <a:chOff x="-380355" y="1189303"/>
            <a:chExt cx="11483157" cy="4363100"/>
          </a:xfrm>
        </p:grpSpPr>
        <p:sp>
          <p:nvSpPr>
            <p:cNvPr id="4" name="Content Placeholder 2">
              <a:extLst>
                <a:ext uri="{FF2B5EF4-FFF2-40B4-BE49-F238E27FC236}">
                  <a16:creationId xmlns:a16="http://schemas.microsoft.com/office/drawing/2014/main" id="{77E2FA2B-ACC4-861C-282E-BE61F651584D}"/>
                </a:ext>
              </a:extLst>
            </p:cNvPr>
            <p:cNvSpPr txBox="1">
              <a:spLocks/>
            </p:cNvSpPr>
            <p:nvPr/>
          </p:nvSpPr>
          <p:spPr>
            <a:xfrm>
              <a:off x="3957567" y="3728827"/>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o_e</a:t>
              </a:r>
              <a:endParaRPr lang="en-AU" sz="12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F7CD807-466C-7AF5-C040-4E088B9E3163}"/>
                </a:ext>
              </a:extLst>
            </p:cNvPr>
            <p:cNvSpPr txBox="1">
              <a:spLocks/>
            </p:cNvSpPr>
            <p:nvPr/>
          </p:nvSpPr>
          <p:spPr>
            <a:xfrm>
              <a:off x="8014163" y="1189303"/>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wh</a:t>
              </a:r>
              <a:endParaRPr lang="en-AU" sz="12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67EBE881-068F-658A-15B5-E91BFB43D893}"/>
                </a:ext>
              </a:extLst>
            </p:cNvPr>
            <p:cNvSpPr txBox="1">
              <a:spLocks/>
            </p:cNvSpPr>
            <p:nvPr/>
          </p:nvSpPr>
          <p:spPr>
            <a:xfrm>
              <a:off x="8014163" y="3705372"/>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a:solidFill>
                    <a:srgbClr val="4557AD"/>
                  </a:solidFill>
                  <a:latin typeface="Tenorite" pitchFamily="2" charset="0"/>
                  <a:cs typeface="Arial"/>
                </a:rPr>
                <a:t>ng</a:t>
              </a:r>
              <a:endParaRPr lang="en-AU" sz="12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FEF21B7C-E04B-63B5-5106-70A3234BBF54}"/>
                </a:ext>
              </a:extLst>
            </p:cNvPr>
            <p:cNvSpPr txBox="1">
              <a:spLocks/>
            </p:cNvSpPr>
            <p:nvPr/>
          </p:nvSpPr>
          <p:spPr>
            <a:xfrm>
              <a:off x="-380355" y="1189303"/>
              <a:ext cx="4337922"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a_e</a:t>
              </a:r>
              <a:endParaRPr lang="en-AU" sz="125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293F10E5-0CA9-FD56-125E-EF7CE7B18C26}"/>
                </a:ext>
              </a:extLst>
            </p:cNvPr>
            <p:cNvSpPr txBox="1">
              <a:spLocks/>
            </p:cNvSpPr>
            <p:nvPr/>
          </p:nvSpPr>
          <p:spPr>
            <a:xfrm>
              <a:off x="3957567" y="1189303"/>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2500">
                <a:solidFill>
                  <a:srgbClr val="4557AD"/>
                </a:solidFill>
                <a:latin typeface="Tenorite" pitchFamily="2" charset="0"/>
                <a:cs typeface="Arial"/>
              </a:endParaRPr>
            </a:p>
          </p:txBody>
        </p:sp>
      </p:grpSp>
      <p:sp>
        <p:nvSpPr>
          <p:cNvPr id="12" name="Content Placeholder 2">
            <a:extLst>
              <a:ext uri="{FF2B5EF4-FFF2-40B4-BE49-F238E27FC236}">
                <a16:creationId xmlns:a16="http://schemas.microsoft.com/office/drawing/2014/main" id="{C0B7BB2C-BEDC-B756-A19A-87BDE7430558}"/>
              </a:ext>
            </a:extLst>
          </p:cNvPr>
          <p:cNvSpPr txBox="1">
            <a:spLocks/>
          </p:cNvSpPr>
          <p:nvPr/>
        </p:nvSpPr>
        <p:spPr>
          <a:xfrm>
            <a:off x="3938815" y="1685645"/>
            <a:ext cx="4314370"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i_e</a:t>
            </a:r>
            <a:endParaRPr lang="en-AU" sz="12500">
              <a:solidFill>
                <a:srgbClr val="4557AD"/>
              </a:solidFill>
              <a:latin typeface="Tenorite" pitchFamily="2" charset="0"/>
              <a:cs typeface="Arial"/>
            </a:endParaRPr>
          </a:p>
        </p:txBody>
      </p:sp>
      <p:sp>
        <p:nvSpPr>
          <p:cNvPr id="9" name="Content Placeholder 2">
            <a:extLst>
              <a:ext uri="{FF2B5EF4-FFF2-40B4-BE49-F238E27FC236}">
                <a16:creationId xmlns:a16="http://schemas.microsoft.com/office/drawing/2014/main" id="{AFB61540-753E-3E99-868D-7C9711ABB804}"/>
              </a:ext>
            </a:extLst>
          </p:cNvPr>
          <p:cNvSpPr txBox="1">
            <a:spLocks/>
          </p:cNvSpPr>
          <p:nvPr/>
        </p:nvSpPr>
        <p:spPr>
          <a:xfrm>
            <a:off x="665392" y="4041273"/>
            <a:ext cx="3071870"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ch</a:t>
            </a:r>
            <a:endParaRPr lang="en-AU" sz="125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2023922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2C0A8-34E9-EEC6-8A0A-B544E79E21E9}"/>
              </a:ext>
            </a:extLst>
          </p:cNvPr>
          <p:cNvSpPr>
            <a:spLocks noGrp="1"/>
          </p:cNvSpPr>
          <p:nvPr>
            <p:ph type="title"/>
          </p:nvPr>
        </p:nvSpPr>
        <p:spPr/>
        <p:txBody>
          <a:bodyPr/>
          <a:lstStyle/>
          <a:p>
            <a:r>
              <a:rPr lang="en-AU" sz="800">
                <a:solidFill>
                  <a:schemeClr val="accent3">
                    <a:lumMod val="20000"/>
                    <a:lumOff val="80000"/>
                  </a:schemeClr>
                </a:solidFill>
                <a:latin typeface="+mn-lt"/>
              </a:rPr>
              <a:t>Slide 30 We do</a:t>
            </a:r>
          </a:p>
        </p:txBody>
      </p:sp>
      <p:sp>
        <p:nvSpPr>
          <p:cNvPr id="4" name="Content Placeholder 2">
            <a:extLst>
              <a:ext uri="{FF2B5EF4-FFF2-40B4-BE49-F238E27FC236}">
                <a16:creationId xmlns:a16="http://schemas.microsoft.com/office/drawing/2014/main" id="{F287FF0B-B542-B462-8868-2834D1849DB7}"/>
              </a:ext>
            </a:extLst>
          </p:cNvPr>
          <p:cNvSpPr txBox="1">
            <a:spLocks/>
          </p:cNvSpPr>
          <p:nvPr/>
        </p:nvSpPr>
        <p:spPr>
          <a:xfrm>
            <a:off x="193638" y="2910432"/>
            <a:ext cx="11998362"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school  </a:t>
            </a:r>
            <a:r>
              <a:rPr lang="en-US" sz="9600" dirty="0" err="1">
                <a:solidFill>
                  <a:srgbClr val="4557AD"/>
                </a:solidFill>
                <a:latin typeface="Tenorite" pitchFamily="2" charset="0"/>
                <a:ea typeface="Verdana" panose="020B0604030504040204" pitchFamily="34" charset="0"/>
                <a:cs typeface="Verdana" panose="020B0604030504040204" pitchFamily="34" charset="0"/>
              </a:rPr>
              <a:t>school</a:t>
            </a:r>
            <a:r>
              <a:rPr lang="en-US" sz="9600" dirty="0">
                <a:solidFill>
                  <a:srgbClr val="4557AD"/>
                </a:solidFill>
                <a:latin typeface="Tenorite" pitchFamily="2" charset="0"/>
                <a:ea typeface="Verdana" panose="020B0604030504040204" pitchFamily="34" charset="0"/>
                <a:cs typeface="Verdana" panose="020B0604030504040204" pitchFamily="34" charset="0"/>
              </a:rPr>
              <a:t>  </a:t>
            </a:r>
            <a:r>
              <a:rPr lang="en-US" sz="9600" dirty="0" err="1">
                <a:solidFill>
                  <a:srgbClr val="4557AD"/>
                </a:solidFill>
                <a:latin typeface="Tenorite" pitchFamily="2" charset="0"/>
                <a:ea typeface="Verdana" panose="020B0604030504040204" pitchFamily="34" charset="0"/>
                <a:cs typeface="Verdana" panose="020B0604030504040204" pitchFamily="34" charset="0"/>
              </a:rPr>
              <a:t>school</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817052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DCE52-31F5-0B19-2D25-281A1EFD2E83}"/>
              </a:ext>
            </a:extLst>
          </p:cNvPr>
          <p:cNvSpPr>
            <a:spLocks noGrp="1"/>
          </p:cNvSpPr>
          <p:nvPr>
            <p:ph type="title"/>
          </p:nvPr>
        </p:nvSpPr>
        <p:spPr/>
        <p:txBody>
          <a:bodyPr/>
          <a:lstStyle/>
          <a:p>
            <a:r>
              <a:rPr lang="en-AU" sz="800">
                <a:solidFill>
                  <a:schemeClr val="accent3">
                    <a:lumMod val="20000"/>
                    <a:lumOff val="80000"/>
                  </a:schemeClr>
                </a:solidFill>
                <a:latin typeface="+mn-lt"/>
              </a:rPr>
              <a:t>Slide 31 I do</a:t>
            </a:r>
          </a:p>
        </p:txBody>
      </p:sp>
      <p:sp>
        <p:nvSpPr>
          <p:cNvPr id="4" name="Content Placeholder 2">
            <a:extLst>
              <a:ext uri="{FF2B5EF4-FFF2-40B4-BE49-F238E27FC236}">
                <a16:creationId xmlns:a16="http://schemas.microsoft.com/office/drawing/2014/main" id="{AB63AF8E-258A-39A5-4583-4A2AF64B5507}"/>
              </a:ext>
            </a:extLst>
          </p:cNvPr>
          <p:cNvSpPr txBox="1">
            <a:spLocks/>
          </p:cNvSpPr>
          <p:nvPr/>
        </p:nvSpPr>
        <p:spPr>
          <a:xfrm>
            <a:off x="333487" y="2795533"/>
            <a:ext cx="11349318"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Luke put the song on mute at school and then got in the </a:t>
            </a:r>
            <a:r>
              <a:rPr lang="en-US" sz="8000" err="1">
                <a:solidFill>
                  <a:srgbClr val="4557AD"/>
                </a:solidFill>
                <a:latin typeface="Tenorite" pitchFamily="2" charset="0"/>
                <a:ea typeface="Verdana" panose="020B0604030504040204" pitchFamily="34" charset="0"/>
                <a:cs typeface="Verdana" panose="020B0604030504040204" pitchFamily="34" charset="0"/>
              </a:rPr>
              <a:t>ute</a:t>
            </a:r>
            <a:r>
              <a:rPr lang="en-US" sz="8000">
                <a:solidFill>
                  <a:srgbClr val="4557AD"/>
                </a:solidFill>
                <a:latin typeface="Tenorite" pitchFamily="2" charset="0"/>
                <a:ea typeface="Verdana" panose="020B0604030504040204" pitchFamily="34" charset="0"/>
                <a:cs typeface="Verdana" panose="020B0604030504040204" pitchFamily="34" charset="0"/>
              </a:rPr>
              <a: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A575BF-7788-3973-A1B1-328316FAE934}"/>
              </a:ext>
            </a:extLst>
          </p:cNvPr>
          <p:cNvSpPr>
            <a:spLocks noGrp="1"/>
          </p:cNvSpPr>
          <p:nvPr>
            <p:ph type="title"/>
          </p:nvPr>
        </p:nvSpPr>
        <p:spPr/>
        <p:txBody>
          <a:bodyPr/>
          <a:lstStyle/>
          <a:p>
            <a:r>
              <a:rPr lang="en-AU" sz="800">
                <a:solidFill>
                  <a:schemeClr val="accent3">
                    <a:lumMod val="20000"/>
                    <a:lumOff val="80000"/>
                  </a:schemeClr>
                </a:solidFill>
                <a:latin typeface="+mn-lt"/>
              </a:rPr>
              <a:t>Slide 32 We</a:t>
            </a:r>
            <a:r>
              <a:rPr lang="en-AU" sz="800" baseline="0">
                <a:solidFill>
                  <a:schemeClr val="accent3">
                    <a:lumMod val="20000"/>
                    <a:lumOff val="80000"/>
                  </a:schemeClr>
                </a:solidFill>
                <a:latin typeface="+mn-lt"/>
              </a:rPr>
              <a:t> do</a:t>
            </a:r>
            <a:endParaRPr lang="en-AU" sz="800">
              <a:solidFill>
                <a:schemeClr val="accent3">
                  <a:lumMod val="20000"/>
                  <a:lumOff val="80000"/>
                </a:schemeClr>
              </a:solidFill>
              <a:latin typeface="+mn-lt"/>
            </a:endParaRPr>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285750" y="2795533"/>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At school June had a tube and a cube and she made a </a:t>
            </a:r>
            <a:r>
              <a:rPr lang="en-US" sz="8000" err="1">
                <a:solidFill>
                  <a:srgbClr val="4557AD"/>
                </a:solidFill>
                <a:latin typeface="Tenorite" pitchFamily="2" charset="0"/>
                <a:ea typeface="Verdana" panose="020B0604030504040204" pitchFamily="34" charset="0"/>
                <a:cs typeface="Verdana" panose="020B0604030504040204" pitchFamily="34" charset="0"/>
              </a:rPr>
              <a:t>ute</a:t>
            </a:r>
            <a:r>
              <a:rPr lang="en-US" sz="8000">
                <a:solidFill>
                  <a:srgbClr val="4557AD"/>
                </a:solidFill>
                <a:latin typeface="Tenorite" pitchFamily="2" charset="0"/>
                <a:ea typeface="Verdana" panose="020B0604030504040204" pitchFamily="34" charset="0"/>
                <a:cs typeface="Verdana" panose="020B0604030504040204" pitchFamily="34" charset="0"/>
              </a:rPr>
              <a: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782BB5-0EEC-D641-453A-67D67A2F52E0}"/>
              </a:ext>
            </a:extLst>
          </p:cNvPr>
          <p:cNvSpPr>
            <a:spLocks noGrp="1"/>
          </p:cNvSpPr>
          <p:nvPr>
            <p:ph type="title"/>
          </p:nvPr>
        </p:nvSpPr>
        <p:spPr/>
        <p:txBody>
          <a:bodyPr/>
          <a:lstStyle/>
          <a:p>
            <a:r>
              <a:rPr lang="en-AU" sz="800">
                <a:solidFill>
                  <a:schemeClr val="accent3">
                    <a:lumMod val="20000"/>
                    <a:lumOff val="80000"/>
                  </a:schemeClr>
                </a:solidFill>
                <a:latin typeface="+mn-lt"/>
              </a:rPr>
              <a:t>Slide 33 I do</a:t>
            </a:r>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0249CA-AF16-0E21-84C1-C3EA09C8155A}"/>
              </a:ext>
            </a:extLst>
          </p:cNvPr>
          <p:cNvSpPr>
            <a:spLocks noGrp="1"/>
          </p:cNvSpPr>
          <p:nvPr>
            <p:ph type="title"/>
          </p:nvPr>
        </p:nvSpPr>
        <p:spPr/>
        <p:txBody>
          <a:bodyPr/>
          <a:lstStyle/>
          <a:p>
            <a:r>
              <a:rPr lang="en-AU" sz="800">
                <a:solidFill>
                  <a:schemeClr val="accent3">
                    <a:lumMod val="20000"/>
                    <a:lumOff val="80000"/>
                  </a:schemeClr>
                </a:solidFill>
                <a:latin typeface="+mn-lt"/>
              </a:rPr>
              <a:t>Slide 34</a:t>
            </a:r>
            <a:r>
              <a:rPr lang="en-AU" sz="800" baseline="0">
                <a:solidFill>
                  <a:schemeClr val="accent3">
                    <a:lumMod val="20000"/>
                    <a:lumOff val="80000"/>
                  </a:schemeClr>
                </a:solidFill>
                <a:latin typeface="+mn-lt"/>
              </a:rPr>
              <a:t> We do</a:t>
            </a:r>
            <a:endParaRPr lang="en-AU" sz="800">
              <a:solidFill>
                <a:schemeClr val="accent3">
                  <a:lumMod val="20000"/>
                  <a:lumOff val="80000"/>
                </a:schemeClr>
              </a:solidFill>
              <a:latin typeface="+mn-lt"/>
            </a:endParaRPr>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F5FBE8-A9D2-7890-AE7A-FAD156049EF3}"/>
              </a:ext>
            </a:extLst>
          </p:cNvPr>
          <p:cNvSpPr>
            <a:spLocks noGrp="1"/>
          </p:cNvSpPr>
          <p:nvPr>
            <p:ph type="title"/>
          </p:nvPr>
        </p:nvSpPr>
        <p:spPr/>
        <p:txBody>
          <a:bodyPr/>
          <a:lstStyle/>
          <a:p>
            <a:r>
              <a:rPr lang="en-AU" sz="800">
                <a:solidFill>
                  <a:schemeClr val="accent3">
                    <a:lumMod val="20000"/>
                    <a:lumOff val="80000"/>
                  </a:schemeClr>
                </a:solidFill>
                <a:latin typeface="+mn-lt"/>
              </a:rPr>
              <a:t>Slide 35 Check for</a:t>
            </a:r>
            <a:r>
              <a:rPr lang="en-AU" sz="800" baseline="0">
                <a:solidFill>
                  <a:schemeClr val="accent3">
                    <a:lumMod val="20000"/>
                    <a:lumOff val="80000"/>
                  </a:schemeClr>
                </a:solidFill>
                <a:latin typeface="+mn-lt"/>
              </a:rPr>
              <a:t> understanding</a:t>
            </a:r>
            <a:endParaRPr lang="en-AU" sz="800">
              <a:solidFill>
                <a:schemeClr val="accent3">
                  <a:lumMod val="20000"/>
                  <a:lumOff val="80000"/>
                </a:schemeClr>
              </a:solidFill>
              <a:latin typeface="+mn-lt"/>
            </a:endParaRPr>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D9E1569E-99E2-A899-AF29-DB7B656329EF}"/>
              </a:ext>
            </a:extLst>
          </p:cNvPr>
          <p:cNvSpPr txBox="1"/>
          <p:nvPr/>
        </p:nvSpPr>
        <p:spPr>
          <a:xfrm>
            <a:off x="3968537" y="3443011"/>
            <a:ext cx="278884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u_e</a:t>
            </a:r>
            <a:r>
              <a:rPr lang="en-US" sz="9600">
                <a:solidFill>
                  <a:srgbClr val="4857A6"/>
                </a:solidFill>
                <a:latin typeface="Tenorite" pitchFamily="2" charset="0"/>
                <a:ea typeface="Verdana" panose="020B0604030504040204" pitchFamily="34" charset="0"/>
                <a:cs typeface="Verdana" panose="020B0604030504040204" pitchFamily="34" charset="0"/>
              </a:rPr>
              <a:t> </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57377" y="365450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use</a:t>
            </a:r>
          </a:p>
          <a:p>
            <a:pPr marL="0" indent="0" algn="ctr">
              <a:buFont typeface="Arial" panose="020B0604020202020204" pitchFamily="34" charset="0"/>
              <a:buNone/>
            </a:pPr>
            <a:r>
              <a:rPr lang="en-US" sz="4400">
                <a:solidFill>
                  <a:srgbClr val="4557AD"/>
                </a:solidFill>
                <a:latin typeface="Tenorite" pitchFamily="2" charset="0"/>
                <a:cs typeface="Arial"/>
              </a:rPr>
              <a:t>duke</a:t>
            </a:r>
          </a:p>
          <a:p>
            <a:pPr marL="0" indent="0" algn="ctr">
              <a:buFont typeface="Arial" panose="020B0604020202020204" pitchFamily="34" charset="0"/>
              <a:buNone/>
            </a:pPr>
            <a:r>
              <a:rPr lang="en-US" sz="4400">
                <a:solidFill>
                  <a:srgbClr val="4557AD"/>
                </a:solidFill>
                <a:latin typeface="Tenorite" pitchFamily="2" charset="0"/>
                <a:cs typeface="Arial"/>
              </a:rPr>
              <a:t>fume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2" name="Group 1">
            <a:extLst>
              <a:ext uri="{FF2B5EF4-FFF2-40B4-BE49-F238E27FC236}">
                <a16:creationId xmlns:a16="http://schemas.microsoft.com/office/drawing/2014/main" id="{C557B97B-BC56-BBE8-E466-37E4FA8611AE}"/>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sp>
        <p:nvSpPr>
          <p:cNvPr id="28" name="Rounded Rectangle 27">
            <a:extLst>
              <a:ext uri="{FF2B5EF4-FFF2-40B4-BE49-F238E27FC236}">
                <a16:creationId xmlns:a16="http://schemas.microsoft.com/office/drawing/2014/main" id="{39FD4883-D300-764A-83C3-3C5B7C00CB50}"/>
              </a:ext>
              <a:ext uri="{C183D7F6-B498-43B3-948B-1728B52AA6E4}">
                <adec:decorative xmlns:adec="http://schemas.microsoft.com/office/drawing/2017/decorative" val="1"/>
              </a:ext>
            </a:extLst>
          </p:cNvPr>
          <p:cNvSpPr/>
          <p:nvPr/>
        </p:nvSpPr>
        <p:spPr>
          <a:xfrm>
            <a:off x="7356924"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a:extLst>
              <a:ext uri="{FF2B5EF4-FFF2-40B4-BE49-F238E27FC236}">
                <a16:creationId xmlns:a16="http://schemas.microsoft.com/office/drawing/2014/main" id="{A3D84708-6DF4-C94A-AEB4-5E35ACA4EB7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66088" y="1891643"/>
            <a:ext cx="598492" cy="598492"/>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5" name="Picture 4" descr="cube">
            <a:extLst>
              <a:ext uri="{FF2B5EF4-FFF2-40B4-BE49-F238E27FC236}">
                <a16:creationId xmlns:a16="http://schemas.microsoft.com/office/drawing/2014/main" id="{A8DC43E6-EE7A-23B2-2D6A-AC4561D4C2B7}"/>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46688" y="3373909"/>
            <a:ext cx="840458" cy="840458"/>
          </a:xfrm>
          <a:prstGeom prst="rect">
            <a:avLst/>
          </a:prstGeom>
        </p:spPr>
      </p:pic>
      <p:pic>
        <p:nvPicPr>
          <p:cNvPr id="7" name="Picture 6" descr="ute">
            <a:extLst>
              <a:ext uri="{FF2B5EF4-FFF2-40B4-BE49-F238E27FC236}">
                <a16:creationId xmlns:a16="http://schemas.microsoft.com/office/drawing/2014/main" id="{65420B8B-31F9-DF50-0B07-22E7BC39D41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877249" y="3917790"/>
            <a:ext cx="1685912" cy="1685912"/>
          </a:xfrm>
          <a:prstGeom prst="rect">
            <a:avLst/>
          </a:prstGeom>
        </p:spPr>
      </p:pic>
      <p:pic>
        <p:nvPicPr>
          <p:cNvPr id="6" name="Picture 5" descr="tube">
            <a:extLst>
              <a:ext uri="{FF2B5EF4-FFF2-40B4-BE49-F238E27FC236}">
                <a16:creationId xmlns:a16="http://schemas.microsoft.com/office/drawing/2014/main" id="{672C90FD-E3E4-6DCC-16F9-27DEC6D37B9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272620" y="5428207"/>
            <a:ext cx="840458" cy="840458"/>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5590E-0F67-C9EF-3E04-2B7A78EB7850}"/>
              </a:ext>
            </a:extLst>
          </p:cNvPr>
          <p:cNvSpPr>
            <a:spLocks noGrp="1"/>
          </p:cNvSpPr>
          <p:nvPr>
            <p:ph type="title"/>
          </p:nvPr>
        </p:nvSpPr>
        <p:spPr/>
        <p:txBody>
          <a:bodyPr/>
          <a:lstStyle/>
          <a:p>
            <a:r>
              <a:rPr lang="en-AU" sz="800">
                <a:solidFill>
                  <a:schemeClr val="accent3">
                    <a:lumMod val="20000"/>
                    <a:lumOff val="80000"/>
                  </a:schemeClr>
                </a:solidFill>
                <a:latin typeface="+mn-lt"/>
              </a:rPr>
              <a:t>Slide 36 Check for understanding</a:t>
            </a:r>
          </a:p>
        </p:txBody>
      </p:sp>
      <p:pic>
        <p:nvPicPr>
          <p:cNvPr id="2" name="Picture 1" descr="Student sheet Phase 9, lesson 4">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0598" y="400376"/>
            <a:ext cx="4091600" cy="581179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BA3CDA4-998C-BDA5-3DA3-E2C8AE54AD0A}"/>
              </a:ext>
            </a:extLst>
          </p:cNvPr>
          <p:cNvSpPr>
            <a:spLocks noGrp="1"/>
          </p:cNvSpPr>
          <p:nvPr>
            <p:ph type="title"/>
          </p:nvPr>
        </p:nvSpPr>
        <p:spPr/>
        <p:txBody>
          <a:bodyPr/>
          <a:lstStyle/>
          <a:p>
            <a:r>
              <a:rPr lang="en-AU" sz="800">
                <a:solidFill>
                  <a:schemeClr val="accent3">
                    <a:lumMod val="20000"/>
                    <a:lumOff val="80000"/>
                  </a:schemeClr>
                </a:solidFill>
                <a:latin typeface="+mn-lt"/>
              </a:rPr>
              <a:t>Slide 37 You do</a:t>
            </a:r>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D91E1-4C20-8EAF-5CDA-9A25E801158B}"/>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38 End of presentation</a:t>
            </a:r>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dirty="0">
                <a:solidFill>
                  <a:schemeClr val="accent3">
                    <a:lumMod val="20000"/>
                    <a:lumOff val="80000"/>
                  </a:schemeClr>
                </a:solidFill>
                <a:latin typeface="+mn-lt"/>
              </a:rPr>
              <a:t>Slide 4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dirty="0">
                <a:solidFill>
                  <a:schemeClr val="accent3">
                    <a:lumMod val="20000"/>
                    <a:lumOff val="80000"/>
                  </a:schemeClr>
                </a:solidFill>
                <a:latin typeface="+mn-lt"/>
              </a:rPr>
              <a:t>Slide 5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288209" y="2881403"/>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white  chase  zone   </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6521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F950-5AAF-AF9B-A056-0829EAB82223}"/>
              </a:ext>
            </a:extLst>
          </p:cNvPr>
          <p:cNvSpPr>
            <a:spLocks noGrp="1"/>
          </p:cNvSpPr>
          <p:nvPr>
            <p:ph type="title"/>
          </p:nvPr>
        </p:nvSpPr>
        <p:spPr>
          <a:xfrm>
            <a:off x="0" y="-549275"/>
            <a:ext cx="3117585" cy="415163"/>
          </a:xfrm>
        </p:spPr>
        <p:txBody>
          <a:bodyPr>
            <a:normAutofit/>
          </a:bodyPr>
          <a:lstStyle/>
          <a:p>
            <a:r>
              <a:rPr lang="en-AU" sz="800" dirty="0">
                <a:solidFill>
                  <a:schemeClr val="accent3">
                    <a:lumMod val="20000"/>
                    <a:lumOff val="80000"/>
                  </a:schemeClr>
                </a:solidFill>
                <a:latin typeface="+mn-lt"/>
              </a:rPr>
              <a:t>Slide</a:t>
            </a:r>
            <a:r>
              <a:rPr lang="en-AU" sz="800" baseline="0" dirty="0">
                <a:solidFill>
                  <a:schemeClr val="accent3">
                    <a:lumMod val="20000"/>
                    <a:lumOff val="80000"/>
                  </a:schemeClr>
                </a:solidFill>
                <a:latin typeface="+mn-lt"/>
              </a:rPr>
              <a:t> 6</a:t>
            </a:r>
            <a:r>
              <a:rPr lang="en-AU" sz="800" dirty="0">
                <a:solidFill>
                  <a:schemeClr val="accent3">
                    <a:lumMod val="20000"/>
                    <a:lumOff val="80000"/>
                  </a:schemeClr>
                </a:solidFill>
                <a:latin typeface="+mn-lt"/>
              </a:rPr>
              <a:t> Review </a:t>
            </a:r>
          </a:p>
        </p:txBody>
      </p:sp>
      <p:pic>
        <p:nvPicPr>
          <p:cNvPr id="7" name="Picture 6" descr="vine">
            <a:extLst>
              <a:ext uri="{FF2B5EF4-FFF2-40B4-BE49-F238E27FC236}">
                <a16:creationId xmlns:a16="http://schemas.microsoft.com/office/drawing/2014/main" id="{EB722FBA-4B57-EDBB-9C4F-E01CADD241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32210" y="2506852"/>
            <a:ext cx="2592406" cy="2592406"/>
          </a:xfrm>
          <a:prstGeom prst="rect">
            <a:avLst/>
          </a:prstGeom>
        </p:spPr>
      </p:pic>
      <p:pic>
        <p:nvPicPr>
          <p:cNvPr id="6" name="Picture 5" descr="chips">
            <a:extLst>
              <a:ext uri="{FF2B5EF4-FFF2-40B4-BE49-F238E27FC236}">
                <a16:creationId xmlns:a16="http://schemas.microsoft.com/office/drawing/2014/main" id="{619AD46B-21A4-EA6F-4041-FB6B0CDF7AB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81153" y="2469565"/>
            <a:ext cx="2629693" cy="2629693"/>
          </a:xfrm>
          <a:prstGeom prst="rect">
            <a:avLst/>
          </a:prstGeom>
        </p:spPr>
      </p:pic>
      <p:pic>
        <p:nvPicPr>
          <p:cNvPr id="8" name="Picture 7" descr="king">
            <a:extLst>
              <a:ext uri="{FF2B5EF4-FFF2-40B4-BE49-F238E27FC236}">
                <a16:creationId xmlns:a16="http://schemas.microsoft.com/office/drawing/2014/main" id="{34EA6F76-3134-9140-E1E7-6A9F074C089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52082" y="2506852"/>
            <a:ext cx="2307708" cy="2307708"/>
          </a:xfrm>
          <a:prstGeom prst="rect">
            <a:avLst/>
          </a:prstGeom>
        </p:spPr>
      </p:pic>
    </p:spTree>
    <p:custDataLst>
      <p:tags r:id="rId1"/>
    </p:custDataLst>
    <p:extLst>
      <p:ext uri="{BB962C8B-B14F-4D97-AF65-F5344CB8AC3E}">
        <p14:creationId xmlns:p14="http://schemas.microsoft.com/office/powerpoint/2010/main" val="412266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p:txBody>
          <a:bodyPr>
            <a:normAutofit/>
          </a:bodyPr>
          <a:lstStyle/>
          <a:p>
            <a:r>
              <a:rPr lang="en-AU" sz="800" dirty="0">
                <a:solidFill>
                  <a:schemeClr val="accent3">
                    <a:lumMod val="20000"/>
                    <a:lumOff val="80000"/>
                  </a:schemeClr>
                </a:solidFill>
                <a:latin typeface="+mn-lt"/>
              </a:rPr>
              <a:t>Slide 7 Review </a:t>
            </a:r>
          </a:p>
        </p:txBody>
      </p:sp>
      <p:sp>
        <p:nvSpPr>
          <p:cNvPr id="11" name="Title 1">
            <a:extLst>
              <a:ext uri="{FF2B5EF4-FFF2-40B4-BE49-F238E27FC236}">
                <a16:creationId xmlns:a16="http://schemas.microsoft.com/office/drawing/2014/main" id="{1A6A8C82-1DD0-56E6-384E-4EE6103AC9E0}"/>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-es</a:t>
            </a:r>
            <a:endParaRPr lang="en-US" sz="25000" b="0" dirty="0">
              <a:solidFill>
                <a:srgbClr val="4557AD"/>
              </a:solidFill>
              <a:latin typeface="Tenorite" pitchFamily="2" charset="0"/>
              <a:ea typeface="+mn-ea"/>
              <a:cs typeface="+mn-cs"/>
            </a:endParaRPr>
          </a:p>
        </p:txBody>
      </p:sp>
      <p:sp>
        <p:nvSpPr>
          <p:cNvPr id="2" name="Rectangle: Rounded Corners 1">
            <a:extLst>
              <a:ext uri="{FF2B5EF4-FFF2-40B4-BE49-F238E27FC236}">
                <a16:creationId xmlns:a16="http://schemas.microsoft.com/office/drawing/2014/main" id="{2CEC5B50-3980-F691-4D4C-657853CC96F4}"/>
              </a:ext>
            </a:extLst>
          </p:cNvPr>
          <p:cNvSpPr/>
          <p:nvPr/>
        </p:nvSpPr>
        <p:spPr>
          <a:xfrm>
            <a:off x="8843963" y="5441794"/>
            <a:ext cx="3040610" cy="729291"/>
          </a:xfrm>
          <a:prstGeom prst="roundRect">
            <a:avLst/>
          </a:prstGeom>
          <a:noFill/>
          <a:ln w="28575">
            <a:solidFill>
              <a:srgbClr val="0082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dirty="0" err="1">
                <a:solidFill>
                  <a:srgbClr val="4557AD"/>
                </a:solidFill>
                <a:latin typeface="Tenorite" panose="00000500000000000000" pitchFamily="2" charset="0"/>
              </a:rPr>
              <a:t>sh</a:t>
            </a:r>
            <a:r>
              <a:rPr lang="en-AU" sz="4000" dirty="0">
                <a:solidFill>
                  <a:srgbClr val="4557AD"/>
                </a:solidFill>
                <a:latin typeface="Tenorite" panose="00000500000000000000" pitchFamily="2" charset="0"/>
              </a:rPr>
              <a:t>  </a:t>
            </a:r>
            <a:r>
              <a:rPr lang="en-AU" sz="4000" dirty="0" err="1">
                <a:solidFill>
                  <a:srgbClr val="4557AD"/>
                </a:solidFill>
                <a:latin typeface="Tenorite" panose="00000500000000000000" pitchFamily="2" charset="0"/>
              </a:rPr>
              <a:t>ch</a:t>
            </a:r>
            <a:r>
              <a:rPr lang="en-AU" sz="4000" dirty="0">
                <a:solidFill>
                  <a:srgbClr val="4557AD"/>
                </a:solidFill>
                <a:latin typeface="Tenorite" panose="00000500000000000000" pitchFamily="2" charset="0"/>
              </a:rPr>
              <a:t>  x  ss</a:t>
            </a:r>
            <a:endParaRPr lang="en-AU" sz="2000" dirty="0">
              <a:solidFill>
                <a:srgbClr val="4557AD"/>
              </a:solidFill>
              <a:latin typeface="Tenorite" panose="00000500000000000000" pitchFamily="2" charset="0"/>
            </a:endParaRPr>
          </a:p>
        </p:txBody>
      </p:sp>
    </p:spTree>
    <p:custDataLst>
      <p:tags r:id="rId1"/>
    </p:custDataLst>
    <p:extLst>
      <p:ext uri="{BB962C8B-B14F-4D97-AF65-F5344CB8AC3E}">
        <p14:creationId xmlns:p14="http://schemas.microsoft.com/office/powerpoint/2010/main" val="4283814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a:solidFill>
                  <a:schemeClr val="accent3">
                    <a:lumMod val="20000"/>
                    <a:lumOff val="80000"/>
                  </a:schemeClr>
                </a:solidFill>
                <a:latin typeface="+mn-lt"/>
              </a:rPr>
              <a:t>Slide 8 Review </a:t>
            </a:r>
          </a:p>
        </p:txBody>
      </p:sp>
      <p:sp>
        <p:nvSpPr>
          <p:cNvPr id="4" name="Content Placeholder 2">
            <a:extLst>
              <a:ext uri="{FF2B5EF4-FFF2-40B4-BE49-F238E27FC236}">
                <a16:creationId xmlns:a16="http://schemas.microsoft.com/office/drawing/2014/main" id="{82D00520-F9BC-613F-FB3E-93DC2F7DAC6F}"/>
              </a:ext>
            </a:extLst>
          </p:cNvPr>
          <p:cNvSpPr txBox="1">
            <a:spLocks/>
          </p:cNvSpPr>
          <p:nvPr/>
        </p:nvSpPr>
        <p:spPr>
          <a:xfrm>
            <a:off x="263716" y="3429000"/>
            <a:ext cx="11906250" cy="13388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dishes   inches   bosses      </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06889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p:txBody>
          <a:bodyPr>
            <a:normAutofit/>
          </a:bodyPr>
          <a:lstStyle/>
          <a:p>
            <a:r>
              <a:rPr lang="en-AU" sz="800" dirty="0">
                <a:solidFill>
                  <a:schemeClr val="accent3">
                    <a:lumMod val="20000"/>
                    <a:lumOff val="80000"/>
                  </a:schemeClr>
                </a:solidFill>
                <a:latin typeface="+mn-lt"/>
              </a:rPr>
              <a:t>Slide 9 Review </a:t>
            </a:r>
          </a:p>
        </p:txBody>
      </p:sp>
      <p:grpSp>
        <p:nvGrpSpPr>
          <p:cNvPr id="4" name="Group 3" descr="foxes, lashes, crosses">
            <a:extLst>
              <a:ext uri="{FF2B5EF4-FFF2-40B4-BE49-F238E27FC236}">
                <a16:creationId xmlns:a16="http://schemas.microsoft.com/office/drawing/2014/main" id="{544AB14C-F7A9-1A5B-AD4A-635A33D4FF5B}"/>
              </a:ext>
            </a:extLst>
          </p:cNvPr>
          <p:cNvGrpSpPr/>
          <p:nvPr/>
        </p:nvGrpSpPr>
        <p:grpSpPr>
          <a:xfrm>
            <a:off x="269051" y="1923218"/>
            <a:ext cx="10931956" cy="2706643"/>
            <a:chOff x="269051" y="1923218"/>
            <a:chExt cx="10931956" cy="2706643"/>
          </a:xfrm>
        </p:grpSpPr>
        <p:pic>
          <p:nvPicPr>
            <p:cNvPr id="5" name="Picture 4">
              <a:extLst>
                <a:ext uri="{FF2B5EF4-FFF2-40B4-BE49-F238E27FC236}">
                  <a16:creationId xmlns:a16="http://schemas.microsoft.com/office/drawing/2014/main" id="{C98A7125-D809-7B0C-8330-6C49343398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69051" y="1923218"/>
              <a:ext cx="2828747" cy="2706643"/>
            </a:xfrm>
            <a:prstGeom prst="rect">
              <a:avLst/>
            </a:prstGeom>
          </p:spPr>
        </p:pic>
        <p:pic>
          <p:nvPicPr>
            <p:cNvPr id="6" name="Picture 5">
              <a:extLst>
                <a:ext uri="{FF2B5EF4-FFF2-40B4-BE49-F238E27FC236}">
                  <a16:creationId xmlns:a16="http://schemas.microsoft.com/office/drawing/2014/main" id="{10BDFC59-1C59-DA22-C040-5E55B31522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60569" y="2156025"/>
              <a:ext cx="3470861" cy="2241028"/>
            </a:xfrm>
            <a:prstGeom prst="rect">
              <a:avLst/>
            </a:prstGeom>
          </p:spPr>
        </p:pic>
        <p:pic>
          <p:nvPicPr>
            <p:cNvPr id="7" name="Picture 6">
              <a:extLst>
                <a:ext uri="{FF2B5EF4-FFF2-40B4-BE49-F238E27FC236}">
                  <a16:creationId xmlns:a16="http://schemas.microsoft.com/office/drawing/2014/main" id="{3BBC6E89-9D2E-6F85-CA84-E28B2B1ADC0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94201" y="2375596"/>
              <a:ext cx="2106806" cy="2106806"/>
            </a:xfrm>
            <a:prstGeom prst="rect">
              <a:avLst/>
            </a:prstGeom>
          </p:spPr>
        </p:pic>
      </p:grpSp>
    </p:spTree>
    <p:custDataLst>
      <p:tags r:id="rId1"/>
    </p:custDataLst>
    <p:extLst>
      <p:ext uri="{BB962C8B-B14F-4D97-AF65-F5344CB8AC3E}">
        <p14:creationId xmlns:p14="http://schemas.microsoft.com/office/powerpoint/2010/main" val="18163824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0"/>
  <p:tag name="ARTICULATE_PROJECT_OPEN" val="0"/>
  <p:tag name="ARTICULATE_DESIGN_ID_OFFICE THEME" val="BuZVdJFy"/>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www.w3.org/XML/1998/namespace"/>
    <ds:schemaRef ds:uri="ff236c08-9611-4854-a4bb-16d44b7327b6"/>
    <ds:schemaRef ds:uri="http://purl.org/dc/terms/"/>
    <ds:schemaRef ds:uri="http://schemas.openxmlformats.org/package/2006/metadata/core-properties"/>
    <ds:schemaRef ds:uri="64eff3df-e3d6-48ed-978f-45ff25640900"/>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5DC1199B-21F7-4FC3-8934-FD7501E43ABA}">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297</TotalTime>
  <Words>4489</Words>
  <Application>Microsoft Office PowerPoint</Application>
  <PresentationFormat>Widescreen</PresentationFormat>
  <Paragraphs>605</Paragraphs>
  <Slides>38</Slides>
  <Notes>37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Aptos</vt:lpstr>
      <vt:lpstr>Arial</vt:lpstr>
      <vt:lpstr>Calibri</vt:lpstr>
      <vt:lpstr>Calibri Light</vt:lpstr>
      <vt:lpstr>Symbol</vt:lpstr>
      <vt:lpstr>Tenorite</vt:lpstr>
      <vt:lpstr>Office Theme</vt:lpstr>
      <vt:lpstr>Slide 1 Start of presentation, a_e says /ā/</vt:lpstr>
      <vt:lpstr>Slide 2 Phonemic awareness </vt:lpstr>
      <vt:lpstr>Slide 3 Review </vt:lpstr>
      <vt:lpstr>Slide 4 Review </vt:lpstr>
      <vt:lpstr>Slide 5 Review </vt:lpstr>
      <vt:lpstr>Slide 6 Review </vt:lpstr>
      <vt:lpstr>Slide 7 Review </vt:lpstr>
      <vt:lpstr>Slide 8 Review </vt:lpstr>
      <vt:lpstr>Slide 9 Review </vt:lpstr>
      <vt:lpstr>Slide 10 Review </vt:lpstr>
      <vt:lpstr>Slide 11 Review </vt:lpstr>
      <vt:lpstr>Slide 12 Review </vt:lpstr>
      <vt:lpstr>Slide 13 End of review, start of lesson</vt:lpstr>
      <vt:lpstr>Slide 14 Learning intention and success criteria</vt:lpstr>
      <vt:lpstr>Slide 15 I do</vt:lpstr>
      <vt:lpstr>Slide 16 We do</vt:lpstr>
      <vt:lpstr>Slide 17 I do</vt:lpstr>
      <vt:lpstr>Slide 18 I do</vt:lpstr>
      <vt:lpstr>Slide 19 I do</vt:lpstr>
      <vt:lpstr>Slide 20 We do</vt:lpstr>
      <vt:lpstr>Slide 21 We do</vt:lpstr>
      <vt:lpstr>Slide 22 We do</vt:lpstr>
      <vt:lpstr>Slide 23 I do</vt:lpstr>
      <vt:lpstr>Slide 24 I do</vt:lpstr>
      <vt:lpstr>Slide 25 I do</vt:lpstr>
      <vt:lpstr>Slide 26 We do</vt:lpstr>
      <vt:lpstr>Slide 27 We do</vt:lpstr>
      <vt:lpstr>Slide 28 We do</vt:lpstr>
      <vt:lpstr>Slide 29 I do</vt:lpstr>
      <vt:lpstr>Slide 30 We do</vt:lpstr>
      <vt:lpstr>Slide 31 I do</vt:lpstr>
      <vt:lpstr>Slide 32 We do</vt:lpstr>
      <vt:lpstr>Slide 33 I do</vt:lpstr>
      <vt:lpstr>Slide 34 We do</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2</cp:revision>
  <dcterms:created xsi:type="dcterms:W3CDTF">2021-01-11T06:19:08Z</dcterms:created>
  <dcterms:modified xsi:type="dcterms:W3CDTF">2025-05-07T06:37:03Z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3BA6986F-5A9B-452D-A8A8-8DD7A36E1761</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9.1_Feedback batch1</vt:lpwstr>
  </property>
</Properties>
</file>