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notesSlides/notesSlide23.xml" ContentType="application/vnd.openxmlformats-officedocument.presentationml.notesSlide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notesSlides/notesSlide25.xml" ContentType="application/vnd.openxmlformats-officedocument.presentationml.notesSlide+xml"/>
  <Override PartName="/ppt/tags/tag35.xml" ContentType="application/vnd.openxmlformats-officedocument.presentationml.tags+xml"/>
  <Override PartName="/ppt/notesSlides/notesSlide26.xml" ContentType="application/vnd.openxmlformats-officedocument.presentationml.notesSlide+xml"/>
  <Override PartName="/ppt/tags/tag36.xml" ContentType="application/vnd.openxmlformats-officedocument.presentationml.tags+xml"/>
  <Override PartName="/ppt/notesSlides/notesSlide27.xml" ContentType="application/vnd.openxmlformats-officedocument.presentationml.notesSlide+xml"/>
  <Override PartName="/ppt/tags/tag37.xml" ContentType="application/vnd.openxmlformats-officedocument.presentationml.tags+xml"/>
  <Override PartName="/ppt/notesSlides/notesSlide28.xml" ContentType="application/vnd.openxmlformats-officedocument.presentationml.notesSlide+xml"/>
  <Override PartName="/ppt/tags/tag38.xml" ContentType="application/vnd.openxmlformats-officedocument.presentationml.tags+xml"/>
  <Override PartName="/ppt/notesSlides/notesSlide29.xml" ContentType="application/vnd.openxmlformats-officedocument.presentationml.notesSlide+xml"/>
  <Override PartName="/ppt/tags/tag39.xml" ContentType="application/vnd.openxmlformats-officedocument.presentationml.tags+xml"/>
  <Override PartName="/ppt/notesSlides/notesSlide30.xml" ContentType="application/vnd.openxmlformats-officedocument.presentationml.notesSlide+xml"/>
  <Override PartName="/ppt/tags/tag40.xml" ContentType="application/vnd.openxmlformats-officedocument.presentationml.tags+xml"/>
  <Override PartName="/ppt/notesSlides/notesSlide31.xml" ContentType="application/vnd.openxmlformats-officedocument.presentationml.notesSlide+xml"/>
  <Override PartName="/ppt/tags/tag41.xml" ContentType="application/vnd.openxmlformats-officedocument.presentationml.tags+xml"/>
  <Override PartName="/ppt/notesSlides/notesSlide32.xml" ContentType="application/vnd.openxmlformats-officedocument.presentationml.notesSlide+xml"/>
  <Override PartName="/ppt/tags/tag42.xml" ContentType="application/vnd.openxmlformats-officedocument.presentationml.tags+xml"/>
  <Override PartName="/ppt/notesSlides/notesSlide33.xml" ContentType="application/vnd.openxmlformats-officedocument.presentationml.notesSlide+xml"/>
  <Override PartName="/ppt/tags/tag43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handoutMasterIdLst>
    <p:handoutMasterId r:id="rId42"/>
  </p:handoutMasterIdLst>
  <p:sldIdLst>
    <p:sldId id="514" r:id="rId5"/>
    <p:sldId id="455" r:id="rId6"/>
    <p:sldId id="509" r:id="rId7"/>
    <p:sldId id="516" r:id="rId8"/>
    <p:sldId id="507" r:id="rId9"/>
    <p:sldId id="510" r:id="rId10"/>
    <p:sldId id="520" r:id="rId11"/>
    <p:sldId id="522" r:id="rId12"/>
    <p:sldId id="521" r:id="rId13"/>
    <p:sldId id="506" r:id="rId14"/>
    <p:sldId id="519" r:id="rId15"/>
    <p:sldId id="518" r:id="rId16"/>
    <p:sldId id="508" r:id="rId17"/>
    <p:sldId id="498" r:id="rId18"/>
    <p:sldId id="500" r:id="rId19"/>
    <p:sldId id="473" r:id="rId20"/>
    <p:sldId id="502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  <p:sldId id="488" r:id="rId33"/>
    <p:sldId id="489" r:id="rId34"/>
    <p:sldId id="490" r:id="rId35"/>
    <p:sldId id="491" r:id="rId36"/>
    <p:sldId id="492" r:id="rId37"/>
    <p:sldId id="493" r:id="rId38"/>
    <p:sldId id="494" r:id="rId39"/>
    <p:sldId id="499" r:id="rId40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E5"/>
    <a:srgbClr val="4857A6"/>
    <a:srgbClr val="0E1E42"/>
    <a:srgbClr val="008253"/>
    <a:srgbClr val="D9ECF6"/>
    <a:srgbClr val="007FC2"/>
    <a:srgbClr val="0E1F42"/>
    <a:srgbClr val="4557AD"/>
    <a:srgbClr val="FEECF1"/>
    <a:srgbClr val="FCD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3" autoAdjust="0"/>
    <p:restoredTop sz="82809" autoAdjust="0"/>
  </p:normalViewPr>
  <p:slideViewPr>
    <p:cSldViewPr snapToGrid="0">
      <p:cViewPr varScale="1">
        <p:scale>
          <a:sx n="91" d="100"/>
          <a:sy n="91" d="100"/>
        </p:scale>
        <p:origin x="10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9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gs" Target="tags/tag1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FD778761-562C-490F-B815-F75771F4E2EE}"/>
    <pc:docChg chg="modSld">
      <pc:chgData name="Liz Heynes" userId="e5ff50d5-f39a-42f6-9e9f-e790bcc8c38d" providerId="ADAL" clId="{FD778761-562C-490F-B815-F75771F4E2EE}" dt="2025-05-07T06:42:41.876" v="11" actId="20577"/>
      <pc:docMkLst>
        <pc:docMk/>
      </pc:docMkLst>
      <pc:sldChg chg="modNotesTx">
        <pc:chgData name="Liz Heynes" userId="e5ff50d5-f39a-42f6-9e9f-e790bcc8c38d" providerId="ADAL" clId="{FD778761-562C-490F-B815-F75771F4E2EE}" dt="2025-05-07T06:42:41.876" v="11" actId="20577"/>
        <pc:sldMkLst>
          <pc:docMk/>
          <pc:sldMk cId="2389358011" sldId="493"/>
        </pc:sldMkLst>
      </pc:sldChg>
      <pc:sldChg chg="modSp mod">
        <pc:chgData name="Liz Heynes" userId="e5ff50d5-f39a-42f6-9e9f-e790bcc8c38d" providerId="ADAL" clId="{FD778761-562C-490F-B815-F75771F4E2EE}" dt="2025-05-07T06:40:44.828" v="0" actId="1076"/>
        <pc:sldMkLst>
          <pc:docMk/>
          <pc:sldMk cId="3306889709" sldId="522"/>
        </pc:sldMkLst>
        <pc:spChg chg="mod">
          <ac:chgData name="Liz Heynes" userId="e5ff50d5-f39a-42f6-9e9f-e790bcc8c38d" providerId="ADAL" clId="{FD778761-562C-490F-B815-F75771F4E2EE}" dt="2025-05-07T06:40:44.828" v="0" actId="1076"/>
          <ac:spMkLst>
            <pc:docMk/>
            <pc:sldMk cId="3306889709" sldId="522"/>
            <ac:spMk id="4" creationId="{82D00520-F9BC-613F-FB3E-93DC2F7DAC6F}"/>
          </ac:spMkLst>
        </pc:spChg>
      </pc:sldChg>
    </pc:docChg>
  </pc:docChgLst>
  <pc:docChgLst>
    <pc:chgData name="Kerrie Shanahan" userId="S::kerrie.shanahan@esa.edu.au::ae473d9f-76e9-476f-892f-2674ea963afc" providerId="AD" clId="Web-{00DEC506-059D-9631-9F2F-EA5F17DEE6A4}"/>
    <pc:docChg chg="modSld">
      <pc:chgData name="Kerrie Shanahan" userId="S::kerrie.shanahan@esa.edu.au::ae473d9f-76e9-476f-892f-2674ea963afc" providerId="AD" clId="Web-{00DEC506-059D-9631-9F2F-EA5F17DEE6A4}" dt="2025-04-14T00:57:30.498" v="2"/>
      <pc:docMkLst>
        <pc:docMk/>
      </pc:docMkLst>
      <pc:sldChg chg="modNotes">
        <pc:chgData name="Kerrie Shanahan" userId="S::kerrie.shanahan@esa.edu.au::ae473d9f-76e9-476f-892f-2674ea963afc" providerId="AD" clId="Web-{00DEC506-059D-9631-9F2F-EA5F17DEE6A4}" dt="2025-04-14T00:57:07.262" v="0"/>
        <pc:sldMkLst>
          <pc:docMk/>
          <pc:sldMk cId="3587135087" sldId="483"/>
        </pc:sldMkLst>
      </pc:sldChg>
      <pc:sldChg chg="modNotes">
        <pc:chgData name="Kerrie Shanahan" userId="S::kerrie.shanahan@esa.edu.au::ae473d9f-76e9-476f-892f-2674ea963afc" providerId="AD" clId="Web-{00DEC506-059D-9631-9F2F-EA5F17DEE6A4}" dt="2025-04-14T00:57:24.497" v="1"/>
        <pc:sldMkLst>
          <pc:docMk/>
          <pc:sldMk cId="1827811589" sldId="484"/>
        </pc:sldMkLst>
      </pc:sldChg>
      <pc:sldChg chg="modNotes">
        <pc:chgData name="Kerrie Shanahan" userId="S::kerrie.shanahan@esa.edu.au::ae473d9f-76e9-476f-892f-2674ea963afc" providerId="AD" clId="Web-{00DEC506-059D-9631-9F2F-EA5F17DEE6A4}" dt="2025-04-14T00:57:30.498" v="2"/>
        <pc:sldMkLst>
          <pc:docMk/>
          <pc:sldMk cId="3377584655" sldId="485"/>
        </pc:sldMkLst>
      </pc:sldChg>
    </pc:docChg>
  </pc:docChgLst>
  <pc:docChgLst>
    <pc:chgData name="Trish Wilson" userId="1a8d7cc3620296f7" providerId="LiveId" clId="{1670D540-D3FC-4BFE-B180-848B26F738F3}"/>
    <pc:docChg chg="undo custSel modSld">
      <pc:chgData name="Trish Wilson" userId="1a8d7cc3620296f7" providerId="LiveId" clId="{1670D540-D3FC-4BFE-B180-848B26F738F3}" dt="2025-04-10T01:12:32.313" v="170" actId="113"/>
      <pc:docMkLst>
        <pc:docMk/>
      </pc:docMkLst>
      <pc:sldChg chg="modNotesTx">
        <pc:chgData name="Trish Wilson" userId="1a8d7cc3620296f7" providerId="LiveId" clId="{1670D540-D3FC-4BFE-B180-848B26F738F3}" dt="2025-04-10T00:55:26.590" v="4" actId="2711"/>
        <pc:sldMkLst>
          <pc:docMk/>
          <pc:sldMk cId="1821817766" sldId="455"/>
        </pc:sldMkLst>
      </pc:sldChg>
      <pc:sldChg chg="modNotesTx">
        <pc:chgData name="Trish Wilson" userId="1a8d7cc3620296f7" providerId="LiveId" clId="{1670D540-D3FC-4BFE-B180-848B26F738F3}" dt="2025-04-10T01:05:11.743" v="86" actId="20577"/>
        <pc:sldMkLst>
          <pc:docMk/>
          <pc:sldMk cId="880313685" sldId="475"/>
        </pc:sldMkLst>
      </pc:sldChg>
      <pc:sldChg chg="modNotesTx">
        <pc:chgData name="Trish Wilson" userId="1a8d7cc3620296f7" providerId="LiveId" clId="{1670D540-D3FC-4BFE-B180-848B26F738F3}" dt="2025-04-10T01:05:41.032" v="93" actId="20577"/>
        <pc:sldMkLst>
          <pc:docMk/>
          <pc:sldMk cId="3581799720" sldId="476"/>
        </pc:sldMkLst>
      </pc:sldChg>
      <pc:sldChg chg="modNotesTx">
        <pc:chgData name="Trish Wilson" userId="1a8d7cc3620296f7" providerId="LiveId" clId="{1670D540-D3FC-4BFE-B180-848B26F738F3}" dt="2025-04-10T01:06:04.806" v="97" actId="20577"/>
        <pc:sldMkLst>
          <pc:docMk/>
          <pc:sldMk cId="133161496" sldId="477"/>
        </pc:sldMkLst>
      </pc:sldChg>
      <pc:sldChg chg="modNotesTx">
        <pc:chgData name="Trish Wilson" userId="1a8d7cc3620296f7" providerId="LiveId" clId="{1670D540-D3FC-4BFE-B180-848B26F738F3}" dt="2025-04-10T01:06:26.253" v="101" actId="20577"/>
        <pc:sldMkLst>
          <pc:docMk/>
          <pc:sldMk cId="3342199426" sldId="478"/>
        </pc:sldMkLst>
      </pc:sldChg>
      <pc:sldChg chg="modNotesTx">
        <pc:chgData name="Trish Wilson" userId="1a8d7cc3620296f7" providerId="LiveId" clId="{1670D540-D3FC-4BFE-B180-848B26F738F3}" dt="2025-04-10T01:06:54.014" v="107" actId="20577"/>
        <pc:sldMkLst>
          <pc:docMk/>
          <pc:sldMk cId="1061470866" sldId="479"/>
        </pc:sldMkLst>
      </pc:sldChg>
      <pc:sldChg chg="modNotesTx">
        <pc:chgData name="Trish Wilson" userId="1a8d7cc3620296f7" providerId="LiveId" clId="{1670D540-D3FC-4BFE-B180-848B26F738F3}" dt="2025-04-10T01:07:21.758" v="111" actId="20577"/>
        <pc:sldMkLst>
          <pc:docMk/>
          <pc:sldMk cId="3426776120" sldId="480"/>
        </pc:sldMkLst>
      </pc:sldChg>
      <pc:sldChg chg="modNotesTx">
        <pc:chgData name="Trish Wilson" userId="1a8d7cc3620296f7" providerId="LiveId" clId="{1670D540-D3FC-4BFE-B180-848B26F738F3}" dt="2025-04-10T01:07:35.503" v="114" actId="6549"/>
        <pc:sldMkLst>
          <pc:docMk/>
          <pc:sldMk cId="2954135154" sldId="481"/>
        </pc:sldMkLst>
      </pc:sldChg>
      <pc:sldChg chg="modNotesTx">
        <pc:chgData name="Trish Wilson" userId="1a8d7cc3620296f7" providerId="LiveId" clId="{1670D540-D3FC-4BFE-B180-848B26F738F3}" dt="2025-04-10T01:08:12.277" v="121" actId="20577"/>
        <pc:sldMkLst>
          <pc:docMk/>
          <pc:sldMk cId="1998018280" sldId="482"/>
        </pc:sldMkLst>
      </pc:sldChg>
      <pc:sldChg chg="modNotesTx">
        <pc:chgData name="Trish Wilson" userId="1a8d7cc3620296f7" providerId="LiveId" clId="{1670D540-D3FC-4BFE-B180-848B26F738F3}" dt="2025-04-10T01:08:38.937" v="130" actId="20577"/>
        <pc:sldMkLst>
          <pc:docMk/>
          <pc:sldMk cId="3587135087" sldId="483"/>
        </pc:sldMkLst>
      </pc:sldChg>
      <pc:sldChg chg="modNotesTx">
        <pc:chgData name="Trish Wilson" userId="1a8d7cc3620296f7" providerId="LiveId" clId="{1670D540-D3FC-4BFE-B180-848B26F738F3}" dt="2025-04-10T01:09:09.830" v="139" actId="20577"/>
        <pc:sldMkLst>
          <pc:docMk/>
          <pc:sldMk cId="1827811589" sldId="484"/>
        </pc:sldMkLst>
      </pc:sldChg>
      <pc:sldChg chg="modNotesTx">
        <pc:chgData name="Trish Wilson" userId="1a8d7cc3620296f7" providerId="LiveId" clId="{1670D540-D3FC-4BFE-B180-848B26F738F3}" dt="2025-04-10T01:09:36.150" v="145" actId="20577"/>
        <pc:sldMkLst>
          <pc:docMk/>
          <pc:sldMk cId="3377584655" sldId="485"/>
        </pc:sldMkLst>
      </pc:sldChg>
      <pc:sldChg chg="modNotesTx">
        <pc:chgData name="Trish Wilson" userId="1a8d7cc3620296f7" providerId="LiveId" clId="{1670D540-D3FC-4BFE-B180-848B26F738F3}" dt="2025-04-10T01:09:58.217" v="150" actId="6549"/>
        <pc:sldMkLst>
          <pc:docMk/>
          <pc:sldMk cId="4078040901" sldId="488"/>
        </pc:sldMkLst>
      </pc:sldChg>
      <pc:sldChg chg="modNotesTx">
        <pc:chgData name="Trish Wilson" userId="1a8d7cc3620296f7" providerId="LiveId" clId="{1670D540-D3FC-4BFE-B180-848B26F738F3}" dt="2025-04-10T01:10:41.961" v="158" actId="12"/>
        <pc:sldMkLst>
          <pc:docMk/>
          <pc:sldMk cId="1278329242" sldId="489"/>
        </pc:sldMkLst>
      </pc:sldChg>
      <pc:sldChg chg="modNotesTx">
        <pc:chgData name="Trish Wilson" userId="1a8d7cc3620296f7" providerId="LiveId" clId="{1670D540-D3FC-4BFE-B180-848B26F738F3}" dt="2025-04-10T01:11:37.152" v="163" actId="20577"/>
        <pc:sldMkLst>
          <pc:docMk/>
          <pc:sldMk cId="1157311959" sldId="491"/>
        </pc:sldMkLst>
      </pc:sldChg>
      <pc:sldChg chg="modNotesTx">
        <pc:chgData name="Trish Wilson" userId="1a8d7cc3620296f7" providerId="LiveId" clId="{1670D540-D3FC-4BFE-B180-848B26F738F3}" dt="2025-04-10T01:12:02.228" v="168" actId="20577"/>
        <pc:sldMkLst>
          <pc:docMk/>
          <pc:sldMk cId="258130066" sldId="492"/>
        </pc:sldMkLst>
      </pc:sldChg>
      <pc:sldChg chg="modNotesTx">
        <pc:chgData name="Trish Wilson" userId="1a8d7cc3620296f7" providerId="LiveId" clId="{1670D540-D3FC-4BFE-B180-848B26F738F3}" dt="2025-04-10T01:12:32.313" v="170" actId="113"/>
        <pc:sldMkLst>
          <pc:docMk/>
          <pc:sldMk cId="2389358011" sldId="493"/>
        </pc:sldMkLst>
      </pc:sldChg>
      <pc:sldChg chg="modSp mod modNotesTx">
        <pc:chgData name="Trish Wilson" userId="1a8d7cc3620296f7" providerId="LiveId" clId="{1670D540-D3FC-4BFE-B180-848B26F738F3}" dt="2025-04-10T01:02:27.626" v="63" actId="20577"/>
        <pc:sldMkLst>
          <pc:docMk/>
          <pc:sldMk cId="1759574190" sldId="498"/>
        </pc:sldMkLst>
        <pc:spChg chg="mod">
          <ac:chgData name="Trish Wilson" userId="1a8d7cc3620296f7" providerId="LiveId" clId="{1670D540-D3FC-4BFE-B180-848B26F738F3}" dt="2025-04-10T01:01:08.887" v="52" actId="20577"/>
          <ac:spMkLst>
            <pc:docMk/>
            <pc:sldMk cId="1759574190" sldId="498"/>
            <ac:spMk id="13" creationId="{743F8C68-216C-E1B2-6E53-725B78040A57}"/>
          </ac:spMkLst>
        </pc:spChg>
      </pc:sldChg>
      <pc:sldChg chg="modNotesTx">
        <pc:chgData name="Trish Wilson" userId="1a8d7cc3620296f7" providerId="LiveId" clId="{1670D540-D3FC-4BFE-B180-848B26F738F3}" dt="2025-04-10T01:03:41.585" v="76" actId="20577"/>
        <pc:sldMkLst>
          <pc:docMk/>
          <pc:sldMk cId="763200659" sldId="500"/>
        </pc:sldMkLst>
      </pc:sldChg>
      <pc:sldChg chg="modNotesTx">
        <pc:chgData name="Trish Wilson" userId="1a8d7cc3620296f7" providerId="LiveId" clId="{1670D540-D3FC-4BFE-B180-848B26F738F3}" dt="2025-04-10T01:04:10.046" v="79" actId="113"/>
        <pc:sldMkLst>
          <pc:docMk/>
          <pc:sldMk cId="1289959898" sldId="502"/>
        </pc:sldMkLst>
      </pc:sldChg>
      <pc:sldChg chg="modNotesTx">
        <pc:chgData name="Trish Wilson" userId="1a8d7cc3620296f7" providerId="LiveId" clId="{1670D540-D3FC-4BFE-B180-848B26F738F3}" dt="2025-04-10T01:00:12.392" v="49" actId="6549"/>
        <pc:sldMkLst>
          <pc:docMk/>
          <pc:sldMk cId="868473419" sldId="506"/>
        </pc:sldMkLst>
      </pc:sldChg>
      <pc:sldChg chg="modNotesTx">
        <pc:chgData name="Trish Wilson" userId="1a8d7cc3620296f7" providerId="LiveId" clId="{1670D540-D3FC-4BFE-B180-848B26F738F3}" dt="2025-04-10T00:56:53.718" v="15" actId="20577"/>
        <pc:sldMkLst>
          <pc:docMk/>
          <pc:sldMk cId="4165219520" sldId="507"/>
        </pc:sldMkLst>
      </pc:sldChg>
      <pc:sldChg chg="modNotesTx">
        <pc:chgData name="Trish Wilson" userId="1a8d7cc3620296f7" providerId="LiveId" clId="{1670D540-D3FC-4BFE-B180-848B26F738F3}" dt="2025-04-10T00:55:45.065" v="5" actId="2711"/>
        <pc:sldMkLst>
          <pc:docMk/>
          <pc:sldMk cId="3202392233" sldId="509"/>
        </pc:sldMkLst>
      </pc:sldChg>
      <pc:sldChg chg="modNotesTx">
        <pc:chgData name="Trish Wilson" userId="1a8d7cc3620296f7" providerId="LiveId" clId="{1670D540-D3FC-4BFE-B180-848B26F738F3}" dt="2025-04-10T00:57:05.352" v="17" actId="113"/>
        <pc:sldMkLst>
          <pc:docMk/>
          <pc:sldMk cId="4122669706" sldId="510"/>
        </pc:sldMkLst>
      </pc:sldChg>
      <pc:sldChg chg="modSp mod modNotesTx">
        <pc:chgData name="Trish Wilson" userId="1a8d7cc3620296f7" providerId="LiveId" clId="{1670D540-D3FC-4BFE-B180-848B26F738F3}" dt="2025-04-10T00:55:15.685" v="3"/>
        <pc:sldMkLst>
          <pc:docMk/>
          <pc:sldMk cId="409148390" sldId="514"/>
        </pc:sldMkLst>
        <pc:spChg chg="mod">
          <ac:chgData name="Trish Wilson" userId="1a8d7cc3620296f7" providerId="LiveId" clId="{1670D540-D3FC-4BFE-B180-848B26F738F3}" dt="2025-04-10T00:54:16.180" v="2" actId="20577"/>
          <ac:spMkLst>
            <pc:docMk/>
            <pc:sldMk cId="409148390" sldId="514"/>
            <ac:spMk id="8" creationId="{2215DA30-D37D-29E6-731E-E8FDAB2E58B2}"/>
          </ac:spMkLst>
        </pc:spChg>
      </pc:sldChg>
      <pc:sldChg chg="modNotesTx">
        <pc:chgData name="Trish Wilson" userId="1a8d7cc3620296f7" providerId="LiveId" clId="{1670D540-D3FC-4BFE-B180-848B26F738F3}" dt="2025-04-10T00:56:02.899" v="6" actId="2711"/>
        <pc:sldMkLst>
          <pc:docMk/>
          <pc:sldMk cId="1335887389" sldId="516"/>
        </pc:sldMkLst>
      </pc:sldChg>
      <pc:sldChg chg="modNotesTx">
        <pc:chgData name="Trish Wilson" userId="1a8d7cc3620296f7" providerId="LiveId" clId="{1670D540-D3FC-4BFE-B180-848B26F738F3}" dt="2025-04-10T01:00:52.824" v="51" actId="20577"/>
        <pc:sldMkLst>
          <pc:docMk/>
          <pc:sldMk cId="608565207" sldId="518"/>
        </pc:sldMkLst>
      </pc:sldChg>
      <pc:sldChg chg="modNotesTx">
        <pc:chgData name="Trish Wilson" userId="1a8d7cc3620296f7" providerId="LiveId" clId="{1670D540-D3FC-4BFE-B180-848B26F738F3}" dt="2025-04-10T01:00:30.132" v="50" actId="948"/>
        <pc:sldMkLst>
          <pc:docMk/>
          <pc:sldMk cId="2840172460" sldId="519"/>
        </pc:sldMkLst>
      </pc:sldChg>
      <pc:sldChg chg="modSp mod modNotesTx">
        <pc:chgData name="Trish Wilson" userId="1a8d7cc3620296f7" providerId="LiveId" clId="{1670D540-D3FC-4BFE-B180-848B26F738F3}" dt="2025-04-10T00:58:49.601" v="40" actId="113"/>
        <pc:sldMkLst>
          <pc:docMk/>
          <pc:sldMk cId="4283814399" sldId="520"/>
        </pc:sldMkLst>
        <pc:spChg chg="mod">
          <ac:chgData name="Trish Wilson" userId="1a8d7cc3620296f7" providerId="LiveId" clId="{1670D540-D3FC-4BFE-B180-848B26F738F3}" dt="2025-04-10T00:57:24.390" v="19" actId="20577"/>
          <ac:spMkLst>
            <pc:docMk/>
            <pc:sldMk cId="4283814399" sldId="520"/>
            <ac:spMk id="11" creationId="{1A6A8C82-1DD0-56E6-384E-4EE6103AC9E0}"/>
          </ac:spMkLst>
        </pc:spChg>
      </pc:sldChg>
      <pc:sldChg chg="modNotesTx">
        <pc:chgData name="Trish Wilson" userId="1a8d7cc3620296f7" providerId="LiveId" clId="{1670D540-D3FC-4BFE-B180-848B26F738F3}" dt="2025-04-10T00:59:33.901" v="45" actId="113"/>
        <pc:sldMkLst>
          <pc:docMk/>
          <pc:sldMk cId="1816382498" sldId="521"/>
        </pc:sldMkLst>
      </pc:sldChg>
      <pc:sldChg chg="modNotesTx">
        <pc:chgData name="Trish Wilson" userId="1a8d7cc3620296f7" providerId="LiveId" clId="{1670D540-D3FC-4BFE-B180-848B26F738F3}" dt="2025-04-10T00:59:12.233" v="41" actId="113"/>
        <pc:sldMkLst>
          <pc:docMk/>
          <pc:sldMk cId="3306889709" sldId="522"/>
        </pc:sldMkLst>
      </pc:sldChg>
    </pc:docChg>
  </pc:docChgLst>
  <pc:docChgLst>
    <pc:chgData name="Kerrie Shanahan" userId="ae473d9f-76e9-476f-892f-2674ea963afc" providerId="ADAL" clId="{C26C0DCA-A4CB-4416-A67D-7BC6E6E7D44A}"/>
    <pc:docChg chg="modSld">
      <pc:chgData name="Kerrie Shanahan" userId="ae473d9f-76e9-476f-892f-2674ea963afc" providerId="ADAL" clId="{C26C0DCA-A4CB-4416-A67D-7BC6E6E7D44A}" dt="2025-05-05T06:07:14.235" v="37" actId="2711"/>
      <pc:docMkLst>
        <pc:docMk/>
      </pc:docMkLst>
      <pc:sldChg chg="modSp mod">
        <pc:chgData name="Kerrie Shanahan" userId="ae473d9f-76e9-476f-892f-2674ea963afc" providerId="ADAL" clId="{C26C0DCA-A4CB-4416-A67D-7BC6E6E7D44A}" dt="2025-05-05T04:47:43.229" v="1" actId="1076"/>
        <pc:sldMkLst>
          <pc:docMk/>
          <pc:sldMk cId="4078040901" sldId="488"/>
        </pc:sldMkLst>
        <pc:spChg chg="mod">
          <ac:chgData name="Kerrie Shanahan" userId="ae473d9f-76e9-476f-892f-2674ea963afc" providerId="ADAL" clId="{C26C0DCA-A4CB-4416-A67D-7BC6E6E7D44A}" dt="2025-05-05T04:47:43.229" v="1" actId="1076"/>
          <ac:spMkLst>
            <pc:docMk/>
            <pc:sldMk cId="4078040901" sldId="488"/>
            <ac:spMk id="3" creationId="{62BB709E-FAFA-4042-B81F-6F4C8A4973C7}"/>
          </ac:spMkLst>
        </pc:spChg>
      </pc:sldChg>
      <pc:sldChg chg="modSp mod">
        <pc:chgData name="Kerrie Shanahan" userId="ae473d9f-76e9-476f-892f-2674ea963afc" providerId="ADAL" clId="{C26C0DCA-A4CB-4416-A67D-7BC6E6E7D44A}" dt="2025-05-05T04:47:55.684" v="11" actId="20577"/>
        <pc:sldMkLst>
          <pc:docMk/>
          <pc:sldMk cId="1278329242" sldId="489"/>
        </pc:sldMkLst>
        <pc:spChg chg="mod">
          <ac:chgData name="Kerrie Shanahan" userId="ae473d9f-76e9-476f-892f-2674ea963afc" providerId="ADAL" clId="{C26C0DCA-A4CB-4416-A67D-7BC6E6E7D44A}" dt="2025-05-05T04:47:55.684" v="11" actId="20577"/>
          <ac:spMkLst>
            <pc:docMk/>
            <pc:sldMk cId="1278329242" sldId="489"/>
            <ac:spMk id="2" creationId="{B637D744-1307-77B6-78C2-1DDC4DC0F41E}"/>
          </ac:spMkLst>
        </pc:spChg>
      </pc:sldChg>
      <pc:sldChg chg="modNotesTx">
        <pc:chgData name="Kerrie Shanahan" userId="ae473d9f-76e9-476f-892f-2674ea963afc" providerId="ADAL" clId="{C26C0DCA-A4CB-4416-A67D-7BC6E6E7D44A}" dt="2025-05-05T04:48:31.335" v="16" actId="20577"/>
        <pc:sldMkLst>
          <pc:docMk/>
          <pc:sldMk cId="2389358011" sldId="493"/>
        </pc:sldMkLst>
      </pc:sldChg>
      <pc:sldChg chg="modNotesTx">
        <pc:chgData name="Kerrie Shanahan" userId="ae473d9f-76e9-476f-892f-2674ea963afc" providerId="ADAL" clId="{C26C0DCA-A4CB-4416-A67D-7BC6E6E7D44A}" dt="2025-05-05T06:07:14.235" v="37" actId="2711"/>
        <pc:sldMkLst>
          <pc:docMk/>
          <pc:sldMk cId="1759574190" sldId="498"/>
        </pc:sldMkLst>
      </pc:sldChg>
      <pc:sldChg chg="modNotesTx">
        <pc:chgData name="Kerrie Shanahan" userId="ae473d9f-76e9-476f-892f-2674ea963afc" providerId="ADAL" clId="{C26C0DCA-A4CB-4416-A67D-7BC6E6E7D44A}" dt="2025-05-05T05:11:21.587" v="36" actId="20577"/>
        <pc:sldMkLst>
          <pc:docMk/>
          <pc:sldMk cId="763200659" sldId="500"/>
        </pc:sldMkLst>
      </pc:sldChg>
    </pc:docChg>
  </pc:docChgLst>
  <pc:docChgLst>
    <pc:chgData name="Liz Heynes" userId="e5ff50d5-f39a-42f6-9e9f-e790bcc8c38d" providerId="ADAL" clId="{1B2C3C06-8956-4B16-B8BA-F80C16602952}"/>
    <pc:docChg chg="custSel modSld">
      <pc:chgData name="Liz Heynes" userId="e5ff50d5-f39a-42f6-9e9f-e790bcc8c38d" providerId="ADAL" clId="{1B2C3C06-8956-4B16-B8BA-F80C16602952}" dt="2025-04-19T04:30:51.015" v="35" actId="20577"/>
      <pc:docMkLst>
        <pc:docMk/>
      </pc:docMkLst>
      <pc:sldChg chg="modNotesTx">
        <pc:chgData name="Liz Heynes" userId="e5ff50d5-f39a-42f6-9e9f-e790bcc8c38d" providerId="ADAL" clId="{1B2C3C06-8956-4B16-B8BA-F80C16602952}" dt="2025-04-19T04:27:08.700" v="28" actId="20577"/>
        <pc:sldMkLst>
          <pc:docMk/>
          <pc:sldMk cId="568666050" sldId="473"/>
        </pc:sldMkLst>
      </pc:sldChg>
      <pc:sldChg chg="modSp mod">
        <pc:chgData name="Liz Heynes" userId="e5ff50d5-f39a-42f6-9e9f-e790bcc8c38d" providerId="ADAL" clId="{1B2C3C06-8956-4B16-B8BA-F80C16602952}" dt="2025-04-19T04:29:26.806" v="31" actId="20577"/>
        <pc:sldMkLst>
          <pc:docMk/>
          <pc:sldMk cId="4078040901" sldId="488"/>
        </pc:sldMkLst>
        <pc:spChg chg="mod">
          <ac:chgData name="Liz Heynes" userId="e5ff50d5-f39a-42f6-9e9f-e790bcc8c38d" providerId="ADAL" clId="{1B2C3C06-8956-4B16-B8BA-F80C16602952}" dt="2025-04-19T04:29:26.806" v="31" actId="20577"/>
          <ac:spMkLst>
            <pc:docMk/>
            <pc:sldMk cId="4078040901" sldId="488"/>
            <ac:spMk id="3" creationId="{62BB709E-FAFA-4042-B81F-6F4C8A4973C7}"/>
          </ac:spMkLst>
        </pc:spChg>
      </pc:sldChg>
      <pc:sldChg chg="modSp mod">
        <pc:chgData name="Liz Heynes" userId="e5ff50d5-f39a-42f6-9e9f-e790bcc8c38d" providerId="ADAL" clId="{1B2C3C06-8956-4B16-B8BA-F80C16602952}" dt="2025-04-19T04:29:45.588" v="33" actId="14100"/>
        <pc:sldMkLst>
          <pc:docMk/>
          <pc:sldMk cId="1278329242" sldId="489"/>
        </pc:sldMkLst>
        <pc:spChg chg="mod">
          <ac:chgData name="Liz Heynes" userId="e5ff50d5-f39a-42f6-9e9f-e790bcc8c38d" providerId="ADAL" clId="{1B2C3C06-8956-4B16-B8BA-F80C16602952}" dt="2025-04-19T04:29:45.588" v="33" actId="14100"/>
          <ac:spMkLst>
            <pc:docMk/>
            <pc:sldMk cId="1278329242" sldId="489"/>
            <ac:spMk id="2" creationId="{B637D744-1307-77B6-78C2-1DDC4DC0F41E}"/>
          </ac:spMkLst>
        </pc:spChg>
      </pc:sldChg>
      <pc:sldChg chg="modNotesTx">
        <pc:chgData name="Liz Heynes" userId="e5ff50d5-f39a-42f6-9e9f-e790bcc8c38d" providerId="ADAL" clId="{1B2C3C06-8956-4B16-B8BA-F80C16602952}" dt="2025-04-19T04:30:51.015" v="35" actId="20577"/>
        <pc:sldMkLst>
          <pc:docMk/>
          <pc:sldMk cId="1157311959" sldId="491"/>
        </pc:sldMkLst>
      </pc:sldChg>
      <pc:sldChg chg="modSp mod">
        <pc:chgData name="Liz Heynes" userId="e5ff50d5-f39a-42f6-9e9f-e790bcc8c38d" providerId="ADAL" clId="{1B2C3C06-8956-4B16-B8BA-F80C16602952}" dt="2025-04-19T04:24:49.352" v="7" actId="1076"/>
        <pc:sldMkLst>
          <pc:docMk/>
          <pc:sldMk cId="3202392233" sldId="509"/>
        </pc:sldMkLst>
        <pc:spChg chg="mod">
          <ac:chgData name="Liz Heynes" userId="e5ff50d5-f39a-42f6-9e9f-e790bcc8c38d" providerId="ADAL" clId="{1B2C3C06-8956-4B16-B8BA-F80C16602952}" dt="2025-04-19T04:24:43.994" v="5" actId="1076"/>
          <ac:spMkLst>
            <pc:docMk/>
            <pc:sldMk cId="3202392233" sldId="509"/>
            <ac:spMk id="4" creationId="{77E2FA2B-ACC4-861C-282E-BE61F651584D}"/>
          </ac:spMkLst>
        </pc:spChg>
        <pc:spChg chg="mod">
          <ac:chgData name="Liz Heynes" userId="e5ff50d5-f39a-42f6-9e9f-e790bcc8c38d" providerId="ADAL" clId="{1B2C3C06-8956-4B16-B8BA-F80C16602952}" dt="2025-04-19T04:24:49.352" v="7" actId="1076"/>
          <ac:spMkLst>
            <pc:docMk/>
            <pc:sldMk cId="3202392233" sldId="509"/>
            <ac:spMk id="6" creationId="{67EBE881-068F-658A-15B5-E91BFB43D893}"/>
          </ac:spMkLst>
        </pc:spChg>
        <pc:spChg chg="mod">
          <ac:chgData name="Liz Heynes" userId="e5ff50d5-f39a-42f6-9e9f-e790bcc8c38d" providerId="ADAL" clId="{1B2C3C06-8956-4B16-B8BA-F80C16602952}" dt="2025-04-19T04:24:32.441" v="3" actId="1076"/>
          <ac:spMkLst>
            <pc:docMk/>
            <pc:sldMk cId="3202392233" sldId="509"/>
            <ac:spMk id="7" creationId="{FEF21B7C-E04B-63B5-5106-70A3234BBF54}"/>
          </ac:spMkLst>
        </pc:spChg>
        <pc:spChg chg="mod">
          <ac:chgData name="Liz Heynes" userId="e5ff50d5-f39a-42f6-9e9f-e790bcc8c38d" providerId="ADAL" clId="{1B2C3C06-8956-4B16-B8BA-F80C16602952}" dt="2025-04-19T04:24:37.223" v="4" actId="1076"/>
          <ac:spMkLst>
            <pc:docMk/>
            <pc:sldMk cId="3202392233" sldId="509"/>
            <ac:spMk id="9" creationId="{AFB61540-753E-3E99-868D-7C9711ABB804}"/>
          </ac:spMkLst>
        </pc:spChg>
      </pc:sldChg>
      <pc:sldChg chg="modSp mod modNotesTx">
        <pc:chgData name="Liz Heynes" userId="e5ff50d5-f39a-42f6-9e9f-e790bcc8c38d" providerId="ADAL" clId="{1B2C3C06-8956-4B16-B8BA-F80C16602952}" dt="2025-04-19T04:24:03.679" v="2" actId="20577"/>
        <pc:sldMkLst>
          <pc:docMk/>
          <pc:sldMk cId="409148390" sldId="514"/>
        </pc:sldMkLst>
        <pc:spChg chg="mod">
          <ac:chgData name="Liz Heynes" userId="e5ff50d5-f39a-42f6-9e9f-e790bcc8c38d" providerId="ADAL" clId="{1B2C3C06-8956-4B16-B8BA-F80C16602952}" dt="2025-04-19T04:23:56.107" v="0" actId="1076"/>
          <ac:spMkLst>
            <pc:docMk/>
            <pc:sldMk cId="409148390" sldId="514"/>
            <ac:spMk id="8" creationId="{2215DA30-D37D-29E6-731E-E8FDAB2E58B2}"/>
          </ac:spMkLst>
        </pc:spChg>
      </pc:sldChg>
      <pc:sldChg chg="modSp mod modNotesTx">
        <pc:chgData name="Liz Heynes" userId="e5ff50d5-f39a-42f6-9e9f-e790bcc8c38d" providerId="ADAL" clId="{1B2C3C06-8956-4B16-B8BA-F80C16602952}" dt="2025-04-19T04:26:25.633" v="22" actId="20577"/>
        <pc:sldMkLst>
          <pc:docMk/>
          <pc:sldMk cId="2840172460" sldId="519"/>
        </pc:sldMkLst>
        <pc:spChg chg="mod">
          <ac:chgData name="Liz Heynes" userId="e5ff50d5-f39a-42f6-9e9f-e790bcc8c38d" providerId="ADAL" clId="{1B2C3C06-8956-4B16-B8BA-F80C16602952}" dt="2025-04-19T04:25:57.174" v="11" actId="1076"/>
          <ac:spMkLst>
            <pc:docMk/>
            <pc:sldMk cId="2840172460" sldId="519"/>
            <ac:spMk id="2" creationId="{0F5C4F91-97A8-F760-0C27-9F60BEA61E22}"/>
          </ac:spMkLst>
        </pc:spChg>
      </pc:sldChg>
    </pc:docChg>
  </pc:docChgLst>
  <pc:docChgLst>
    <pc:chgData name="Kerrie Shanahan" userId="ae473d9f-76e9-476f-892f-2674ea963afc" providerId="ADAL" clId="{FE489D90-BABC-46D9-95D0-0ACA0EE082F9}"/>
    <pc:docChg chg="modSld">
      <pc:chgData name="Kerrie Shanahan" userId="ae473d9f-76e9-476f-892f-2674ea963afc" providerId="ADAL" clId="{FE489D90-BABC-46D9-95D0-0ACA0EE082F9}" dt="2025-04-28T04:28:44.421" v="699" actId="962"/>
      <pc:docMkLst>
        <pc:docMk/>
      </pc:docMkLst>
      <pc:sldChg chg="modSp mod">
        <pc:chgData name="Kerrie Shanahan" userId="ae473d9f-76e9-476f-892f-2674ea963afc" providerId="ADAL" clId="{FE489D90-BABC-46D9-95D0-0ACA0EE082F9}" dt="2025-04-28T04:27:15.951" v="415" actId="962"/>
        <pc:sldMkLst>
          <pc:docMk/>
          <pc:sldMk cId="1821817766" sldId="455"/>
        </pc:sldMkLst>
        <pc:spChg chg="mod">
          <ac:chgData name="Kerrie Shanahan" userId="ae473d9f-76e9-476f-892f-2674ea963afc" providerId="ADAL" clId="{FE489D90-BABC-46D9-95D0-0ACA0EE082F9}" dt="2025-04-28T04:21:53.458" v="43" actId="20577"/>
          <ac:spMkLst>
            <pc:docMk/>
            <pc:sldMk cId="1821817766" sldId="455"/>
            <ac:spMk id="5" creationId="{CF220D64-90B7-3E3B-D9E3-4D68C14F61C2}"/>
          </ac:spMkLst>
        </pc:spChg>
        <pc:grpChg chg="mod">
          <ac:chgData name="Kerrie Shanahan" userId="ae473d9f-76e9-476f-892f-2674ea963afc" providerId="ADAL" clId="{FE489D90-BABC-46D9-95D0-0ACA0EE082F9}" dt="2025-04-28T04:27:15.951" v="415" actId="962"/>
          <ac:grpSpMkLst>
            <pc:docMk/>
            <pc:sldMk cId="1821817766" sldId="455"/>
            <ac:grpSpMk id="9" creationId="{478FA794-D983-E837-A86E-D8133F8E3A03}"/>
          </ac:grpSpMkLst>
        </pc:grpChg>
      </pc:sldChg>
      <pc:sldChg chg="modSp mod">
        <pc:chgData name="Kerrie Shanahan" userId="ae473d9f-76e9-476f-892f-2674ea963afc" providerId="ADAL" clId="{FE489D90-BABC-46D9-95D0-0ACA0EE082F9}" dt="2025-04-28T04:27:44.436" v="499" actId="962"/>
        <pc:sldMkLst>
          <pc:docMk/>
          <pc:sldMk cId="880313685" sldId="475"/>
        </pc:sldMkLst>
        <pc:grpChg chg="mod">
          <ac:chgData name="Kerrie Shanahan" userId="ae473d9f-76e9-476f-892f-2674ea963afc" providerId="ADAL" clId="{FE489D90-BABC-46D9-95D0-0ACA0EE082F9}" dt="2025-04-28T04:27:44.436" v="499" actId="962"/>
          <ac:grpSpMkLst>
            <pc:docMk/>
            <pc:sldMk cId="880313685" sldId="475"/>
            <ac:grpSpMk id="2" creationId="{82695379-7159-E2A8-26F8-B3F3F07A5839}"/>
          </ac:grpSpMkLst>
        </pc:grpChg>
      </pc:sldChg>
      <pc:sldChg chg="modSp mod modNotesTx">
        <pc:chgData name="Kerrie Shanahan" userId="ae473d9f-76e9-476f-892f-2674ea963afc" providerId="ADAL" clId="{FE489D90-BABC-46D9-95D0-0ACA0EE082F9}" dt="2025-04-28T04:27:53.167" v="537" actId="962"/>
        <pc:sldMkLst>
          <pc:docMk/>
          <pc:sldMk cId="3581799720" sldId="476"/>
        </pc:sldMkLst>
        <pc:grpChg chg="mod">
          <ac:chgData name="Kerrie Shanahan" userId="ae473d9f-76e9-476f-892f-2674ea963afc" providerId="ADAL" clId="{FE489D90-BABC-46D9-95D0-0ACA0EE082F9}" dt="2025-04-28T04:27:53.167" v="537" actId="962"/>
          <ac:grpSpMkLst>
            <pc:docMk/>
            <pc:sldMk cId="3581799720" sldId="476"/>
            <ac:grpSpMk id="10" creationId="{70FFDD88-826F-9B40-52CB-D9DB9FAFE345}"/>
          </ac:grpSpMkLst>
        </pc:grpChg>
      </pc:sldChg>
      <pc:sldChg chg="modSp mod">
        <pc:chgData name="Kerrie Shanahan" userId="ae473d9f-76e9-476f-892f-2674ea963afc" providerId="ADAL" clId="{FE489D90-BABC-46D9-95D0-0ACA0EE082F9}" dt="2025-04-28T04:27:59.135" v="545" actId="962"/>
        <pc:sldMkLst>
          <pc:docMk/>
          <pc:sldMk cId="133161496" sldId="477"/>
        </pc:sldMkLst>
        <pc:grpChg chg="mod">
          <ac:chgData name="Kerrie Shanahan" userId="ae473d9f-76e9-476f-892f-2674ea963afc" providerId="ADAL" clId="{FE489D90-BABC-46D9-95D0-0ACA0EE082F9}" dt="2025-04-28T04:27:59.135" v="545" actId="962"/>
          <ac:grpSpMkLst>
            <pc:docMk/>
            <pc:sldMk cId="133161496" sldId="477"/>
            <ac:grpSpMk id="2" creationId="{1A904199-4C2B-8FB7-3242-9822C516F8F1}"/>
          </ac:grpSpMkLst>
        </pc:grpChg>
      </pc:sldChg>
      <pc:sldChg chg="modSp mod">
        <pc:chgData name="Kerrie Shanahan" userId="ae473d9f-76e9-476f-892f-2674ea963afc" providerId="ADAL" clId="{FE489D90-BABC-46D9-95D0-0ACA0EE082F9}" dt="2025-04-28T04:28:04.722" v="567" actId="962"/>
        <pc:sldMkLst>
          <pc:docMk/>
          <pc:sldMk cId="3342199426" sldId="478"/>
        </pc:sldMkLst>
        <pc:grpChg chg="mod">
          <ac:chgData name="Kerrie Shanahan" userId="ae473d9f-76e9-476f-892f-2674ea963afc" providerId="ADAL" clId="{FE489D90-BABC-46D9-95D0-0ACA0EE082F9}" dt="2025-04-28T04:28:04.722" v="567" actId="962"/>
          <ac:grpSpMkLst>
            <pc:docMk/>
            <pc:sldMk cId="3342199426" sldId="478"/>
            <ac:grpSpMk id="3" creationId="{6AF2479E-4148-32BC-E3B7-39157FE57C4F}"/>
          </ac:grpSpMkLst>
        </pc:grpChg>
      </pc:sldChg>
      <pc:sldChg chg="modSp mod">
        <pc:chgData name="Kerrie Shanahan" userId="ae473d9f-76e9-476f-892f-2674ea963afc" providerId="ADAL" clId="{FE489D90-BABC-46D9-95D0-0ACA0EE082F9}" dt="2025-04-28T04:28:13.733" v="601" actId="962"/>
        <pc:sldMkLst>
          <pc:docMk/>
          <pc:sldMk cId="1061470866" sldId="479"/>
        </pc:sldMkLst>
        <pc:grpChg chg="mod">
          <ac:chgData name="Kerrie Shanahan" userId="ae473d9f-76e9-476f-892f-2674ea963afc" providerId="ADAL" clId="{FE489D90-BABC-46D9-95D0-0ACA0EE082F9}" dt="2025-04-28T04:28:13.733" v="601" actId="962"/>
          <ac:grpSpMkLst>
            <pc:docMk/>
            <pc:sldMk cId="1061470866" sldId="479"/>
            <ac:grpSpMk id="11" creationId="{04BD224C-6075-2AB8-633C-239DD9E725C5}"/>
          </ac:grpSpMkLst>
        </pc:grpChg>
      </pc:sldChg>
      <pc:sldChg chg="modSp mod">
        <pc:chgData name="Kerrie Shanahan" userId="ae473d9f-76e9-476f-892f-2674ea963afc" providerId="ADAL" clId="{FE489D90-BABC-46D9-95D0-0ACA0EE082F9}" dt="2025-04-28T04:28:19.107" v="611" actId="962"/>
        <pc:sldMkLst>
          <pc:docMk/>
          <pc:sldMk cId="3426776120" sldId="480"/>
        </pc:sldMkLst>
        <pc:picChg chg="mod">
          <ac:chgData name="Kerrie Shanahan" userId="ae473d9f-76e9-476f-892f-2674ea963afc" providerId="ADAL" clId="{FE489D90-BABC-46D9-95D0-0ACA0EE082F9}" dt="2025-04-28T04:28:19.107" v="611" actId="962"/>
          <ac:picMkLst>
            <pc:docMk/>
            <pc:sldMk cId="3426776120" sldId="480"/>
            <ac:picMk id="5" creationId="{D6A73FC5-065F-DB05-0EED-66457F51B355}"/>
          </ac:picMkLst>
        </pc:picChg>
      </pc:sldChg>
      <pc:sldChg chg="modSp mod">
        <pc:chgData name="Kerrie Shanahan" userId="ae473d9f-76e9-476f-892f-2674ea963afc" providerId="ADAL" clId="{FE489D90-BABC-46D9-95D0-0ACA0EE082F9}" dt="2025-04-28T04:28:25.236" v="633" actId="962"/>
        <pc:sldMkLst>
          <pc:docMk/>
          <pc:sldMk cId="2954135154" sldId="481"/>
        </pc:sldMkLst>
        <pc:grpChg chg="mod">
          <ac:chgData name="Kerrie Shanahan" userId="ae473d9f-76e9-476f-892f-2674ea963afc" providerId="ADAL" clId="{FE489D90-BABC-46D9-95D0-0ACA0EE082F9}" dt="2025-04-28T04:28:25.236" v="633" actId="962"/>
          <ac:grpSpMkLst>
            <pc:docMk/>
            <pc:sldMk cId="2954135154" sldId="481"/>
            <ac:grpSpMk id="3" creationId="{910F0F6B-8F85-1047-41E8-D67FFC455456}"/>
          </ac:grpSpMkLst>
        </pc:grpChg>
      </pc:sldChg>
      <pc:sldChg chg="modSp mod">
        <pc:chgData name="Kerrie Shanahan" userId="ae473d9f-76e9-476f-892f-2674ea963afc" providerId="ADAL" clId="{FE489D90-BABC-46D9-95D0-0ACA0EE082F9}" dt="2025-04-28T04:24:51.309" v="110" actId="962"/>
        <pc:sldMkLst>
          <pc:docMk/>
          <pc:sldMk cId="1998018280" sldId="482"/>
        </pc:sldMkLst>
        <pc:spChg chg="ord">
          <ac:chgData name="Kerrie Shanahan" userId="ae473d9f-76e9-476f-892f-2674ea963afc" providerId="ADAL" clId="{FE489D90-BABC-46D9-95D0-0ACA0EE082F9}" dt="2025-04-28T04:24:36.674" v="108"/>
          <ac:spMkLst>
            <pc:docMk/>
            <pc:sldMk cId="1998018280" sldId="482"/>
            <ac:spMk id="2" creationId="{5983D7C0-4C78-B5AE-8607-9F6D05125E5D}"/>
          </ac:spMkLst>
        </pc:spChg>
        <pc:grpChg chg="mod">
          <ac:chgData name="Kerrie Shanahan" userId="ae473d9f-76e9-476f-892f-2674ea963afc" providerId="ADAL" clId="{FE489D90-BABC-46D9-95D0-0ACA0EE082F9}" dt="2025-04-28T04:24:46.181" v="109" actId="962"/>
          <ac:grpSpMkLst>
            <pc:docMk/>
            <pc:sldMk cId="1998018280" sldId="482"/>
            <ac:grpSpMk id="3" creationId="{9F342769-EB3F-EF25-961D-C09BEBA37882}"/>
          </ac:grpSpMkLst>
        </pc:grpChg>
        <pc:picChg chg="mod">
          <ac:chgData name="Kerrie Shanahan" userId="ae473d9f-76e9-476f-892f-2674ea963afc" providerId="ADAL" clId="{FE489D90-BABC-46D9-95D0-0ACA0EE082F9}" dt="2025-04-28T04:24:51.309" v="110" actId="962"/>
          <ac:picMkLst>
            <pc:docMk/>
            <pc:sldMk cId="1998018280" sldId="482"/>
            <ac:picMk id="4" creationId="{73ED9D07-10A8-C196-7EEE-3ECA099295D0}"/>
          </ac:picMkLst>
        </pc:picChg>
      </pc:sldChg>
      <pc:sldChg chg="modSp mod">
        <pc:chgData name="Kerrie Shanahan" userId="ae473d9f-76e9-476f-892f-2674ea963afc" providerId="ADAL" clId="{FE489D90-BABC-46D9-95D0-0ACA0EE082F9}" dt="2025-04-28T04:28:30.102" v="641" actId="962"/>
        <pc:sldMkLst>
          <pc:docMk/>
          <pc:sldMk cId="3587135087" sldId="483"/>
        </pc:sldMkLst>
        <pc:picChg chg="mod">
          <ac:chgData name="Kerrie Shanahan" userId="ae473d9f-76e9-476f-892f-2674ea963afc" providerId="ADAL" clId="{FE489D90-BABC-46D9-95D0-0ACA0EE082F9}" dt="2025-04-28T04:28:30.102" v="641" actId="962"/>
          <ac:picMkLst>
            <pc:docMk/>
            <pc:sldMk cId="3587135087" sldId="483"/>
            <ac:picMk id="7" creationId="{DF6EA6C0-CA18-7E08-ECBF-EAA32E959041}"/>
          </ac:picMkLst>
        </pc:picChg>
      </pc:sldChg>
      <pc:sldChg chg="modSp mod">
        <pc:chgData name="Kerrie Shanahan" userId="ae473d9f-76e9-476f-892f-2674ea963afc" providerId="ADAL" clId="{FE489D90-BABC-46D9-95D0-0ACA0EE082F9}" dt="2025-04-28T04:28:35.673" v="663" actId="962"/>
        <pc:sldMkLst>
          <pc:docMk/>
          <pc:sldMk cId="1827811589" sldId="484"/>
        </pc:sldMkLst>
        <pc:grpChg chg="mod">
          <ac:chgData name="Kerrie Shanahan" userId="ae473d9f-76e9-476f-892f-2674ea963afc" providerId="ADAL" clId="{FE489D90-BABC-46D9-95D0-0ACA0EE082F9}" dt="2025-04-28T04:28:35.673" v="663" actId="962"/>
          <ac:grpSpMkLst>
            <pc:docMk/>
            <pc:sldMk cId="1827811589" sldId="484"/>
            <ac:grpSpMk id="4" creationId="{B699E32A-94AD-DC6E-0A66-C8CC5814836C}"/>
          </ac:grpSpMkLst>
        </pc:grpChg>
      </pc:sldChg>
      <pc:sldChg chg="modSp mod">
        <pc:chgData name="Kerrie Shanahan" userId="ae473d9f-76e9-476f-892f-2674ea963afc" providerId="ADAL" clId="{FE489D90-BABC-46D9-95D0-0ACA0EE082F9}" dt="2025-04-28T04:28:44.421" v="699" actId="962"/>
        <pc:sldMkLst>
          <pc:docMk/>
          <pc:sldMk cId="3377584655" sldId="485"/>
        </pc:sldMkLst>
        <pc:spChg chg="ord">
          <ac:chgData name="Kerrie Shanahan" userId="ae473d9f-76e9-476f-892f-2674ea963afc" providerId="ADAL" clId="{FE489D90-BABC-46D9-95D0-0ACA0EE082F9}" dt="2025-04-28T04:24:56.055" v="111"/>
          <ac:spMkLst>
            <pc:docMk/>
            <pc:sldMk cId="3377584655" sldId="485"/>
            <ac:spMk id="2" creationId="{DFCCFAC5-27A4-4986-FE03-911AE5A340E0}"/>
          </ac:spMkLst>
        </pc:spChg>
        <pc:grpChg chg="mod">
          <ac:chgData name="Kerrie Shanahan" userId="ae473d9f-76e9-476f-892f-2674ea963afc" providerId="ADAL" clId="{FE489D90-BABC-46D9-95D0-0ACA0EE082F9}" dt="2025-04-28T04:28:44.421" v="699" actId="962"/>
          <ac:grpSpMkLst>
            <pc:docMk/>
            <pc:sldMk cId="3377584655" sldId="485"/>
            <ac:grpSpMk id="3" creationId="{F75CD2FC-9956-FCDA-64DA-9AECA7347995}"/>
          </ac:grpSpMkLst>
        </pc:grpChg>
      </pc:sldChg>
      <pc:sldChg chg="modSp mod modNotesTx">
        <pc:chgData name="Kerrie Shanahan" userId="ae473d9f-76e9-476f-892f-2674ea963afc" providerId="ADAL" clId="{FE489D90-BABC-46D9-95D0-0ACA0EE082F9}" dt="2025-04-28T04:24:59.799" v="112"/>
        <pc:sldMkLst>
          <pc:docMk/>
          <pc:sldMk cId="4078040901" sldId="488"/>
        </pc:sldMkLst>
        <pc:spChg chg="mod ord">
          <ac:chgData name="Kerrie Shanahan" userId="ae473d9f-76e9-476f-892f-2674ea963afc" providerId="ADAL" clId="{FE489D90-BABC-46D9-95D0-0ACA0EE082F9}" dt="2025-04-28T04:24:59.799" v="112"/>
          <ac:spMkLst>
            <pc:docMk/>
            <pc:sldMk cId="4078040901" sldId="488"/>
            <ac:spMk id="2" creationId="{838DCE52-31F5-0B19-2D25-281A1EFD2E83}"/>
          </ac:spMkLst>
        </pc:spChg>
      </pc:sldChg>
      <pc:sldChg chg="modSp mod modNotesTx">
        <pc:chgData name="Kerrie Shanahan" userId="ae473d9f-76e9-476f-892f-2674ea963afc" providerId="ADAL" clId="{FE489D90-BABC-46D9-95D0-0ACA0EE082F9}" dt="2025-04-28T04:25:03.690" v="114"/>
        <pc:sldMkLst>
          <pc:docMk/>
          <pc:sldMk cId="1278329242" sldId="489"/>
        </pc:sldMkLst>
        <pc:spChg chg="mod ord">
          <ac:chgData name="Kerrie Shanahan" userId="ae473d9f-76e9-476f-892f-2674ea963afc" providerId="ADAL" clId="{FE489D90-BABC-46D9-95D0-0ACA0EE082F9}" dt="2025-04-28T04:25:03.690" v="114"/>
          <ac:spMkLst>
            <pc:docMk/>
            <pc:sldMk cId="1278329242" sldId="489"/>
            <ac:spMk id="3" creationId="{63A575BF-7788-3973-A1B1-328316FAE934}"/>
          </ac:spMkLst>
        </pc:spChg>
      </pc:sldChg>
      <pc:sldChg chg="modSp mod">
        <pc:chgData name="Kerrie Shanahan" userId="ae473d9f-76e9-476f-892f-2674ea963afc" providerId="ADAL" clId="{FE489D90-BABC-46D9-95D0-0ACA0EE082F9}" dt="2025-04-28T04:25:08.601" v="115"/>
        <pc:sldMkLst>
          <pc:docMk/>
          <pc:sldMk cId="508572399" sldId="490"/>
        </pc:sldMkLst>
        <pc:spChg chg="mod ord">
          <ac:chgData name="Kerrie Shanahan" userId="ae473d9f-76e9-476f-892f-2674ea963afc" providerId="ADAL" clId="{FE489D90-BABC-46D9-95D0-0ACA0EE082F9}" dt="2025-04-28T04:25:08.601" v="115"/>
          <ac:spMkLst>
            <pc:docMk/>
            <pc:sldMk cId="508572399" sldId="490"/>
            <ac:spMk id="3" creationId="{A3782BB5-0EEC-D641-453A-67D67A2F52E0}"/>
          </ac:spMkLst>
        </pc:spChg>
      </pc:sldChg>
      <pc:sldChg chg="modSp mod">
        <pc:chgData name="Kerrie Shanahan" userId="ae473d9f-76e9-476f-892f-2674ea963afc" providerId="ADAL" clId="{FE489D90-BABC-46D9-95D0-0ACA0EE082F9}" dt="2025-04-28T04:25:12.314" v="116"/>
        <pc:sldMkLst>
          <pc:docMk/>
          <pc:sldMk cId="1157311959" sldId="491"/>
        </pc:sldMkLst>
        <pc:spChg chg="mod ord">
          <ac:chgData name="Kerrie Shanahan" userId="ae473d9f-76e9-476f-892f-2674ea963afc" providerId="ADAL" clId="{FE489D90-BABC-46D9-95D0-0ACA0EE082F9}" dt="2025-04-28T04:25:12.314" v="116"/>
          <ac:spMkLst>
            <pc:docMk/>
            <pc:sldMk cId="1157311959" sldId="491"/>
            <ac:spMk id="3" creationId="{210249CA-AF16-0E21-84C1-C3EA09C8155A}"/>
          </ac:spMkLst>
        </pc:spChg>
      </pc:sldChg>
      <pc:sldChg chg="modSp mod">
        <pc:chgData name="Kerrie Shanahan" userId="ae473d9f-76e9-476f-892f-2674ea963afc" providerId="ADAL" clId="{FE489D90-BABC-46D9-95D0-0ACA0EE082F9}" dt="2025-04-28T04:25:52.737" v="127" actId="13244"/>
        <pc:sldMkLst>
          <pc:docMk/>
          <pc:sldMk cId="258130066" sldId="492"/>
        </pc:sldMkLst>
        <pc:spChg chg="mod ord">
          <ac:chgData name="Kerrie Shanahan" userId="ae473d9f-76e9-476f-892f-2674ea963afc" providerId="ADAL" clId="{FE489D90-BABC-46D9-95D0-0ACA0EE082F9}" dt="2025-04-28T04:25:17.113" v="117" actId="13244"/>
          <ac:spMkLst>
            <pc:docMk/>
            <pc:sldMk cId="258130066" sldId="492"/>
            <ac:spMk id="3" creationId="{7CF5FBE8-A9D2-7890-AE7A-FAD156049EF3}"/>
          </ac:spMkLst>
        </pc:spChg>
        <pc:spChg chg="ord">
          <ac:chgData name="Kerrie Shanahan" userId="ae473d9f-76e9-476f-892f-2674ea963afc" providerId="ADAL" clId="{FE489D90-BABC-46D9-95D0-0ACA0EE082F9}" dt="2025-04-28T04:25:22.044" v="118" actId="13244"/>
          <ac:spMkLst>
            <pc:docMk/>
            <pc:sldMk cId="258130066" sldId="492"/>
            <ac:spMk id="4" creationId="{D9E1569E-99E2-A899-AF29-DB7B656329EF}"/>
          </ac:spMkLst>
        </pc:spChg>
        <pc:spChg chg="mod">
          <ac:chgData name="Kerrie Shanahan" userId="ae473d9f-76e9-476f-892f-2674ea963afc" providerId="ADAL" clId="{FE489D90-BABC-46D9-95D0-0ACA0EE082F9}" dt="2025-04-28T04:25:33.054" v="121" actId="962"/>
          <ac:spMkLst>
            <pc:docMk/>
            <pc:sldMk cId="258130066" sldId="492"/>
            <ac:spMk id="28" creationId="{39FD4883-D300-764A-83C3-3C5B7C00CB50}"/>
          </ac:spMkLst>
        </pc:spChg>
        <pc:spChg chg="ord">
          <ac:chgData name="Kerrie Shanahan" userId="ae473d9f-76e9-476f-892f-2674ea963afc" providerId="ADAL" clId="{FE489D90-BABC-46D9-95D0-0ACA0EE082F9}" dt="2025-04-28T04:25:25.846" v="119" actId="13244"/>
          <ac:spMkLst>
            <pc:docMk/>
            <pc:sldMk cId="258130066" sldId="492"/>
            <ac:spMk id="31" creationId="{4364FCCC-3045-ED42-BBF6-6789C6A4CF1E}"/>
          </ac:spMkLst>
        </pc:spChg>
        <pc:grpChg chg="mod">
          <ac:chgData name="Kerrie Shanahan" userId="ae473d9f-76e9-476f-892f-2674ea963afc" providerId="ADAL" clId="{FE489D90-BABC-46D9-95D0-0ACA0EE082F9}" dt="2025-04-28T04:25:31.782" v="120" actId="962"/>
          <ac:grpSpMkLst>
            <pc:docMk/>
            <pc:sldMk cId="258130066" sldId="492"/>
            <ac:grpSpMk id="2" creationId="{C557B97B-BC56-BBE8-E466-37E4FA8611AE}"/>
          </ac:grpSpMkLst>
        </pc:grpChg>
        <pc:picChg chg="mod">
          <ac:chgData name="Kerrie Shanahan" userId="ae473d9f-76e9-476f-892f-2674ea963afc" providerId="ADAL" clId="{FE489D90-BABC-46D9-95D0-0ACA0EE082F9}" dt="2025-04-28T04:25:41.537" v="124" actId="962"/>
          <ac:picMkLst>
            <pc:docMk/>
            <pc:sldMk cId="258130066" sldId="492"/>
            <ac:picMk id="5" creationId="{A8DC43E6-EE7A-23B2-2D6A-AC4561D4C2B7}"/>
          </ac:picMkLst>
        </pc:picChg>
        <pc:picChg chg="mod ord">
          <ac:chgData name="Kerrie Shanahan" userId="ae473d9f-76e9-476f-892f-2674ea963afc" providerId="ADAL" clId="{FE489D90-BABC-46D9-95D0-0ACA0EE082F9}" dt="2025-04-28T04:25:52.737" v="127" actId="13244"/>
          <ac:picMkLst>
            <pc:docMk/>
            <pc:sldMk cId="258130066" sldId="492"/>
            <ac:picMk id="6" creationId="{672C90FD-E3E4-6DCC-16F9-27DEC6D37B9E}"/>
          </ac:picMkLst>
        </pc:picChg>
        <pc:picChg chg="mod">
          <ac:chgData name="Kerrie Shanahan" userId="ae473d9f-76e9-476f-892f-2674ea963afc" providerId="ADAL" clId="{FE489D90-BABC-46D9-95D0-0ACA0EE082F9}" dt="2025-04-28T04:25:51.050" v="126" actId="962"/>
          <ac:picMkLst>
            <pc:docMk/>
            <pc:sldMk cId="258130066" sldId="492"/>
            <ac:picMk id="7" creationId="{65420B8B-31F9-DF50-0B07-22E7BC39D410}"/>
          </ac:picMkLst>
        </pc:picChg>
        <pc:picChg chg="mod">
          <ac:chgData name="Kerrie Shanahan" userId="ae473d9f-76e9-476f-892f-2674ea963afc" providerId="ADAL" clId="{FE489D90-BABC-46D9-95D0-0ACA0EE082F9}" dt="2025-04-28T04:25:34.684" v="122" actId="962"/>
          <ac:picMkLst>
            <pc:docMk/>
            <pc:sldMk cId="258130066" sldId="492"/>
            <ac:picMk id="29" creationId="{A3D84708-6DF4-C94A-AEB4-5E35ACA4EB7E}"/>
          </ac:picMkLst>
        </pc:picChg>
        <pc:picChg chg="mod">
          <ac:chgData name="Kerrie Shanahan" userId="ae473d9f-76e9-476f-892f-2674ea963afc" providerId="ADAL" clId="{FE489D90-BABC-46D9-95D0-0ACA0EE082F9}" dt="2025-04-28T04:25:36.854" v="123" actId="962"/>
          <ac:picMkLst>
            <pc:docMk/>
            <pc:sldMk cId="258130066" sldId="492"/>
            <ac:picMk id="30" creationId="{D55D0BDF-AAF6-7942-A364-2A4C7D956351}"/>
          </ac:picMkLst>
        </pc:picChg>
      </pc:sldChg>
      <pc:sldChg chg="modSp mod">
        <pc:chgData name="Kerrie Shanahan" userId="ae473d9f-76e9-476f-892f-2674ea963afc" providerId="ADAL" clId="{FE489D90-BABC-46D9-95D0-0ACA0EE082F9}" dt="2025-04-28T04:26:17.095" v="129" actId="962"/>
        <pc:sldMkLst>
          <pc:docMk/>
          <pc:sldMk cId="2389358011" sldId="493"/>
        </pc:sldMkLst>
        <pc:spChg chg="mod ord">
          <ac:chgData name="Kerrie Shanahan" userId="ae473d9f-76e9-476f-892f-2674ea963afc" providerId="ADAL" clId="{FE489D90-BABC-46D9-95D0-0ACA0EE082F9}" dt="2025-04-28T04:25:58.990" v="128"/>
          <ac:spMkLst>
            <pc:docMk/>
            <pc:sldMk cId="2389358011" sldId="493"/>
            <ac:spMk id="3" creationId="{AF15590E-0F67-C9EF-3E04-2B7A78EB7850}"/>
          </ac:spMkLst>
        </pc:spChg>
        <pc:picChg chg="mod">
          <ac:chgData name="Kerrie Shanahan" userId="ae473d9f-76e9-476f-892f-2674ea963afc" providerId="ADAL" clId="{FE489D90-BABC-46D9-95D0-0ACA0EE082F9}" dt="2025-04-28T04:26:17.095" v="129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 mod">
        <pc:chgData name="Kerrie Shanahan" userId="ae473d9f-76e9-476f-892f-2674ea963afc" providerId="ADAL" clId="{FE489D90-BABC-46D9-95D0-0ACA0EE082F9}" dt="2025-04-28T04:26:25.608" v="131" actId="13244"/>
        <pc:sldMkLst>
          <pc:docMk/>
          <pc:sldMk cId="824124811" sldId="494"/>
        </pc:sldMkLst>
        <pc:spChg chg="mod ord">
          <ac:chgData name="Kerrie Shanahan" userId="ae473d9f-76e9-476f-892f-2674ea963afc" providerId="ADAL" clId="{FE489D90-BABC-46D9-95D0-0ACA0EE082F9}" dt="2025-04-28T04:26:22.505" v="130" actId="13244"/>
          <ac:spMkLst>
            <pc:docMk/>
            <pc:sldMk cId="824124811" sldId="494"/>
            <ac:spMk id="4" creationId="{BBA3CDA4-998C-BDA5-3DA3-E2C8AE54AD0A}"/>
          </ac:spMkLst>
        </pc:spChg>
        <pc:spChg chg="ord">
          <ac:chgData name="Kerrie Shanahan" userId="ae473d9f-76e9-476f-892f-2674ea963afc" providerId="ADAL" clId="{FE489D90-BABC-46D9-95D0-0ACA0EE082F9}" dt="2025-04-28T04:26:25.608" v="131" actId="13244"/>
          <ac:spMkLst>
            <pc:docMk/>
            <pc:sldMk cId="824124811" sldId="494"/>
            <ac:spMk id="6" creationId="{7648263C-1028-404E-8058-C3C306311F1E}"/>
          </ac:spMkLst>
        </pc:spChg>
      </pc:sldChg>
      <pc:sldChg chg="modSp mod">
        <pc:chgData name="Kerrie Shanahan" userId="ae473d9f-76e9-476f-892f-2674ea963afc" providerId="ADAL" clId="{FE489D90-BABC-46D9-95D0-0ACA0EE082F9}" dt="2025-04-28T04:24:25.152" v="106"/>
        <pc:sldMkLst>
          <pc:docMk/>
          <pc:sldMk cId="1759574190" sldId="498"/>
        </pc:sldMkLst>
        <pc:spChg chg="mod ord">
          <ac:chgData name="Kerrie Shanahan" userId="ae473d9f-76e9-476f-892f-2674ea963afc" providerId="ADAL" clId="{FE489D90-BABC-46D9-95D0-0ACA0EE082F9}" dt="2025-04-28T04:24:25.152" v="106"/>
          <ac:spMkLst>
            <pc:docMk/>
            <pc:sldMk cId="1759574190" sldId="498"/>
            <ac:spMk id="14" creationId="{3B829B69-AB60-258E-2520-359A326035F6}"/>
          </ac:spMkLst>
        </pc:spChg>
      </pc:sldChg>
      <pc:sldChg chg="modSp">
        <pc:chgData name="Kerrie Shanahan" userId="ae473d9f-76e9-476f-892f-2674ea963afc" providerId="ADAL" clId="{FE489D90-BABC-46D9-95D0-0ACA0EE082F9}" dt="2025-04-28T04:22:59.375" v="89" actId="20577"/>
        <pc:sldMkLst>
          <pc:docMk/>
          <pc:sldMk cId="1583021152" sldId="499"/>
        </pc:sldMkLst>
        <pc:spChg chg="mod">
          <ac:chgData name="Kerrie Shanahan" userId="ae473d9f-76e9-476f-892f-2674ea963afc" providerId="ADAL" clId="{FE489D90-BABC-46D9-95D0-0ACA0EE082F9}" dt="2025-04-28T04:22:59.375" v="89" actId="20577"/>
          <ac:spMkLst>
            <pc:docMk/>
            <pc:sldMk cId="1583021152" sldId="499"/>
            <ac:spMk id="2" creationId="{F7ED91E1-4C20-8EAF-5CDA-9A25E801158B}"/>
          </ac:spMkLst>
        </pc:spChg>
      </pc:sldChg>
      <pc:sldChg chg="modSp mod">
        <pc:chgData name="Kerrie Shanahan" userId="ae473d9f-76e9-476f-892f-2674ea963afc" providerId="ADAL" clId="{FE489D90-BABC-46D9-95D0-0ACA0EE082F9}" dt="2025-04-28T04:24:30.708" v="107"/>
        <pc:sldMkLst>
          <pc:docMk/>
          <pc:sldMk cId="763200659" sldId="500"/>
        </pc:sldMkLst>
        <pc:spChg chg="ord">
          <ac:chgData name="Kerrie Shanahan" userId="ae473d9f-76e9-476f-892f-2674ea963afc" providerId="ADAL" clId="{FE489D90-BABC-46D9-95D0-0ACA0EE082F9}" dt="2025-04-28T04:24:30.708" v="107"/>
          <ac:spMkLst>
            <pc:docMk/>
            <pc:sldMk cId="763200659" sldId="500"/>
            <ac:spMk id="2" creationId="{E21110D1-E2FB-E0E4-AC4D-F7D5F8C3175A}"/>
          </ac:spMkLst>
        </pc:spChg>
      </pc:sldChg>
      <pc:sldChg chg="modSp mod">
        <pc:chgData name="Kerrie Shanahan" userId="ae473d9f-76e9-476f-892f-2674ea963afc" providerId="ADAL" clId="{FE489D90-BABC-46D9-95D0-0ACA0EE082F9}" dt="2025-04-28T04:27:37.319" v="477" actId="962"/>
        <pc:sldMkLst>
          <pc:docMk/>
          <pc:sldMk cId="1289959898" sldId="502"/>
        </pc:sldMkLst>
        <pc:grpChg chg="mod">
          <ac:chgData name="Kerrie Shanahan" userId="ae473d9f-76e9-476f-892f-2674ea963afc" providerId="ADAL" clId="{FE489D90-BABC-46D9-95D0-0ACA0EE082F9}" dt="2025-04-28T04:27:37.319" v="477" actId="962"/>
          <ac:grpSpMkLst>
            <pc:docMk/>
            <pc:sldMk cId="1289959898" sldId="502"/>
            <ac:grpSpMk id="3" creationId="{4FDC0E9A-CCD4-0FA2-EA01-B15A899D38D9}"/>
          </ac:grpSpMkLst>
        </pc:grpChg>
      </pc:sldChg>
      <pc:sldChg chg="modSp">
        <pc:chgData name="Kerrie Shanahan" userId="ae473d9f-76e9-476f-892f-2674ea963afc" providerId="ADAL" clId="{FE489D90-BABC-46D9-95D0-0ACA0EE082F9}" dt="2025-04-28T04:22:12.134" v="58" actId="20577"/>
        <pc:sldMkLst>
          <pc:docMk/>
          <pc:sldMk cId="868473419" sldId="506"/>
        </pc:sldMkLst>
        <pc:spChg chg="mod">
          <ac:chgData name="Kerrie Shanahan" userId="ae473d9f-76e9-476f-892f-2674ea963afc" providerId="ADAL" clId="{FE489D90-BABC-46D9-95D0-0ACA0EE082F9}" dt="2025-04-28T04:22:12.134" v="58" actId="20577"/>
          <ac:spMkLst>
            <pc:docMk/>
            <pc:sldMk cId="868473419" sldId="506"/>
            <ac:spMk id="2" creationId="{0D73675B-99CA-AC56-30B0-734F016B414F}"/>
          </ac:spMkLst>
        </pc:spChg>
      </pc:sldChg>
      <pc:sldChg chg="modSp">
        <pc:chgData name="Kerrie Shanahan" userId="ae473d9f-76e9-476f-892f-2674ea963afc" providerId="ADAL" clId="{FE489D90-BABC-46D9-95D0-0ACA0EE082F9}" dt="2025-04-28T04:22:01.463" v="49" actId="20577"/>
        <pc:sldMkLst>
          <pc:docMk/>
          <pc:sldMk cId="4165219520" sldId="507"/>
        </pc:sldMkLst>
        <pc:spChg chg="mod">
          <ac:chgData name="Kerrie Shanahan" userId="ae473d9f-76e9-476f-892f-2674ea963afc" providerId="ADAL" clId="{FE489D90-BABC-46D9-95D0-0ACA0EE082F9}" dt="2025-04-28T04:22:01.463" v="49" actId="20577"/>
          <ac:spMkLst>
            <pc:docMk/>
            <pc:sldMk cId="4165219520" sldId="507"/>
            <ac:spMk id="3" creationId="{C6125CFC-0EDB-BA28-8404-FDAA7C843895}"/>
          </ac:spMkLst>
        </pc:spChg>
      </pc:sldChg>
      <pc:sldChg chg="modSp">
        <pc:chgData name="Kerrie Shanahan" userId="ae473d9f-76e9-476f-892f-2674ea963afc" providerId="ADAL" clId="{FE489D90-BABC-46D9-95D0-0ACA0EE082F9}" dt="2025-04-28T04:22:20.106" v="67" actId="20577"/>
        <pc:sldMkLst>
          <pc:docMk/>
          <pc:sldMk cId="2326152191" sldId="508"/>
        </pc:sldMkLst>
        <pc:spChg chg="mod">
          <ac:chgData name="Kerrie Shanahan" userId="ae473d9f-76e9-476f-892f-2674ea963afc" providerId="ADAL" clId="{FE489D90-BABC-46D9-95D0-0ACA0EE082F9}" dt="2025-04-28T04:22:20.106" v="67" actId="20577"/>
          <ac:spMkLst>
            <pc:docMk/>
            <pc:sldMk cId="2326152191" sldId="508"/>
            <ac:spMk id="4" creationId="{BEAD606E-DF86-FCA7-3A1F-4522F5256A2C}"/>
          </ac:spMkLst>
        </pc:spChg>
      </pc:sldChg>
      <pc:sldChg chg="modSp mod">
        <pc:chgData name="Kerrie Shanahan" userId="ae473d9f-76e9-476f-892f-2674ea963afc" providerId="ADAL" clId="{FE489D90-BABC-46D9-95D0-0ACA0EE082F9}" dt="2025-04-28T04:27:32.632" v="469" actId="962"/>
        <pc:sldMkLst>
          <pc:docMk/>
          <pc:sldMk cId="3202392233" sldId="509"/>
        </pc:sldMkLst>
        <pc:spChg chg="mod">
          <ac:chgData name="Kerrie Shanahan" userId="ae473d9f-76e9-476f-892f-2674ea963afc" providerId="ADAL" clId="{FE489D90-BABC-46D9-95D0-0ACA0EE082F9}" dt="2025-04-28T04:21:55.834" v="45" actId="20577"/>
          <ac:spMkLst>
            <pc:docMk/>
            <pc:sldMk cId="3202392233" sldId="509"/>
            <ac:spMk id="3" creationId="{EC77E0C7-44AE-BC37-A713-13F24C24FB40}"/>
          </ac:spMkLst>
        </pc:spChg>
        <pc:grpChg chg="mod">
          <ac:chgData name="Kerrie Shanahan" userId="ae473d9f-76e9-476f-892f-2674ea963afc" providerId="ADAL" clId="{FE489D90-BABC-46D9-95D0-0ACA0EE082F9}" dt="2025-04-28T04:27:32.632" v="469" actId="962"/>
          <ac:grpSpMkLst>
            <pc:docMk/>
            <pc:sldMk cId="3202392233" sldId="509"/>
            <ac:grpSpMk id="2" creationId="{461EBF2C-E05C-D388-4D8C-7900660F019C}"/>
          </ac:grpSpMkLst>
        </pc:grpChg>
      </pc:sldChg>
      <pc:sldChg chg="modSp mod">
        <pc:chgData name="Kerrie Shanahan" userId="ae473d9f-76e9-476f-892f-2674ea963afc" providerId="ADAL" clId="{FE489D90-BABC-46D9-95D0-0ACA0EE082F9}" dt="2025-04-28T04:23:43.130" v="97"/>
        <pc:sldMkLst>
          <pc:docMk/>
          <pc:sldMk cId="4122669706" sldId="510"/>
        </pc:sldMkLst>
        <pc:spChg chg="mod">
          <ac:chgData name="Kerrie Shanahan" userId="ae473d9f-76e9-476f-892f-2674ea963afc" providerId="ADAL" clId="{FE489D90-BABC-46D9-95D0-0ACA0EE082F9}" dt="2025-04-28T04:22:04.271" v="51" actId="20577"/>
          <ac:spMkLst>
            <pc:docMk/>
            <pc:sldMk cId="4122669706" sldId="510"/>
            <ac:spMk id="2" creationId="{6B8EF950-5AAF-AF9B-A056-0829EAB82223}"/>
          </ac:spMkLst>
        </pc:spChg>
        <pc:picChg chg="mod ord">
          <ac:chgData name="Kerrie Shanahan" userId="ae473d9f-76e9-476f-892f-2674ea963afc" providerId="ADAL" clId="{FE489D90-BABC-46D9-95D0-0ACA0EE082F9}" dt="2025-04-28T04:23:43.130" v="97"/>
          <ac:picMkLst>
            <pc:docMk/>
            <pc:sldMk cId="4122669706" sldId="510"/>
            <ac:picMk id="3" creationId="{FAD8E126-E16B-B4A8-AFD9-262DB2E2DD3B}"/>
          </ac:picMkLst>
        </pc:picChg>
        <pc:picChg chg="mod">
          <ac:chgData name="Kerrie Shanahan" userId="ae473d9f-76e9-476f-892f-2674ea963afc" providerId="ADAL" clId="{FE489D90-BABC-46D9-95D0-0ACA0EE082F9}" dt="2025-04-28T04:23:25.122" v="93" actId="962"/>
          <ac:picMkLst>
            <pc:docMk/>
            <pc:sldMk cId="4122669706" sldId="510"/>
            <ac:picMk id="6" creationId="{619AD46B-21A4-EA6F-4041-FB6B0CDF7AB9}"/>
          </ac:picMkLst>
        </pc:picChg>
        <pc:picChg chg="mod ord">
          <ac:chgData name="Kerrie Shanahan" userId="ae473d9f-76e9-476f-892f-2674ea963afc" providerId="ADAL" clId="{FE489D90-BABC-46D9-95D0-0ACA0EE082F9}" dt="2025-04-28T04:23:41.613" v="96" actId="962"/>
          <ac:picMkLst>
            <pc:docMk/>
            <pc:sldMk cId="4122669706" sldId="510"/>
            <ac:picMk id="8" creationId="{34EA6F76-3134-9140-E1E7-6A9F074C0896}"/>
          </ac:picMkLst>
        </pc:picChg>
      </pc:sldChg>
      <pc:sldChg chg="modSp mod modNotesTx">
        <pc:chgData name="Kerrie Shanahan" userId="ae473d9f-76e9-476f-892f-2674ea963afc" providerId="ADAL" clId="{FE489D90-BABC-46D9-95D0-0ACA0EE082F9}" dt="2025-04-28T04:23:15.058" v="92"/>
        <pc:sldMkLst>
          <pc:docMk/>
          <pc:sldMk cId="409148390" sldId="514"/>
        </pc:sldMkLst>
        <pc:spChg chg="ord">
          <ac:chgData name="Kerrie Shanahan" userId="ae473d9f-76e9-476f-892f-2674ea963afc" providerId="ADAL" clId="{FE489D90-BABC-46D9-95D0-0ACA0EE082F9}" dt="2025-04-28T04:23:12.527" v="91"/>
          <ac:spMkLst>
            <pc:docMk/>
            <pc:sldMk cId="409148390" sldId="514"/>
            <ac:spMk id="11" creationId="{45440D78-4325-47F9-CB17-002B94839FAA}"/>
          </ac:spMkLst>
        </pc:spChg>
        <pc:spChg chg="ord">
          <ac:chgData name="Kerrie Shanahan" userId="ae473d9f-76e9-476f-892f-2674ea963afc" providerId="ADAL" clId="{FE489D90-BABC-46D9-95D0-0ACA0EE082F9}" dt="2025-04-28T04:23:15.058" v="92"/>
          <ac:spMkLst>
            <pc:docMk/>
            <pc:sldMk cId="409148390" sldId="514"/>
            <ac:spMk id="13" creationId="{FCF59437-B95B-6FE5-1FD6-DAC6CF15F21B}"/>
          </ac:spMkLst>
        </pc:spChg>
      </pc:sldChg>
      <pc:sldChg chg="modSp">
        <pc:chgData name="Kerrie Shanahan" userId="ae473d9f-76e9-476f-892f-2674ea963afc" providerId="ADAL" clId="{FE489D90-BABC-46D9-95D0-0ACA0EE082F9}" dt="2025-04-28T04:21:58.888" v="47" actId="20577"/>
        <pc:sldMkLst>
          <pc:docMk/>
          <pc:sldMk cId="1335887389" sldId="516"/>
        </pc:sldMkLst>
        <pc:spChg chg="mod">
          <ac:chgData name="Kerrie Shanahan" userId="ae473d9f-76e9-476f-892f-2674ea963afc" providerId="ADAL" clId="{FE489D90-BABC-46D9-95D0-0ACA0EE082F9}" dt="2025-04-28T04:21:58.888" v="47" actId="20577"/>
          <ac:spMkLst>
            <pc:docMk/>
            <pc:sldMk cId="1335887389" sldId="516"/>
            <ac:spMk id="2" creationId="{DCB5FF17-9682-A496-7A76-687111D431E0}"/>
          </ac:spMkLst>
        </pc:spChg>
      </pc:sldChg>
      <pc:sldChg chg="modSp">
        <pc:chgData name="Kerrie Shanahan" userId="ae473d9f-76e9-476f-892f-2674ea963afc" providerId="ADAL" clId="{FE489D90-BABC-46D9-95D0-0ACA0EE082F9}" dt="2025-04-28T04:22:17.477" v="64" actId="20577"/>
        <pc:sldMkLst>
          <pc:docMk/>
          <pc:sldMk cId="608565207" sldId="518"/>
        </pc:sldMkLst>
        <pc:spChg chg="mod">
          <ac:chgData name="Kerrie Shanahan" userId="ae473d9f-76e9-476f-892f-2674ea963afc" providerId="ADAL" clId="{FE489D90-BABC-46D9-95D0-0ACA0EE082F9}" dt="2025-04-28T04:22:17.477" v="64" actId="20577"/>
          <ac:spMkLst>
            <pc:docMk/>
            <pc:sldMk cId="608565207" sldId="518"/>
            <ac:spMk id="2" creationId="{DCB5FF17-9682-A496-7A76-687111D431E0}"/>
          </ac:spMkLst>
        </pc:spChg>
      </pc:sldChg>
      <pc:sldChg chg="modSp">
        <pc:chgData name="Kerrie Shanahan" userId="ae473d9f-76e9-476f-892f-2674ea963afc" providerId="ADAL" clId="{FE489D90-BABC-46D9-95D0-0ACA0EE082F9}" dt="2025-04-28T04:22:14.769" v="61" actId="20577"/>
        <pc:sldMkLst>
          <pc:docMk/>
          <pc:sldMk cId="2840172460" sldId="519"/>
        </pc:sldMkLst>
        <pc:spChg chg="mod">
          <ac:chgData name="Kerrie Shanahan" userId="ae473d9f-76e9-476f-892f-2674ea963afc" providerId="ADAL" clId="{FE489D90-BABC-46D9-95D0-0ACA0EE082F9}" dt="2025-04-28T04:22:14.769" v="61" actId="20577"/>
          <ac:spMkLst>
            <pc:docMk/>
            <pc:sldMk cId="2840172460" sldId="519"/>
            <ac:spMk id="3" creationId="{C6125CFC-0EDB-BA28-8404-FDAA7C843895}"/>
          </ac:spMkLst>
        </pc:spChg>
      </pc:sldChg>
      <pc:sldChg chg="addSp modSp">
        <pc:chgData name="Kerrie Shanahan" userId="ae473d9f-76e9-476f-892f-2674ea963afc" providerId="ADAL" clId="{FE489D90-BABC-46D9-95D0-0ACA0EE082F9}" dt="2025-04-28T04:22:06.780" v="53" actId="20577"/>
        <pc:sldMkLst>
          <pc:docMk/>
          <pc:sldMk cId="4283814399" sldId="520"/>
        </pc:sldMkLst>
        <pc:spChg chg="add mod">
          <ac:chgData name="Kerrie Shanahan" userId="ae473d9f-76e9-476f-892f-2674ea963afc" providerId="ADAL" clId="{FE489D90-BABC-46D9-95D0-0ACA0EE082F9}" dt="2025-04-15T04:36:39.474" v="0"/>
          <ac:spMkLst>
            <pc:docMk/>
            <pc:sldMk cId="4283814399" sldId="520"/>
            <ac:spMk id="2" creationId="{7877BFCE-9AB3-1BD0-B91F-6A560893FA4D}"/>
          </ac:spMkLst>
        </pc:spChg>
        <pc:spChg chg="mod">
          <ac:chgData name="Kerrie Shanahan" userId="ae473d9f-76e9-476f-892f-2674ea963afc" providerId="ADAL" clId="{FE489D90-BABC-46D9-95D0-0ACA0EE082F9}" dt="2025-04-28T04:22:06.780" v="53" actId="20577"/>
          <ac:spMkLst>
            <pc:docMk/>
            <pc:sldMk cId="4283814399" sldId="520"/>
            <ac:spMk id="3" creationId="{EC77E0C7-44AE-BC37-A713-13F24C24FB40}"/>
          </ac:spMkLst>
        </pc:spChg>
      </pc:sldChg>
      <pc:sldChg chg="modSp mod">
        <pc:chgData name="Kerrie Shanahan" userId="ae473d9f-76e9-476f-892f-2674ea963afc" providerId="ADAL" clId="{FE489D90-BABC-46D9-95D0-0ACA0EE082F9}" dt="2025-04-28T04:24:17.434" v="104" actId="13244"/>
        <pc:sldMkLst>
          <pc:docMk/>
          <pc:sldMk cId="1816382498" sldId="521"/>
        </pc:sldMkLst>
        <pc:spChg chg="mod">
          <ac:chgData name="Kerrie Shanahan" userId="ae473d9f-76e9-476f-892f-2674ea963afc" providerId="ADAL" clId="{FE489D90-BABC-46D9-95D0-0ACA0EE082F9}" dt="2025-04-28T04:22:09.318" v="55" actId="20577"/>
          <ac:spMkLst>
            <pc:docMk/>
            <pc:sldMk cId="1816382498" sldId="521"/>
            <ac:spMk id="2" creationId="{0D73675B-99CA-AC56-30B0-734F016B414F}"/>
          </ac:spMkLst>
        </pc:spChg>
        <pc:picChg chg="mod ord">
          <ac:chgData name="Kerrie Shanahan" userId="ae473d9f-76e9-476f-892f-2674ea963afc" providerId="ADAL" clId="{FE489D90-BABC-46D9-95D0-0ACA0EE082F9}" dt="2025-04-28T04:24:10.696" v="102" actId="13244"/>
          <ac:picMkLst>
            <pc:docMk/>
            <pc:sldMk cId="1816382498" sldId="521"/>
            <ac:picMk id="3" creationId="{F37C175E-3111-7FC3-C0DE-6FA0FB391319}"/>
          </ac:picMkLst>
        </pc:picChg>
        <pc:picChg chg="mod ord">
          <ac:chgData name="Kerrie Shanahan" userId="ae473d9f-76e9-476f-892f-2674ea963afc" providerId="ADAL" clId="{FE489D90-BABC-46D9-95D0-0ACA0EE082F9}" dt="2025-04-28T04:24:15.539" v="103" actId="13244"/>
          <ac:picMkLst>
            <pc:docMk/>
            <pc:sldMk cId="1816382498" sldId="521"/>
            <ac:picMk id="7" creationId="{3BBC6E89-9D2E-6F85-CA84-E28B2B1ADC06}"/>
          </ac:picMkLst>
        </pc:picChg>
        <pc:picChg chg="mod ord">
          <ac:chgData name="Kerrie Shanahan" userId="ae473d9f-76e9-476f-892f-2674ea963afc" providerId="ADAL" clId="{FE489D90-BABC-46D9-95D0-0ACA0EE082F9}" dt="2025-04-28T04:24:17.434" v="104" actId="13244"/>
          <ac:picMkLst>
            <pc:docMk/>
            <pc:sldMk cId="1816382498" sldId="521"/>
            <ac:picMk id="8" creationId="{2546BF44-CE02-8F44-6BCB-B46055A88D1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7/05/2025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7/05/2025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13) takes approximately 15 minutes. </a:t>
            </a: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Explicit teaching of the letter–sound correspondence </a:t>
            </a:r>
            <a:r>
              <a:rPr lang="en-AU" sz="1200" b="1" dirty="0" err="1">
                <a:latin typeface="+mn-lt"/>
              </a:rPr>
              <a:t>u_e</a:t>
            </a:r>
            <a:r>
              <a:rPr lang="en-AU" sz="1200" dirty="0">
                <a:latin typeface="+mn-lt"/>
              </a:rPr>
              <a:t> says </a:t>
            </a:r>
            <a:r>
              <a:rPr lang="en-AU" sz="1200" i="0" dirty="0">
                <a:latin typeface="+mn-lt"/>
              </a:rPr>
              <a:t>/</a:t>
            </a:r>
            <a:r>
              <a:rPr lang="en-AU" sz="1200" i="0" dirty="0" err="1">
                <a:latin typeface="+mn-lt"/>
              </a:rPr>
              <a:t>ōō</a:t>
            </a:r>
            <a:r>
              <a:rPr lang="en-AU" sz="1200" i="0" dirty="0">
                <a:latin typeface="+mn-lt"/>
              </a:rPr>
              <a:t>/  </a:t>
            </a:r>
            <a:r>
              <a:rPr lang="en-AU" sz="1200" dirty="0">
                <a:latin typeface="+mn-lt"/>
              </a:rPr>
              <a:t>(slides 14 to 35) takes approximately 25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  <a:endParaRPr lang="en-US" sz="1200" b="1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34).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15 and 16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35). For example, you could use the Phonics Pair Game Templates found on the Literacy Hub (www.literacyhub.edu.au/search/phonics-pair-game-templates) and add words containing letter</a:t>
            </a:r>
            <a:r>
              <a:rPr lang="en-AU" sz="1200" dirty="0"/>
              <a:t>–</a:t>
            </a:r>
            <a:r>
              <a:rPr lang="en-AU" sz="1200" dirty="0">
                <a:latin typeface="+mn-lt"/>
              </a:rPr>
              <a:t>sound correspondences students have already learnt. </a:t>
            </a:r>
          </a:p>
          <a:p>
            <a:endParaRPr lang="en-AU" sz="120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52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Review</a:t>
            </a:r>
          </a:p>
          <a:p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Point to each irregular word in random order. As you point, students read the word.</a:t>
            </a:r>
          </a:p>
          <a:p>
            <a:endParaRPr lang="en-US" b="1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letter–sound correspondences in the word, and the spelling of the word. For example: </a:t>
            </a:r>
            <a:r>
              <a:rPr lang="en-US" b="1" dirty="0"/>
              <a:t>w/ere</a:t>
            </a:r>
            <a:r>
              <a:rPr lang="en-US" b="0" dirty="0"/>
              <a:t>,</a:t>
            </a:r>
            <a:r>
              <a:rPr lang="en-US" b="1" dirty="0"/>
              <a:t> were</a:t>
            </a:r>
            <a:r>
              <a:rPr lang="en-US" b="0" dirty="0"/>
              <a:t>,</a:t>
            </a:r>
            <a:r>
              <a:rPr lang="en-US" b="1" dirty="0"/>
              <a:t> w-ere</a:t>
            </a:r>
            <a:r>
              <a:rPr lang="en-US" b="0" dirty="0"/>
              <a:t> spells </a:t>
            </a:r>
            <a:r>
              <a:rPr lang="en-US" b="1" dirty="0"/>
              <a:t>were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005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8062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Tell students the sentence they are going to write: </a:t>
            </a:r>
            <a:r>
              <a:rPr lang="en-US" b="1" dirty="0"/>
              <a:t>Pete the cute whale swam from his home to school.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repeat the sentence to you</a:t>
            </a:r>
            <a:endParaRPr lang="en-US" dirty="0"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/>
              <a:cs typeface="Calibri"/>
            </a:endParaRPr>
          </a:p>
          <a:p>
            <a:endParaRPr lang="en-US" b="1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writing the sentence provide scaffolding as required or model the process for them. 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4360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7715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the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u_e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split digraph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making the 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/* sound.**</a:t>
            </a: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Spelling </a:t>
            </a:r>
            <a:r>
              <a:rPr lang="en-US" sz="1200" b="1" dirty="0" err="1">
                <a:solidFill>
                  <a:srgbClr val="000000"/>
                </a:solidFill>
                <a:latin typeface="+mn-lt"/>
              </a:rPr>
              <a:t>generalisation</a:t>
            </a:r>
            <a:endParaRPr lang="en-US" sz="1200" b="0" i="0" u="none" strike="noStrike" baseline="0" dirty="0">
              <a:solidFill>
                <a:srgbClr val="000000"/>
              </a:solidFill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dirty="0">
                <a:latin typeface="+mn-lt"/>
              </a:rPr>
              <a:t>The </a:t>
            </a:r>
            <a:r>
              <a:rPr lang="en-US" sz="1200" b="1" dirty="0" err="1">
                <a:latin typeface="+mn-lt"/>
              </a:rPr>
              <a:t>u_e</a:t>
            </a:r>
            <a:r>
              <a:rPr lang="en-US" sz="1200" b="1" dirty="0">
                <a:latin typeface="+mn-lt"/>
              </a:rPr>
              <a:t> split digraph </a:t>
            </a:r>
            <a:r>
              <a:rPr lang="en-US" sz="1200" b="0" dirty="0">
                <a:latin typeface="+mn-lt"/>
              </a:rPr>
              <a:t>usually says the long /ū/ sound. In some words, it says /</a:t>
            </a:r>
            <a:r>
              <a:rPr lang="en-AU" sz="1200" i="1" dirty="0" err="1">
                <a:latin typeface="+mn-lt"/>
              </a:rPr>
              <a:t>ōō</a:t>
            </a:r>
            <a:r>
              <a:rPr lang="en-US" sz="1200" b="0" dirty="0">
                <a:latin typeface="+mn-lt"/>
              </a:rPr>
              <a:t>/.</a:t>
            </a:r>
            <a:endParaRPr lang="en-US" sz="1200" b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dirty="0" err="1">
                <a:effectLst/>
                <a:latin typeface="+mn-lt"/>
                <a:ea typeface="Times New Roman" panose="02020603050405020304" pitchFamily="18" charset="0"/>
              </a:rPr>
              <a:t>u_e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</a:rPr>
              <a:t>split digraph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making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is less common than </a:t>
            </a:r>
            <a:r>
              <a:rPr lang="en-AU" sz="1200" b="1" dirty="0" err="1">
                <a:effectLst/>
                <a:latin typeface="+mn-lt"/>
                <a:ea typeface="Times New Roman" panose="02020603050405020304" pitchFamily="18" charset="0"/>
              </a:rPr>
              <a:t>u_e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</a:rPr>
              <a:t> making the long /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 sound (Lesson 9.4).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There are limited </a:t>
            </a:r>
            <a:r>
              <a:rPr lang="en-US" b="1" dirty="0" err="1">
                <a:latin typeface="+mn-lt"/>
              </a:rPr>
              <a:t>u_e</a:t>
            </a:r>
            <a:r>
              <a:rPr lang="en-US" b="1" dirty="0">
                <a:latin typeface="+mn-lt"/>
              </a:rPr>
              <a:t> split-digraph</a:t>
            </a:r>
            <a:r>
              <a:rPr lang="en-US" b="0" dirty="0">
                <a:latin typeface="+mn-lt"/>
              </a:rPr>
              <a:t> words with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 sound</a:t>
            </a:r>
            <a:r>
              <a:rPr lang="en-US" b="0" dirty="0">
                <a:latin typeface="+mn-lt"/>
              </a:rPr>
              <a:t> that students can read at this point.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Knowing this split digraph will be helpful when students learn to read and spell longer words, for example, </a:t>
            </a:r>
            <a:r>
              <a:rPr lang="en-US" b="1" dirty="0">
                <a:latin typeface="+mn-lt"/>
              </a:rPr>
              <a:t>pollute </a:t>
            </a:r>
            <a:r>
              <a:rPr lang="en-US" b="0" dirty="0">
                <a:latin typeface="+mn-lt"/>
              </a:rPr>
              <a:t>and </a:t>
            </a:r>
            <a:r>
              <a:rPr lang="en-US" b="1" dirty="0">
                <a:latin typeface="+mn-lt"/>
              </a:rPr>
              <a:t>salute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notation 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 is used to represent the sound the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u_e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split digraph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makes in words such as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rude, flute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June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**</a:t>
            </a:r>
            <a:r>
              <a:rPr lang="en-GB" sz="1200" i="0" dirty="0">
                <a:effectLst/>
                <a:latin typeface="+mn-lt"/>
                <a:ea typeface="MS Mincho" panose="02020609040205080304" pitchFamily="49" charset="-128"/>
                <a:cs typeface="Arial" panose="020B0604020202020204" pitchFamily="34" charset="0"/>
              </a:rPr>
              <a:t>Different schools may choose to refer to split digraphs using alternative terms such as bossy e, silent e or magic e. The most important thing is to keep the term and explanation consistent across classes and year levels in a school.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1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Say:</a:t>
            </a:r>
            <a:endParaRPr lang="en-US" i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a new split digraph.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u="none" dirty="0">
                <a:latin typeface="+mn-lt"/>
              </a:rPr>
              <a:t>We have learnt that in a split digraph, two vowels work together.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u="none" dirty="0">
                <a:latin typeface="+mn-lt"/>
              </a:rPr>
              <a:t>The two vowels are split by a consonant in between them.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All split digraphs are made up of a vowel and an </a:t>
            </a:r>
            <a:r>
              <a:rPr lang="en-US" b="1" i="1" dirty="0">
                <a:latin typeface="+mn-lt"/>
              </a:rPr>
              <a:t>e</a:t>
            </a:r>
            <a:r>
              <a:rPr lang="en-US" i="1" dirty="0">
                <a:latin typeface="+mn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We have already learnt that the </a:t>
            </a:r>
            <a:r>
              <a:rPr lang="en-US" b="1" i="1" dirty="0" err="1">
                <a:solidFill>
                  <a:srgbClr val="0E1E42"/>
                </a:solidFill>
                <a:latin typeface="+mn-lt"/>
                <a:ea typeface="+mj-lt"/>
                <a:cs typeface="+mj-lt"/>
              </a:rPr>
              <a:t>u_e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 </a:t>
            </a:r>
            <a:r>
              <a:rPr lang="en-US" b="1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split digraph 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says the long vowel sound /</a:t>
            </a:r>
            <a:r>
              <a:rPr lang="en-US" i="1" dirty="0">
                <a:solidFill>
                  <a:srgbClr val="0E1E4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Today we are learning that the </a:t>
            </a:r>
            <a:r>
              <a:rPr lang="en-US" b="1" i="1" dirty="0" err="1">
                <a:solidFill>
                  <a:srgbClr val="0E1E42"/>
                </a:solidFill>
                <a:latin typeface="+mn-lt"/>
                <a:ea typeface="+mj-lt"/>
                <a:cs typeface="+mj-lt"/>
              </a:rPr>
              <a:t>u_e</a:t>
            </a:r>
            <a:r>
              <a:rPr lang="en-US" b="1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 split digraph 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can also say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/, like in the word </a:t>
            </a:r>
            <a:r>
              <a:rPr lang="en-AU" sz="1200" b="1" i="1" dirty="0">
                <a:latin typeface="+mn-lt"/>
              </a:rPr>
              <a:t>rude</a:t>
            </a:r>
            <a:r>
              <a:rPr lang="en-AU" sz="1200" i="1" dirty="0">
                <a:latin typeface="+mn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latin typeface="+mn-lt"/>
              </a:rPr>
              <a:t>The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 </a:t>
            </a:r>
            <a:r>
              <a:rPr lang="en-US" i="1" dirty="0">
                <a:latin typeface="+mn-lt"/>
              </a:rPr>
              <a:t>sound is not as common as the long 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/</a:t>
            </a:r>
            <a:r>
              <a:rPr lang="en-US" i="1" dirty="0">
                <a:solidFill>
                  <a:srgbClr val="0E1E42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In all of the words we will practise today though, the </a:t>
            </a:r>
            <a:r>
              <a:rPr lang="en-US" b="1" i="1" dirty="0" err="1">
                <a:solidFill>
                  <a:srgbClr val="0E1E42"/>
                </a:solidFill>
                <a:latin typeface="+mn-lt"/>
                <a:ea typeface="+mj-lt"/>
                <a:cs typeface="+mj-lt"/>
              </a:rPr>
              <a:t>u_e</a:t>
            </a:r>
            <a:r>
              <a:rPr lang="en-US" b="1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 split digraph </a:t>
            </a:r>
            <a:r>
              <a:rPr lang="en-US" i="1" dirty="0">
                <a:solidFill>
                  <a:srgbClr val="0E1E42"/>
                </a:solidFill>
                <a:latin typeface="+mn-lt"/>
                <a:ea typeface="+mj-lt"/>
                <a:cs typeface="+mj-lt"/>
              </a:rPr>
              <a:t>says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/. </a:t>
            </a:r>
            <a:endParaRPr lang="en-US" i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u </a:t>
            </a:r>
            <a:r>
              <a:rPr lang="en-US" b="0" i="1" dirty="0">
                <a:latin typeface="+mn-lt"/>
              </a:rPr>
              <a:t>something</a:t>
            </a:r>
            <a:r>
              <a:rPr lang="en-US" b="1" i="1" dirty="0">
                <a:latin typeface="+mn-lt"/>
              </a:rPr>
              <a:t> e </a:t>
            </a:r>
            <a:r>
              <a:rPr lang="en-US" b="0" i="1" dirty="0">
                <a:latin typeface="+mn-lt"/>
              </a:rPr>
              <a:t>says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(where ‘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 something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e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’ signifies the </a:t>
            </a:r>
            <a:r>
              <a:rPr lang="en-US" b="1" dirty="0" err="1">
                <a:latin typeface="+mn-lt"/>
                <a:cs typeface="Arial" panose="020B0604020202020204" pitchFamily="34" charset="0"/>
              </a:rPr>
              <a:t>u_e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split digraph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).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b="0" dirty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i="0" dirty="0">
                <a:latin typeface="+mn-lt"/>
              </a:rPr>
              <a:t>Note: Holding up two fingers together then splitting them apart as you explain what a split digraph is can support students’ understanding of this concept.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813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form the letters in the air, on the carpet or on their mini-whiteboard while saying the target sound: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/>
              <a:t>u </a:t>
            </a:r>
            <a:r>
              <a:rPr lang="en-US" b="0" i="1" dirty="0"/>
              <a:t>something</a:t>
            </a:r>
            <a:r>
              <a:rPr lang="en-US" b="1" i="1" dirty="0"/>
              <a:t> e </a:t>
            </a:r>
            <a:r>
              <a:rPr lang="en-US" b="0" i="1" dirty="0"/>
              <a:t>says </a:t>
            </a:r>
            <a:r>
              <a:rPr lang="en-AU" sz="1200" i="1" dirty="0"/>
              <a:t>/</a:t>
            </a:r>
            <a:r>
              <a:rPr lang="en-AU" sz="1200" i="1" dirty="0" err="1"/>
              <a:t>ōō</a:t>
            </a:r>
            <a:r>
              <a:rPr lang="en-AU" sz="1200" i="1" dirty="0"/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r>
              <a:rPr lang="en-US" dirty="0"/>
              <a:t>Check that students are using the correct entry and exit points for their letter formation and offer feedback.</a:t>
            </a:r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9745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+mn-lt"/>
              <a:cs typeface="Arial" panose="020B0604020202020204" pitchFamily="34" charset="0"/>
            </a:endParaRPr>
          </a:p>
          <a:p>
            <a:r>
              <a:rPr lang="en-US" sz="120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 err="1">
                <a:latin typeface="+mn-lt"/>
              </a:rPr>
              <a:t>u_e</a:t>
            </a:r>
            <a:r>
              <a:rPr lang="en-US" sz="1200" b="1" i="1" dirty="0">
                <a:latin typeface="+mn-lt"/>
              </a:rPr>
              <a:t> split 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d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d</a:t>
            </a:r>
            <a:r>
              <a:rPr lang="en-US" sz="1200" b="0" i="1" dirty="0">
                <a:latin typeface="+mn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1" dirty="0">
                <a:latin typeface="+mn-lt"/>
              </a:rPr>
              <a:t>u </a:t>
            </a:r>
            <a:r>
              <a:rPr lang="en-US" sz="1200" b="0" i="1" dirty="0">
                <a:latin typeface="+mn-lt"/>
              </a:rPr>
              <a:t>works with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 </a:t>
            </a:r>
            <a:r>
              <a:rPr lang="en-US" sz="1200" b="0" i="1" dirty="0">
                <a:latin typeface="+mn-lt"/>
              </a:rPr>
              <a:t>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pointing to the corresponding letters in the word and saying </a:t>
            </a:r>
            <a:r>
              <a:rPr lang="en-US" i="1" dirty="0">
                <a:latin typeface="+mn-lt"/>
              </a:rPr>
              <a:t>/r/, /</a:t>
            </a:r>
            <a:r>
              <a:rPr lang="en-US" i="1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oo</a:t>
            </a:r>
            <a:r>
              <a:rPr lang="en-US" i="1" dirty="0">
                <a:latin typeface="+mn-lt"/>
                <a:cs typeface="Arial" panose="020B0604020202020204" pitchFamily="34" charset="0"/>
              </a:rPr>
              <a:t>/*, /d/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 dirty="0">
                <a:latin typeface="+mn-lt"/>
                <a:cs typeface="Arial" panose="020B0604020202020204" pitchFamily="34" charset="0"/>
              </a:rPr>
              <a:t>blending the sounds to read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sz="1200" dirty="0">
                <a:latin typeface="+mn-lt"/>
              </a:rPr>
              <a:t>Refer to the new word.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 err="1">
                <a:latin typeface="+mn-lt"/>
              </a:rPr>
              <a:t>u_e</a:t>
            </a:r>
            <a:r>
              <a:rPr lang="en-US" sz="1200" b="1" i="1" dirty="0">
                <a:latin typeface="+mn-lt"/>
              </a:rPr>
              <a:t> split 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n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n</a:t>
            </a:r>
            <a:r>
              <a:rPr lang="en-US" sz="1200" b="0" i="1" dirty="0">
                <a:latin typeface="+mn-lt"/>
              </a:rPr>
              <a:t>.</a:t>
            </a:r>
            <a:r>
              <a:rPr lang="en-US" sz="1200" b="1" i="1" dirty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1" dirty="0">
                <a:latin typeface="+mn-lt"/>
              </a:rPr>
              <a:t>u </a:t>
            </a:r>
            <a:r>
              <a:rPr lang="en-US" sz="1200" b="0" i="1" dirty="0">
                <a:latin typeface="+mn-lt"/>
              </a:rPr>
              <a:t>works with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 </a:t>
            </a:r>
            <a:r>
              <a:rPr lang="en-US" sz="1200" b="0" i="1" dirty="0">
                <a:latin typeface="+mn-lt"/>
              </a:rPr>
              <a:t>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To read the new word, point and say each letter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US" dirty="0">
                <a:latin typeface="+mn-lt"/>
              </a:rPr>
              <a:t>sound correspondence then blend these sounds to read the word.*</a:t>
            </a:r>
            <a:endParaRPr lang="en-AU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sz="1200" dirty="0">
                <a:latin typeface="+mn-lt"/>
              </a:rPr>
              <a:t>Refer to the new word. 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 can see the </a:t>
            </a:r>
            <a:r>
              <a:rPr lang="en-US" sz="1200" b="1" i="1" dirty="0" err="1">
                <a:latin typeface="+mn-lt"/>
              </a:rPr>
              <a:t>u_e</a:t>
            </a:r>
            <a:r>
              <a:rPr lang="en-US" sz="1200" b="1" i="1" dirty="0">
                <a:latin typeface="+mn-lt"/>
              </a:rPr>
              <a:t> split digraph</a:t>
            </a:r>
            <a:r>
              <a:rPr lang="en-US" sz="1200" i="1" dirty="0">
                <a:latin typeface="+mn-lt"/>
              </a:rPr>
              <a:t> at the end of this word. It is split by the consonant </a:t>
            </a:r>
            <a:r>
              <a:rPr lang="en-US" sz="1200" b="1" i="1" dirty="0">
                <a:latin typeface="+mn-lt"/>
              </a:rPr>
              <a:t>k</a:t>
            </a:r>
            <a:r>
              <a:rPr lang="en-US" sz="1200" b="0" i="1" dirty="0">
                <a:latin typeface="+mn-lt"/>
              </a:rPr>
              <a:t>.</a:t>
            </a:r>
            <a:endParaRPr lang="en-US" sz="1200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>
                <a:latin typeface="+mn-lt"/>
              </a:rPr>
              <a:t>In this word the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i="1" dirty="0">
                <a:latin typeface="+mn-lt"/>
              </a:rPr>
              <a:t> can jump over the </a:t>
            </a:r>
            <a:r>
              <a:rPr lang="en-US" sz="1200" b="0" i="1" dirty="0">
                <a:latin typeface="+mn-lt"/>
              </a:rPr>
              <a:t>consonant </a:t>
            </a:r>
            <a:r>
              <a:rPr lang="en-US" sz="1200" b="1" i="1" dirty="0">
                <a:latin typeface="+mn-lt"/>
              </a:rPr>
              <a:t>k</a:t>
            </a:r>
            <a:r>
              <a:rPr lang="en-US" sz="1200" b="0" i="1" dirty="0">
                <a:latin typeface="+mn-lt"/>
              </a:rPr>
              <a:t>.</a:t>
            </a:r>
            <a:r>
              <a:rPr lang="en-US" sz="1200" b="1" i="1" dirty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1" dirty="0">
                <a:latin typeface="+mn-lt"/>
              </a:rPr>
              <a:t>u </a:t>
            </a:r>
            <a:r>
              <a:rPr lang="en-US" sz="1200" b="0" i="1" dirty="0">
                <a:latin typeface="+mn-lt"/>
              </a:rPr>
              <a:t>works with </a:t>
            </a:r>
            <a:r>
              <a:rPr lang="en-US" sz="1200" b="1" i="1" dirty="0">
                <a:latin typeface="+mn-lt"/>
              </a:rPr>
              <a:t>e</a:t>
            </a:r>
            <a:r>
              <a:rPr lang="en-US" sz="1200" b="0" i="1" dirty="0">
                <a:latin typeface="+mn-lt"/>
              </a:rPr>
              <a:t> to say the long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</a:t>
            </a:r>
            <a:r>
              <a:rPr lang="en-US" sz="1200" b="0" i="1" dirty="0">
                <a:latin typeface="+mn-lt"/>
              </a:rPr>
              <a:t>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To read the new word, point and say each letter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US" dirty="0">
                <a:latin typeface="+mn-lt"/>
              </a:rPr>
              <a:t>sound correspondence then blend these sounds to read the word.*</a:t>
            </a:r>
            <a:endParaRPr lang="en-AU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. 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Note: Explain the use of an upper-case </a:t>
            </a:r>
            <a:r>
              <a:rPr lang="en-AU" b="1" dirty="0">
                <a:latin typeface="+mn-lt"/>
              </a:rPr>
              <a:t>L</a:t>
            </a:r>
            <a:r>
              <a:rPr lang="en-AU" dirty="0">
                <a:latin typeface="+mn-lt"/>
              </a:rPr>
              <a:t> for the name </a:t>
            </a:r>
            <a:r>
              <a:rPr lang="en-AU" b="1" dirty="0">
                <a:latin typeface="+mn-lt"/>
              </a:rPr>
              <a:t>Luke</a:t>
            </a:r>
            <a:r>
              <a:rPr lang="en-AU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Build it: </a:t>
            </a: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Spelling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</a:t>
            </a:r>
            <a:r>
              <a:rPr lang="en-US" b="0" u="none" dirty="0">
                <a:latin typeface="+mn-lt"/>
              </a:rPr>
              <a:t>consonants, </a:t>
            </a:r>
            <a:r>
              <a:rPr lang="en-US" b="0" dirty="0">
                <a:latin typeface="+mn-lt"/>
              </a:rPr>
              <a:t>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word.</a:t>
            </a: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using the letters on the slide.</a:t>
            </a:r>
          </a:p>
          <a:p>
            <a:endParaRPr lang="en-US" b="0" dirty="0">
              <a:latin typeface="+mn-lt"/>
            </a:endParaRPr>
          </a:p>
          <a:p>
            <a:endParaRPr lang="en-US" b="0" i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u_e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US" dirty="0">
                <a:latin typeface="+mn-lt"/>
              </a:rPr>
              <a:t>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0" dirty="0">
                <a:latin typeface="+mn-lt"/>
              </a:rPr>
              <a:t>/</a:t>
            </a:r>
            <a:r>
              <a:rPr lang="en-AU" sz="1200" i="0" dirty="0" err="1">
                <a:latin typeface="+mn-lt"/>
              </a:rPr>
              <a:t>ōō</a:t>
            </a:r>
            <a:r>
              <a:rPr lang="en-AU" sz="1200" i="0" dirty="0">
                <a:latin typeface="+mn-lt"/>
              </a:rPr>
              <a:t>/</a:t>
            </a:r>
            <a:r>
              <a:rPr lang="en-US" sz="1200" b="0" i="1" dirty="0">
                <a:latin typeface="+mn-lt"/>
                <a:cs typeface="Arial" panose="020B0604020202020204" pitchFamily="34" charset="0"/>
              </a:rPr>
              <a:t>. </a:t>
            </a:r>
            <a:endParaRPr lang="en-AU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re-reading the first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u_e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US" dirty="0">
                <a:latin typeface="+mn-lt"/>
              </a:rPr>
              <a:t>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0" dirty="0">
                <a:latin typeface="+mn-lt"/>
              </a:rPr>
              <a:t>/</a:t>
            </a:r>
            <a:r>
              <a:rPr lang="en-AU" sz="1200" i="0" dirty="0" err="1">
                <a:latin typeface="+mn-lt"/>
              </a:rPr>
              <a:t>ōō</a:t>
            </a:r>
            <a:r>
              <a:rPr lang="en-AU" sz="1200" i="0" dirty="0">
                <a:latin typeface="+mn-lt"/>
              </a:rPr>
              <a:t>/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 </a:t>
            </a: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Provide as much support for students as needed.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re-reading the first two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</a:t>
            </a:r>
            <a:r>
              <a:rPr lang="en-US" b="1" dirty="0" err="1">
                <a:latin typeface="+mn-lt"/>
              </a:rPr>
              <a:t>u_e</a:t>
            </a:r>
            <a:r>
              <a:rPr lang="en-US" b="1" dirty="0">
                <a:latin typeface="+mn-lt"/>
              </a:rPr>
              <a:t> split digraph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naming the consonant that the </a:t>
            </a:r>
            <a:r>
              <a:rPr lang="en-US" b="1" dirty="0">
                <a:latin typeface="+mn-lt"/>
              </a:rPr>
              <a:t>e </a:t>
            </a:r>
            <a:r>
              <a:rPr lang="en-US" b="0" dirty="0">
                <a:latin typeface="+mn-lt"/>
              </a:rPr>
              <a:t>can ‘jump’ over</a:t>
            </a: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pointing and saying each letter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–</a:t>
            </a:r>
            <a:r>
              <a:rPr lang="en-US" dirty="0">
                <a:latin typeface="+mn-lt"/>
              </a:rPr>
              <a:t>sound correspondence then blending these sounds to read the word.*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  <a:cs typeface="Arial" panose="020B0604020202020204" pitchFamily="34" charset="0"/>
              </a:rPr>
              <a:t>*Prompt students to use two fingers split apart to point to both the 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and the</a:t>
            </a:r>
            <a:r>
              <a:rPr lang="en-US" b="1" dirty="0">
                <a:latin typeface="+mn-lt"/>
                <a:cs typeface="Arial" panose="020B0604020202020204" pitchFamily="34" charset="0"/>
              </a:rPr>
              <a:t> e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for </a:t>
            </a:r>
            <a:r>
              <a:rPr lang="en-AU" sz="1200" i="1" dirty="0">
                <a:latin typeface="+mn-lt"/>
              </a:rPr>
              <a:t>/</a:t>
            </a:r>
            <a:r>
              <a:rPr lang="en-AU" sz="1200" i="1" dirty="0" err="1">
                <a:latin typeface="+mn-lt"/>
              </a:rPr>
              <a:t>ōō</a:t>
            </a:r>
            <a:r>
              <a:rPr lang="en-AU" sz="1200" i="1" dirty="0">
                <a:latin typeface="+mn-lt"/>
              </a:rPr>
              <a:t>/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 </a:t>
            </a:r>
            <a:endParaRPr lang="en-AU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AU" dirty="0">
                <a:latin typeface="+mn-lt"/>
              </a:rPr>
              <a:t>Note: explain the use of an upper-case </a:t>
            </a:r>
            <a:r>
              <a:rPr lang="en-AU" b="1" dirty="0">
                <a:latin typeface="+mn-lt"/>
              </a:rPr>
              <a:t>J</a:t>
            </a:r>
            <a:r>
              <a:rPr lang="en-AU" dirty="0">
                <a:latin typeface="+mn-lt"/>
              </a:rPr>
              <a:t> for the name </a:t>
            </a:r>
            <a:r>
              <a:rPr lang="en-AU" b="1" dirty="0">
                <a:latin typeface="+mn-lt"/>
              </a:rPr>
              <a:t>June</a:t>
            </a:r>
            <a:r>
              <a:rPr lang="en-AU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  <a:cs typeface="Arial" panose="020B0604020202020204" pitchFamily="34" charset="0"/>
              </a:rPr>
              <a:t>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 do</a:t>
            </a:r>
          </a:p>
          <a:p>
            <a:endParaRPr lang="en-US" dirty="0"/>
          </a:p>
          <a:p>
            <a:r>
              <a:rPr lang="en-US" dirty="0"/>
              <a:t>The image represents the word to be written: </a:t>
            </a:r>
            <a:r>
              <a:rPr lang="en-US" b="1" dirty="0"/>
              <a:t>flute</a:t>
            </a:r>
            <a:r>
              <a:rPr lang="en-US" dirty="0"/>
              <a:t>.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identifying the long  sound followed by the consonant sound at the end of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adding the </a:t>
            </a:r>
            <a:r>
              <a:rPr lang="en-US" b="1" dirty="0"/>
              <a:t>e</a:t>
            </a:r>
            <a:r>
              <a:rPr lang="en-US" dirty="0"/>
              <a:t> to the end of the word to complete the split digraph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/>
              <a:t>*Use the split finger gesture when pointing to the split digraph.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flute</a:t>
            </a:r>
            <a:r>
              <a:rPr lang="en-US" b="0" dirty="0"/>
              <a:t>,</a:t>
            </a:r>
            <a:r>
              <a:rPr lang="en-US" b="1" dirty="0"/>
              <a:t> dude</a:t>
            </a:r>
            <a:r>
              <a:rPr lang="en-US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e</a:t>
            </a:r>
            <a:r>
              <a:rPr lang="en-US" dirty="0"/>
              <a:t> to the end of the word to make the split digraph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flute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dude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prune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identifying the long </a:t>
            </a:r>
            <a:r>
              <a:rPr lang="en-US" b="0" dirty="0">
                <a:latin typeface="+mn-lt"/>
              </a:rPr>
              <a:t>/</a:t>
            </a:r>
            <a:r>
              <a:rPr lang="en-US" sz="1200" i="1" dirty="0">
                <a:latin typeface="+mn-lt"/>
                <a:cs typeface="Arial" panose="020B0604020202020204" pitchFamily="34" charset="0"/>
              </a:rPr>
              <a:t>ī</a:t>
            </a:r>
            <a:r>
              <a:rPr lang="en-US" b="0" dirty="0">
                <a:latin typeface="+mn-lt"/>
                <a:cs typeface="Arial" panose="020B0604020202020204" pitchFamily="34" charset="0"/>
              </a:rPr>
              <a:t>/</a:t>
            </a:r>
            <a:r>
              <a:rPr lang="en-US" dirty="0">
                <a:latin typeface="+mn-lt"/>
              </a:rPr>
              <a:t> sound followed by the consonant sound at the end of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segmenting individual sounds, recording the relevant letters as you do so</a:t>
            </a:r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adding the </a:t>
            </a:r>
            <a:r>
              <a:rPr lang="en-US" b="1" dirty="0">
                <a:latin typeface="+mn-lt"/>
              </a:rPr>
              <a:t>e</a:t>
            </a:r>
            <a:r>
              <a:rPr lang="en-US" dirty="0">
                <a:latin typeface="+mn-lt"/>
              </a:rPr>
              <a:t> to the end of the word to complete the split digraph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>
                <a:latin typeface="+mn-lt"/>
              </a:rPr>
              <a:t> saying the individual sounds, blending them together, then saying the complete word.*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>
                <a:latin typeface="+mn-lt"/>
              </a:rPr>
              <a:t>*Use the split finger gesture when pointing to the split digraph.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dude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and segment the individual sounds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 by</a:t>
            </a:r>
            <a:r>
              <a:rPr lang="en-US" dirty="0"/>
              <a:t> saying the individual sounds, blending them together, then saying the complete word.</a:t>
            </a:r>
            <a:r>
              <a:rPr lang="en-US" sz="1200" dirty="0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dude</a:t>
            </a:r>
            <a:r>
              <a:rPr lang="en-US" b="0" dirty="0"/>
              <a:t>,</a:t>
            </a:r>
            <a:r>
              <a:rPr lang="en-US" b="1" dirty="0"/>
              <a:t> prune</a:t>
            </a:r>
            <a:r>
              <a:rPr lang="en-US" dirty="0"/>
              <a:t>.</a:t>
            </a:r>
            <a:endParaRPr lang="en-AU" b="1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and segment individual sounds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dude</a:t>
            </a:r>
            <a:r>
              <a:rPr lang="en-US" b="0" dirty="0"/>
              <a:t>,</a:t>
            </a:r>
            <a:r>
              <a:rPr lang="en-US" b="1" dirty="0"/>
              <a:t> prune</a:t>
            </a:r>
            <a:r>
              <a:rPr lang="en-US" b="0" dirty="0"/>
              <a:t>,</a:t>
            </a:r>
            <a:r>
              <a:rPr lang="en-US" b="1" dirty="0"/>
              <a:t> flute</a:t>
            </a:r>
            <a:r>
              <a:rPr lang="en-US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and segment individual sounds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words, in particular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u_e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Note: Explain the use of an upper-case </a:t>
            </a:r>
            <a:r>
              <a:rPr lang="en-AU" b="1" dirty="0">
                <a:latin typeface="+mn-lt"/>
              </a:rPr>
              <a:t>J</a:t>
            </a:r>
            <a:r>
              <a:rPr lang="en-AU" dirty="0">
                <a:latin typeface="+mn-lt"/>
              </a:rPr>
              <a:t> for the name </a:t>
            </a:r>
            <a:r>
              <a:rPr lang="en-AU" b="1" dirty="0">
                <a:latin typeface="+mn-lt"/>
              </a:rPr>
              <a:t>June</a:t>
            </a:r>
            <a:r>
              <a:rPr lang="en-AU" dirty="0">
                <a:latin typeface="+mn-lt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 that has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5563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u_e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Explain the use of an upper-case </a:t>
            </a:r>
            <a:r>
              <a:rPr lang="en-AU" b="1" dirty="0">
                <a:latin typeface="+mn-lt"/>
              </a:rPr>
              <a:t>L</a:t>
            </a:r>
            <a:r>
              <a:rPr lang="en-AU" dirty="0">
                <a:latin typeface="+mn-lt"/>
              </a:rPr>
              <a:t> for the name </a:t>
            </a:r>
            <a:r>
              <a:rPr lang="en-AU" b="1" dirty="0">
                <a:latin typeface="+mn-lt"/>
              </a:rPr>
              <a:t>Luke</a:t>
            </a:r>
            <a:r>
              <a:rPr lang="en-AU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Explain the use of an upper-case </a:t>
            </a:r>
            <a:r>
              <a:rPr lang="en-AU" b="1" dirty="0">
                <a:latin typeface="+mn-lt"/>
              </a:rPr>
              <a:t>J</a:t>
            </a:r>
            <a:r>
              <a:rPr lang="en-AU" dirty="0">
                <a:latin typeface="+mn-lt"/>
              </a:rPr>
              <a:t> for the name of the month </a:t>
            </a:r>
            <a:r>
              <a:rPr lang="en-AU" b="1" dirty="0">
                <a:latin typeface="+mn-lt"/>
              </a:rPr>
              <a:t>June</a:t>
            </a:r>
            <a:r>
              <a:rPr lang="en-AU" dirty="0">
                <a:latin typeface="+mn-lt"/>
              </a:rPr>
              <a:t>.</a:t>
            </a:r>
          </a:p>
          <a:p>
            <a:endParaRPr lang="en-AU" sz="120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 do</a:t>
            </a:r>
          </a:p>
          <a:p>
            <a:endParaRPr lang="en-US" dirty="0"/>
          </a:p>
          <a:p>
            <a:r>
              <a:rPr lang="en-US" dirty="0"/>
              <a:t>Sentence dictation</a:t>
            </a:r>
            <a:r>
              <a:rPr lang="en-US" b="0" dirty="0"/>
              <a:t>:</a:t>
            </a:r>
            <a:r>
              <a:rPr lang="en-US" b="1" dirty="0"/>
              <a:t> Luke will prune it and then get his flute.</a:t>
            </a: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endParaRPr lang="en-US" dirty="0"/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</a:t>
            </a:r>
            <a:r>
              <a:rPr lang="en-US"/>
              <a:t>their mini-whiteboard </a:t>
            </a:r>
            <a:r>
              <a:rPr lang="en-US" dirty="0"/>
              <a:t>or on paper.</a:t>
            </a:r>
          </a:p>
          <a:p>
            <a:endParaRPr lang="en-US" dirty="0"/>
          </a:p>
          <a:p>
            <a:r>
              <a:rPr lang="en-US" dirty="0"/>
              <a:t>Sentence dictation: </a:t>
            </a:r>
            <a:r>
              <a:rPr lang="en-US" b="1" dirty="0"/>
              <a:t>In June I will prune my roses and Luke will prune his. </a:t>
            </a:r>
            <a:endParaRPr lang="en-US" b="0" dirty="0"/>
          </a:p>
          <a:p>
            <a:endParaRPr lang="en-AU" dirty="0"/>
          </a:p>
          <a:p>
            <a:r>
              <a:rPr lang="en-US" dirty="0"/>
              <a:t>Say the sentence aloud and have students repeat it after you.</a:t>
            </a:r>
          </a:p>
          <a:p>
            <a:endParaRPr lang="en-US" dirty="0"/>
          </a:p>
          <a:p>
            <a:r>
              <a:rPr lang="en-US" dirty="0"/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a high level of support, have them say the sounds they can hear and which letters to write for each word. Record this on the class whiteboard to complete the sentence.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less support, they can write the sentence on their mini-whiteboard or on a piece of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prune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dude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flute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  <a:p>
            <a:endParaRPr lang="en-US" dirty="0">
              <a:latin typeface="+mn-lt"/>
            </a:endParaRPr>
          </a:p>
          <a:p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(or letters)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flute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dude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prune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u="none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letter-sound correspondence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Luke was rude at school. He had to write lines in June.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374650" indent="-230505" algn="l">
              <a:spcBef>
                <a:spcPts val="100"/>
              </a:spcBef>
              <a:spcAft>
                <a:spcPts val="400"/>
              </a:spcAft>
            </a:pPr>
            <a:endParaRPr lang="en-US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/ng/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eve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e_e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4179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Ask students to read the words by saying each letter–sound correspondence then reading the word fluently while you point to it, for example, /</a:t>
            </a:r>
            <a:r>
              <a:rPr lang="en-US" dirty="0" err="1">
                <a:latin typeface="+mn-lt"/>
              </a:rPr>
              <a:t>th</a:t>
            </a:r>
            <a:r>
              <a:rPr lang="en-US" dirty="0">
                <a:latin typeface="+mn-lt"/>
              </a:rPr>
              <a:t>/, /</a:t>
            </a:r>
            <a:r>
              <a:rPr lang="en-US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US" dirty="0">
                <a:latin typeface="+mn-lt"/>
              </a:rPr>
              <a:t>/, /m/ </a:t>
            </a:r>
            <a:r>
              <a:rPr lang="en-US" b="1" dirty="0">
                <a:latin typeface="+mn-lt"/>
              </a:rPr>
              <a:t>theme</a:t>
            </a:r>
            <a:r>
              <a:rPr lang="en-US" dirty="0">
                <a:latin typeface="+mn-lt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 to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  <a:cs typeface="Calibri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923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whale</a:t>
            </a:r>
            <a:r>
              <a:rPr lang="en-US" b="0" dirty="0"/>
              <a:t>,</a:t>
            </a:r>
            <a:r>
              <a:rPr lang="en-US" b="1" dirty="0"/>
              <a:t> bike</a:t>
            </a:r>
            <a:r>
              <a:rPr lang="en-US" b="0" dirty="0"/>
              <a:t>,</a:t>
            </a:r>
            <a:r>
              <a:rPr lang="en-US" b="1" dirty="0"/>
              <a:t> stove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cs typeface="Calibri"/>
            </a:endParaRP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9132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0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cs typeface="Calibri" panose="020F0502020204030204"/>
              </a:rPr>
              <a:t>Review the -es suffix 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b="0" i="1" dirty="0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 dirty="0">
                <a:cs typeface="Calibri" panose="020F0502020204030204"/>
              </a:rPr>
              <a:t>Students: </a:t>
            </a:r>
            <a:r>
              <a:rPr lang="en-AU" b="1" i="1" dirty="0"/>
              <a:t>-es</a:t>
            </a:r>
            <a:r>
              <a:rPr lang="en-AU" b="0" i="0" dirty="0"/>
              <a:t>.</a:t>
            </a:r>
            <a:endParaRPr lang="en-AU" b="0" i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b="0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Students: </a:t>
            </a:r>
            <a:r>
              <a:rPr lang="en-AU" b="0" i="1" dirty="0">
                <a:cs typeface="Calibri" panose="020F0502020204030204"/>
              </a:rPr>
              <a:t>Plural, more than one.</a:t>
            </a:r>
            <a:endParaRPr lang="en-AU" b="0" i="1" dirty="0"/>
          </a:p>
          <a:p>
            <a:r>
              <a:rPr lang="en-AU" b="0" i="0" dirty="0"/>
              <a:t>Ask: </a:t>
            </a:r>
            <a:r>
              <a:rPr lang="en-AU" b="0" i="1" dirty="0"/>
              <a:t>When do we use it?</a:t>
            </a:r>
          </a:p>
          <a:p>
            <a:r>
              <a:rPr lang="en-AU" b="0" i="0" dirty="0"/>
              <a:t>Students: </a:t>
            </a:r>
            <a:r>
              <a:rPr lang="en-AU" b="0" i="1" dirty="0"/>
              <a:t>When a noun ends in </a:t>
            </a:r>
            <a:r>
              <a:rPr lang="en-AU" b="1" i="1" dirty="0" err="1"/>
              <a:t>sh</a:t>
            </a:r>
            <a:r>
              <a:rPr lang="en-AU" b="0" i="1" dirty="0"/>
              <a:t>, </a:t>
            </a:r>
            <a:r>
              <a:rPr lang="en-AU" b="1" i="1" dirty="0" err="1"/>
              <a:t>ch</a:t>
            </a:r>
            <a:r>
              <a:rPr lang="en-AU" b="0" i="1" dirty="0"/>
              <a:t>, </a:t>
            </a:r>
            <a:r>
              <a:rPr lang="en-AU" b="1" i="1" dirty="0"/>
              <a:t>x</a:t>
            </a:r>
            <a:r>
              <a:rPr lang="en-AU" b="0" i="1" dirty="0"/>
              <a:t> or </a:t>
            </a:r>
            <a:r>
              <a:rPr lang="en-AU" b="1" i="1" dirty="0"/>
              <a:t>ss</a:t>
            </a:r>
            <a:r>
              <a:rPr lang="en-AU" b="0" i="1" dirty="0"/>
              <a:t>.</a:t>
            </a:r>
            <a:endParaRPr lang="en-AU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Say: </a:t>
            </a:r>
            <a:r>
              <a:rPr lang="en-AU" b="0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fox</a:t>
            </a:r>
            <a:r>
              <a:rPr lang="en-AU" b="0" i="1" dirty="0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Foxes</a:t>
            </a:r>
            <a:r>
              <a:rPr lang="en-AU" b="0" i="1" dirty="0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b="0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Students: </a:t>
            </a:r>
            <a:r>
              <a:rPr lang="en-AU" b="0" i="1" dirty="0">
                <a:cs typeface="Calibri" panose="020F0502020204030204"/>
              </a:rPr>
              <a:t>More than one fox.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b="0" i="1" dirty="0">
              <a:cs typeface="Calibri" panose="020F0502020204030204"/>
            </a:endParaRPr>
          </a:p>
          <a:p>
            <a:pPr marR="0" lvl="0" indent="0" fontAlgn="auto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776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first reading the base word then reading it with the </a:t>
            </a:r>
            <a:r>
              <a:rPr lang="en-US" b="1" dirty="0"/>
              <a:t>-es </a:t>
            </a:r>
            <a:r>
              <a:rPr lang="en-US" b="0" dirty="0"/>
              <a:t>suffix,</a:t>
            </a:r>
            <a:r>
              <a:rPr lang="en-US" dirty="0"/>
              <a:t> for example, </a:t>
            </a:r>
            <a:r>
              <a:rPr lang="en-US" b="1" dirty="0"/>
              <a:t>dish</a:t>
            </a:r>
            <a:r>
              <a:rPr lang="en-US" dirty="0"/>
              <a:t>, </a:t>
            </a:r>
            <a:r>
              <a:rPr lang="en-US" b="1" dirty="0"/>
              <a:t>dishes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  <a:r>
              <a:rPr lang="en-US" dirty="0"/>
              <a:t>you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972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boxes</a:t>
            </a:r>
            <a:r>
              <a:rPr lang="en-US" b="0" dirty="0"/>
              <a:t>,</a:t>
            </a:r>
            <a:r>
              <a:rPr lang="en-US" b="1" dirty="0"/>
              <a:t> branches</a:t>
            </a:r>
            <a:r>
              <a:rPr lang="en-US" b="0" dirty="0"/>
              <a:t>,</a:t>
            </a:r>
            <a:r>
              <a:rPr lang="en-US" b="1" dirty="0"/>
              <a:t> crosses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checking if the word ends in </a:t>
            </a:r>
            <a:r>
              <a:rPr lang="en-AU" b="1" i="1" dirty="0" err="1"/>
              <a:t>sh</a:t>
            </a:r>
            <a:r>
              <a:rPr lang="en-AU" b="0" i="1" dirty="0"/>
              <a:t>,</a:t>
            </a:r>
            <a:r>
              <a:rPr lang="en-AU" b="1" i="1" dirty="0"/>
              <a:t> </a:t>
            </a:r>
            <a:r>
              <a:rPr lang="en-AU" b="1" i="1" dirty="0" err="1"/>
              <a:t>ch</a:t>
            </a:r>
            <a:r>
              <a:rPr lang="en-AU" b="0" i="1" dirty="0"/>
              <a:t>,</a:t>
            </a:r>
            <a:r>
              <a:rPr lang="en-AU" b="1" i="1" dirty="0"/>
              <a:t> x </a:t>
            </a:r>
            <a:r>
              <a:rPr lang="en-AU" i="1" dirty="0"/>
              <a:t>or </a:t>
            </a:r>
            <a:r>
              <a:rPr lang="en-AU" b="1" i="1" dirty="0"/>
              <a:t>ss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-es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choose a student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4743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3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6.svg"/><Relationship Id="rId4" Type="http://schemas.openxmlformats.org/officeDocument/2006/relationships/image" Target="../media/image24.sv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file:////Users/ajabongiornonew/ESA%20Design/0_2024%20WIP/LitHub%20Phases%20Templates/Word%20Templates/Links/phase1-lozenge.png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16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1.sv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3.svg"/><Relationship Id="rId11" Type="http://schemas.openxmlformats.org/officeDocument/2006/relationships/hyperlink" Target="https://www.literacyhub.edu.au/plan-teach-and-assess/lesson-packs/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6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Phas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A62AF13-18AC-11C8-D463-D6F9F8D2E340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877" y="433617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5F2FC8-96E8-3E39-8AB7-69D19D76A69A}"/>
              </a:ext>
            </a:extLst>
          </p:cNvPr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F0AFE81-23A9-9029-9668-F5D06677AAAB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 hasCustomPrompt="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Review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Explicit teaching</a:t>
            </a:r>
            <a:endParaRPr lang="en-AU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8D8BA3-DA8C-B209-7561-FB1462EB63BA}"/>
              </a:ext>
            </a:extLst>
          </p:cNvPr>
          <p:cNvSpPr txBox="1">
            <a:spLocks/>
          </p:cNvSpPr>
          <p:nvPr userDrawn="1"/>
        </p:nvSpPr>
        <p:spPr>
          <a:xfrm>
            <a:off x="4417673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V1.1 © 2024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11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9DE77-392F-4F1D-74EC-6B5715ED3E1B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8F08A1-AFE0-A227-5578-8D0D870A1A68}"/>
              </a:ext>
            </a:extLst>
          </p:cNvPr>
          <p:cNvSpPr txBox="1">
            <a:spLocks/>
          </p:cNvSpPr>
          <p:nvPr userDrawn="1"/>
        </p:nvSpPr>
        <p:spPr>
          <a:xfrm>
            <a:off x="0" y="-1486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768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6" y="299356"/>
            <a:ext cx="154503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154503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4CD7C-E952-FC7D-76AD-21B8164D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513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513A01-1B3A-C69B-4249-A669E40E45D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4EC670A8-E892-D382-6846-43B95DA0730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6AD88B-ED19-3991-E6B5-CA75189A443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D14A5E8-BB62-B759-F2ED-88D6ECFBE10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E35E50-84AE-3863-162A-D6EDD3B2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67AC5-4C82-BE09-F68D-1F08CBAC9C10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ADEF793A-DF91-D0A5-C8D5-2645C42C2E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44646F3A-514A-E36A-CF28-60ECCD2C356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272CD8-EEA7-F76B-BF9A-56A8DADEAFF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F14B41-437F-0F8C-C3E9-B623AA593D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099C01-DD91-27EC-FCBC-42565B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FA620FD-F28D-624E-B25C-B66D6BC91461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Glasses outline">
            <a:extLst>
              <a:ext uri="{FF2B5EF4-FFF2-40B4-BE49-F238E27FC236}">
                <a16:creationId xmlns:a16="http://schemas.microsoft.com/office/drawing/2014/main" id="{BF7C3449-8A2D-5541-8956-BAD79DE609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2AA4B2A-AC0D-FB4B-9031-5A954AEB5F8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Pencil outline">
            <a:extLst>
              <a:ext uri="{FF2B5EF4-FFF2-40B4-BE49-F238E27FC236}">
                <a16:creationId xmlns:a16="http://schemas.microsoft.com/office/drawing/2014/main" id="{E87D9DA4-CBF2-4042-941C-6298671D1A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3B212C11-8B36-A342-B007-377815F6B8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Glasses outline">
            <a:extLst>
              <a:ext uri="{FF2B5EF4-FFF2-40B4-BE49-F238E27FC236}">
                <a16:creationId xmlns:a16="http://schemas.microsoft.com/office/drawing/2014/main" id="{38138F31-1A58-8E4E-B4D8-A91B06CB1B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484A7BA6-6F56-BF47-8CE4-7CFD033A3E0F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Teacher outline">
            <a:extLst>
              <a:ext uri="{FF2B5EF4-FFF2-40B4-BE49-F238E27FC236}">
                <a16:creationId xmlns:a16="http://schemas.microsoft.com/office/drawing/2014/main" id="{32751847-2C42-2B45-8DB2-14421FB8C1D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0120" y="248271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B809332F-491D-BEFD-C77A-8ECF6CD7783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E5E33D-6C66-6299-3FB6-1E51EA6B2057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C41C7FA-9854-FCC4-C9E0-B0921A2B5CD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AFCA0D0-F805-7E5F-588A-2759CE34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BEA0AEF-9E96-D24D-99EE-EDD99EA5DAC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Classroom outline">
            <a:extLst>
              <a:ext uri="{FF2B5EF4-FFF2-40B4-BE49-F238E27FC236}">
                <a16:creationId xmlns:a16="http://schemas.microsoft.com/office/drawing/2014/main" id="{AC3DD60F-62FF-B947-B3FD-E811D0D768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40A331FB-8FC8-3DFA-E4D8-F0F0E49BAB7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A041B3-E8DF-ABC8-3888-A44BA7B26E2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84AE00C-1EF5-752E-57A2-F675B7434C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454EE6-2DAB-ED9A-097B-1E1EDB0C8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BD3D0EF-3A5F-C74D-A4AE-57141160AE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 descr="Classroom outline">
            <a:extLst>
              <a:ext uri="{FF2B5EF4-FFF2-40B4-BE49-F238E27FC236}">
                <a16:creationId xmlns:a16="http://schemas.microsoft.com/office/drawing/2014/main" id="{6353CBE6-94B2-E34E-9F69-3EBAD9C3EC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8D5D58A0-553A-6F42-9085-C32566CB4DA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Pencil outline">
            <a:extLst>
              <a:ext uri="{FF2B5EF4-FFF2-40B4-BE49-F238E27FC236}">
                <a16:creationId xmlns:a16="http://schemas.microsoft.com/office/drawing/2014/main" id="{1DA28767-8D33-4547-A0BE-EC70106C045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F24C4F6E-2E4C-EB4F-06EB-F7AFCBEC5B6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49D1F1-7506-54EC-A218-7AE508103A59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7552A43-BED6-40FF-0F6C-2EFBB521FA9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D15C65-1FDA-DDAD-968B-6BE97081D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E58A593-3233-CA42-83B4-1E3E8480DE1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519E285-F3BE-C440-8B3E-952FAE42C11F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Classroom outline">
            <a:extLst>
              <a:ext uri="{FF2B5EF4-FFF2-40B4-BE49-F238E27FC236}">
                <a16:creationId xmlns:a16="http://schemas.microsoft.com/office/drawing/2014/main" id="{6F54825B-D061-554E-8795-C80CCA1FAD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CBCFCB70-0D0D-7040-BD4B-0E8334C29D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3094AF6A-F275-7732-DE63-62213A6321F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448E05-554A-AD83-7900-C91B78E5F63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D1CDC3-B5E4-05AA-5B1D-029E4A9EB8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E4BD24-C25E-528F-CEBD-F74BC3D5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Glasses outline">
            <a:extLst>
              <a:ext uri="{FF2B5EF4-FFF2-40B4-BE49-F238E27FC236}">
                <a16:creationId xmlns:a16="http://schemas.microsoft.com/office/drawing/2014/main" id="{7B6A47EF-7AEA-8F47-9033-51DD6336938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D999D5-27D8-124F-B0E7-5DFB11430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0203D7-C7C6-F07B-7476-116916CEC61A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" name="Graphic 6" descr="School boy outline">
              <a:extLst>
                <a:ext uri="{FF2B5EF4-FFF2-40B4-BE49-F238E27FC236}">
                  <a16:creationId xmlns:a16="http://schemas.microsoft.com/office/drawing/2014/main" id="{8EE2973B-F18C-45C9-6D36-73190E479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6744FEE1-7A7A-A402-66E5-E5308F4F9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57E07F7-3C1E-6FD1-E5B9-C3DF5745A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942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96861E-139E-88C8-4487-75928167868A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06B068-1D23-BD4D-ACAB-27E92EAFB592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CB5B4CA-A3E4-B74C-9C9B-CBF29ED99BF7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25" name="Graphic 24" descr="Circle with left arrow outline">
            <a:extLst>
              <a:ext uri="{FF2B5EF4-FFF2-40B4-BE49-F238E27FC236}">
                <a16:creationId xmlns:a16="http://schemas.microsoft.com/office/drawing/2014/main" id="{56776B7D-161F-574B-9439-5FE4A596D41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B035D68-8555-8A49-A000-F3318FA4038C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B25BEC5-A3E4-3D47-80D6-FD0733B2793A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7761A690-801C-604C-A0A6-C3FC5B2C5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BD874C-A8F4-3C38-C560-F0FFBA14DCB2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C0363C-037E-57E3-6B32-793C09E478D5}"/>
              </a:ext>
            </a:extLst>
          </p:cNvPr>
          <p:cNvSpPr txBox="1"/>
          <p:nvPr userDrawn="1"/>
        </p:nvSpPr>
        <p:spPr>
          <a:xfrm>
            <a:off x="863761" y="5149442"/>
            <a:ext cx="642556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D96DE2E-467F-DB13-6D2D-ABBD15003F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35E6C16-8630-1240-88BA-C5AD01E074D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634BAB07-2598-0A46-8903-42D5B0FDE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AFEFFD5A-F622-01CC-ADD2-3D42B0BD7B5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29BCFF-6954-16B0-6EC7-423753599A55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A913DC-F5FA-20EB-F879-BADFAF46CDA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30DB1B7-7C3C-4EFC-9141-19161A66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6583BE1-7142-824A-9625-7EE9B02E750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162712-CF78-184C-ADF3-A170208E156F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81854920-148A-8B4B-950D-80BAD1415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1166EE25-51DE-4644-8607-53926AEE7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913F080-7A1B-1A65-4F78-231D49562B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4CDB18-8DDC-BF7F-EA68-7B6BA0DF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E39F883-86E9-08E4-BAD6-53CD1731DD4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B46494-9C86-538F-0C65-B6227BF48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8C69906-2403-847A-EB78-1B27700E3A8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3409AEEB-39B8-E0C3-01C1-6DE44E1144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9732B46-8B53-F47B-9C12-7F510BD43E2B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92AF79-35B3-2C84-3DB3-156A7E18124F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AEA6AF-766E-4DD9-9B0B-8F8B44FE67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C5CA7B5-C6EC-1B43-E9FB-79188358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EE6BAC-E4E4-A0A3-419F-14C4F5E522C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87AE82-C1C7-976F-9337-E88FD715D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 You do + 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838399" y="308539"/>
            <a:ext cx="876718" cy="645960"/>
          </a:xfrm>
          <a:prstGeom prst="roundRect">
            <a:avLst/>
          </a:prstGeom>
          <a:solidFill>
            <a:srgbClr val="D6E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B9CB94-1515-2F0F-AF4B-693FC65B6D67}"/>
              </a:ext>
            </a:extLst>
          </p:cNvPr>
          <p:cNvGrpSpPr/>
          <p:nvPr userDrawn="1"/>
        </p:nvGrpSpPr>
        <p:grpSpPr>
          <a:xfrm>
            <a:off x="10840069" y="277860"/>
            <a:ext cx="876718" cy="655143"/>
            <a:chOff x="10048357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C913728-1AAA-EA4C-8FDD-2DF1F86C4A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6E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Glasses outline">
              <a:extLst>
                <a:ext uri="{FF2B5EF4-FFF2-40B4-BE49-F238E27FC236}">
                  <a16:creationId xmlns:a16="http://schemas.microsoft.com/office/drawing/2014/main" id="{C00DD916-DAEB-EE45-8E7F-C401A95410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7C45D7E-0E7B-6C9F-B5C7-CBBA222972E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D20C86C-E527-D8A1-9743-87C77842AE3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F508E9-14F4-54D7-57DE-B38CA85A7CE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0F66F9-76C5-1BF7-5193-2A9C790608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phic 13" descr="Users outline">
            <a:extLst>
              <a:ext uri="{FF2B5EF4-FFF2-40B4-BE49-F238E27FC236}">
                <a16:creationId xmlns:a16="http://schemas.microsoft.com/office/drawing/2014/main" id="{17C2B802-ECC8-F42C-0E82-AC08AE1E5B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32282" y="277860"/>
            <a:ext cx="688952" cy="68895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0C90AA-3CF5-3F44-2FD4-C58F9BB56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417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Pen  + chin 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EECF2B12-0262-0C1F-05BF-98E9F9E29D24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75805E-A81C-5556-5B96-F2450E5D1E05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7AF68F-66F1-B5C5-F7F9-4A0D6807524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31AD139-8D21-7418-7B06-2CBA178C2A6E}"/>
              </a:ext>
            </a:extLst>
          </p:cNvPr>
          <p:cNvGrpSpPr/>
          <p:nvPr userDrawn="1"/>
        </p:nvGrpSpPr>
        <p:grpSpPr>
          <a:xfrm>
            <a:off x="11082213" y="278123"/>
            <a:ext cx="876718" cy="659100"/>
            <a:chOff x="11029911" y="284693"/>
            <a:chExt cx="876718" cy="659100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FFA6D25B-A06E-E14F-DFC5-4BB580AB4E4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B7A6F4-931D-5E6B-578E-887DC5F506A0}"/>
                </a:ext>
              </a:extLst>
            </p:cNvPr>
            <p:cNvGrpSpPr/>
            <p:nvPr userDrawn="1"/>
          </p:nvGrpSpPr>
          <p:grpSpPr>
            <a:xfrm>
              <a:off x="11184229" y="284693"/>
              <a:ext cx="564546" cy="659100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12" name="Graphic 11" descr="School boy outline">
                <a:extLst>
                  <a:ext uri="{FF2B5EF4-FFF2-40B4-BE49-F238E27FC236}">
                    <a16:creationId xmlns:a16="http://schemas.microsoft.com/office/drawing/2014/main" id="{BC40155D-F52D-3771-9ADF-ED0859B496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13" name="Graphic 12" descr="Blackboard with solid fill">
                <a:extLst>
                  <a:ext uri="{FF2B5EF4-FFF2-40B4-BE49-F238E27FC236}">
                    <a16:creationId xmlns:a16="http://schemas.microsoft.com/office/drawing/2014/main" id="{BC64474B-BFD7-3CCC-5277-4A3115648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EBFBA7-60CF-C952-DAAA-CED56DF7E4EF}"/>
              </a:ext>
            </a:extLst>
          </p:cNvPr>
          <p:cNvGrpSpPr/>
          <p:nvPr userDrawn="1"/>
        </p:nvGrpSpPr>
        <p:grpSpPr>
          <a:xfrm>
            <a:off x="10051177" y="299356"/>
            <a:ext cx="876718" cy="645960"/>
            <a:chOff x="11029911" y="291263"/>
            <a:chExt cx="876718" cy="645960"/>
          </a:xfrm>
        </p:grpSpPr>
        <p:sp>
          <p:nvSpPr>
            <p:cNvPr id="15" name="Rounded Rectangle 31">
              <a:extLst>
                <a:ext uri="{FF2B5EF4-FFF2-40B4-BE49-F238E27FC236}">
                  <a16:creationId xmlns:a16="http://schemas.microsoft.com/office/drawing/2014/main" id="{EC1A7BEF-6B4F-0DF1-5BF6-BE118F75204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Pencil outline">
              <a:extLst>
                <a:ext uri="{FF2B5EF4-FFF2-40B4-BE49-F238E27FC236}">
                  <a16:creationId xmlns:a16="http://schemas.microsoft.com/office/drawing/2014/main" id="{4D8017AE-5BD6-CD7A-EFF1-986AF73578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8" name="Rounded Rectangle 28">
            <a:extLst>
              <a:ext uri="{FF2B5EF4-FFF2-40B4-BE49-F238E27FC236}">
                <a16:creationId xmlns:a16="http://schemas.microsoft.com/office/drawing/2014/main" id="{98C803E7-56DA-F26E-521F-C1112DF359C5}"/>
              </a:ext>
            </a:extLst>
          </p:cNvPr>
          <p:cNvSpPr/>
          <p:nvPr userDrawn="1"/>
        </p:nvSpPr>
        <p:spPr>
          <a:xfrm>
            <a:off x="9020141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862B0E-D499-B639-C8E5-7FEB0FB5D2C2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114199" y="263219"/>
            <a:ext cx="688908" cy="6889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1E37D8C-9C1D-8DA5-FE10-C055BB84B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20131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A62AF13-18AC-11C8-D463-D6F9F8D2E340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5F2FC8-96E8-3E39-8AB7-69D19D76A69A}"/>
              </a:ext>
            </a:extLst>
          </p:cNvPr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F0AFE81-23A9-9029-9668-F5D06677AAAB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8D8BA3-DA8C-B209-7561-FB1462EB63BA}"/>
              </a:ext>
            </a:extLst>
          </p:cNvPr>
          <p:cNvSpPr txBox="1">
            <a:spLocks/>
          </p:cNvSpPr>
          <p:nvPr userDrawn="1"/>
        </p:nvSpPr>
        <p:spPr>
          <a:xfrm>
            <a:off x="4417673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V1.0 © 2025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11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9DE77-392F-4F1D-74EC-6B5715ED3E1B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0E78025-9333-D010-C131-1935971C00AB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5ABFBAB5-29A4-4383-7D0E-0F5665A0855C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6B7A3DCD-9838-EF00-93C1-69DC46FC3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625" y="-143510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EC3F868-3728-3FD3-AA83-57C5399411A9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374978" y="3005621"/>
            <a:ext cx="5300385" cy="498249"/>
          </a:xfrm>
          <a:ln>
            <a:solidFill>
              <a:srgbClr val="D9ECE5"/>
            </a:solidFill>
          </a:ln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SSP lesson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9578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uffix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6" y="299356"/>
            <a:ext cx="259745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25974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4CD7C-E952-FC7D-76AD-21B8164D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2740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775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7095F37-309C-4A7E-746D-E1B448DCF05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7CC2C9-A0FD-739C-AAF3-42CC016A3CE7}"/>
              </a:ext>
            </a:extLst>
          </p:cNvPr>
          <p:cNvSpPr txBox="1">
            <a:spLocks/>
          </p:cNvSpPr>
          <p:nvPr userDrawn="1"/>
        </p:nvSpPr>
        <p:spPr>
          <a:xfrm>
            <a:off x="902913" y="729083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 dirty="0">
                <a:solidFill>
                  <a:srgbClr val="0E1E42"/>
                </a:solidFill>
                <a:latin typeface="+mn-lt"/>
              </a:rPr>
              <a:t>Learning intention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435E6D-EFCB-31E8-86C7-937DA80B5E27}"/>
              </a:ext>
            </a:extLst>
          </p:cNvPr>
          <p:cNvSpPr txBox="1">
            <a:spLocks/>
          </p:cNvSpPr>
          <p:nvPr userDrawn="1"/>
        </p:nvSpPr>
        <p:spPr>
          <a:xfrm>
            <a:off x="902913" y="2767099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 dirty="0">
                <a:solidFill>
                  <a:srgbClr val="0E1E42"/>
                </a:solidFill>
                <a:latin typeface="+mn-lt"/>
              </a:rPr>
              <a:t>Success criteria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AC510C-1C31-6705-F4B1-1F557A17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6418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DE0C75-1268-EE42-B6A0-47D4E9E22A0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4F47755-45BA-F94F-888A-6C6A5B4A7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2C1BD23-6C65-664F-B673-781A4969ACC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16E27DB-4ED6-B8A3-A625-37FE6DA794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nemic awarenss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541829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541829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EA5F4-2938-3C63-E1B9-C6E5CD78C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99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+ Pen + chin -it 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C634268-D7B7-864C-A9C6-1F8B6676F6A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462D92-B7AF-4F49-B8B2-A6B877CE1146}"/>
              </a:ext>
            </a:extLst>
          </p:cNvPr>
          <p:cNvGrpSpPr/>
          <p:nvPr userDrawn="1"/>
        </p:nvGrpSpPr>
        <p:grpSpPr>
          <a:xfrm>
            <a:off x="10242468" y="291263"/>
            <a:ext cx="1664161" cy="645960"/>
            <a:chOff x="10242468" y="291263"/>
            <a:chExt cx="1664161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A0B385D-421E-2248-9045-D3D355F54DC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Pencil outline">
              <a:extLst>
                <a:ext uri="{FF2B5EF4-FFF2-40B4-BE49-F238E27FC236}">
                  <a16:creationId xmlns:a16="http://schemas.microsoft.com/office/drawing/2014/main" id="{D71A9EF9-92BB-5A48-8B4F-BE64BBEB9D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42468" y="369233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783E99CF-0161-F6FF-3B88-939ECA9AAD8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B3410A-DF97-6ACD-0F11-F5808E7A2958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5256907C-47C4-0678-DC54-8074EAD1965D}"/>
              </a:ext>
            </a:extLst>
          </p:cNvPr>
          <p:cNvSpPr/>
          <p:nvPr userDrawn="1"/>
        </p:nvSpPr>
        <p:spPr>
          <a:xfrm>
            <a:off x="9066803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4A81A6-71CA-11BE-A691-1D98C5F189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66859" y="277882"/>
            <a:ext cx="688908" cy="68890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675E2A9-56F9-1CBB-B682-7689B36ED223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8" name="Graphic 7" descr="School boy outline">
              <a:extLst>
                <a:ext uri="{FF2B5EF4-FFF2-40B4-BE49-F238E27FC236}">
                  <a16:creationId xmlns:a16="http://schemas.microsoft.com/office/drawing/2014/main" id="{A0343B6A-FB84-4616-6D55-B885E94855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578529E2-59D5-8A00-F24C-8D79F87F6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910AB6-A8CF-373A-9AE2-15EA9E359BF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1691FC6-E1A9-377B-623E-53CBB2B43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910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1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AF10128-BAFB-87E7-2015-8F5D8AB73DAF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70098DD-D190-37AC-C14B-2D64441A3AF9}"/>
              </a:ext>
            </a:extLst>
          </p:cNvPr>
          <p:cNvSpPr txBox="1">
            <a:spLocks/>
          </p:cNvSpPr>
          <p:nvPr userDrawn="1"/>
        </p:nvSpPr>
        <p:spPr>
          <a:xfrm>
            <a:off x="1753308" y="794889"/>
            <a:ext cx="6220243" cy="215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latin typeface="+mn-lt"/>
              </a:rPr>
              <a:t>End of review</a:t>
            </a:r>
            <a:endParaRPr lang="en-AU" sz="7200" b="1" dirty="0">
              <a:latin typeface="+mn-lt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C33377E3-5150-6B38-5D1A-C4FCC7F15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4194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469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nemic awarenss 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3" descr="Teacher outline">
            <a:extLst>
              <a:ext uri="{FF2B5EF4-FFF2-40B4-BE49-F238E27FC236}">
                <a16:creationId xmlns:a16="http://schemas.microsoft.com/office/drawing/2014/main" id="{62CA635C-8D17-4FBC-C525-6DD104E5D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379272-7976-CE52-76AC-4DF8A1D0C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235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ss We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EAED6493-0C40-2285-338C-0EDD41FF6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B8DED21-02D7-ACBB-F422-B15FFD06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988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49" r:id="rId2"/>
    <p:sldLayoutId id="2147483672" r:id="rId3"/>
    <p:sldLayoutId id="2147483690" r:id="rId4"/>
    <p:sldLayoutId id="2147483711" r:id="rId5"/>
    <p:sldLayoutId id="2147483707" r:id="rId6"/>
    <p:sldLayoutId id="2147483710" r:id="rId7"/>
    <p:sldLayoutId id="2147483708" r:id="rId8"/>
    <p:sldLayoutId id="2147483709" r:id="rId9"/>
    <p:sldLayoutId id="2147483712" r:id="rId10"/>
    <p:sldLayoutId id="2147483691" r:id="rId11"/>
    <p:sldLayoutId id="2147483700" r:id="rId12"/>
    <p:sldLayoutId id="2147483701" r:id="rId13"/>
    <p:sldLayoutId id="2147483704" r:id="rId14"/>
    <p:sldLayoutId id="2147483697" r:id="rId15"/>
    <p:sldLayoutId id="2147483699" r:id="rId16"/>
    <p:sldLayoutId id="2147483702" r:id="rId17"/>
    <p:sldLayoutId id="2147483703" r:id="rId18"/>
    <p:sldLayoutId id="2147483705" r:id="rId19"/>
    <p:sldLayoutId id="2147483698" r:id="rId20"/>
    <p:sldLayoutId id="2147483695" r:id="rId21"/>
    <p:sldLayoutId id="2147483692" r:id="rId22"/>
    <p:sldLayoutId id="2147483693" r:id="rId23"/>
    <p:sldLayoutId id="2147483694" r:id="rId24"/>
    <p:sldLayoutId id="2147483713" r:id="rId25"/>
    <p:sldLayoutId id="2147483714" r:id="rId26"/>
    <p:sldLayoutId id="2147483715" r:id="rId27"/>
    <p:sldLayoutId id="2147483716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6" Type="http://schemas.openxmlformats.org/officeDocument/2006/relationships/image" Target="../media/image38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5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6.xml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7.xml"/><Relationship Id="rId6" Type="http://schemas.openxmlformats.org/officeDocument/2006/relationships/image" Target="../media/image38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26.sv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42.xml"/><Relationship Id="rId6" Type="http://schemas.openxmlformats.org/officeDocument/2006/relationships/image" Target="../media/image25.png"/><Relationship Id="rId11" Type="http://schemas.openxmlformats.org/officeDocument/2006/relationships/image" Target="../media/image38.png"/><Relationship Id="rId5" Type="http://schemas.openxmlformats.org/officeDocument/2006/relationships/image" Target="../media/image11.svg"/><Relationship Id="rId10" Type="http://schemas.openxmlformats.org/officeDocument/2006/relationships/image" Target="../media/image39.png"/><Relationship Id="rId4" Type="http://schemas.openxmlformats.org/officeDocument/2006/relationships/image" Target="../media/image10.png"/><Relationship Id="rId9" Type="http://schemas.openxmlformats.org/officeDocument/2006/relationships/image" Target="../media/image41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3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5440D78-4325-47F9-CB17-002B94839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0461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 Start of presentation, a_e says /ā/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15DA30-D37D-29E6-731E-E8FDAB2E58B2}"/>
              </a:ext>
            </a:extLst>
          </p:cNvPr>
          <p:cNvSpPr txBox="1"/>
          <p:nvPr/>
        </p:nvSpPr>
        <p:spPr>
          <a:xfrm>
            <a:off x="682053" y="2950801"/>
            <a:ext cx="51349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/>
              <a:t>ng   </a:t>
            </a:r>
            <a:r>
              <a:rPr lang="en-GB" sz="3200" dirty="0" err="1"/>
              <a:t>a_e</a:t>
            </a:r>
            <a:r>
              <a:rPr lang="en-GB" sz="3200" dirty="0"/>
              <a:t>   </a:t>
            </a:r>
            <a:r>
              <a:rPr lang="en-GB" sz="3200" dirty="0" err="1"/>
              <a:t>i_e</a:t>
            </a:r>
            <a:r>
              <a:rPr lang="en-GB" sz="3200" dirty="0"/>
              <a:t>   </a:t>
            </a:r>
            <a:r>
              <a:rPr lang="en-GB" sz="3200" dirty="0" err="1"/>
              <a:t>o_e</a:t>
            </a:r>
            <a:r>
              <a:rPr lang="en-GB" sz="3200" dirty="0"/>
              <a:t>   </a:t>
            </a:r>
            <a:r>
              <a:rPr lang="en-GB" sz="3200" dirty="0" err="1"/>
              <a:t>u_e</a:t>
            </a:r>
            <a:r>
              <a:rPr lang="en-GB" sz="3200" dirty="0"/>
              <a:t>   </a:t>
            </a:r>
            <a:r>
              <a:rPr lang="en-GB" sz="3200" dirty="0" err="1"/>
              <a:t>e_e</a:t>
            </a:r>
            <a:endParaRPr lang="en-GB" sz="3200" dirty="0"/>
          </a:p>
          <a:p>
            <a:pPr algn="ctr"/>
            <a:r>
              <a:rPr lang="en-GB" sz="3200" dirty="0"/>
              <a:t>-es suffix</a:t>
            </a:r>
          </a:p>
          <a:p>
            <a:pPr algn="ctr"/>
            <a:r>
              <a:rPr lang="en-GB" sz="3200" dirty="0"/>
              <a:t>who    write    were    school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CF59437-B95B-6FE5-1FD6-DAC6CF15F21B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7B9F46-6725-FB63-9286-BA48C41281D4}"/>
              </a:ext>
            </a:extLst>
          </p:cNvPr>
          <p:cNvSpPr txBox="1"/>
          <p:nvPr/>
        </p:nvSpPr>
        <p:spPr>
          <a:xfrm>
            <a:off x="6096000" y="3622913"/>
            <a:ext cx="58658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/>
              <a:t>u_e</a:t>
            </a:r>
            <a:r>
              <a:rPr lang="en-AU" sz="4000" b="1" dirty="0"/>
              <a:t> says /</a:t>
            </a:r>
            <a:r>
              <a:rPr lang="en-AU" sz="4000" b="1" dirty="0" err="1"/>
              <a:t>ōō</a:t>
            </a:r>
            <a:r>
              <a:rPr lang="en-AU" sz="4000" b="1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716" y="-537083"/>
            <a:ext cx="3429000" cy="390779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10 Review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C2A57C-C3CB-6FD0-0FE9-BE242E7D3747}"/>
              </a:ext>
            </a:extLst>
          </p:cNvPr>
          <p:cNvSpPr txBox="1">
            <a:spLocks/>
          </p:cNvSpPr>
          <p:nvPr/>
        </p:nvSpPr>
        <p:spPr>
          <a:xfrm>
            <a:off x="0" y="2773436"/>
            <a:ext cx="12192000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write  school</a:t>
            </a: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who   </a:t>
            </a: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were</a:t>
            </a:r>
            <a:endParaRPr kumimoji="0" lang="en-AU" sz="8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473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125CFC-0EDB-BA28-8404-FDAA7C843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" y="-598043"/>
            <a:ext cx="3672840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11 Review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5C4F91-97A8-F760-0C27-9F60BEA61E22}"/>
              </a:ext>
            </a:extLst>
          </p:cNvPr>
          <p:cNvSpPr txBox="1">
            <a:spLocks/>
          </p:cNvSpPr>
          <p:nvPr/>
        </p:nvSpPr>
        <p:spPr>
          <a:xfrm>
            <a:off x="852196" y="1554640"/>
            <a:ext cx="10487608" cy="374871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Who will write a long joke at school? Jane said she will.</a:t>
            </a:r>
            <a:endParaRPr lang="en-AU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0172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5FF17-9682-A496-7A76-687111D4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68" y="-500507"/>
            <a:ext cx="1880616" cy="35420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12 Review </a:t>
            </a:r>
          </a:p>
        </p:txBody>
      </p:sp>
      <p:pic>
        <p:nvPicPr>
          <p:cNvPr id="6" name="Graphic 5" descr="pencil">
            <a:extLst>
              <a:ext uri="{FF2B5EF4-FFF2-40B4-BE49-F238E27FC236}">
                <a16:creationId xmlns:a16="http://schemas.microsoft.com/office/drawing/2014/main" id="{D775F1E7-8CC5-8B66-47A7-2CD8EAE0E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856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AD606E-DF86-FCA7-3A1F-4522F5256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13 End of review, start of lesson</a:t>
            </a:r>
          </a:p>
        </p:txBody>
      </p:sp>
    </p:spTree>
    <p:extLst>
      <p:ext uri="{BB962C8B-B14F-4D97-AF65-F5344CB8AC3E}">
        <p14:creationId xmlns:p14="http://schemas.microsoft.com/office/powerpoint/2010/main" val="2326152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B829B69-AB60-258E-2520-359A32603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14 Learning intention and success criteria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C7DC5-5D29-01F7-1419-6FDDC99C138A}"/>
              </a:ext>
            </a:extLst>
          </p:cNvPr>
          <p:cNvSpPr txBox="1"/>
          <p:nvPr/>
        </p:nvSpPr>
        <p:spPr>
          <a:xfrm>
            <a:off x="984801" y="1542195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3F8C68-216C-E1B2-6E53-725B78040A57}"/>
              </a:ext>
            </a:extLst>
          </p:cNvPr>
          <p:cNvSpPr txBox="1"/>
          <p:nvPr/>
        </p:nvSpPr>
        <p:spPr>
          <a:xfrm>
            <a:off x="984801" y="3604443"/>
            <a:ext cx="90382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say the sounds for the </a:t>
            </a:r>
            <a:r>
              <a:rPr lang="en-GB" sz="3000" dirty="0" err="1"/>
              <a:t>u_e</a:t>
            </a:r>
            <a:r>
              <a:rPr lang="en-GB" sz="3000" dirty="0"/>
              <a:t> split digraph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read words with the </a:t>
            </a:r>
            <a:r>
              <a:rPr lang="en-GB" sz="3000" dirty="0" err="1"/>
              <a:t>u_e</a:t>
            </a:r>
            <a:r>
              <a:rPr lang="en-GB" sz="3000" dirty="0"/>
              <a:t> split digraph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/>
              <a:t>spell words with the </a:t>
            </a:r>
            <a:r>
              <a:rPr lang="en-GB" sz="3000" dirty="0" err="1"/>
              <a:t>u_e</a:t>
            </a:r>
            <a:r>
              <a:rPr lang="en-GB" sz="3000" dirty="0"/>
              <a:t> split digraph.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110D1-E2FB-E0E4-AC4D-F7D5F8C31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15 I 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2CDEAD-34D8-851C-0DD9-432C29C48EBF}"/>
              </a:ext>
            </a:extLst>
          </p:cNvPr>
          <p:cNvSpPr txBox="1">
            <a:spLocks/>
          </p:cNvSpPr>
          <p:nvPr/>
        </p:nvSpPr>
        <p:spPr>
          <a:xfrm>
            <a:off x="0" y="3080746"/>
            <a:ext cx="12192000" cy="16850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r>
              <a:rPr lang="en-US" sz="115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r>
              <a:rPr lang="en-US" sz="115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endParaRPr lang="en-AU" sz="115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200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C0A7-4031-9FFD-21A8-8C3DB6CA1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16 We do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BEF8D3B6-DDD7-030C-E325-A9C7CE71B851}"/>
              </a:ext>
            </a:extLst>
          </p:cNvPr>
          <p:cNvSpPr txBox="1">
            <a:spLocks/>
          </p:cNvSpPr>
          <p:nvPr/>
        </p:nvSpPr>
        <p:spPr>
          <a:xfrm>
            <a:off x="0" y="3080746"/>
            <a:ext cx="12192000" cy="16850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r>
              <a:rPr lang="en-US" sz="115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r>
              <a:rPr lang="en-US" sz="115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15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endParaRPr lang="en-AU" sz="115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666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17 I do</a:t>
            </a:r>
          </a:p>
        </p:txBody>
      </p:sp>
      <p:grpSp>
        <p:nvGrpSpPr>
          <p:cNvPr id="3" name="Group 2" descr="rude">
            <a:extLst>
              <a:ext uri="{FF2B5EF4-FFF2-40B4-BE49-F238E27FC236}">
                <a16:creationId xmlns:a16="http://schemas.microsoft.com/office/drawing/2014/main" id="{4FDC0E9A-CCD4-0FA2-EA01-B15A899D38D9}"/>
              </a:ext>
            </a:extLst>
          </p:cNvPr>
          <p:cNvGrpSpPr/>
          <p:nvPr/>
        </p:nvGrpSpPr>
        <p:grpSpPr>
          <a:xfrm>
            <a:off x="263716" y="2801836"/>
            <a:ext cx="11928284" cy="1724423"/>
            <a:chOff x="263716" y="2801836"/>
            <a:chExt cx="11928284" cy="1724423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443EF2D8-4CB6-759D-6E19-91A1C6AFA9DE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1928284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rude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CB61AAC5-45B9-CE65-F790-6F1B0AF25E43}"/>
                </a:ext>
              </a:extLst>
            </p:cNvPr>
            <p:cNvSpPr/>
            <p:nvPr/>
          </p:nvSpPr>
          <p:spPr>
            <a:xfrm>
              <a:off x="1228927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9A9E638-371F-E532-CFD6-BADEC7764109}"/>
                </a:ext>
              </a:extLst>
            </p:cNvPr>
            <p:cNvCxnSpPr>
              <a:cxnSpLocks/>
            </p:cNvCxnSpPr>
            <p:nvPr/>
          </p:nvCxnSpPr>
          <p:spPr>
            <a:xfrm>
              <a:off x="1731415" y="431037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 I do</a:t>
            </a:r>
          </a:p>
        </p:txBody>
      </p:sp>
      <p:grpSp>
        <p:nvGrpSpPr>
          <p:cNvPr id="2" name="Group 1" descr="rude, prune">
            <a:extLst>
              <a:ext uri="{FF2B5EF4-FFF2-40B4-BE49-F238E27FC236}">
                <a16:creationId xmlns:a16="http://schemas.microsoft.com/office/drawing/2014/main" id="{82695379-7159-E2A8-26F8-B3F3F07A5839}"/>
              </a:ext>
            </a:extLst>
          </p:cNvPr>
          <p:cNvGrpSpPr/>
          <p:nvPr/>
        </p:nvGrpSpPr>
        <p:grpSpPr>
          <a:xfrm>
            <a:off x="263716" y="2801836"/>
            <a:ext cx="11928284" cy="1724423"/>
            <a:chOff x="263716" y="2801836"/>
            <a:chExt cx="11928284" cy="1724423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D163393-ECAB-170B-C4C4-4EB8665B1405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1928284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rude   prune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65A358C1-D056-B849-0D47-BE0A66738FB5}"/>
                </a:ext>
              </a:extLst>
            </p:cNvPr>
            <p:cNvSpPr/>
            <p:nvPr/>
          </p:nvSpPr>
          <p:spPr>
            <a:xfrm>
              <a:off x="1228927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BDD528AA-C618-19F6-BCB7-68617418ECCF}"/>
                </a:ext>
              </a:extLst>
            </p:cNvPr>
            <p:cNvSpPr/>
            <p:nvPr/>
          </p:nvSpPr>
          <p:spPr>
            <a:xfrm>
              <a:off x="5793307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7FBC5CD-6572-71A4-9824-C2683C01466D}"/>
                </a:ext>
              </a:extLst>
            </p:cNvPr>
            <p:cNvCxnSpPr>
              <a:cxnSpLocks/>
            </p:cNvCxnSpPr>
            <p:nvPr/>
          </p:nvCxnSpPr>
          <p:spPr>
            <a:xfrm>
              <a:off x="1731415" y="431037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5FC0F3F-43BE-9D6C-93AC-C9A11B4FFDFF}"/>
                </a:ext>
              </a:extLst>
            </p:cNvPr>
            <p:cNvCxnSpPr>
              <a:cxnSpLocks/>
            </p:cNvCxnSpPr>
            <p:nvPr/>
          </p:nvCxnSpPr>
          <p:spPr>
            <a:xfrm>
              <a:off x="6261505" y="431037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C59521-D14F-BA08-6E19-26F53599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19 I do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10" name="Group 9" descr="rude, prune, Luke">
            <a:extLst>
              <a:ext uri="{FF2B5EF4-FFF2-40B4-BE49-F238E27FC236}">
                <a16:creationId xmlns:a16="http://schemas.microsoft.com/office/drawing/2014/main" id="{70FFDD88-826F-9B40-52CB-D9DB9FAFE345}"/>
              </a:ext>
            </a:extLst>
          </p:cNvPr>
          <p:cNvGrpSpPr/>
          <p:nvPr/>
        </p:nvGrpSpPr>
        <p:grpSpPr>
          <a:xfrm>
            <a:off x="263716" y="2801836"/>
            <a:ext cx="11928284" cy="1724423"/>
            <a:chOff x="263716" y="2801836"/>
            <a:chExt cx="11928284" cy="1724423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0E4A65BA-C27C-EB29-3F06-24A7E7B0F941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1928284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rude   prune   Luke  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id="{6EF5742E-4DFB-3C0B-72CE-43AB3AC68E75}"/>
                </a:ext>
              </a:extLst>
            </p:cNvPr>
            <p:cNvSpPr/>
            <p:nvPr/>
          </p:nvSpPr>
          <p:spPr>
            <a:xfrm>
              <a:off x="1228927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243E827C-4001-2DAC-9517-D89FB09BD589}"/>
                </a:ext>
              </a:extLst>
            </p:cNvPr>
            <p:cNvSpPr/>
            <p:nvPr/>
          </p:nvSpPr>
          <p:spPr>
            <a:xfrm>
              <a:off x="5793307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49F179D7-FDCA-E338-E717-C959D0C0B6BF}"/>
                </a:ext>
              </a:extLst>
            </p:cNvPr>
            <p:cNvSpPr/>
            <p:nvPr/>
          </p:nvSpPr>
          <p:spPr>
            <a:xfrm>
              <a:off x="9723119" y="2801836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90A5D40-0C99-92A4-985B-9AC512D7CEDF}"/>
                </a:ext>
              </a:extLst>
            </p:cNvPr>
            <p:cNvCxnSpPr>
              <a:cxnSpLocks/>
            </p:cNvCxnSpPr>
            <p:nvPr/>
          </p:nvCxnSpPr>
          <p:spPr>
            <a:xfrm>
              <a:off x="1731415" y="431037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9377E83-D841-3260-9863-F56C77C7C0F5}"/>
                </a:ext>
              </a:extLst>
            </p:cNvPr>
            <p:cNvCxnSpPr>
              <a:cxnSpLocks/>
            </p:cNvCxnSpPr>
            <p:nvPr/>
          </p:nvCxnSpPr>
          <p:spPr>
            <a:xfrm>
              <a:off x="6261505" y="431037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D474449-1291-2A00-F436-28836338DA77}"/>
                </a:ext>
              </a:extLst>
            </p:cNvPr>
            <p:cNvCxnSpPr>
              <a:cxnSpLocks/>
            </p:cNvCxnSpPr>
            <p:nvPr/>
          </p:nvCxnSpPr>
          <p:spPr>
            <a:xfrm>
              <a:off x="10230306" y="4284978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220D64-90B7-3E3B-D9E3-4D68C14F6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Phonemic awareness 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9" name="Group 8" descr="12 square tiles with the letters: b, ng, d, wh, f, ck, j, sh, l, x, n, t&#10;5 circle tiles with the letters: a, e, i, o, u">
            <a:extLst>
              <a:ext uri="{FF2B5EF4-FFF2-40B4-BE49-F238E27FC236}">
                <a16:creationId xmlns:a16="http://schemas.microsoft.com/office/drawing/2014/main" id="{478FA794-D983-E837-A86E-D8133F8E3A03}"/>
              </a:ext>
            </a:extLst>
          </p:cNvPr>
          <p:cNvGrpSpPr/>
          <p:nvPr/>
        </p:nvGrpSpPr>
        <p:grpSpPr>
          <a:xfrm>
            <a:off x="275359" y="1388168"/>
            <a:ext cx="11178248" cy="4512760"/>
            <a:chOff x="275359" y="1388168"/>
            <a:chExt cx="11178248" cy="45127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A0542F-3964-C240-9359-8623A899A75F}"/>
                </a:ext>
              </a:extLst>
            </p:cNvPr>
            <p:cNvGrpSpPr/>
            <p:nvPr/>
          </p:nvGrpSpPr>
          <p:grpSpPr>
            <a:xfrm>
              <a:off x="275359" y="4511443"/>
              <a:ext cx="10437387" cy="1389485"/>
              <a:chOff x="275359" y="4511443"/>
              <a:chExt cx="10437387" cy="1389485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ED1983E-FD40-70E9-64FB-2FB9F1128765}"/>
                  </a:ext>
                </a:extLst>
              </p:cNvPr>
              <p:cNvSpPr/>
              <p:nvPr/>
            </p:nvSpPr>
            <p:spPr>
              <a:xfrm>
                <a:off x="9405946" y="4552785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13" name="Rounded Rectangle 29">
                <a:extLst>
                  <a:ext uri="{FF2B5EF4-FFF2-40B4-BE49-F238E27FC236}">
                    <a16:creationId xmlns:a16="http://schemas.microsoft.com/office/drawing/2014/main" id="{0B354807-AABA-F555-98D8-504841E92CF6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t</a:t>
                </a:r>
              </a:p>
            </p:txBody>
          </p:sp>
          <p:sp>
            <p:nvSpPr>
              <p:cNvPr id="2" name="Rounded Rectangle 29">
                <a:extLst>
                  <a:ext uri="{FF2B5EF4-FFF2-40B4-BE49-F238E27FC236}">
                    <a16:creationId xmlns:a16="http://schemas.microsoft.com/office/drawing/2014/main" id="{AC257A63-FCFD-E445-82C3-F821B9008BD3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</a:t>
                </a:r>
              </a:p>
            </p:txBody>
          </p:sp>
          <p:sp>
            <p:nvSpPr>
              <p:cNvPr id="3" name="Rounded Rectangle 29">
                <a:extLst>
                  <a:ext uri="{FF2B5EF4-FFF2-40B4-BE49-F238E27FC236}">
                    <a16:creationId xmlns:a16="http://schemas.microsoft.com/office/drawing/2014/main" id="{414008F2-55B4-8319-D258-DA47968BBCA8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x</a:t>
                </a:r>
              </a:p>
            </p:txBody>
          </p:sp>
          <p:sp>
            <p:nvSpPr>
              <p:cNvPr id="4" name="Rounded Rectangle 29">
                <a:extLst>
                  <a:ext uri="{FF2B5EF4-FFF2-40B4-BE49-F238E27FC236}">
                    <a16:creationId xmlns:a16="http://schemas.microsoft.com/office/drawing/2014/main" id="{20B1FBB5-311A-A79B-F03F-62420702DFCF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7BAA5CA-9CD7-DF03-9CA7-5AF5F20C0E36}"/>
                </a:ext>
              </a:extLst>
            </p:cNvPr>
            <p:cNvGrpSpPr/>
            <p:nvPr/>
          </p:nvGrpSpPr>
          <p:grpSpPr>
            <a:xfrm>
              <a:off x="275359" y="2949805"/>
              <a:ext cx="11178248" cy="1389485"/>
              <a:chOff x="275359" y="2949805"/>
              <a:chExt cx="11178248" cy="1389485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EF1B306-E8F2-5C34-5D7F-82C0793F6ADF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i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6ED4FBC-4BDC-D324-A453-F62B857B8DEF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0E4F48EC-0B36-6062-7A15-E7E992A9308E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sh</a:t>
                </a:r>
                <a:endParaRPr lang="en-US" sz="8000" dirty="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2AFCBE47-D8E9-2567-83A6-EE47A34AC662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j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4681E39D-A04B-6F06-5E4C-47685E4F32F9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ck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3C70768D-BEC1-3F98-0341-E54ACC4E4281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f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A742A0-48E1-F8A9-8D82-6B3EF2989318}"/>
                </a:ext>
              </a:extLst>
            </p:cNvPr>
            <p:cNvGrpSpPr/>
            <p:nvPr/>
          </p:nvGrpSpPr>
          <p:grpSpPr>
            <a:xfrm>
              <a:off x="275359" y="1388168"/>
              <a:ext cx="11178248" cy="1389485"/>
              <a:chOff x="275359" y="1388168"/>
              <a:chExt cx="11178248" cy="1389485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53DC285-CB1F-55A1-BCBD-3F8A9264E1B1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20B73D-5272-AB55-D98A-FFAF3F406DB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e</a:t>
                </a: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78638A20-92DE-D9E2-A878-FA42989955FF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wh</a:t>
                </a:r>
                <a:endParaRPr lang="en-US" sz="8000" dirty="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3EF75F44-B719-9781-77BB-D265825B589D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d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DAD96AC3-3F6C-09DA-058D-4BDCAA113716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ng</a:t>
                </a:r>
              </a:p>
            </p:txBody>
          </p:sp>
          <p:sp>
            <p:nvSpPr>
              <p:cNvPr id="38" name="Rounded Rectangle 29">
                <a:extLst>
                  <a:ext uri="{FF2B5EF4-FFF2-40B4-BE49-F238E27FC236}">
                    <a16:creationId xmlns:a16="http://schemas.microsoft.com/office/drawing/2014/main" id="{28EE84CF-4373-89F6-2630-0B420EFD3FC0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dirty="0">
                    <a:solidFill>
                      <a:schemeClr val="bg1"/>
                    </a:solidFill>
                    <a:latin typeface="Tenorite" panose="00000500000000000000" pitchFamily="2" charset="0"/>
                  </a:rPr>
                  <a:t>b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1817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We do</a:t>
            </a:r>
          </a:p>
        </p:txBody>
      </p:sp>
      <p:grpSp>
        <p:nvGrpSpPr>
          <p:cNvPr id="2" name="Group 1" descr="dude">
            <a:extLst>
              <a:ext uri="{FF2B5EF4-FFF2-40B4-BE49-F238E27FC236}">
                <a16:creationId xmlns:a16="http://schemas.microsoft.com/office/drawing/2014/main" id="{1A904199-4C2B-8FB7-3242-9822C516F8F1}"/>
              </a:ext>
            </a:extLst>
          </p:cNvPr>
          <p:cNvGrpSpPr/>
          <p:nvPr/>
        </p:nvGrpSpPr>
        <p:grpSpPr>
          <a:xfrm>
            <a:off x="263716" y="2872717"/>
            <a:ext cx="13023306" cy="1653542"/>
            <a:chOff x="263716" y="2872717"/>
            <a:chExt cx="13023306" cy="1653542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782CE88-D467-220E-FEFE-F22CDB5B49F3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dude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DA2D6858-9D5F-B663-5783-0B5542770340}"/>
                </a:ext>
              </a:extLst>
            </p:cNvPr>
            <p:cNvSpPr/>
            <p:nvPr/>
          </p:nvSpPr>
          <p:spPr>
            <a:xfrm>
              <a:off x="1579447" y="2872717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4101CC5-8866-D2E9-9313-A22B28516185}"/>
                </a:ext>
              </a:extLst>
            </p:cNvPr>
            <p:cNvCxnSpPr>
              <a:cxnSpLocks/>
            </p:cNvCxnSpPr>
            <p:nvPr/>
          </p:nvCxnSpPr>
          <p:spPr>
            <a:xfrm>
              <a:off x="1999855" y="422655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D0185-8FF4-3382-3C12-B9C17A3F1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We do</a:t>
            </a:r>
          </a:p>
        </p:txBody>
      </p:sp>
      <p:grpSp>
        <p:nvGrpSpPr>
          <p:cNvPr id="3" name="Group 2" descr="dude, fluke">
            <a:extLst>
              <a:ext uri="{FF2B5EF4-FFF2-40B4-BE49-F238E27FC236}">
                <a16:creationId xmlns:a16="http://schemas.microsoft.com/office/drawing/2014/main" id="{6AF2479E-4148-32BC-E3B7-39157FE57C4F}"/>
              </a:ext>
            </a:extLst>
          </p:cNvPr>
          <p:cNvGrpSpPr/>
          <p:nvPr/>
        </p:nvGrpSpPr>
        <p:grpSpPr>
          <a:xfrm>
            <a:off x="263716" y="2872717"/>
            <a:ext cx="13023306" cy="1653542"/>
            <a:chOff x="263716" y="2872717"/>
            <a:chExt cx="13023306" cy="1653542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DCACE141-92C5-D348-0ABD-83AE763DABF7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dude  fluke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80247088-9A18-293E-7A8E-1B787E80268B}"/>
                </a:ext>
              </a:extLst>
            </p:cNvPr>
            <p:cNvSpPr/>
            <p:nvPr/>
          </p:nvSpPr>
          <p:spPr>
            <a:xfrm>
              <a:off x="5257800" y="2872717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47B64E57-F235-B8C9-BA8C-9CE646E24F1D}"/>
                </a:ext>
              </a:extLst>
            </p:cNvPr>
            <p:cNvSpPr/>
            <p:nvPr/>
          </p:nvSpPr>
          <p:spPr>
            <a:xfrm>
              <a:off x="1579447" y="2872717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43F39DE-BE3E-370A-AB8A-FAE42C5D36F2}"/>
                </a:ext>
              </a:extLst>
            </p:cNvPr>
            <p:cNvCxnSpPr>
              <a:cxnSpLocks/>
            </p:cNvCxnSpPr>
            <p:nvPr/>
          </p:nvCxnSpPr>
          <p:spPr>
            <a:xfrm>
              <a:off x="1999855" y="422655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3AA14F9-0938-CBD6-4237-8F7977D94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05245" y="4226559"/>
              <a:ext cx="649835" cy="5079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DE89AF-FF8F-CEC1-5F74-351653F8C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We do</a:t>
            </a:r>
          </a:p>
        </p:txBody>
      </p:sp>
      <p:grpSp>
        <p:nvGrpSpPr>
          <p:cNvPr id="11" name="Group 10" descr="dude, fluke, June">
            <a:extLst>
              <a:ext uri="{FF2B5EF4-FFF2-40B4-BE49-F238E27FC236}">
                <a16:creationId xmlns:a16="http://schemas.microsoft.com/office/drawing/2014/main" id="{04BD224C-6075-2AB8-633C-239DD9E725C5}"/>
              </a:ext>
            </a:extLst>
          </p:cNvPr>
          <p:cNvGrpSpPr/>
          <p:nvPr/>
        </p:nvGrpSpPr>
        <p:grpSpPr>
          <a:xfrm>
            <a:off x="263716" y="2872717"/>
            <a:ext cx="13023306" cy="1653542"/>
            <a:chOff x="263716" y="2872717"/>
            <a:chExt cx="13023306" cy="1653542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847BCDD9-0261-861A-D967-611A978CC4C6}"/>
                </a:ext>
              </a:extLst>
            </p:cNvPr>
            <p:cNvSpPr txBox="1">
              <a:spLocks/>
            </p:cNvSpPr>
            <p:nvPr/>
          </p:nvSpPr>
          <p:spPr>
            <a:xfrm>
              <a:off x="263716" y="2910432"/>
              <a:ext cx="13023306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dude  fluke  June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id="{235655D0-97D8-8352-0973-68AB1584E056}"/>
                </a:ext>
              </a:extLst>
            </p:cNvPr>
            <p:cNvSpPr/>
            <p:nvPr/>
          </p:nvSpPr>
          <p:spPr>
            <a:xfrm>
              <a:off x="8704147" y="2878443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BE43AA6D-FE37-05B3-449D-7BCA7A659031}"/>
                </a:ext>
              </a:extLst>
            </p:cNvPr>
            <p:cNvSpPr/>
            <p:nvPr/>
          </p:nvSpPr>
          <p:spPr>
            <a:xfrm>
              <a:off x="5257800" y="2872717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A5E69132-CC16-FBCA-348D-F293F46BB8C1}"/>
                </a:ext>
              </a:extLst>
            </p:cNvPr>
            <p:cNvSpPr/>
            <p:nvPr/>
          </p:nvSpPr>
          <p:spPr>
            <a:xfrm>
              <a:off x="1579447" y="2872717"/>
              <a:ext cx="1411404" cy="1036761"/>
            </a:xfrm>
            <a:prstGeom prst="arc">
              <a:avLst>
                <a:gd name="adj1" fmla="val 10864829"/>
                <a:gd name="adj2" fmla="val 135934"/>
              </a:avLst>
            </a:prstGeom>
            <a:ln w="38100">
              <a:solidFill>
                <a:srgbClr val="0E1F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375F2EC-DF7F-DD36-3A9F-F71D601F282F}"/>
                </a:ext>
              </a:extLst>
            </p:cNvPr>
            <p:cNvCxnSpPr>
              <a:cxnSpLocks/>
            </p:cNvCxnSpPr>
            <p:nvPr/>
          </p:nvCxnSpPr>
          <p:spPr>
            <a:xfrm>
              <a:off x="1999855" y="422655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E4E2E8A-3F7E-4447-00F3-CD69FA2B69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05245" y="4226559"/>
              <a:ext cx="649835" cy="5079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F179D97-52BE-188B-9846-D159E47258DE}"/>
                </a:ext>
              </a:extLst>
            </p:cNvPr>
            <p:cNvCxnSpPr>
              <a:cxnSpLocks/>
            </p:cNvCxnSpPr>
            <p:nvPr/>
          </p:nvCxnSpPr>
          <p:spPr>
            <a:xfrm>
              <a:off x="9114344" y="4226559"/>
              <a:ext cx="570587" cy="0"/>
            </a:xfrm>
            <a:prstGeom prst="line">
              <a:avLst/>
            </a:prstGeom>
            <a:ln w="38100">
              <a:solidFill>
                <a:srgbClr val="0E1E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BE57A0-EEDD-921B-7388-2C9ACD7EC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23 I do</a:t>
            </a:r>
          </a:p>
        </p:txBody>
      </p:sp>
      <p:pic>
        <p:nvPicPr>
          <p:cNvPr id="5" name="Picture 4" descr="flute">
            <a:extLst>
              <a:ext uri="{FF2B5EF4-FFF2-40B4-BE49-F238E27FC236}">
                <a16:creationId xmlns:a16="http://schemas.microsoft.com/office/drawing/2014/main" id="{D6A73FC5-065F-DB05-0EED-66457F51B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756" y="2281633"/>
            <a:ext cx="2425082" cy="24250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620EB-2EF9-11B3-4801-B9AEDA2FF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24 I do</a:t>
            </a:r>
          </a:p>
        </p:txBody>
      </p:sp>
      <p:grpSp>
        <p:nvGrpSpPr>
          <p:cNvPr id="3" name="Group 2" descr="flute, dude">
            <a:extLst>
              <a:ext uri="{FF2B5EF4-FFF2-40B4-BE49-F238E27FC236}">
                <a16:creationId xmlns:a16="http://schemas.microsoft.com/office/drawing/2014/main" id="{910F0F6B-8F85-1047-41E8-D67FFC455456}"/>
              </a:ext>
            </a:extLst>
          </p:cNvPr>
          <p:cNvGrpSpPr/>
          <p:nvPr/>
        </p:nvGrpSpPr>
        <p:grpSpPr>
          <a:xfrm>
            <a:off x="781756" y="2281633"/>
            <a:ext cx="6432023" cy="2425907"/>
            <a:chOff x="781757" y="2394655"/>
            <a:chExt cx="6432023" cy="242590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8083F30-EB6A-45DC-6729-F39A5DCFC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78222" y="2585004"/>
              <a:ext cx="2235558" cy="223555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DDFDF97-821F-ACDA-6710-D49B56A7F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1757" y="2394655"/>
              <a:ext cx="2425082" cy="242508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D7C0-4C78-B5AE-8607-9F6D0512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I do</a:t>
            </a:r>
          </a:p>
        </p:txBody>
      </p:sp>
      <p:grpSp>
        <p:nvGrpSpPr>
          <p:cNvPr id="3" name="Group 2" descr="flute, dude, prune">
            <a:extLst>
              <a:ext uri="{FF2B5EF4-FFF2-40B4-BE49-F238E27FC236}">
                <a16:creationId xmlns:a16="http://schemas.microsoft.com/office/drawing/2014/main" id="{9F342769-EB3F-EF25-961D-C09BEBA37882}"/>
              </a:ext>
            </a:extLst>
          </p:cNvPr>
          <p:cNvGrpSpPr/>
          <p:nvPr/>
        </p:nvGrpSpPr>
        <p:grpSpPr>
          <a:xfrm>
            <a:off x="781756" y="2281633"/>
            <a:ext cx="10628488" cy="2425082"/>
            <a:chOff x="781757" y="2394655"/>
            <a:chExt cx="10628488" cy="242508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1B766DA-F9A9-93C7-ED32-F682EF843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1757" y="2394655"/>
              <a:ext cx="2425082" cy="242508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FA31A-A149-1CA9-0D91-FA0737E8A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90800" y="2819711"/>
              <a:ext cx="2719445" cy="1766144"/>
            </a:xfrm>
            <a:prstGeom prst="rect">
              <a:avLst/>
            </a:prstGeom>
          </p:spPr>
        </p:pic>
      </p:grpSp>
      <p:pic>
        <p:nvPicPr>
          <p:cNvPr id="4" name="Picture 3" descr="dude">
            <a:extLst>
              <a:ext uri="{FF2B5EF4-FFF2-40B4-BE49-F238E27FC236}">
                <a16:creationId xmlns:a16="http://schemas.microsoft.com/office/drawing/2014/main" id="{73ED9D07-10A8-C196-7EEE-3ECA099295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221" y="2471982"/>
            <a:ext cx="2235558" cy="22355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EB1C-0FCA-DA4D-25B9-8BAC6D025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We do</a:t>
            </a:r>
          </a:p>
        </p:txBody>
      </p:sp>
      <p:pic>
        <p:nvPicPr>
          <p:cNvPr id="7" name="Picture 6" descr="dude">
            <a:extLst>
              <a:ext uri="{FF2B5EF4-FFF2-40B4-BE49-F238E27FC236}">
                <a16:creationId xmlns:a16="http://schemas.microsoft.com/office/drawing/2014/main" id="{DF6EA6C0-CA18-7E08-ECBF-EAA32E959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043" y="2450783"/>
            <a:ext cx="2425082" cy="24250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B709-619F-D588-E314-46804DDB9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We do</a:t>
            </a:r>
          </a:p>
        </p:txBody>
      </p:sp>
      <p:grpSp>
        <p:nvGrpSpPr>
          <p:cNvPr id="4" name="Group 3" descr="dude, prune">
            <a:extLst>
              <a:ext uri="{FF2B5EF4-FFF2-40B4-BE49-F238E27FC236}">
                <a16:creationId xmlns:a16="http://schemas.microsoft.com/office/drawing/2014/main" id="{B699E32A-94AD-DC6E-0A66-C8CC5814836C}"/>
              </a:ext>
            </a:extLst>
          </p:cNvPr>
          <p:cNvGrpSpPr/>
          <p:nvPr/>
        </p:nvGrpSpPr>
        <p:grpSpPr>
          <a:xfrm>
            <a:off x="744043" y="2450783"/>
            <a:ext cx="6696295" cy="2425082"/>
            <a:chOff x="744043" y="2450783"/>
            <a:chExt cx="6696295" cy="242508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92DDC74-1930-ADAE-9B4F-2E7ADF9BD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51661" y="2922040"/>
              <a:ext cx="2688677" cy="174616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1A4DB67-8EEC-E834-F852-04FE70752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4043" y="2450783"/>
              <a:ext cx="2425082" cy="242508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CFAC5-27A4-4986-FE03-911AE5A3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 We do</a:t>
            </a:r>
          </a:p>
        </p:txBody>
      </p:sp>
      <p:grpSp>
        <p:nvGrpSpPr>
          <p:cNvPr id="3" name="Group 2" descr="dude, prune, flute">
            <a:extLst>
              <a:ext uri="{FF2B5EF4-FFF2-40B4-BE49-F238E27FC236}">
                <a16:creationId xmlns:a16="http://schemas.microsoft.com/office/drawing/2014/main" id="{F75CD2FC-9956-FCDA-64DA-9AECA7347995}"/>
              </a:ext>
            </a:extLst>
          </p:cNvPr>
          <p:cNvGrpSpPr/>
          <p:nvPr/>
        </p:nvGrpSpPr>
        <p:grpSpPr>
          <a:xfrm>
            <a:off x="744043" y="2450783"/>
            <a:ext cx="10703913" cy="2425082"/>
            <a:chOff x="744043" y="2450783"/>
            <a:chExt cx="10703913" cy="24250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5A8F7C1-BA48-25BA-52F1-A4B218669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22874" y="2450783"/>
              <a:ext cx="2425082" cy="242508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DF1D0FB-664E-18A9-46A3-77995F028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51661" y="2922040"/>
              <a:ext cx="2688677" cy="174616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C92CF2F-073A-3D21-1775-97C46A2A1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4043" y="2450783"/>
              <a:ext cx="2425082" cy="242508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368559" y="1901915"/>
            <a:ext cx="10515600" cy="30541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June got a flute and Luke got the same one. It was a fluke!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77E0C7-44AE-BC37-A713-13F24C24F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5" y="-427355"/>
            <a:ext cx="2295144" cy="274165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 Review </a:t>
            </a:r>
          </a:p>
        </p:txBody>
      </p:sp>
      <p:grpSp>
        <p:nvGrpSpPr>
          <p:cNvPr id="2" name="Group 1" descr="a_e, i_e, e_e, u_e, o_e, ng">
            <a:extLst>
              <a:ext uri="{FF2B5EF4-FFF2-40B4-BE49-F238E27FC236}">
                <a16:creationId xmlns:a16="http://schemas.microsoft.com/office/drawing/2014/main" id="{461EBF2C-E05C-D388-4D8C-7900660F019C}"/>
              </a:ext>
            </a:extLst>
          </p:cNvPr>
          <p:cNvGrpSpPr/>
          <p:nvPr/>
        </p:nvGrpSpPr>
        <p:grpSpPr>
          <a:xfrm>
            <a:off x="44142" y="1525204"/>
            <a:ext cx="11762264" cy="4343256"/>
            <a:chOff x="-723671" y="1189303"/>
            <a:chExt cx="11826473" cy="4343256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77E2FA2B-ACC4-861C-282E-BE61F651584D}"/>
                </a:ext>
              </a:extLst>
            </p:cNvPr>
            <p:cNvSpPr txBox="1">
              <a:spLocks/>
            </p:cNvSpPr>
            <p:nvPr/>
          </p:nvSpPr>
          <p:spPr>
            <a:xfrm>
              <a:off x="3957567" y="3701953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dirty="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o_e</a:t>
              </a:r>
              <a:endParaRPr lang="en-AU" sz="12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F7CD807-466C-7AF5-C040-4E088B9E3163}"/>
                </a:ext>
              </a:extLst>
            </p:cNvPr>
            <p:cNvSpPr txBox="1">
              <a:spLocks/>
            </p:cNvSpPr>
            <p:nvPr/>
          </p:nvSpPr>
          <p:spPr>
            <a:xfrm>
              <a:off x="8014163" y="1189303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dirty="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e_e</a:t>
              </a:r>
              <a:endParaRPr lang="en-AU" sz="12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67EBE881-068F-658A-15B5-E91BFB43D893}"/>
                </a:ext>
              </a:extLst>
            </p:cNvPr>
            <p:cNvSpPr txBox="1">
              <a:spLocks/>
            </p:cNvSpPr>
            <p:nvPr/>
          </p:nvSpPr>
          <p:spPr>
            <a:xfrm>
              <a:off x="8014163" y="3708983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ng</a:t>
              </a:r>
              <a:endParaRPr lang="en-AU" sz="12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FEF21B7C-E04B-63B5-5106-70A3234BBF54}"/>
                </a:ext>
              </a:extLst>
            </p:cNvPr>
            <p:cNvSpPr txBox="1">
              <a:spLocks/>
            </p:cNvSpPr>
            <p:nvPr/>
          </p:nvSpPr>
          <p:spPr>
            <a:xfrm>
              <a:off x="-723671" y="1363389"/>
              <a:ext cx="4337922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dirty="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a_e</a:t>
              </a:r>
              <a:endParaRPr lang="en-AU" sz="12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293F10E5-0CA9-FD56-125E-EF7CE7B18C26}"/>
                </a:ext>
              </a:extLst>
            </p:cNvPr>
            <p:cNvSpPr txBox="1">
              <a:spLocks/>
            </p:cNvSpPr>
            <p:nvPr/>
          </p:nvSpPr>
          <p:spPr>
            <a:xfrm>
              <a:off x="3957567" y="1189303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 sz="12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B7BB2C-BEDC-B756-A19A-87BDE7430558}"/>
              </a:ext>
            </a:extLst>
          </p:cNvPr>
          <p:cNvSpPr txBox="1">
            <a:spLocks/>
          </p:cNvSpPr>
          <p:nvPr/>
        </p:nvSpPr>
        <p:spPr>
          <a:xfrm>
            <a:off x="3938815" y="1685645"/>
            <a:ext cx="4314370" cy="1823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500" dirty="0" err="1">
                <a:solidFill>
                  <a:srgbClr val="4557AD"/>
                </a:solidFill>
                <a:latin typeface="Tenorite" pitchFamily="2" charset="0"/>
                <a:cs typeface="Arial"/>
              </a:rPr>
              <a:t>i_e</a:t>
            </a:r>
            <a:endParaRPr lang="en-AU" sz="125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FB61540-753E-3E99-868D-7C9711ABB804}"/>
              </a:ext>
            </a:extLst>
          </p:cNvPr>
          <p:cNvSpPr txBox="1">
            <a:spLocks/>
          </p:cNvSpPr>
          <p:nvPr/>
        </p:nvSpPr>
        <p:spPr>
          <a:xfrm>
            <a:off x="803914" y="4037854"/>
            <a:ext cx="3071870" cy="1823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500" dirty="0" err="1">
                <a:solidFill>
                  <a:srgbClr val="4557AD"/>
                </a:solidFill>
                <a:latin typeface="Tenorite" pitchFamily="2" charset="0"/>
                <a:cs typeface="Arial"/>
              </a:rPr>
              <a:t>u_e</a:t>
            </a:r>
            <a:endParaRPr lang="en-AU" sz="12500" dirty="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23922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We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637D744-1307-77B6-78C2-1DDC4DC0F41E}"/>
              </a:ext>
            </a:extLst>
          </p:cNvPr>
          <p:cNvSpPr txBox="1">
            <a:spLocks/>
          </p:cNvSpPr>
          <p:nvPr/>
        </p:nvSpPr>
        <p:spPr>
          <a:xfrm>
            <a:off x="457199" y="2119337"/>
            <a:ext cx="10058401" cy="30541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 June, Luke met a dude who was a bit rude to him.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33 Check for</a:t>
            </a:r>
            <a:r>
              <a:rPr lang="en-AU" sz="800" baseline="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E1569E-99E2-A899-AF29-DB7B656329EF}"/>
              </a:ext>
            </a:extLst>
          </p:cNvPr>
          <p:cNvSpPr txBox="1"/>
          <p:nvPr/>
        </p:nvSpPr>
        <p:spPr>
          <a:xfrm>
            <a:off x="3968537" y="3443011"/>
            <a:ext cx="27888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600" dirty="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u_e</a:t>
            </a:r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AU" sz="96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757377" y="3654502"/>
            <a:ext cx="2015913" cy="21939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rude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fluke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June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56924" y="1891643"/>
            <a:ext cx="800799" cy="590023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66088" y="1891643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5" name="Picture 4" descr="prune">
            <a:extLst>
              <a:ext uri="{FF2B5EF4-FFF2-40B4-BE49-F238E27FC236}">
                <a16:creationId xmlns:a16="http://schemas.microsoft.com/office/drawing/2014/main" id="{A8DC43E6-EE7A-23B2-2D6A-AC4561D4C2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23093" y="3309449"/>
            <a:ext cx="1203276" cy="781468"/>
          </a:xfrm>
          <a:prstGeom prst="rect">
            <a:avLst/>
          </a:prstGeom>
        </p:spPr>
      </p:pic>
      <p:pic>
        <p:nvPicPr>
          <p:cNvPr id="7" name="Picture 6" descr="dude">
            <a:extLst>
              <a:ext uri="{FF2B5EF4-FFF2-40B4-BE49-F238E27FC236}">
                <a16:creationId xmlns:a16="http://schemas.microsoft.com/office/drawing/2014/main" id="{65420B8B-31F9-DF50-0B07-22E7BC39D4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5143" y="4280615"/>
            <a:ext cx="955411" cy="955411"/>
          </a:xfrm>
          <a:prstGeom prst="rect">
            <a:avLst/>
          </a:prstGeom>
        </p:spPr>
      </p:pic>
      <p:pic>
        <p:nvPicPr>
          <p:cNvPr id="6" name="Picture 5" descr="flute">
            <a:extLst>
              <a:ext uri="{FF2B5EF4-FFF2-40B4-BE49-F238E27FC236}">
                <a16:creationId xmlns:a16="http://schemas.microsoft.com/office/drawing/2014/main" id="{672C90FD-E3E4-6DCC-16F9-27DEC6D37B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1939" y="5405652"/>
            <a:ext cx="1016532" cy="10165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34 Check for understanding</a:t>
            </a:r>
          </a:p>
        </p:txBody>
      </p:sp>
      <p:pic>
        <p:nvPicPr>
          <p:cNvPr id="2" name="Picture 1" descr="Image of student sheet Phase 9, lesson 6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0276" y="407345"/>
            <a:ext cx="4092245" cy="57978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35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36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5FF17-9682-A496-7A76-687111D4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68" y="-500507"/>
            <a:ext cx="1880616" cy="35420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 Review </a:t>
            </a:r>
          </a:p>
        </p:txBody>
      </p:sp>
      <p:pic>
        <p:nvPicPr>
          <p:cNvPr id="6" name="Graphic 5" descr="pencil">
            <a:extLst>
              <a:ext uri="{FF2B5EF4-FFF2-40B4-BE49-F238E27FC236}">
                <a16:creationId xmlns:a16="http://schemas.microsoft.com/office/drawing/2014/main" id="{D775F1E7-8CC5-8B66-47A7-2CD8EAE0E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5887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125CFC-0EDB-BA28-8404-FDAA7C843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64" y="-598043"/>
            <a:ext cx="3672840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5 Review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5C4F91-97A8-F760-0C27-9F60BEA61E22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theme   song   tune   </a:t>
            </a:r>
            <a:endParaRPr lang="en-AU" sz="11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521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EF950-5AAF-AF9B-A056-0829EAB82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49275"/>
            <a:ext cx="3117585" cy="4151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6 Review </a:t>
            </a:r>
          </a:p>
        </p:txBody>
      </p:sp>
      <p:pic>
        <p:nvPicPr>
          <p:cNvPr id="3" name="Picture 2" descr="whale">
            <a:extLst>
              <a:ext uri="{FF2B5EF4-FFF2-40B4-BE49-F238E27FC236}">
                <a16:creationId xmlns:a16="http://schemas.microsoft.com/office/drawing/2014/main" id="{FAD8E126-E16B-B4A8-AFD9-262DB2E2D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38" y="2279065"/>
            <a:ext cx="3117585" cy="3117585"/>
          </a:xfrm>
          <a:prstGeom prst="rect">
            <a:avLst/>
          </a:prstGeom>
        </p:spPr>
      </p:pic>
      <p:pic>
        <p:nvPicPr>
          <p:cNvPr id="6" name="Picture 5" descr="bike">
            <a:extLst>
              <a:ext uri="{FF2B5EF4-FFF2-40B4-BE49-F238E27FC236}">
                <a16:creationId xmlns:a16="http://schemas.microsoft.com/office/drawing/2014/main" id="{619AD46B-21A4-EA6F-4041-FB6B0CDF7A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1153" y="2469565"/>
            <a:ext cx="2629693" cy="2629693"/>
          </a:xfrm>
          <a:prstGeom prst="rect">
            <a:avLst/>
          </a:prstGeom>
        </p:spPr>
      </p:pic>
      <p:pic>
        <p:nvPicPr>
          <p:cNvPr id="8" name="Picture 7" descr="stove">
            <a:extLst>
              <a:ext uri="{FF2B5EF4-FFF2-40B4-BE49-F238E27FC236}">
                <a16:creationId xmlns:a16="http://schemas.microsoft.com/office/drawing/2014/main" id="{34EA6F76-3134-9140-E1E7-6A9F074C08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2082" y="2506852"/>
            <a:ext cx="2307708" cy="2307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669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77E0C7-44AE-BC37-A713-13F24C24F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7 Review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A6A8C82-1DD0-56E6-384E-4EE6103AC9E0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77BFCE-9AB3-1BD0-B91F-6A560893FA4D}"/>
              </a:ext>
            </a:extLst>
          </p:cNvPr>
          <p:cNvSpPr/>
          <p:nvPr/>
        </p:nvSpPr>
        <p:spPr>
          <a:xfrm>
            <a:off x="8843963" y="5441794"/>
            <a:ext cx="3040610" cy="729291"/>
          </a:xfrm>
          <a:prstGeom prst="roundRect">
            <a:avLst/>
          </a:prstGeom>
          <a:noFill/>
          <a:ln w="28575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dirty="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 dirty="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dirty="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 dirty="0">
                <a:solidFill>
                  <a:srgbClr val="4557AD"/>
                </a:solidFill>
                <a:latin typeface="Tenorite" panose="00000500000000000000" pitchFamily="2" charset="0"/>
              </a:rPr>
              <a:t>  x  ss</a:t>
            </a:r>
            <a:endParaRPr lang="en-AU" sz="2000" dirty="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814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716" y="-537083"/>
            <a:ext cx="3429000" cy="390779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8 Review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D00520-F9BC-613F-FB3E-93DC2F7DAC6F}"/>
              </a:ext>
            </a:extLst>
          </p:cNvPr>
          <p:cNvSpPr txBox="1">
            <a:spLocks/>
          </p:cNvSpPr>
          <p:nvPr/>
        </p:nvSpPr>
        <p:spPr>
          <a:xfrm>
            <a:off x="285750" y="2759586"/>
            <a:ext cx="11906250" cy="13388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dishes   inches   bosses      </a:t>
            </a:r>
            <a:endParaRPr lang="en-AU" sz="9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889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675B-99CA-AC56-30B0-734F016B4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9 Review </a:t>
            </a:r>
          </a:p>
        </p:txBody>
      </p:sp>
      <p:pic>
        <p:nvPicPr>
          <p:cNvPr id="8" name="Picture 7" descr="boxes">
            <a:extLst>
              <a:ext uri="{FF2B5EF4-FFF2-40B4-BE49-F238E27FC236}">
                <a16:creationId xmlns:a16="http://schemas.microsoft.com/office/drawing/2014/main" id="{2546BF44-CE02-8F44-6BCB-B46055A88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652" y="2523231"/>
            <a:ext cx="2654870" cy="2106806"/>
          </a:xfrm>
          <a:prstGeom prst="rect">
            <a:avLst/>
          </a:prstGeom>
        </p:spPr>
      </p:pic>
      <p:pic>
        <p:nvPicPr>
          <p:cNvPr id="3" name="Picture 2" descr="branches">
            <a:extLst>
              <a:ext uri="{FF2B5EF4-FFF2-40B4-BE49-F238E27FC236}">
                <a16:creationId xmlns:a16="http://schemas.microsoft.com/office/drawing/2014/main" id="{F37C175E-3111-7FC3-C0DE-6FA0FB391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4961" y="2227960"/>
            <a:ext cx="2402077" cy="2402077"/>
          </a:xfrm>
          <a:prstGeom prst="rect">
            <a:avLst/>
          </a:prstGeom>
        </p:spPr>
      </p:pic>
      <p:pic>
        <p:nvPicPr>
          <p:cNvPr id="7" name="Picture 6" descr="crosses">
            <a:extLst>
              <a:ext uri="{FF2B5EF4-FFF2-40B4-BE49-F238E27FC236}">
                <a16:creationId xmlns:a16="http://schemas.microsoft.com/office/drawing/2014/main" id="{3BBC6E89-9D2E-6F85-CA84-E28B2B1ADC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4201" y="2375596"/>
            <a:ext cx="2106806" cy="21068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63824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0"/>
  <p:tag name="ARTICULATE_PROJECT_OPEN" val="0"/>
  <p:tag name="ARTICULATE_DESIGN_ID_OFFICE THEME" val="BuZVdJF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E6B79A-276C-4617-8A1C-E609E0B2BF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ff236c08-9611-4854-a4bb-16d44b7327b6"/>
    <ds:schemaRef ds:uri="http://schemas.microsoft.com/office/infopath/2007/PartnerControls"/>
    <ds:schemaRef ds:uri="http://schemas.openxmlformats.org/package/2006/metadata/core-properties"/>
    <ds:schemaRef ds:uri="64eff3df-e3d6-48ed-978f-45ff25640900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4087</Words>
  <Application>Microsoft Office PowerPoint</Application>
  <PresentationFormat>Widescreen</PresentationFormat>
  <Paragraphs>576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Symbol</vt:lpstr>
      <vt:lpstr>Tenorite</vt:lpstr>
      <vt:lpstr>Office Theme</vt:lpstr>
      <vt:lpstr>Slide 1 Start of presentation, a_e says /ā/</vt:lpstr>
      <vt:lpstr>Slide 2 Phonemic awareness </vt:lpstr>
      <vt:lpstr>Slide 3 Review </vt:lpstr>
      <vt:lpstr>Slide 4 Review </vt:lpstr>
      <vt:lpstr>Slide 5 Review </vt:lpstr>
      <vt:lpstr>Slide 6 Review </vt:lpstr>
      <vt:lpstr>Slide 7 Review </vt:lpstr>
      <vt:lpstr>Slide 8 Review </vt:lpstr>
      <vt:lpstr>Slide 9 Review </vt:lpstr>
      <vt:lpstr>Slide 10 Review </vt:lpstr>
      <vt:lpstr>Slide 11 Review </vt:lpstr>
      <vt:lpstr>Slide 12 Review </vt:lpstr>
      <vt:lpstr>Slide 13 End of review, start of lesson</vt:lpstr>
      <vt:lpstr>Slide 14 Learning intention and success criteria</vt:lpstr>
      <vt:lpstr>Slide 15 I do</vt:lpstr>
      <vt:lpstr>Slide 16 We do</vt:lpstr>
      <vt:lpstr>Slide 17 I do</vt:lpstr>
      <vt:lpstr>Slide 18 I do</vt:lpstr>
      <vt:lpstr>Slide 19 I do</vt:lpstr>
      <vt:lpstr>Slide 20 We do</vt:lpstr>
      <vt:lpstr>Slide 21 We do</vt:lpstr>
      <vt:lpstr>Slide 22 We do</vt:lpstr>
      <vt:lpstr>Slide 23 I do</vt:lpstr>
      <vt:lpstr>Slide 24 I do</vt:lpstr>
      <vt:lpstr>Slide 25 I do</vt:lpstr>
      <vt:lpstr>Slide 26 We do</vt:lpstr>
      <vt:lpstr>Slide 27 We do</vt:lpstr>
      <vt:lpstr>Slide 28 We do</vt:lpstr>
      <vt:lpstr>Slide 29 I do</vt:lpstr>
      <vt:lpstr>Slide 30 We do</vt:lpstr>
      <vt:lpstr>Slide 31 I do</vt:lpstr>
      <vt:lpstr>Slide 32 We do</vt:lpstr>
      <vt:lpstr>Slide 33 Check for understanding</vt:lpstr>
      <vt:lpstr>Slide 34 Check for understanding</vt:lpstr>
      <vt:lpstr>Slide 35 You do</vt:lpstr>
      <vt:lpstr>Slide 36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9</cp:revision>
  <dcterms:created xsi:type="dcterms:W3CDTF">2021-01-11T06:19:08Z</dcterms:created>
  <dcterms:modified xsi:type="dcterms:W3CDTF">2025-05-07T06:42:52Z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3BA6986F-5A9B-452D-A8A8-8DD7A36E1761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9.1_Feedback batch1</vt:lpwstr>
  </property>
</Properties>
</file>