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0.xml" ContentType="application/vnd.openxmlformats-officedocument.presentationml.tags+xml"/>
  <Override PartName="/ppt/notesSlides/notesSlide12.xml" ContentType="application/vnd.openxmlformats-officedocument.presentationml.notesSlide+xml"/>
  <Override PartName="/ppt/tags/tag11.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2.xml" ContentType="application/vnd.openxmlformats-officedocument.presentationml.tags+xml"/>
  <Override PartName="/ppt/notesSlides/notesSlide17.xml" ContentType="application/vnd.openxmlformats-officedocument.presentationml.notesSlide+xml"/>
  <Override PartName="/ppt/tags/tag13.xml" ContentType="application/vnd.openxmlformats-officedocument.presentationml.tags+xml"/>
  <Override PartName="/ppt/notesSlides/notesSlide18.xml" ContentType="application/vnd.openxmlformats-officedocument.presentationml.notesSlide+xml"/>
  <Override PartName="/ppt/tags/tag14.xml" ContentType="application/vnd.openxmlformats-officedocument.presentationml.tags+xml"/>
  <Override PartName="/ppt/notesSlides/notesSlide19.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Override PartName="/ppt/tags/tag16.xml" ContentType="application/vnd.openxmlformats-officedocument.presentationml.tags+xml"/>
  <Override PartName="/ppt/notesSlides/notesSlide21.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Override PartName="/ppt/tags/tag18.xml" ContentType="application/vnd.openxmlformats-officedocument.presentationml.tags+xml"/>
  <Override PartName="/ppt/notesSlides/notesSlide23.xml" ContentType="application/vnd.openxmlformats-officedocument.presentationml.notesSlide+xml"/>
  <Override PartName="/ppt/tags/tag19.xml" ContentType="application/vnd.openxmlformats-officedocument.presentationml.tags+xml"/>
  <Override PartName="/ppt/notesSlides/notesSlide24.xml" ContentType="application/vnd.openxmlformats-officedocument.presentationml.notesSlide+xml"/>
  <Override PartName="/ppt/tags/tag20.xml" ContentType="application/vnd.openxmlformats-officedocument.presentationml.tags+xml"/>
  <Override PartName="/ppt/notesSlides/notesSlide25.xml" ContentType="application/vnd.openxmlformats-officedocument.presentationml.notesSlide+xml"/>
  <Override PartName="/ppt/tags/tag21.xml" ContentType="application/vnd.openxmlformats-officedocument.presentationml.tags+xml"/>
  <Override PartName="/ppt/notesSlides/notesSlide26.xml" ContentType="application/vnd.openxmlformats-officedocument.presentationml.notesSlide+xml"/>
  <Override PartName="/ppt/tags/tag22.xml" ContentType="application/vnd.openxmlformats-officedocument.presentationml.tags+xml"/>
  <Override PartName="/ppt/notesSlides/notesSlide27.xml" ContentType="application/vnd.openxmlformats-officedocument.presentationml.notesSlide+xml"/>
  <Override PartName="/ppt/tags/tag23.xml" ContentType="application/vnd.openxmlformats-officedocument.presentationml.tags+xml"/>
  <Override PartName="/ppt/notesSlides/notesSlide28.xml" ContentType="application/vnd.openxmlformats-officedocument.presentationml.notesSlide+xml"/>
  <Override PartName="/ppt/tags/tag24.xml" ContentType="application/vnd.openxmlformats-officedocument.presentationml.tags+xml"/>
  <Override PartName="/ppt/notesSlides/notesSlide29.xml" ContentType="application/vnd.openxmlformats-officedocument.presentationml.notesSlide+xml"/>
  <Override PartName="/ppt/tags/tag25.xml" ContentType="application/vnd.openxmlformats-officedocument.presentationml.tags+xml"/>
  <Override PartName="/ppt/notesSlides/notesSlide30.xml" ContentType="application/vnd.openxmlformats-officedocument.presentationml.notesSlide+xml"/>
  <Override PartName="/ppt/tags/tag26.xml" ContentType="application/vnd.openxmlformats-officedocument.presentationml.tags+xml"/>
  <Override PartName="/ppt/notesSlides/notesSlide31.xml" ContentType="application/vnd.openxmlformats-officedocument.presentationml.notesSlide+xml"/>
  <Override PartName="/ppt/tags/tag27.xml" ContentType="application/vnd.openxmlformats-officedocument.presentationml.tags+xml"/>
  <Override PartName="/ppt/notesSlides/notesSlide32.xml" ContentType="application/vnd.openxmlformats-officedocument.presentationml.notesSlide+xml"/>
  <Override PartName="/ppt/tags/tag28.xml" ContentType="application/vnd.openxmlformats-officedocument.presentationml.tags+xml"/>
  <Override PartName="/ppt/notesSlides/notesSlide33.xml" ContentType="application/vnd.openxmlformats-officedocument.presentationml.notesSlide+xml"/>
  <Override PartName="/ppt/tags/tag29.xml" ContentType="application/vnd.openxmlformats-officedocument.presentationml.tags+xml"/>
  <Override PartName="/ppt/notesSlides/notesSlide34.xml" ContentType="application/vnd.openxmlformats-officedocument.presentationml.notesSlide+xml"/>
  <Override PartName="/ppt/tags/tag30.xml" ContentType="application/vnd.openxmlformats-officedocument.presentationml.tags+xml"/>
  <Override PartName="/ppt/notesSlides/notesSlide35.xml" ContentType="application/vnd.openxmlformats-officedocument.presentationml.notesSlide+xml"/>
  <Override PartName="/ppt/tags/tag31.xml" ContentType="application/vnd.openxmlformats-officedocument.presentationml.tags+xml"/>
  <Override PartName="/ppt/notesSlides/notesSlide36.xml" ContentType="application/vnd.openxmlformats-officedocument.presentationml.notesSlide+xml"/>
  <Override PartName="/ppt/tags/tag32.xml" ContentType="application/vnd.openxmlformats-officedocument.presentationml.tags+xml"/>
  <Override PartName="/ppt/notesSlides/notesSlide37.xml" ContentType="application/vnd.openxmlformats-officedocument.presentationml.notesSlide+xml"/>
  <Override PartName="/ppt/tags/tag33.xml" ContentType="application/vnd.openxmlformats-officedocument.presentationml.tags+xml"/>
  <Override PartName="/ppt/notesSlides/notesSlide38.xml" ContentType="application/vnd.openxmlformats-officedocument.presentationml.notesSlide+xml"/>
  <Override PartName="/ppt/tags/tag34.xml" ContentType="application/vnd.openxmlformats-officedocument.presentationml.tags+xml"/>
  <Override PartName="/ppt/notesSlides/notesSlide39.xml" ContentType="application/vnd.openxmlformats-officedocument.presentationml.notesSlide+xml"/>
  <Override PartName="/ppt/tags/tag35.xml" ContentType="application/vnd.openxmlformats-officedocument.presentationml.tags+xml"/>
  <Override PartName="/ppt/notesSlides/notesSlide40.xml" ContentType="application/vnd.openxmlformats-officedocument.presentationml.notesSlide+xml"/>
  <Override PartName="/ppt/tags/tag36.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tags/tag37.xml" ContentType="application/vnd.openxmlformats-officedocument.presentationml.tags+xml"/>
  <Override PartName="/ppt/notesSlides/notesSlide4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8"/>
  </p:notesMasterIdLst>
  <p:handoutMasterIdLst>
    <p:handoutMasterId r:id="rId49"/>
  </p:handoutMasterIdLst>
  <p:sldIdLst>
    <p:sldId id="523" r:id="rId5"/>
    <p:sldId id="525" r:id="rId6"/>
    <p:sldId id="510" r:id="rId7"/>
    <p:sldId id="509" r:id="rId8"/>
    <p:sldId id="522" r:id="rId9"/>
    <p:sldId id="511" r:id="rId10"/>
    <p:sldId id="512" r:id="rId11"/>
    <p:sldId id="513" r:id="rId12"/>
    <p:sldId id="514" r:id="rId13"/>
    <p:sldId id="515" r:id="rId14"/>
    <p:sldId id="521" r:id="rId15"/>
    <p:sldId id="444" r:id="rId16"/>
    <p:sldId id="527" r:id="rId17"/>
    <p:sldId id="517" r:id="rId18"/>
    <p:sldId id="528" r:id="rId19"/>
    <p:sldId id="519" r:id="rId20"/>
    <p:sldId id="492" r:id="rId21"/>
    <p:sldId id="464" r:id="rId22"/>
    <p:sldId id="465" r:id="rId23"/>
    <p:sldId id="497" r:id="rId24"/>
    <p:sldId id="498" r:id="rId25"/>
    <p:sldId id="466" r:id="rId26"/>
    <p:sldId id="496" r:id="rId27"/>
    <p:sldId id="468" r:id="rId28"/>
    <p:sldId id="469" r:id="rId29"/>
    <p:sldId id="470" r:id="rId30"/>
    <p:sldId id="471" r:id="rId31"/>
    <p:sldId id="472" r:id="rId32"/>
    <p:sldId id="473" r:id="rId33"/>
    <p:sldId id="474" r:id="rId34"/>
    <p:sldId id="475" r:id="rId35"/>
    <p:sldId id="476" r:id="rId36"/>
    <p:sldId id="477" r:id="rId37"/>
    <p:sldId id="478" r:id="rId38"/>
    <p:sldId id="479" r:id="rId39"/>
    <p:sldId id="480" r:id="rId40"/>
    <p:sldId id="483" r:id="rId41"/>
    <p:sldId id="481" r:id="rId42"/>
    <p:sldId id="482" r:id="rId43"/>
    <p:sldId id="493" r:id="rId44"/>
    <p:sldId id="485" r:id="rId45"/>
    <p:sldId id="486" r:id="rId46"/>
    <p:sldId id="494" r:id="rId47"/>
  </p:sldIdLst>
  <p:sldSz cx="12192000" cy="6858000"/>
  <p:notesSz cx="6858000" cy="9144000"/>
  <p:custDataLst>
    <p:tags r:id="rId5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6AAA"/>
    <a:srgbClr val="EBE9F2"/>
    <a:srgbClr val="F0E9E4"/>
    <a:srgbClr val="9B6A49"/>
    <a:srgbClr val="F7F3F0"/>
    <a:srgbClr val="000000"/>
    <a:srgbClr val="9799CC"/>
    <a:srgbClr val="4557AD"/>
    <a:srgbClr val="F0F0F0"/>
    <a:srgbClr val="E2E8E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4559" autoAdjust="0"/>
    <p:restoredTop sz="77670" autoAdjust="0"/>
  </p:normalViewPr>
  <p:slideViewPr>
    <p:cSldViewPr snapToGrid="0">
      <p:cViewPr varScale="1">
        <p:scale>
          <a:sx n="103" d="100"/>
          <a:sy n="103" d="100"/>
        </p:scale>
        <p:origin x="150" y="49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tags" Target="tags/tag1.xml"/><Relationship Id="rId55"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56" Type="http://schemas.microsoft.com/office/2018/10/relationships/authors" Target="authors.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1C2628FB-1F07-4B48-8FB3-27553585B1CA}"/>
    <pc:docChg chg="custSel modSld modMainMaster">
      <pc:chgData name="Kerrie Shanahan" userId="ae473d9f-76e9-476f-892f-2674ea963afc" providerId="ADAL" clId="{1C2628FB-1F07-4B48-8FB3-27553585B1CA}" dt="2026-03-31T23:40:06.039" v="138" actId="20577"/>
      <pc:docMkLst>
        <pc:docMk/>
      </pc:docMkLst>
      <pc:sldChg chg="modSp">
        <pc:chgData name="Kerrie Shanahan" userId="ae473d9f-76e9-476f-892f-2674ea963afc" providerId="ADAL" clId="{1C2628FB-1F07-4B48-8FB3-27553585B1CA}" dt="2026-03-30T21:48:45.596" v="57" actId="20577"/>
        <pc:sldMkLst>
          <pc:docMk/>
          <pc:sldMk cId="1729348757" sldId="444"/>
        </pc:sldMkLst>
        <pc:spChg chg="mod">
          <ac:chgData name="Kerrie Shanahan" userId="ae473d9f-76e9-476f-892f-2674ea963afc" providerId="ADAL" clId="{1C2628FB-1F07-4B48-8FB3-27553585B1CA}" dt="2026-03-30T21:48:45.596" v="57" actId="20577"/>
          <ac:spMkLst>
            <pc:docMk/>
            <pc:sldMk cId="1729348757" sldId="444"/>
            <ac:spMk id="2" creationId="{8B4C50A8-99D4-9C4E-8D74-2C010FA2CFBC}"/>
          </ac:spMkLst>
        </pc:spChg>
      </pc:sldChg>
      <pc:sldChg chg="modSp">
        <pc:chgData name="Kerrie Shanahan" userId="ae473d9f-76e9-476f-892f-2674ea963afc" providerId="ADAL" clId="{1C2628FB-1F07-4B48-8FB3-27553585B1CA}" dt="2026-03-30T21:49:20.270" v="67" actId="20577"/>
        <pc:sldMkLst>
          <pc:docMk/>
          <pc:sldMk cId="2801862050" sldId="464"/>
        </pc:sldMkLst>
        <pc:spChg chg="mod">
          <ac:chgData name="Kerrie Shanahan" userId="ae473d9f-76e9-476f-892f-2674ea963afc" providerId="ADAL" clId="{1C2628FB-1F07-4B48-8FB3-27553585B1CA}" dt="2026-03-30T21:49:20.270" v="67" actId="20577"/>
          <ac:spMkLst>
            <pc:docMk/>
            <pc:sldMk cId="2801862050" sldId="464"/>
            <ac:spMk id="5" creationId="{439B95F3-5221-2CBF-1BCB-D58589568937}"/>
          </ac:spMkLst>
        </pc:spChg>
      </pc:sldChg>
      <pc:sldChg chg="modSp">
        <pc:chgData name="Kerrie Shanahan" userId="ae473d9f-76e9-476f-892f-2674ea963afc" providerId="ADAL" clId="{1C2628FB-1F07-4B48-8FB3-27553585B1CA}" dt="2026-03-30T21:49:22.905" v="69" actId="20577"/>
        <pc:sldMkLst>
          <pc:docMk/>
          <pc:sldMk cId="2776412724" sldId="465"/>
        </pc:sldMkLst>
        <pc:spChg chg="mod">
          <ac:chgData name="Kerrie Shanahan" userId="ae473d9f-76e9-476f-892f-2674ea963afc" providerId="ADAL" clId="{1C2628FB-1F07-4B48-8FB3-27553585B1CA}" dt="2026-03-30T21:49:22.905" v="69" actId="20577"/>
          <ac:spMkLst>
            <pc:docMk/>
            <pc:sldMk cId="2776412724" sldId="465"/>
            <ac:spMk id="2" creationId="{4F2C8C7B-6E91-D3D0-988D-A2B93C340C81}"/>
          </ac:spMkLst>
        </pc:spChg>
      </pc:sldChg>
      <pc:sldChg chg="modSp">
        <pc:chgData name="Kerrie Shanahan" userId="ae473d9f-76e9-476f-892f-2674ea963afc" providerId="ADAL" clId="{1C2628FB-1F07-4B48-8FB3-27553585B1CA}" dt="2026-03-30T21:49:31.879" v="80" actId="20577"/>
        <pc:sldMkLst>
          <pc:docMk/>
          <pc:sldMk cId="536094152" sldId="466"/>
        </pc:sldMkLst>
        <pc:spChg chg="mod">
          <ac:chgData name="Kerrie Shanahan" userId="ae473d9f-76e9-476f-892f-2674ea963afc" providerId="ADAL" clId="{1C2628FB-1F07-4B48-8FB3-27553585B1CA}" dt="2026-03-30T21:49:31.879" v="80" actId="20577"/>
          <ac:spMkLst>
            <pc:docMk/>
            <pc:sldMk cId="536094152" sldId="466"/>
            <ac:spMk id="2" creationId="{5F7500F1-7757-E0F6-9894-10C1418F3C4C}"/>
          </ac:spMkLst>
        </pc:spChg>
      </pc:sldChg>
      <pc:sldChg chg="modSp">
        <pc:chgData name="Kerrie Shanahan" userId="ae473d9f-76e9-476f-892f-2674ea963afc" providerId="ADAL" clId="{1C2628FB-1F07-4B48-8FB3-27553585B1CA}" dt="2026-03-30T21:49:36.964" v="84" actId="20577"/>
        <pc:sldMkLst>
          <pc:docMk/>
          <pc:sldMk cId="3096463887" sldId="468"/>
        </pc:sldMkLst>
        <pc:spChg chg="mod">
          <ac:chgData name="Kerrie Shanahan" userId="ae473d9f-76e9-476f-892f-2674ea963afc" providerId="ADAL" clId="{1C2628FB-1F07-4B48-8FB3-27553585B1CA}" dt="2026-03-30T21:49:36.964" v="84" actId="20577"/>
          <ac:spMkLst>
            <pc:docMk/>
            <pc:sldMk cId="3096463887" sldId="468"/>
            <ac:spMk id="3" creationId="{70167BE5-7AB8-523D-8779-92E74B3D4B10}"/>
          </ac:spMkLst>
        </pc:spChg>
      </pc:sldChg>
      <pc:sldChg chg="modSp">
        <pc:chgData name="Kerrie Shanahan" userId="ae473d9f-76e9-476f-892f-2674ea963afc" providerId="ADAL" clId="{1C2628FB-1F07-4B48-8FB3-27553585B1CA}" dt="2026-03-30T21:49:39.590" v="86" actId="20577"/>
        <pc:sldMkLst>
          <pc:docMk/>
          <pc:sldMk cId="3461911102" sldId="469"/>
        </pc:sldMkLst>
        <pc:spChg chg="mod">
          <ac:chgData name="Kerrie Shanahan" userId="ae473d9f-76e9-476f-892f-2674ea963afc" providerId="ADAL" clId="{1C2628FB-1F07-4B48-8FB3-27553585B1CA}" dt="2026-03-30T21:49:39.590" v="86" actId="20577"/>
          <ac:spMkLst>
            <pc:docMk/>
            <pc:sldMk cId="3461911102" sldId="469"/>
            <ac:spMk id="2" creationId="{BD377F56-B514-D141-A8AB-85A3FCD3AD85}"/>
          </ac:spMkLst>
        </pc:spChg>
      </pc:sldChg>
      <pc:sldChg chg="modSp">
        <pc:chgData name="Kerrie Shanahan" userId="ae473d9f-76e9-476f-892f-2674ea963afc" providerId="ADAL" clId="{1C2628FB-1F07-4B48-8FB3-27553585B1CA}" dt="2026-03-30T21:49:42.014" v="88" actId="20577"/>
        <pc:sldMkLst>
          <pc:docMk/>
          <pc:sldMk cId="3868218024" sldId="470"/>
        </pc:sldMkLst>
        <pc:spChg chg="mod">
          <ac:chgData name="Kerrie Shanahan" userId="ae473d9f-76e9-476f-892f-2674ea963afc" providerId="ADAL" clId="{1C2628FB-1F07-4B48-8FB3-27553585B1CA}" dt="2026-03-30T21:49:42.014" v="88" actId="20577"/>
          <ac:spMkLst>
            <pc:docMk/>
            <pc:sldMk cId="3868218024" sldId="470"/>
            <ac:spMk id="2" creationId="{24604DF8-5FE5-D888-761E-47EDB6FD89A5}"/>
          </ac:spMkLst>
        </pc:spChg>
      </pc:sldChg>
      <pc:sldChg chg="modSp">
        <pc:chgData name="Kerrie Shanahan" userId="ae473d9f-76e9-476f-892f-2674ea963afc" providerId="ADAL" clId="{1C2628FB-1F07-4B48-8FB3-27553585B1CA}" dt="2026-03-30T21:49:44.423" v="90" actId="20577"/>
        <pc:sldMkLst>
          <pc:docMk/>
          <pc:sldMk cId="2325795097" sldId="471"/>
        </pc:sldMkLst>
        <pc:spChg chg="mod">
          <ac:chgData name="Kerrie Shanahan" userId="ae473d9f-76e9-476f-892f-2674ea963afc" providerId="ADAL" clId="{1C2628FB-1F07-4B48-8FB3-27553585B1CA}" dt="2026-03-30T21:49:44.423" v="90" actId="20577"/>
          <ac:spMkLst>
            <pc:docMk/>
            <pc:sldMk cId="2325795097" sldId="471"/>
            <ac:spMk id="2" creationId="{A21A8057-E257-DD31-E551-C870ADD7D4EF}"/>
          </ac:spMkLst>
        </pc:spChg>
      </pc:sldChg>
      <pc:sldChg chg="modSp">
        <pc:chgData name="Kerrie Shanahan" userId="ae473d9f-76e9-476f-892f-2674ea963afc" providerId="ADAL" clId="{1C2628FB-1F07-4B48-8FB3-27553585B1CA}" dt="2026-03-30T21:49:48.915" v="92" actId="20577"/>
        <pc:sldMkLst>
          <pc:docMk/>
          <pc:sldMk cId="2806691242" sldId="472"/>
        </pc:sldMkLst>
        <pc:spChg chg="mod">
          <ac:chgData name="Kerrie Shanahan" userId="ae473d9f-76e9-476f-892f-2674ea963afc" providerId="ADAL" clId="{1C2628FB-1F07-4B48-8FB3-27553585B1CA}" dt="2026-03-30T21:49:48.915" v="92" actId="20577"/>
          <ac:spMkLst>
            <pc:docMk/>
            <pc:sldMk cId="2806691242" sldId="472"/>
            <ac:spMk id="3" creationId="{E0DAEDC3-F3EC-F6C0-3243-D78EE924749D}"/>
          </ac:spMkLst>
        </pc:spChg>
      </pc:sldChg>
      <pc:sldChg chg="modSp">
        <pc:chgData name="Kerrie Shanahan" userId="ae473d9f-76e9-476f-892f-2674ea963afc" providerId="ADAL" clId="{1C2628FB-1F07-4B48-8FB3-27553585B1CA}" dt="2026-03-30T21:49:52.105" v="94" actId="20577"/>
        <pc:sldMkLst>
          <pc:docMk/>
          <pc:sldMk cId="2667868244" sldId="473"/>
        </pc:sldMkLst>
        <pc:spChg chg="mod">
          <ac:chgData name="Kerrie Shanahan" userId="ae473d9f-76e9-476f-892f-2674ea963afc" providerId="ADAL" clId="{1C2628FB-1F07-4B48-8FB3-27553585B1CA}" dt="2026-03-30T21:49:52.105" v="94" actId="20577"/>
          <ac:spMkLst>
            <pc:docMk/>
            <pc:sldMk cId="2667868244" sldId="473"/>
            <ac:spMk id="4" creationId="{D1C9E628-92FC-DD05-6BAA-16B3EB657B8B}"/>
          </ac:spMkLst>
        </pc:spChg>
      </pc:sldChg>
      <pc:sldChg chg="modSp">
        <pc:chgData name="Kerrie Shanahan" userId="ae473d9f-76e9-476f-892f-2674ea963afc" providerId="ADAL" clId="{1C2628FB-1F07-4B48-8FB3-27553585B1CA}" dt="2026-03-30T21:49:55.710" v="98" actId="20577"/>
        <pc:sldMkLst>
          <pc:docMk/>
          <pc:sldMk cId="1436218551" sldId="474"/>
        </pc:sldMkLst>
        <pc:spChg chg="mod">
          <ac:chgData name="Kerrie Shanahan" userId="ae473d9f-76e9-476f-892f-2674ea963afc" providerId="ADAL" clId="{1C2628FB-1F07-4B48-8FB3-27553585B1CA}" dt="2026-03-30T21:49:55.710" v="98" actId="20577"/>
          <ac:spMkLst>
            <pc:docMk/>
            <pc:sldMk cId="1436218551" sldId="474"/>
            <ac:spMk id="2" creationId="{E23B7CD9-BDD5-0215-7C29-9533D4EBFD33}"/>
          </ac:spMkLst>
        </pc:spChg>
      </pc:sldChg>
      <pc:sldChg chg="modSp">
        <pc:chgData name="Kerrie Shanahan" userId="ae473d9f-76e9-476f-892f-2674ea963afc" providerId="ADAL" clId="{1C2628FB-1F07-4B48-8FB3-27553585B1CA}" dt="2026-03-30T21:49:58.750" v="102" actId="20577"/>
        <pc:sldMkLst>
          <pc:docMk/>
          <pc:sldMk cId="908412850" sldId="475"/>
        </pc:sldMkLst>
        <pc:spChg chg="mod">
          <ac:chgData name="Kerrie Shanahan" userId="ae473d9f-76e9-476f-892f-2674ea963afc" providerId="ADAL" clId="{1C2628FB-1F07-4B48-8FB3-27553585B1CA}" dt="2026-03-30T21:49:58.750" v="102" actId="20577"/>
          <ac:spMkLst>
            <pc:docMk/>
            <pc:sldMk cId="908412850" sldId="475"/>
            <ac:spMk id="3" creationId="{027E5D04-9534-BC3C-4342-DEAB86FEE49E}"/>
          </ac:spMkLst>
        </pc:spChg>
      </pc:sldChg>
      <pc:sldChg chg="modSp">
        <pc:chgData name="Kerrie Shanahan" userId="ae473d9f-76e9-476f-892f-2674ea963afc" providerId="ADAL" clId="{1C2628FB-1F07-4B48-8FB3-27553585B1CA}" dt="2026-03-30T21:50:01.255" v="106" actId="20577"/>
        <pc:sldMkLst>
          <pc:docMk/>
          <pc:sldMk cId="1716554648" sldId="476"/>
        </pc:sldMkLst>
        <pc:spChg chg="mod">
          <ac:chgData name="Kerrie Shanahan" userId="ae473d9f-76e9-476f-892f-2674ea963afc" providerId="ADAL" clId="{1C2628FB-1F07-4B48-8FB3-27553585B1CA}" dt="2026-03-30T21:50:01.255" v="106" actId="20577"/>
          <ac:spMkLst>
            <pc:docMk/>
            <pc:sldMk cId="1716554648" sldId="476"/>
            <ac:spMk id="2" creationId="{573C2DD0-A608-B2DF-92B3-9ABD78674000}"/>
          </ac:spMkLst>
        </pc:spChg>
      </pc:sldChg>
      <pc:sldChg chg="modSp">
        <pc:chgData name="Kerrie Shanahan" userId="ae473d9f-76e9-476f-892f-2674ea963afc" providerId="ADAL" clId="{1C2628FB-1F07-4B48-8FB3-27553585B1CA}" dt="2026-03-30T21:50:03.540" v="108" actId="20577"/>
        <pc:sldMkLst>
          <pc:docMk/>
          <pc:sldMk cId="607994850" sldId="477"/>
        </pc:sldMkLst>
        <pc:spChg chg="mod">
          <ac:chgData name="Kerrie Shanahan" userId="ae473d9f-76e9-476f-892f-2674ea963afc" providerId="ADAL" clId="{1C2628FB-1F07-4B48-8FB3-27553585B1CA}" dt="2026-03-30T21:50:03.540" v="108" actId="20577"/>
          <ac:spMkLst>
            <pc:docMk/>
            <pc:sldMk cId="607994850" sldId="477"/>
            <ac:spMk id="2" creationId="{34218C9D-BAC8-A645-F6F2-757454F11892}"/>
          </ac:spMkLst>
        </pc:spChg>
      </pc:sldChg>
      <pc:sldChg chg="modSp">
        <pc:chgData name="Kerrie Shanahan" userId="ae473d9f-76e9-476f-892f-2674ea963afc" providerId="ADAL" clId="{1C2628FB-1F07-4B48-8FB3-27553585B1CA}" dt="2026-03-30T21:50:06.685" v="110" actId="20577"/>
        <pc:sldMkLst>
          <pc:docMk/>
          <pc:sldMk cId="2664320030" sldId="478"/>
        </pc:sldMkLst>
        <pc:spChg chg="mod">
          <ac:chgData name="Kerrie Shanahan" userId="ae473d9f-76e9-476f-892f-2674ea963afc" providerId="ADAL" clId="{1C2628FB-1F07-4B48-8FB3-27553585B1CA}" dt="2026-03-30T21:50:06.685" v="110" actId="20577"/>
          <ac:spMkLst>
            <pc:docMk/>
            <pc:sldMk cId="2664320030" sldId="478"/>
            <ac:spMk id="3" creationId="{4412424A-BC90-74B3-E85B-9A6A3CDA867E}"/>
          </ac:spMkLst>
        </pc:spChg>
      </pc:sldChg>
      <pc:sldChg chg="modSp">
        <pc:chgData name="Kerrie Shanahan" userId="ae473d9f-76e9-476f-892f-2674ea963afc" providerId="ADAL" clId="{1C2628FB-1F07-4B48-8FB3-27553585B1CA}" dt="2026-03-30T21:50:08.932" v="112" actId="20577"/>
        <pc:sldMkLst>
          <pc:docMk/>
          <pc:sldMk cId="1611399072" sldId="479"/>
        </pc:sldMkLst>
        <pc:spChg chg="mod">
          <ac:chgData name="Kerrie Shanahan" userId="ae473d9f-76e9-476f-892f-2674ea963afc" providerId="ADAL" clId="{1C2628FB-1F07-4B48-8FB3-27553585B1CA}" dt="2026-03-30T21:50:08.932" v="112" actId="20577"/>
          <ac:spMkLst>
            <pc:docMk/>
            <pc:sldMk cId="1611399072" sldId="479"/>
            <ac:spMk id="2" creationId="{E7458FBB-E2C3-B549-EB1C-A40F024A3E78}"/>
          </ac:spMkLst>
        </pc:spChg>
      </pc:sldChg>
      <pc:sldChg chg="modSp">
        <pc:chgData name="Kerrie Shanahan" userId="ae473d9f-76e9-476f-892f-2674ea963afc" providerId="ADAL" clId="{1C2628FB-1F07-4B48-8FB3-27553585B1CA}" dt="2026-03-30T21:50:11.335" v="114" actId="20577"/>
        <pc:sldMkLst>
          <pc:docMk/>
          <pc:sldMk cId="3005270447" sldId="480"/>
        </pc:sldMkLst>
        <pc:spChg chg="mod">
          <ac:chgData name="Kerrie Shanahan" userId="ae473d9f-76e9-476f-892f-2674ea963afc" providerId="ADAL" clId="{1C2628FB-1F07-4B48-8FB3-27553585B1CA}" dt="2026-03-30T21:50:11.335" v="114" actId="20577"/>
          <ac:spMkLst>
            <pc:docMk/>
            <pc:sldMk cId="3005270447" sldId="480"/>
            <ac:spMk id="2" creationId="{E658E563-4514-8022-D765-CFC53BE4960D}"/>
          </ac:spMkLst>
        </pc:spChg>
      </pc:sldChg>
      <pc:sldChg chg="modSp">
        <pc:chgData name="Kerrie Shanahan" userId="ae473d9f-76e9-476f-892f-2674ea963afc" providerId="ADAL" clId="{1C2628FB-1F07-4B48-8FB3-27553585B1CA}" dt="2026-03-30T21:50:27.556" v="118" actId="20577"/>
        <pc:sldMkLst>
          <pc:docMk/>
          <pc:sldMk cId="4046771955" sldId="481"/>
        </pc:sldMkLst>
        <pc:spChg chg="mod">
          <ac:chgData name="Kerrie Shanahan" userId="ae473d9f-76e9-476f-892f-2674ea963afc" providerId="ADAL" clId="{1C2628FB-1F07-4B48-8FB3-27553585B1CA}" dt="2026-03-30T21:50:27.556" v="118" actId="20577"/>
          <ac:spMkLst>
            <pc:docMk/>
            <pc:sldMk cId="4046771955" sldId="481"/>
            <ac:spMk id="3" creationId="{9496E667-79CA-BDBC-CF86-A0BD988919F0}"/>
          </ac:spMkLst>
        </pc:spChg>
      </pc:sldChg>
      <pc:sldChg chg="modSp">
        <pc:chgData name="Kerrie Shanahan" userId="ae473d9f-76e9-476f-892f-2674ea963afc" providerId="ADAL" clId="{1C2628FB-1F07-4B48-8FB3-27553585B1CA}" dt="2026-03-30T21:50:33.849" v="120" actId="20577"/>
        <pc:sldMkLst>
          <pc:docMk/>
          <pc:sldMk cId="43502053" sldId="482"/>
        </pc:sldMkLst>
        <pc:spChg chg="mod">
          <ac:chgData name="Kerrie Shanahan" userId="ae473d9f-76e9-476f-892f-2674ea963afc" providerId="ADAL" clId="{1C2628FB-1F07-4B48-8FB3-27553585B1CA}" dt="2026-03-30T21:50:33.849" v="120" actId="20577"/>
          <ac:spMkLst>
            <pc:docMk/>
            <pc:sldMk cId="43502053" sldId="482"/>
            <ac:spMk id="3" creationId="{F974DC0F-7B39-F738-1C04-2003BD5F6668}"/>
          </ac:spMkLst>
        </pc:spChg>
      </pc:sldChg>
      <pc:sldChg chg="modSp">
        <pc:chgData name="Kerrie Shanahan" userId="ae473d9f-76e9-476f-892f-2674ea963afc" providerId="ADAL" clId="{1C2628FB-1F07-4B48-8FB3-27553585B1CA}" dt="2026-03-30T21:50:24.004" v="116" actId="20577"/>
        <pc:sldMkLst>
          <pc:docMk/>
          <pc:sldMk cId="1436297680" sldId="483"/>
        </pc:sldMkLst>
        <pc:spChg chg="mod">
          <ac:chgData name="Kerrie Shanahan" userId="ae473d9f-76e9-476f-892f-2674ea963afc" providerId="ADAL" clId="{1C2628FB-1F07-4B48-8FB3-27553585B1CA}" dt="2026-03-30T21:50:24.004" v="116" actId="20577"/>
          <ac:spMkLst>
            <pc:docMk/>
            <pc:sldMk cId="1436297680" sldId="483"/>
            <ac:spMk id="2" creationId="{BE01163D-FD36-4CDE-800F-5D5E90FD197A}"/>
          </ac:spMkLst>
        </pc:spChg>
      </pc:sldChg>
      <pc:sldChg chg="modSp">
        <pc:chgData name="Kerrie Shanahan" userId="ae473d9f-76e9-476f-892f-2674ea963afc" providerId="ADAL" clId="{1C2628FB-1F07-4B48-8FB3-27553585B1CA}" dt="2026-03-30T21:50:40.703" v="128" actId="20577"/>
        <pc:sldMkLst>
          <pc:docMk/>
          <pc:sldMk cId="202420733" sldId="485"/>
        </pc:sldMkLst>
        <pc:spChg chg="mod">
          <ac:chgData name="Kerrie Shanahan" userId="ae473d9f-76e9-476f-892f-2674ea963afc" providerId="ADAL" clId="{1C2628FB-1F07-4B48-8FB3-27553585B1CA}" dt="2026-03-30T21:50:40.703" v="128" actId="20577"/>
          <ac:spMkLst>
            <pc:docMk/>
            <pc:sldMk cId="202420733" sldId="485"/>
            <ac:spMk id="3" creationId="{B86F4383-2AB0-BEA1-7C6A-AF401013DA48}"/>
          </ac:spMkLst>
        </pc:spChg>
      </pc:sldChg>
      <pc:sldChg chg="modSp">
        <pc:chgData name="Kerrie Shanahan" userId="ae473d9f-76e9-476f-892f-2674ea963afc" providerId="ADAL" clId="{1C2628FB-1F07-4B48-8FB3-27553585B1CA}" dt="2026-03-30T21:50:43.229" v="132" actId="20577"/>
        <pc:sldMkLst>
          <pc:docMk/>
          <pc:sldMk cId="2252570692" sldId="486"/>
        </pc:sldMkLst>
        <pc:spChg chg="mod">
          <ac:chgData name="Kerrie Shanahan" userId="ae473d9f-76e9-476f-892f-2674ea963afc" providerId="ADAL" clId="{1C2628FB-1F07-4B48-8FB3-27553585B1CA}" dt="2026-03-30T21:50:43.229" v="132" actId="20577"/>
          <ac:spMkLst>
            <pc:docMk/>
            <pc:sldMk cId="2252570692" sldId="486"/>
            <ac:spMk id="4" creationId="{5B67597C-E9CF-C8CB-D4CA-C3E12101E3D2}"/>
          </ac:spMkLst>
        </pc:spChg>
      </pc:sldChg>
      <pc:sldChg chg="modSp">
        <pc:chgData name="Kerrie Shanahan" userId="ae473d9f-76e9-476f-892f-2674ea963afc" providerId="ADAL" clId="{1C2628FB-1F07-4B48-8FB3-27553585B1CA}" dt="2026-03-30T21:49:16.858" v="65" actId="20577"/>
        <pc:sldMkLst>
          <pc:docMk/>
          <pc:sldMk cId="437983971" sldId="492"/>
        </pc:sldMkLst>
        <pc:spChg chg="mod">
          <ac:chgData name="Kerrie Shanahan" userId="ae473d9f-76e9-476f-892f-2674ea963afc" providerId="ADAL" clId="{1C2628FB-1F07-4B48-8FB3-27553585B1CA}" dt="2026-03-30T21:49:16.858" v="65" actId="20577"/>
          <ac:spMkLst>
            <pc:docMk/>
            <pc:sldMk cId="437983971" sldId="492"/>
            <ac:spMk id="2" creationId="{C3620CFF-B70F-D447-BB68-FCF1F709DD0A}"/>
          </ac:spMkLst>
        </pc:spChg>
      </pc:sldChg>
      <pc:sldChg chg="modSp">
        <pc:chgData name="Kerrie Shanahan" userId="ae473d9f-76e9-476f-892f-2674ea963afc" providerId="ADAL" clId="{1C2628FB-1F07-4B48-8FB3-27553585B1CA}" dt="2026-03-30T21:50:36.809" v="124" actId="20577"/>
        <pc:sldMkLst>
          <pc:docMk/>
          <pc:sldMk cId="3539524888" sldId="493"/>
        </pc:sldMkLst>
        <pc:spChg chg="mod">
          <ac:chgData name="Kerrie Shanahan" userId="ae473d9f-76e9-476f-892f-2674ea963afc" providerId="ADAL" clId="{1C2628FB-1F07-4B48-8FB3-27553585B1CA}" dt="2026-03-30T21:50:36.809" v="124" actId="20577"/>
          <ac:spMkLst>
            <pc:docMk/>
            <pc:sldMk cId="3539524888" sldId="493"/>
            <ac:spMk id="7" creationId="{B234609E-2644-FF2E-8915-D7E359B4EA84}"/>
          </ac:spMkLst>
        </pc:spChg>
      </pc:sldChg>
      <pc:sldChg chg="modSp">
        <pc:chgData name="Kerrie Shanahan" userId="ae473d9f-76e9-476f-892f-2674ea963afc" providerId="ADAL" clId="{1C2628FB-1F07-4B48-8FB3-27553585B1CA}" dt="2026-03-30T21:50:46.524" v="136" actId="20577"/>
        <pc:sldMkLst>
          <pc:docMk/>
          <pc:sldMk cId="2732659057" sldId="494"/>
        </pc:sldMkLst>
        <pc:spChg chg="mod">
          <ac:chgData name="Kerrie Shanahan" userId="ae473d9f-76e9-476f-892f-2674ea963afc" providerId="ADAL" clId="{1C2628FB-1F07-4B48-8FB3-27553585B1CA}" dt="2026-03-30T21:50:46.524" v="136" actId="20577"/>
          <ac:spMkLst>
            <pc:docMk/>
            <pc:sldMk cId="2732659057" sldId="494"/>
            <ac:spMk id="2" creationId="{503ED7B4-511E-8F52-C2A2-155793AF7541}"/>
          </ac:spMkLst>
        </pc:spChg>
      </pc:sldChg>
      <pc:sldChg chg="modSp">
        <pc:chgData name="Kerrie Shanahan" userId="ae473d9f-76e9-476f-892f-2674ea963afc" providerId="ADAL" clId="{1C2628FB-1F07-4B48-8FB3-27553585B1CA}" dt="2026-03-30T21:49:34.153" v="82" actId="20577"/>
        <pc:sldMkLst>
          <pc:docMk/>
          <pc:sldMk cId="4152176365" sldId="496"/>
        </pc:sldMkLst>
        <pc:spChg chg="mod">
          <ac:chgData name="Kerrie Shanahan" userId="ae473d9f-76e9-476f-892f-2674ea963afc" providerId="ADAL" clId="{1C2628FB-1F07-4B48-8FB3-27553585B1CA}" dt="2026-03-30T21:49:34.153" v="82" actId="20577"/>
          <ac:spMkLst>
            <pc:docMk/>
            <pc:sldMk cId="4152176365" sldId="496"/>
            <ac:spMk id="3" creationId="{EEC2587F-3318-376A-1B3E-128A04478CFB}"/>
          </ac:spMkLst>
        </pc:spChg>
      </pc:sldChg>
      <pc:sldChg chg="modSp">
        <pc:chgData name="Kerrie Shanahan" userId="ae473d9f-76e9-476f-892f-2674ea963afc" providerId="ADAL" clId="{1C2628FB-1F07-4B48-8FB3-27553585B1CA}" dt="2026-03-30T21:49:25.712" v="73" actId="20577"/>
        <pc:sldMkLst>
          <pc:docMk/>
          <pc:sldMk cId="4278641845" sldId="497"/>
        </pc:sldMkLst>
        <pc:spChg chg="mod">
          <ac:chgData name="Kerrie Shanahan" userId="ae473d9f-76e9-476f-892f-2674ea963afc" providerId="ADAL" clId="{1C2628FB-1F07-4B48-8FB3-27553585B1CA}" dt="2026-03-30T21:49:25.712" v="73" actId="20577"/>
          <ac:spMkLst>
            <pc:docMk/>
            <pc:sldMk cId="4278641845" sldId="497"/>
            <ac:spMk id="3" creationId="{A027827E-23AB-930E-3952-F22242F9B6C8}"/>
          </ac:spMkLst>
        </pc:spChg>
      </pc:sldChg>
      <pc:sldChg chg="modSp">
        <pc:chgData name="Kerrie Shanahan" userId="ae473d9f-76e9-476f-892f-2674ea963afc" providerId="ADAL" clId="{1C2628FB-1F07-4B48-8FB3-27553585B1CA}" dt="2026-03-30T21:49:28.872" v="76" actId="20577"/>
        <pc:sldMkLst>
          <pc:docMk/>
          <pc:sldMk cId="2372652300" sldId="498"/>
        </pc:sldMkLst>
        <pc:spChg chg="mod">
          <ac:chgData name="Kerrie Shanahan" userId="ae473d9f-76e9-476f-892f-2674ea963afc" providerId="ADAL" clId="{1C2628FB-1F07-4B48-8FB3-27553585B1CA}" dt="2026-03-30T21:49:28.872" v="76" actId="20577"/>
          <ac:spMkLst>
            <pc:docMk/>
            <pc:sldMk cId="2372652300" sldId="498"/>
            <ac:spMk id="3" creationId="{B387F232-C1EE-4946-13D8-50D18489079D}"/>
          </ac:spMkLst>
        </pc:spChg>
      </pc:sldChg>
      <pc:sldChg chg="modNotesTx">
        <pc:chgData name="Kerrie Shanahan" userId="ae473d9f-76e9-476f-892f-2674ea963afc" providerId="ADAL" clId="{1C2628FB-1F07-4B48-8FB3-27553585B1CA}" dt="2026-03-30T21:43:10.958" v="54" actId="113"/>
        <pc:sldMkLst>
          <pc:docMk/>
          <pc:sldMk cId="1652726119" sldId="509"/>
        </pc:sldMkLst>
      </pc:sldChg>
      <pc:sldChg chg="modSp">
        <pc:chgData name="Kerrie Shanahan" userId="ae473d9f-76e9-476f-892f-2674ea963afc" providerId="ADAL" clId="{1C2628FB-1F07-4B48-8FB3-27553585B1CA}" dt="2026-03-30T21:48:49.524" v="59" actId="20577"/>
        <pc:sldMkLst>
          <pc:docMk/>
          <pc:sldMk cId="1921910358" sldId="517"/>
        </pc:sldMkLst>
        <pc:spChg chg="mod">
          <ac:chgData name="Kerrie Shanahan" userId="ae473d9f-76e9-476f-892f-2674ea963afc" providerId="ADAL" clId="{1C2628FB-1F07-4B48-8FB3-27553585B1CA}" dt="2026-03-30T21:48:49.524" v="59" actId="20577"/>
          <ac:spMkLst>
            <pc:docMk/>
            <pc:sldMk cId="1921910358" sldId="517"/>
            <ac:spMk id="2" creationId="{2F1AB680-946E-44BE-D605-9AF9E982E56C}"/>
          </ac:spMkLst>
        </pc:spChg>
      </pc:sldChg>
      <pc:sldChg chg="modSp">
        <pc:chgData name="Kerrie Shanahan" userId="ae473d9f-76e9-476f-892f-2674ea963afc" providerId="ADAL" clId="{1C2628FB-1F07-4B48-8FB3-27553585B1CA}" dt="2026-03-30T21:49:13.785" v="63" actId="20577"/>
        <pc:sldMkLst>
          <pc:docMk/>
          <pc:sldMk cId="3324446923" sldId="519"/>
        </pc:sldMkLst>
        <pc:spChg chg="mod">
          <ac:chgData name="Kerrie Shanahan" userId="ae473d9f-76e9-476f-892f-2674ea963afc" providerId="ADAL" clId="{1C2628FB-1F07-4B48-8FB3-27553585B1CA}" dt="2026-03-30T21:49:13.785" v="63" actId="20577"/>
          <ac:spMkLst>
            <pc:docMk/>
            <pc:sldMk cId="3324446923" sldId="519"/>
            <ac:spMk id="2" creationId="{7DD8079F-1728-EC2C-328C-26075F9017D5}"/>
          </ac:spMkLst>
        </pc:spChg>
      </pc:sldChg>
      <pc:sldChg chg="modNotesTx">
        <pc:chgData name="Kerrie Shanahan" userId="ae473d9f-76e9-476f-892f-2674ea963afc" providerId="ADAL" clId="{1C2628FB-1F07-4B48-8FB3-27553585B1CA}" dt="2026-03-30T03:16:16.806" v="2" actId="20577"/>
        <pc:sldMkLst>
          <pc:docMk/>
          <pc:sldMk cId="2513503466" sldId="525"/>
        </pc:sldMkLst>
      </pc:sldChg>
      <pc:sldChg chg="modSp">
        <pc:chgData name="Kerrie Shanahan" userId="ae473d9f-76e9-476f-892f-2674ea963afc" providerId="ADAL" clId="{1C2628FB-1F07-4B48-8FB3-27553585B1CA}" dt="2026-03-30T21:48:31.433" v="55" actId="20577"/>
        <pc:sldMkLst>
          <pc:docMk/>
          <pc:sldMk cId="3607557595" sldId="527"/>
        </pc:sldMkLst>
        <pc:spChg chg="mod">
          <ac:chgData name="Kerrie Shanahan" userId="ae473d9f-76e9-476f-892f-2674ea963afc" providerId="ADAL" clId="{1C2628FB-1F07-4B48-8FB3-27553585B1CA}" dt="2026-03-30T21:48:31.433" v="55" actId="20577"/>
          <ac:spMkLst>
            <pc:docMk/>
            <pc:sldMk cId="3607557595" sldId="527"/>
            <ac:spMk id="2" creationId="{A9BB6002-A728-A6EF-F813-763E66EAEC3C}"/>
          </ac:spMkLst>
        </pc:spChg>
      </pc:sldChg>
      <pc:sldChg chg="modSp modNotesTx">
        <pc:chgData name="Kerrie Shanahan" userId="ae473d9f-76e9-476f-892f-2674ea963afc" providerId="ADAL" clId="{1C2628FB-1F07-4B48-8FB3-27553585B1CA}" dt="2026-03-30T21:48:54.091" v="61" actId="20577"/>
        <pc:sldMkLst>
          <pc:docMk/>
          <pc:sldMk cId="521124952" sldId="528"/>
        </pc:sldMkLst>
        <pc:spChg chg="mod">
          <ac:chgData name="Kerrie Shanahan" userId="ae473d9f-76e9-476f-892f-2674ea963afc" providerId="ADAL" clId="{1C2628FB-1F07-4B48-8FB3-27553585B1CA}" dt="2026-03-30T21:48:54.091" v="61" actId="20577"/>
          <ac:spMkLst>
            <pc:docMk/>
            <pc:sldMk cId="521124952" sldId="528"/>
            <ac:spMk id="2" creationId="{F0318062-065F-A5C2-F668-10EB346104FC}"/>
          </ac:spMkLst>
        </pc:spChg>
      </pc:sldChg>
      <pc:sldMasterChg chg="modSldLayout">
        <pc:chgData name="Kerrie Shanahan" userId="ae473d9f-76e9-476f-892f-2674ea963afc" providerId="ADAL" clId="{1C2628FB-1F07-4B48-8FB3-27553585B1CA}" dt="2026-03-31T23:40:06.039" v="138" actId="20577"/>
        <pc:sldMasterMkLst>
          <pc:docMk/>
          <pc:sldMasterMk cId="1034081160" sldId="2147483648"/>
        </pc:sldMasterMkLst>
        <pc:sldLayoutChg chg="modSp mod">
          <pc:chgData name="Kerrie Shanahan" userId="ae473d9f-76e9-476f-892f-2674ea963afc" providerId="ADAL" clId="{1C2628FB-1F07-4B48-8FB3-27553585B1CA}" dt="2026-03-31T23:40:06.039" v="138" actId="20577"/>
          <pc:sldLayoutMkLst>
            <pc:docMk/>
            <pc:sldMasterMk cId="1034081160" sldId="2147483648"/>
            <pc:sldLayoutMk cId="431798476" sldId="2147483716"/>
          </pc:sldLayoutMkLst>
          <pc:spChg chg="mod">
            <ac:chgData name="Kerrie Shanahan" userId="ae473d9f-76e9-476f-892f-2674ea963afc" providerId="ADAL" clId="{1C2628FB-1F07-4B48-8FB3-27553585B1CA}" dt="2026-03-31T23:40:06.039" v="138" actId="20577"/>
            <ac:spMkLst>
              <pc:docMk/>
              <pc:sldMasterMk cId="1034081160" sldId="2147483648"/>
              <pc:sldLayoutMk cId="431798476" sldId="2147483716"/>
              <ac:spMk id="18" creationId="{6BF94EC3-6F41-87E7-1B44-5BB1D333299C}"/>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1/04/2026</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1/04/2026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616551-6FAC-8400-4F79-795FEE4F64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060D4C-3B84-15D7-A0D9-EF2E729C2D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CD357B-CFC6-6CAE-19C6-CAC4AD1FDD27}"/>
              </a:ext>
            </a:extLst>
          </p:cNvPr>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learned content (slides 2 to 11), takes approximately 10 minutes. </a:t>
            </a:r>
            <a:endParaRPr lang="en-AU"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Explicit teaching of: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the concept of consonants and vowels (slides 12 to 14)*</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new phonemic awareness skills (slides 15 and 16)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the letter–sound correspondence </a:t>
            </a:r>
            <a:r>
              <a:rPr lang="en-AU" b="1" dirty="0">
                <a:latin typeface="+mn-lt"/>
              </a:rPr>
              <a:t>j</a:t>
            </a:r>
            <a:r>
              <a:rPr lang="en-AU" dirty="0">
                <a:latin typeface="+mn-lt"/>
              </a:rPr>
              <a:t> says /j/ (slides 17 to 42)</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the irregular word </a:t>
            </a:r>
            <a:r>
              <a:rPr lang="en-AU" b="1" dirty="0">
                <a:latin typeface="+mn-lt"/>
              </a:rPr>
              <a:t>they </a:t>
            </a:r>
            <a:r>
              <a:rPr lang="en-AU" b="0" dirty="0">
                <a:latin typeface="+mn-lt"/>
              </a:rPr>
              <a:t>(slides 35 and 36).</a:t>
            </a: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Takes approximately 25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cs typeface="Calibri"/>
              </a:rPr>
              <a:t>*If you have not yet taught your students about consonants and vowels, you may need to allow some extra time for these slides.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endParaRPr lang="en-US" b="1" dirty="0">
              <a:latin typeface="+mn-lt"/>
              <a:cs typeface="Calibri"/>
            </a:endParaRPr>
          </a:p>
          <a:p>
            <a:endParaRPr lang="en-US" dirty="0">
              <a:latin typeface="+mn-lt"/>
            </a:endParaRPr>
          </a:p>
          <a:p>
            <a:pPr marL="171450" indent="-171450">
              <a:buFont typeface="Arial" panose="020B0604020202020204" pitchFamily="34" charset="0"/>
              <a:buChar char="•"/>
            </a:pPr>
            <a:r>
              <a:rPr lang="en-US" dirty="0">
                <a:latin typeface="+mn-lt"/>
              </a:rPr>
              <a:t>Go to the download folder for this phase; it includes a Word file for the student sheet for this lesson. </a:t>
            </a:r>
            <a:r>
              <a:rPr lang="en-US" dirty="0">
                <a:effectLst/>
                <a:latin typeface="+mn-lt"/>
              </a:rPr>
              <a:t>Print one student sheet for each student </a:t>
            </a:r>
            <a:r>
              <a:rPr lang="en-AU" u="none" dirty="0">
                <a:latin typeface="+mn-lt"/>
              </a:rPr>
              <a:t>(to be used with slide 41).</a:t>
            </a:r>
            <a:endParaRPr lang="en-AU"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mn-lt"/>
              </a:rPr>
              <a:t>If desired, edit the letters on slides 18 and 19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Prepare application tasks for independent practice (slide 42). For example, you could use the Phonics Pair Game Templates found on the Literacy Hub (www.literacyhub.edu.au/search/phonics-pair-game-templates) and add words containing letter</a:t>
            </a:r>
            <a:r>
              <a:rPr lang="en-AU" sz="1200" kern="1200" dirty="0">
                <a:effectLst/>
                <a:latin typeface="+mn-lt"/>
                <a:ea typeface="Times New Roman" panose="02020603050405020304" pitchFamily="18" charset="0"/>
              </a:rPr>
              <a:t>–</a:t>
            </a:r>
            <a:r>
              <a:rPr lang="en-AU" dirty="0">
                <a:latin typeface="+mn-lt"/>
              </a:rPr>
              <a:t>sound correspondences students have already learned. </a:t>
            </a:r>
          </a:p>
          <a:p>
            <a:endParaRPr lang="en-AU" dirty="0"/>
          </a:p>
        </p:txBody>
      </p:sp>
      <p:sp>
        <p:nvSpPr>
          <p:cNvPr id="4" name="Slide Number Placeholder 3">
            <a:extLst>
              <a:ext uri="{FF2B5EF4-FFF2-40B4-BE49-F238E27FC236}">
                <a16:creationId xmlns:a16="http://schemas.microsoft.com/office/drawing/2014/main" id="{6221266C-54C3-1464-770C-0E7CC660D6D1}"/>
              </a:ext>
            </a:extLst>
          </p:cNvPr>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11301212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Remind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Yen had to pick up the wet wok.</a:t>
            </a:r>
            <a:r>
              <a:rPr lang="en-US"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repeat the sentence to you</a:t>
            </a:r>
            <a:endParaRPr lang="en-US"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cs typeface="Calibri"/>
              </a:rPr>
              <a:t>show the sentence they have written by placing their mini-whiteboard underneath their chin for you to check.</a:t>
            </a:r>
            <a:endParaRPr lang="en-US" sz="1200" dirty="0">
              <a:effectLst/>
              <a:latin typeface="+mn-lt"/>
              <a:ea typeface="Calibri"/>
              <a:cs typeface="Calibri"/>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ea typeface="Calibri" panose="020F0502020204030204"/>
                <a:cs typeface="Calibri" panose="020F0502020204030204"/>
              </a:rPr>
              <a:t>I do, we do</a:t>
            </a:r>
          </a:p>
          <a:p>
            <a:pPr>
              <a:defRPr/>
            </a:pPr>
            <a:endParaRPr lang="en-US" dirty="0">
              <a:ea typeface="Calibri" panose="020F0502020204030204"/>
              <a:cs typeface="Calibri" panose="020F0502020204030204"/>
            </a:endParaRPr>
          </a:p>
          <a:p>
            <a:pPr>
              <a:defRPr/>
            </a:pPr>
            <a:r>
              <a:rPr lang="en-US" dirty="0">
                <a:ea typeface="Calibri" panose="020F0502020204030204"/>
                <a:cs typeface="Calibri" panose="020F0502020204030204"/>
              </a:rPr>
              <a:t>The tasks on slides </a:t>
            </a:r>
            <a:r>
              <a:rPr lang="en-US" b="0" dirty="0">
                <a:ea typeface="Calibri" panose="020F0502020204030204"/>
                <a:cs typeface="Calibri" panose="020F0502020204030204"/>
              </a:rPr>
              <a:t>15 and 16 </a:t>
            </a:r>
            <a:r>
              <a:rPr lang="en-US" dirty="0">
                <a:ea typeface="Calibri" panose="020F0502020204030204"/>
                <a:cs typeface="Calibri" panose="020F0502020204030204"/>
              </a:rPr>
              <a:t>refer to consonants and vowels, and consonant and vowel sounds. </a:t>
            </a:r>
          </a:p>
          <a:p>
            <a:pPr>
              <a:defRPr/>
            </a:pPr>
            <a:r>
              <a:rPr lang="en-US" dirty="0">
                <a:ea typeface="Calibri" panose="020F0502020204030204"/>
                <a:cs typeface="Calibri" panose="020F0502020204030204"/>
              </a:rPr>
              <a:t>If this concept has not yet been covered with your students, use slides 12, 13 and 14 to support their understanding. </a:t>
            </a:r>
          </a:p>
          <a:p>
            <a:pPr>
              <a:defRPr/>
            </a:pPr>
            <a:r>
              <a:rPr lang="en-US" b="0" dirty="0">
                <a:ea typeface="Calibri" panose="020F0502020204030204"/>
                <a:cs typeface="Calibri" panose="020F0502020204030204"/>
              </a:rPr>
              <a:t>These slides </a:t>
            </a:r>
            <a:r>
              <a:rPr lang="en-US" dirty="0">
                <a:ea typeface="Calibri" panose="020F0502020204030204"/>
                <a:cs typeface="Calibri" panose="020F0502020204030204"/>
              </a:rPr>
              <a:t>may also be used to remind students of already taught content. </a:t>
            </a:r>
          </a:p>
          <a:p>
            <a:pPr>
              <a:defRPr/>
            </a:pPr>
            <a:endParaRPr lang="en-US" dirty="0">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 the concept of a vowel. Say:</a:t>
            </a:r>
          </a:p>
          <a:p>
            <a:pPr marL="171450" indent="-171450">
              <a:buFont typeface="Arial" panose="020B0604020202020204" pitchFamily="34" charset="0"/>
              <a:buChar char="•"/>
              <a:defRPr/>
            </a:pPr>
            <a:r>
              <a:rPr lang="en-US" i="1" dirty="0">
                <a:ea typeface="Calibri" panose="020F0502020204030204"/>
                <a:cs typeface="Calibri" panose="020F0502020204030204"/>
              </a:rPr>
              <a:t>We have learned about lots of letters and their sounds.</a:t>
            </a:r>
          </a:p>
          <a:p>
            <a:pPr marL="171450" indent="-171450">
              <a:buFont typeface="Arial" panose="020B0604020202020204" pitchFamily="34" charset="0"/>
              <a:buChar char="•"/>
              <a:defRPr/>
            </a:pPr>
            <a:r>
              <a:rPr lang="en-US" i="1" dirty="0">
                <a:ea typeface="Calibri" panose="020F0502020204030204"/>
                <a:cs typeface="Calibri" panose="020F0502020204030204"/>
              </a:rPr>
              <a:t>There are two types of letters; </a:t>
            </a:r>
            <a:r>
              <a:rPr lang="en-US" b="1" i="1" dirty="0">
                <a:ea typeface="Calibri" panose="020F0502020204030204"/>
                <a:cs typeface="Calibri" panose="020F0502020204030204"/>
              </a:rPr>
              <a:t>vowels</a:t>
            </a:r>
            <a:r>
              <a:rPr lang="en-US" i="1" dirty="0">
                <a:ea typeface="Calibri" panose="020F0502020204030204"/>
                <a:cs typeface="Calibri" panose="020F0502020204030204"/>
              </a:rPr>
              <a:t> and </a:t>
            </a:r>
            <a:r>
              <a:rPr lang="en-US" b="1" i="1" dirty="0">
                <a:ea typeface="Calibri" panose="020F0502020204030204"/>
                <a:cs typeface="Calibri" panose="020F0502020204030204"/>
              </a:rPr>
              <a:t>consonants</a:t>
            </a:r>
            <a:r>
              <a:rPr lang="en-US" b="0" i="1" dirty="0">
                <a:ea typeface="Calibri" panose="020F0502020204030204"/>
                <a:cs typeface="Calibri" panose="020F0502020204030204"/>
              </a:rPr>
              <a:t>.</a:t>
            </a:r>
          </a:p>
          <a:p>
            <a:pPr marL="171450" indent="-171450">
              <a:buFont typeface="Arial" panose="020B0604020202020204" pitchFamily="34" charset="0"/>
              <a:buChar char="•"/>
              <a:defRPr/>
            </a:pPr>
            <a:r>
              <a:rPr lang="en-US" i="1" dirty="0">
                <a:ea typeface="Calibri" panose="020F0502020204030204"/>
                <a:cs typeface="Calibri" panose="020F0502020204030204"/>
              </a:rPr>
              <a:t>The vowels are </a:t>
            </a:r>
            <a:r>
              <a:rPr lang="en-US" b="1" i="1" dirty="0">
                <a:ea typeface="Calibri" panose="020F0502020204030204"/>
                <a:cs typeface="Calibri" panose="020F0502020204030204"/>
              </a:rPr>
              <a:t>a</a:t>
            </a:r>
            <a:r>
              <a:rPr lang="en-US" b="0" i="1" dirty="0">
                <a:ea typeface="Calibri" panose="020F0502020204030204"/>
                <a:cs typeface="Calibri" panose="020F0502020204030204"/>
              </a:rPr>
              <a:t>,</a:t>
            </a:r>
            <a:r>
              <a:rPr lang="en-US" b="1" i="1" dirty="0">
                <a:ea typeface="Calibri" panose="020F0502020204030204"/>
                <a:cs typeface="Calibri" panose="020F0502020204030204"/>
              </a:rPr>
              <a:t> e</a:t>
            </a:r>
            <a:r>
              <a:rPr lang="en-US" b="0" i="1" dirty="0">
                <a:ea typeface="Calibri" panose="020F0502020204030204"/>
                <a:cs typeface="Calibri" panose="020F0502020204030204"/>
              </a:rPr>
              <a:t>,</a:t>
            </a:r>
            <a:r>
              <a:rPr lang="en-US" b="1" i="1" dirty="0">
                <a:ea typeface="Calibri" panose="020F0502020204030204"/>
                <a:cs typeface="Calibri" panose="020F0502020204030204"/>
              </a:rPr>
              <a:t> </a:t>
            </a:r>
            <a:r>
              <a:rPr lang="en-US" b="1" i="1" dirty="0" err="1">
                <a:ea typeface="Calibri" panose="020F0502020204030204"/>
                <a:cs typeface="Calibri" panose="020F0502020204030204"/>
              </a:rPr>
              <a:t>i</a:t>
            </a:r>
            <a:r>
              <a:rPr lang="en-US" b="0" i="1" dirty="0">
                <a:ea typeface="Calibri" panose="020F0502020204030204"/>
                <a:cs typeface="Calibri" panose="020F0502020204030204"/>
              </a:rPr>
              <a:t>,</a:t>
            </a:r>
            <a:r>
              <a:rPr lang="en-US" b="1" i="1" dirty="0">
                <a:ea typeface="Calibri" panose="020F0502020204030204"/>
                <a:cs typeface="Calibri" panose="020F0502020204030204"/>
              </a:rPr>
              <a:t> o </a:t>
            </a:r>
            <a:r>
              <a:rPr lang="en-US" i="1" dirty="0">
                <a:ea typeface="Calibri" panose="020F0502020204030204"/>
                <a:cs typeface="Calibri" panose="020F0502020204030204"/>
              </a:rPr>
              <a:t>and </a:t>
            </a:r>
            <a:r>
              <a:rPr lang="en-US" b="1" i="1" dirty="0">
                <a:ea typeface="Calibri" panose="020F0502020204030204"/>
                <a:cs typeface="Calibri" panose="020F0502020204030204"/>
              </a:rPr>
              <a:t>u</a:t>
            </a:r>
            <a:r>
              <a:rPr lang="en-US" i="1" dirty="0">
                <a:ea typeface="Calibri" panose="020F0502020204030204"/>
                <a:cs typeface="Calibri" panose="020F0502020204030204"/>
              </a:rPr>
              <a:t>. You can see them on this slide. </a:t>
            </a:r>
          </a:p>
          <a:p>
            <a:pPr marL="0" indent="0">
              <a:buFont typeface="Arial" panose="020B0604020202020204" pitchFamily="34" charset="0"/>
              <a:buNone/>
              <a:defRPr/>
            </a:pPr>
            <a:endParaRPr lang="en-US" i="0" dirty="0">
              <a:ea typeface="Calibri" panose="020F0502020204030204"/>
              <a:cs typeface="Calibri" panose="020F0502020204030204"/>
            </a:endParaRPr>
          </a:p>
          <a:p>
            <a:pPr marL="0" indent="0">
              <a:buFont typeface="Arial" panose="020B0604020202020204" pitchFamily="34" charset="0"/>
              <a:buNone/>
              <a:defRPr/>
            </a:pPr>
            <a:r>
              <a:rPr lang="en-US" i="0" dirty="0">
                <a:ea typeface="Calibri" panose="020F0502020204030204"/>
                <a:cs typeface="Calibri" panose="020F0502020204030204"/>
              </a:rPr>
              <a:t>Have students say the letter name of each vowel as you point to it. Say:</a:t>
            </a:r>
          </a:p>
          <a:p>
            <a:pPr marL="171450" indent="-171450">
              <a:buFont typeface="Arial" panose="020B0604020202020204" pitchFamily="34" charset="0"/>
              <a:buChar char="•"/>
              <a:defRPr/>
            </a:pPr>
            <a:r>
              <a:rPr lang="en-US" i="1" dirty="0">
                <a:ea typeface="Calibri" panose="020F0502020204030204"/>
                <a:cs typeface="Calibri" panose="020F0502020204030204"/>
              </a:rPr>
              <a:t>We have learned the short vowel sounds /a/, /e/, /</a:t>
            </a:r>
            <a:r>
              <a:rPr lang="en-US" i="1" dirty="0" err="1">
                <a:ea typeface="Calibri" panose="020F0502020204030204"/>
                <a:cs typeface="Calibri" panose="020F0502020204030204"/>
              </a:rPr>
              <a:t>i</a:t>
            </a:r>
            <a:r>
              <a:rPr lang="en-US" i="1" dirty="0">
                <a:ea typeface="Calibri" panose="020F0502020204030204"/>
                <a:cs typeface="Calibri" panose="020F0502020204030204"/>
              </a:rPr>
              <a:t>/. /o/ and /u/ for these letters.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ea typeface="Calibri" panose="020F0502020204030204"/>
                <a:cs typeface="Calibri" panose="020F0502020204030204"/>
              </a:rPr>
              <a:t>Vowel sounds are speech sounds we make without blocking the sound with our teeth, tongues or lips. </a:t>
            </a:r>
            <a:endParaRPr lang="en-US" i="0" dirty="0">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dirty="0">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dirty="0">
                <a:ea typeface="Calibri" panose="020F0502020204030204"/>
                <a:cs typeface="Calibri" panose="020F0502020204030204"/>
              </a:rPr>
              <a:t>Demonstrate saying the short vowel sounds </a:t>
            </a:r>
            <a:r>
              <a:rPr lang="en-US" i="0" dirty="0" err="1">
                <a:ea typeface="Calibri" panose="020F0502020204030204"/>
                <a:cs typeface="Calibri" panose="020F0502020204030204"/>
              </a:rPr>
              <a:t>emphasising</a:t>
            </a:r>
            <a:r>
              <a:rPr lang="en-US" i="0" dirty="0">
                <a:ea typeface="Calibri" panose="020F0502020204030204"/>
                <a:cs typeface="Calibri" panose="020F0502020204030204"/>
              </a:rPr>
              <a:t> your open mouth.</a:t>
            </a:r>
          </a:p>
          <a:p>
            <a:pPr marL="171450" indent="-171450">
              <a:buFont typeface="Arial" panose="020B0604020202020204" pitchFamily="34" charset="0"/>
              <a:buChar char="•"/>
              <a:defRPr/>
            </a:pPr>
            <a:r>
              <a:rPr lang="en-US" i="0" dirty="0">
                <a:ea typeface="Calibri" panose="020F0502020204030204"/>
                <a:cs typeface="Calibri" panose="020F0502020204030204"/>
              </a:rPr>
              <a:t>Have students say the short vowel sounds as you point to each vowel</a:t>
            </a:r>
            <a:r>
              <a:rPr lang="en-US" i="1" dirty="0">
                <a:ea typeface="Calibri" panose="020F0502020204030204"/>
                <a:cs typeface="Calibri" panose="020F0502020204030204"/>
              </a:rPr>
              <a:t>. </a:t>
            </a:r>
            <a:r>
              <a:rPr lang="en-US" i="0" dirty="0">
                <a:ea typeface="Calibri" panose="020F0502020204030204"/>
                <a:cs typeface="Calibri" panose="020F0502020204030204"/>
              </a:rPr>
              <a:t>Students respond with </a:t>
            </a:r>
            <a:r>
              <a:rPr lang="en-US" i="1" dirty="0">
                <a:ea typeface="Calibri" panose="020F0502020204030204"/>
                <a:cs typeface="Calibri" panose="020F0502020204030204"/>
              </a:rPr>
              <a:t>/a/, /e/, /</a:t>
            </a:r>
            <a:r>
              <a:rPr lang="en-US" i="1" dirty="0" err="1">
                <a:ea typeface="Calibri" panose="020F0502020204030204"/>
                <a:cs typeface="Calibri" panose="020F0502020204030204"/>
              </a:rPr>
              <a:t>i</a:t>
            </a:r>
            <a:r>
              <a:rPr lang="en-US" i="1" dirty="0">
                <a:ea typeface="Calibri" panose="020F0502020204030204"/>
                <a:cs typeface="Calibri" panose="020F0502020204030204"/>
              </a:rPr>
              <a:t>/. /o/, /u/ </a:t>
            </a:r>
            <a:r>
              <a:rPr lang="en-US" i="0" dirty="0">
                <a:ea typeface="Calibri" panose="020F0502020204030204"/>
                <a:cs typeface="Calibri" panose="020F0502020204030204"/>
              </a:rPr>
              <a:t>as you point.</a:t>
            </a:r>
          </a:p>
          <a:p>
            <a:pPr marL="171450" indent="-171450">
              <a:buFont typeface="Arial" panose="020B0604020202020204" pitchFamily="34" charset="0"/>
              <a:buChar char="•"/>
              <a:defRPr/>
            </a:pPr>
            <a:r>
              <a:rPr lang="en-US" i="0" dirty="0">
                <a:ea typeface="Calibri" panose="020F0502020204030204"/>
                <a:cs typeface="Calibri" panose="020F0502020204030204"/>
              </a:rPr>
              <a:t>Ask: </a:t>
            </a:r>
            <a:r>
              <a:rPr lang="en-US" i="1" dirty="0">
                <a:ea typeface="Calibri" panose="020F0502020204030204"/>
                <a:cs typeface="Calibri" panose="020F0502020204030204"/>
              </a:rPr>
              <a:t>Which letters are vowels? </a:t>
            </a:r>
          </a:p>
          <a:p>
            <a:pPr marL="171450" indent="-171450">
              <a:buFont typeface="Arial" panose="020B0604020202020204" pitchFamily="34" charset="0"/>
              <a:buChar char="•"/>
              <a:defRPr/>
            </a:pPr>
            <a:r>
              <a:rPr lang="en-US" i="0" dirty="0">
                <a:ea typeface="Calibri" panose="020F0502020204030204"/>
                <a:cs typeface="Calibri" panose="020F0502020204030204"/>
              </a:rPr>
              <a:t>Students respond with: </a:t>
            </a:r>
            <a:r>
              <a:rPr lang="en-US" b="1" i="1" dirty="0">
                <a:ea typeface="Calibri" panose="020F0502020204030204"/>
                <a:cs typeface="Calibri" panose="020F0502020204030204"/>
              </a:rPr>
              <a:t>a</a:t>
            </a:r>
            <a:r>
              <a:rPr lang="en-US" b="0" i="1" dirty="0">
                <a:ea typeface="Calibri" panose="020F0502020204030204"/>
                <a:cs typeface="Calibri" panose="020F0502020204030204"/>
              </a:rPr>
              <a:t>,</a:t>
            </a:r>
            <a:r>
              <a:rPr lang="en-US" b="1" i="1" dirty="0">
                <a:ea typeface="Calibri" panose="020F0502020204030204"/>
                <a:cs typeface="Calibri" panose="020F0502020204030204"/>
              </a:rPr>
              <a:t> e</a:t>
            </a:r>
            <a:r>
              <a:rPr lang="en-US" b="0" i="1" dirty="0">
                <a:ea typeface="Calibri" panose="020F0502020204030204"/>
                <a:cs typeface="Calibri" panose="020F0502020204030204"/>
              </a:rPr>
              <a:t>,</a:t>
            </a:r>
            <a:r>
              <a:rPr lang="en-US" b="1" i="1" dirty="0">
                <a:ea typeface="Calibri" panose="020F0502020204030204"/>
                <a:cs typeface="Calibri" panose="020F0502020204030204"/>
              </a:rPr>
              <a:t> </a:t>
            </a:r>
            <a:r>
              <a:rPr lang="en-US" b="1" i="1" dirty="0" err="1">
                <a:ea typeface="Calibri" panose="020F0502020204030204"/>
                <a:cs typeface="Calibri" panose="020F0502020204030204"/>
              </a:rPr>
              <a:t>i</a:t>
            </a:r>
            <a:r>
              <a:rPr lang="en-US" b="0" i="1" dirty="0">
                <a:ea typeface="Calibri" panose="020F0502020204030204"/>
                <a:cs typeface="Calibri" panose="020F0502020204030204"/>
              </a:rPr>
              <a:t>,</a:t>
            </a:r>
            <a:r>
              <a:rPr lang="en-US" b="1" i="1" dirty="0">
                <a:ea typeface="Calibri" panose="020F0502020204030204"/>
                <a:cs typeface="Calibri" panose="020F0502020204030204"/>
              </a:rPr>
              <a:t> o</a:t>
            </a:r>
            <a:r>
              <a:rPr lang="en-US" b="0" i="1" dirty="0">
                <a:ea typeface="Calibri" panose="020F0502020204030204"/>
                <a:cs typeface="Calibri" panose="020F0502020204030204"/>
              </a:rPr>
              <a:t>,</a:t>
            </a:r>
            <a:r>
              <a:rPr lang="en-US" b="1" i="1" dirty="0">
                <a:ea typeface="Calibri" panose="020F0502020204030204"/>
                <a:cs typeface="Calibri" panose="020F0502020204030204"/>
              </a:rPr>
              <a:t> u</a:t>
            </a:r>
            <a:r>
              <a:rPr lang="en-US" b="0" i="1" dirty="0">
                <a:ea typeface="Calibri" panose="020F0502020204030204"/>
                <a:cs typeface="Calibri" panose="020F0502020204030204"/>
              </a:rPr>
              <a:t>.</a:t>
            </a:r>
          </a:p>
          <a:p>
            <a:pPr marL="171450" indent="-171450">
              <a:buFont typeface="Arial" panose="020B0604020202020204" pitchFamily="34" charset="0"/>
              <a:buChar char="•"/>
              <a:defRPr/>
            </a:pPr>
            <a:r>
              <a:rPr lang="en-US" i="0" dirty="0">
                <a:ea typeface="Calibri" panose="020F0502020204030204"/>
                <a:cs typeface="Calibri" panose="020F0502020204030204"/>
              </a:rPr>
              <a:t>Say: </a:t>
            </a:r>
            <a:r>
              <a:rPr lang="en-US" i="1" dirty="0">
                <a:ea typeface="Calibri" panose="020F0502020204030204"/>
                <a:cs typeface="Calibri" panose="020F0502020204030204"/>
              </a:rPr>
              <a:t>Tell me the short vowel sounds we have learned. </a:t>
            </a:r>
          </a:p>
          <a:p>
            <a:pPr marL="171450" indent="-171450">
              <a:buFont typeface="Arial" panose="020B0604020202020204" pitchFamily="34" charset="0"/>
              <a:buChar char="•"/>
              <a:defRPr/>
            </a:pPr>
            <a:r>
              <a:rPr lang="en-US" i="0" dirty="0">
                <a:ea typeface="Calibri" panose="020F0502020204030204"/>
                <a:cs typeface="Calibri" panose="020F0502020204030204"/>
              </a:rPr>
              <a:t>Students respond with: /a/, /e/, /</a:t>
            </a:r>
            <a:r>
              <a:rPr lang="en-US" i="0" dirty="0" err="1">
                <a:ea typeface="Calibri" panose="020F0502020204030204"/>
                <a:cs typeface="Calibri" panose="020F0502020204030204"/>
              </a:rPr>
              <a:t>i</a:t>
            </a:r>
            <a:r>
              <a:rPr lang="en-US" i="0" dirty="0">
                <a:ea typeface="Calibri" panose="020F0502020204030204"/>
                <a:cs typeface="Calibri" panose="020F0502020204030204"/>
              </a:rPr>
              <a:t>/. /o/, /u/.</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i="0" dirty="0">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dirty="0">
                <a:ea typeface="Calibri" panose="020F0502020204030204"/>
                <a:cs typeface="Calibri" panose="020F0502020204030204"/>
              </a:rPr>
              <a:t>Note: To reduce students’ cognitive load the main emphasis on this slide should remain on short vowel sounds.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dirty="0">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dirty="0">
                <a:ea typeface="Calibri" panose="020F0502020204030204"/>
                <a:cs typeface="Calibri" panose="020F0502020204030204"/>
              </a:rPr>
              <a:t>You may choose to explain briefly to students that there are other vowel sounds they will learn about later such as: </a:t>
            </a:r>
          </a:p>
          <a:p>
            <a:pPr marL="171450" lvl="0" indent="-171450">
              <a:buFont typeface="Arial" panose="020B0604020202020204" pitchFamily="34" charset="0"/>
              <a:buChar char="•"/>
              <a:defRPr/>
            </a:pPr>
            <a:r>
              <a:rPr lang="en-US" i="0" dirty="0">
                <a:ea typeface="Calibri" panose="020F0502020204030204"/>
                <a:cs typeface="Calibri" panose="020F0502020204030204"/>
              </a:rPr>
              <a:t>long vowel sounds where the sound is the same as the name of the letter (/ā/, /ē/, /ī/, /ō/, /ū/)</a:t>
            </a:r>
          </a:p>
          <a:p>
            <a:pPr marL="171450" lvl="0" indent="-171450">
              <a:buFont typeface="Arial" panose="020B0604020202020204" pitchFamily="34" charset="0"/>
              <a:buChar char="•"/>
              <a:defRPr/>
            </a:pPr>
            <a:r>
              <a:rPr lang="en-US" i="0" dirty="0">
                <a:ea typeface="Calibri" panose="020F0502020204030204"/>
                <a:cs typeface="Calibri" panose="020F0502020204030204"/>
              </a:rPr>
              <a:t>the schwa sound (/ǝ/)</a:t>
            </a:r>
          </a:p>
          <a:p>
            <a:pPr marL="171450" lvl="0" indent="-171450">
              <a:buFont typeface="Arial" panose="020B0604020202020204" pitchFamily="34" charset="0"/>
              <a:buChar char="•"/>
              <a:defRPr/>
            </a:pPr>
            <a:r>
              <a:rPr lang="en-US" i="0" dirty="0">
                <a:ea typeface="Calibri" panose="020F0502020204030204"/>
                <a:cs typeface="Calibri" panose="020F0502020204030204"/>
              </a:rPr>
              <a:t>diphthongs like /ow/ and /oi/</a:t>
            </a:r>
          </a:p>
          <a:p>
            <a:pPr marL="171450" lvl="0" indent="-171450">
              <a:buFont typeface="Arial" panose="020B0604020202020204" pitchFamily="34" charset="0"/>
              <a:buChar char="•"/>
              <a:defRPr/>
            </a:pPr>
            <a:r>
              <a:rPr lang="en-US" i="0" dirty="0">
                <a:ea typeface="Calibri" panose="020F0502020204030204"/>
                <a:cs typeface="Calibri" panose="020F0502020204030204"/>
              </a:rPr>
              <a:t>r-controlled vowel sounds like /</a:t>
            </a:r>
            <a:r>
              <a:rPr lang="en-US" i="0" dirty="0" err="1">
                <a:ea typeface="Calibri" panose="020F0502020204030204"/>
                <a:cs typeface="Calibri" panose="020F0502020204030204"/>
              </a:rPr>
              <a:t>ar</a:t>
            </a:r>
            <a:r>
              <a:rPr lang="en-US" i="0" dirty="0">
                <a:ea typeface="Calibri" panose="020F0502020204030204"/>
                <a:cs typeface="Calibri" panose="020F0502020204030204"/>
              </a:rPr>
              <a:t>/, /er/ and /or/.</a:t>
            </a:r>
          </a:p>
          <a:p>
            <a:pPr marL="0" indent="0">
              <a:buFont typeface="Arial" panose="020B0604020202020204" pitchFamily="34" charset="0"/>
              <a:buNone/>
              <a:defRPr/>
            </a:pPr>
            <a:r>
              <a:rPr lang="en-US" i="0" dirty="0">
                <a:ea typeface="Calibri" panose="020F0502020204030204"/>
                <a:cs typeface="Calibri" panose="020F0502020204030204"/>
              </a:rPr>
              <a:t> These sounds will be introduced in later phases.</a:t>
            </a:r>
          </a:p>
          <a:p>
            <a:pPr marL="0" indent="0">
              <a:buFont typeface="Arial" panose="020B0604020202020204" pitchFamily="34" charset="0"/>
              <a:buNone/>
              <a:defRPr/>
            </a:pPr>
            <a:endParaRPr lang="en-US" i="0" dirty="0">
              <a:ea typeface="Calibri" panose="020F0502020204030204"/>
              <a:cs typeface="Calibri" panose="020F0502020204030204"/>
            </a:endParaRPr>
          </a:p>
          <a:p>
            <a:pPr marL="0" indent="0">
              <a:buFont typeface="Arial" panose="020B0604020202020204" pitchFamily="34" charset="0"/>
              <a:buNone/>
              <a:defRPr/>
            </a:pPr>
            <a:r>
              <a:rPr lang="en-US" i="0" dirty="0">
                <a:ea typeface="Calibri" panose="020F0502020204030204"/>
                <a:cs typeface="Calibri" panose="020F0502020204030204"/>
              </a:rPr>
              <a:t>The letter </a:t>
            </a:r>
            <a:r>
              <a:rPr lang="en-US" b="1" i="0" dirty="0">
                <a:ea typeface="Calibri" panose="020F0502020204030204"/>
                <a:cs typeface="Calibri" panose="020F0502020204030204"/>
              </a:rPr>
              <a:t>y</a:t>
            </a:r>
            <a:r>
              <a:rPr lang="en-US" i="0" dirty="0">
                <a:ea typeface="Calibri" panose="020F0502020204030204"/>
                <a:cs typeface="Calibri" panose="020F0502020204030204"/>
              </a:rPr>
              <a:t> can also represent vowel sounds in words. This will be taught in later phases. </a:t>
            </a:r>
          </a:p>
          <a:p>
            <a:pPr marL="0" indent="0">
              <a:buFont typeface="Arial" panose="020B0604020202020204" pitchFamily="34" charset="0"/>
              <a:buNone/>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4490608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3A50DF-E06E-CDFF-A461-8E9246A25C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D9DC0C-6D1A-28B7-A95C-7D56A6C884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A2071F-C968-A196-1CF5-D7A99C93932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a typeface="Calibri" panose="020F0502020204030204"/>
                <a:cs typeface="Calibri" panose="020F0502020204030204"/>
              </a:rPr>
              <a:t>I do, we do</a:t>
            </a:r>
          </a:p>
          <a:p>
            <a:endParaRPr lang="en-US" dirty="0"/>
          </a:p>
          <a:p>
            <a:r>
              <a:rPr lang="en-US" dirty="0"/>
              <a:t>Teach the concept of a consonant. </a:t>
            </a:r>
          </a:p>
          <a:p>
            <a:pPr marL="171450" indent="-171450">
              <a:buFont typeface="Arial" panose="020B0604020202020204" pitchFamily="34" charset="0"/>
              <a:buChar char="•"/>
            </a:pPr>
            <a:r>
              <a:rPr lang="en-US" dirty="0"/>
              <a:t>Say: </a:t>
            </a:r>
            <a:r>
              <a:rPr lang="en-US" i="1" dirty="0"/>
              <a:t>The other type of letters and sounds we have learned are consonants. </a:t>
            </a:r>
          </a:p>
          <a:p>
            <a:pPr marL="171450" indent="-171450">
              <a:buFont typeface="Arial" panose="020B0604020202020204" pitchFamily="34" charset="0"/>
              <a:buChar char="•"/>
            </a:pPr>
            <a:r>
              <a:rPr lang="en-US" i="0" dirty="0"/>
              <a:t>Have the students repeat the word </a:t>
            </a:r>
            <a:r>
              <a:rPr lang="en-US" b="1" i="0" dirty="0"/>
              <a:t>consonants</a:t>
            </a:r>
            <a:r>
              <a:rPr lang="en-US" i="0" dirty="0"/>
              <a:t> after you.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Say: </a:t>
            </a:r>
            <a:r>
              <a:rPr lang="en-US" i="1" dirty="0"/>
              <a:t>Any letter that isn’t a vowel is called a consonant. You can see the consonants we have learned on the slide.</a:t>
            </a:r>
          </a:p>
          <a:p>
            <a:pPr marL="171450" indent="-171450">
              <a:buFont typeface="Arial" panose="020B0604020202020204" pitchFamily="34" charset="0"/>
              <a:buChar char="•"/>
            </a:pPr>
            <a:r>
              <a:rPr lang="en-US" i="0" dirty="0"/>
              <a:t>Say: </a:t>
            </a:r>
            <a:r>
              <a:rPr lang="en-US" i="1" dirty="0"/>
              <a:t>Some of the consonants are: </a:t>
            </a:r>
            <a:r>
              <a:rPr lang="en-US" b="1" i="1" dirty="0"/>
              <a:t>b</a:t>
            </a:r>
            <a:r>
              <a:rPr lang="en-US" i="1" dirty="0"/>
              <a:t>, </a:t>
            </a:r>
            <a:r>
              <a:rPr lang="en-US" b="1" i="1" dirty="0"/>
              <a:t>c</a:t>
            </a:r>
            <a:r>
              <a:rPr lang="en-US" i="1" dirty="0"/>
              <a:t>, </a:t>
            </a:r>
            <a:r>
              <a:rPr lang="en-US" b="1" i="1" dirty="0"/>
              <a:t>g</a:t>
            </a:r>
            <a:r>
              <a:rPr lang="en-US" i="1" dirty="0"/>
              <a:t>, </a:t>
            </a:r>
            <a:r>
              <a:rPr lang="en-US" b="1" i="1" dirty="0"/>
              <a:t>t</a:t>
            </a:r>
            <a:r>
              <a:rPr lang="en-US" i="1" dirty="0"/>
              <a:t>, </a:t>
            </a:r>
            <a:r>
              <a:rPr lang="en-US" b="1" i="1" dirty="0"/>
              <a:t>z</a:t>
            </a:r>
            <a:r>
              <a:rPr lang="en-US" i="1" dirty="0"/>
              <a:t> . </a:t>
            </a:r>
            <a:r>
              <a:rPr lang="en-US" i="0" dirty="0"/>
              <a:t>Point to the corresponding letter as you say its name. </a:t>
            </a:r>
          </a:p>
          <a:p>
            <a:pPr marL="171450" indent="-171450">
              <a:buFont typeface="Arial" panose="020B0604020202020204" pitchFamily="34" charset="0"/>
              <a:buChar char="•"/>
            </a:pPr>
            <a:r>
              <a:rPr lang="en-US" i="0" dirty="0"/>
              <a:t>Choose individual students to say the letter names of some other consonants they can see on the slide.</a:t>
            </a:r>
          </a:p>
          <a:p>
            <a:pPr marL="171450" indent="-171450">
              <a:buFont typeface="Arial" panose="020B0604020202020204" pitchFamily="34" charset="0"/>
              <a:buChar char="•"/>
            </a:pPr>
            <a:r>
              <a:rPr lang="en-US" i="0" dirty="0"/>
              <a:t>Say: </a:t>
            </a:r>
            <a:r>
              <a:rPr lang="en-US" i="1" dirty="0"/>
              <a:t>to make consonant sounds we use our teeth, tongue and lips. </a:t>
            </a:r>
          </a:p>
          <a:p>
            <a:pPr marL="171450" indent="-171450">
              <a:buFont typeface="Arial" panose="020B0604020202020204" pitchFamily="34" charset="0"/>
              <a:buChar char="•"/>
            </a:pPr>
            <a:r>
              <a:rPr lang="en-US" i="0" dirty="0"/>
              <a:t>Point to a letter and say the sound. (For example</a:t>
            </a:r>
            <a:r>
              <a:rPr lang="en-US" i="1" dirty="0"/>
              <a:t>,  /p/, /d/, /v/, /l/, /m/). </a:t>
            </a:r>
          </a:p>
          <a:p>
            <a:pPr marL="171450" indent="-171450">
              <a:buFont typeface="Arial" panose="020B0604020202020204" pitchFamily="34" charset="0"/>
              <a:buChar char="•"/>
            </a:pPr>
            <a:r>
              <a:rPr lang="en-US" i="0" dirty="0"/>
              <a:t>Students repeat each sound after you. </a:t>
            </a:r>
          </a:p>
          <a:p>
            <a:pPr marL="171450" indent="-171450">
              <a:buFont typeface="Arial" panose="020B0604020202020204" pitchFamily="34" charset="0"/>
              <a:buChar char="•"/>
            </a:pPr>
            <a:endParaRPr lang="en-US"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dirty="0"/>
              <a:t>Note: You may choose to explain to students that </a:t>
            </a:r>
            <a:r>
              <a:rPr lang="en-US" i="0" dirty="0">
                <a:ea typeface="Calibri" panose="020F0502020204030204"/>
                <a:cs typeface="Calibri" panose="020F0502020204030204"/>
              </a:rPr>
              <a:t>the letter </a:t>
            </a:r>
            <a:r>
              <a:rPr lang="en-US" b="1" i="0" dirty="0">
                <a:ea typeface="Calibri" panose="020F0502020204030204"/>
                <a:cs typeface="Calibri" panose="020F0502020204030204"/>
              </a:rPr>
              <a:t>y</a:t>
            </a:r>
            <a:r>
              <a:rPr lang="en-US" i="0" dirty="0">
                <a:ea typeface="Calibri" panose="020F0502020204030204"/>
                <a:cs typeface="Calibri" panose="020F0502020204030204"/>
              </a:rPr>
              <a:t> can also represent vowel sounds in words and they will learn about this later.</a:t>
            </a:r>
            <a:endParaRPr lang="en-US" i="0" dirty="0"/>
          </a:p>
          <a:p>
            <a:pPr marL="0" indent="0">
              <a:buFont typeface="Arial" panose="020B0604020202020204" pitchFamily="34" charset="0"/>
              <a:buNone/>
            </a:pPr>
            <a:endParaRPr lang="en-US" i="0" dirty="0"/>
          </a:p>
        </p:txBody>
      </p:sp>
      <p:sp>
        <p:nvSpPr>
          <p:cNvPr id="4" name="Slide Number Placeholder 3">
            <a:extLst>
              <a:ext uri="{FF2B5EF4-FFF2-40B4-BE49-F238E27FC236}">
                <a16:creationId xmlns:a16="http://schemas.microsoft.com/office/drawing/2014/main" id="{911D8B96-7A05-CD09-0760-CE0810556B7D}"/>
              </a:ext>
            </a:extLst>
          </p:cNvPr>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419999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You do</a:t>
            </a:r>
          </a:p>
          <a:p>
            <a:endParaRPr lang="en-US" dirty="0"/>
          </a:p>
          <a:p>
            <a:r>
              <a:rPr lang="en-US" dirty="0"/>
              <a:t>Say: </a:t>
            </a:r>
            <a:r>
              <a:rPr lang="en-US" i="1" dirty="0"/>
              <a:t>Here are all the consonants and vowels we have learned.</a:t>
            </a:r>
          </a:p>
          <a:p>
            <a:pPr marL="171450" indent="-171450">
              <a:buFont typeface="Arial" panose="020B0604020202020204" pitchFamily="34" charset="0"/>
              <a:buChar char="•"/>
            </a:pPr>
            <a:endParaRPr lang="en-US" i="1" dirty="0"/>
          </a:p>
          <a:p>
            <a:pPr marL="0" indent="0">
              <a:buFont typeface="Arial" panose="020B0604020202020204" pitchFamily="34" charset="0"/>
              <a:buNone/>
            </a:pPr>
            <a:r>
              <a:rPr lang="en-US" i="0" dirty="0"/>
              <a:t>Point to some letters. Have students say:</a:t>
            </a:r>
          </a:p>
          <a:p>
            <a:pPr marL="171450" indent="-171450">
              <a:buFont typeface="Arial" panose="020B0604020202020204" pitchFamily="34" charset="0"/>
              <a:buChar char="•"/>
            </a:pPr>
            <a:r>
              <a:rPr lang="en-US" i="0" dirty="0"/>
              <a:t>the letter name</a:t>
            </a:r>
          </a:p>
          <a:p>
            <a:pPr marL="171450" indent="-171450">
              <a:buFont typeface="Arial" panose="020B0604020202020204" pitchFamily="34" charset="0"/>
              <a:buChar char="•"/>
            </a:pPr>
            <a:r>
              <a:rPr lang="en-US" i="0" dirty="0"/>
              <a:t>the matching sound they know</a:t>
            </a:r>
          </a:p>
          <a:p>
            <a:pPr marL="171450" indent="-171450">
              <a:buFont typeface="Arial" panose="020B0604020202020204" pitchFamily="34" charset="0"/>
              <a:buChar char="•"/>
            </a:pPr>
            <a:r>
              <a:rPr lang="en-US" i="0" dirty="0"/>
              <a:t>if the letter is a vowel or a consonant.</a:t>
            </a:r>
          </a:p>
          <a:p>
            <a:pPr marL="171450" indent="-171450">
              <a:buFont typeface="Arial" panose="020B0604020202020204" pitchFamily="34" charset="0"/>
              <a:buChar char="•"/>
            </a:pPr>
            <a:endParaRPr lang="en-US" i="0" dirty="0"/>
          </a:p>
          <a:p>
            <a:pPr marL="0" indent="0">
              <a:buFont typeface="Arial" panose="020B0604020202020204" pitchFamily="34" charset="0"/>
              <a:buNone/>
            </a:pPr>
            <a:r>
              <a:rPr lang="en-US" i="0" dirty="0"/>
              <a:t>You could also choose to say a letter and sound and have students call out or use a gesture to show whether it is a vowel or a consonant. </a:t>
            </a:r>
          </a:p>
          <a:p>
            <a:pPr marL="0" indent="0">
              <a:buFont typeface="Arial" panose="020B0604020202020204" pitchFamily="34" charset="0"/>
              <a:buNone/>
            </a:pPr>
            <a:endParaRPr lang="en-US" i="0" dirty="0"/>
          </a:p>
          <a:p>
            <a:pPr marL="0" indent="0">
              <a:buFont typeface="Arial" panose="020B0604020202020204" pitchFamily="34" charset="0"/>
              <a:buNone/>
            </a:pPr>
            <a:endParaRPr lang="en-US" i="0" dirty="0"/>
          </a:p>
          <a:p>
            <a:pPr marL="0" indent="0">
              <a:buFont typeface="Arial" panose="020B0604020202020204" pitchFamily="34" charset="0"/>
              <a:buNone/>
            </a:pPr>
            <a:endParaRPr lang="en-US" i="1" dirty="0"/>
          </a:p>
          <a:p>
            <a:pPr marL="0" indent="0">
              <a:buFont typeface="Arial" panose="020B0604020202020204" pitchFamily="34" charset="0"/>
              <a:buNone/>
            </a:pPr>
            <a:endParaRPr lang="en-US" b="1" i="0" dirty="0"/>
          </a:p>
          <a:p>
            <a:pPr marL="171450" indent="-171450">
              <a:buFont typeface="Arial" panose="020B0604020202020204" pitchFamily="34" charset="0"/>
              <a:buChar char="•"/>
            </a:pPr>
            <a:endParaRPr lang="en-US" b="1" i="0" dirty="0"/>
          </a:p>
          <a:p>
            <a:pPr marL="171450" indent="-171450">
              <a:buFont typeface="Arial" panose="020B0604020202020204" pitchFamily="34" charset="0"/>
              <a:buChar char="•"/>
            </a:pPr>
            <a:endParaRPr lang="en-US" i="0" dirty="0"/>
          </a:p>
          <a:p>
            <a:pPr marL="171450" indent="-171450">
              <a:buFont typeface="Arial" panose="020B0604020202020204" pitchFamily="34" charset="0"/>
              <a:buChar char="•"/>
            </a:pPr>
            <a:endParaRPr lang="en-US" i="0"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75B94E-1B79-3256-08E4-7CF5380EA6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E23A4F-5A5B-DA5F-25E0-63C6C70954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DB67B3-AD7D-ED46-4195-3CEE82BAEA1C}"/>
              </a:ext>
            </a:extLst>
          </p:cNvPr>
          <p:cNvSpPr>
            <a:spLocks noGrp="1"/>
          </p:cNvSpPr>
          <p:nvPr>
            <p:ph type="body" idx="1"/>
          </p:nvPr>
        </p:nvSpPr>
        <p:spPr/>
        <p:txBody>
          <a:bodyPr/>
          <a:lstStyle/>
          <a:p>
            <a:r>
              <a:rPr lang="en-US" b="1" dirty="0"/>
              <a:t>I do</a:t>
            </a:r>
          </a:p>
          <a:p>
            <a:endParaRPr lang="en-US" b="1" dirty="0"/>
          </a:p>
          <a:p>
            <a:r>
              <a:rPr lang="en-US" b="1" dirty="0"/>
              <a:t>Drop it (first letters/sounds): </a:t>
            </a:r>
            <a:r>
              <a:rPr lang="en-US" dirty="0"/>
              <a:t>deletion of initial letters and sounds in written</a:t>
            </a:r>
            <a:r>
              <a:rPr lang="en-US" b="0" dirty="0"/>
              <a:t> CVC words</a:t>
            </a: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When students have a bank of known letter</a:t>
            </a:r>
            <a:r>
              <a:rPr lang="en-AU" sz="1200" kern="1200" dirty="0">
                <a:effectLst/>
                <a:latin typeface="+mn-lt"/>
                <a:ea typeface="Times New Roman" panose="02020603050405020304" pitchFamily="18" charset="0"/>
              </a:rPr>
              <a:t>–</a:t>
            </a:r>
            <a:r>
              <a:rPr lang="en-US" b="0" dirty="0"/>
              <a:t>sound correspondences, integrating phonemic awareness and phonics makes instruction more effective and efficient.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rPr>
              <a:t>From now on the phonemic awareness slides will incorporate the use of already taught letter-sound correspondences.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rPr>
              <a:t>Students should continue to be given other opportunities to practise phonemic awareness skills orally with all English speech sounds and varied word types.</a:t>
            </a:r>
          </a:p>
          <a:p>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Explain what a consonant-vowel-consonant (CVC) word is. Say:</a:t>
            </a:r>
            <a:endParaRPr lang="en-US" b="0" i="1" dirty="0"/>
          </a:p>
          <a:p>
            <a:pPr marL="171450" indent="-171450">
              <a:buFont typeface="Arial"/>
              <a:buChar char="•"/>
            </a:pPr>
            <a:r>
              <a:rPr lang="en-US" i="1" dirty="0"/>
              <a:t>CVC words are words that have three letters and three sounds. </a:t>
            </a:r>
          </a:p>
          <a:p>
            <a:pPr marL="171450" indent="-171450">
              <a:buFont typeface="Arial"/>
              <a:buChar char="•"/>
            </a:pPr>
            <a:r>
              <a:rPr lang="en-US" i="1" dirty="0"/>
              <a:t>CVC words have a consonant as the first letter, a vowel in the middle and a consonant as the last letter.</a:t>
            </a:r>
          </a:p>
          <a:p>
            <a:pPr marL="171450" indent="-171450">
              <a:buFont typeface="Arial"/>
              <a:buChar char="•"/>
            </a:pPr>
            <a:endParaRPr lang="en-US" i="1" dirty="0"/>
          </a:p>
          <a:p>
            <a:pPr marL="0" indent="0">
              <a:buFont typeface="Arial"/>
              <a:buNone/>
            </a:pPr>
            <a:r>
              <a:rPr lang="en-US" b="0" dirty="0"/>
              <a:t>Refer to the slide and say:</a:t>
            </a:r>
            <a:r>
              <a:rPr lang="en-US" b="0" i="1" dirty="0"/>
              <a:t> </a:t>
            </a:r>
          </a:p>
          <a:p>
            <a:pPr marL="171450" indent="-171450">
              <a:buFont typeface="Arial" panose="020B0604020202020204" pitchFamily="34" charset="0"/>
              <a:buChar char="•"/>
            </a:pPr>
            <a:r>
              <a:rPr lang="en-US" b="0" i="1" dirty="0"/>
              <a:t>On the slide you can see some letter tiles; some are shaped like square blocks and some are circles.</a:t>
            </a:r>
          </a:p>
          <a:p>
            <a:pPr marL="171450" indent="-171450">
              <a:buFont typeface="Arial" panose="020B0604020202020204" pitchFamily="34" charset="0"/>
              <a:buChar char="•"/>
            </a:pPr>
            <a:r>
              <a:rPr lang="en-US" b="0" i="1" dirty="0"/>
              <a:t>The square blocks show where the consonants belong in a word, and the circles show where the vowels belong.</a:t>
            </a:r>
          </a:p>
          <a:p>
            <a:pPr marL="0" indent="0">
              <a:buFont typeface="Arial"/>
              <a:buNone/>
            </a:pPr>
            <a:r>
              <a:rPr lang="en-US" b="0" i="0" dirty="0"/>
              <a:t>Point to the first row and say:</a:t>
            </a:r>
          </a:p>
          <a:p>
            <a:pPr marL="171450" indent="-171450">
              <a:buFont typeface="Arial" panose="020B0604020202020204" pitchFamily="34" charset="0"/>
              <a:buChar char="•"/>
            </a:pPr>
            <a:r>
              <a:rPr lang="en-US" b="0" i="1" dirty="0"/>
              <a:t>Here we have a square block, which means it is a consonant, then a circle for a vowel, and then a square block for a consonant. </a:t>
            </a:r>
          </a:p>
          <a:p>
            <a:pPr marL="171450" indent="-171450">
              <a:buFont typeface="Arial" panose="020B0604020202020204" pitchFamily="34" charset="0"/>
              <a:buChar char="•"/>
            </a:pPr>
            <a:r>
              <a:rPr lang="en-US" b="0" i="1" dirty="0"/>
              <a:t>This makes a CVC word.</a:t>
            </a: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b="0" i="0" dirty="0"/>
              <a:t>Point to the second row and say:</a:t>
            </a:r>
            <a:endParaRPr lang="en-US" b="0" i="1" dirty="0"/>
          </a:p>
          <a:p>
            <a:pPr marL="171450" indent="-171450">
              <a:buFont typeface="Arial"/>
              <a:buChar char="•"/>
            </a:pPr>
            <a:r>
              <a:rPr lang="en-US" b="0" i="1" dirty="0"/>
              <a:t>I will drop the first letter, and we are left with a two-letter word.</a:t>
            </a:r>
          </a:p>
          <a:p>
            <a:pPr marL="171450" indent="-171450">
              <a:buFont typeface="Arial"/>
              <a:buChar char="•"/>
            </a:pPr>
            <a:r>
              <a:rPr lang="en-US" b="0" i="1" dirty="0"/>
              <a:t>This two-letter word has a vowel and a consonant. </a:t>
            </a:r>
          </a:p>
          <a:p>
            <a:pPr marL="0" indent="0">
              <a:buFont typeface="Arial"/>
              <a:buNone/>
            </a:pPr>
            <a:endParaRPr lang="en-US" b="0" dirty="0"/>
          </a:p>
          <a:p>
            <a:r>
              <a:rPr lang="en-US" b="0" dirty="0"/>
              <a:t>Demonstrate with the word </a:t>
            </a:r>
            <a:r>
              <a:rPr lang="en-US" b="1" dirty="0"/>
              <a:t>sit </a:t>
            </a:r>
            <a:r>
              <a:rPr lang="en-US" b="0" dirty="0"/>
              <a:t>using the following sequence:</a:t>
            </a:r>
            <a:r>
              <a:rPr lang="en-US" b="0" i="1" dirty="0"/>
              <a:t> </a:t>
            </a:r>
            <a:endParaRPr lang="en-US" i="1" dirty="0"/>
          </a:p>
          <a:p>
            <a:pPr marL="171450" indent="-171450">
              <a:buFont typeface="Arial"/>
              <a:buChar char="•"/>
            </a:pPr>
            <a:r>
              <a:rPr lang="en-US" i="0" dirty="0"/>
              <a:t>Say: </a:t>
            </a:r>
            <a:r>
              <a:rPr lang="en-US" i="1" dirty="0"/>
              <a:t>I will use the CVC word </a:t>
            </a:r>
            <a:r>
              <a:rPr lang="en-US" b="1" i="1" dirty="0"/>
              <a:t>sit</a:t>
            </a:r>
            <a:r>
              <a:rPr lang="en-US" i="1" dirty="0"/>
              <a:t>. Watch as I write it on my board. </a:t>
            </a:r>
            <a:r>
              <a:rPr lang="en-US" i="0" dirty="0"/>
              <a:t>(You can refer to the consonants and vowel as you write the letters.)</a:t>
            </a:r>
          </a:p>
          <a:p>
            <a:pPr marL="171450" indent="-171450">
              <a:buFont typeface="Arial"/>
              <a:buChar char="•"/>
            </a:pPr>
            <a:r>
              <a:rPr lang="en-US" i="0" dirty="0"/>
              <a:t>Demonstrate segmenting and recording letters for the sounds in </a:t>
            </a:r>
            <a:r>
              <a:rPr lang="en-US" b="1" i="0" dirty="0"/>
              <a:t>sit</a:t>
            </a:r>
            <a:r>
              <a:rPr lang="en-US" b="0" i="0" dirty="0"/>
              <a:t>.</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i="0" dirty="0"/>
              <a:t>Say: </a:t>
            </a:r>
            <a:r>
              <a:rPr lang="en-US" i="1" dirty="0"/>
              <a:t>Now I will drop the letter for /s/ from the word </a:t>
            </a:r>
            <a:r>
              <a:rPr lang="en-US" b="1" i="1" dirty="0"/>
              <a:t>sit </a:t>
            </a:r>
            <a:r>
              <a:rPr lang="en-US" i="1" dirty="0"/>
              <a:t>by rubbing off </a:t>
            </a:r>
            <a:r>
              <a:rPr lang="en-US" b="1" i="1" dirty="0"/>
              <a:t>s</a:t>
            </a:r>
            <a:r>
              <a:rPr lang="en-US" i="1" dirty="0"/>
              <a:t>. </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i="0" dirty="0"/>
              <a:t>Demonstrate rubbing </a:t>
            </a:r>
            <a:r>
              <a:rPr lang="en-US" b="1" i="0" dirty="0"/>
              <a:t>s </a:t>
            </a:r>
            <a:r>
              <a:rPr lang="en-US" i="0" dirty="0"/>
              <a:t>off your class whiteboard, leaving ‘</a:t>
            </a:r>
            <a:r>
              <a:rPr lang="en-US" b="1" i="0" dirty="0"/>
              <a:t>it</a:t>
            </a:r>
            <a:r>
              <a:rPr lang="en-US" i="0" dirty="0"/>
              <a:t>’. </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i="0" dirty="0"/>
              <a:t>Say: </a:t>
            </a:r>
            <a:r>
              <a:rPr lang="en-US" i="1" dirty="0"/>
              <a:t>That leaves a shorter word with only a vowel and a consonant. The word that is left is /</a:t>
            </a:r>
            <a:r>
              <a:rPr lang="en-US" i="1" dirty="0" err="1"/>
              <a:t>i</a:t>
            </a:r>
            <a:r>
              <a:rPr lang="en-US" i="1" dirty="0"/>
              <a:t>/, /t/, </a:t>
            </a:r>
            <a:r>
              <a:rPr lang="en-US" b="1" i="1" dirty="0"/>
              <a:t>it</a:t>
            </a:r>
            <a:r>
              <a:rPr lang="en-US" i="1" dirty="0"/>
              <a:t>.</a:t>
            </a: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lang="en-US" b="0" i="1" dirty="0">
              <a:ea typeface="Calibri"/>
              <a:cs typeface="Calibri"/>
            </a:endParaRPr>
          </a:p>
          <a:p>
            <a:pPr>
              <a:defRPr/>
            </a:pPr>
            <a:r>
              <a:rPr lang="en-US" dirty="0"/>
              <a:t>Continue with the following examples:</a:t>
            </a:r>
            <a:endParaRPr lang="en-US" dirty="0">
              <a:ea typeface="Calibri"/>
              <a:cs typeface="Calibri"/>
            </a:endParaRPr>
          </a:p>
          <a:p>
            <a:pPr marL="171450" indent="-171450">
              <a:buFont typeface="Arial"/>
              <a:buChar char="•"/>
              <a:defRPr/>
            </a:pPr>
            <a:r>
              <a:rPr lang="en-US" b="1" dirty="0"/>
              <a:t>hat</a:t>
            </a:r>
            <a:r>
              <a:rPr lang="en-US" dirty="0"/>
              <a:t> (drop the </a:t>
            </a:r>
            <a:r>
              <a:rPr lang="en-US" b="1" dirty="0"/>
              <a:t>h</a:t>
            </a:r>
            <a:r>
              <a:rPr lang="en-US" dirty="0"/>
              <a:t>: </a:t>
            </a:r>
            <a:r>
              <a:rPr lang="en-US" b="1" dirty="0"/>
              <a:t>at</a:t>
            </a:r>
            <a:r>
              <a:rPr lang="en-US" dirty="0"/>
              <a:t>)</a:t>
            </a:r>
            <a:endParaRPr lang="en-US" dirty="0">
              <a:ea typeface="Calibri"/>
              <a:cs typeface="Calibri"/>
            </a:endParaRPr>
          </a:p>
          <a:p>
            <a:pPr marL="171450" indent="-171450">
              <a:buFont typeface="Arial"/>
              <a:buChar char="•"/>
              <a:defRPr/>
            </a:pPr>
            <a:r>
              <a:rPr lang="en-US" b="1" dirty="0">
                <a:ea typeface="Calibri"/>
                <a:cs typeface="Calibri"/>
              </a:rPr>
              <a:t>pit </a:t>
            </a:r>
            <a:r>
              <a:rPr lang="en-US" dirty="0">
                <a:ea typeface="Calibri"/>
                <a:cs typeface="Calibri"/>
              </a:rPr>
              <a:t>(drop the </a:t>
            </a:r>
            <a:r>
              <a:rPr lang="en-US" b="1" dirty="0">
                <a:ea typeface="Calibri"/>
                <a:cs typeface="Calibri"/>
              </a:rPr>
              <a:t>p</a:t>
            </a:r>
            <a:r>
              <a:rPr lang="en-US" dirty="0">
                <a:ea typeface="Calibri"/>
                <a:cs typeface="Calibri"/>
              </a:rPr>
              <a:t>: </a:t>
            </a:r>
            <a:r>
              <a:rPr lang="en-US" b="1" dirty="0">
                <a:ea typeface="Calibri"/>
                <a:cs typeface="Calibri"/>
              </a:rPr>
              <a:t>it</a:t>
            </a:r>
            <a:r>
              <a:rPr lang="en-US" dirty="0">
                <a:ea typeface="Calibri"/>
                <a:cs typeface="Calibri"/>
              </a:rPr>
              <a:t>)</a:t>
            </a:r>
          </a:p>
          <a:p>
            <a:pPr marL="171450" indent="-171450">
              <a:buFont typeface="Arial"/>
              <a:buChar char="•"/>
              <a:defRPr/>
            </a:pPr>
            <a:r>
              <a:rPr lang="en-US" b="1" dirty="0">
                <a:ea typeface="Calibri"/>
                <a:cs typeface="Calibri"/>
              </a:rPr>
              <a:t>con </a:t>
            </a:r>
            <a:r>
              <a:rPr lang="en-US" dirty="0">
                <a:ea typeface="Calibri"/>
                <a:cs typeface="Calibri"/>
              </a:rPr>
              <a:t>(drop the </a:t>
            </a:r>
            <a:r>
              <a:rPr lang="en-US" b="1" dirty="0">
                <a:ea typeface="Calibri"/>
                <a:cs typeface="Calibri"/>
              </a:rPr>
              <a:t>c</a:t>
            </a:r>
            <a:r>
              <a:rPr lang="en-US" dirty="0">
                <a:ea typeface="Calibri"/>
                <a:cs typeface="Calibri"/>
              </a:rPr>
              <a:t>: </a:t>
            </a:r>
            <a:r>
              <a:rPr lang="en-US" b="1" dirty="0">
                <a:ea typeface="Calibri"/>
                <a:cs typeface="Calibri"/>
              </a:rPr>
              <a:t>on</a:t>
            </a:r>
            <a:r>
              <a:rPr lang="en-US" dirty="0">
                <a:ea typeface="Calibri"/>
                <a:cs typeface="Calibri"/>
              </a:rPr>
              <a:t>)</a:t>
            </a:r>
          </a:p>
          <a:p>
            <a:pPr marL="171450" indent="-171450">
              <a:buFont typeface="Arial"/>
              <a:buChar char="•"/>
              <a:defRPr/>
            </a:pPr>
            <a:endParaRPr lang="en-US" dirty="0">
              <a:ea typeface="Calibri"/>
              <a:cs typeface="Calibri"/>
            </a:endParaRPr>
          </a:p>
          <a:p>
            <a:pPr marL="0" indent="0">
              <a:buFont typeface="Arial" panose="020B0604020202020204" pitchFamily="34" charset="0"/>
              <a:buNone/>
            </a:pPr>
            <a:r>
              <a:rPr lang="en-US" b="0" dirty="0"/>
              <a:t>Note: The symbol included on the slide gives students and teachers a visual reminder that they can delete letters and sounds in this activity. </a:t>
            </a:r>
          </a:p>
          <a:p>
            <a:pPr marL="0" indent="0">
              <a:buFont typeface="Arial" panose="020B0604020202020204" pitchFamily="34" charset="0"/>
              <a:buNone/>
            </a:pPr>
            <a:r>
              <a:rPr lang="en-US" b="0" dirty="0"/>
              <a:t>You can edit slides as required to remove or change this symbol to best suit your students’ needs. </a:t>
            </a:r>
          </a:p>
          <a:p>
            <a:pPr marL="0" indent="0">
              <a:buFont typeface="Arial"/>
              <a:buNone/>
              <a:defRPr/>
            </a:pPr>
            <a:endParaRPr lang="en-US" dirty="0"/>
          </a:p>
          <a:p>
            <a:pPr>
              <a:defRPr/>
            </a:pPr>
            <a:endParaRPr lang="en-US" dirty="0">
              <a:ea typeface="Calibri"/>
              <a:cs typeface="Calibri"/>
            </a:endParaRPr>
          </a:p>
          <a:p>
            <a:pPr>
              <a:defRPr/>
            </a:pPr>
            <a:endParaRPr lang="en-US" dirty="0"/>
          </a:p>
        </p:txBody>
      </p:sp>
      <p:sp>
        <p:nvSpPr>
          <p:cNvPr id="4" name="Slide Number Placeholder 3">
            <a:extLst>
              <a:ext uri="{FF2B5EF4-FFF2-40B4-BE49-F238E27FC236}">
                <a16:creationId xmlns:a16="http://schemas.microsoft.com/office/drawing/2014/main" id="{F376A447-4223-0FC8-FD7C-08A6B72AC708}"/>
              </a:ext>
            </a:extLst>
          </p:cNvPr>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9723294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b="1" dirty="0"/>
          </a:p>
          <a:p>
            <a:r>
              <a:rPr lang="en-US" b="1" dirty="0"/>
              <a:t>Drop it (first letter/sound): </a:t>
            </a:r>
            <a:r>
              <a:rPr lang="en-US" dirty="0"/>
              <a:t>deletion of initial letters and sounds in written</a:t>
            </a:r>
            <a:r>
              <a:rPr lang="en-US" b="0" dirty="0"/>
              <a:t> CVC words</a:t>
            </a: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Say:</a:t>
            </a:r>
            <a:r>
              <a:rPr lang="en-US" b="0" i="1" dirty="0"/>
              <a:t> Let’s do some together now. We’ll start with the word </a:t>
            </a:r>
            <a:r>
              <a:rPr lang="en-US" b="1" i="1" dirty="0"/>
              <a:t>ran.</a:t>
            </a:r>
          </a:p>
          <a:p>
            <a:pPr marL="0" indent="0">
              <a:buFont typeface="Arial"/>
              <a:buNone/>
            </a:pPr>
            <a:endParaRPr lang="en-US" b="0" dirty="0"/>
          </a:p>
          <a:p>
            <a:pPr marL="0" indent="0">
              <a:buFont typeface="Arial"/>
              <a:buNone/>
            </a:pPr>
            <a:r>
              <a:rPr lang="en-US" b="0" dirty="0"/>
              <a:t>Support students to:</a:t>
            </a:r>
          </a:p>
          <a:p>
            <a:pPr marL="171450" indent="-171450">
              <a:buFont typeface="Arial" panose="020B0604020202020204" pitchFamily="34" charset="0"/>
              <a:buChar char="•"/>
            </a:pPr>
            <a:r>
              <a:rPr lang="en-US" b="0" dirty="0"/>
              <a:t>segment the sounds in </a:t>
            </a:r>
            <a:r>
              <a:rPr lang="en-US" b="1" dirty="0"/>
              <a:t>ran</a:t>
            </a:r>
          </a:p>
          <a:p>
            <a:pPr marL="171450" indent="-171450">
              <a:buFont typeface="Arial" panose="020B0604020202020204" pitchFamily="34" charset="0"/>
              <a:buChar char="•"/>
            </a:pPr>
            <a:r>
              <a:rPr lang="en-US" dirty="0">
                <a:ea typeface="Calibri"/>
                <a:cs typeface="Calibri"/>
              </a:rPr>
              <a:t>write </a:t>
            </a:r>
            <a:r>
              <a:rPr lang="en-US" b="1" dirty="0">
                <a:ea typeface="Calibri"/>
                <a:cs typeface="Calibri"/>
              </a:rPr>
              <a:t>ran </a:t>
            </a:r>
            <a:r>
              <a:rPr lang="en-US" dirty="0">
                <a:ea typeface="Calibri"/>
                <a:cs typeface="Calibri"/>
              </a:rPr>
              <a:t>on their mini-whiteboard.</a:t>
            </a:r>
          </a:p>
          <a:p>
            <a:pPr marL="0" indent="0">
              <a:buFont typeface="Arial" panose="020B0604020202020204" pitchFamily="34" charset="0"/>
              <a:buNone/>
            </a:pPr>
            <a:endParaRPr lang="en-US" dirty="0">
              <a:ea typeface="Calibri"/>
              <a:cs typeface="Calibri"/>
            </a:endParaRPr>
          </a:p>
          <a:p>
            <a:pPr marL="0" indent="0">
              <a:buFont typeface="Arial" panose="020B0604020202020204" pitchFamily="34" charset="0"/>
              <a:buNone/>
            </a:pPr>
            <a:r>
              <a:rPr lang="en-US" dirty="0">
                <a:ea typeface="Calibri"/>
                <a:cs typeface="Calibri"/>
              </a:rPr>
              <a:t>Say: </a:t>
            </a:r>
            <a:r>
              <a:rPr lang="en-US" i="1" dirty="0">
                <a:ea typeface="Calibri"/>
                <a:cs typeface="Calibri"/>
              </a:rPr>
              <a:t>Now we’ll drop the letter for /r/ from </a:t>
            </a:r>
            <a:r>
              <a:rPr lang="en-US" b="1" i="1" dirty="0">
                <a:ea typeface="Calibri"/>
                <a:cs typeface="Calibri"/>
              </a:rPr>
              <a:t>ran</a:t>
            </a:r>
            <a:r>
              <a:rPr lang="en-US" b="0" i="1" dirty="0">
                <a:ea typeface="Calibri"/>
                <a:cs typeface="Calibri"/>
              </a:rPr>
              <a:t>.</a:t>
            </a:r>
          </a:p>
          <a:p>
            <a:pPr marL="0" indent="0">
              <a:buFont typeface="Arial" panose="020B0604020202020204" pitchFamily="34" charset="0"/>
              <a:buNone/>
            </a:pPr>
            <a:endParaRPr lang="en-US" dirty="0">
              <a:ea typeface="Calibri"/>
              <a:cs typeface="Calibri"/>
            </a:endParaRPr>
          </a:p>
          <a:p>
            <a:pPr marL="0" indent="0">
              <a:buFont typeface="Arial" panose="020B0604020202020204" pitchFamily="34" charset="0"/>
              <a:buNone/>
            </a:pPr>
            <a:r>
              <a:rPr lang="en-US" dirty="0">
                <a:ea typeface="Calibri"/>
                <a:cs typeface="Calibri"/>
              </a:rPr>
              <a:t>Support students to:</a:t>
            </a:r>
          </a:p>
          <a:p>
            <a:pPr marL="171450" indent="-171450">
              <a:buFont typeface="Arial" panose="020B0604020202020204" pitchFamily="34" charset="0"/>
              <a:buChar char="•"/>
            </a:pPr>
            <a:r>
              <a:rPr lang="en-US" i="0" dirty="0"/>
              <a:t>rub the letter </a:t>
            </a:r>
            <a:r>
              <a:rPr lang="en-US" b="1" i="0" dirty="0"/>
              <a:t>r </a:t>
            </a:r>
            <a:r>
              <a:rPr lang="en-US" i="0" dirty="0"/>
              <a:t>off their mini-whiteboard</a:t>
            </a:r>
            <a:endParaRPr lang="en-US" b="0" i="0" dirty="0">
              <a:ea typeface="Calibri"/>
              <a:cs typeface="Calibri"/>
            </a:endParaRPr>
          </a:p>
          <a:p>
            <a:pPr marL="171450" indent="-171450">
              <a:buFont typeface="Arial" panose="020B0604020202020204" pitchFamily="34" charset="0"/>
              <a:buChar char="•"/>
              <a:defRPr/>
            </a:pPr>
            <a:r>
              <a:rPr lang="en-US" b="0" i="0" dirty="0">
                <a:ea typeface="Calibri"/>
                <a:cs typeface="Calibri"/>
              </a:rPr>
              <a:t>read the word that is left (</a:t>
            </a:r>
            <a:r>
              <a:rPr lang="en-US" b="1" i="0" dirty="0">
                <a:ea typeface="Calibri"/>
                <a:cs typeface="Calibri"/>
              </a:rPr>
              <a:t>an</a:t>
            </a:r>
            <a:r>
              <a:rPr lang="en-US" b="0" i="0" dirty="0">
                <a:ea typeface="Calibri"/>
                <a:cs typeface="Calibri"/>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ea typeface="Calibri" panose="020F0502020204030204"/>
              <a:cs typeface="Calibri" panose="020F0502020204030204"/>
            </a:endParaRPr>
          </a:p>
          <a:p>
            <a:pPr>
              <a:defRPr/>
            </a:pPr>
            <a:r>
              <a:rPr lang="en-US" dirty="0"/>
              <a:t>Continue with the following examples:</a:t>
            </a:r>
            <a:endParaRPr lang="en-US" dirty="0">
              <a:ea typeface="Calibri"/>
              <a:cs typeface="Calibri"/>
            </a:endParaRPr>
          </a:p>
          <a:p>
            <a:pPr marL="171450" indent="-171450">
              <a:buFont typeface="Arial"/>
              <a:buChar char="•"/>
              <a:defRPr/>
            </a:pPr>
            <a:r>
              <a:rPr lang="en-US" b="1" dirty="0"/>
              <a:t>mat</a:t>
            </a:r>
            <a:r>
              <a:rPr lang="en-US" dirty="0"/>
              <a:t> (drop the </a:t>
            </a:r>
            <a:r>
              <a:rPr lang="en-US" b="1" dirty="0"/>
              <a:t>m</a:t>
            </a:r>
            <a:r>
              <a:rPr lang="en-US" dirty="0"/>
              <a:t>: </a:t>
            </a:r>
            <a:r>
              <a:rPr lang="en-US" b="1" dirty="0"/>
              <a:t>at</a:t>
            </a:r>
            <a:r>
              <a:rPr lang="en-US" dirty="0"/>
              <a:t>)</a:t>
            </a:r>
            <a:endParaRPr lang="en-US" dirty="0">
              <a:ea typeface="Calibri"/>
              <a:cs typeface="Calibri"/>
            </a:endParaRPr>
          </a:p>
          <a:p>
            <a:pPr marL="171450" indent="-171450">
              <a:buFont typeface="Arial"/>
              <a:buChar char="•"/>
              <a:defRPr/>
            </a:pPr>
            <a:r>
              <a:rPr lang="en-US" b="1" dirty="0">
                <a:ea typeface="Calibri"/>
                <a:cs typeface="Calibri"/>
              </a:rPr>
              <a:t>cup </a:t>
            </a:r>
            <a:r>
              <a:rPr lang="en-US" dirty="0">
                <a:ea typeface="Calibri"/>
                <a:cs typeface="Calibri"/>
              </a:rPr>
              <a:t>(drop the </a:t>
            </a:r>
            <a:r>
              <a:rPr lang="en-US" b="1" dirty="0">
                <a:ea typeface="Calibri"/>
                <a:cs typeface="Calibri"/>
              </a:rPr>
              <a:t>c</a:t>
            </a:r>
            <a:r>
              <a:rPr lang="en-US" dirty="0">
                <a:ea typeface="Calibri"/>
                <a:cs typeface="Calibri"/>
              </a:rPr>
              <a:t>: </a:t>
            </a:r>
            <a:r>
              <a:rPr lang="en-US" b="1" dirty="0">
                <a:ea typeface="Calibri"/>
                <a:cs typeface="Calibri"/>
              </a:rPr>
              <a:t>up</a:t>
            </a:r>
            <a:r>
              <a:rPr lang="en-US" dirty="0">
                <a:ea typeface="Calibri"/>
                <a:cs typeface="Calibri"/>
              </a:rPr>
              <a:t>)</a:t>
            </a:r>
          </a:p>
          <a:p>
            <a:pPr marL="171450" indent="-171450">
              <a:buFont typeface="Arial"/>
              <a:buChar char="•"/>
              <a:defRPr/>
            </a:pPr>
            <a:r>
              <a:rPr lang="en-US" b="1" dirty="0">
                <a:ea typeface="Calibri"/>
                <a:cs typeface="Calibri"/>
              </a:rPr>
              <a:t>tin </a:t>
            </a:r>
            <a:r>
              <a:rPr lang="en-US" dirty="0">
                <a:ea typeface="Calibri"/>
                <a:cs typeface="Calibri"/>
              </a:rPr>
              <a:t>(drop the </a:t>
            </a:r>
            <a:r>
              <a:rPr lang="en-US" b="1" dirty="0">
                <a:ea typeface="Calibri"/>
                <a:cs typeface="Calibri"/>
              </a:rPr>
              <a:t>t</a:t>
            </a:r>
            <a:r>
              <a:rPr lang="en-US" dirty="0">
                <a:ea typeface="Calibri"/>
                <a:cs typeface="Calibri"/>
              </a:rPr>
              <a:t>: </a:t>
            </a:r>
            <a:r>
              <a:rPr lang="en-US" b="1" dirty="0">
                <a:ea typeface="Calibri"/>
                <a:cs typeface="Calibri"/>
              </a:rPr>
              <a:t>in</a:t>
            </a:r>
            <a:r>
              <a:rPr lang="en-US" dirty="0">
                <a:ea typeface="Calibri"/>
                <a:cs typeface="Calibri"/>
              </a:rPr>
              <a:t>)</a:t>
            </a:r>
            <a:endParaRPr lang="en-US" b="1" dirty="0"/>
          </a:p>
          <a:p>
            <a:endParaRPr lang="en-US" b="1" dirty="0"/>
          </a:p>
          <a:p>
            <a:pPr marL="0" indent="0">
              <a:buFont typeface="Arial" panose="020B0604020202020204" pitchFamily="34" charset="0"/>
              <a:buNone/>
            </a:pPr>
            <a:r>
              <a:rPr lang="en-US" b="0" dirty="0"/>
              <a:t>Note: The symbol included on the slide gives students and teachers a visual reminder that they can delete letters and sounds in this activity. </a:t>
            </a:r>
          </a:p>
          <a:p>
            <a:pPr marL="0" indent="0">
              <a:buFont typeface="Arial" panose="020B0604020202020204" pitchFamily="34" charset="0"/>
              <a:buNone/>
            </a:pPr>
            <a:r>
              <a:rPr lang="en-US" b="0"/>
              <a:t>You can edit slides as required to remove or change this symbol to best suit your students’ needs. </a:t>
            </a:r>
          </a:p>
          <a:p>
            <a:endParaRPr lang="en-US" b="1"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Set learning intention and success criteria</a:t>
            </a:r>
            <a:endParaRPr lang="en-AU" sz="1200" kern="1200" dirty="0">
              <a:effectLst/>
              <a:latin typeface="+mn-lt"/>
              <a:ea typeface="Times New Roman" panose="02020603050405020304" pitchFamily="18" charset="0"/>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a:t>
            </a:r>
            <a:r>
              <a:rPr lang="en-AU" sz="1200" b="1" kern="1200" dirty="0">
                <a:effectLst/>
                <a:latin typeface="+mn-lt"/>
                <a:ea typeface="Times New Roman" panose="02020603050405020304" pitchFamily="18" charset="0"/>
              </a:rPr>
              <a:t>j</a:t>
            </a:r>
            <a:r>
              <a:rPr lang="en-AU" sz="1200" kern="1200" dirty="0">
                <a:effectLst/>
                <a:latin typeface="+mn-lt"/>
                <a:ea typeface="Times New Roman" panose="02020603050405020304" pitchFamily="18" charset="0"/>
              </a:rPr>
              <a:t> making a /j/ sound. </a:t>
            </a:r>
          </a:p>
          <a:p>
            <a:endParaRPr lang="en-AU" sz="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irregular word* in this lesson is ‘</a:t>
            </a:r>
            <a:r>
              <a:rPr lang="en-AU" sz="1200" b="1" kern="1200" dirty="0">
                <a:effectLst/>
                <a:latin typeface="+mn-lt"/>
                <a:ea typeface="Times New Roman" panose="02020603050405020304" pitchFamily="18" charset="0"/>
              </a:rPr>
              <a:t>they</a:t>
            </a:r>
            <a:r>
              <a:rPr lang="en-AU" sz="1200" kern="1200" dirty="0">
                <a:effectLst/>
                <a:latin typeface="+mn-lt"/>
                <a:ea typeface="Times New Roman" panose="02020603050405020304" pitchFamily="18" charset="0"/>
              </a:rPr>
              <a:t>’. </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learned.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endParaRPr lang="en-AU" sz="1200" dirty="0">
              <a:effectLst/>
              <a:latin typeface="+mn-lt"/>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556255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r>
              <a:rPr lang="en-US" dirty="0">
                <a:solidFill>
                  <a:srgbClr val="0E1E42"/>
                </a:solidFill>
                <a:ea typeface="+mj-lt"/>
                <a:cs typeface="+mj-lt"/>
              </a:rPr>
              <a:t>Say: </a:t>
            </a:r>
          </a:p>
          <a:p>
            <a:pPr marL="171450" indent="-171450">
              <a:buFont typeface="Arial" panose="020B0604020202020204" pitchFamily="34" charset="0"/>
              <a:buChar char="•"/>
            </a:pPr>
            <a:r>
              <a:rPr lang="en-US" i="1" dirty="0">
                <a:solidFill>
                  <a:srgbClr val="0E1E42"/>
                </a:solidFill>
                <a:ea typeface="+mj-lt"/>
                <a:cs typeface="+mj-lt"/>
              </a:rPr>
              <a:t>Today we are learning the letter </a:t>
            </a:r>
            <a:r>
              <a:rPr lang="en-US" b="1" i="1" dirty="0">
                <a:solidFill>
                  <a:srgbClr val="0E1E42"/>
                </a:solidFill>
                <a:ea typeface="+mj-lt"/>
                <a:cs typeface="+mj-lt"/>
              </a:rPr>
              <a:t>j</a:t>
            </a:r>
            <a:r>
              <a:rPr lang="en-US" b="0" i="1" dirty="0">
                <a:solidFill>
                  <a:srgbClr val="0E1E42"/>
                </a:solidFill>
                <a:ea typeface="+mj-lt"/>
                <a:cs typeface="+mj-lt"/>
              </a:rPr>
              <a:t>.</a:t>
            </a:r>
            <a:endParaRPr lang="en-US" b="1" i="1" dirty="0">
              <a:solidFill>
                <a:srgbClr val="0E1E42"/>
              </a:solidFill>
              <a:ea typeface="+mj-lt"/>
              <a:cs typeface="+mj-lt"/>
            </a:endParaRPr>
          </a:p>
          <a:p>
            <a:pPr marL="171450" indent="-171450">
              <a:buFont typeface="Arial" panose="020B0604020202020204" pitchFamily="34" charset="0"/>
              <a:buChar char="•"/>
            </a:pPr>
            <a:r>
              <a:rPr lang="en-US" i="1" dirty="0">
                <a:solidFill>
                  <a:srgbClr val="0E1E42"/>
                </a:solidFill>
                <a:ea typeface="+mj-lt"/>
                <a:cs typeface="+mj-lt"/>
              </a:rPr>
              <a:t>The sound that </a:t>
            </a:r>
            <a:r>
              <a:rPr lang="en-US" b="1" i="1" dirty="0">
                <a:solidFill>
                  <a:srgbClr val="0E1E42"/>
                </a:solidFill>
                <a:ea typeface="+mj-lt"/>
                <a:cs typeface="+mj-lt"/>
              </a:rPr>
              <a:t>j </a:t>
            </a:r>
            <a:r>
              <a:rPr lang="en-US" i="1" dirty="0">
                <a:solidFill>
                  <a:srgbClr val="0E1E42"/>
                </a:solidFill>
                <a:ea typeface="+mj-lt"/>
                <a:cs typeface="+mj-lt"/>
              </a:rPr>
              <a:t>makes is </a:t>
            </a:r>
            <a:r>
              <a:rPr lang="en-US" b="0" i="1" dirty="0">
                <a:solidFill>
                  <a:srgbClr val="0E1E42"/>
                </a:solidFill>
                <a:ea typeface="+mj-lt"/>
                <a:cs typeface="+mj-lt"/>
              </a:rPr>
              <a:t>/j/</a:t>
            </a:r>
            <a:r>
              <a:rPr lang="en-US" i="1" dirty="0">
                <a:solidFill>
                  <a:srgbClr val="0E1E42"/>
                </a:solidFill>
                <a:ea typeface="+mj-lt"/>
                <a:cs typeface="+mj-lt"/>
              </a:rPr>
              <a:t>.</a:t>
            </a:r>
          </a:p>
          <a:p>
            <a:endParaRPr lang="en-US" dirty="0"/>
          </a:p>
          <a:p>
            <a:r>
              <a:rPr lang="en-US" dirty="0"/>
              <a:t>Demonstrate tracing over the letters on the large screen while saying the target sound.</a:t>
            </a:r>
            <a:endParaRPr lang="en-US"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j </a:t>
            </a:r>
            <a:r>
              <a:rPr lang="en-US" b="0" dirty="0"/>
              <a:t>says /j/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form the letter in the air, on the carpet or on a mini-whiteboard while saying the target sound.</a:t>
            </a:r>
          </a:p>
          <a:p>
            <a:pPr marL="171450" indent="-171450">
              <a:buFont typeface="Arial" panose="020B0604020202020204" pitchFamily="34" charset="0"/>
              <a:buChar char="•"/>
            </a:pPr>
            <a:r>
              <a:rPr lang="en-US" b="1" i="1" dirty="0"/>
              <a:t>j</a:t>
            </a:r>
            <a:r>
              <a:rPr lang="en-US" i="1" dirty="0"/>
              <a:t> says /j/</a:t>
            </a:r>
            <a:endParaRPr lang="en-AU" i="1" dirty="0"/>
          </a:p>
          <a:p>
            <a:endParaRPr lang="en-US" dirty="0"/>
          </a:p>
          <a:p>
            <a:r>
              <a:rPr lang="en-US" dirty="0"/>
              <a:t>Check that students are using the correct entry and exit points for their letter formation and give feedback.</a:t>
            </a: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2332224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Swap it, match it (middle sounds): </a:t>
            </a:r>
            <a:r>
              <a:rPr lang="en-US" b="0" dirty="0"/>
              <a:t>targeting phoneme substitution of medial vowel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 images represent: </a:t>
            </a:r>
            <a:r>
              <a:rPr lang="en-US" b="1" dirty="0"/>
              <a:t>cat, bag, mop, cab, map, cot, bug, cub</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b="0" dirty="0"/>
              <a:t>Explain the activity to the students. Say: </a:t>
            </a:r>
          </a:p>
          <a:p>
            <a:pPr marL="171450" indent="-171450">
              <a:buFont typeface="Arial" panose="020B0604020202020204" pitchFamily="34" charset="0"/>
              <a:buChar char="•"/>
            </a:pPr>
            <a:r>
              <a:rPr lang="en-US" b="0" i="1" dirty="0"/>
              <a:t>I will give you a word from the pictures on the left. </a:t>
            </a:r>
          </a:p>
          <a:p>
            <a:pPr marL="171450" indent="-171450">
              <a:buFont typeface="Arial" panose="020B0604020202020204" pitchFamily="34" charset="0"/>
              <a:buChar char="•"/>
            </a:pPr>
            <a:r>
              <a:rPr lang="en-US" b="0" i="1" dirty="0"/>
              <a:t>You will say the word, then say the sounds in the word. </a:t>
            </a:r>
          </a:p>
          <a:p>
            <a:pPr marL="171450" indent="-171450">
              <a:buFont typeface="Arial" panose="020B0604020202020204" pitchFamily="34" charset="0"/>
              <a:buChar char="•"/>
            </a:pPr>
            <a:r>
              <a:rPr lang="en-US" b="0" i="1" dirty="0"/>
              <a:t>After that I’ll tell you a new middle sound for the word. </a:t>
            </a:r>
          </a:p>
          <a:p>
            <a:pPr marL="171450" indent="-171450">
              <a:buFont typeface="Arial" panose="020B0604020202020204" pitchFamily="34" charset="0"/>
              <a:buChar char="•"/>
            </a:pPr>
            <a:r>
              <a:rPr lang="en-US" b="0" i="1" dirty="0"/>
              <a:t>You will swap the sounds and find the matching picture. </a:t>
            </a:r>
          </a:p>
          <a:p>
            <a:endParaRPr lang="en-US" b="0" dirty="0"/>
          </a:p>
          <a:p>
            <a:r>
              <a:rPr lang="en-US" b="0" dirty="0"/>
              <a:t>Say: </a:t>
            </a:r>
            <a:r>
              <a:rPr lang="en-US" b="0" i="1" dirty="0"/>
              <a:t>Your word is </a:t>
            </a:r>
            <a:r>
              <a:rPr lang="en-US" b="1" i="1" dirty="0"/>
              <a:t>cat</a:t>
            </a:r>
            <a:r>
              <a:rPr lang="en-US" b="0" i="1" dirty="0"/>
              <a:t>. </a:t>
            </a:r>
          </a:p>
          <a:p>
            <a:endParaRPr lang="en-US" b="0" dirty="0"/>
          </a:p>
          <a:p>
            <a:r>
              <a:rPr lang="en-US" b="0" dirty="0"/>
              <a:t>Students should say: </a:t>
            </a:r>
          </a:p>
          <a:p>
            <a:pPr marL="171450" indent="-171450">
              <a:buFont typeface="Arial" panose="020B0604020202020204" pitchFamily="34" charset="0"/>
              <a:buChar char="•"/>
            </a:pPr>
            <a:r>
              <a:rPr lang="en-US" b="1" i="1" dirty="0"/>
              <a:t>cat</a:t>
            </a:r>
          </a:p>
          <a:p>
            <a:pPr marL="171450" indent="-171450">
              <a:buFont typeface="Arial" panose="020B0604020202020204" pitchFamily="34" charset="0"/>
              <a:buChar char="•"/>
            </a:pPr>
            <a:r>
              <a:rPr lang="en-US" b="0" dirty="0"/>
              <a:t>/c/, /a/, /t/.</a:t>
            </a:r>
          </a:p>
          <a:p>
            <a:pPr marL="171450" indent="-171450">
              <a:buFont typeface="Arial" panose="020B0604020202020204" pitchFamily="34" charset="0"/>
              <a:buChar cha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Say: s</a:t>
            </a:r>
            <a:r>
              <a:rPr lang="en-US" b="0" i="1" dirty="0"/>
              <a:t>wap the /a/ to /o/.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t>Students should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/c/, /o/, /t/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t>cot</a:t>
            </a:r>
            <a:r>
              <a:rPr lang="en-US" b="0" i="0" dirty="0"/>
              <a:t>.</a:t>
            </a:r>
            <a:endParaRPr lang="en-US" b="1"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dirty="0"/>
              <a:t>Students point to the matching picture on the right.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Note: Support students as much as needed to find the right picture for the new word. The main focus of this task is swapping the sounds to say a new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bag </a:t>
            </a:r>
            <a:r>
              <a:rPr lang="en-US" b="0" dirty="0"/>
              <a:t>(swap /a/ to /u/: </a:t>
            </a:r>
            <a:r>
              <a:rPr lang="en-US" b="1" dirty="0"/>
              <a:t>bug</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mop </a:t>
            </a:r>
            <a:r>
              <a:rPr lang="en-US" b="0" dirty="0"/>
              <a:t>(swap /o/ to /a/: </a:t>
            </a:r>
            <a:r>
              <a:rPr lang="en-US" b="1" dirty="0"/>
              <a:t>map</a:t>
            </a:r>
            <a:r>
              <a:rPr lang="en-US" b="0" dirty="0"/>
              <a:t>)</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cab</a:t>
            </a:r>
            <a:r>
              <a:rPr lang="en-US" b="0" dirty="0"/>
              <a:t> (swap /a/ to /u/: </a:t>
            </a:r>
            <a:r>
              <a:rPr lang="en-US" b="1" dirty="0"/>
              <a:t>cub</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Check that students can substitute the final sound to say the new word. Provide corrective feedback and further examples as needed.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indent="0">
              <a:buFont typeface="Arial" panose="020B0604020202020204" pitchFamily="34" charset="0"/>
              <a:buNone/>
            </a:pPr>
            <a:r>
              <a:rPr lang="en-US" b="0" dirty="0"/>
              <a:t>Note: The symbol included on the slide gives students and teachers a visual reminder that they can substitute sounds in this activity. </a:t>
            </a:r>
          </a:p>
          <a:p>
            <a:pPr marL="0" indent="0">
              <a:buFont typeface="Arial" panose="020B0604020202020204" pitchFamily="34" charset="0"/>
              <a:buNone/>
            </a:pPr>
            <a:r>
              <a:rPr lang="en-US" b="0" dirty="0"/>
              <a:t>You can edit slides as required to remove or change this symbol to best suit your students’ needs.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 saying each word aloud and listening for or isolating the beginning sound to find which words begin with /j/: </a:t>
            </a:r>
            <a:r>
              <a:rPr lang="en-US" b="1" dirty="0"/>
              <a:t>juggle</a:t>
            </a:r>
            <a:r>
              <a:rPr lang="en-US" b="0" dirty="0"/>
              <a:t>,</a:t>
            </a:r>
            <a:r>
              <a:rPr lang="en-US" b="1" dirty="0"/>
              <a:t> guitar</a:t>
            </a:r>
            <a:r>
              <a:rPr lang="en-US" b="0" dirty="0"/>
              <a:t>,</a:t>
            </a:r>
            <a:r>
              <a:rPr lang="en-US" b="1" dirty="0"/>
              <a:t> juice</a:t>
            </a:r>
            <a:r>
              <a:rPr lang="en-US" b="0" dirty="0"/>
              <a:t>.</a:t>
            </a:r>
            <a:endParaRPr lang="en-US" b="1"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4373339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say each word aloud with teacher support and listen for or isolate the beginning sound to find which words begin with /j/: </a:t>
            </a:r>
            <a:r>
              <a:rPr lang="en-US" b="1" dirty="0"/>
              <a:t>jellyfish</a:t>
            </a:r>
            <a:r>
              <a:rPr lang="en-US" b="0" dirty="0"/>
              <a:t>,</a:t>
            </a:r>
            <a:r>
              <a:rPr lang="en-US" b="1" dirty="0"/>
              <a:t> jeans</a:t>
            </a:r>
            <a:r>
              <a:rPr lang="en-US" b="0" dirty="0"/>
              <a:t>,</a:t>
            </a:r>
            <a:r>
              <a:rPr lang="en-US" b="1" dirty="0"/>
              <a:t> vacuum</a:t>
            </a:r>
            <a:r>
              <a:rPr lang="en-US" b="0" dirty="0"/>
              <a:t>.</a:t>
            </a:r>
            <a:endParaRPr lang="en-US" b="1"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19677452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saying each letter–sound correspondence then blending these sounds to read the word.</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r>
              <a:rPr lang="en-US" dirty="0"/>
              <a:t> </a:t>
            </a: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29726556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31324877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dirty="0"/>
          </a:p>
          <a:p>
            <a:r>
              <a:rPr lang="en-US" dirty="0"/>
              <a:t>The image represents the word to be written: </a:t>
            </a:r>
            <a:r>
              <a:rPr lang="en-US" b="1" dirty="0"/>
              <a:t>jig</a:t>
            </a:r>
            <a:r>
              <a:rPr lang="en-US" b="0" dirty="0"/>
              <a:t>.</a:t>
            </a:r>
          </a:p>
          <a:p>
            <a:endParaRPr lang="en-US" dirty="0"/>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endParaRPr lang="en-AU" dirty="0"/>
          </a:p>
          <a:p>
            <a:pPr marL="171450" indent="-171450">
              <a:buFont typeface="Arial" panose="020B0604020202020204" pitchFamily="34" charset="0"/>
              <a:buChar char="•"/>
            </a:pPr>
            <a:endParaRPr lang="en-US" dirty="0"/>
          </a:p>
          <a:p>
            <a:r>
              <a:rPr lang="en-US" dirty="0"/>
              <a:t>Note: 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jig</a:t>
            </a:r>
            <a:r>
              <a:rPr lang="en-US" b="0" dirty="0"/>
              <a:t>,</a:t>
            </a:r>
            <a:r>
              <a:rPr lang="en-US" b="1" dirty="0"/>
              <a:t> jot</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endParaRPr lang="en-US" dirty="0"/>
          </a:p>
          <a:p>
            <a:r>
              <a:rPr lang="en-US" dirty="0"/>
              <a:t>Tell the students what the pictures represent (</a:t>
            </a:r>
            <a:r>
              <a:rPr lang="en-US" b="1" dirty="0"/>
              <a:t>yoghurt</a:t>
            </a:r>
            <a:r>
              <a:rPr lang="en-US" b="0" dirty="0"/>
              <a:t>,</a:t>
            </a:r>
            <a:r>
              <a:rPr lang="en-US" b="1" dirty="0"/>
              <a:t> key</a:t>
            </a:r>
            <a:r>
              <a:rPr lang="en-US" b="0" dirty="0"/>
              <a:t>,</a:t>
            </a:r>
            <a:r>
              <a:rPr lang="en-US" b="1" dirty="0"/>
              <a:t> zoo</a:t>
            </a:r>
            <a:r>
              <a:rPr lang="en-US" b="0" dirty="0"/>
              <a:t>,</a:t>
            </a:r>
            <a:r>
              <a:rPr lang="en-US" b="1" dirty="0"/>
              <a:t> wave</a:t>
            </a:r>
            <a:r>
              <a:rPr lang="en-US" b="0" dirty="0"/>
              <a:t>,</a:t>
            </a:r>
            <a:r>
              <a:rPr lang="en-US" b="1" dirty="0"/>
              <a:t> violin</a:t>
            </a:r>
            <a:r>
              <a:rPr lang="en-US" b="0" dirty="0"/>
              <a:t>,</a:t>
            </a:r>
            <a:r>
              <a:rPr lang="en-US" b="1" dirty="0"/>
              <a:t> stick</a:t>
            </a:r>
            <a:r>
              <a:rPr lang="en-US" dirty="0"/>
              <a:t>). Have them repeat the words after you.</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1: </a:t>
            </a:r>
            <a:r>
              <a:rPr lang="en-US" dirty="0"/>
              <a:t>Say three of the words to the students. Ask students to place their hands on their head if they hear a word that starts with the /k/* sound. Repeat with /v/, /y/, /z/, /w/.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As students have learnt that </a:t>
            </a:r>
            <a:r>
              <a:rPr lang="en-US" b="1" dirty="0"/>
              <a:t>ck</a:t>
            </a:r>
            <a:r>
              <a:rPr lang="en-US" dirty="0"/>
              <a:t> makes /k/ at the end of a word you may include a set of words with the word </a:t>
            </a:r>
            <a:r>
              <a:rPr lang="en-US" b="1" dirty="0"/>
              <a:t>stick</a:t>
            </a:r>
            <a:r>
              <a:rPr lang="en-US" dirty="0"/>
              <a:t> and ask students which word ends with /k/. Or you may give students the words </a:t>
            </a:r>
            <a:r>
              <a:rPr lang="en-US" b="1" dirty="0"/>
              <a:t>stick</a:t>
            </a:r>
            <a:r>
              <a:rPr lang="en-US" dirty="0"/>
              <a:t> and </a:t>
            </a:r>
            <a:r>
              <a:rPr lang="en-US" b="1" dirty="0"/>
              <a:t>key</a:t>
            </a:r>
            <a:r>
              <a:rPr lang="en-US" dirty="0"/>
              <a:t> and ask them to tell you which word begins with /k/ and which one ends with /k/.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2: </a:t>
            </a:r>
            <a:r>
              <a:rPr lang="en-US" b="0" dirty="0"/>
              <a:t>Ask </a:t>
            </a:r>
            <a:r>
              <a:rPr lang="en-US" dirty="0"/>
              <a:t>students: </a:t>
            </a:r>
            <a:r>
              <a:rPr lang="en-US" i="1" dirty="0"/>
              <a:t>Which one starts with /k/? </a:t>
            </a:r>
            <a:r>
              <a:rPr lang="en-US" i="0" dirty="0"/>
              <a:t>Students say the matching word aloud. </a:t>
            </a:r>
            <a:r>
              <a:rPr lang="en-US" dirty="0"/>
              <a:t>Repeat with /v/, /y/, /z/, /w/.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Ask </a:t>
            </a:r>
            <a:r>
              <a:rPr lang="en-US" dirty="0"/>
              <a:t>students: </a:t>
            </a:r>
            <a:r>
              <a:rPr lang="en-US" i="1" dirty="0"/>
              <a:t>Which one ends with /k/*? </a:t>
            </a:r>
            <a:r>
              <a:rPr lang="en-US" i="0" dirty="0"/>
              <a:t>Students say the matching word aloud.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identifying the correct word, model isolating the initial sound of that word.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for each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*Students have now learned that the /k/ sound can be made by the letters </a:t>
            </a:r>
            <a:r>
              <a:rPr lang="en-AU" b="1" dirty="0"/>
              <a:t>c</a:t>
            </a:r>
            <a:r>
              <a:rPr lang="en-AU" b="0" dirty="0"/>
              <a:t>,</a:t>
            </a:r>
            <a:r>
              <a:rPr lang="en-AU" b="1" dirty="0"/>
              <a:t> k</a:t>
            </a:r>
            <a:r>
              <a:rPr lang="en-AU" dirty="0"/>
              <a:t> and </a:t>
            </a:r>
            <a:r>
              <a:rPr lang="en-AU" b="1" dirty="0"/>
              <a:t>ck</a:t>
            </a:r>
            <a:r>
              <a:rPr lang="en-AU" dirty="0"/>
              <a:t>. This can be a point of discussion when identifying with /k/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jig</a:t>
            </a:r>
            <a:r>
              <a:rPr lang="en-US" b="0" dirty="0"/>
              <a:t>, </a:t>
            </a:r>
            <a:r>
              <a:rPr lang="en-US" b="1" dirty="0"/>
              <a:t>jot</a:t>
            </a:r>
            <a:r>
              <a:rPr lang="en-US" b="0" dirty="0"/>
              <a:t>,</a:t>
            </a:r>
            <a:r>
              <a:rPr lang="en-US" b="1" dirty="0"/>
              <a:t> jog</a:t>
            </a:r>
            <a:r>
              <a:rPr lang="en-US" b="0" dirty="0"/>
              <a:t>.</a:t>
            </a:r>
            <a:endParaRPr lang="en-AU" b="1" dirty="0"/>
          </a:p>
          <a:p>
            <a:endParaRPr lang="en-AU"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jug.</a:t>
            </a:r>
            <a:endParaRPr lang="en-AU" b="0" dirty="0"/>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panose="020F0502020204030204"/>
              <a:cs typeface="Calibri" panose="020F0502020204030204"/>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r>
              <a:rPr lang="en-US" sz="1200"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jug</a:t>
            </a:r>
            <a:r>
              <a:rPr lang="en-US" b="0" dirty="0"/>
              <a:t>,</a:t>
            </a:r>
            <a:r>
              <a:rPr lang="en-US" b="1" dirty="0"/>
              <a:t> jet</a:t>
            </a:r>
            <a:r>
              <a:rPr lang="en-US" b="0" dirty="0"/>
              <a:t>.</a:t>
            </a:r>
            <a:endParaRPr lang="en-AU" b="1"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jug</a:t>
            </a:r>
            <a:r>
              <a:rPr lang="en-US" b="0" dirty="0"/>
              <a:t>,</a:t>
            </a:r>
            <a:r>
              <a:rPr lang="en-US" b="1" dirty="0"/>
              <a:t> jet</a:t>
            </a:r>
            <a:r>
              <a:rPr lang="en-US" b="0" dirty="0"/>
              <a:t>,</a:t>
            </a:r>
            <a:r>
              <a:rPr lang="en-US" b="1" dirty="0"/>
              <a:t> jam</a:t>
            </a:r>
            <a:r>
              <a:rPr lang="en-US" b="0" dirty="0"/>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21204227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dirty="0">
              <a:effectLst/>
              <a:latin typeface="+mn-lt"/>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1" kern="1200" dirty="0">
                <a:effectLst/>
                <a:latin typeface="+mn-lt"/>
                <a:ea typeface="Times New Roman" panose="02020603050405020304" pitchFamily="18" charset="0"/>
              </a:rPr>
              <a:t>They all went to the zoo</a:t>
            </a:r>
            <a:r>
              <a:rPr lang="en-US" sz="1200" kern="1200" dirty="0">
                <a:effectLst/>
                <a:latin typeface="+mn-lt"/>
                <a:ea typeface="Times New Roman" panose="02020603050405020304" pitchFamily="18" charset="0"/>
              </a:rPr>
              <a:t>.’</a:t>
            </a:r>
            <a:endParaRPr lang="en-AU" sz="1200" dirty="0">
              <a:effectLst/>
              <a:latin typeface="+mn-lt"/>
              <a:ea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sounds in the word: </a:t>
            </a:r>
            <a:r>
              <a:rPr lang="en-AU" sz="1200" b="1" dirty="0" err="1">
                <a:effectLst/>
                <a:latin typeface="+mn-lt"/>
                <a:ea typeface="Times New Roman" panose="02020603050405020304" pitchFamily="18" charset="0"/>
                <a:cs typeface="Calibri" panose="020F0502020204030204" pitchFamily="34" charset="0"/>
              </a:rPr>
              <a:t>th</a:t>
            </a:r>
            <a:r>
              <a:rPr lang="en-AU" sz="1200" b="1" dirty="0">
                <a:effectLst/>
                <a:latin typeface="+mn-lt"/>
                <a:ea typeface="Times New Roman" panose="02020603050405020304" pitchFamily="18" charset="0"/>
                <a:cs typeface="Calibri" panose="020F0502020204030204" pitchFamily="34" charset="0"/>
              </a:rPr>
              <a:t>/</a:t>
            </a:r>
            <a:r>
              <a:rPr lang="en-AU" sz="1200" b="1" dirty="0" err="1">
                <a:effectLst/>
                <a:latin typeface="+mn-lt"/>
                <a:ea typeface="Times New Roman" panose="02020603050405020304" pitchFamily="18" charset="0"/>
                <a:cs typeface="Calibri" panose="020F0502020204030204" pitchFamily="34" charset="0"/>
              </a:rPr>
              <a:t>ey</a:t>
            </a:r>
            <a:r>
              <a:rPr lang="en-AU" sz="1200" b="0" dirty="0">
                <a:effectLst/>
                <a:latin typeface="+mn-lt"/>
                <a:ea typeface="Times New Roman" panose="02020603050405020304" pitchFamily="18" charset="0"/>
                <a:cs typeface="Calibri" panose="020F0502020204030204" pitchFamily="34" charset="0"/>
              </a:rPr>
              <a:t>.</a:t>
            </a:r>
            <a:endParaRPr lang="en-AU" sz="1200" b="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two short horizontal lines.</a:t>
            </a: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letter/s on each sound line. </a:t>
            </a: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parts of the word, in this case the letters ‘</a:t>
            </a:r>
            <a:r>
              <a:rPr lang="en-AU" sz="1200" b="1" dirty="0" err="1">
                <a:effectLst/>
                <a:latin typeface="+mn-lt"/>
                <a:ea typeface="Times New Roman" panose="02020603050405020304" pitchFamily="18" charset="0"/>
                <a:cs typeface="Calibri" panose="020F0502020204030204" pitchFamily="34" charset="0"/>
              </a:rPr>
              <a:t>th</a:t>
            </a:r>
            <a:r>
              <a:rPr lang="en-AU" sz="1200" b="0" dirty="0">
                <a:effectLst/>
                <a:latin typeface="+mn-lt"/>
                <a:ea typeface="Times New Roman" panose="02020603050405020304" pitchFamily="18" charset="0"/>
                <a:cs typeface="Calibri" panose="020F0502020204030204" pitchFamily="34" charset="0"/>
              </a:rPr>
              <a:t>’</a:t>
            </a:r>
            <a:r>
              <a:rPr lang="en-AU" sz="1200" dirty="0">
                <a:effectLst/>
                <a:latin typeface="+mn-lt"/>
                <a:ea typeface="Times New Roman" panose="02020603050405020304" pitchFamily="18" charset="0"/>
                <a:cs typeface="Calibri" panose="020F0502020204030204" pitchFamily="34" charset="0"/>
              </a:rPr>
              <a:t> and the letters ‘</a:t>
            </a:r>
            <a:r>
              <a:rPr lang="en-AU" sz="1200" b="1" dirty="0" err="1">
                <a:effectLst/>
                <a:latin typeface="+mn-lt"/>
                <a:ea typeface="Times New Roman" panose="02020603050405020304" pitchFamily="18" charset="0"/>
                <a:cs typeface="Calibri" panose="020F0502020204030204" pitchFamily="34" charset="0"/>
              </a:rPr>
              <a:t>ey</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they</a:t>
            </a:r>
            <a:r>
              <a:rPr lang="en-AU" sz="1200" dirty="0">
                <a:effectLst/>
                <a:latin typeface="+mn-lt"/>
                <a:ea typeface="Times New Roman" panose="02020603050405020304" pitchFamily="18" charset="0"/>
                <a:cs typeface="Calibri" panose="020F0502020204030204" pitchFamily="34" charset="0"/>
              </a:rPr>
              <a:t>’.</a:t>
            </a:r>
            <a:endParaRPr lang="en-AU" sz="1200" kern="1200" dirty="0">
              <a:effectLst/>
              <a:latin typeface="+mn-lt"/>
              <a:ea typeface="Times New Roman" panose="02020603050405020304" pitchFamily="18"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for example, ‘</a:t>
            </a:r>
            <a:r>
              <a:rPr lang="en-AU" sz="1200" b="1" i="0" kern="0" dirty="0" err="1">
                <a:effectLst/>
                <a:latin typeface="+mn-lt"/>
                <a:ea typeface="Times New Roman" panose="02020603050405020304" pitchFamily="18" charset="0"/>
              </a:rPr>
              <a:t>th-ey</a:t>
            </a:r>
            <a:r>
              <a:rPr lang="en-AU" sz="1200" i="0" kern="0" dirty="0">
                <a:effectLst/>
                <a:latin typeface="+mn-lt"/>
                <a:ea typeface="Times New Roman" panose="02020603050405020304" pitchFamily="18" charset="0"/>
              </a:rPr>
              <a:t> spells </a:t>
            </a:r>
            <a:r>
              <a:rPr lang="en-AU" sz="1200" b="1" i="0" kern="0" dirty="0">
                <a:effectLst/>
                <a:latin typeface="+mn-lt"/>
                <a:ea typeface="Times New Roman" panose="02020603050405020304" pitchFamily="18" charset="0"/>
              </a:rPr>
              <a:t>they</a:t>
            </a:r>
            <a:r>
              <a:rPr lang="en-AU" sz="1200" kern="0" dirty="0">
                <a:effectLst/>
                <a:latin typeface="+mn-lt"/>
                <a:ea typeface="Times New Roman" panose="02020603050405020304" pitchFamily="18" charset="0"/>
              </a:rPr>
              <a:t>.’ </a:t>
            </a:r>
          </a:p>
          <a:p>
            <a:pPr marL="342900" lvl="0" indent="-342900">
              <a:lnSpc>
                <a:spcPct val="106000"/>
              </a:lnSpc>
              <a:spcAft>
                <a:spcPts val="800"/>
              </a:spcAft>
              <a:buFont typeface="+mj-lt"/>
              <a:buAutoNum type="arabicPeriod"/>
            </a:pPr>
            <a:r>
              <a:rPr lang="en-AU" sz="1200" kern="0" dirty="0">
                <a:effectLst/>
                <a:latin typeface="+mn-lt"/>
              </a:rPr>
              <a:t>Write the word two more times while spelling it aloud.</a:t>
            </a:r>
          </a:p>
          <a:p>
            <a:pPr marL="342900" lvl="0" indent="-342900">
              <a:lnSpc>
                <a:spcPct val="106000"/>
              </a:lnSpc>
              <a:spcAft>
                <a:spcPts val="800"/>
              </a:spcAft>
              <a:buFont typeface="+mj-lt"/>
              <a:buAutoNum type="arabicPeriod"/>
            </a:pPr>
            <a:endParaRPr lang="en-AU" sz="1200" kern="0" dirty="0">
              <a:effectLst/>
              <a:latin typeface="+mn-lt"/>
            </a:endParaRPr>
          </a:p>
          <a:p>
            <a:endParaRPr lang="en-AU" sz="1200" dirty="0">
              <a:effectLst/>
              <a:latin typeface="+mn-lt"/>
              <a:ea typeface="Times New Roman" panose="02020603050405020304" pitchFamily="18" charset="0"/>
            </a:endParaRPr>
          </a:p>
          <a:p>
            <a:pPr marL="342900" lvl="0" indent="-342900">
              <a:lnSpc>
                <a:spcPct val="106000"/>
              </a:lnSpc>
              <a:spcAft>
                <a:spcPts val="800"/>
              </a:spcAft>
              <a:buFont typeface="+mj-lt"/>
              <a:buAutoNum type="arabicPeriod"/>
            </a:pPr>
            <a:endParaRPr lang="en-AU"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Tx/>
              <a:buNone/>
              <a:tabLst/>
              <a:defRPr/>
            </a:pPr>
            <a:r>
              <a:rPr lang="en-US" b="1" dirty="0">
                <a:latin typeface="+mn-lt"/>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which word they are going to spell.</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Say the sounds in the word: </a:t>
            </a:r>
            <a:r>
              <a:rPr lang="en-AU" sz="1200" b="1" dirty="0" err="1">
                <a:effectLst/>
                <a:latin typeface="+mn-lt"/>
                <a:ea typeface="Times New Roman" panose="02020603050405020304" pitchFamily="18" charset="0"/>
                <a:cs typeface="Calibri" panose="020F0502020204030204" pitchFamily="34" charset="0"/>
              </a:rPr>
              <a:t>th</a:t>
            </a:r>
            <a:r>
              <a:rPr lang="en-AU" sz="1200" b="1" dirty="0">
                <a:effectLst/>
                <a:latin typeface="+mn-lt"/>
                <a:ea typeface="Times New Roman" panose="02020603050405020304" pitchFamily="18" charset="0"/>
                <a:cs typeface="Calibri" panose="020F0502020204030204" pitchFamily="34" charset="0"/>
              </a:rPr>
              <a:t>/</a:t>
            </a:r>
            <a:r>
              <a:rPr lang="en-AU" sz="1200" b="1" dirty="0" err="1">
                <a:effectLst/>
                <a:latin typeface="+mn-lt"/>
                <a:ea typeface="Times New Roman" panose="02020603050405020304" pitchFamily="18" charset="0"/>
                <a:cs typeface="Calibri" panose="020F0502020204030204" pitchFamily="34" charset="0"/>
              </a:rPr>
              <a:t>ey</a:t>
            </a:r>
            <a:r>
              <a:rPr lang="en-AU" sz="1200" dirty="0">
                <a:effectLst/>
                <a:latin typeface="+mn-lt"/>
                <a:ea typeface="Times New Roman" panose="02020603050405020304" pitchFamily="18" charset="0"/>
                <a:cs typeface="Calibri" panose="020F0502020204030204" pitchFamily="34" charset="0"/>
              </a:rPr>
              <a:t>.</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Draw two sound lines.</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on the sound lines.</a:t>
            </a:r>
            <a:endParaRPr lang="en-AU" sz="1200" dirty="0">
              <a:effectLst/>
              <a:latin typeface="+mn-lt"/>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parts of the word: ‘</a:t>
            </a:r>
            <a:r>
              <a:rPr lang="en-AU" sz="1200" b="1" dirty="0" err="1">
                <a:effectLst/>
                <a:latin typeface="+mn-lt"/>
                <a:ea typeface="Times New Roman" panose="02020603050405020304" pitchFamily="18" charset="0"/>
                <a:cs typeface="Calibri" panose="020F0502020204030204" pitchFamily="34" charset="0"/>
              </a:rPr>
              <a:t>th</a:t>
            </a:r>
            <a:r>
              <a:rPr lang="en-AU" sz="1200" b="1" dirty="0">
                <a:effectLst/>
                <a:latin typeface="+mn-lt"/>
                <a:ea typeface="Times New Roman" panose="02020603050405020304" pitchFamily="18" charset="0"/>
                <a:cs typeface="Calibri" panose="020F0502020204030204" pitchFamily="34" charset="0"/>
              </a:rPr>
              <a:t>’</a:t>
            </a:r>
            <a:r>
              <a:rPr lang="en-AU" sz="1200" dirty="0">
                <a:effectLst/>
                <a:latin typeface="+mn-lt"/>
                <a:ea typeface="Times New Roman" panose="02020603050405020304" pitchFamily="18" charset="0"/>
                <a:cs typeface="Calibri" panose="020F0502020204030204" pitchFamily="34" charset="0"/>
              </a:rPr>
              <a:t> and ‘</a:t>
            </a:r>
            <a:r>
              <a:rPr lang="en-AU" sz="1200" b="1" dirty="0" err="1">
                <a:effectLst/>
                <a:latin typeface="+mn-lt"/>
                <a:ea typeface="Times New Roman" panose="02020603050405020304" pitchFamily="18" charset="0"/>
                <a:cs typeface="Calibri" panose="020F0502020204030204" pitchFamily="34" charset="0"/>
              </a:rPr>
              <a:t>ey</a:t>
            </a:r>
            <a:r>
              <a:rPr lang="en-AU" sz="1200" b="0" dirty="0">
                <a:effectLst/>
                <a:latin typeface="+mn-lt"/>
                <a:ea typeface="Times New Roman" panose="02020603050405020304" pitchFamily="18" charset="0"/>
                <a:cs typeface="Calibri" panose="020F0502020204030204" pitchFamily="34" charset="0"/>
              </a:rPr>
              <a:t>’ </a:t>
            </a:r>
            <a:r>
              <a:rPr lang="en-AU" sz="1200" dirty="0">
                <a:effectLst/>
                <a:latin typeface="+mn-lt"/>
                <a:ea typeface="Times New Roman" panose="02020603050405020304" pitchFamily="18" charset="0"/>
                <a:cs typeface="Calibri" panose="020F0502020204030204" pitchFamily="34" charset="0"/>
              </a:rPr>
              <a:t>in ‘</a:t>
            </a:r>
            <a:r>
              <a:rPr lang="en-AU" sz="1200" b="1" dirty="0">
                <a:effectLst/>
                <a:latin typeface="+mn-lt"/>
                <a:ea typeface="Times New Roman" panose="02020603050405020304" pitchFamily="18" charset="0"/>
                <a:cs typeface="Calibri" panose="020F0502020204030204" pitchFamily="34" charset="0"/>
              </a:rPr>
              <a:t>they</a:t>
            </a:r>
            <a:r>
              <a:rPr lang="en-AU" sz="1200" dirty="0">
                <a:effectLst/>
                <a:latin typeface="+mn-lt"/>
                <a:ea typeface="Times New Roman" panose="02020603050405020304" pitchFamily="18" charset="0"/>
                <a:cs typeface="Calibri" panose="020F0502020204030204" pitchFamily="34" charset="0"/>
              </a:rPr>
              <a:t>’.</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i="1" kern="0" dirty="0">
                <a:effectLst/>
                <a:latin typeface="+mn-lt"/>
                <a:ea typeface="Times New Roman" panose="02020603050405020304" pitchFamily="18" charset="0"/>
              </a:rPr>
              <a:t>‘</a:t>
            </a:r>
            <a:r>
              <a:rPr lang="en-AU" sz="1200" b="1" i="1" kern="0" dirty="0" err="1">
                <a:effectLst/>
                <a:latin typeface="+mn-lt"/>
                <a:ea typeface="Times New Roman" panose="02020603050405020304" pitchFamily="18" charset="0"/>
              </a:rPr>
              <a:t>th-ey</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they</a:t>
            </a:r>
            <a:r>
              <a:rPr lang="en-AU" sz="1200" i="1" kern="0" dirty="0">
                <a:effectLst/>
                <a:latin typeface="+mn-lt"/>
                <a:ea typeface="Times New Roman" panose="02020603050405020304" pitchFamily="18" charset="0"/>
              </a:rPr>
              <a:t>.’ </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two more times while spelling it aloud.</a:t>
            </a:r>
            <a:endParaRPr lang="en-AU" dirty="0">
              <a:latin typeface="+mn-lt"/>
            </a:endParaRPr>
          </a:p>
          <a:p>
            <a:pPr marL="0" lvl="0" indent="0">
              <a:lnSpc>
                <a:spcPct val="106000"/>
              </a:lnSpc>
              <a:spcAft>
                <a:spcPts val="800"/>
              </a:spcAft>
              <a:buFont typeface="+mj-lt"/>
              <a:buNone/>
            </a:pPr>
            <a:endParaRPr lang="en-AU" i="1" dirty="0">
              <a:latin typeface="+mn-lt"/>
            </a:endParaRPr>
          </a:p>
          <a:p>
            <a:pPr marL="342900" lvl="0" indent="-342900">
              <a:lnSpc>
                <a:spcPct val="106000"/>
              </a:lnSpc>
              <a:spcAft>
                <a:spcPts val="800"/>
              </a:spcAft>
              <a:buFont typeface="+mj-lt"/>
              <a:buAutoNum type="arabicPeriod"/>
            </a:pPr>
            <a:endParaRPr lang="en-AU" sz="1200" dirty="0">
              <a:effectLst/>
              <a:latin typeface="+mn-lt"/>
              <a:ea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9082098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endParaRPr lang="en-AU" sz="1200" dirty="0">
              <a:effectLst/>
              <a:latin typeface="+mn-lt"/>
              <a:ea typeface="Aptos" panose="020B000402020202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draw students’ attention to </a:t>
            </a:r>
            <a:r>
              <a:rPr lang="en-US" sz="1200" b="0" dirty="0">
                <a:effectLst/>
                <a:latin typeface="+mn-lt"/>
                <a:ea typeface="Aptos" panose="020B0004020202020204" pitchFamily="34" charset="0"/>
                <a:cs typeface="Times New Roman" panose="02020603050405020304" pitchFamily="18" charset="0"/>
              </a:rPr>
              <a:t>‘</a:t>
            </a:r>
            <a:r>
              <a:rPr lang="en-US" sz="1200" b="1" dirty="0" err="1">
                <a:effectLst/>
                <a:latin typeface="+mn-lt"/>
                <a:ea typeface="Aptos" panose="020B0004020202020204" pitchFamily="34" charset="0"/>
                <a:cs typeface="Times New Roman" panose="02020603050405020304" pitchFamily="18" charset="0"/>
              </a:rPr>
              <a:t>th-ey</a:t>
            </a:r>
            <a:r>
              <a:rPr lang="en-US" sz="1200" dirty="0">
                <a:effectLst/>
                <a:latin typeface="+mn-lt"/>
                <a:ea typeface="Aptos" panose="020B0004020202020204" pitchFamily="34" charset="0"/>
                <a:cs typeface="Times New Roman" panose="02020603050405020304" pitchFamily="18" charset="0"/>
              </a:rPr>
              <a:t>’ spells </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they</a:t>
            </a:r>
            <a:r>
              <a:rPr lang="en-US" sz="1200" b="0" dirty="0">
                <a:effectLst/>
                <a:latin typeface="+mn-lt"/>
                <a:ea typeface="Aptos" panose="020B0004020202020204" pitchFamily="34" charset="0"/>
                <a:cs typeface="Times New Roman" panose="02020603050405020304" pitchFamily="18" charset="0"/>
              </a:rPr>
              <a:t>’</a:t>
            </a:r>
            <a:r>
              <a:rPr lang="en-US" sz="1200" dirty="0">
                <a:effectLst/>
                <a:latin typeface="+mn-lt"/>
                <a:ea typeface="Aptos" panose="020B0004020202020204" pitchFamily="34" charset="0"/>
                <a:cs typeface="Times New Roman" panose="02020603050405020304" pitchFamily="18" charset="0"/>
              </a:rPr>
              <a:t> </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sounding out and blending to read the other words, </a:t>
            </a:r>
            <a:r>
              <a:rPr lang="en-US" sz="1200">
                <a:effectLst/>
                <a:latin typeface="+mn-lt"/>
                <a:ea typeface="Aptos" panose="020B0004020202020204" pitchFamily="34" charset="0"/>
                <a:cs typeface="Times New Roman" panose="02020603050405020304" pitchFamily="18" charset="0"/>
              </a:rPr>
              <a:t>in particular, </a:t>
            </a:r>
            <a:r>
              <a:rPr lang="en-US" sz="1200" dirty="0">
                <a:effectLst/>
                <a:latin typeface="+mn-lt"/>
                <a:ea typeface="Aptos" panose="020B0004020202020204" pitchFamily="34" charset="0"/>
                <a:cs typeface="Times New Roman" panose="02020603050405020304" pitchFamily="18" charset="0"/>
              </a:rPr>
              <a:t>the words with </a:t>
            </a:r>
            <a:r>
              <a:rPr lang="en-US" sz="1200" b="1" dirty="0">
                <a:effectLst/>
                <a:latin typeface="+mn-lt"/>
                <a:ea typeface="Aptos" panose="020B0004020202020204" pitchFamily="34" charset="0"/>
                <a:cs typeface="Times New Roman" panose="02020603050405020304" pitchFamily="18" charset="0"/>
              </a:rPr>
              <a:t>j</a:t>
            </a:r>
            <a:r>
              <a:rPr lang="en-US" sz="1200" b="0" dirty="0">
                <a:effectLst/>
                <a:latin typeface="+mn-lt"/>
                <a:ea typeface="Aptos" panose="020B0004020202020204" pitchFamily="34" charset="0"/>
                <a:cs typeface="Times New Roman" panose="02020603050405020304" pitchFamily="18" charset="0"/>
              </a:rPr>
              <a:t>.</a:t>
            </a:r>
          </a:p>
          <a:p>
            <a:pPr marL="342900" lvl="0" indent="-342900">
              <a:lnSpc>
                <a:spcPct val="107000"/>
              </a:lnSpc>
              <a:spcAft>
                <a:spcPts val="800"/>
              </a:spcAft>
              <a:buFont typeface="Symbol" panose="05050102010706020507" pitchFamily="18" charset="2"/>
              <a:buChar char=""/>
              <a:tabLst>
                <a:tab pos="5731510" algn="r"/>
              </a:tabLst>
            </a:pP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Demonstrate re-reading the sentence with fluency.</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say </a:t>
            </a:r>
            <a:r>
              <a:rPr lang="en-US" sz="1200" b="0" dirty="0">
                <a:effectLst/>
                <a:latin typeface="+mn-lt"/>
                <a:ea typeface="Aptos" panose="020B0004020202020204" pitchFamily="34" charset="0"/>
                <a:cs typeface="Times New Roman" panose="02020603050405020304" pitchFamily="18" charset="0"/>
              </a:rPr>
              <a:t>‘</a:t>
            </a:r>
            <a:r>
              <a:rPr lang="en-US" sz="1200" b="1" dirty="0" err="1">
                <a:effectLst/>
                <a:latin typeface="+mn-lt"/>
                <a:ea typeface="Aptos" panose="020B0004020202020204" pitchFamily="34" charset="0"/>
                <a:cs typeface="Times New Roman" panose="02020603050405020304" pitchFamily="18" charset="0"/>
              </a:rPr>
              <a:t>th-ey</a:t>
            </a:r>
            <a:r>
              <a:rPr lang="en-US" sz="1200" dirty="0">
                <a:effectLst/>
                <a:latin typeface="+mn-lt"/>
                <a:ea typeface="Aptos" panose="020B0004020202020204" pitchFamily="34" charset="0"/>
                <a:cs typeface="Times New Roman" panose="02020603050405020304" pitchFamily="18" charset="0"/>
              </a:rPr>
              <a:t>’ spells </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they</a:t>
            </a:r>
            <a:r>
              <a:rPr lang="en-US" sz="1200" b="0" dirty="0">
                <a:effectLst/>
                <a:latin typeface="+mn-lt"/>
                <a:ea typeface="Aptos" panose="020B0004020202020204" pitchFamily="34" charset="0"/>
                <a:cs typeface="Times New Roman" panose="02020603050405020304" pitchFamily="18" charset="0"/>
              </a:rPr>
              <a:t>’</a:t>
            </a:r>
            <a:endParaRPr lang="en-US"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dirty="0">
                <a:effectLst/>
                <a:latin typeface="+mn-lt"/>
                <a:ea typeface="Aptos" panose="020B0004020202020204" pitchFamily="34" charset="0"/>
                <a:cs typeface="Times New Roman" panose="02020603050405020304" pitchFamily="18" charset="0"/>
              </a:rPr>
              <a:t>j</a:t>
            </a:r>
            <a:r>
              <a:rPr lang="en-US" sz="1200" b="0" dirty="0">
                <a:effectLst/>
                <a:latin typeface="+mn-lt"/>
                <a:ea typeface="Aptos" panose="020B0004020202020204" pitchFamily="34" charset="0"/>
                <a:cs typeface="Times New Roman" panose="02020603050405020304" pitchFamily="18" charset="0"/>
              </a:rPr>
              <a:t>.</a:t>
            </a:r>
            <a:endParaRPr lang="en-AU" sz="1200" b="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 with fluency. </a:t>
            </a:r>
            <a:endParaRPr lang="en-AU" sz="1200" dirty="0">
              <a:latin typeface="+mn-lt"/>
            </a:endParaRPr>
          </a:p>
          <a:p>
            <a:endParaRPr lang="en-AU" sz="1200" dirty="0">
              <a:latin typeface="+mn-lt"/>
            </a:endParaRPr>
          </a:p>
          <a:p>
            <a:endParaRPr lang="en-AU" sz="1200"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Sentence dictation: </a:t>
            </a:r>
            <a:r>
              <a:rPr lang="en-AU" sz="1200" b="1" dirty="0">
                <a:effectLst/>
                <a:latin typeface="+mn-lt"/>
                <a:ea typeface="Aptos" panose="020B0004020202020204" pitchFamily="34" charset="0"/>
                <a:cs typeface="Times New Roman" panose="02020603050405020304" pitchFamily="18" charset="0"/>
              </a:rPr>
              <a:t>My job is on the jet.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p>
            <a:r>
              <a:rPr lang="en-US" sz="1200" dirty="0">
                <a:latin typeface="+mn-lt"/>
              </a:rPr>
              <a:t>Demonstrate:</a:t>
            </a:r>
          </a:p>
          <a:p>
            <a:pPr marL="171450" indent="-171450">
              <a:buFont typeface="Arial" panose="020B0604020202020204" pitchFamily="34" charset="0"/>
              <a:buChar char="•"/>
            </a:pPr>
            <a:r>
              <a:rPr lang="en-US" sz="1200" dirty="0">
                <a:latin typeface="+mn-lt"/>
              </a:rPr>
              <a:t>saying the sentence aloud</a:t>
            </a:r>
          </a:p>
          <a:p>
            <a:pPr marL="171450" indent="-171450">
              <a:buFont typeface="Arial" panose="020B0604020202020204" pitchFamily="34" charset="0"/>
              <a:buChar char="•"/>
            </a:pPr>
            <a:r>
              <a:rPr lang="en-US" sz="1200" dirty="0">
                <a:latin typeface="+mn-lt"/>
              </a:rPr>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sz="1200" dirty="0">
                <a:latin typeface="+mn-lt"/>
              </a:rPr>
              <a:t>re-reading the whole sentence to check for accuracy or any editing required. </a:t>
            </a:r>
          </a:p>
          <a:p>
            <a:endParaRPr lang="en-US" sz="1200" dirty="0">
              <a:latin typeface="+mn-lt"/>
            </a:endParaRPr>
          </a:p>
          <a:p>
            <a:r>
              <a:rPr lang="en-US" sz="1200" dirty="0">
                <a:latin typeface="+mn-lt"/>
              </a:rPr>
              <a:t>Note:</a:t>
            </a:r>
          </a:p>
          <a:p>
            <a:pPr marL="171450" indent="-171450">
              <a:buFont typeface="Arial" panose="020B0604020202020204" pitchFamily="34" charset="0"/>
              <a:buChar char="•"/>
            </a:pPr>
            <a:r>
              <a:rPr lang="en-US" sz="1200" dirty="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sz="1200" dirty="0">
                <a:latin typeface="+mn-lt"/>
              </a:rPr>
              <a:t>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Support students as much as needed to write the sentence on their mini-whiteboard or on paper. </a:t>
            </a:r>
          </a:p>
          <a:p>
            <a:endParaRPr lang="en-US" sz="1200" dirty="0">
              <a:latin typeface="+mn-lt"/>
            </a:endParaRPr>
          </a:p>
          <a:p>
            <a:pPr>
              <a:lnSpc>
                <a:spcPct val="107000"/>
              </a:lnSpc>
              <a:spcAft>
                <a:spcPts val="800"/>
              </a:spcAft>
            </a:pPr>
            <a:r>
              <a:rPr lang="en-US" sz="1200" dirty="0">
                <a:latin typeface="+mn-lt"/>
              </a:rPr>
              <a:t>Sentence dictation: </a:t>
            </a:r>
            <a:r>
              <a:rPr lang="en-AU" sz="1200" b="1" kern="100" dirty="0">
                <a:effectLst/>
                <a:latin typeface="+mn-lt"/>
                <a:ea typeface="Aptos" panose="020B0004020202020204" pitchFamily="34" charset="0"/>
                <a:cs typeface="Times New Roman" panose="02020603050405020304" pitchFamily="18" charset="0"/>
              </a:rPr>
              <a:t>They had jam in the jug.</a:t>
            </a:r>
          </a:p>
          <a:p>
            <a:endParaRPr lang="en-US" sz="1200" dirty="0">
              <a:latin typeface="+mn-lt"/>
            </a:endParaRPr>
          </a:p>
          <a:p>
            <a:r>
              <a:rPr lang="en-US" sz="1200" dirty="0">
                <a:latin typeface="+mn-lt"/>
              </a:rPr>
              <a:t>Say the sentence aloud and have students repeat it after you. </a:t>
            </a:r>
          </a:p>
          <a:p>
            <a:endParaRPr lang="en-US" sz="1200" dirty="0">
              <a:latin typeface="+mn-lt"/>
            </a:endParaRPr>
          </a:p>
          <a:p>
            <a:r>
              <a:rPr lang="en-US" sz="1200" dirty="0">
                <a:latin typeface="+mn-lt"/>
              </a:rPr>
              <a:t>Support and scaffold students to:</a:t>
            </a:r>
          </a:p>
          <a:p>
            <a:pPr marL="171450" indent="-171450">
              <a:buFont typeface="Arial" panose="020B0604020202020204" pitchFamily="34" charset="0"/>
              <a:buChar char="•"/>
            </a:pPr>
            <a:r>
              <a:rPr lang="en-US" sz="1200" dirty="0">
                <a:latin typeface="+mn-lt"/>
              </a:rPr>
              <a:t>use segmenting to track sounds and write corresponding letters for each word </a:t>
            </a:r>
          </a:p>
          <a:p>
            <a:pPr marL="171450" indent="-171450">
              <a:buFont typeface="Arial" panose="020B0604020202020204" pitchFamily="34" charset="0"/>
              <a:buChar char="•"/>
            </a:pPr>
            <a:r>
              <a:rPr lang="en-US" sz="1200" dirty="0">
                <a:latin typeface="+mn-lt"/>
              </a:rPr>
              <a:t>remember the sounds in and spelling for known and new irregular words</a:t>
            </a:r>
          </a:p>
          <a:p>
            <a:pPr marL="171450" indent="-171450">
              <a:buFont typeface="Arial" panose="020B0604020202020204" pitchFamily="34" charset="0"/>
              <a:buChar char="•"/>
            </a:pPr>
            <a:r>
              <a:rPr lang="en-US" sz="1200" dirty="0">
                <a:latin typeface="+mn-lt"/>
              </a:rPr>
              <a:t>use correct punctuation and spaces.</a:t>
            </a:r>
          </a:p>
          <a:p>
            <a:pPr marL="0" indent="0">
              <a:buFont typeface="Arial" panose="020B0604020202020204" pitchFamily="34" charset="0"/>
              <a:buNone/>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mn-lt"/>
              </a:rPr>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sz="1200" dirty="0">
              <a:latin typeface="+mn-lt"/>
            </a:endParaRPr>
          </a:p>
          <a:p>
            <a:r>
              <a:rPr lang="en-US" sz="1200" dirty="0">
                <a:latin typeface="+mn-lt"/>
              </a:rPr>
              <a:t>Note: If students need a high level of support, have them say the sounds they can hear and which letters to write for each word. Record this on the class whiteboard to complete the sentence.</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letter in random order. As you point, students say the sound* that has been taught.</a:t>
            </a:r>
          </a:p>
          <a:p>
            <a:endParaRPr lang="en-US" b="0" dirty="0">
              <a:latin typeface="+mn-lt"/>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p>
          <a:p>
            <a:pPr marL="0" indent="0">
              <a:buFont typeface="Arial" panose="020B0604020202020204" pitchFamily="34" charset="0"/>
              <a:buNone/>
            </a:pPr>
            <a:r>
              <a:rPr lang="en-US" dirty="0">
                <a:latin typeface="+mn-lt"/>
              </a:rPr>
              <a:t>*Sounds that have been taught:</a:t>
            </a:r>
            <a:endParaRPr lang="en-US" b="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k </a:t>
            </a:r>
            <a:r>
              <a:rPr lang="en-AU" dirty="0"/>
              <a:t>says /k/ (as in </a:t>
            </a:r>
            <a:r>
              <a:rPr lang="en-AU" b="1" dirty="0"/>
              <a:t>key</a:t>
            </a:r>
            <a:r>
              <a:rPr lang="en-AU"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ck</a:t>
            </a:r>
            <a:r>
              <a:rPr lang="en-AU" dirty="0"/>
              <a:t> says /k/ (as in </a:t>
            </a:r>
            <a:r>
              <a:rPr lang="en-AU" b="1" dirty="0"/>
              <a:t>duck</a:t>
            </a:r>
            <a:r>
              <a:rPr lang="en-AU"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v</a:t>
            </a:r>
            <a:r>
              <a:rPr lang="en-AU" dirty="0"/>
              <a:t> says /v/ (as in </a:t>
            </a:r>
            <a:r>
              <a:rPr lang="en-AU" b="1" dirty="0"/>
              <a:t>van</a:t>
            </a:r>
            <a:r>
              <a:rPr lang="en-AU"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y</a:t>
            </a:r>
            <a:r>
              <a:rPr lang="en-AU" dirty="0"/>
              <a:t> says /y/ (as in </a:t>
            </a:r>
            <a:r>
              <a:rPr lang="en-AU" b="1" dirty="0"/>
              <a:t>yes</a:t>
            </a:r>
            <a:r>
              <a:rPr lang="en-AU"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z</a:t>
            </a:r>
            <a:r>
              <a:rPr lang="en-AU" dirty="0"/>
              <a:t> says /z/ (as in </a:t>
            </a:r>
            <a:r>
              <a:rPr lang="en-AU" b="1" dirty="0"/>
              <a:t>zoo</a:t>
            </a:r>
            <a:r>
              <a:rPr lang="en-AU"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w</a:t>
            </a:r>
            <a:r>
              <a:rPr lang="en-AU" dirty="0"/>
              <a:t> says /w/ (as in </a:t>
            </a:r>
            <a:r>
              <a:rPr lang="en-AU" b="1" dirty="0"/>
              <a:t>wet</a:t>
            </a:r>
            <a:r>
              <a:rPr lang="en-AU" dirty="0"/>
              <a:t>)</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They will: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spell a word </a:t>
            </a:r>
            <a:r>
              <a:rPr lang="en-US" sz="1200" dirty="0">
                <a:effectLst/>
                <a:latin typeface="+mn-lt"/>
                <a:cs typeface="Times New Roman" panose="02020603050405020304" pitchFamily="18" charset="0"/>
              </a:rPr>
              <a:t>on their mini-whiteboard using the icons on the slide: </a:t>
            </a:r>
            <a:r>
              <a:rPr lang="en-US" sz="1200" b="1" dirty="0">
                <a:effectLst/>
                <a:latin typeface="+mn-lt"/>
                <a:cs typeface="Times New Roman" panose="02020603050405020304" pitchFamily="18" charset="0"/>
              </a:rPr>
              <a:t>jet</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jog</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jug</a:t>
            </a:r>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mn-lt"/>
                <a:cs typeface="Times New Roman" panose="02020603050405020304" pitchFamily="18" charset="0"/>
              </a:rPr>
              <a:t>show the word they have written by placing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effectLst/>
              <a:latin typeface="+mn-lt"/>
              <a:ea typeface="Calibri" panose="020F0502020204030204" pitchFamily="34" charset="0"/>
              <a:cs typeface="Times New Roman" panose="02020603050405020304" pitchFamily="18" charset="0"/>
            </a:endParaRPr>
          </a:p>
          <a:p>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dirty="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sz="1200"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jog</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jam</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jet</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dirty="0">
                <a:solidFill>
                  <a:srgbClr val="404040"/>
                </a:solidFill>
                <a:effectLst/>
                <a:latin typeface="+mn-lt"/>
                <a:ea typeface="Verdana"/>
                <a:cs typeface="Times New Roman" panose="02020603050405020304" pitchFamily="18" charset="0"/>
              </a:rPr>
              <a:t>For students who need support, dictate the words to them </a:t>
            </a:r>
            <a:r>
              <a:rPr lang="en-US" sz="1200" b="0" u="none" dirty="0" err="1">
                <a:solidFill>
                  <a:srgbClr val="404040"/>
                </a:solidFill>
                <a:effectLst/>
                <a:latin typeface="+mn-lt"/>
                <a:ea typeface="Verdana"/>
                <a:cs typeface="Times New Roman" panose="02020603050405020304" pitchFamily="18" charset="0"/>
              </a:rPr>
              <a:t>emphasising</a:t>
            </a:r>
            <a:r>
              <a:rPr lang="en-US" sz="1200" b="0" u="none" dirty="0">
                <a:solidFill>
                  <a:srgbClr val="404040"/>
                </a:solidFill>
                <a:effectLst/>
                <a:latin typeface="+mn-lt"/>
                <a:ea typeface="Verdana"/>
                <a:cs typeface="Times New Roman" panose="02020603050405020304" pitchFamily="18" charset="0"/>
              </a:rPr>
              <a:t> individual letter</a:t>
            </a:r>
            <a:r>
              <a:rPr lang="en-AU" sz="1200" kern="1200" dirty="0">
                <a:effectLst/>
                <a:latin typeface="+mn-lt"/>
                <a:ea typeface="Times New Roman" panose="02020603050405020304" pitchFamily="18" charset="0"/>
              </a:rPr>
              <a:t>–</a:t>
            </a:r>
            <a:r>
              <a:rPr lang="en-US" sz="1200" b="0" u="none" dirty="0">
                <a:solidFill>
                  <a:srgbClr val="404040"/>
                </a:solidFill>
                <a:effectLst/>
                <a:latin typeface="+mn-lt"/>
                <a:ea typeface="Verdana"/>
                <a:cs typeface="Times New Roman" panose="02020603050405020304" pitchFamily="18" charset="0"/>
              </a:rPr>
              <a:t>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a:lnSpc>
                <a:spcPct val="107000"/>
              </a:lnSpc>
              <a:spcAft>
                <a:spcPts val="800"/>
              </a:spcAft>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sz="1200"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the following sentence to students: </a:t>
            </a:r>
            <a:r>
              <a:rPr lang="en-AU" sz="1200" b="1" kern="100" dirty="0">
                <a:effectLst/>
                <a:latin typeface="+mn-lt"/>
                <a:ea typeface="Aptos" panose="020B0004020202020204" pitchFamily="34" charset="0"/>
                <a:cs typeface="Times New Roman" panose="02020603050405020304" pitchFamily="18" charset="0"/>
              </a:rPr>
              <a:t>They jig and jog on the jet.</a:t>
            </a: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u="none" dirty="0">
                <a:solidFill>
                  <a:srgbClr val="404040"/>
                </a:solidFill>
                <a:effectLst/>
                <a:latin typeface="+mn-lt"/>
                <a:ea typeface="Verdana"/>
                <a:cs typeface="Times New Roman" panose="02020603050405020304" pitchFamily="18" charset="0"/>
              </a:rPr>
              <a:t>For students who need support, dictate the words slowly to them </a:t>
            </a:r>
            <a:r>
              <a:rPr lang="en-US" sz="1200" b="0" u="none" dirty="0" err="1">
                <a:solidFill>
                  <a:srgbClr val="404040"/>
                </a:solidFill>
                <a:effectLst/>
                <a:latin typeface="+mn-lt"/>
                <a:ea typeface="Verdana"/>
                <a:cs typeface="Times New Roman" panose="02020603050405020304" pitchFamily="18" charset="0"/>
              </a:rPr>
              <a:t>emphasising</a:t>
            </a:r>
            <a:r>
              <a:rPr lang="en-US" sz="1200" b="0" u="none" dirty="0">
                <a:solidFill>
                  <a:srgbClr val="404040"/>
                </a:solidFill>
                <a:effectLst/>
                <a:latin typeface="+mn-lt"/>
                <a:ea typeface="Verdana"/>
                <a:cs typeface="Times New Roman" panose="02020603050405020304" pitchFamily="18" charset="0"/>
              </a:rPr>
              <a:t> individual letter</a:t>
            </a:r>
            <a:r>
              <a:rPr lang="en-AU" sz="1200" kern="1200" dirty="0">
                <a:effectLst/>
                <a:latin typeface="+mn-lt"/>
                <a:ea typeface="Times New Roman" panose="02020603050405020304" pitchFamily="18" charset="0"/>
              </a:rPr>
              <a:t>–</a:t>
            </a:r>
            <a:r>
              <a:rPr lang="en-US" sz="1200" b="0" u="none" dirty="0">
                <a:solidFill>
                  <a:srgbClr val="404040"/>
                </a:solidFill>
                <a:effectLst/>
                <a:latin typeface="+mn-lt"/>
                <a:ea typeface="Verdana"/>
                <a:cs typeface="Times New Roman" panose="02020603050405020304" pitchFamily="18" charset="0"/>
              </a:rPr>
              <a:t>sound correspondences and the blending process.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a:t>
            </a:r>
          </a:p>
          <a:p>
            <a:pPr marL="144145" indent="0">
              <a:spcBef>
                <a:spcPts val="100"/>
              </a:spcBef>
              <a:spcAft>
                <a:spcPts val="400"/>
              </a:spcAft>
              <a:buFont typeface="Arial" panose="020B0604020202020204" pitchFamily="34" charset="0"/>
              <a:buNone/>
            </a:pPr>
            <a:endParaRPr lang="en-US" sz="1200" b="0" dirty="0">
              <a:solidFill>
                <a:srgbClr val="404040"/>
              </a:solidFill>
              <a:effectLst/>
              <a:latin typeface="+mn-lt"/>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dirty="0"/>
              <a:t>You do</a:t>
            </a:r>
          </a:p>
          <a:p>
            <a:pPr marL="0" indent="0" algn="l">
              <a:spcBef>
                <a:spcPts val="100"/>
              </a:spcBef>
              <a:spcAft>
                <a:spcPts val="400"/>
              </a:spcAft>
              <a:buFont typeface="Arial"/>
              <a:buNone/>
            </a:pPr>
            <a:endParaRPr lang="en-US" b="0" dirty="0"/>
          </a:p>
          <a:p>
            <a:pPr marL="0" indent="0" algn="l">
              <a:spcBef>
                <a:spcPts val="100"/>
              </a:spcBef>
              <a:spcAft>
                <a:spcPts val="400"/>
              </a:spcAft>
              <a:buFont typeface="Arial"/>
              <a:buNone/>
            </a:pPr>
            <a:r>
              <a:rPr lang="en-US" b="0" dirty="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dirty="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dirty="0"/>
              <a:t>The remaining students continue independent practice with application tasks that have been taught previously and can be carried out independently.</a:t>
            </a:r>
            <a:r>
              <a:rPr lang="en-US" dirty="0"/>
              <a:t> </a:t>
            </a:r>
            <a:endParaRPr lang="en-AU" b="0" dirty="0">
              <a:cs typeface="Calibri" panose="020F0502020204030204"/>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43</a:t>
            </a:fld>
            <a:endParaRPr lang="en-AU"/>
          </a:p>
        </p:txBody>
      </p:sp>
    </p:spTree>
    <p:extLst>
      <p:ext uri="{BB962C8B-B14F-4D97-AF65-F5344CB8AC3E}">
        <p14:creationId xmlns:p14="http://schemas.microsoft.com/office/powerpoint/2010/main" val="22461119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/k/*, /v/, /y/, /z/, /w/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endParaRPr lang="en-AU" sz="1200" dirty="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a:defRPr/>
            </a:pPr>
            <a:r>
              <a:rPr lang="en-AU" dirty="0">
                <a:latin typeface="+mn-lt"/>
              </a:rPr>
              <a:t>*Students have now learned that the /k/ sound can be made by the letters </a:t>
            </a:r>
            <a:r>
              <a:rPr lang="en-AU" b="1" dirty="0">
                <a:latin typeface="+mn-lt"/>
              </a:rPr>
              <a:t>c</a:t>
            </a:r>
            <a:r>
              <a:rPr lang="en-AU" dirty="0">
                <a:latin typeface="+mn-lt"/>
              </a:rPr>
              <a:t>, </a:t>
            </a:r>
            <a:r>
              <a:rPr lang="en-AU" b="1" dirty="0">
                <a:latin typeface="+mn-lt"/>
              </a:rPr>
              <a:t>k</a:t>
            </a:r>
            <a:r>
              <a:rPr lang="en-AU" dirty="0">
                <a:latin typeface="+mn-lt"/>
              </a:rPr>
              <a:t> and </a:t>
            </a:r>
            <a:r>
              <a:rPr lang="en-AU" b="1" dirty="0">
                <a:latin typeface="+mn-lt"/>
              </a:rPr>
              <a:t>ck</a:t>
            </a:r>
            <a:r>
              <a:rPr lang="en-AU" dirty="0">
                <a:latin typeface="+mn-lt"/>
              </a:rPr>
              <a:t>. This can be a point of discussion when reviewing the /k/ sound. Students should record</a:t>
            </a:r>
            <a:r>
              <a:rPr lang="en-AU" b="1" dirty="0">
                <a:latin typeface="+mn-lt"/>
              </a:rPr>
              <a:t> c</a:t>
            </a:r>
            <a:r>
              <a:rPr lang="en-AU" dirty="0">
                <a:latin typeface="+mn-lt"/>
              </a:rPr>
              <a:t>, </a:t>
            </a:r>
            <a:r>
              <a:rPr lang="en-AU" b="1" dirty="0">
                <a:latin typeface="+mn-lt"/>
              </a:rPr>
              <a:t>k</a:t>
            </a:r>
            <a:r>
              <a:rPr lang="en-AU" dirty="0">
                <a:latin typeface="+mn-lt"/>
              </a:rPr>
              <a:t> and </a:t>
            </a:r>
            <a:r>
              <a:rPr lang="en-AU" b="1" dirty="0">
                <a:latin typeface="+mn-lt"/>
              </a:rPr>
              <a:t>ck</a:t>
            </a:r>
            <a:r>
              <a:rPr lang="en-AU" dirty="0">
                <a:latin typeface="+mn-lt"/>
              </a:rPr>
              <a:t> when prompted with the sound /k/.</a:t>
            </a: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0392868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words by saying each letter</a:t>
            </a:r>
            <a:r>
              <a:rPr lang="en-AU" sz="1200" kern="1200" dirty="0">
                <a:effectLst/>
                <a:latin typeface="+mn-lt"/>
                <a:ea typeface="Times New Roman" panose="02020603050405020304" pitchFamily="18" charset="0"/>
              </a:rPr>
              <a:t>–</a:t>
            </a:r>
            <a:r>
              <a:rPr lang="en-US" dirty="0"/>
              <a:t>sound correspondence then reading the word fluently while you point to it. For example, /v/, /a/, /t/, </a:t>
            </a:r>
            <a:r>
              <a:rPr lang="en-US" b="1" dirty="0"/>
              <a:t>vat</a:t>
            </a:r>
            <a:r>
              <a:rPr lang="en-US" dirty="0"/>
              <a:t>.</a:t>
            </a:r>
          </a:p>
          <a:p>
            <a:endParaRPr lang="en-US" dirty="0"/>
          </a:p>
          <a:p>
            <a:r>
              <a:rPr lang="en-US" b="1" dirty="0"/>
              <a:t>Provide corrective feedback as needed:</a:t>
            </a:r>
          </a:p>
          <a:p>
            <a:r>
              <a:rPr lang="en-US" dirty="0"/>
              <a:t>If any students have difficulty with a letter</a:t>
            </a:r>
            <a:r>
              <a:rPr lang="en-AU" sz="1200" kern="1200" dirty="0">
                <a:effectLst/>
                <a:latin typeface="+mn-lt"/>
                <a:ea typeface="Times New Roman" panose="02020603050405020304" pitchFamily="18" charset="0"/>
              </a:rPr>
              <a:t>–</a:t>
            </a:r>
            <a:r>
              <a:rPr lang="en-US" dirty="0"/>
              <a:t>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to read each word.</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kick</a:t>
            </a:r>
            <a:r>
              <a:rPr lang="en-US" b="0" dirty="0"/>
              <a:t>, </a:t>
            </a:r>
            <a:r>
              <a:rPr lang="en-US" b="1" dirty="0"/>
              <a:t>yes</a:t>
            </a:r>
            <a:r>
              <a:rPr lang="en-US" b="0" dirty="0"/>
              <a:t>,</a:t>
            </a:r>
            <a:r>
              <a:rPr lang="en-US" b="1" dirty="0"/>
              <a:t> wick</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 saying the word aloud, stretching and segmenting individual sounds, and recording the relevant letters as they do so.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a:t>l/o/</a:t>
            </a:r>
            <a:r>
              <a:rPr lang="en-US" b="1" dirty="0" err="1"/>
              <a:t>ve</a:t>
            </a:r>
            <a:r>
              <a:rPr lang="en-US" b="0" dirty="0"/>
              <a:t>,</a:t>
            </a:r>
            <a:r>
              <a:rPr lang="en-US" b="1" dirty="0"/>
              <a:t> love</a:t>
            </a:r>
            <a:r>
              <a:rPr lang="en-US" b="0" dirty="0"/>
              <a:t>,</a:t>
            </a:r>
            <a:r>
              <a:rPr lang="en-US" b="1" dirty="0"/>
              <a:t> l-o-v-e</a:t>
            </a:r>
            <a:r>
              <a:rPr lang="en-US" b="0" dirty="0"/>
              <a:t> spells ‘</a:t>
            </a:r>
            <a:r>
              <a:rPr lang="en-US" b="1" dirty="0"/>
              <a:t>love</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Remind students what the talking marks are for in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Prompt students to:</a:t>
            </a:r>
          </a:p>
          <a:p>
            <a:pPr marL="342900" lvl="0" indent="-3429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b="1" dirty="0">
                <a:latin typeface="+mn-lt"/>
              </a:rPr>
              <a:t>Provide corrective feedback as needed:</a:t>
            </a:r>
          </a:p>
          <a:p>
            <a:r>
              <a:rPr lang="en-US" dirty="0">
                <a:latin typeface="+mn-lt"/>
              </a:rPr>
              <a:t>If any students have difficulty with an aspect of reading the sentence, model the process. Then ask students to try again.</a:t>
            </a:r>
          </a:p>
          <a:p>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Note: </a:t>
            </a:r>
            <a:r>
              <a:rPr lang="en-US" sz="1200" dirty="0">
                <a:effectLst/>
                <a:latin typeface="+mn-lt"/>
                <a:ea typeface="Aptos" panose="020B0004020202020204" pitchFamily="34" charset="0"/>
                <a:cs typeface="Times New Roman" panose="02020603050405020304" pitchFamily="18" charset="0"/>
              </a:rPr>
              <a:t>Students should be explicitly taught about the use of talking marks when appropriate.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79121688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2.sv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Volumes/Big%20Storage/0_For%20MacBook%20Pro%20Changeover/ESA%20Design/0_2024%20WIP/LitHub%20Phases%20Templates/PP%20Templates/Links/phase1-lozenge-brown.png" TargetMode="External"/><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7.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3.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21.sv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2.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2.png"/><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2.svg"/><Relationship Id="rId11" Type="http://schemas.openxmlformats.org/officeDocument/2006/relationships/image" Target="../media/image7.jpeg"/><Relationship Id="rId5" Type="http://schemas.openxmlformats.org/officeDocument/2006/relationships/image" Target="../media/image1.png"/><Relationship Id="rId10" Type="http://schemas.openxmlformats.org/officeDocument/2006/relationships/hyperlink" Target="https://www.literacyhub.edu.au/plan-teach-and-assess/lesson-packs/" TargetMode="External"/><Relationship Id="rId4" Type="http://schemas.openxmlformats.org/officeDocument/2006/relationships/image" Target="file:////Volumes/Big%20Storage/0_For%20MacBook%20Pro%20Changeover/ESA%20Design/0_2024%20WIP/LitHub%20Phases%20Templates/PP%20Templates/Links/phase1-lozenge-brown.png" TargetMode="External"/><Relationship Id="rId9" Type="http://schemas.openxmlformats.org/officeDocument/2006/relationships/image" Target="../media/image6.svg"/></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8.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3.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6.png"/><Relationship Id="rId11" Type="http://schemas.openxmlformats.org/officeDocument/2006/relationships/image" Target="../media/image9.svg"/><Relationship Id="rId5" Type="http://schemas.openxmlformats.org/officeDocument/2006/relationships/image" Target="../media/image13.svg"/><Relationship Id="rId10" Type="http://schemas.openxmlformats.org/officeDocument/2006/relationships/image" Target="../media/image8.png"/><Relationship Id="rId4" Type="http://schemas.openxmlformats.org/officeDocument/2006/relationships/image" Target="../media/image12.png"/><Relationship Id="rId9" Type="http://schemas.openxmlformats.org/officeDocument/2006/relationships/image" Target="../media/image19.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5.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20.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10.png"/><Relationship Id="rId5" Type="http://schemas.openxmlformats.org/officeDocument/2006/relationships/image" Target="../media/image21.svg"/><Relationship Id="rId4" Type="http://schemas.openxmlformats.org/officeDocument/2006/relationships/image" Target="../media/image20.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10.png"/><Relationship Id="rId5" Type="http://schemas.openxmlformats.org/officeDocument/2006/relationships/image" Target="../media/image21.svg"/><Relationship Id="rId4" Type="http://schemas.openxmlformats.org/officeDocument/2006/relationships/image" Target="../media/image20.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9.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13.sv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0.png"/><Relationship Id="rId7"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9.svg"/><Relationship Id="rId4" Type="http://schemas.openxmlformats.org/officeDocument/2006/relationships/image" Target="../media/image11.svg"/><Relationship Id="rId9" Type="http://schemas.openxmlformats.org/officeDocument/2006/relationships/image" Target="../media/image18.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8.1">
    <p:spTree>
      <p:nvGrpSpPr>
        <p:cNvPr id="1" name=""/>
        <p:cNvGrpSpPr/>
        <p:nvPr/>
      </p:nvGrpSpPr>
      <p:grpSpPr>
        <a:xfrm>
          <a:off x="0" y="0"/>
          <a:ext cx="0" cy="0"/>
          <a:chOff x="0" y="0"/>
          <a:chExt cx="0" cy="0"/>
        </a:xfrm>
      </p:grpSpPr>
      <p:sp>
        <p:nvSpPr>
          <p:cNvPr id="31" name="Rounded Rectangle 30">
            <a:extLst>
              <a:ext uri="{FF2B5EF4-FFF2-40B4-BE49-F238E27FC236}">
                <a16:creationId xmlns:a16="http://schemas.microsoft.com/office/drawing/2014/main" id="{6EAF196C-6B47-DE43-8950-10EE1FBC1398}"/>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E62DF711-47F2-BB02-E45D-9A5AFA19DCD4}"/>
              </a:ext>
            </a:extLst>
          </p:cNvPr>
          <p:cNvGrpSpPr/>
          <p:nvPr userDrawn="1"/>
        </p:nvGrpSpPr>
        <p:grpSpPr>
          <a:xfrm>
            <a:off x="6275869" y="429633"/>
            <a:ext cx="5547360" cy="719167"/>
            <a:chOff x="6275869" y="429633"/>
            <a:chExt cx="5547360" cy="719167"/>
          </a:xfrm>
        </p:grpSpPr>
        <p:pic>
          <p:nvPicPr>
            <p:cNvPr id="2" name="Picture 1">
              <a:extLst>
                <a:ext uri="{FF2B5EF4-FFF2-40B4-BE49-F238E27FC236}">
                  <a16:creationId xmlns:a16="http://schemas.microsoft.com/office/drawing/2014/main" id="{298360DC-9E4C-CA6A-AF6B-8E47A1AA8E40}"/>
                </a:ext>
              </a:extLst>
            </p:cNvPr>
            <p:cNvPicPr>
              <a:picLocks noChangeAspect="1"/>
            </p:cNvPicPr>
            <p:nvPr userDrawn="1"/>
          </p:nvPicPr>
          <p:blipFill>
            <a:blip r:embed="rId5" r:link="rId6">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25" name="Title 1">
              <a:extLst>
                <a:ext uri="{FF2B5EF4-FFF2-40B4-BE49-F238E27FC236}">
                  <a16:creationId xmlns:a16="http://schemas.microsoft.com/office/drawing/2014/main" id="{A009DE28-07D8-6C40-9E76-FB1E1C58762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2</a:t>
              </a:r>
            </a:p>
          </p:txBody>
        </p:sp>
        <p:sp>
          <p:nvSpPr>
            <p:cNvPr id="26" name="Title 1">
              <a:extLst>
                <a:ext uri="{FF2B5EF4-FFF2-40B4-BE49-F238E27FC236}">
                  <a16:creationId xmlns:a16="http://schemas.microsoft.com/office/drawing/2014/main" id="{11E76201-29C4-5642-B9AD-982B19A4C74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5</a:t>
              </a:r>
            </a:p>
          </p:txBody>
        </p:sp>
      </p:grpSp>
      <p:pic>
        <p:nvPicPr>
          <p:cNvPr id="27" name="Graphic 26" descr="Circle with left arrow outline">
            <a:extLst>
              <a:ext uri="{FF2B5EF4-FFF2-40B4-BE49-F238E27FC236}">
                <a16:creationId xmlns:a16="http://schemas.microsoft.com/office/drawing/2014/main" id="{27D32C36-2CCA-DB44-9A79-D2E7199C89DA}"/>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30" name="Title 1">
            <a:extLst>
              <a:ext uri="{FF2B5EF4-FFF2-40B4-BE49-F238E27FC236}">
                <a16:creationId xmlns:a16="http://schemas.microsoft.com/office/drawing/2014/main" id="{30448437-3BA8-9B4C-B05B-2421EE4B289B}"/>
              </a:ext>
            </a:extLst>
          </p:cNvPr>
          <p:cNvSpPr>
            <a:spLocks noGrp="1"/>
          </p:cNvSpPr>
          <p:nvPr userDrawn="1">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33" name="Picture 32">
            <a:extLst>
              <a:ext uri="{FF2B5EF4-FFF2-40B4-BE49-F238E27FC236}">
                <a16:creationId xmlns:a16="http://schemas.microsoft.com/office/drawing/2014/main" id="{4F102485-FDB9-CE49-8A51-76D0DD18346C}"/>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6" name="Rectangle 5">
            <a:extLst>
              <a:ext uri="{FF2B5EF4-FFF2-40B4-BE49-F238E27FC236}">
                <a16:creationId xmlns:a16="http://schemas.microsoft.com/office/drawing/2014/main" id="{6C269A69-C99F-596A-2F6B-E8AC946BEACF}"/>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341EDA15-9662-D86A-E6E5-2BC384DAA19B}"/>
              </a:ext>
            </a:extLst>
          </p:cNvPr>
          <p:cNvSpPr txBox="1"/>
          <p:nvPr userDrawn="1"/>
        </p:nvSpPr>
        <p:spPr>
          <a:xfrm>
            <a:off x="863761" y="5149442"/>
            <a:ext cx="64255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8" name="Footer Placeholder 4">
            <a:extLst>
              <a:ext uri="{FF2B5EF4-FFF2-40B4-BE49-F238E27FC236}">
                <a16:creationId xmlns:a16="http://schemas.microsoft.com/office/drawing/2014/main" id="{B2177392-EC49-F73F-96F9-DF41173B3F0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spTree>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1">
            <a:extLst>
              <a:ext uri="{FF2B5EF4-FFF2-40B4-BE49-F238E27FC236}">
                <a16:creationId xmlns:a16="http://schemas.microsoft.com/office/drawing/2014/main" id="{BB3D25B0-D4B6-742A-A068-EF3BAC3DC62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F9E5F466-7ACC-6953-97A8-69927976731E}"/>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4C365A3-E8DB-C1C9-415D-1FC822CC680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245F396B-2A31-1831-BE85-4B9F3938303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5B2EA129-C345-3B4D-8960-DB5995922BF0}"/>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05872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22771A66-EFEC-CC93-02A7-302269B13962}"/>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1B2F6EFD-A75E-9538-B164-592F6DAF0434}"/>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18508C-52B5-9B83-52D2-C7D66EE8F87D}"/>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A858014B-EFC3-B5FA-84EC-A00008BB972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053EC617-F51D-39AA-DFB8-4520F6E3AC9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406850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Phonemic awareness 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22771A66-EFEC-CC93-02A7-302269B13962}"/>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1B2F6EFD-A75E-9538-B164-592F6DAF0434}"/>
              </a:ext>
            </a:extLst>
          </p:cNvPr>
          <p:cNvSpPr/>
          <p:nvPr userDrawn="1"/>
        </p:nvSpPr>
        <p:spPr>
          <a:xfrm>
            <a:off x="283765" y="299356"/>
            <a:ext cx="4213590"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18508C-52B5-9B83-52D2-C7D66EE8F87D}"/>
              </a:ext>
            </a:extLst>
          </p:cNvPr>
          <p:cNvSpPr txBox="1">
            <a:spLocks/>
          </p:cNvSpPr>
          <p:nvPr userDrawn="1"/>
        </p:nvSpPr>
        <p:spPr>
          <a:xfrm>
            <a:off x="283766" y="301851"/>
            <a:ext cx="42135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5" name="Rectangle: Rounded Corners 4">
            <a:extLst>
              <a:ext uri="{FF2B5EF4-FFF2-40B4-BE49-F238E27FC236}">
                <a16:creationId xmlns:a16="http://schemas.microsoft.com/office/drawing/2014/main" id="{A858014B-EFC3-B5FA-84EC-A00008BB972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053EC617-F51D-39AA-DFB8-4520F6E3AC9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5326767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3" name="Rectangle 2">
            <a:extLst>
              <a:ext uri="{FF2B5EF4-FFF2-40B4-BE49-F238E27FC236}">
                <a16:creationId xmlns:a16="http://schemas.microsoft.com/office/drawing/2014/main" id="{7C756175-B054-9C99-8D10-472B65DC175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72F4BF48-D3FB-AC7B-0AD2-9D1F8CBA4205}"/>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CD77FC7-E85E-680C-DCF7-2360B2E4BEF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Rounded Corners 5">
            <a:extLst>
              <a:ext uri="{FF2B5EF4-FFF2-40B4-BE49-F238E27FC236}">
                <a16:creationId xmlns:a16="http://schemas.microsoft.com/office/drawing/2014/main" id="{EEF42A40-D456-6AD4-B25B-E93C4E03415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78A0FFB8-9AE2-C895-B205-2835770F385D}"/>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278176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1">
            <a:extLst>
              <a:ext uri="{FF2B5EF4-FFF2-40B4-BE49-F238E27FC236}">
                <a16:creationId xmlns:a16="http://schemas.microsoft.com/office/drawing/2014/main" id="{116A9845-4412-1FC8-7B8E-7886DD98DD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4D6A1706-8680-8464-45AF-F19EA8487BF3}"/>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81ECB9BB-A24E-AA39-71B8-E09A50D0FB1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6AE34531-62D2-CB15-1E82-662A7954055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6D3BE95F-F9F3-B63C-F837-3FBDC55268EC}"/>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870547780"/>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B4BBDC28-C038-1573-FF1E-88BE49CB1FA5}"/>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C0B34C9-F8BB-EEEB-D932-DFFC3EDE62A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Rounded Corners 5">
            <a:extLst>
              <a:ext uri="{FF2B5EF4-FFF2-40B4-BE49-F238E27FC236}">
                <a16:creationId xmlns:a16="http://schemas.microsoft.com/office/drawing/2014/main" id="{72B42ABC-B5F9-9704-1F45-01D41385697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F86B1F35-6933-3EEA-0D57-362CAA36AD70}"/>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449668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 do/We do with Box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494FB815-2046-DD41-8F25-8FFC35CD92AB}"/>
              </a:ext>
            </a:extLst>
          </p:cNvPr>
          <p:cNvSpPr/>
          <p:nvPr userDrawn="1"/>
        </p:nvSpPr>
        <p:spPr>
          <a:xfrm>
            <a:off x="283765" y="299356"/>
            <a:ext cx="2414556"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5F1AD931-05AA-5442-A087-60619928FB23}"/>
              </a:ext>
            </a:extLst>
          </p:cNvPr>
          <p:cNvSpPr/>
          <p:nvPr userDrawn="1"/>
        </p:nvSpPr>
        <p:spPr>
          <a:xfrm>
            <a:off x="499493" y="1302476"/>
            <a:ext cx="2198828" cy="1547597"/>
          </a:xfrm>
          <a:prstGeom prst="roundRect">
            <a:avLst>
              <a:gd name="adj" fmla="val 10045"/>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F9FF2AEE-D5EB-394F-8F92-475681F2A34F}"/>
              </a:ext>
            </a:extLst>
          </p:cNvPr>
          <p:cNvSpPr>
            <a:spLocks noGrp="1"/>
          </p:cNvSpPr>
          <p:nvPr>
            <p:ph type="body" idx="12"/>
          </p:nvPr>
        </p:nvSpPr>
        <p:spPr>
          <a:xfrm>
            <a:off x="499494" y="1408157"/>
            <a:ext cx="2198828" cy="1182702"/>
          </a:xfrm>
        </p:spPr>
        <p:txBody>
          <a:bodyPr anchor="t" anchorCtr="0">
            <a:noAutofit/>
          </a:bodyPr>
          <a:lstStyle>
            <a:lvl1pPr marL="0" indent="0" algn="ctr">
              <a:buFontTx/>
              <a:buNone/>
              <a:defRPr sz="8800" b="0">
                <a:solidFill>
                  <a:srgbClr val="0E1E42"/>
                </a:solidFill>
                <a:latin typeface="Tenorite" pitchFamily="2" charset="0"/>
                <a:ea typeface="Verdana" panose="020B0604030504040204" pitchFamily="34" charset="0"/>
                <a:cs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5" name="Subtitle 2">
            <a:extLst>
              <a:ext uri="{FF2B5EF4-FFF2-40B4-BE49-F238E27FC236}">
                <a16:creationId xmlns:a16="http://schemas.microsoft.com/office/drawing/2014/main" id="{6BB25F50-E3D7-114B-BAEF-33EECC7D95D1}"/>
              </a:ext>
            </a:extLst>
          </p:cNvPr>
          <p:cNvSpPr>
            <a:spLocks noGrp="1"/>
          </p:cNvSpPr>
          <p:nvPr>
            <p:ph type="subTitle" idx="11"/>
          </p:nvPr>
        </p:nvSpPr>
        <p:spPr>
          <a:xfrm>
            <a:off x="3174475" y="1408157"/>
            <a:ext cx="7624422" cy="1299022"/>
          </a:xfrm>
        </p:spPr>
        <p:txBody>
          <a:bodyPr>
            <a:normAutofit/>
          </a:bodyPr>
          <a:lstStyle>
            <a:lvl1pPr marL="0" indent="0" algn="l">
              <a:lnSpc>
                <a:spcPct val="100000"/>
              </a:lnSpc>
              <a:buNone/>
              <a:defRPr sz="3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Rounded Rectangle 23">
            <a:extLst>
              <a:ext uri="{FF2B5EF4-FFF2-40B4-BE49-F238E27FC236}">
                <a16:creationId xmlns:a16="http://schemas.microsoft.com/office/drawing/2014/main" id="{74DFE129-5933-CD40-98D8-8C34C483DC6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Graphic 24" descr="Teacher outline">
            <a:extLst>
              <a:ext uri="{FF2B5EF4-FFF2-40B4-BE49-F238E27FC236}">
                <a16:creationId xmlns:a16="http://schemas.microsoft.com/office/drawing/2014/main" id="{EFF720CE-F175-5643-A6AF-94708D22327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6" name="Title 1">
            <a:extLst>
              <a:ext uri="{FF2B5EF4-FFF2-40B4-BE49-F238E27FC236}">
                <a16:creationId xmlns:a16="http://schemas.microsoft.com/office/drawing/2014/main" id="{76E174F4-44C4-A04C-BBE1-6DE59C610CCB}"/>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 name="Rectangle 2">
            <a:extLst>
              <a:ext uri="{FF2B5EF4-FFF2-40B4-BE49-F238E27FC236}">
                <a16:creationId xmlns:a16="http://schemas.microsoft.com/office/drawing/2014/main" id="{0E8AE8F1-46BF-9A5E-FFDB-C5B4DA792F97}"/>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96904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 do EDITABLE 8: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F7C341F0-EBE3-A74F-9DA1-418C7376FF6C}"/>
              </a:ext>
            </a:extLst>
          </p:cNvPr>
          <p:cNvSpPr/>
          <p:nvPr userDrawn="1"/>
        </p:nvSpPr>
        <p:spPr>
          <a:xfrm>
            <a:off x="283765" y="299356"/>
            <a:ext cx="2414556"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2">
            <a:extLst>
              <a:ext uri="{FF2B5EF4-FFF2-40B4-BE49-F238E27FC236}">
                <a16:creationId xmlns:a16="http://schemas.microsoft.com/office/drawing/2014/main" id="{C957D54E-CB6C-F944-95E6-746EAD67D2A2}"/>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7" name="Title 1">
            <a:extLst>
              <a:ext uri="{FF2B5EF4-FFF2-40B4-BE49-F238E27FC236}">
                <a16:creationId xmlns:a16="http://schemas.microsoft.com/office/drawing/2014/main" id="{07609C22-D19A-224D-9DB7-EFBD479247F1}"/>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9" name="Rounded Rectangle 18">
            <a:extLst>
              <a:ext uri="{FF2B5EF4-FFF2-40B4-BE49-F238E27FC236}">
                <a16:creationId xmlns:a16="http://schemas.microsoft.com/office/drawing/2014/main" id="{DE5206A2-928F-1448-B4A8-47F1B03C58A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Teacher outline">
            <a:extLst>
              <a:ext uri="{FF2B5EF4-FFF2-40B4-BE49-F238E27FC236}">
                <a16:creationId xmlns:a16="http://schemas.microsoft.com/office/drawing/2014/main" id="{BAE73B5B-34EE-F248-BC42-2068DA2BAE3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D2797BE9-4D5C-CFD8-1E66-234F424B6D3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F9C0630-2BB3-85FB-BD22-892415D259B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443153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2" name="Rounded Rectangle 11">
            <a:extLst>
              <a:ext uri="{FF2B5EF4-FFF2-40B4-BE49-F238E27FC236}">
                <a16:creationId xmlns:a16="http://schemas.microsoft.com/office/drawing/2014/main" id="{CA13EB07-EEC3-8847-AB66-F9DFF0703A2D}"/>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BD95B3AC-AC63-0241-B3E1-E66860D40E36}"/>
              </a:ext>
            </a:extLst>
          </p:cNvPr>
          <p:cNvGrpSpPr/>
          <p:nvPr userDrawn="1"/>
        </p:nvGrpSpPr>
        <p:grpSpPr>
          <a:xfrm>
            <a:off x="11184229"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585EC612-752D-2647-803A-5AD686ED0D06}"/>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770E1058-0E51-1A43-A6BE-AE75E820ECC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3" name="Rectangle 2">
            <a:extLst>
              <a:ext uri="{FF2B5EF4-FFF2-40B4-BE49-F238E27FC236}">
                <a16:creationId xmlns:a16="http://schemas.microsoft.com/office/drawing/2014/main" id="{34279F3F-B656-DB24-4ECE-019C7A1AF5A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D8E0085-A9A4-6677-ECF0-44C0C49D4672}"/>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4" name="Title 4">
            <a:extLst>
              <a:ext uri="{FF2B5EF4-FFF2-40B4-BE49-F238E27FC236}">
                <a16:creationId xmlns:a16="http://schemas.microsoft.com/office/drawing/2014/main" id="{D785EA73-EA5F-323A-54BF-67FF19DA481B}"/>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eck for understanding B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1">
            <a:extLst>
              <a:ext uri="{FF2B5EF4-FFF2-40B4-BE49-F238E27FC236}">
                <a16:creationId xmlns:a16="http://schemas.microsoft.com/office/drawing/2014/main" id="{2C4934A7-0B90-ED28-98DA-3F7CB1B3589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7">
            <a:extLst>
              <a:ext uri="{FF2B5EF4-FFF2-40B4-BE49-F238E27FC236}">
                <a16:creationId xmlns:a16="http://schemas.microsoft.com/office/drawing/2014/main" id="{971DBBFC-DFDE-14DB-FB54-2D6F6487407A}"/>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F4E1A5EE-F8E7-5D9D-ED8B-4DE0066F728B}"/>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E032F89C-0932-C98C-3531-3964BF0A1ED6}"/>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Pencil outline">
            <a:extLst>
              <a:ext uri="{FF2B5EF4-FFF2-40B4-BE49-F238E27FC236}">
                <a16:creationId xmlns:a16="http://schemas.microsoft.com/office/drawing/2014/main" id="{9E39E9D0-292F-2D62-A377-CDD66879E70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8" name="Rectangle: Rounded Corners 7">
            <a:extLst>
              <a:ext uri="{FF2B5EF4-FFF2-40B4-BE49-F238E27FC236}">
                <a16:creationId xmlns:a16="http://schemas.microsoft.com/office/drawing/2014/main" id="{35CAF880-67C9-CF9A-445B-256D61C2C8E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9" name="Title 4">
            <a:extLst>
              <a:ext uri="{FF2B5EF4-FFF2-40B4-BE49-F238E27FC236}">
                <a16:creationId xmlns:a16="http://schemas.microsoft.com/office/drawing/2014/main" id="{D5BD8ED5-5DF6-CF6B-E60D-DA2B530C397F}"/>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 do We do EDITABLE 8: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5CCD99FE-4021-2343-9391-366B0640F93F}"/>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CE3C5A69-A3D6-D54F-97EC-44FFE096F970}"/>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1">
            <a:extLst>
              <a:ext uri="{FF2B5EF4-FFF2-40B4-BE49-F238E27FC236}">
                <a16:creationId xmlns:a16="http://schemas.microsoft.com/office/drawing/2014/main" id="{4E540F12-5337-D808-F717-DAC839919325}"/>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5ED7967-E5EA-8DFD-4DEC-1CCC0C7F22F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eck for understanding C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5" name="Rectangle 4">
            <a:extLst>
              <a:ext uri="{FF2B5EF4-FFF2-40B4-BE49-F238E27FC236}">
                <a16:creationId xmlns:a16="http://schemas.microsoft.com/office/drawing/2014/main" id="{CF2FDD27-F9B1-A5D1-50CD-5CA1FA1F4C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8FEFE0B6-FCEB-3CD1-1DE6-01491231400F}"/>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E990B9EF-7983-6E64-5B20-2AF2A778807E}"/>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E71A9673-1B2E-1902-7AEC-5D4BEF6DE03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9" name="Title 4">
            <a:extLst>
              <a:ext uri="{FF2B5EF4-FFF2-40B4-BE49-F238E27FC236}">
                <a16:creationId xmlns:a16="http://schemas.microsoft.com/office/drawing/2014/main" id="{3B70FDA7-1A02-5BD1-C9C9-C3D3D96AE38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dirty="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Rectangle 1">
            <a:extLst>
              <a:ext uri="{FF2B5EF4-FFF2-40B4-BE49-F238E27FC236}">
                <a16:creationId xmlns:a16="http://schemas.microsoft.com/office/drawing/2014/main" id="{BD806107-6936-FF99-1515-518AC51EFD8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3" name="Rectangle 2">
            <a:extLst>
              <a:ext uri="{FF2B5EF4-FFF2-40B4-BE49-F238E27FC236}">
                <a16:creationId xmlns:a16="http://schemas.microsoft.com/office/drawing/2014/main" id="{DBC35054-72CB-CB93-6471-E09BF95BD94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4">
            <a:extLst>
              <a:ext uri="{FF2B5EF4-FFF2-40B4-BE49-F238E27FC236}">
                <a16:creationId xmlns:a16="http://schemas.microsoft.com/office/drawing/2014/main" id="{3E2142C9-0BE8-8168-2B60-59082B6930DE}"/>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Open Slide 1:1">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92666A1C-C3E2-70F3-74B1-C234260355D5}"/>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2</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5</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97604"/>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2" name="Group 11">
            <a:extLst>
              <a:ext uri="{FF2B5EF4-FFF2-40B4-BE49-F238E27FC236}">
                <a16:creationId xmlns:a16="http://schemas.microsoft.com/office/drawing/2014/main" id="{1864B727-FA9A-0995-67E6-7E8C462507EE}"/>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728492"/>
            <a:ext cx="8048847" cy="545929"/>
          </a:xfrm>
        </p:spPr>
        <p:txBody>
          <a:bodyPr>
            <a:noAutofit/>
          </a:bodyPr>
          <a:lstStyle>
            <a:lvl1pPr algn="l" defTabSz="914400" rtl="0" eaLnBrk="1" latinLnBrk="0" hangingPunct="1">
              <a:lnSpc>
                <a:spcPct val="70000"/>
              </a:lnSpc>
              <a:spcBef>
                <a:spcPct val="0"/>
              </a:spcBef>
              <a:buNone/>
              <a:defRPr lang="en-AU" sz="3600" b="0" i="0" kern="1200">
                <a:solidFill>
                  <a:schemeClr val="tx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Rectangle 5">
            <a:extLst>
              <a:ext uri="{FF2B5EF4-FFF2-40B4-BE49-F238E27FC236}">
                <a16:creationId xmlns:a16="http://schemas.microsoft.com/office/drawing/2014/main" id="{1132A186-AA8D-02C2-DB78-876F3DC743F3}"/>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5">
            <a:extLst>
              <a:ext uri="{FF2B5EF4-FFF2-40B4-BE49-F238E27FC236}">
                <a16:creationId xmlns:a16="http://schemas.microsoft.com/office/drawing/2014/main" id="{7D67F500-7B86-97C8-94AA-1EF8C3B4F725}"/>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4" name="Title 5">
            <a:extLst>
              <a:ext uri="{FF2B5EF4-FFF2-40B4-BE49-F238E27FC236}">
                <a16:creationId xmlns:a16="http://schemas.microsoft.com/office/drawing/2014/main" id="{6B11BE7C-FFCF-AB5A-3963-4A4C01ABF9B2}"/>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9" name="TextBox 8">
            <a:extLst>
              <a:ext uri="{FF2B5EF4-FFF2-40B4-BE49-F238E27FC236}">
                <a16:creationId xmlns:a16="http://schemas.microsoft.com/office/drawing/2014/main" id="{46189D00-C09B-941A-CEE9-49B73CF14ADD}"/>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5" name="Group 14">
            <a:extLst>
              <a:ext uri="{FF2B5EF4-FFF2-40B4-BE49-F238E27FC236}">
                <a16:creationId xmlns:a16="http://schemas.microsoft.com/office/drawing/2014/main" id="{A7C057CB-204B-3E4E-5643-C24B57E552DD}"/>
              </a:ext>
            </a:extLst>
          </p:cNvPr>
          <p:cNvGrpSpPr/>
          <p:nvPr userDrawn="1"/>
        </p:nvGrpSpPr>
        <p:grpSpPr>
          <a:xfrm>
            <a:off x="324326" y="6162429"/>
            <a:ext cx="11574178" cy="365125"/>
            <a:chOff x="324326" y="6162429"/>
            <a:chExt cx="11574178" cy="365125"/>
          </a:xfrm>
        </p:grpSpPr>
        <p:sp>
          <p:nvSpPr>
            <p:cNvPr id="18" name="Footer Placeholder 4">
              <a:extLst>
                <a:ext uri="{FF2B5EF4-FFF2-40B4-BE49-F238E27FC236}">
                  <a16:creationId xmlns:a16="http://schemas.microsoft.com/office/drawing/2014/main" id="{6BF94EC3-6F41-87E7-1B44-5BB1D333299C}"/>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V2.0 </a:t>
              </a:r>
              <a:r>
                <a:rPr lang="en-US" sz="1000" dirty="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2" name="Picture 21">
              <a:extLst>
                <a:ext uri="{FF2B5EF4-FFF2-40B4-BE49-F238E27FC236}">
                  <a16:creationId xmlns:a16="http://schemas.microsoft.com/office/drawing/2014/main" id="{ADA0ADEF-2AD4-DED6-8EFB-7B04BE687A24}"/>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4317984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3" name="Rounded Rectangle 21">
            <a:extLst>
              <a:ext uri="{FF2B5EF4-FFF2-40B4-BE49-F238E27FC236}">
                <a16:creationId xmlns:a16="http://schemas.microsoft.com/office/drawing/2014/main" id="{91E966A5-A6D7-A202-28D8-563B7D1DF5A3}"/>
              </a:ext>
            </a:extLst>
          </p:cNvPr>
          <p:cNvSpPr/>
          <p:nvPr userDrawn="1"/>
        </p:nvSpPr>
        <p:spPr>
          <a:xfrm>
            <a:off x="681871" y="2798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6">
            <a:extLst>
              <a:ext uri="{FF2B5EF4-FFF2-40B4-BE49-F238E27FC236}">
                <a16:creationId xmlns:a16="http://schemas.microsoft.com/office/drawing/2014/main" id="{CE11A881-5426-D9A4-17A7-EAD48F071D57}"/>
              </a:ext>
            </a:extLst>
          </p:cNvPr>
          <p:cNvSpPr/>
          <p:nvPr userDrawn="1"/>
        </p:nvSpPr>
        <p:spPr>
          <a:xfrm>
            <a:off x="681871" y="742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806941"/>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4" name="Rectangle 3">
            <a:extLst>
              <a:ext uri="{FF2B5EF4-FFF2-40B4-BE49-F238E27FC236}">
                <a16:creationId xmlns:a16="http://schemas.microsoft.com/office/drawing/2014/main" id="{F4F0DC07-8FD6-A392-7085-BFA790F23D8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3351E13-F523-77F7-FE03-A72E8BF4F25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755362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65D61ED-8FC6-4397-3811-546A5FF390BA}"/>
              </a:ext>
            </a:extLst>
          </p:cNvPr>
          <p:cNvGrpSpPr/>
          <p:nvPr userDrawn="1"/>
        </p:nvGrpSpPr>
        <p:grpSpPr>
          <a:xfrm>
            <a:off x="0" y="892467"/>
            <a:ext cx="8060635" cy="2029968"/>
            <a:chOff x="0" y="695183"/>
            <a:chExt cx="8060635" cy="2029968"/>
          </a:xfrm>
        </p:grpSpPr>
        <p:sp>
          <p:nvSpPr>
            <p:cNvPr id="6" name="Rounded Rectangle 16">
              <a:extLst>
                <a:ext uri="{FF2B5EF4-FFF2-40B4-BE49-F238E27FC236}">
                  <a16:creationId xmlns:a16="http://schemas.microsoft.com/office/drawing/2014/main" id="{5224D285-3CB3-6D7C-3C18-3A5903400CA1}"/>
                </a:ext>
              </a:extLst>
            </p:cNvPr>
            <p:cNvSpPr/>
            <p:nvPr userDrawn="1"/>
          </p:nvSpPr>
          <p:spPr>
            <a:xfrm>
              <a:off x="449580" y="695183"/>
              <a:ext cx="7611055" cy="2029968"/>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5">
              <a:extLst>
                <a:ext uri="{FF2B5EF4-FFF2-40B4-BE49-F238E27FC236}">
                  <a16:creationId xmlns:a16="http://schemas.microsoft.com/office/drawing/2014/main" id="{1396DFBA-CB94-BB5A-A43A-9976585725FD}"/>
                </a:ext>
              </a:extLst>
            </p:cNvPr>
            <p:cNvSpPr/>
            <p:nvPr userDrawn="1"/>
          </p:nvSpPr>
          <p:spPr>
            <a:xfrm>
              <a:off x="0" y="695183"/>
              <a:ext cx="2504661" cy="2029968"/>
            </a:xfrm>
            <a:prstGeom prst="roundRect">
              <a:avLst>
                <a:gd name="adj" fmla="val 0"/>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 name="Rectangle: Rounded Corners 1">
            <a:extLst>
              <a:ext uri="{FF2B5EF4-FFF2-40B4-BE49-F238E27FC236}">
                <a16:creationId xmlns:a16="http://schemas.microsoft.com/office/drawing/2014/main" id="{619C2046-0E9B-111F-9E20-9424CCABD40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3" name="Rounded Rectangle 16">
            <a:extLst>
              <a:ext uri="{FF2B5EF4-FFF2-40B4-BE49-F238E27FC236}">
                <a16:creationId xmlns:a16="http://schemas.microsoft.com/office/drawing/2014/main" id="{541BDCBA-5205-163D-B04A-FCF92A20CB8F}"/>
              </a:ext>
            </a:extLst>
          </p:cNvPr>
          <p:cNvSpPr/>
          <p:nvPr userDrawn="1"/>
        </p:nvSpPr>
        <p:spPr>
          <a:xfrm>
            <a:off x="1876248" y="3638587"/>
            <a:ext cx="9637728" cy="2029968"/>
          </a:xfrm>
          <a:prstGeom prst="round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16">
            <a:extLst>
              <a:ext uri="{FF2B5EF4-FFF2-40B4-BE49-F238E27FC236}">
                <a16:creationId xmlns:a16="http://schemas.microsoft.com/office/drawing/2014/main" id="{16D2957B-FE0F-0A3F-0EC4-76F15E7FDB92}"/>
              </a:ext>
            </a:extLst>
          </p:cNvPr>
          <p:cNvSpPr/>
          <p:nvPr userDrawn="1"/>
        </p:nvSpPr>
        <p:spPr>
          <a:xfrm>
            <a:off x="10386390" y="3638587"/>
            <a:ext cx="1805609" cy="2029968"/>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Badge Tick1 with solid fill">
            <a:extLst>
              <a:ext uri="{FF2B5EF4-FFF2-40B4-BE49-F238E27FC236}">
                <a16:creationId xmlns:a16="http://schemas.microsoft.com/office/drawing/2014/main" id="{41E8E2B9-4A1C-90B9-8B61-C6D28C7418E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16" name="Group 15">
            <a:extLst>
              <a:ext uri="{FF2B5EF4-FFF2-40B4-BE49-F238E27FC236}">
                <a16:creationId xmlns:a16="http://schemas.microsoft.com/office/drawing/2014/main" id="{316A1DDA-4F78-2198-C440-6D11CB3F4C9C}"/>
              </a:ext>
            </a:extLst>
          </p:cNvPr>
          <p:cNvGrpSpPr/>
          <p:nvPr userDrawn="1"/>
        </p:nvGrpSpPr>
        <p:grpSpPr>
          <a:xfrm>
            <a:off x="2463789" y="4184400"/>
            <a:ext cx="938341" cy="938341"/>
            <a:chOff x="2463789" y="4184400"/>
            <a:chExt cx="938341" cy="938341"/>
          </a:xfrm>
        </p:grpSpPr>
        <p:sp>
          <p:nvSpPr>
            <p:cNvPr id="17" name="Oval 16">
              <a:extLst>
                <a:ext uri="{FF2B5EF4-FFF2-40B4-BE49-F238E27FC236}">
                  <a16:creationId xmlns:a16="http://schemas.microsoft.com/office/drawing/2014/main" id="{2346D225-CB5F-4104-898A-442A6954862B}"/>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F1655912-80E3-5E4F-726C-3016B7D427B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3" name="Rectangle 22">
            <a:extLst>
              <a:ext uri="{FF2B5EF4-FFF2-40B4-BE49-F238E27FC236}">
                <a16:creationId xmlns:a16="http://schemas.microsoft.com/office/drawing/2014/main" id="{F6F00762-ABFE-936B-C9FF-526221D5A59C}"/>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E0BB65C8-EF92-81F6-D2C9-544117A8952F}"/>
              </a:ext>
            </a:extLst>
          </p:cNvPr>
          <p:cNvSpPr txBox="1"/>
          <p:nvPr userDrawn="1"/>
        </p:nvSpPr>
        <p:spPr>
          <a:xfrm>
            <a:off x="3606021" y="4065133"/>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30" name="Title 4">
            <a:extLst>
              <a:ext uri="{FF2B5EF4-FFF2-40B4-BE49-F238E27FC236}">
                <a16:creationId xmlns:a16="http://schemas.microsoft.com/office/drawing/2014/main" id="{4C49CA8F-3531-D5DA-CE1B-49A6B420911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442010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77E940BD-639D-D030-A0EE-A687CD06712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4">
            <a:extLst>
              <a:ext uri="{FF2B5EF4-FFF2-40B4-BE49-F238E27FC236}">
                <a16:creationId xmlns:a16="http://schemas.microsoft.com/office/drawing/2014/main" id="{FBEBA5D9-60DA-728D-6E15-5499AC1D5B35}"/>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510194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6" name="Rectangle 5">
            <a:extLst>
              <a:ext uri="{FF2B5EF4-FFF2-40B4-BE49-F238E27FC236}">
                <a16:creationId xmlns:a16="http://schemas.microsoft.com/office/drawing/2014/main" id="{41701384-4AA7-BBF5-E56D-4C851CE4FF5F}"/>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4">
            <a:extLst>
              <a:ext uri="{FF2B5EF4-FFF2-40B4-BE49-F238E27FC236}">
                <a16:creationId xmlns:a16="http://schemas.microsoft.com/office/drawing/2014/main" id="{AA0687CA-C0D9-DCD2-876E-247AC4BBBC2F}"/>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2576839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Rectangle 5">
            <a:extLst>
              <a:ext uri="{FF2B5EF4-FFF2-40B4-BE49-F238E27FC236}">
                <a16:creationId xmlns:a16="http://schemas.microsoft.com/office/drawing/2014/main" id="{74FB9968-9D68-4025-778E-2B2AF591EA9C}"/>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4">
            <a:extLst>
              <a:ext uri="{FF2B5EF4-FFF2-40B4-BE49-F238E27FC236}">
                <a16:creationId xmlns:a16="http://schemas.microsoft.com/office/drawing/2014/main" id="{FC581552-0BBD-3C4F-5466-354D2EE97BF5}"/>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3833596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Consonants and vowel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3" y="299356"/>
            <a:ext cx="456780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5" y="302016"/>
            <a:ext cx="456780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Consonants and vowels</a:t>
            </a:r>
          </a:p>
        </p:txBody>
      </p:sp>
      <p:sp>
        <p:nvSpPr>
          <p:cNvPr id="3" name="Rounded Rectangle 2">
            <a:extLst>
              <a:ext uri="{FF2B5EF4-FFF2-40B4-BE49-F238E27FC236}">
                <a16:creationId xmlns:a16="http://schemas.microsoft.com/office/drawing/2014/main" id="{0C0E5A2F-F819-26E1-D27B-2BC078BD34D1}"/>
              </a:ext>
            </a:extLst>
          </p:cNvPr>
          <p:cNvSpPr/>
          <p:nvPr userDrawn="1"/>
        </p:nvSpPr>
        <p:spPr>
          <a:xfrm>
            <a:off x="283765" y="1141641"/>
            <a:ext cx="11702532" cy="5165919"/>
          </a:xfrm>
          <a:prstGeom prst="roundRect">
            <a:avLst>
              <a:gd name="adj" fmla="val 2873"/>
            </a:avLst>
          </a:prstGeom>
          <a:noFill/>
          <a:ln w="19050">
            <a:solidFill>
              <a:srgbClr val="F7F3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081A021B-CB36-BB35-09AC-E427CAE80D56}"/>
              </a:ext>
            </a:extLst>
          </p:cNvPr>
          <p:cNvCxnSpPr>
            <a:cxnSpLocks/>
          </p:cNvCxnSpPr>
          <p:nvPr userDrawn="1"/>
        </p:nvCxnSpPr>
        <p:spPr>
          <a:xfrm>
            <a:off x="8976911" y="1441821"/>
            <a:ext cx="0" cy="4564339"/>
          </a:xfrm>
          <a:prstGeom prst="line">
            <a:avLst/>
          </a:prstGeom>
          <a:ln w="25400">
            <a:solidFill>
              <a:srgbClr val="9B6A49"/>
            </a:solidFill>
          </a:ln>
        </p:spPr>
        <p:style>
          <a:lnRef idx="2">
            <a:schemeClr val="accent1"/>
          </a:lnRef>
          <a:fillRef idx="0">
            <a:schemeClr val="accent1"/>
          </a:fillRef>
          <a:effectRef idx="1">
            <a:schemeClr val="accent1"/>
          </a:effectRef>
          <a:fontRef idx="minor">
            <a:schemeClr val="tx1"/>
          </a:fontRef>
        </p:style>
      </p:cxnSp>
      <p:sp>
        <p:nvSpPr>
          <p:cNvPr id="25" name="Content Placeholder 2">
            <a:extLst>
              <a:ext uri="{FF2B5EF4-FFF2-40B4-BE49-F238E27FC236}">
                <a16:creationId xmlns:a16="http://schemas.microsoft.com/office/drawing/2014/main" id="{CD8FFAEE-F188-2DFE-74C0-3EF9A5189EF5}"/>
              </a:ext>
            </a:extLst>
          </p:cNvPr>
          <p:cNvSpPr txBox="1">
            <a:spLocks/>
          </p:cNvSpPr>
          <p:nvPr userDrawn="1"/>
        </p:nvSpPr>
        <p:spPr>
          <a:xfrm>
            <a:off x="524931" y="1214302"/>
            <a:ext cx="1254924" cy="145886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s</a:t>
            </a:r>
            <a:endParaRPr lang="en-AU" sz="9600">
              <a:latin typeface="Tenorite" pitchFamily="2" charset="0"/>
              <a:ea typeface="Verdana" panose="020B0604030504040204" pitchFamily="34" charset="0"/>
              <a:cs typeface="Verdana" panose="020B0604030504040204" pitchFamily="34" charset="0"/>
            </a:endParaRPr>
          </a:p>
        </p:txBody>
      </p:sp>
      <p:sp>
        <p:nvSpPr>
          <p:cNvPr id="26" name="Oval 25">
            <a:extLst>
              <a:ext uri="{FF2B5EF4-FFF2-40B4-BE49-F238E27FC236}">
                <a16:creationId xmlns:a16="http://schemas.microsoft.com/office/drawing/2014/main" id="{74C80D74-80A3-CF1E-89DB-10630EC3BBC1}"/>
              </a:ext>
            </a:extLst>
          </p:cNvPr>
          <p:cNvSpPr/>
          <p:nvPr userDrawn="1"/>
        </p:nvSpPr>
        <p:spPr>
          <a:xfrm>
            <a:off x="9146904" y="1441822"/>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ounded Rectangle 26">
            <a:extLst>
              <a:ext uri="{FF2B5EF4-FFF2-40B4-BE49-F238E27FC236}">
                <a16:creationId xmlns:a16="http://schemas.microsoft.com/office/drawing/2014/main" id="{65EC178D-1147-06ED-2D5E-74F2C663EE6C}"/>
              </a:ext>
            </a:extLst>
          </p:cNvPr>
          <p:cNvSpPr/>
          <p:nvPr userDrawn="1"/>
        </p:nvSpPr>
        <p:spPr>
          <a:xfrm>
            <a:off x="6136903"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8" name="Rounded Rectangle 27">
            <a:extLst>
              <a:ext uri="{FF2B5EF4-FFF2-40B4-BE49-F238E27FC236}">
                <a16:creationId xmlns:a16="http://schemas.microsoft.com/office/drawing/2014/main" id="{F7E60CCF-2AA9-35C0-F840-DD00DAE630B8}"/>
              </a:ext>
            </a:extLst>
          </p:cNvPr>
          <p:cNvSpPr/>
          <p:nvPr userDrawn="1"/>
        </p:nvSpPr>
        <p:spPr>
          <a:xfrm>
            <a:off x="4733911"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9" name="Rounded Rectangle 28">
            <a:extLst>
              <a:ext uri="{FF2B5EF4-FFF2-40B4-BE49-F238E27FC236}">
                <a16:creationId xmlns:a16="http://schemas.microsoft.com/office/drawing/2014/main" id="{A1AA1910-9721-EFD6-778E-6B7FEC3BBA6A}"/>
              </a:ext>
            </a:extLst>
          </p:cNvPr>
          <p:cNvSpPr/>
          <p:nvPr userDrawn="1"/>
        </p:nvSpPr>
        <p:spPr>
          <a:xfrm>
            <a:off x="3330917"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0" name="Rounded Rectangle 29">
            <a:extLst>
              <a:ext uri="{FF2B5EF4-FFF2-40B4-BE49-F238E27FC236}">
                <a16:creationId xmlns:a16="http://schemas.microsoft.com/office/drawing/2014/main" id="{BF5A2161-0340-AC6A-B9EB-064B1D95E188}"/>
              </a:ext>
            </a:extLst>
          </p:cNvPr>
          <p:cNvSpPr/>
          <p:nvPr userDrawn="1"/>
        </p:nvSpPr>
        <p:spPr>
          <a:xfrm>
            <a:off x="1927924"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1" name="Rounded Rectangle 30">
            <a:extLst>
              <a:ext uri="{FF2B5EF4-FFF2-40B4-BE49-F238E27FC236}">
                <a16:creationId xmlns:a16="http://schemas.microsoft.com/office/drawing/2014/main" id="{86EFE28B-1F92-20D2-B373-7F1A411B2B42}"/>
              </a:ext>
            </a:extLst>
          </p:cNvPr>
          <p:cNvSpPr/>
          <p:nvPr userDrawn="1"/>
        </p:nvSpPr>
        <p:spPr>
          <a:xfrm>
            <a:off x="524931"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2" name="Rounded Rectangle 31">
            <a:extLst>
              <a:ext uri="{FF2B5EF4-FFF2-40B4-BE49-F238E27FC236}">
                <a16:creationId xmlns:a16="http://schemas.microsoft.com/office/drawing/2014/main" id="{6CC94AC0-613F-26B2-D8EC-75D37A8A98C8}"/>
              </a:ext>
            </a:extLst>
          </p:cNvPr>
          <p:cNvSpPr/>
          <p:nvPr userDrawn="1"/>
        </p:nvSpPr>
        <p:spPr>
          <a:xfrm>
            <a:off x="6136903"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3" name="Rounded Rectangle 32">
            <a:extLst>
              <a:ext uri="{FF2B5EF4-FFF2-40B4-BE49-F238E27FC236}">
                <a16:creationId xmlns:a16="http://schemas.microsoft.com/office/drawing/2014/main" id="{CFDE6EF3-9101-2781-C160-B4D994281DC7}"/>
              </a:ext>
            </a:extLst>
          </p:cNvPr>
          <p:cNvSpPr/>
          <p:nvPr userDrawn="1"/>
        </p:nvSpPr>
        <p:spPr>
          <a:xfrm>
            <a:off x="4733911"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4" name="Rounded Rectangle 33">
            <a:extLst>
              <a:ext uri="{FF2B5EF4-FFF2-40B4-BE49-F238E27FC236}">
                <a16:creationId xmlns:a16="http://schemas.microsoft.com/office/drawing/2014/main" id="{E5471217-505D-AED9-4F2E-B7C4AC19B66E}"/>
              </a:ext>
            </a:extLst>
          </p:cNvPr>
          <p:cNvSpPr/>
          <p:nvPr userDrawn="1"/>
        </p:nvSpPr>
        <p:spPr>
          <a:xfrm>
            <a:off x="3330917"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5" name="Rounded Rectangle 34">
            <a:extLst>
              <a:ext uri="{FF2B5EF4-FFF2-40B4-BE49-F238E27FC236}">
                <a16:creationId xmlns:a16="http://schemas.microsoft.com/office/drawing/2014/main" id="{8ABDD8ED-51CF-13A9-854A-B0C76099212E}"/>
              </a:ext>
            </a:extLst>
          </p:cNvPr>
          <p:cNvSpPr/>
          <p:nvPr userDrawn="1"/>
        </p:nvSpPr>
        <p:spPr>
          <a:xfrm>
            <a:off x="1927924"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6" name="Rounded Rectangle 35">
            <a:extLst>
              <a:ext uri="{FF2B5EF4-FFF2-40B4-BE49-F238E27FC236}">
                <a16:creationId xmlns:a16="http://schemas.microsoft.com/office/drawing/2014/main" id="{861CE8B5-A975-485F-2787-1C65A009FDEB}"/>
              </a:ext>
            </a:extLst>
          </p:cNvPr>
          <p:cNvSpPr/>
          <p:nvPr userDrawn="1"/>
        </p:nvSpPr>
        <p:spPr>
          <a:xfrm>
            <a:off x="524931"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7" name="Rounded Rectangle 36">
            <a:extLst>
              <a:ext uri="{FF2B5EF4-FFF2-40B4-BE49-F238E27FC236}">
                <a16:creationId xmlns:a16="http://schemas.microsoft.com/office/drawing/2014/main" id="{BF5035A2-D756-CC63-3C6E-732C684F7582}"/>
              </a:ext>
            </a:extLst>
          </p:cNvPr>
          <p:cNvSpPr/>
          <p:nvPr userDrawn="1"/>
        </p:nvSpPr>
        <p:spPr>
          <a:xfrm>
            <a:off x="6136903"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8" name="Rounded Rectangle 37">
            <a:extLst>
              <a:ext uri="{FF2B5EF4-FFF2-40B4-BE49-F238E27FC236}">
                <a16:creationId xmlns:a16="http://schemas.microsoft.com/office/drawing/2014/main" id="{E39BB48A-DD68-502B-014F-EAD4D154B1FA}"/>
              </a:ext>
            </a:extLst>
          </p:cNvPr>
          <p:cNvSpPr/>
          <p:nvPr userDrawn="1"/>
        </p:nvSpPr>
        <p:spPr>
          <a:xfrm>
            <a:off x="4733911"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9" name="Rounded Rectangle 38">
            <a:extLst>
              <a:ext uri="{FF2B5EF4-FFF2-40B4-BE49-F238E27FC236}">
                <a16:creationId xmlns:a16="http://schemas.microsoft.com/office/drawing/2014/main" id="{DCB76D9D-5B25-DDEB-BDC9-3B604228E032}"/>
              </a:ext>
            </a:extLst>
          </p:cNvPr>
          <p:cNvSpPr/>
          <p:nvPr userDrawn="1"/>
        </p:nvSpPr>
        <p:spPr>
          <a:xfrm>
            <a:off x="3330917"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0" name="Rounded Rectangle 39">
            <a:extLst>
              <a:ext uri="{FF2B5EF4-FFF2-40B4-BE49-F238E27FC236}">
                <a16:creationId xmlns:a16="http://schemas.microsoft.com/office/drawing/2014/main" id="{2C212B9A-F183-F935-1C0A-D8FC146FCE11}"/>
              </a:ext>
            </a:extLst>
          </p:cNvPr>
          <p:cNvSpPr/>
          <p:nvPr userDrawn="1"/>
        </p:nvSpPr>
        <p:spPr>
          <a:xfrm>
            <a:off x="1927924"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1" name="Rounded Rectangle 40">
            <a:extLst>
              <a:ext uri="{FF2B5EF4-FFF2-40B4-BE49-F238E27FC236}">
                <a16:creationId xmlns:a16="http://schemas.microsoft.com/office/drawing/2014/main" id="{641B287F-5D1D-2ADD-E453-05C6F020B8C4}"/>
              </a:ext>
            </a:extLst>
          </p:cNvPr>
          <p:cNvSpPr/>
          <p:nvPr userDrawn="1"/>
        </p:nvSpPr>
        <p:spPr>
          <a:xfrm>
            <a:off x="524931"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2" name="Rounded Rectangle 41">
            <a:extLst>
              <a:ext uri="{FF2B5EF4-FFF2-40B4-BE49-F238E27FC236}">
                <a16:creationId xmlns:a16="http://schemas.microsoft.com/office/drawing/2014/main" id="{0F1D1C4B-F7DC-A5A4-2BA6-B32884DF679C}"/>
              </a:ext>
            </a:extLst>
          </p:cNvPr>
          <p:cNvSpPr/>
          <p:nvPr userDrawn="1"/>
        </p:nvSpPr>
        <p:spPr>
          <a:xfrm>
            <a:off x="7539895"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3" name="Rounded Rectangle 42">
            <a:extLst>
              <a:ext uri="{FF2B5EF4-FFF2-40B4-BE49-F238E27FC236}">
                <a16:creationId xmlns:a16="http://schemas.microsoft.com/office/drawing/2014/main" id="{AAB7B4A5-0004-7E26-3624-1A76D450471B}"/>
              </a:ext>
            </a:extLst>
          </p:cNvPr>
          <p:cNvSpPr/>
          <p:nvPr userDrawn="1"/>
        </p:nvSpPr>
        <p:spPr>
          <a:xfrm>
            <a:off x="7539895"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4" name="Oval 43">
            <a:extLst>
              <a:ext uri="{FF2B5EF4-FFF2-40B4-BE49-F238E27FC236}">
                <a16:creationId xmlns:a16="http://schemas.microsoft.com/office/drawing/2014/main" id="{8336D8AE-46AB-8635-AB51-D35729FFE840}"/>
              </a:ext>
            </a:extLst>
          </p:cNvPr>
          <p:cNvSpPr/>
          <p:nvPr userDrawn="1"/>
        </p:nvSpPr>
        <p:spPr>
          <a:xfrm>
            <a:off x="10543713" y="1441821"/>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BEAA6A3B-17B1-6549-E1FD-3A61AC9ADBB7}"/>
              </a:ext>
            </a:extLst>
          </p:cNvPr>
          <p:cNvSpPr/>
          <p:nvPr userDrawn="1"/>
        </p:nvSpPr>
        <p:spPr>
          <a:xfrm>
            <a:off x="9146904" y="3108321"/>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35F63D06-BC7F-FA62-B49C-45AC3D3760B3}"/>
              </a:ext>
            </a:extLst>
          </p:cNvPr>
          <p:cNvSpPr/>
          <p:nvPr userDrawn="1"/>
        </p:nvSpPr>
        <p:spPr>
          <a:xfrm>
            <a:off x="10543713" y="3108320"/>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E86F5C2C-8956-C011-B8B9-8A6D035A5D0C}"/>
              </a:ext>
            </a:extLst>
          </p:cNvPr>
          <p:cNvSpPr/>
          <p:nvPr userDrawn="1"/>
        </p:nvSpPr>
        <p:spPr>
          <a:xfrm>
            <a:off x="9146904" y="4774819"/>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ontent Placeholder 2">
            <a:extLst>
              <a:ext uri="{FF2B5EF4-FFF2-40B4-BE49-F238E27FC236}">
                <a16:creationId xmlns:a16="http://schemas.microsoft.com/office/drawing/2014/main" id="{32D2D001-5B60-6456-7659-787807234699}"/>
              </a:ext>
            </a:extLst>
          </p:cNvPr>
          <p:cNvSpPr txBox="1">
            <a:spLocks/>
          </p:cNvSpPr>
          <p:nvPr userDrawn="1"/>
        </p:nvSpPr>
        <p:spPr>
          <a:xfrm>
            <a:off x="524930" y="1356619"/>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s</a:t>
            </a:r>
            <a:endParaRPr lang="en-AU" sz="9000">
              <a:latin typeface="Tenorite" pitchFamily="2" charset="0"/>
              <a:ea typeface="Verdana" panose="020B0604030504040204" pitchFamily="34" charset="0"/>
              <a:cs typeface="Verdana" panose="020B0604030504040204" pitchFamily="34" charset="0"/>
            </a:endParaRPr>
          </a:p>
        </p:txBody>
      </p:sp>
      <p:sp>
        <p:nvSpPr>
          <p:cNvPr id="49" name="Content Placeholder 2">
            <a:extLst>
              <a:ext uri="{FF2B5EF4-FFF2-40B4-BE49-F238E27FC236}">
                <a16:creationId xmlns:a16="http://schemas.microsoft.com/office/drawing/2014/main" id="{48F0D7DE-EC55-AF8B-E108-81558029E240}"/>
              </a:ext>
            </a:extLst>
          </p:cNvPr>
          <p:cNvSpPr txBox="1">
            <a:spLocks/>
          </p:cNvSpPr>
          <p:nvPr userDrawn="1"/>
        </p:nvSpPr>
        <p:spPr>
          <a:xfrm>
            <a:off x="1927924" y="138869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t</a:t>
            </a:r>
            <a:endParaRPr lang="en-AU" sz="9000">
              <a:latin typeface="Tenorite" pitchFamily="2" charset="0"/>
              <a:ea typeface="Verdana" panose="020B0604030504040204" pitchFamily="34" charset="0"/>
              <a:cs typeface="Verdana" panose="020B0604030504040204" pitchFamily="34" charset="0"/>
            </a:endParaRPr>
          </a:p>
        </p:txBody>
      </p:sp>
      <p:sp>
        <p:nvSpPr>
          <p:cNvPr id="50" name="Content Placeholder 2">
            <a:extLst>
              <a:ext uri="{FF2B5EF4-FFF2-40B4-BE49-F238E27FC236}">
                <a16:creationId xmlns:a16="http://schemas.microsoft.com/office/drawing/2014/main" id="{33C0C699-6D54-832C-43FD-F28542BA368B}"/>
              </a:ext>
            </a:extLst>
          </p:cNvPr>
          <p:cNvSpPr txBox="1">
            <a:spLocks/>
          </p:cNvSpPr>
          <p:nvPr userDrawn="1"/>
        </p:nvSpPr>
        <p:spPr>
          <a:xfrm>
            <a:off x="3329073" y="1295886"/>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p</a:t>
            </a:r>
            <a:endParaRPr lang="en-AU" sz="9000">
              <a:latin typeface="Tenorite" pitchFamily="2" charset="0"/>
              <a:ea typeface="Verdana" panose="020B0604030504040204" pitchFamily="34" charset="0"/>
              <a:cs typeface="Verdana" panose="020B0604030504040204" pitchFamily="34" charset="0"/>
            </a:endParaRPr>
          </a:p>
        </p:txBody>
      </p:sp>
      <p:sp>
        <p:nvSpPr>
          <p:cNvPr id="51" name="Content Placeholder 2">
            <a:extLst>
              <a:ext uri="{FF2B5EF4-FFF2-40B4-BE49-F238E27FC236}">
                <a16:creationId xmlns:a16="http://schemas.microsoft.com/office/drawing/2014/main" id="{823B4A14-7D3B-5059-83DE-ED9D5BB272D5}"/>
              </a:ext>
            </a:extLst>
          </p:cNvPr>
          <p:cNvSpPr txBox="1">
            <a:spLocks/>
          </p:cNvSpPr>
          <p:nvPr userDrawn="1"/>
        </p:nvSpPr>
        <p:spPr>
          <a:xfrm>
            <a:off x="4732757" y="136555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n</a:t>
            </a:r>
            <a:endParaRPr lang="en-AU" sz="9000">
              <a:latin typeface="Tenorite" pitchFamily="2" charset="0"/>
              <a:ea typeface="Verdana" panose="020B0604030504040204" pitchFamily="34" charset="0"/>
              <a:cs typeface="Verdana" panose="020B0604030504040204" pitchFamily="34" charset="0"/>
            </a:endParaRPr>
          </a:p>
        </p:txBody>
      </p:sp>
      <p:sp>
        <p:nvSpPr>
          <p:cNvPr id="52" name="Content Placeholder 2">
            <a:extLst>
              <a:ext uri="{FF2B5EF4-FFF2-40B4-BE49-F238E27FC236}">
                <a16:creationId xmlns:a16="http://schemas.microsoft.com/office/drawing/2014/main" id="{810D9CF1-E59B-9C52-6B51-9AFB15F1B363}"/>
              </a:ext>
            </a:extLst>
          </p:cNvPr>
          <p:cNvSpPr txBox="1">
            <a:spLocks/>
          </p:cNvSpPr>
          <p:nvPr userDrawn="1"/>
        </p:nvSpPr>
        <p:spPr>
          <a:xfrm>
            <a:off x="6136903" y="137036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m</a:t>
            </a:r>
            <a:endParaRPr lang="en-AU" sz="9000">
              <a:latin typeface="Tenorite" pitchFamily="2" charset="0"/>
              <a:ea typeface="Verdana" panose="020B0604030504040204" pitchFamily="34" charset="0"/>
              <a:cs typeface="Verdana" panose="020B0604030504040204" pitchFamily="34" charset="0"/>
            </a:endParaRPr>
          </a:p>
        </p:txBody>
      </p:sp>
      <p:sp>
        <p:nvSpPr>
          <p:cNvPr id="53" name="Content Placeholder 2">
            <a:extLst>
              <a:ext uri="{FF2B5EF4-FFF2-40B4-BE49-F238E27FC236}">
                <a16:creationId xmlns:a16="http://schemas.microsoft.com/office/drawing/2014/main" id="{4A2874FD-A306-8E50-DF3D-C405E1EB3ECE}"/>
              </a:ext>
            </a:extLst>
          </p:cNvPr>
          <p:cNvSpPr txBox="1">
            <a:spLocks/>
          </p:cNvSpPr>
          <p:nvPr userDrawn="1"/>
        </p:nvSpPr>
        <p:spPr>
          <a:xfrm>
            <a:off x="7533712" y="144369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h</a:t>
            </a:r>
            <a:endParaRPr lang="en-AU" sz="9000">
              <a:latin typeface="Tenorite" pitchFamily="2" charset="0"/>
              <a:ea typeface="Verdana" panose="020B0604030504040204" pitchFamily="34" charset="0"/>
              <a:cs typeface="Verdana" panose="020B0604030504040204" pitchFamily="34" charset="0"/>
            </a:endParaRPr>
          </a:p>
        </p:txBody>
      </p:sp>
      <p:sp>
        <p:nvSpPr>
          <p:cNvPr id="54" name="Content Placeholder 2">
            <a:extLst>
              <a:ext uri="{FF2B5EF4-FFF2-40B4-BE49-F238E27FC236}">
                <a16:creationId xmlns:a16="http://schemas.microsoft.com/office/drawing/2014/main" id="{80CFCE4C-AD2B-9921-AE21-6C647748EB09}"/>
              </a:ext>
            </a:extLst>
          </p:cNvPr>
          <p:cNvSpPr txBox="1">
            <a:spLocks/>
          </p:cNvSpPr>
          <p:nvPr userDrawn="1"/>
        </p:nvSpPr>
        <p:spPr>
          <a:xfrm>
            <a:off x="524930" y="301769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r</a:t>
            </a:r>
            <a:endParaRPr lang="en-AU" sz="9000">
              <a:latin typeface="Tenorite" pitchFamily="2" charset="0"/>
              <a:ea typeface="Verdana" panose="020B0604030504040204" pitchFamily="34" charset="0"/>
              <a:cs typeface="Verdana" panose="020B0604030504040204" pitchFamily="34" charset="0"/>
            </a:endParaRPr>
          </a:p>
        </p:txBody>
      </p:sp>
      <p:sp>
        <p:nvSpPr>
          <p:cNvPr id="55" name="Content Placeholder 2">
            <a:extLst>
              <a:ext uri="{FF2B5EF4-FFF2-40B4-BE49-F238E27FC236}">
                <a16:creationId xmlns:a16="http://schemas.microsoft.com/office/drawing/2014/main" id="{7EBF5707-F67E-01EB-4E0E-335C9CF0985A}"/>
              </a:ext>
            </a:extLst>
          </p:cNvPr>
          <p:cNvSpPr txBox="1">
            <a:spLocks/>
          </p:cNvSpPr>
          <p:nvPr userDrawn="1"/>
        </p:nvSpPr>
        <p:spPr>
          <a:xfrm>
            <a:off x="1930881" y="307956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d</a:t>
            </a:r>
            <a:endParaRPr lang="en-AU" sz="9000">
              <a:latin typeface="Tenorite" pitchFamily="2" charset="0"/>
              <a:ea typeface="Verdana" panose="020B0604030504040204" pitchFamily="34" charset="0"/>
              <a:cs typeface="Verdana" panose="020B0604030504040204" pitchFamily="34" charset="0"/>
            </a:endParaRPr>
          </a:p>
        </p:txBody>
      </p:sp>
      <p:sp>
        <p:nvSpPr>
          <p:cNvPr id="56" name="Content Placeholder 2">
            <a:extLst>
              <a:ext uri="{FF2B5EF4-FFF2-40B4-BE49-F238E27FC236}">
                <a16:creationId xmlns:a16="http://schemas.microsoft.com/office/drawing/2014/main" id="{EA162513-F729-1C20-1DB3-0FB114DE0E80}"/>
              </a:ext>
            </a:extLst>
          </p:cNvPr>
          <p:cNvSpPr txBox="1">
            <a:spLocks/>
          </p:cNvSpPr>
          <p:nvPr userDrawn="1"/>
        </p:nvSpPr>
        <p:spPr>
          <a:xfrm>
            <a:off x="3329073" y="3135715"/>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f</a:t>
            </a:r>
            <a:endParaRPr lang="en-AU" sz="9000">
              <a:latin typeface="Tenorite" pitchFamily="2" charset="0"/>
              <a:ea typeface="Verdana" panose="020B0604030504040204" pitchFamily="34" charset="0"/>
              <a:cs typeface="Verdana" panose="020B0604030504040204" pitchFamily="34" charset="0"/>
            </a:endParaRPr>
          </a:p>
        </p:txBody>
      </p:sp>
      <p:sp>
        <p:nvSpPr>
          <p:cNvPr id="57" name="Content Placeholder 2">
            <a:extLst>
              <a:ext uri="{FF2B5EF4-FFF2-40B4-BE49-F238E27FC236}">
                <a16:creationId xmlns:a16="http://schemas.microsoft.com/office/drawing/2014/main" id="{08970846-B299-855E-E0AA-0B90F1539176}"/>
              </a:ext>
            </a:extLst>
          </p:cNvPr>
          <p:cNvSpPr txBox="1">
            <a:spLocks/>
          </p:cNvSpPr>
          <p:nvPr userDrawn="1"/>
        </p:nvSpPr>
        <p:spPr>
          <a:xfrm>
            <a:off x="4732757" y="2985375"/>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c</a:t>
            </a:r>
            <a:endParaRPr lang="en-AU" sz="9000">
              <a:latin typeface="Tenorite" pitchFamily="2" charset="0"/>
              <a:ea typeface="Verdana" panose="020B0604030504040204" pitchFamily="34" charset="0"/>
              <a:cs typeface="Verdana" panose="020B0604030504040204" pitchFamily="34" charset="0"/>
            </a:endParaRPr>
          </a:p>
        </p:txBody>
      </p:sp>
      <p:sp>
        <p:nvSpPr>
          <p:cNvPr id="58" name="Content Placeholder 2">
            <a:extLst>
              <a:ext uri="{FF2B5EF4-FFF2-40B4-BE49-F238E27FC236}">
                <a16:creationId xmlns:a16="http://schemas.microsoft.com/office/drawing/2014/main" id="{6FD6EE34-6935-4005-FEE5-7E233209A093}"/>
              </a:ext>
            </a:extLst>
          </p:cNvPr>
          <p:cNvSpPr txBox="1">
            <a:spLocks/>
          </p:cNvSpPr>
          <p:nvPr userDrawn="1"/>
        </p:nvSpPr>
        <p:spPr>
          <a:xfrm>
            <a:off x="6136903" y="3065816"/>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b</a:t>
            </a:r>
            <a:endParaRPr lang="en-AU" sz="9000">
              <a:latin typeface="Tenorite" pitchFamily="2" charset="0"/>
              <a:ea typeface="Verdana" panose="020B0604030504040204" pitchFamily="34" charset="0"/>
              <a:cs typeface="Verdana" panose="020B0604030504040204" pitchFamily="34" charset="0"/>
            </a:endParaRPr>
          </a:p>
        </p:txBody>
      </p:sp>
      <p:sp>
        <p:nvSpPr>
          <p:cNvPr id="59" name="Content Placeholder 2">
            <a:extLst>
              <a:ext uri="{FF2B5EF4-FFF2-40B4-BE49-F238E27FC236}">
                <a16:creationId xmlns:a16="http://schemas.microsoft.com/office/drawing/2014/main" id="{476E4A9A-A15D-3E08-E3D1-DF0CFE42F196}"/>
              </a:ext>
            </a:extLst>
          </p:cNvPr>
          <p:cNvSpPr txBox="1">
            <a:spLocks/>
          </p:cNvSpPr>
          <p:nvPr userDrawn="1"/>
        </p:nvSpPr>
        <p:spPr>
          <a:xfrm>
            <a:off x="7533712" y="2919135"/>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g</a:t>
            </a:r>
            <a:endParaRPr lang="en-AU" sz="9000">
              <a:latin typeface="Tenorite" pitchFamily="2" charset="0"/>
              <a:ea typeface="Verdana" panose="020B0604030504040204" pitchFamily="34" charset="0"/>
              <a:cs typeface="Verdana" panose="020B0604030504040204" pitchFamily="34" charset="0"/>
            </a:endParaRPr>
          </a:p>
        </p:txBody>
      </p:sp>
      <p:sp>
        <p:nvSpPr>
          <p:cNvPr id="60" name="Content Placeholder 2">
            <a:extLst>
              <a:ext uri="{FF2B5EF4-FFF2-40B4-BE49-F238E27FC236}">
                <a16:creationId xmlns:a16="http://schemas.microsoft.com/office/drawing/2014/main" id="{D10F3ECE-B4FA-2DCC-7426-54D46A9E2421}"/>
              </a:ext>
            </a:extLst>
          </p:cNvPr>
          <p:cNvSpPr txBox="1">
            <a:spLocks/>
          </p:cNvSpPr>
          <p:nvPr userDrawn="1"/>
        </p:nvSpPr>
        <p:spPr>
          <a:xfrm>
            <a:off x="521973" y="477857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l</a:t>
            </a:r>
            <a:endParaRPr lang="en-AU" sz="9000">
              <a:latin typeface="Tenorite" pitchFamily="2" charset="0"/>
              <a:ea typeface="Verdana" panose="020B0604030504040204" pitchFamily="34" charset="0"/>
              <a:cs typeface="Verdana" panose="020B0604030504040204" pitchFamily="34" charset="0"/>
            </a:endParaRPr>
          </a:p>
        </p:txBody>
      </p:sp>
      <p:sp>
        <p:nvSpPr>
          <p:cNvPr id="61" name="Content Placeholder 2">
            <a:extLst>
              <a:ext uri="{FF2B5EF4-FFF2-40B4-BE49-F238E27FC236}">
                <a16:creationId xmlns:a16="http://schemas.microsoft.com/office/drawing/2014/main" id="{8B1486CA-6AE5-B5E3-4109-23C5949435AC}"/>
              </a:ext>
            </a:extLst>
          </p:cNvPr>
          <p:cNvSpPr txBox="1">
            <a:spLocks/>
          </p:cNvSpPr>
          <p:nvPr userDrawn="1"/>
        </p:nvSpPr>
        <p:spPr>
          <a:xfrm>
            <a:off x="1927924" y="4757947"/>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k</a:t>
            </a:r>
            <a:endParaRPr lang="en-AU" sz="9000">
              <a:latin typeface="Tenorite" pitchFamily="2" charset="0"/>
              <a:ea typeface="Verdana" panose="020B0604030504040204" pitchFamily="34" charset="0"/>
              <a:cs typeface="Verdana" panose="020B0604030504040204" pitchFamily="34" charset="0"/>
            </a:endParaRPr>
          </a:p>
        </p:txBody>
      </p:sp>
      <p:sp>
        <p:nvSpPr>
          <p:cNvPr id="62" name="Content Placeholder 2">
            <a:extLst>
              <a:ext uri="{FF2B5EF4-FFF2-40B4-BE49-F238E27FC236}">
                <a16:creationId xmlns:a16="http://schemas.microsoft.com/office/drawing/2014/main" id="{544DF09D-2780-A28C-F2AD-D99FEFA612C8}"/>
              </a:ext>
            </a:extLst>
          </p:cNvPr>
          <p:cNvSpPr txBox="1">
            <a:spLocks/>
          </p:cNvSpPr>
          <p:nvPr userDrawn="1"/>
        </p:nvSpPr>
        <p:spPr>
          <a:xfrm>
            <a:off x="3326116" y="469033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v</a:t>
            </a:r>
            <a:endParaRPr lang="en-AU" sz="9000">
              <a:latin typeface="Tenorite" pitchFamily="2" charset="0"/>
              <a:ea typeface="Verdana" panose="020B0604030504040204" pitchFamily="34" charset="0"/>
              <a:cs typeface="Verdana" panose="020B0604030504040204" pitchFamily="34" charset="0"/>
            </a:endParaRPr>
          </a:p>
        </p:txBody>
      </p:sp>
      <p:sp>
        <p:nvSpPr>
          <p:cNvPr id="63" name="Content Placeholder 2">
            <a:extLst>
              <a:ext uri="{FF2B5EF4-FFF2-40B4-BE49-F238E27FC236}">
                <a16:creationId xmlns:a16="http://schemas.microsoft.com/office/drawing/2014/main" id="{9FE51DB8-9EA1-A142-8E51-A10D941A868A}"/>
              </a:ext>
            </a:extLst>
          </p:cNvPr>
          <p:cNvSpPr txBox="1">
            <a:spLocks/>
          </p:cNvSpPr>
          <p:nvPr userDrawn="1"/>
        </p:nvSpPr>
        <p:spPr>
          <a:xfrm>
            <a:off x="4753321" y="460519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y</a:t>
            </a:r>
            <a:endParaRPr lang="en-AU" sz="9000">
              <a:latin typeface="Tenorite" pitchFamily="2" charset="0"/>
              <a:ea typeface="Verdana" panose="020B0604030504040204" pitchFamily="34" charset="0"/>
              <a:cs typeface="Verdana" panose="020B0604030504040204" pitchFamily="34" charset="0"/>
            </a:endParaRPr>
          </a:p>
        </p:txBody>
      </p:sp>
      <p:sp>
        <p:nvSpPr>
          <p:cNvPr id="64" name="Content Placeholder 2">
            <a:extLst>
              <a:ext uri="{FF2B5EF4-FFF2-40B4-BE49-F238E27FC236}">
                <a16:creationId xmlns:a16="http://schemas.microsoft.com/office/drawing/2014/main" id="{42888F76-A1F8-6941-D6FC-824A5740C7CC}"/>
              </a:ext>
            </a:extLst>
          </p:cNvPr>
          <p:cNvSpPr txBox="1">
            <a:spLocks/>
          </p:cNvSpPr>
          <p:nvPr userDrawn="1"/>
        </p:nvSpPr>
        <p:spPr>
          <a:xfrm>
            <a:off x="6133946" y="4696070"/>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z</a:t>
            </a:r>
            <a:endParaRPr lang="en-AU" sz="9000" dirty="0">
              <a:latin typeface="Tenorite" pitchFamily="2" charset="0"/>
              <a:ea typeface="Verdana" panose="020B0604030504040204" pitchFamily="34" charset="0"/>
              <a:cs typeface="Verdana" panose="020B0604030504040204" pitchFamily="34" charset="0"/>
            </a:endParaRPr>
          </a:p>
        </p:txBody>
      </p:sp>
      <p:sp>
        <p:nvSpPr>
          <p:cNvPr id="65" name="Content Placeholder 2">
            <a:extLst>
              <a:ext uri="{FF2B5EF4-FFF2-40B4-BE49-F238E27FC236}">
                <a16:creationId xmlns:a16="http://schemas.microsoft.com/office/drawing/2014/main" id="{928F0983-2F8F-EC97-250A-10094EFFE34E}"/>
              </a:ext>
            </a:extLst>
          </p:cNvPr>
          <p:cNvSpPr txBox="1">
            <a:spLocks/>
          </p:cNvSpPr>
          <p:nvPr userDrawn="1"/>
        </p:nvSpPr>
        <p:spPr>
          <a:xfrm>
            <a:off x="9153087" y="138869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a</a:t>
            </a:r>
            <a:endParaRPr lang="en-AU" sz="9000">
              <a:latin typeface="Tenorite" pitchFamily="2" charset="0"/>
              <a:ea typeface="Verdana" panose="020B0604030504040204" pitchFamily="34" charset="0"/>
              <a:cs typeface="Verdana" panose="020B0604030504040204" pitchFamily="34" charset="0"/>
            </a:endParaRPr>
          </a:p>
        </p:txBody>
      </p:sp>
      <p:sp>
        <p:nvSpPr>
          <p:cNvPr id="66" name="Content Placeholder 2">
            <a:extLst>
              <a:ext uri="{FF2B5EF4-FFF2-40B4-BE49-F238E27FC236}">
                <a16:creationId xmlns:a16="http://schemas.microsoft.com/office/drawing/2014/main" id="{FF4B497D-1EC4-8BFE-606B-9F81BF36FCD7}"/>
              </a:ext>
            </a:extLst>
          </p:cNvPr>
          <p:cNvSpPr txBox="1">
            <a:spLocks/>
          </p:cNvSpPr>
          <p:nvPr userDrawn="1"/>
        </p:nvSpPr>
        <p:spPr>
          <a:xfrm>
            <a:off x="10543021" y="138215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e</a:t>
            </a:r>
            <a:endParaRPr lang="en-AU" sz="9000">
              <a:latin typeface="Tenorite" pitchFamily="2" charset="0"/>
              <a:ea typeface="Verdana" panose="020B0604030504040204" pitchFamily="34" charset="0"/>
              <a:cs typeface="Verdana" panose="020B0604030504040204" pitchFamily="34" charset="0"/>
            </a:endParaRPr>
          </a:p>
        </p:txBody>
      </p:sp>
      <p:sp>
        <p:nvSpPr>
          <p:cNvPr id="67" name="Content Placeholder 2">
            <a:extLst>
              <a:ext uri="{FF2B5EF4-FFF2-40B4-BE49-F238E27FC236}">
                <a16:creationId xmlns:a16="http://schemas.microsoft.com/office/drawing/2014/main" id="{71F9E3A8-9D7A-9F36-B73E-53C213C6FFF8}"/>
              </a:ext>
            </a:extLst>
          </p:cNvPr>
          <p:cNvSpPr txBox="1">
            <a:spLocks/>
          </p:cNvSpPr>
          <p:nvPr userDrawn="1"/>
        </p:nvSpPr>
        <p:spPr>
          <a:xfrm>
            <a:off x="9140721" y="309699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i</a:t>
            </a:r>
            <a:endParaRPr lang="en-AU" sz="9000">
              <a:latin typeface="Tenorite" pitchFamily="2" charset="0"/>
              <a:ea typeface="Verdana" panose="020B0604030504040204" pitchFamily="34" charset="0"/>
              <a:cs typeface="Verdana" panose="020B0604030504040204" pitchFamily="34" charset="0"/>
            </a:endParaRPr>
          </a:p>
        </p:txBody>
      </p:sp>
      <p:sp>
        <p:nvSpPr>
          <p:cNvPr id="68" name="Content Placeholder 2">
            <a:extLst>
              <a:ext uri="{FF2B5EF4-FFF2-40B4-BE49-F238E27FC236}">
                <a16:creationId xmlns:a16="http://schemas.microsoft.com/office/drawing/2014/main" id="{F56FD97C-5371-1B3A-B647-598F8707063E}"/>
              </a:ext>
            </a:extLst>
          </p:cNvPr>
          <p:cNvSpPr txBox="1">
            <a:spLocks/>
          </p:cNvSpPr>
          <p:nvPr userDrawn="1"/>
        </p:nvSpPr>
        <p:spPr>
          <a:xfrm>
            <a:off x="10544405" y="3014826"/>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o</a:t>
            </a:r>
            <a:endParaRPr lang="en-AU" sz="9000">
              <a:latin typeface="Tenorite" pitchFamily="2" charset="0"/>
              <a:ea typeface="Verdana" panose="020B0604030504040204" pitchFamily="34" charset="0"/>
              <a:cs typeface="Verdana" panose="020B0604030504040204" pitchFamily="34" charset="0"/>
            </a:endParaRPr>
          </a:p>
        </p:txBody>
      </p:sp>
      <p:sp>
        <p:nvSpPr>
          <p:cNvPr id="69" name="Content Placeholder 2">
            <a:extLst>
              <a:ext uri="{FF2B5EF4-FFF2-40B4-BE49-F238E27FC236}">
                <a16:creationId xmlns:a16="http://schemas.microsoft.com/office/drawing/2014/main" id="{A270E5D8-60D4-EFE3-29F4-8A71AC46D345}"/>
              </a:ext>
            </a:extLst>
          </p:cNvPr>
          <p:cNvSpPr txBox="1">
            <a:spLocks/>
          </p:cNvSpPr>
          <p:nvPr userDrawn="1"/>
        </p:nvSpPr>
        <p:spPr>
          <a:xfrm>
            <a:off x="9153087" y="470734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u</a:t>
            </a:r>
            <a:endParaRPr lang="en-AU" sz="9000">
              <a:latin typeface="Tenorite" pitchFamily="2" charset="0"/>
              <a:ea typeface="Verdana" panose="020B0604030504040204" pitchFamily="34" charset="0"/>
              <a:cs typeface="Verdana" panose="020B0604030504040204" pitchFamily="34" charset="0"/>
            </a:endParaRPr>
          </a:p>
        </p:txBody>
      </p:sp>
      <p:sp>
        <p:nvSpPr>
          <p:cNvPr id="4" name="Rectangle: Rounded Corners 3">
            <a:extLst>
              <a:ext uri="{FF2B5EF4-FFF2-40B4-BE49-F238E27FC236}">
                <a16:creationId xmlns:a16="http://schemas.microsoft.com/office/drawing/2014/main" id="{99BB7036-E6F7-AAF2-A880-518F2BBD5AB5}"/>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0" name="Rectangle: Rounded Corners 9">
            <a:extLst>
              <a:ext uri="{FF2B5EF4-FFF2-40B4-BE49-F238E27FC236}">
                <a16:creationId xmlns:a16="http://schemas.microsoft.com/office/drawing/2014/main" id="{DE88EC47-D221-13E6-BF54-C3780285E50A}"/>
              </a:ext>
            </a:extLst>
          </p:cNvPr>
          <p:cNvSpPr/>
          <p:nvPr userDrawn="1"/>
        </p:nvSpPr>
        <p:spPr>
          <a:xfrm>
            <a:off x="7634544" y="4774819"/>
            <a:ext cx="1130483" cy="1203832"/>
          </a:xfrm>
          <a:prstGeom prst="roundRect">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0" dirty="0"/>
              <a:t>w</a:t>
            </a:r>
            <a:endParaRPr lang="en-AU" sz="9000" dirty="0"/>
          </a:p>
        </p:txBody>
      </p:sp>
      <p:sp>
        <p:nvSpPr>
          <p:cNvPr id="12" name="Rounded Rectangle 16">
            <a:extLst>
              <a:ext uri="{FF2B5EF4-FFF2-40B4-BE49-F238E27FC236}">
                <a16:creationId xmlns:a16="http://schemas.microsoft.com/office/drawing/2014/main" id="{1ECD47AE-9326-9DFE-4C06-105D9E676558}"/>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3" descr="Users outline">
            <a:extLst>
              <a:ext uri="{FF2B5EF4-FFF2-40B4-BE49-F238E27FC236}">
                <a16:creationId xmlns:a16="http://schemas.microsoft.com/office/drawing/2014/main" id="{205AD7E5-8951-AB78-0A6E-7D3914E6B95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Tree>
    <p:custDataLst>
      <p:tags r:id="rId1"/>
    </p:custDataLst>
    <p:extLst>
      <p:ext uri="{BB962C8B-B14F-4D97-AF65-F5344CB8AC3E}">
        <p14:creationId xmlns:p14="http://schemas.microsoft.com/office/powerpoint/2010/main" val="35043636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 vowel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3" y="299356"/>
            <a:ext cx="1622674"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283763" y="302016"/>
            <a:ext cx="1622675"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Vowels</a:t>
            </a:r>
          </a:p>
        </p:txBody>
      </p:sp>
      <p:sp>
        <p:nvSpPr>
          <p:cNvPr id="3" name="Rounded Rectangle 2">
            <a:extLst>
              <a:ext uri="{FF2B5EF4-FFF2-40B4-BE49-F238E27FC236}">
                <a16:creationId xmlns:a16="http://schemas.microsoft.com/office/drawing/2014/main" id="{0C0E5A2F-F819-26E1-D27B-2BC078BD34D1}"/>
              </a:ext>
            </a:extLst>
          </p:cNvPr>
          <p:cNvSpPr/>
          <p:nvPr userDrawn="1"/>
        </p:nvSpPr>
        <p:spPr>
          <a:xfrm>
            <a:off x="283765" y="1141641"/>
            <a:ext cx="11702532" cy="5165919"/>
          </a:xfrm>
          <a:prstGeom prst="roundRect">
            <a:avLst>
              <a:gd name="adj" fmla="val 2873"/>
            </a:avLst>
          </a:prstGeom>
          <a:noFill/>
          <a:ln w="19050">
            <a:solidFill>
              <a:srgbClr val="F7F3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ontent Placeholder 2">
            <a:extLst>
              <a:ext uri="{FF2B5EF4-FFF2-40B4-BE49-F238E27FC236}">
                <a16:creationId xmlns:a16="http://schemas.microsoft.com/office/drawing/2014/main" id="{CD8FFAEE-F188-2DFE-74C0-3EF9A5189EF5}"/>
              </a:ext>
            </a:extLst>
          </p:cNvPr>
          <p:cNvSpPr txBox="1">
            <a:spLocks/>
          </p:cNvSpPr>
          <p:nvPr userDrawn="1"/>
        </p:nvSpPr>
        <p:spPr>
          <a:xfrm>
            <a:off x="524931" y="1214302"/>
            <a:ext cx="1254924" cy="145886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s</a:t>
            </a:r>
            <a:endParaRPr lang="en-AU" sz="9600">
              <a:latin typeface="Tenorite" pitchFamily="2" charset="0"/>
              <a:ea typeface="Verdana" panose="020B0604030504040204" pitchFamily="34" charset="0"/>
              <a:cs typeface="Verdana" panose="020B0604030504040204" pitchFamily="34" charset="0"/>
            </a:endParaRPr>
          </a:p>
        </p:txBody>
      </p:sp>
      <p:sp>
        <p:nvSpPr>
          <p:cNvPr id="26" name="Oval 25">
            <a:extLst>
              <a:ext uri="{FF2B5EF4-FFF2-40B4-BE49-F238E27FC236}">
                <a16:creationId xmlns:a16="http://schemas.microsoft.com/office/drawing/2014/main" id="{74C80D74-80A3-CF1E-89DB-10630EC3BBC1}"/>
              </a:ext>
            </a:extLst>
          </p:cNvPr>
          <p:cNvSpPr/>
          <p:nvPr userDrawn="1"/>
        </p:nvSpPr>
        <p:spPr>
          <a:xfrm>
            <a:off x="1249609" y="2996669"/>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8336D8AE-46AB-8635-AB51-D35729FFE840}"/>
              </a:ext>
            </a:extLst>
          </p:cNvPr>
          <p:cNvSpPr/>
          <p:nvPr userDrawn="1"/>
        </p:nvSpPr>
        <p:spPr>
          <a:xfrm>
            <a:off x="3435041" y="3022373"/>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BEAA6A3B-17B1-6549-E1FD-3A61AC9ADBB7}"/>
              </a:ext>
            </a:extLst>
          </p:cNvPr>
          <p:cNvSpPr/>
          <p:nvPr userDrawn="1"/>
        </p:nvSpPr>
        <p:spPr>
          <a:xfrm>
            <a:off x="5615337" y="3033303"/>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35F63D06-BC7F-FA62-B49C-45AC3D3760B3}"/>
              </a:ext>
            </a:extLst>
          </p:cNvPr>
          <p:cNvSpPr/>
          <p:nvPr userDrawn="1"/>
        </p:nvSpPr>
        <p:spPr>
          <a:xfrm>
            <a:off x="7665760" y="2996668"/>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E86F5C2C-8956-C011-B8B9-8A6D035A5D0C}"/>
              </a:ext>
            </a:extLst>
          </p:cNvPr>
          <p:cNvSpPr/>
          <p:nvPr userDrawn="1"/>
        </p:nvSpPr>
        <p:spPr>
          <a:xfrm>
            <a:off x="9705913" y="3033303"/>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81FC7691-3451-A8D4-8421-11EF1E122421}"/>
              </a:ext>
            </a:extLst>
          </p:cNvPr>
          <p:cNvGrpSpPr/>
          <p:nvPr userDrawn="1"/>
        </p:nvGrpSpPr>
        <p:grpSpPr>
          <a:xfrm>
            <a:off x="1249609" y="2880261"/>
            <a:ext cx="9682509" cy="1546136"/>
            <a:chOff x="906600" y="2942231"/>
            <a:chExt cx="9682509" cy="1546136"/>
          </a:xfrm>
        </p:grpSpPr>
        <p:sp>
          <p:nvSpPr>
            <p:cNvPr id="65" name="Content Placeholder 2">
              <a:extLst>
                <a:ext uri="{FF2B5EF4-FFF2-40B4-BE49-F238E27FC236}">
                  <a16:creationId xmlns:a16="http://schemas.microsoft.com/office/drawing/2014/main" id="{928F0983-2F8F-EC97-250A-10094EFFE34E}"/>
                </a:ext>
              </a:extLst>
            </p:cNvPr>
            <p:cNvSpPr txBox="1">
              <a:spLocks/>
            </p:cNvSpPr>
            <p:nvPr userDrawn="1"/>
          </p:nvSpPr>
          <p:spPr>
            <a:xfrm>
              <a:off x="906600" y="2942233"/>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solidFill>
                    <a:schemeClr val="bg1"/>
                  </a:solidFill>
                  <a:latin typeface="Tenorite" pitchFamily="2" charset="0"/>
                  <a:ea typeface="Verdana" panose="020B0604030504040204" pitchFamily="34" charset="0"/>
                  <a:cs typeface="Verdana" panose="020B0604030504040204" pitchFamily="34" charset="0"/>
                </a:rPr>
                <a:t>a</a:t>
              </a:r>
              <a:endParaRPr lang="en-AU" sz="9000">
                <a:solidFill>
                  <a:schemeClr val="bg1"/>
                </a:solidFill>
                <a:latin typeface="Tenorite" pitchFamily="2" charset="0"/>
                <a:ea typeface="Verdana" panose="020B0604030504040204" pitchFamily="34" charset="0"/>
                <a:cs typeface="Verdana" panose="020B0604030504040204" pitchFamily="34" charset="0"/>
              </a:endParaRPr>
            </a:p>
          </p:txBody>
        </p:sp>
        <p:sp>
          <p:nvSpPr>
            <p:cNvPr id="66" name="Content Placeholder 2">
              <a:extLst>
                <a:ext uri="{FF2B5EF4-FFF2-40B4-BE49-F238E27FC236}">
                  <a16:creationId xmlns:a16="http://schemas.microsoft.com/office/drawing/2014/main" id="{FF4B497D-1EC4-8BFE-606B-9F81BF36FCD7}"/>
                </a:ext>
              </a:extLst>
            </p:cNvPr>
            <p:cNvSpPr txBox="1">
              <a:spLocks/>
            </p:cNvSpPr>
            <p:nvPr userDrawn="1"/>
          </p:nvSpPr>
          <p:spPr>
            <a:xfrm>
              <a:off x="3103785" y="298758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solidFill>
                    <a:schemeClr val="bg1"/>
                  </a:solidFill>
                  <a:latin typeface="Tenorite" pitchFamily="2" charset="0"/>
                  <a:ea typeface="Verdana" panose="020B0604030504040204" pitchFamily="34" charset="0"/>
                  <a:cs typeface="Verdana" panose="020B0604030504040204" pitchFamily="34" charset="0"/>
                </a:rPr>
                <a:t>e</a:t>
              </a:r>
              <a:endParaRPr lang="en-AU" sz="9000">
                <a:solidFill>
                  <a:schemeClr val="bg1"/>
                </a:solidFill>
                <a:latin typeface="Tenorite" pitchFamily="2" charset="0"/>
                <a:ea typeface="Verdana" panose="020B0604030504040204" pitchFamily="34" charset="0"/>
                <a:cs typeface="Verdana" panose="020B0604030504040204" pitchFamily="34" charset="0"/>
              </a:endParaRPr>
            </a:p>
          </p:txBody>
        </p:sp>
        <p:sp>
          <p:nvSpPr>
            <p:cNvPr id="67" name="Content Placeholder 2">
              <a:extLst>
                <a:ext uri="{FF2B5EF4-FFF2-40B4-BE49-F238E27FC236}">
                  <a16:creationId xmlns:a16="http://schemas.microsoft.com/office/drawing/2014/main" id="{71F9E3A8-9D7A-9F36-B73E-53C213C6FFF8}"/>
                </a:ext>
              </a:extLst>
            </p:cNvPr>
            <p:cNvSpPr txBox="1">
              <a:spLocks/>
            </p:cNvSpPr>
            <p:nvPr userDrawn="1"/>
          </p:nvSpPr>
          <p:spPr>
            <a:xfrm>
              <a:off x="5267192" y="3114914"/>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solidFill>
                    <a:schemeClr val="bg1"/>
                  </a:solidFill>
                  <a:latin typeface="Tenorite" pitchFamily="2" charset="0"/>
                  <a:ea typeface="Verdana" panose="020B0604030504040204" pitchFamily="34" charset="0"/>
                  <a:cs typeface="Verdana" panose="020B0604030504040204" pitchFamily="34" charset="0"/>
                </a:rPr>
                <a:t>i</a:t>
              </a:r>
              <a:endParaRPr lang="en-AU" sz="9000">
                <a:solidFill>
                  <a:schemeClr val="bg1"/>
                </a:solidFill>
                <a:latin typeface="Tenorite" pitchFamily="2" charset="0"/>
                <a:ea typeface="Verdana" panose="020B0604030504040204" pitchFamily="34" charset="0"/>
                <a:cs typeface="Verdana" panose="020B0604030504040204" pitchFamily="34" charset="0"/>
              </a:endParaRPr>
            </a:p>
          </p:txBody>
        </p:sp>
        <p:sp>
          <p:nvSpPr>
            <p:cNvPr id="68" name="Content Placeholder 2">
              <a:extLst>
                <a:ext uri="{FF2B5EF4-FFF2-40B4-BE49-F238E27FC236}">
                  <a16:creationId xmlns:a16="http://schemas.microsoft.com/office/drawing/2014/main" id="{F56FD97C-5371-1B3A-B647-598F8707063E}"/>
                </a:ext>
              </a:extLst>
            </p:cNvPr>
            <p:cNvSpPr txBox="1">
              <a:spLocks/>
            </p:cNvSpPr>
            <p:nvPr userDrawn="1"/>
          </p:nvSpPr>
          <p:spPr>
            <a:xfrm>
              <a:off x="7317616" y="294223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solidFill>
                    <a:schemeClr val="bg1"/>
                  </a:solidFill>
                  <a:latin typeface="Tenorite" pitchFamily="2" charset="0"/>
                  <a:ea typeface="Verdana" panose="020B0604030504040204" pitchFamily="34" charset="0"/>
                  <a:cs typeface="Verdana" panose="020B0604030504040204" pitchFamily="34" charset="0"/>
                </a:rPr>
                <a:t>o</a:t>
              </a:r>
              <a:endParaRPr lang="en-AU" sz="9000">
                <a:solidFill>
                  <a:schemeClr val="bg1"/>
                </a:solidFill>
                <a:latin typeface="Tenorite" pitchFamily="2" charset="0"/>
                <a:ea typeface="Verdana" panose="020B0604030504040204" pitchFamily="34" charset="0"/>
                <a:cs typeface="Verdana" panose="020B0604030504040204" pitchFamily="34" charset="0"/>
              </a:endParaRPr>
            </a:p>
          </p:txBody>
        </p:sp>
        <p:sp>
          <p:nvSpPr>
            <p:cNvPr id="69" name="Content Placeholder 2">
              <a:extLst>
                <a:ext uri="{FF2B5EF4-FFF2-40B4-BE49-F238E27FC236}">
                  <a16:creationId xmlns:a16="http://schemas.microsoft.com/office/drawing/2014/main" id="{A270E5D8-60D4-EFE3-29F4-8A71AC46D345}"/>
                </a:ext>
              </a:extLst>
            </p:cNvPr>
            <p:cNvSpPr txBox="1">
              <a:spLocks/>
            </p:cNvSpPr>
            <p:nvPr userDrawn="1"/>
          </p:nvSpPr>
          <p:spPr>
            <a:xfrm>
              <a:off x="9357768" y="294223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solidFill>
                    <a:schemeClr val="bg1"/>
                  </a:solidFill>
                  <a:latin typeface="Tenorite" pitchFamily="2" charset="0"/>
                  <a:ea typeface="Verdana" panose="020B0604030504040204" pitchFamily="34" charset="0"/>
                  <a:cs typeface="Verdana" panose="020B0604030504040204" pitchFamily="34" charset="0"/>
                </a:rPr>
                <a:t>u</a:t>
              </a:r>
              <a:endParaRPr lang="en-AU" sz="9000">
                <a:solidFill>
                  <a:schemeClr val="bg1"/>
                </a:solidFill>
                <a:latin typeface="Tenorite" pitchFamily="2" charset="0"/>
                <a:ea typeface="Verdana" panose="020B0604030504040204" pitchFamily="34" charset="0"/>
                <a:cs typeface="Verdana" panose="020B0604030504040204" pitchFamily="34" charset="0"/>
              </a:endParaRPr>
            </a:p>
          </p:txBody>
        </p:sp>
      </p:grpSp>
      <p:sp>
        <p:nvSpPr>
          <p:cNvPr id="4" name="Rectangle: Rounded Corners 3">
            <a:extLst>
              <a:ext uri="{FF2B5EF4-FFF2-40B4-BE49-F238E27FC236}">
                <a16:creationId xmlns:a16="http://schemas.microsoft.com/office/drawing/2014/main" id="{99BB7036-E6F7-AAF2-A880-518F2BBD5AB5}"/>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grpSp>
        <p:nvGrpSpPr>
          <p:cNvPr id="14" name="Group 13">
            <a:extLst>
              <a:ext uri="{FF2B5EF4-FFF2-40B4-BE49-F238E27FC236}">
                <a16:creationId xmlns:a16="http://schemas.microsoft.com/office/drawing/2014/main" id="{FDECAC13-20E5-0A09-3A71-2DB8BA70E066}"/>
              </a:ext>
            </a:extLst>
          </p:cNvPr>
          <p:cNvGrpSpPr/>
          <p:nvPr userDrawn="1"/>
        </p:nvGrpSpPr>
        <p:grpSpPr>
          <a:xfrm>
            <a:off x="11029911" y="291263"/>
            <a:ext cx="876718" cy="645960"/>
            <a:chOff x="11029911" y="291263"/>
            <a:chExt cx="876718" cy="645960"/>
          </a:xfrm>
        </p:grpSpPr>
        <p:sp>
          <p:nvSpPr>
            <p:cNvPr id="5" name="Rounded Rectangle 10">
              <a:extLst>
                <a:ext uri="{FF2B5EF4-FFF2-40B4-BE49-F238E27FC236}">
                  <a16:creationId xmlns:a16="http://schemas.microsoft.com/office/drawing/2014/main" id="{D00CD62D-9888-4E95-EE7C-34FBAE69031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descr="Classroom outline">
              <a:extLst>
                <a:ext uri="{FF2B5EF4-FFF2-40B4-BE49-F238E27FC236}">
                  <a16:creationId xmlns:a16="http://schemas.microsoft.com/office/drawing/2014/main" id="{DCE8AB3D-04CA-583B-B9FD-6DAA3A67795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grpSp>
      <p:grpSp>
        <p:nvGrpSpPr>
          <p:cNvPr id="10" name="Group 9">
            <a:extLst>
              <a:ext uri="{FF2B5EF4-FFF2-40B4-BE49-F238E27FC236}">
                <a16:creationId xmlns:a16="http://schemas.microsoft.com/office/drawing/2014/main" id="{E2AA5852-B786-FA14-803F-80D382BAE417}"/>
              </a:ext>
            </a:extLst>
          </p:cNvPr>
          <p:cNvGrpSpPr/>
          <p:nvPr userDrawn="1"/>
        </p:nvGrpSpPr>
        <p:grpSpPr>
          <a:xfrm>
            <a:off x="10048357" y="248271"/>
            <a:ext cx="876718" cy="688952"/>
            <a:chOff x="10048357" y="248271"/>
            <a:chExt cx="876718" cy="688952"/>
          </a:xfrm>
        </p:grpSpPr>
        <p:sp>
          <p:nvSpPr>
            <p:cNvPr id="11" name="Rounded Rectangle 28">
              <a:extLst>
                <a:ext uri="{FF2B5EF4-FFF2-40B4-BE49-F238E27FC236}">
                  <a16:creationId xmlns:a16="http://schemas.microsoft.com/office/drawing/2014/main" id="{E1A8EBDC-2B01-C203-98ED-86787C62E87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Graphic 12" descr="Teacher outline">
              <a:extLst>
                <a:ext uri="{FF2B5EF4-FFF2-40B4-BE49-F238E27FC236}">
                  <a16:creationId xmlns:a16="http://schemas.microsoft.com/office/drawing/2014/main" id="{853BB55B-F080-46BF-444C-4EF1BFD01C33}"/>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21674" y="248271"/>
              <a:ext cx="688952" cy="688952"/>
            </a:xfrm>
            <a:prstGeom prst="rect">
              <a:avLst/>
            </a:prstGeom>
          </p:spPr>
        </p:pic>
      </p:grpSp>
    </p:spTree>
    <p:custDataLst>
      <p:tags r:id="rId1"/>
    </p:custDataLst>
    <p:extLst>
      <p:ext uri="{BB962C8B-B14F-4D97-AF65-F5344CB8AC3E}">
        <p14:creationId xmlns:p14="http://schemas.microsoft.com/office/powerpoint/2010/main" val="16249082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You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ectangle 2">
            <a:extLst>
              <a:ext uri="{FF2B5EF4-FFF2-40B4-BE49-F238E27FC236}">
                <a16:creationId xmlns:a16="http://schemas.microsoft.com/office/drawing/2014/main" id="{D3843E08-540A-FA60-65CD-B0B8681D4FEA}"/>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0528129-D442-B0B3-5742-EE2279EFB801}"/>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0AD39B2-52CE-9B69-3F44-140311F13245}"/>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6" name="Rectangle: Rounded Corners 5">
            <a:extLst>
              <a:ext uri="{FF2B5EF4-FFF2-40B4-BE49-F238E27FC236}">
                <a16:creationId xmlns:a16="http://schemas.microsoft.com/office/drawing/2014/main" id="{575F0477-A64A-79A6-6F32-743C6BE499A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C737F82A-FDAF-848D-D8C2-39B29964970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637026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Consonants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3" y="299356"/>
            <a:ext cx="2468063"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283763" y="302016"/>
            <a:ext cx="2468063"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Consonants</a:t>
            </a:r>
          </a:p>
        </p:txBody>
      </p:sp>
      <p:sp>
        <p:nvSpPr>
          <p:cNvPr id="3" name="Rounded Rectangle 2">
            <a:extLst>
              <a:ext uri="{FF2B5EF4-FFF2-40B4-BE49-F238E27FC236}">
                <a16:creationId xmlns:a16="http://schemas.microsoft.com/office/drawing/2014/main" id="{0C0E5A2F-F819-26E1-D27B-2BC078BD34D1}"/>
              </a:ext>
            </a:extLst>
          </p:cNvPr>
          <p:cNvSpPr/>
          <p:nvPr userDrawn="1"/>
        </p:nvSpPr>
        <p:spPr>
          <a:xfrm>
            <a:off x="283763" y="1121458"/>
            <a:ext cx="11702532" cy="5165919"/>
          </a:xfrm>
          <a:prstGeom prst="roundRect">
            <a:avLst>
              <a:gd name="adj" fmla="val 2873"/>
            </a:avLst>
          </a:prstGeom>
          <a:noFill/>
          <a:ln w="19050">
            <a:solidFill>
              <a:srgbClr val="F7F3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ontent Placeholder 2">
            <a:extLst>
              <a:ext uri="{FF2B5EF4-FFF2-40B4-BE49-F238E27FC236}">
                <a16:creationId xmlns:a16="http://schemas.microsoft.com/office/drawing/2014/main" id="{CD8FFAEE-F188-2DFE-74C0-3EF9A5189EF5}"/>
              </a:ext>
            </a:extLst>
          </p:cNvPr>
          <p:cNvSpPr txBox="1">
            <a:spLocks/>
          </p:cNvSpPr>
          <p:nvPr userDrawn="1"/>
        </p:nvSpPr>
        <p:spPr>
          <a:xfrm>
            <a:off x="524931" y="1214302"/>
            <a:ext cx="1254924" cy="145886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s</a:t>
            </a:r>
            <a:endParaRPr lang="en-AU" sz="9600">
              <a:latin typeface="Tenorite" pitchFamily="2" charset="0"/>
              <a:ea typeface="Verdana" panose="020B0604030504040204" pitchFamily="34" charset="0"/>
              <a:cs typeface="Verdana" panose="020B0604030504040204" pitchFamily="34" charset="0"/>
            </a:endParaRPr>
          </a:p>
        </p:txBody>
      </p:sp>
      <p:sp>
        <p:nvSpPr>
          <p:cNvPr id="27" name="Rounded Rectangle 26">
            <a:extLst>
              <a:ext uri="{FF2B5EF4-FFF2-40B4-BE49-F238E27FC236}">
                <a16:creationId xmlns:a16="http://schemas.microsoft.com/office/drawing/2014/main" id="{65EC178D-1147-06ED-2D5E-74F2C663EE6C}"/>
              </a:ext>
            </a:extLst>
          </p:cNvPr>
          <p:cNvSpPr/>
          <p:nvPr userDrawn="1"/>
        </p:nvSpPr>
        <p:spPr>
          <a:xfrm>
            <a:off x="6136903"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8" name="Rounded Rectangle 27">
            <a:extLst>
              <a:ext uri="{FF2B5EF4-FFF2-40B4-BE49-F238E27FC236}">
                <a16:creationId xmlns:a16="http://schemas.microsoft.com/office/drawing/2014/main" id="{F7E60CCF-2AA9-35C0-F840-DD00DAE630B8}"/>
              </a:ext>
            </a:extLst>
          </p:cNvPr>
          <p:cNvSpPr/>
          <p:nvPr userDrawn="1"/>
        </p:nvSpPr>
        <p:spPr>
          <a:xfrm>
            <a:off x="4733911"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9" name="Rounded Rectangle 28">
            <a:extLst>
              <a:ext uri="{FF2B5EF4-FFF2-40B4-BE49-F238E27FC236}">
                <a16:creationId xmlns:a16="http://schemas.microsoft.com/office/drawing/2014/main" id="{A1AA1910-9721-EFD6-778E-6B7FEC3BBA6A}"/>
              </a:ext>
            </a:extLst>
          </p:cNvPr>
          <p:cNvSpPr/>
          <p:nvPr userDrawn="1"/>
        </p:nvSpPr>
        <p:spPr>
          <a:xfrm>
            <a:off x="3330917"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0" name="Rounded Rectangle 29">
            <a:extLst>
              <a:ext uri="{FF2B5EF4-FFF2-40B4-BE49-F238E27FC236}">
                <a16:creationId xmlns:a16="http://schemas.microsoft.com/office/drawing/2014/main" id="{BF5A2161-0340-AC6A-B9EB-064B1D95E188}"/>
              </a:ext>
            </a:extLst>
          </p:cNvPr>
          <p:cNvSpPr/>
          <p:nvPr userDrawn="1"/>
        </p:nvSpPr>
        <p:spPr>
          <a:xfrm>
            <a:off x="1927924"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1" name="Rounded Rectangle 30">
            <a:extLst>
              <a:ext uri="{FF2B5EF4-FFF2-40B4-BE49-F238E27FC236}">
                <a16:creationId xmlns:a16="http://schemas.microsoft.com/office/drawing/2014/main" id="{86EFE28B-1F92-20D2-B373-7F1A411B2B42}"/>
              </a:ext>
            </a:extLst>
          </p:cNvPr>
          <p:cNvSpPr/>
          <p:nvPr userDrawn="1"/>
        </p:nvSpPr>
        <p:spPr>
          <a:xfrm>
            <a:off x="524931"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2" name="Rounded Rectangle 31">
            <a:extLst>
              <a:ext uri="{FF2B5EF4-FFF2-40B4-BE49-F238E27FC236}">
                <a16:creationId xmlns:a16="http://schemas.microsoft.com/office/drawing/2014/main" id="{6CC94AC0-613F-26B2-D8EC-75D37A8A98C8}"/>
              </a:ext>
            </a:extLst>
          </p:cNvPr>
          <p:cNvSpPr/>
          <p:nvPr userDrawn="1"/>
        </p:nvSpPr>
        <p:spPr>
          <a:xfrm>
            <a:off x="6136903"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3" name="Rounded Rectangle 32">
            <a:extLst>
              <a:ext uri="{FF2B5EF4-FFF2-40B4-BE49-F238E27FC236}">
                <a16:creationId xmlns:a16="http://schemas.microsoft.com/office/drawing/2014/main" id="{CFDE6EF3-9101-2781-C160-B4D994281DC7}"/>
              </a:ext>
            </a:extLst>
          </p:cNvPr>
          <p:cNvSpPr/>
          <p:nvPr userDrawn="1"/>
        </p:nvSpPr>
        <p:spPr>
          <a:xfrm>
            <a:off x="4733911"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4" name="Rounded Rectangle 33">
            <a:extLst>
              <a:ext uri="{FF2B5EF4-FFF2-40B4-BE49-F238E27FC236}">
                <a16:creationId xmlns:a16="http://schemas.microsoft.com/office/drawing/2014/main" id="{E5471217-505D-AED9-4F2E-B7C4AC19B66E}"/>
              </a:ext>
            </a:extLst>
          </p:cNvPr>
          <p:cNvSpPr/>
          <p:nvPr userDrawn="1"/>
        </p:nvSpPr>
        <p:spPr>
          <a:xfrm>
            <a:off x="3330917"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5" name="Rounded Rectangle 34">
            <a:extLst>
              <a:ext uri="{FF2B5EF4-FFF2-40B4-BE49-F238E27FC236}">
                <a16:creationId xmlns:a16="http://schemas.microsoft.com/office/drawing/2014/main" id="{8ABDD8ED-51CF-13A9-854A-B0C76099212E}"/>
              </a:ext>
            </a:extLst>
          </p:cNvPr>
          <p:cNvSpPr/>
          <p:nvPr userDrawn="1"/>
        </p:nvSpPr>
        <p:spPr>
          <a:xfrm>
            <a:off x="1927924"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6" name="Rounded Rectangle 35">
            <a:extLst>
              <a:ext uri="{FF2B5EF4-FFF2-40B4-BE49-F238E27FC236}">
                <a16:creationId xmlns:a16="http://schemas.microsoft.com/office/drawing/2014/main" id="{861CE8B5-A975-485F-2787-1C65A009FDEB}"/>
              </a:ext>
            </a:extLst>
          </p:cNvPr>
          <p:cNvSpPr/>
          <p:nvPr userDrawn="1"/>
        </p:nvSpPr>
        <p:spPr>
          <a:xfrm>
            <a:off x="524931"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7" name="Rounded Rectangle 36">
            <a:extLst>
              <a:ext uri="{FF2B5EF4-FFF2-40B4-BE49-F238E27FC236}">
                <a16:creationId xmlns:a16="http://schemas.microsoft.com/office/drawing/2014/main" id="{BF5035A2-D756-CC63-3C6E-732C684F7582}"/>
              </a:ext>
            </a:extLst>
          </p:cNvPr>
          <p:cNvSpPr/>
          <p:nvPr userDrawn="1"/>
        </p:nvSpPr>
        <p:spPr>
          <a:xfrm>
            <a:off x="6136903"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8" name="Rounded Rectangle 37">
            <a:extLst>
              <a:ext uri="{FF2B5EF4-FFF2-40B4-BE49-F238E27FC236}">
                <a16:creationId xmlns:a16="http://schemas.microsoft.com/office/drawing/2014/main" id="{E39BB48A-DD68-502B-014F-EAD4D154B1FA}"/>
              </a:ext>
            </a:extLst>
          </p:cNvPr>
          <p:cNvSpPr/>
          <p:nvPr userDrawn="1"/>
        </p:nvSpPr>
        <p:spPr>
          <a:xfrm>
            <a:off x="4733911"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9" name="Rounded Rectangle 38">
            <a:extLst>
              <a:ext uri="{FF2B5EF4-FFF2-40B4-BE49-F238E27FC236}">
                <a16:creationId xmlns:a16="http://schemas.microsoft.com/office/drawing/2014/main" id="{DCB76D9D-5B25-DDEB-BDC9-3B604228E032}"/>
              </a:ext>
            </a:extLst>
          </p:cNvPr>
          <p:cNvSpPr/>
          <p:nvPr userDrawn="1"/>
        </p:nvSpPr>
        <p:spPr>
          <a:xfrm>
            <a:off x="3330917"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0" name="Rounded Rectangle 39">
            <a:extLst>
              <a:ext uri="{FF2B5EF4-FFF2-40B4-BE49-F238E27FC236}">
                <a16:creationId xmlns:a16="http://schemas.microsoft.com/office/drawing/2014/main" id="{2C212B9A-F183-F935-1C0A-D8FC146FCE11}"/>
              </a:ext>
            </a:extLst>
          </p:cNvPr>
          <p:cNvSpPr/>
          <p:nvPr userDrawn="1"/>
        </p:nvSpPr>
        <p:spPr>
          <a:xfrm>
            <a:off x="1927924"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1" name="Rounded Rectangle 40">
            <a:extLst>
              <a:ext uri="{FF2B5EF4-FFF2-40B4-BE49-F238E27FC236}">
                <a16:creationId xmlns:a16="http://schemas.microsoft.com/office/drawing/2014/main" id="{641B287F-5D1D-2ADD-E453-05C6F020B8C4}"/>
              </a:ext>
            </a:extLst>
          </p:cNvPr>
          <p:cNvSpPr/>
          <p:nvPr userDrawn="1"/>
        </p:nvSpPr>
        <p:spPr>
          <a:xfrm>
            <a:off x="524931"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2" name="Rounded Rectangle 41">
            <a:extLst>
              <a:ext uri="{FF2B5EF4-FFF2-40B4-BE49-F238E27FC236}">
                <a16:creationId xmlns:a16="http://schemas.microsoft.com/office/drawing/2014/main" id="{0F1D1C4B-F7DC-A5A4-2BA6-B32884DF679C}"/>
              </a:ext>
            </a:extLst>
          </p:cNvPr>
          <p:cNvSpPr/>
          <p:nvPr userDrawn="1"/>
        </p:nvSpPr>
        <p:spPr>
          <a:xfrm>
            <a:off x="7539895"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3" name="Rounded Rectangle 42">
            <a:extLst>
              <a:ext uri="{FF2B5EF4-FFF2-40B4-BE49-F238E27FC236}">
                <a16:creationId xmlns:a16="http://schemas.microsoft.com/office/drawing/2014/main" id="{AAB7B4A5-0004-7E26-3624-1A76D450471B}"/>
              </a:ext>
            </a:extLst>
          </p:cNvPr>
          <p:cNvSpPr/>
          <p:nvPr userDrawn="1"/>
        </p:nvSpPr>
        <p:spPr>
          <a:xfrm>
            <a:off x="7539895"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8" name="Content Placeholder 2">
            <a:extLst>
              <a:ext uri="{FF2B5EF4-FFF2-40B4-BE49-F238E27FC236}">
                <a16:creationId xmlns:a16="http://schemas.microsoft.com/office/drawing/2014/main" id="{32D2D001-5B60-6456-7659-787807234699}"/>
              </a:ext>
            </a:extLst>
          </p:cNvPr>
          <p:cNvSpPr txBox="1">
            <a:spLocks/>
          </p:cNvSpPr>
          <p:nvPr userDrawn="1"/>
        </p:nvSpPr>
        <p:spPr>
          <a:xfrm>
            <a:off x="524930" y="1356619"/>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s</a:t>
            </a:r>
            <a:endParaRPr lang="en-AU" sz="9000">
              <a:latin typeface="Tenorite" pitchFamily="2" charset="0"/>
              <a:ea typeface="Verdana" panose="020B0604030504040204" pitchFamily="34" charset="0"/>
              <a:cs typeface="Verdana" panose="020B0604030504040204" pitchFamily="34" charset="0"/>
            </a:endParaRPr>
          </a:p>
        </p:txBody>
      </p:sp>
      <p:sp>
        <p:nvSpPr>
          <p:cNvPr id="49" name="Content Placeholder 2">
            <a:extLst>
              <a:ext uri="{FF2B5EF4-FFF2-40B4-BE49-F238E27FC236}">
                <a16:creationId xmlns:a16="http://schemas.microsoft.com/office/drawing/2014/main" id="{48F0D7DE-EC55-AF8B-E108-81558029E240}"/>
              </a:ext>
            </a:extLst>
          </p:cNvPr>
          <p:cNvSpPr txBox="1">
            <a:spLocks/>
          </p:cNvSpPr>
          <p:nvPr userDrawn="1"/>
        </p:nvSpPr>
        <p:spPr>
          <a:xfrm>
            <a:off x="1927924" y="138869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t</a:t>
            </a:r>
            <a:endParaRPr lang="en-AU" sz="9000">
              <a:latin typeface="Tenorite" pitchFamily="2" charset="0"/>
              <a:ea typeface="Verdana" panose="020B0604030504040204" pitchFamily="34" charset="0"/>
              <a:cs typeface="Verdana" panose="020B0604030504040204" pitchFamily="34" charset="0"/>
            </a:endParaRPr>
          </a:p>
        </p:txBody>
      </p:sp>
      <p:sp>
        <p:nvSpPr>
          <p:cNvPr id="50" name="Content Placeholder 2">
            <a:extLst>
              <a:ext uri="{FF2B5EF4-FFF2-40B4-BE49-F238E27FC236}">
                <a16:creationId xmlns:a16="http://schemas.microsoft.com/office/drawing/2014/main" id="{33C0C699-6D54-832C-43FD-F28542BA368B}"/>
              </a:ext>
            </a:extLst>
          </p:cNvPr>
          <p:cNvSpPr txBox="1">
            <a:spLocks/>
          </p:cNvSpPr>
          <p:nvPr userDrawn="1"/>
        </p:nvSpPr>
        <p:spPr>
          <a:xfrm>
            <a:off x="3329073" y="1295886"/>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p</a:t>
            </a:r>
            <a:endParaRPr lang="en-AU" sz="9000">
              <a:latin typeface="Tenorite" pitchFamily="2" charset="0"/>
              <a:ea typeface="Verdana" panose="020B0604030504040204" pitchFamily="34" charset="0"/>
              <a:cs typeface="Verdana" panose="020B0604030504040204" pitchFamily="34" charset="0"/>
            </a:endParaRPr>
          </a:p>
        </p:txBody>
      </p:sp>
      <p:sp>
        <p:nvSpPr>
          <p:cNvPr id="51" name="Content Placeholder 2">
            <a:extLst>
              <a:ext uri="{FF2B5EF4-FFF2-40B4-BE49-F238E27FC236}">
                <a16:creationId xmlns:a16="http://schemas.microsoft.com/office/drawing/2014/main" id="{823B4A14-7D3B-5059-83DE-ED9D5BB272D5}"/>
              </a:ext>
            </a:extLst>
          </p:cNvPr>
          <p:cNvSpPr txBox="1">
            <a:spLocks/>
          </p:cNvSpPr>
          <p:nvPr userDrawn="1"/>
        </p:nvSpPr>
        <p:spPr>
          <a:xfrm>
            <a:off x="4732757" y="136555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n</a:t>
            </a:r>
            <a:endParaRPr lang="en-AU" sz="9000">
              <a:latin typeface="Tenorite" pitchFamily="2" charset="0"/>
              <a:ea typeface="Verdana" panose="020B0604030504040204" pitchFamily="34" charset="0"/>
              <a:cs typeface="Verdana" panose="020B0604030504040204" pitchFamily="34" charset="0"/>
            </a:endParaRPr>
          </a:p>
        </p:txBody>
      </p:sp>
      <p:sp>
        <p:nvSpPr>
          <p:cNvPr id="52" name="Content Placeholder 2">
            <a:extLst>
              <a:ext uri="{FF2B5EF4-FFF2-40B4-BE49-F238E27FC236}">
                <a16:creationId xmlns:a16="http://schemas.microsoft.com/office/drawing/2014/main" id="{810D9CF1-E59B-9C52-6B51-9AFB15F1B363}"/>
              </a:ext>
            </a:extLst>
          </p:cNvPr>
          <p:cNvSpPr txBox="1">
            <a:spLocks/>
          </p:cNvSpPr>
          <p:nvPr userDrawn="1"/>
        </p:nvSpPr>
        <p:spPr>
          <a:xfrm>
            <a:off x="6136903" y="137036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m</a:t>
            </a:r>
            <a:endParaRPr lang="en-AU" sz="9000">
              <a:latin typeface="Tenorite" pitchFamily="2" charset="0"/>
              <a:ea typeface="Verdana" panose="020B0604030504040204" pitchFamily="34" charset="0"/>
              <a:cs typeface="Verdana" panose="020B0604030504040204" pitchFamily="34" charset="0"/>
            </a:endParaRPr>
          </a:p>
        </p:txBody>
      </p:sp>
      <p:sp>
        <p:nvSpPr>
          <p:cNvPr id="53" name="Content Placeholder 2">
            <a:extLst>
              <a:ext uri="{FF2B5EF4-FFF2-40B4-BE49-F238E27FC236}">
                <a16:creationId xmlns:a16="http://schemas.microsoft.com/office/drawing/2014/main" id="{4A2874FD-A306-8E50-DF3D-C405E1EB3ECE}"/>
              </a:ext>
            </a:extLst>
          </p:cNvPr>
          <p:cNvSpPr txBox="1">
            <a:spLocks/>
          </p:cNvSpPr>
          <p:nvPr userDrawn="1"/>
        </p:nvSpPr>
        <p:spPr>
          <a:xfrm>
            <a:off x="7533712" y="144369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h</a:t>
            </a:r>
            <a:endParaRPr lang="en-AU" sz="9000">
              <a:latin typeface="Tenorite" pitchFamily="2" charset="0"/>
              <a:ea typeface="Verdana" panose="020B0604030504040204" pitchFamily="34" charset="0"/>
              <a:cs typeface="Verdana" panose="020B0604030504040204" pitchFamily="34" charset="0"/>
            </a:endParaRPr>
          </a:p>
        </p:txBody>
      </p:sp>
      <p:sp>
        <p:nvSpPr>
          <p:cNvPr id="54" name="Content Placeholder 2">
            <a:extLst>
              <a:ext uri="{FF2B5EF4-FFF2-40B4-BE49-F238E27FC236}">
                <a16:creationId xmlns:a16="http://schemas.microsoft.com/office/drawing/2014/main" id="{80CFCE4C-AD2B-9921-AE21-6C647748EB09}"/>
              </a:ext>
            </a:extLst>
          </p:cNvPr>
          <p:cNvSpPr txBox="1">
            <a:spLocks/>
          </p:cNvSpPr>
          <p:nvPr userDrawn="1"/>
        </p:nvSpPr>
        <p:spPr>
          <a:xfrm>
            <a:off x="524930" y="301769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r</a:t>
            </a:r>
            <a:endParaRPr lang="en-AU" sz="9000">
              <a:latin typeface="Tenorite" pitchFamily="2" charset="0"/>
              <a:ea typeface="Verdana" panose="020B0604030504040204" pitchFamily="34" charset="0"/>
              <a:cs typeface="Verdana" panose="020B0604030504040204" pitchFamily="34" charset="0"/>
            </a:endParaRPr>
          </a:p>
        </p:txBody>
      </p:sp>
      <p:sp>
        <p:nvSpPr>
          <p:cNvPr id="55" name="Content Placeholder 2">
            <a:extLst>
              <a:ext uri="{FF2B5EF4-FFF2-40B4-BE49-F238E27FC236}">
                <a16:creationId xmlns:a16="http://schemas.microsoft.com/office/drawing/2014/main" id="{7EBF5707-F67E-01EB-4E0E-335C9CF0985A}"/>
              </a:ext>
            </a:extLst>
          </p:cNvPr>
          <p:cNvSpPr txBox="1">
            <a:spLocks/>
          </p:cNvSpPr>
          <p:nvPr userDrawn="1"/>
        </p:nvSpPr>
        <p:spPr>
          <a:xfrm>
            <a:off x="1930881" y="307956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d</a:t>
            </a:r>
            <a:endParaRPr lang="en-AU" sz="9000">
              <a:latin typeface="Tenorite" pitchFamily="2" charset="0"/>
              <a:ea typeface="Verdana" panose="020B0604030504040204" pitchFamily="34" charset="0"/>
              <a:cs typeface="Verdana" panose="020B0604030504040204" pitchFamily="34" charset="0"/>
            </a:endParaRPr>
          </a:p>
        </p:txBody>
      </p:sp>
      <p:sp>
        <p:nvSpPr>
          <p:cNvPr id="56" name="Content Placeholder 2">
            <a:extLst>
              <a:ext uri="{FF2B5EF4-FFF2-40B4-BE49-F238E27FC236}">
                <a16:creationId xmlns:a16="http://schemas.microsoft.com/office/drawing/2014/main" id="{EA162513-F729-1C20-1DB3-0FB114DE0E80}"/>
              </a:ext>
            </a:extLst>
          </p:cNvPr>
          <p:cNvSpPr txBox="1">
            <a:spLocks/>
          </p:cNvSpPr>
          <p:nvPr userDrawn="1"/>
        </p:nvSpPr>
        <p:spPr>
          <a:xfrm>
            <a:off x="3329073" y="3135715"/>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f</a:t>
            </a:r>
            <a:endParaRPr lang="en-AU" sz="9000">
              <a:latin typeface="Tenorite" pitchFamily="2" charset="0"/>
              <a:ea typeface="Verdana" panose="020B0604030504040204" pitchFamily="34" charset="0"/>
              <a:cs typeface="Verdana" panose="020B0604030504040204" pitchFamily="34" charset="0"/>
            </a:endParaRPr>
          </a:p>
        </p:txBody>
      </p:sp>
      <p:sp>
        <p:nvSpPr>
          <p:cNvPr id="57" name="Content Placeholder 2">
            <a:extLst>
              <a:ext uri="{FF2B5EF4-FFF2-40B4-BE49-F238E27FC236}">
                <a16:creationId xmlns:a16="http://schemas.microsoft.com/office/drawing/2014/main" id="{08970846-B299-855E-E0AA-0B90F1539176}"/>
              </a:ext>
            </a:extLst>
          </p:cNvPr>
          <p:cNvSpPr txBox="1">
            <a:spLocks/>
          </p:cNvSpPr>
          <p:nvPr userDrawn="1"/>
        </p:nvSpPr>
        <p:spPr>
          <a:xfrm>
            <a:off x="4732757" y="2985375"/>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c</a:t>
            </a:r>
            <a:endParaRPr lang="en-AU" sz="9000">
              <a:latin typeface="Tenorite" pitchFamily="2" charset="0"/>
              <a:ea typeface="Verdana" panose="020B0604030504040204" pitchFamily="34" charset="0"/>
              <a:cs typeface="Verdana" panose="020B0604030504040204" pitchFamily="34" charset="0"/>
            </a:endParaRPr>
          </a:p>
        </p:txBody>
      </p:sp>
      <p:sp>
        <p:nvSpPr>
          <p:cNvPr id="58" name="Content Placeholder 2">
            <a:extLst>
              <a:ext uri="{FF2B5EF4-FFF2-40B4-BE49-F238E27FC236}">
                <a16:creationId xmlns:a16="http://schemas.microsoft.com/office/drawing/2014/main" id="{6FD6EE34-6935-4005-FEE5-7E233209A093}"/>
              </a:ext>
            </a:extLst>
          </p:cNvPr>
          <p:cNvSpPr txBox="1">
            <a:spLocks/>
          </p:cNvSpPr>
          <p:nvPr userDrawn="1"/>
        </p:nvSpPr>
        <p:spPr>
          <a:xfrm>
            <a:off x="6136903" y="3065816"/>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b</a:t>
            </a:r>
            <a:endParaRPr lang="en-AU" sz="9000">
              <a:latin typeface="Tenorite" pitchFamily="2" charset="0"/>
              <a:ea typeface="Verdana" panose="020B0604030504040204" pitchFamily="34" charset="0"/>
              <a:cs typeface="Verdana" panose="020B0604030504040204" pitchFamily="34" charset="0"/>
            </a:endParaRPr>
          </a:p>
        </p:txBody>
      </p:sp>
      <p:sp>
        <p:nvSpPr>
          <p:cNvPr id="59" name="Content Placeholder 2">
            <a:extLst>
              <a:ext uri="{FF2B5EF4-FFF2-40B4-BE49-F238E27FC236}">
                <a16:creationId xmlns:a16="http://schemas.microsoft.com/office/drawing/2014/main" id="{476E4A9A-A15D-3E08-E3D1-DF0CFE42F196}"/>
              </a:ext>
            </a:extLst>
          </p:cNvPr>
          <p:cNvSpPr txBox="1">
            <a:spLocks/>
          </p:cNvSpPr>
          <p:nvPr userDrawn="1"/>
        </p:nvSpPr>
        <p:spPr>
          <a:xfrm>
            <a:off x="7533712" y="2919135"/>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g</a:t>
            </a:r>
            <a:endParaRPr lang="en-AU" sz="9000">
              <a:latin typeface="Tenorite" pitchFamily="2" charset="0"/>
              <a:ea typeface="Verdana" panose="020B0604030504040204" pitchFamily="34" charset="0"/>
              <a:cs typeface="Verdana" panose="020B0604030504040204" pitchFamily="34" charset="0"/>
            </a:endParaRPr>
          </a:p>
        </p:txBody>
      </p:sp>
      <p:sp>
        <p:nvSpPr>
          <p:cNvPr id="60" name="Content Placeholder 2">
            <a:extLst>
              <a:ext uri="{FF2B5EF4-FFF2-40B4-BE49-F238E27FC236}">
                <a16:creationId xmlns:a16="http://schemas.microsoft.com/office/drawing/2014/main" id="{D10F3ECE-B4FA-2DCC-7426-54D46A9E2421}"/>
              </a:ext>
            </a:extLst>
          </p:cNvPr>
          <p:cNvSpPr txBox="1">
            <a:spLocks/>
          </p:cNvSpPr>
          <p:nvPr userDrawn="1"/>
        </p:nvSpPr>
        <p:spPr>
          <a:xfrm>
            <a:off x="521973" y="477857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l</a:t>
            </a:r>
            <a:endParaRPr lang="en-AU" sz="9000">
              <a:latin typeface="Tenorite" pitchFamily="2" charset="0"/>
              <a:ea typeface="Verdana" panose="020B0604030504040204" pitchFamily="34" charset="0"/>
              <a:cs typeface="Verdana" panose="020B0604030504040204" pitchFamily="34" charset="0"/>
            </a:endParaRPr>
          </a:p>
        </p:txBody>
      </p:sp>
      <p:sp>
        <p:nvSpPr>
          <p:cNvPr id="61" name="Content Placeholder 2">
            <a:extLst>
              <a:ext uri="{FF2B5EF4-FFF2-40B4-BE49-F238E27FC236}">
                <a16:creationId xmlns:a16="http://schemas.microsoft.com/office/drawing/2014/main" id="{8B1486CA-6AE5-B5E3-4109-23C5949435AC}"/>
              </a:ext>
            </a:extLst>
          </p:cNvPr>
          <p:cNvSpPr txBox="1">
            <a:spLocks/>
          </p:cNvSpPr>
          <p:nvPr userDrawn="1"/>
        </p:nvSpPr>
        <p:spPr>
          <a:xfrm>
            <a:off x="1927924" y="4757947"/>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k</a:t>
            </a:r>
            <a:endParaRPr lang="en-AU" sz="9000">
              <a:latin typeface="Tenorite" pitchFamily="2" charset="0"/>
              <a:ea typeface="Verdana" panose="020B0604030504040204" pitchFamily="34" charset="0"/>
              <a:cs typeface="Verdana" panose="020B0604030504040204" pitchFamily="34" charset="0"/>
            </a:endParaRPr>
          </a:p>
        </p:txBody>
      </p:sp>
      <p:sp>
        <p:nvSpPr>
          <p:cNvPr id="62" name="Content Placeholder 2">
            <a:extLst>
              <a:ext uri="{FF2B5EF4-FFF2-40B4-BE49-F238E27FC236}">
                <a16:creationId xmlns:a16="http://schemas.microsoft.com/office/drawing/2014/main" id="{544DF09D-2780-A28C-F2AD-D99FEFA612C8}"/>
              </a:ext>
            </a:extLst>
          </p:cNvPr>
          <p:cNvSpPr txBox="1">
            <a:spLocks/>
          </p:cNvSpPr>
          <p:nvPr userDrawn="1"/>
        </p:nvSpPr>
        <p:spPr>
          <a:xfrm>
            <a:off x="3326116" y="469033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v</a:t>
            </a:r>
            <a:endParaRPr lang="en-AU" sz="9000">
              <a:latin typeface="Tenorite" pitchFamily="2" charset="0"/>
              <a:ea typeface="Verdana" panose="020B0604030504040204" pitchFamily="34" charset="0"/>
              <a:cs typeface="Verdana" panose="020B0604030504040204" pitchFamily="34" charset="0"/>
            </a:endParaRPr>
          </a:p>
        </p:txBody>
      </p:sp>
      <p:sp>
        <p:nvSpPr>
          <p:cNvPr id="63" name="Content Placeholder 2">
            <a:extLst>
              <a:ext uri="{FF2B5EF4-FFF2-40B4-BE49-F238E27FC236}">
                <a16:creationId xmlns:a16="http://schemas.microsoft.com/office/drawing/2014/main" id="{9FE51DB8-9EA1-A142-8E51-A10D941A868A}"/>
              </a:ext>
            </a:extLst>
          </p:cNvPr>
          <p:cNvSpPr txBox="1">
            <a:spLocks/>
          </p:cNvSpPr>
          <p:nvPr userDrawn="1"/>
        </p:nvSpPr>
        <p:spPr>
          <a:xfrm>
            <a:off x="4729800" y="460187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y</a:t>
            </a:r>
            <a:endParaRPr lang="en-AU" sz="9000">
              <a:latin typeface="Tenorite" pitchFamily="2" charset="0"/>
              <a:ea typeface="Verdana" panose="020B0604030504040204" pitchFamily="34" charset="0"/>
              <a:cs typeface="Verdana" panose="020B0604030504040204" pitchFamily="34" charset="0"/>
            </a:endParaRPr>
          </a:p>
        </p:txBody>
      </p:sp>
      <p:sp>
        <p:nvSpPr>
          <p:cNvPr id="64" name="Content Placeholder 2">
            <a:extLst>
              <a:ext uri="{FF2B5EF4-FFF2-40B4-BE49-F238E27FC236}">
                <a16:creationId xmlns:a16="http://schemas.microsoft.com/office/drawing/2014/main" id="{42888F76-A1F8-6941-D6FC-824A5740C7CC}"/>
              </a:ext>
            </a:extLst>
          </p:cNvPr>
          <p:cNvSpPr txBox="1">
            <a:spLocks/>
          </p:cNvSpPr>
          <p:nvPr userDrawn="1"/>
        </p:nvSpPr>
        <p:spPr>
          <a:xfrm>
            <a:off x="6133946" y="4696070"/>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z</a:t>
            </a:r>
            <a:endParaRPr lang="en-AU" sz="9000">
              <a:latin typeface="Tenorite" pitchFamily="2" charset="0"/>
              <a:ea typeface="Verdana" panose="020B0604030504040204" pitchFamily="34" charset="0"/>
              <a:cs typeface="Verdana" panose="020B0604030504040204" pitchFamily="34" charset="0"/>
            </a:endParaRPr>
          </a:p>
        </p:txBody>
      </p:sp>
      <p:sp>
        <p:nvSpPr>
          <p:cNvPr id="4" name="Rectangle: Rounded Corners 3">
            <a:extLst>
              <a:ext uri="{FF2B5EF4-FFF2-40B4-BE49-F238E27FC236}">
                <a16:creationId xmlns:a16="http://schemas.microsoft.com/office/drawing/2014/main" id="{99BB7036-E6F7-AAF2-A880-518F2BBD5AB5}"/>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35CE9C2B-A40A-1345-27F3-317ECF2759D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Teacher outline">
            <a:extLst>
              <a:ext uri="{FF2B5EF4-FFF2-40B4-BE49-F238E27FC236}">
                <a16:creationId xmlns:a16="http://schemas.microsoft.com/office/drawing/2014/main" id="{AE02998F-3AD1-7B8E-D404-6E0FF1E1E55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1" name="Rectangle: Rounded Corners 10">
            <a:extLst>
              <a:ext uri="{FF2B5EF4-FFF2-40B4-BE49-F238E27FC236}">
                <a16:creationId xmlns:a16="http://schemas.microsoft.com/office/drawing/2014/main" id="{988AD57F-873E-804C-2AF8-C2631F171AAB}"/>
              </a:ext>
            </a:extLst>
          </p:cNvPr>
          <p:cNvSpPr/>
          <p:nvPr userDrawn="1"/>
        </p:nvSpPr>
        <p:spPr>
          <a:xfrm>
            <a:off x="7634544" y="4774819"/>
            <a:ext cx="1130483" cy="1203832"/>
          </a:xfrm>
          <a:prstGeom prst="roundRect">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0" dirty="0"/>
              <a:t>w</a:t>
            </a:r>
            <a:endParaRPr lang="en-AU" sz="9000" dirty="0"/>
          </a:p>
        </p:txBody>
      </p:sp>
      <p:grpSp>
        <p:nvGrpSpPr>
          <p:cNvPr id="12" name="Group 11">
            <a:extLst>
              <a:ext uri="{FF2B5EF4-FFF2-40B4-BE49-F238E27FC236}">
                <a16:creationId xmlns:a16="http://schemas.microsoft.com/office/drawing/2014/main" id="{A2570568-3706-8D49-14A7-A47225C88714}"/>
              </a:ext>
            </a:extLst>
          </p:cNvPr>
          <p:cNvGrpSpPr/>
          <p:nvPr userDrawn="1"/>
        </p:nvGrpSpPr>
        <p:grpSpPr>
          <a:xfrm>
            <a:off x="11029911" y="291263"/>
            <a:ext cx="876718" cy="645960"/>
            <a:chOff x="11029911" y="291263"/>
            <a:chExt cx="876718" cy="645960"/>
          </a:xfrm>
        </p:grpSpPr>
        <p:sp>
          <p:nvSpPr>
            <p:cNvPr id="13" name="Rounded Rectangle 10">
              <a:extLst>
                <a:ext uri="{FF2B5EF4-FFF2-40B4-BE49-F238E27FC236}">
                  <a16:creationId xmlns:a16="http://schemas.microsoft.com/office/drawing/2014/main" id="{F28610C7-047A-6537-7991-776892F01209}"/>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Graphic 13" descr="Classroom outline">
              <a:extLst>
                <a:ext uri="{FF2B5EF4-FFF2-40B4-BE49-F238E27FC236}">
                  <a16:creationId xmlns:a16="http://schemas.microsoft.com/office/drawing/2014/main" id="{7D137D85-BA51-E578-62E0-50F194F6E1D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61844" y="307817"/>
              <a:ext cx="612851" cy="612851"/>
            </a:xfrm>
            <a:prstGeom prst="rect">
              <a:avLst/>
            </a:prstGeom>
          </p:spPr>
        </p:pic>
      </p:grpSp>
    </p:spTree>
    <p:custDataLst>
      <p:tags r:id="rId1"/>
    </p:custDataLst>
    <p:extLst>
      <p:ext uri="{BB962C8B-B14F-4D97-AF65-F5344CB8AC3E}">
        <p14:creationId xmlns:p14="http://schemas.microsoft.com/office/powerpoint/2010/main" val="118706633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Consonants and vowels I do We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24802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5" y="302016"/>
            <a:ext cx="239165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latin typeface="Calibri" panose="020F0502020204030204" pitchFamily="34" charset="0"/>
                <a:cs typeface="Calibri" panose="020F0502020204030204" pitchFamily="34" charset="0"/>
              </a:rPr>
              <a:t>Consonants</a:t>
            </a:r>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dirty="0">
              <a:solidFill>
                <a:srgbClr val="9B6A49"/>
              </a:solidFill>
              <a:latin typeface="Calibri" panose="020F0502020204030204" pitchFamily="34" charset="0"/>
              <a:cs typeface="Calibri" panose="020F0502020204030204" pitchFamily="34" charset="0"/>
            </a:endParaRPr>
          </a:p>
        </p:txBody>
      </p:sp>
      <p:sp>
        <p:nvSpPr>
          <p:cNvPr id="3" name="Rounded Rectangle 2">
            <a:extLst>
              <a:ext uri="{FF2B5EF4-FFF2-40B4-BE49-F238E27FC236}">
                <a16:creationId xmlns:a16="http://schemas.microsoft.com/office/drawing/2014/main" id="{0C0E5A2F-F819-26E1-D27B-2BC078BD34D1}"/>
              </a:ext>
            </a:extLst>
          </p:cNvPr>
          <p:cNvSpPr>
            <a:spLocks noGrp="1" noRot="1" noMove="1" noResize="1" noEditPoints="1" noAdjustHandles="1" noChangeArrowheads="1" noChangeShapeType="1"/>
          </p:cNvSpPr>
          <p:nvPr userDrawn="1"/>
        </p:nvSpPr>
        <p:spPr>
          <a:xfrm>
            <a:off x="283765" y="1141641"/>
            <a:ext cx="11702532" cy="5165919"/>
          </a:xfrm>
          <a:prstGeom prst="roundRect">
            <a:avLst>
              <a:gd name="adj" fmla="val 2873"/>
            </a:avLst>
          </a:prstGeom>
          <a:noFill/>
          <a:ln w="1905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6" name="Group 95">
            <a:extLst>
              <a:ext uri="{FF2B5EF4-FFF2-40B4-BE49-F238E27FC236}">
                <a16:creationId xmlns:a16="http://schemas.microsoft.com/office/drawing/2014/main" id="{A2A9CB85-6569-5995-E1E8-66EFDC3C63DB}"/>
              </a:ext>
            </a:extLst>
          </p:cNvPr>
          <p:cNvGrpSpPr/>
          <p:nvPr userDrawn="1"/>
        </p:nvGrpSpPr>
        <p:grpSpPr>
          <a:xfrm>
            <a:off x="827538" y="1214302"/>
            <a:ext cx="1257882" cy="4937723"/>
            <a:chOff x="521973" y="1214302"/>
            <a:chExt cx="1257882" cy="4937723"/>
          </a:xfrm>
        </p:grpSpPr>
        <p:sp>
          <p:nvSpPr>
            <p:cNvPr id="9" name="Content Placeholder 2">
              <a:extLst>
                <a:ext uri="{FF2B5EF4-FFF2-40B4-BE49-F238E27FC236}">
                  <a16:creationId xmlns:a16="http://schemas.microsoft.com/office/drawing/2014/main" id="{471B7FC7-7A30-A30A-4C82-8B612F4AB61F}"/>
                </a:ext>
              </a:extLst>
            </p:cNvPr>
            <p:cNvSpPr txBox="1">
              <a:spLocks/>
            </p:cNvSpPr>
            <p:nvPr userDrawn="1"/>
          </p:nvSpPr>
          <p:spPr>
            <a:xfrm>
              <a:off x="524931" y="1214302"/>
              <a:ext cx="1254924" cy="145886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dirty="0">
                  <a:latin typeface="Tenorite" pitchFamily="2" charset="0"/>
                  <a:ea typeface="Verdana" panose="020B0604030504040204" pitchFamily="34" charset="0"/>
                  <a:cs typeface="Verdana" panose="020B0604030504040204" pitchFamily="34" charset="0"/>
                </a:rPr>
                <a:t>s</a:t>
              </a:r>
              <a:endParaRPr lang="en-AU" sz="9600" dirty="0">
                <a:latin typeface="Tenorite" pitchFamily="2" charset="0"/>
                <a:ea typeface="Verdana" panose="020B0604030504040204" pitchFamily="34" charset="0"/>
                <a:cs typeface="Verdana" panose="020B0604030504040204" pitchFamily="34" charset="0"/>
              </a:endParaRPr>
            </a:p>
          </p:txBody>
        </p:sp>
        <p:sp>
          <p:nvSpPr>
            <p:cNvPr id="21" name="Rounded Rectangle 20">
              <a:extLst>
                <a:ext uri="{FF2B5EF4-FFF2-40B4-BE49-F238E27FC236}">
                  <a16:creationId xmlns:a16="http://schemas.microsoft.com/office/drawing/2014/main" id="{38B16E7B-6A2A-E644-1199-CB4DAD9D129E}"/>
                </a:ext>
              </a:extLst>
            </p:cNvPr>
            <p:cNvSpPr/>
            <p:nvPr userDrawn="1"/>
          </p:nvSpPr>
          <p:spPr>
            <a:xfrm>
              <a:off x="524931"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63" name="Rounded Rectangle 62">
              <a:extLst>
                <a:ext uri="{FF2B5EF4-FFF2-40B4-BE49-F238E27FC236}">
                  <a16:creationId xmlns:a16="http://schemas.microsoft.com/office/drawing/2014/main" id="{E2FEFBB5-82C5-A782-91AC-12DFD612A006}"/>
                </a:ext>
              </a:extLst>
            </p:cNvPr>
            <p:cNvSpPr/>
            <p:nvPr userDrawn="1"/>
          </p:nvSpPr>
          <p:spPr>
            <a:xfrm>
              <a:off x="524931"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4" name="Rounded Rectangle 73">
              <a:extLst>
                <a:ext uri="{FF2B5EF4-FFF2-40B4-BE49-F238E27FC236}">
                  <a16:creationId xmlns:a16="http://schemas.microsoft.com/office/drawing/2014/main" id="{A4920360-35B6-1795-81BD-32CFA601969C}"/>
                </a:ext>
              </a:extLst>
            </p:cNvPr>
            <p:cNvSpPr/>
            <p:nvPr userDrawn="1"/>
          </p:nvSpPr>
          <p:spPr>
            <a:xfrm>
              <a:off x="524931"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7" name="Content Placeholder 2">
              <a:extLst>
                <a:ext uri="{FF2B5EF4-FFF2-40B4-BE49-F238E27FC236}">
                  <a16:creationId xmlns:a16="http://schemas.microsoft.com/office/drawing/2014/main" id="{466F86FC-87A9-3870-EEEC-2372BC25FF63}"/>
                </a:ext>
              </a:extLst>
            </p:cNvPr>
            <p:cNvSpPr txBox="1">
              <a:spLocks/>
            </p:cNvSpPr>
            <p:nvPr userDrawn="1"/>
          </p:nvSpPr>
          <p:spPr>
            <a:xfrm>
              <a:off x="524930" y="1356619"/>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s</a:t>
              </a:r>
              <a:endParaRPr lang="en-AU" sz="9000" dirty="0">
                <a:latin typeface="Tenorite" pitchFamily="2" charset="0"/>
                <a:ea typeface="Verdana" panose="020B0604030504040204" pitchFamily="34" charset="0"/>
                <a:cs typeface="Verdana" panose="020B0604030504040204" pitchFamily="34" charset="0"/>
              </a:endParaRPr>
            </a:p>
          </p:txBody>
        </p:sp>
        <p:sp>
          <p:nvSpPr>
            <p:cNvPr id="83" name="Content Placeholder 2">
              <a:extLst>
                <a:ext uri="{FF2B5EF4-FFF2-40B4-BE49-F238E27FC236}">
                  <a16:creationId xmlns:a16="http://schemas.microsoft.com/office/drawing/2014/main" id="{A82965BD-9F00-6C87-1000-5B239A79725F}"/>
                </a:ext>
              </a:extLst>
            </p:cNvPr>
            <p:cNvSpPr txBox="1">
              <a:spLocks/>
            </p:cNvSpPr>
            <p:nvPr userDrawn="1"/>
          </p:nvSpPr>
          <p:spPr>
            <a:xfrm>
              <a:off x="524930" y="301769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r</a:t>
              </a:r>
              <a:endParaRPr lang="en-AU" sz="9000" dirty="0">
                <a:latin typeface="Tenorite" pitchFamily="2" charset="0"/>
                <a:ea typeface="Verdana" panose="020B0604030504040204" pitchFamily="34" charset="0"/>
                <a:cs typeface="Verdana" panose="020B0604030504040204" pitchFamily="34" charset="0"/>
              </a:endParaRPr>
            </a:p>
          </p:txBody>
        </p:sp>
        <p:sp>
          <p:nvSpPr>
            <p:cNvPr id="89" name="Content Placeholder 2">
              <a:extLst>
                <a:ext uri="{FF2B5EF4-FFF2-40B4-BE49-F238E27FC236}">
                  <a16:creationId xmlns:a16="http://schemas.microsoft.com/office/drawing/2014/main" id="{7D9E539B-C14D-E8AA-B611-F10D3ED2F233}"/>
                </a:ext>
              </a:extLst>
            </p:cNvPr>
            <p:cNvSpPr txBox="1">
              <a:spLocks/>
            </p:cNvSpPr>
            <p:nvPr userDrawn="1"/>
          </p:nvSpPr>
          <p:spPr>
            <a:xfrm>
              <a:off x="521973" y="477857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l</a:t>
              </a:r>
              <a:endParaRPr lang="en-AU" sz="9000" dirty="0">
                <a:latin typeface="Tenorite" pitchFamily="2" charset="0"/>
                <a:ea typeface="Verdana" panose="020B0604030504040204" pitchFamily="34" charset="0"/>
                <a:cs typeface="Verdana" panose="020B0604030504040204" pitchFamily="34" charset="0"/>
              </a:endParaRPr>
            </a:p>
          </p:txBody>
        </p:sp>
      </p:grpSp>
      <p:grpSp>
        <p:nvGrpSpPr>
          <p:cNvPr id="98" name="Group 97">
            <a:extLst>
              <a:ext uri="{FF2B5EF4-FFF2-40B4-BE49-F238E27FC236}">
                <a16:creationId xmlns:a16="http://schemas.microsoft.com/office/drawing/2014/main" id="{E1F5839B-AF32-1FCA-36B6-AB43BC14885F}"/>
              </a:ext>
            </a:extLst>
          </p:cNvPr>
          <p:cNvGrpSpPr/>
          <p:nvPr userDrawn="1"/>
        </p:nvGrpSpPr>
        <p:grpSpPr>
          <a:xfrm>
            <a:off x="2712340" y="1411620"/>
            <a:ext cx="1234298" cy="4719780"/>
            <a:chOff x="1927924" y="1411620"/>
            <a:chExt cx="1234298" cy="4719780"/>
          </a:xfrm>
        </p:grpSpPr>
        <p:sp>
          <p:nvSpPr>
            <p:cNvPr id="19" name="Rounded Rectangle 18">
              <a:extLst>
                <a:ext uri="{FF2B5EF4-FFF2-40B4-BE49-F238E27FC236}">
                  <a16:creationId xmlns:a16="http://schemas.microsoft.com/office/drawing/2014/main" id="{17131F66-EA24-41BC-219D-CC6AE39732F7}"/>
                </a:ext>
              </a:extLst>
            </p:cNvPr>
            <p:cNvSpPr/>
            <p:nvPr userDrawn="1"/>
          </p:nvSpPr>
          <p:spPr>
            <a:xfrm>
              <a:off x="1927924"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5" name="Rounded Rectangle 24">
              <a:extLst>
                <a:ext uri="{FF2B5EF4-FFF2-40B4-BE49-F238E27FC236}">
                  <a16:creationId xmlns:a16="http://schemas.microsoft.com/office/drawing/2014/main" id="{3D5D9E37-41F4-5C34-E9CB-8F9EBF1459AB}"/>
                </a:ext>
              </a:extLst>
            </p:cNvPr>
            <p:cNvSpPr/>
            <p:nvPr userDrawn="1"/>
          </p:nvSpPr>
          <p:spPr>
            <a:xfrm>
              <a:off x="1927924"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3" name="Rounded Rectangle 72">
              <a:extLst>
                <a:ext uri="{FF2B5EF4-FFF2-40B4-BE49-F238E27FC236}">
                  <a16:creationId xmlns:a16="http://schemas.microsoft.com/office/drawing/2014/main" id="{162F6E54-E131-B77D-3ECA-376A8E34241E}"/>
                </a:ext>
              </a:extLst>
            </p:cNvPr>
            <p:cNvSpPr/>
            <p:nvPr userDrawn="1"/>
          </p:nvSpPr>
          <p:spPr>
            <a:xfrm>
              <a:off x="1927924"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8" name="Content Placeholder 2">
              <a:extLst>
                <a:ext uri="{FF2B5EF4-FFF2-40B4-BE49-F238E27FC236}">
                  <a16:creationId xmlns:a16="http://schemas.microsoft.com/office/drawing/2014/main" id="{7C6E39F1-0405-DEF1-2CD2-FCF4311CC28A}"/>
                </a:ext>
              </a:extLst>
            </p:cNvPr>
            <p:cNvSpPr txBox="1">
              <a:spLocks/>
            </p:cNvSpPr>
            <p:nvPr userDrawn="1"/>
          </p:nvSpPr>
          <p:spPr>
            <a:xfrm>
              <a:off x="1930881" y="1411620"/>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t</a:t>
              </a:r>
              <a:endParaRPr lang="en-AU" sz="9000" dirty="0">
                <a:latin typeface="Tenorite" pitchFamily="2" charset="0"/>
                <a:ea typeface="Verdana" panose="020B0604030504040204" pitchFamily="34" charset="0"/>
                <a:cs typeface="Verdana" panose="020B0604030504040204" pitchFamily="34" charset="0"/>
              </a:endParaRPr>
            </a:p>
          </p:txBody>
        </p:sp>
        <p:sp>
          <p:nvSpPr>
            <p:cNvPr id="84" name="Content Placeholder 2">
              <a:extLst>
                <a:ext uri="{FF2B5EF4-FFF2-40B4-BE49-F238E27FC236}">
                  <a16:creationId xmlns:a16="http://schemas.microsoft.com/office/drawing/2014/main" id="{7418768B-A4A9-D0FC-E86F-B663239DAF17}"/>
                </a:ext>
              </a:extLst>
            </p:cNvPr>
            <p:cNvSpPr txBox="1">
              <a:spLocks/>
            </p:cNvSpPr>
            <p:nvPr userDrawn="1"/>
          </p:nvSpPr>
          <p:spPr>
            <a:xfrm>
              <a:off x="1930881" y="307956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d</a:t>
              </a:r>
              <a:endParaRPr lang="en-AU" sz="9000" dirty="0">
                <a:latin typeface="Tenorite" pitchFamily="2" charset="0"/>
                <a:ea typeface="Verdana" panose="020B0604030504040204" pitchFamily="34" charset="0"/>
                <a:cs typeface="Verdana" panose="020B0604030504040204" pitchFamily="34" charset="0"/>
              </a:endParaRPr>
            </a:p>
          </p:txBody>
        </p:sp>
        <p:sp>
          <p:nvSpPr>
            <p:cNvPr id="90" name="Content Placeholder 2">
              <a:extLst>
                <a:ext uri="{FF2B5EF4-FFF2-40B4-BE49-F238E27FC236}">
                  <a16:creationId xmlns:a16="http://schemas.microsoft.com/office/drawing/2014/main" id="{A97EA34D-18E8-A3A1-B907-1E6014334532}"/>
                </a:ext>
              </a:extLst>
            </p:cNvPr>
            <p:cNvSpPr txBox="1">
              <a:spLocks/>
            </p:cNvSpPr>
            <p:nvPr userDrawn="1"/>
          </p:nvSpPr>
          <p:spPr>
            <a:xfrm>
              <a:off x="1927924" y="4757947"/>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k</a:t>
              </a:r>
              <a:endParaRPr lang="en-AU" sz="9000" dirty="0">
                <a:latin typeface="Tenorite" pitchFamily="2" charset="0"/>
                <a:ea typeface="Verdana" panose="020B0604030504040204" pitchFamily="34" charset="0"/>
                <a:cs typeface="Verdana" panose="020B0604030504040204" pitchFamily="34" charset="0"/>
              </a:endParaRPr>
            </a:p>
          </p:txBody>
        </p:sp>
      </p:grpSp>
      <p:grpSp>
        <p:nvGrpSpPr>
          <p:cNvPr id="99" name="Group 98">
            <a:extLst>
              <a:ext uri="{FF2B5EF4-FFF2-40B4-BE49-F238E27FC236}">
                <a16:creationId xmlns:a16="http://schemas.microsoft.com/office/drawing/2014/main" id="{A620F538-6DD1-2996-E160-86A5C8710183}"/>
              </a:ext>
            </a:extLst>
          </p:cNvPr>
          <p:cNvGrpSpPr/>
          <p:nvPr userDrawn="1"/>
        </p:nvGrpSpPr>
        <p:grpSpPr>
          <a:xfrm>
            <a:off x="4573558" y="1295886"/>
            <a:ext cx="1236142" cy="4767905"/>
            <a:chOff x="3326116" y="1295886"/>
            <a:chExt cx="1236142" cy="4767905"/>
          </a:xfrm>
        </p:grpSpPr>
        <p:sp>
          <p:nvSpPr>
            <p:cNvPr id="18" name="Rounded Rectangle 17">
              <a:extLst>
                <a:ext uri="{FF2B5EF4-FFF2-40B4-BE49-F238E27FC236}">
                  <a16:creationId xmlns:a16="http://schemas.microsoft.com/office/drawing/2014/main" id="{F0C1B53C-EF86-902A-CB1A-41365496A7D7}"/>
                </a:ext>
              </a:extLst>
            </p:cNvPr>
            <p:cNvSpPr/>
            <p:nvPr userDrawn="1"/>
          </p:nvSpPr>
          <p:spPr>
            <a:xfrm>
              <a:off x="3330917"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4" name="Rounded Rectangle 23">
              <a:extLst>
                <a:ext uri="{FF2B5EF4-FFF2-40B4-BE49-F238E27FC236}">
                  <a16:creationId xmlns:a16="http://schemas.microsoft.com/office/drawing/2014/main" id="{2A452675-35B7-4611-43A1-89AC0491E35C}"/>
                </a:ext>
              </a:extLst>
            </p:cNvPr>
            <p:cNvSpPr/>
            <p:nvPr userDrawn="1"/>
          </p:nvSpPr>
          <p:spPr>
            <a:xfrm>
              <a:off x="3330917"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2" name="Rounded Rectangle 71">
              <a:extLst>
                <a:ext uri="{FF2B5EF4-FFF2-40B4-BE49-F238E27FC236}">
                  <a16:creationId xmlns:a16="http://schemas.microsoft.com/office/drawing/2014/main" id="{A00A9953-1B1B-6099-96BB-B29091FA5FFE}"/>
                </a:ext>
              </a:extLst>
            </p:cNvPr>
            <p:cNvSpPr/>
            <p:nvPr userDrawn="1"/>
          </p:nvSpPr>
          <p:spPr>
            <a:xfrm>
              <a:off x="3330917"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9" name="Content Placeholder 2">
              <a:extLst>
                <a:ext uri="{FF2B5EF4-FFF2-40B4-BE49-F238E27FC236}">
                  <a16:creationId xmlns:a16="http://schemas.microsoft.com/office/drawing/2014/main" id="{C76FA8BC-2028-73E8-AEF0-A1CAC231133D}"/>
                </a:ext>
              </a:extLst>
            </p:cNvPr>
            <p:cNvSpPr txBox="1">
              <a:spLocks/>
            </p:cNvSpPr>
            <p:nvPr userDrawn="1"/>
          </p:nvSpPr>
          <p:spPr>
            <a:xfrm>
              <a:off x="3329073" y="1295886"/>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p</a:t>
              </a:r>
              <a:endParaRPr lang="en-AU" sz="9000" dirty="0">
                <a:latin typeface="Tenorite" pitchFamily="2" charset="0"/>
                <a:ea typeface="Verdana" panose="020B0604030504040204" pitchFamily="34" charset="0"/>
                <a:cs typeface="Verdana" panose="020B0604030504040204" pitchFamily="34" charset="0"/>
              </a:endParaRPr>
            </a:p>
          </p:txBody>
        </p:sp>
        <p:sp>
          <p:nvSpPr>
            <p:cNvPr id="85" name="Content Placeholder 2">
              <a:extLst>
                <a:ext uri="{FF2B5EF4-FFF2-40B4-BE49-F238E27FC236}">
                  <a16:creationId xmlns:a16="http://schemas.microsoft.com/office/drawing/2014/main" id="{76A56935-96EA-5218-0317-ECA4DF3C4B6C}"/>
                </a:ext>
              </a:extLst>
            </p:cNvPr>
            <p:cNvSpPr txBox="1">
              <a:spLocks/>
            </p:cNvSpPr>
            <p:nvPr userDrawn="1"/>
          </p:nvSpPr>
          <p:spPr>
            <a:xfrm>
              <a:off x="3329073" y="3135715"/>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f</a:t>
              </a:r>
              <a:endParaRPr lang="en-AU" sz="9000" dirty="0">
                <a:latin typeface="Tenorite" pitchFamily="2" charset="0"/>
                <a:ea typeface="Verdana" panose="020B0604030504040204" pitchFamily="34" charset="0"/>
                <a:cs typeface="Verdana" panose="020B0604030504040204" pitchFamily="34" charset="0"/>
              </a:endParaRPr>
            </a:p>
          </p:txBody>
        </p:sp>
        <p:sp>
          <p:nvSpPr>
            <p:cNvPr id="91" name="Content Placeholder 2">
              <a:extLst>
                <a:ext uri="{FF2B5EF4-FFF2-40B4-BE49-F238E27FC236}">
                  <a16:creationId xmlns:a16="http://schemas.microsoft.com/office/drawing/2014/main" id="{1E6601E2-1C3D-396F-D7A1-A5D1D853E9AE}"/>
                </a:ext>
              </a:extLst>
            </p:cNvPr>
            <p:cNvSpPr txBox="1">
              <a:spLocks/>
            </p:cNvSpPr>
            <p:nvPr userDrawn="1"/>
          </p:nvSpPr>
          <p:spPr>
            <a:xfrm>
              <a:off x="3326116" y="469033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v</a:t>
              </a:r>
              <a:endParaRPr lang="en-AU" sz="9000" dirty="0">
                <a:latin typeface="Tenorite" pitchFamily="2" charset="0"/>
                <a:ea typeface="Verdana" panose="020B0604030504040204" pitchFamily="34" charset="0"/>
                <a:cs typeface="Verdana" panose="020B0604030504040204" pitchFamily="34" charset="0"/>
              </a:endParaRPr>
            </a:p>
          </p:txBody>
        </p:sp>
      </p:grpSp>
      <p:grpSp>
        <p:nvGrpSpPr>
          <p:cNvPr id="100" name="Group 99">
            <a:extLst>
              <a:ext uri="{FF2B5EF4-FFF2-40B4-BE49-F238E27FC236}">
                <a16:creationId xmlns:a16="http://schemas.microsoft.com/office/drawing/2014/main" id="{BE1AB349-F9F9-D466-6151-394781F27A8F}"/>
              </a:ext>
            </a:extLst>
          </p:cNvPr>
          <p:cNvGrpSpPr/>
          <p:nvPr userDrawn="1"/>
        </p:nvGrpSpPr>
        <p:grpSpPr>
          <a:xfrm>
            <a:off x="6436620" y="1365552"/>
            <a:ext cx="1235452" cy="4640608"/>
            <a:chOff x="4729800" y="1365552"/>
            <a:chExt cx="1235452" cy="4640608"/>
          </a:xfrm>
        </p:grpSpPr>
        <p:sp>
          <p:nvSpPr>
            <p:cNvPr id="13" name="Rounded Rectangle 12">
              <a:extLst>
                <a:ext uri="{FF2B5EF4-FFF2-40B4-BE49-F238E27FC236}">
                  <a16:creationId xmlns:a16="http://schemas.microsoft.com/office/drawing/2014/main" id="{82CAFEC8-21B9-A0D5-4D29-1B366CA3B53D}"/>
                </a:ext>
              </a:extLst>
            </p:cNvPr>
            <p:cNvSpPr/>
            <p:nvPr userDrawn="1"/>
          </p:nvSpPr>
          <p:spPr>
            <a:xfrm>
              <a:off x="4733911"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3" name="Rounded Rectangle 22">
              <a:extLst>
                <a:ext uri="{FF2B5EF4-FFF2-40B4-BE49-F238E27FC236}">
                  <a16:creationId xmlns:a16="http://schemas.microsoft.com/office/drawing/2014/main" id="{4EFAAD42-D3C4-CAFF-70FE-745320F5AB2D}"/>
                </a:ext>
              </a:extLst>
            </p:cNvPr>
            <p:cNvSpPr/>
            <p:nvPr userDrawn="1"/>
          </p:nvSpPr>
          <p:spPr>
            <a:xfrm>
              <a:off x="4733911"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1" name="Rounded Rectangle 70">
              <a:extLst>
                <a:ext uri="{FF2B5EF4-FFF2-40B4-BE49-F238E27FC236}">
                  <a16:creationId xmlns:a16="http://schemas.microsoft.com/office/drawing/2014/main" id="{792DDEBD-A95B-3848-09BE-56BBDDB35A02}"/>
                </a:ext>
              </a:extLst>
            </p:cNvPr>
            <p:cNvSpPr/>
            <p:nvPr userDrawn="1"/>
          </p:nvSpPr>
          <p:spPr>
            <a:xfrm>
              <a:off x="4733911"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0" name="Content Placeholder 2">
              <a:extLst>
                <a:ext uri="{FF2B5EF4-FFF2-40B4-BE49-F238E27FC236}">
                  <a16:creationId xmlns:a16="http://schemas.microsoft.com/office/drawing/2014/main" id="{4EBA32E5-ABB6-76C0-1AB3-E74F16660459}"/>
                </a:ext>
              </a:extLst>
            </p:cNvPr>
            <p:cNvSpPr txBox="1">
              <a:spLocks/>
            </p:cNvSpPr>
            <p:nvPr userDrawn="1"/>
          </p:nvSpPr>
          <p:spPr>
            <a:xfrm>
              <a:off x="4732757" y="136555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n</a:t>
              </a:r>
              <a:endParaRPr lang="en-AU" sz="9000" dirty="0">
                <a:latin typeface="Tenorite" pitchFamily="2" charset="0"/>
                <a:ea typeface="Verdana" panose="020B0604030504040204" pitchFamily="34" charset="0"/>
                <a:cs typeface="Verdana" panose="020B0604030504040204" pitchFamily="34" charset="0"/>
              </a:endParaRPr>
            </a:p>
          </p:txBody>
        </p:sp>
        <p:sp>
          <p:nvSpPr>
            <p:cNvPr id="86" name="Content Placeholder 2">
              <a:extLst>
                <a:ext uri="{FF2B5EF4-FFF2-40B4-BE49-F238E27FC236}">
                  <a16:creationId xmlns:a16="http://schemas.microsoft.com/office/drawing/2014/main" id="{6FEEB4F2-AF8B-C151-9E82-EBB080EEB8EB}"/>
                </a:ext>
              </a:extLst>
            </p:cNvPr>
            <p:cNvSpPr txBox="1">
              <a:spLocks/>
            </p:cNvSpPr>
            <p:nvPr userDrawn="1"/>
          </p:nvSpPr>
          <p:spPr>
            <a:xfrm>
              <a:off x="4732757" y="3041730"/>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c</a:t>
              </a:r>
              <a:endParaRPr lang="en-AU" sz="9000" dirty="0">
                <a:latin typeface="Tenorite" pitchFamily="2" charset="0"/>
                <a:ea typeface="Verdana" panose="020B0604030504040204" pitchFamily="34" charset="0"/>
                <a:cs typeface="Verdana" panose="020B0604030504040204" pitchFamily="34" charset="0"/>
              </a:endParaRPr>
            </a:p>
          </p:txBody>
        </p:sp>
        <p:sp>
          <p:nvSpPr>
            <p:cNvPr id="92" name="Content Placeholder 2">
              <a:extLst>
                <a:ext uri="{FF2B5EF4-FFF2-40B4-BE49-F238E27FC236}">
                  <a16:creationId xmlns:a16="http://schemas.microsoft.com/office/drawing/2014/main" id="{088E15A6-C80C-1D45-3204-DE01E4225883}"/>
                </a:ext>
              </a:extLst>
            </p:cNvPr>
            <p:cNvSpPr txBox="1">
              <a:spLocks/>
            </p:cNvSpPr>
            <p:nvPr userDrawn="1"/>
          </p:nvSpPr>
          <p:spPr>
            <a:xfrm>
              <a:off x="4729800" y="460187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y</a:t>
              </a:r>
              <a:endParaRPr lang="en-AU" sz="9000" dirty="0">
                <a:latin typeface="Tenorite" pitchFamily="2" charset="0"/>
                <a:ea typeface="Verdana" panose="020B0604030504040204" pitchFamily="34" charset="0"/>
                <a:cs typeface="Verdana" panose="020B0604030504040204" pitchFamily="34" charset="0"/>
              </a:endParaRPr>
            </a:p>
          </p:txBody>
        </p:sp>
      </p:grpSp>
      <p:grpSp>
        <p:nvGrpSpPr>
          <p:cNvPr id="101" name="Group 100">
            <a:extLst>
              <a:ext uri="{FF2B5EF4-FFF2-40B4-BE49-F238E27FC236}">
                <a16:creationId xmlns:a16="http://schemas.microsoft.com/office/drawing/2014/main" id="{76BCFB92-999C-37C7-8259-16961144EB27}"/>
              </a:ext>
            </a:extLst>
          </p:cNvPr>
          <p:cNvGrpSpPr/>
          <p:nvPr userDrawn="1"/>
        </p:nvGrpSpPr>
        <p:grpSpPr>
          <a:xfrm>
            <a:off x="8298992" y="1370368"/>
            <a:ext cx="1234298" cy="4699155"/>
            <a:chOff x="6133946" y="1370368"/>
            <a:chExt cx="1234298" cy="4699155"/>
          </a:xfrm>
        </p:grpSpPr>
        <p:sp>
          <p:nvSpPr>
            <p:cNvPr id="12" name="Rounded Rectangle 11">
              <a:extLst>
                <a:ext uri="{FF2B5EF4-FFF2-40B4-BE49-F238E27FC236}">
                  <a16:creationId xmlns:a16="http://schemas.microsoft.com/office/drawing/2014/main" id="{0DB20CBD-18D4-BE22-2B8D-59CE692699AA}"/>
                </a:ext>
              </a:extLst>
            </p:cNvPr>
            <p:cNvSpPr/>
            <p:nvPr userDrawn="1"/>
          </p:nvSpPr>
          <p:spPr>
            <a:xfrm>
              <a:off x="6136903"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2" name="Rounded Rectangle 21">
              <a:extLst>
                <a:ext uri="{FF2B5EF4-FFF2-40B4-BE49-F238E27FC236}">
                  <a16:creationId xmlns:a16="http://schemas.microsoft.com/office/drawing/2014/main" id="{D93BFBAA-4B0E-75BB-9F59-1074268DA09A}"/>
                </a:ext>
              </a:extLst>
            </p:cNvPr>
            <p:cNvSpPr/>
            <p:nvPr userDrawn="1"/>
          </p:nvSpPr>
          <p:spPr>
            <a:xfrm>
              <a:off x="6136903"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0" name="Rounded Rectangle 69">
              <a:extLst>
                <a:ext uri="{FF2B5EF4-FFF2-40B4-BE49-F238E27FC236}">
                  <a16:creationId xmlns:a16="http://schemas.microsoft.com/office/drawing/2014/main" id="{5A9AE9E6-5E40-4071-4FBB-F447E3BF828B}"/>
                </a:ext>
              </a:extLst>
            </p:cNvPr>
            <p:cNvSpPr/>
            <p:nvPr userDrawn="1"/>
          </p:nvSpPr>
          <p:spPr>
            <a:xfrm>
              <a:off x="6136903"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1" name="Content Placeholder 2">
              <a:extLst>
                <a:ext uri="{FF2B5EF4-FFF2-40B4-BE49-F238E27FC236}">
                  <a16:creationId xmlns:a16="http://schemas.microsoft.com/office/drawing/2014/main" id="{8ADDB8F6-F017-93F0-D20C-1EFF6F431FBE}"/>
                </a:ext>
              </a:extLst>
            </p:cNvPr>
            <p:cNvSpPr txBox="1">
              <a:spLocks/>
            </p:cNvSpPr>
            <p:nvPr userDrawn="1"/>
          </p:nvSpPr>
          <p:spPr>
            <a:xfrm>
              <a:off x="6136903" y="137036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m</a:t>
              </a:r>
              <a:endParaRPr lang="en-AU" sz="9000" dirty="0">
                <a:latin typeface="Tenorite" pitchFamily="2" charset="0"/>
                <a:ea typeface="Verdana" panose="020B0604030504040204" pitchFamily="34" charset="0"/>
                <a:cs typeface="Verdana" panose="020B0604030504040204" pitchFamily="34" charset="0"/>
              </a:endParaRPr>
            </a:p>
          </p:txBody>
        </p:sp>
        <p:sp>
          <p:nvSpPr>
            <p:cNvPr id="87" name="Content Placeholder 2">
              <a:extLst>
                <a:ext uri="{FF2B5EF4-FFF2-40B4-BE49-F238E27FC236}">
                  <a16:creationId xmlns:a16="http://schemas.microsoft.com/office/drawing/2014/main" id="{6A9F1DD4-917C-59E3-2489-BD8BC02EBE07}"/>
                </a:ext>
              </a:extLst>
            </p:cNvPr>
            <p:cNvSpPr txBox="1">
              <a:spLocks/>
            </p:cNvSpPr>
            <p:nvPr userDrawn="1"/>
          </p:nvSpPr>
          <p:spPr>
            <a:xfrm>
              <a:off x="6136903" y="3065816"/>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b</a:t>
              </a:r>
              <a:endParaRPr lang="en-AU" sz="9000" dirty="0">
                <a:latin typeface="Tenorite" pitchFamily="2" charset="0"/>
                <a:ea typeface="Verdana" panose="020B0604030504040204" pitchFamily="34" charset="0"/>
                <a:cs typeface="Verdana" panose="020B0604030504040204" pitchFamily="34" charset="0"/>
              </a:endParaRPr>
            </a:p>
          </p:txBody>
        </p:sp>
        <p:sp>
          <p:nvSpPr>
            <p:cNvPr id="93" name="Content Placeholder 2">
              <a:extLst>
                <a:ext uri="{FF2B5EF4-FFF2-40B4-BE49-F238E27FC236}">
                  <a16:creationId xmlns:a16="http://schemas.microsoft.com/office/drawing/2014/main" id="{E7C8ECBD-96D7-84BE-7AE5-6F306D67A6AB}"/>
                </a:ext>
              </a:extLst>
            </p:cNvPr>
            <p:cNvSpPr txBox="1">
              <a:spLocks/>
            </p:cNvSpPr>
            <p:nvPr userDrawn="1"/>
          </p:nvSpPr>
          <p:spPr>
            <a:xfrm>
              <a:off x="6133946" y="4696070"/>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z</a:t>
              </a:r>
              <a:endParaRPr lang="en-AU" sz="9000" dirty="0">
                <a:latin typeface="Tenorite" pitchFamily="2" charset="0"/>
                <a:ea typeface="Verdana" panose="020B0604030504040204" pitchFamily="34" charset="0"/>
                <a:cs typeface="Verdana" panose="020B0604030504040204" pitchFamily="34" charset="0"/>
              </a:endParaRPr>
            </a:p>
          </p:txBody>
        </p:sp>
      </p:grpSp>
      <p:grpSp>
        <p:nvGrpSpPr>
          <p:cNvPr id="97" name="Group 96">
            <a:extLst>
              <a:ext uri="{FF2B5EF4-FFF2-40B4-BE49-F238E27FC236}">
                <a16:creationId xmlns:a16="http://schemas.microsoft.com/office/drawing/2014/main" id="{35F15C24-EFC3-3076-F961-EC368998420E}"/>
              </a:ext>
            </a:extLst>
          </p:cNvPr>
          <p:cNvGrpSpPr/>
          <p:nvPr userDrawn="1"/>
        </p:nvGrpSpPr>
        <p:grpSpPr>
          <a:xfrm>
            <a:off x="10160211" y="1441821"/>
            <a:ext cx="1240481" cy="4623176"/>
            <a:chOff x="7533712" y="1441821"/>
            <a:chExt cx="1240481" cy="4623176"/>
          </a:xfrm>
        </p:grpSpPr>
        <p:sp>
          <p:nvSpPr>
            <p:cNvPr id="75" name="Rounded Rectangle 74">
              <a:extLst>
                <a:ext uri="{FF2B5EF4-FFF2-40B4-BE49-F238E27FC236}">
                  <a16:creationId xmlns:a16="http://schemas.microsoft.com/office/drawing/2014/main" id="{5B15DA94-AE9C-4AFE-51E8-9132D7FF3950}"/>
                </a:ext>
              </a:extLst>
            </p:cNvPr>
            <p:cNvSpPr/>
            <p:nvPr userDrawn="1"/>
          </p:nvSpPr>
          <p:spPr>
            <a:xfrm>
              <a:off x="7539895"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6" name="Rounded Rectangle 75">
              <a:extLst>
                <a:ext uri="{FF2B5EF4-FFF2-40B4-BE49-F238E27FC236}">
                  <a16:creationId xmlns:a16="http://schemas.microsoft.com/office/drawing/2014/main" id="{9B9941CF-9012-491B-76DC-BDBEE3340652}"/>
                </a:ext>
              </a:extLst>
            </p:cNvPr>
            <p:cNvSpPr/>
            <p:nvPr userDrawn="1"/>
          </p:nvSpPr>
          <p:spPr>
            <a:xfrm>
              <a:off x="7539895"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2" name="Content Placeholder 2">
              <a:extLst>
                <a:ext uri="{FF2B5EF4-FFF2-40B4-BE49-F238E27FC236}">
                  <a16:creationId xmlns:a16="http://schemas.microsoft.com/office/drawing/2014/main" id="{3C63530B-3859-BDDD-55F3-72F1D4869B31}"/>
                </a:ext>
              </a:extLst>
            </p:cNvPr>
            <p:cNvSpPr txBox="1">
              <a:spLocks/>
            </p:cNvSpPr>
            <p:nvPr userDrawn="1"/>
          </p:nvSpPr>
          <p:spPr>
            <a:xfrm>
              <a:off x="7533712" y="144369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h</a:t>
              </a:r>
              <a:endParaRPr lang="en-AU" sz="9000" dirty="0">
                <a:latin typeface="Tenorite" pitchFamily="2" charset="0"/>
                <a:ea typeface="Verdana" panose="020B0604030504040204" pitchFamily="34" charset="0"/>
                <a:cs typeface="Verdana" panose="020B0604030504040204" pitchFamily="34" charset="0"/>
              </a:endParaRPr>
            </a:p>
          </p:txBody>
        </p:sp>
        <p:sp>
          <p:nvSpPr>
            <p:cNvPr id="88" name="Content Placeholder 2">
              <a:extLst>
                <a:ext uri="{FF2B5EF4-FFF2-40B4-BE49-F238E27FC236}">
                  <a16:creationId xmlns:a16="http://schemas.microsoft.com/office/drawing/2014/main" id="{DD0A4026-9BB1-6753-B745-EF411263BD34}"/>
                </a:ext>
              </a:extLst>
            </p:cNvPr>
            <p:cNvSpPr txBox="1">
              <a:spLocks/>
            </p:cNvSpPr>
            <p:nvPr userDrawn="1"/>
          </p:nvSpPr>
          <p:spPr>
            <a:xfrm>
              <a:off x="7533712" y="2919135"/>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g</a:t>
              </a:r>
              <a:endParaRPr lang="en-AU" sz="9000" dirty="0">
                <a:latin typeface="Tenorite" pitchFamily="2" charset="0"/>
                <a:ea typeface="Verdana" panose="020B0604030504040204" pitchFamily="34" charset="0"/>
                <a:cs typeface="Verdana" panose="020B0604030504040204" pitchFamily="34" charset="0"/>
              </a:endParaRPr>
            </a:p>
          </p:txBody>
        </p:sp>
        <p:sp>
          <p:nvSpPr>
            <p:cNvPr id="94" name="Rounded Rectangle 93">
              <a:extLst>
                <a:ext uri="{FF2B5EF4-FFF2-40B4-BE49-F238E27FC236}">
                  <a16:creationId xmlns:a16="http://schemas.microsoft.com/office/drawing/2014/main" id="{008B41CB-4BBA-5F5A-1636-745121A8A6CF}"/>
                </a:ext>
              </a:extLst>
            </p:cNvPr>
            <p:cNvSpPr/>
            <p:nvPr userDrawn="1"/>
          </p:nvSpPr>
          <p:spPr>
            <a:xfrm>
              <a:off x="7542852" y="4770293"/>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5" name="Content Placeholder 2">
              <a:extLst>
                <a:ext uri="{FF2B5EF4-FFF2-40B4-BE49-F238E27FC236}">
                  <a16:creationId xmlns:a16="http://schemas.microsoft.com/office/drawing/2014/main" id="{1EF7334C-50B8-2A99-3303-3E9F56291D7E}"/>
                </a:ext>
              </a:extLst>
            </p:cNvPr>
            <p:cNvSpPr txBox="1">
              <a:spLocks/>
            </p:cNvSpPr>
            <p:nvPr userDrawn="1"/>
          </p:nvSpPr>
          <p:spPr>
            <a:xfrm>
              <a:off x="7539895" y="4691544"/>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w</a:t>
              </a:r>
              <a:endParaRPr lang="en-AU" sz="9000" dirty="0">
                <a:latin typeface="Tenorite" pitchFamily="2" charset="0"/>
                <a:ea typeface="Verdana" panose="020B0604030504040204" pitchFamily="34" charset="0"/>
                <a:cs typeface="Verdana" panose="020B0604030504040204" pitchFamily="34" charset="0"/>
              </a:endParaRPr>
            </a:p>
          </p:txBody>
        </p:sp>
      </p:grpSp>
      <p:grpSp>
        <p:nvGrpSpPr>
          <p:cNvPr id="5" name="Group 4">
            <a:extLst>
              <a:ext uri="{FF2B5EF4-FFF2-40B4-BE49-F238E27FC236}">
                <a16:creationId xmlns:a16="http://schemas.microsoft.com/office/drawing/2014/main" id="{6DF69328-BF30-FC82-33A9-26FB56909B0D}"/>
              </a:ext>
            </a:extLst>
          </p:cNvPr>
          <p:cNvGrpSpPr/>
          <p:nvPr userDrawn="1"/>
        </p:nvGrpSpPr>
        <p:grpSpPr>
          <a:xfrm>
            <a:off x="10048357" y="248271"/>
            <a:ext cx="876718" cy="688952"/>
            <a:chOff x="10048357" y="248271"/>
            <a:chExt cx="876718" cy="688952"/>
          </a:xfrm>
        </p:grpSpPr>
        <p:sp>
          <p:nvSpPr>
            <p:cNvPr id="10" name="Rounded Rectangle 28">
              <a:extLst>
                <a:ext uri="{FF2B5EF4-FFF2-40B4-BE49-F238E27FC236}">
                  <a16:creationId xmlns:a16="http://schemas.microsoft.com/office/drawing/2014/main" id="{ECE5CDD5-B7CB-4333-6B24-8DEBB214BA83}"/>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Graphic 13" descr="Teacher outline">
              <a:extLst>
                <a:ext uri="{FF2B5EF4-FFF2-40B4-BE49-F238E27FC236}">
                  <a16:creationId xmlns:a16="http://schemas.microsoft.com/office/drawing/2014/main" id="{FEAF172C-9050-D16D-44A4-D541EFE58BA9}"/>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grpSp>
      <p:pic>
        <p:nvPicPr>
          <p:cNvPr id="17" name="Graphic 16" descr="Classroom outline">
            <a:extLst>
              <a:ext uri="{FF2B5EF4-FFF2-40B4-BE49-F238E27FC236}">
                <a16:creationId xmlns:a16="http://schemas.microsoft.com/office/drawing/2014/main" id="{C29A983B-7287-6849-E933-AA5AD750B2F5}"/>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61844" y="307817"/>
            <a:ext cx="612851" cy="612851"/>
          </a:xfrm>
          <a:prstGeom prst="rect">
            <a:avLst/>
          </a:prstGeom>
        </p:spPr>
      </p:pic>
      <p:grpSp>
        <p:nvGrpSpPr>
          <p:cNvPr id="26" name="Group 25">
            <a:extLst>
              <a:ext uri="{FF2B5EF4-FFF2-40B4-BE49-F238E27FC236}">
                <a16:creationId xmlns:a16="http://schemas.microsoft.com/office/drawing/2014/main" id="{A57CD177-3245-F7FA-01CF-ED910F71F18E}"/>
              </a:ext>
            </a:extLst>
          </p:cNvPr>
          <p:cNvGrpSpPr/>
          <p:nvPr userDrawn="1"/>
        </p:nvGrpSpPr>
        <p:grpSpPr>
          <a:xfrm>
            <a:off x="11029911" y="291263"/>
            <a:ext cx="876718" cy="645960"/>
            <a:chOff x="11029911" y="291263"/>
            <a:chExt cx="876718" cy="645960"/>
          </a:xfrm>
        </p:grpSpPr>
        <p:sp>
          <p:nvSpPr>
            <p:cNvPr id="27" name="Rounded Rectangle 10">
              <a:extLst>
                <a:ext uri="{FF2B5EF4-FFF2-40B4-BE49-F238E27FC236}">
                  <a16:creationId xmlns:a16="http://schemas.microsoft.com/office/drawing/2014/main" id="{01A870BF-983B-4170-DDDE-5749A44AEBB9}"/>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8" name="Graphic 27" descr="Classroom outline">
              <a:extLst>
                <a:ext uri="{FF2B5EF4-FFF2-40B4-BE49-F238E27FC236}">
                  <a16:creationId xmlns:a16="http://schemas.microsoft.com/office/drawing/2014/main" id="{E7871155-2310-07CF-93DB-4AA462426F97}"/>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61844" y="307817"/>
              <a:ext cx="612851" cy="612851"/>
            </a:xfrm>
            <a:prstGeom prst="rect">
              <a:avLst/>
            </a:prstGeom>
          </p:spPr>
        </p:pic>
      </p:grpSp>
    </p:spTree>
    <p:custDataLst>
      <p:tags r:id="rId1"/>
    </p:custDataLst>
    <p:extLst>
      <p:ext uri="{BB962C8B-B14F-4D97-AF65-F5344CB8AC3E}">
        <p14:creationId xmlns:p14="http://schemas.microsoft.com/office/powerpoint/2010/main" val="4913813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sonants and vowels You do">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78D235A6-40A0-ECA8-DF47-D29575157C0E}"/>
              </a:ext>
            </a:extLst>
          </p:cNvPr>
          <p:cNvSpPr/>
          <p:nvPr userDrawn="1"/>
        </p:nvSpPr>
        <p:spPr>
          <a:xfrm>
            <a:off x="7532138"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0" name="Content Placeholder 2">
            <a:extLst>
              <a:ext uri="{FF2B5EF4-FFF2-40B4-BE49-F238E27FC236}">
                <a16:creationId xmlns:a16="http://schemas.microsoft.com/office/drawing/2014/main" id="{D25B8822-4C89-EFC3-C826-AF0F7578A67F}"/>
              </a:ext>
            </a:extLst>
          </p:cNvPr>
          <p:cNvSpPr txBox="1">
            <a:spLocks/>
          </p:cNvSpPr>
          <p:nvPr userDrawn="1"/>
        </p:nvSpPr>
        <p:spPr>
          <a:xfrm>
            <a:off x="7532829" y="470734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w</a:t>
            </a:r>
            <a:endParaRPr lang="en-AU" sz="9000" dirty="0">
              <a:latin typeface="Tenorite" pitchFamily="2" charset="0"/>
              <a:ea typeface="Verdana" panose="020B0604030504040204" pitchFamily="34" charset="0"/>
              <a:cs typeface="Verdana" panose="020B0604030504040204" pitchFamily="34" charset="0"/>
            </a:endParaRPr>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3" y="299356"/>
            <a:ext cx="456780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5" y="302016"/>
            <a:ext cx="456780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latin typeface="Calibri" panose="020F0502020204030204" pitchFamily="34" charset="0"/>
                <a:cs typeface="Calibri" panose="020F0502020204030204" pitchFamily="34" charset="0"/>
              </a:rPr>
              <a:t>Consonants and vowels</a:t>
            </a:r>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dirty="0">
              <a:solidFill>
                <a:srgbClr val="9B6A49"/>
              </a:solidFill>
              <a:latin typeface="Calibri" panose="020F0502020204030204" pitchFamily="34" charset="0"/>
              <a:cs typeface="Calibri" panose="020F0502020204030204" pitchFamily="34" charset="0"/>
            </a:endParaRPr>
          </a:p>
        </p:txBody>
      </p:sp>
      <p:sp>
        <p:nvSpPr>
          <p:cNvPr id="3" name="Rounded Rectangle 2">
            <a:extLst>
              <a:ext uri="{FF2B5EF4-FFF2-40B4-BE49-F238E27FC236}">
                <a16:creationId xmlns:a16="http://schemas.microsoft.com/office/drawing/2014/main" id="{0C0E5A2F-F819-26E1-D27B-2BC078BD34D1}"/>
              </a:ext>
            </a:extLst>
          </p:cNvPr>
          <p:cNvSpPr/>
          <p:nvPr userDrawn="1"/>
        </p:nvSpPr>
        <p:spPr>
          <a:xfrm>
            <a:off x="283765" y="1141641"/>
            <a:ext cx="11702532" cy="5165919"/>
          </a:xfrm>
          <a:prstGeom prst="roundRect">
            <a:avLst>
              <a:gd name="adj" fmla="val 2873"/>
            </a:avLst>
          </a:prstGeom>
          <a:noFill/>
          <a:ln w="1905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081A021B-CB36-BB35-09AC-E427CAE80D56}"/>
              </a:ext>
            </a:extLst>
          </p:cNvPr>
          <p:cNvCxnSpPr>
            <a:cxnSpLocks/>
          </p:cNvCxnSpPr>
          <p:nvPr userDrawn="1"/>
        </p:nvCxnSpPr>
        <p:spPr>
          <a:xfrm>
            <a:off x="8976911" y="1441821"/>
            <a:ext cx="0" cy="4564339"/>
          </a:xfrm>
          <a:prstGeom prst="line">
            <a:avLst/>
          </a:prstGeom>
          <a:ln w="25400">
            <a:solidFill>
              <a:srgbClr val="9B6A49"/>
            </a:solidFill>
          </a:ln>
        </p:spPr>
        <p:style>
          <a:lnRef idx="2">
            <a:schemeClr val="accent1"/>
          </a:lnRef>
          <a:fillRef idx="0">
            <a:schemeClr val="accent1"/>
          </a:fillRef>
          <a:effectRef idx="1">
            <a:schemeClr val="accent1"/>
          </a:effectRef>
          <a:fontRef idx="minor">
            <a:schemeClr val="tx1"/>
          </a:fontRef>
        </p:style>
      </p:cxnSp>
      <p:sp>
        <p:nvSpPr>
          <p:cNvPr id="25" name="Content Placeholder 2">
            <a:extLst>
              <a:ext uri="{FF2B5EF4-FFF2-40B4-BE49-F238E27FC236}">
                <a16:creationId xmlns:a16="http://schemas.microsoft.com/office/drawing/2014/main" id="{CD8FFAEE-F188-2DFE-74C0-3EF9A5189EF5}"/>
              </a:ext>
            </a:extLst>
          </p:cNvPr>
          <p:cNvSpPr txBox="1">
            <a:spLocks/>
          </p:cNvSpPr>
          <p:nvPr userDrawn="1"/>
        </p:nvSpPr>
        <p:spPr>
          <a:xfrm>
            <a:off x="524931" y="1214302"/>
            <a:ext cx="1254924" cy="145886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dirty="0">
                <a:latin typeface="Tenorite" pitchFamily="2" charset="0"/>
                <a:ea typeface="Verdana" panose="020B0604030504040204" pitchFamily="34" charset="0"/>
                <a:cs typeface="Verdana" panose="020B0604030504040204" pitchFamily="34" charset="0"/>
              </a:rPr>
              <a:t>s</a:t>
            </a:r>
            <a:endParaRPr lang="en-AU" sz="9600" dirty="0">
              <a:latin typeface="Tenorite" pitchFamily="2" charset="0"/>
              <a:ea typeface="Verdana" panose="020B0604030504040204" pitchFamily="34" charset="0"/>
              <a:cs typeface="Verdana" panose="020B0604030504040204" pitchFamily="34" charset="0"/>
            </a:endParaRPr>
          </a:p>
        </p:txBody>
      </p:sp>
      <p:sp>
        <p:nvSpPr>
          <p:cNvPr id="26" name="Oval 25">
            <a:extLst>
              <a:ext uri="{FF2B5EF4-FFF2-40B4-BE49-F238E27FC236}">
                <a16:creationId xmlns:a16="http://schemas.microsoft.com/office/drawing/2014/main" id="{74C80D74-80A3-CF1E-89DB-10630EC3BBC1}"/>
              </a:ext>
            </a:extLst>
          </p:cNvPr>
          <p:cNvSpPr/>
          <p:nvPr userDrawn="1"/>
        </p:nvSpPr>
        <p:spPr>
          <a:xfrm>
            <a:off x="9146904" y="1441822"/>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ounded Rectangle 26">
            <a:extLst>
              <a:ext uri="{FF2B5EF4-FFF2-40B4-BE49-F238E27FC236}">
                <a16:creationId xmlns:a16="http://schemas.microsoft.com/office/drawing/2014/main" id="{65EC178D-1147-06ED-2D5E-74F2C663EE6C}"/>
              </a:ext>
            </a:extLst>
          </p:cNvPr>
          <p:cNvSpPr/>
          <p:nvPr userDrawn="1"/>
        </p:nvSpPr>
        <p:spPr>
          <a:xfrm>
            <a:off x="6136903"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8" name="Rounded Rectangle 27">
            <a:extLst>
              <a:ext uri="{FF2B5EF4-FFF2-40B4-BE49-F238E27FC236}">
                <a16:creationId xmlns:a16="http://schemas.microsoft.com/office/drawing/2014/main" id="{F7E60CCF-2AA9-35C0-F840-DD00DAE630B8}"/>
              </a:ext>
            </a:extLst>
          </p:cNvPr>
          <p:cNvSpPr/>
          <p:nvPr userDrawn="1"/>
        </p:nvSpPr>
        <p:spPr>
          <a:xfrm>
            <a:off x="4733911"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9" name="Rounded Rectangle 28">
            <a:extLst>
              <a:ext uri="{FF2B5EF4-FFF2-40B4-BE49-F238E27FC236}">
                <a16:creationId xmlns:a16="http://schemas.microsoft.com/office/drawing/2014/main" id="{A1AA1910-9721-EFD6-778E-6B7FEC3BBA6A}"/>
              </a:ext>
            </a:extLst>
          </p:cNvPr>
          <p:cNvSpPr/>
          <p:nvPr userDrawn="1"/>
        </p:nvSpPr>
        <p:spPr>
          <a:xfrm>
            <a:off x="3330917"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0" name="Rounded Rectangle 29">
            <a:extLst>
              <a:ext uri="{FF2B5EF4-FFF2-40B4-BE49-F238E27FC236}">
                <a16:creationId xmlns:a16="http://schemas.microsoft.com/office/drawing/2014/main" id="{BF5A2161-0340-AC6A-B9EB-064B1D95E188}"/>
              </a:ext>
            </a:extLst>
          </p:cNvPr>
          <p:cNvSpPr/>
          <p:nvPr userDrawn="1"/>
        </p:nvSpPr>
        <p:spPr>
          <a:xfrm>
            <a:off x="1927924"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1" name="Rounded Rectangle 30">
            <a:extLst>
              <a:ext uri="{FF2B5EF4-FFF2-40B4-BE49-F238E27FC236}">
                <a16:creationId xmlns:a16="http://schemas.microsoft.com/office/drawing/2014/main" id="{86EFE28B-1F92-20D2-B373-7F1A411B2B42}"/>
              </a:ext>
            </a:extLst>
          </p:cNvPr>
          <p:cNvSpPr/>
          <p:nvPr userDrawn="1"/>
        </p:nvSpPr>
        <p:spPr>
          <a:xfrm>
            <a:off x="524931"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2" name="Rounded Rectangle 31">
            <a:extLst>
              <a:ext uri="{FF2B5EF4-FFF2-40B4-BE49-F238E27FC236}">
                <a16:creationId xmlns:a16="http://schemas.microsoft.com/office/drawing/2014/main" id="{6CC94AC0-613F-26B2-D8EC-75D37A8A98C8}"/>
              </a:ext>
            </a:extLst>
          </p:cNvPr>
          <p:cNvSpPr/>
          <p:nvPr userDrawn="1"/>
        </p:nvSpPr>
        <p:spPr>
          <a:xfrm>
            <a:off x="6136903"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3" name="Rounded Rectangle 32">
            <a:extLst>
              <a:ext uri="{FF2B5EF4-FFF2-40B4-BE49-F238E27FC236}">
                <a16:creationId xmlns:a16="http://schemas.microsoft.com/office/drawing/2014/main" id="{CFDE6EF3-9101-2781-C160-B4D994281DC7}"/>
              </a:ext>
            </a:extLst>
          </p:cNvPr>
          <p:cNvSpPr/>
          <p:nvPr userDrawn="1"/>
        </p:nvSpPr>
        <p:spPr>
          <a:xfrm>
            <a:off x="4733911"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4" name="Rounded Rectangle 33">
            <a:extLst>
              <a:ext uri="{FF2B5EF4-FFF2-40B4-BE49-F238E27FC236}">
                <a16:creationId xmlns:a16="http://schemas.microsoft.com/office/drawing/2014/main" id="{E5471217-505D-AED9-4F2E-B7C4AC19B66E}"/>
              </a:ext>
            </a:extLst>
          </p:cNvPr>
          <p:cNvSpPr/>
          <p:nvPr userDrawn="1"/>
        </p:nvSpPr>
        <p:spPr>
          <a:xfrm>
            <a:off x="3330917"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5" name="Rounded Rectangle 34">
            <a:extLst>
              <a:ext uri="{FF2B5EF4-FFF2-40B4-BE49-F238E27FC236}">
                <a16:creationId xmlns:a16="http://schemas.microsoft.com/office/drawing/2014/main" id="{8ABDD8ED-51CF-13A9-854A-B0C76099212E}"/>
              </a:ext>
            </a:extLst>
          </p:cNvPr>
          <p:cNvSpPr/>
          <p:nvPr userDrawn="1"/>
        </p:nvSpPr>
        <p:spPr>
          <a:xfrm>
            <a:off x="1927924"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6" name="Rounded Rectangle 35">
            <a:extLst>
              <a:ext uri="{FF2B5EF4-FFF2-40B4-BE49-F238E27FC236}">
                <a16:creationId xmlns:a16="http://schemas.microsoft.com/office/drawing/2014/main" id="{861CE8B5-A975-485F-2787-1C65A009FDEB}"/>
              </a:ext>
            </a:extLst>
          </p:cNvPr>
          <p:cNvSpPr/>
          <p:nvPr userDrawn="1"/>
        </p:nvSpPr>
        <p:spPr>
          <a:xfrm>
            <a:off x="524931"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7" name="Rounded Rectangle 36">
            <a:extLst>
              <a:ext uri="{FF2B5EF4-FFF2-40B4-BE49-F238E27FC236}">
                <a16:creationId xmlns:a16="http://schemas.microsoft.com/office/drawing/2014/main" id="{BF5035A2-D756-CC63-3C6E-732C684F7582}"/>
              </a:ext>
            </a:extLst>
          </p:cNvPr>
          <p:cNvSpPr/>
          <p:nvPr userDrawn="1"/>
        </p:nvSpPr>
        <p:spPr>
          <a:xfrm>
            <a:off x="6136903"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8" name="Rounded Rectangle 37">
            <a:extLst>
              <a:ext uri="{FF2B5EF4-FFF2-40B4-BE49-F238E27FC236}">
                <a16:creationId xmlns:a16="http://schemas.microsoft.com/office/drawing/2014/main" id="{E39BB48A-DD68-502B-014F-EAD4D154B1FA}"/>
              </a:ext>
            </a:extLst>
          </p:cNvPr>
          <p:cNvSpPr/>
          <p:nvPr userDrawn="1"/>
        </p:nvSpPr>
        <p:spPr>
          <a:xfrm>
            <a:off x="4733911"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9" name="Rounded Rectangle 38">
            <a:extLst>
              <a:ext uri="{FF2B5EF4-FFF2-40B4-BE49-F238E27FC236}">
                <a16:creationId xmlns:a16="http://schemas.microsoft.com/office/drawing/2014/main" id="{DCB76D9D-5B25-DDEB-BDC9-3B604228E032}"/>
              </a:ext>
            </a:extLst>
          </p:cNvPr>
          <p:cNvSpPr/>
          <p:nvPr userDrawn="1"/>
        </p:nvSpPr>
        <p:spPr>
          <a:xfrm>
            <a:off x="3330917"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0" name="Rounded Rectangle 39">
            <a:extLst>
              <a:ext uri="{FF2B5EF4-FFF2-40B4-BE49-F238E27FC236}">
                <a16:creationId xmlns:a16="http://schemas.microsoft.com/office/drawing/2014/main" id="{2C212B9A-F183-F935-1C0A-D8FC146FCE11}"/>
              </a:ext>
            </a:extLst>
          </p:cNvPr>
          <p:cNvSpPr/>
          <p:nvPr userDrawn="1"/>
        </p:nvSpPr>
        <p:spPr>
          <a:xfrm>
            <a:off x="1927924"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1" name="Rounded Rectangle 40">
            <a:extLst>
              <a:ext uri="{FF2B5EF4-FFF2-40B4-BE49-F238E27FC236}">
                <a16:creationId xmlns:a16="http://schemas.microsoft.com/office/drawing/2014/main" id="{641B287F-5D1D-2ADD-E453-05C6F020B8C4}"/>
              </a:ext>
            </a:extLst>
          </p:cNvPr>
          <p:cNvSpPr/>
          <p:nvPr userDrawn="1"/>
        </p:nvSpPr>
        <p:spPr>
          <a:xfrm>
            <a:off x="524931"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2" name="Rounded Rectangle 41">
            <a:extLst>
              <a:ext uri="{FF2B5EF4-FFF2-40B4-BE49-F238E27FC236}">
                <a16:creationId xmlns:a16="http://schemas.microsoft.com/office/drawing/2014/main" id="{0F1D1C4B-F7DC-A5A4-2BA6-B32884DF679C}"/>
              </a:ext>
            </a:extLst>
          </p:cNvPr>
          <p:cNvSpPr/>
          <p:nvPr userDrawn="1"/>
        </p:nvSpPr>
        <p:spPr>
          <a:xfrm>
            <a:off x="7539895"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3" name="Rounded Rectangle 42">
            <a:extLst>
              <a:ext uri="{FF2B5EF4-FFF2-40B4-BE49-F238E27FC236}">
                <a16:creationId xmlns:a16="http://schemas.microsoft.com/office/drawing/2014/main" id="{AAB7B4A5-0004-7E26-3624-1A76D450471B}"/>
              </a:ext>
            </a:extLst>
          </p:cNvPr>
          <p:cNvSpPr/>
          <p:nvPr userDrawn="1"/>
        </p:nvSpPr>
        <p:spPr>
          <a:xfrm>
            <a:off x="7539895"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4" name="Oval 43">
            <a:extLst>
              <a:ext uri="{FF2B5EF4-FFF2-40B4-BE49-F238E27FC236}">
                <a16:creationId xmlns:a16="http://schemas.microsoft.com/office/drawing/2014/main" id="{8336D8AE-46AB-8635-AB51-D35729FFE840}"/>
              </a:ext>
            </a:extLst>
          </p:cNvPr>
          <p:cNvSpPr/>
          <p:nvPr userDrawn="1"/>
        </p:nvSpPr>
        <p:spPr>
          <a:xfrm>
            <a:off x="10543713" y="1441821"/>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BEAA6A3B-17B1-6549-E1FD-3A61AC9ADBB7}"/>
              </a:ext>
            </a:extLst>
          </p:cNvPr>
          <p:cNvSpPr/>
          <p:nvPr userDrawn="1"/>
        </p:nvSpPr>
        <p:spPr>
          <a:xfrm>
            <a:off x="9146904" y="3108321"/>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35F63D06-BC7F-FA62-B49C-45AC3D3760B3}"/>
              </a:ext>
            </a:extLst>
          </p:cNvPr>
          <p:cNvSpPr/>
          <p:nvPr userDrawn="1"/>
        </p:nvSpPr>
        <p:spPr>
          <a:xfrm>
            <a:off x="10543713" y="3108320"/>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E86F5C2C-8956-C011-B8B9-8A6D035A5D0C}"/>
              </a:ext>
            </a:extLst>
          </p:cNvPr>
          <p:cNvSpPr/>
          <p:nvPr userDrawn="1"/>
        </p:nvSpPr>
        <p:spPr>
          <a:xfrm>
            <a:off x="9146904" y="4774819"/>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ontent Placeholder 2">
            <a:extLst>
              <a:ext uri="{FF2B5EF4-FFF2-40B4-BE49-F238E27FC236}">
                <a16:creationId xmlns:a16="http://schemas.microsoft.com/office/drawing/2014/main" id="{32D2D001-5B60-6456-7659-787807234699}"/>
              </a:ext>
            </a:extLst>
          </p:cNvPr>
          <p:cNvSpPr txBox="1">
            <a:spLocks/>
          </p:cNvSpPr>
          <p:nvPr userDrawn="1"/>
        </p:nvSpPr>
        <p:spPr>
          <a:xfrm>
            <a:off x="524930" y="1356619"/>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s</a:t>
            </a:r>
            <a:endParaRPr lang="en-AU" sz="9000" dirty="0">
              <a:latin typeface="Tenorite" pitchFamily="2" charset="0"/>
              <a:ea typeface="Verdana" panose="020B0604030504040204" pitchFamily="34" charset="0"/>
              <a:cs typeface="Verdana" panose="020B0604030504040204" pitchFamily="34" charset="0"/>
            </a:endParaRPr>
          </a:p>
        </p:txBody>
      </p:sp>
      <p:sp>
        <p:nvSpPr>
          <p:cNvPr id="49" name="Content Placeholder 2">
            <a:extLst>
              <a:ext uri="{FF2B5EF4-FFF2-40B4-BE49-F238E27FC236}">
                <a16:creationId xmlns:a16="http://schemas.microsoft.com/office/drawing/2014/main" id="{48F0D7DE-EC55-AF8B-E108-81558029E240}"/>
              </a:ext>
            </a:extLst>
          </p:cNvPr>
          <p:cNvSpPr txBox="1">
            <a:spLocks/>
          </p:cNvSpPr>
          <p:nvPr userDrawn="1"/>
        </p:nvSpPr>
        <p:spPr>
          <a:xfrm>
            <a:off x="1930881" y="1411620"/>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t</a:t>
            </a:r>
            <a:endParaRPr lang="en-AU" sz="9000" dirty="0">
              <a:latin typeface="Tenorite" pitchFamily="2" charset="0"/>
              <a:ea typeface="Verdana" panose="020B0604030504040204" pitchFamily="34" charset="0"/>
              <a:cs typeface="Verdana" panose="020B0604030504040204" pitchFamily="34" charset="0"/>
            </a:endParaRPr>
          </a:p>
        </p:txBody>
      </p:sp>
      <p:sp>
        <p:nvSpPr>
          <p:cNvPr id="50" name="Content Placeholder 2">
            <a:extLst>
              <a:ext uri="{FF2B5EF4-FFF2-40B4-BE49-F238E27FC236}">
                <a16:creationId xmlns:a16="http://schemas.microsoft.com/office/drawing/2014/main" id="{33C0C699-6D54-832C-43FD-F28542BA368B}"/>
              </a:ext>
            </a:extLst>
          </p:cNvPr>
          <p:cNvSpPr txBox="1">
            <a:spLocks/>
          </p:cNvSpPr>
          <p:nvPr userDrawn="1"/>
        </p:nvSpPr>
        <p:spPr>
          <a:xfrm>
            <a:off x="3329073" y="1295886"/>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p</a:t>
            </a:r>
            <a:endParaRPr lang="en-AU" sz="9000" dirty="0">
              <a:latin typeface="Tenorite" pitchFamily="2" charset="0"/>
              <a:ea typeface="Verdana" panose="020B0604030504040204" pitchFamily="34" charset="0"/>
              <a:cs typeface="Verdana" panose="020B0604030504040204" pitchFamily="34" charset="0"/>
            </a:endParaRPr>
          </a:p>
        </p:txBody>
      </p:sp>
      <p:sp>
        <p:nvSpPr>
          <p:cNvPr id="51" name="Content Placeholder 2">
            <a:extLst>
              <a:ext uri="{FF2B5EF4-FFF2-40B4-BE49-F238E27FC236}">
                <a16:creationId xmlns:a16="http://schemas.microsoft.com/office/drawing/2014/main" id="{823B4A14-7D3B-5059-83DE-ED9D5BB272D5}"/>
              </a:ext>
            </a:extLst>
          </p:cNvPr>
          <p:cNvSpPr txBox="1">
            <a:spLocks/>
          </p:cNvSpPr>
          <p:nvPr userDrawn="1"/>
        </p:nvSpPr>
        <p:spPr>
          <a:xfrm>
            <a:off x="4732757" y="136555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n</a:t>
            </a:r>
            <a:endParaRPr lang="en-AU" sz="9000" dirty="0">
              <a:latin typeface="Tenorite" pitchFamily="2" charset="0"/>
              <a:ea typeface="Verdana" panose="020B0604030504040204" pitchFamily="34" charset="0"/>
              <a:cs typeface="Verdana" panose="020B0604030504040204" pitchFamily="34" charset="0"/>
            </a:endParaRPr>
          </a:p>
        </p:txBody>
      </p:sp>
      <p:sp>
        <p:nvSpPr>
          <p:cNvPr id="52" name="Content Placeholder 2">
            <a:extLst>
              <a:ext uri="{FF2B5EF4-FFF2-40B4-BE49-F238E27FC236}">
                <a16:creationId xmlns:a16="http://schemas.microsoft.com/office/drawing/2014/main" id="{810D9CF1-E59B-9C52-6B51-9AFB15F1B363}"/>
              </a:ext>
            </a:extLst>
          </p:cNvPr>
          <p:cNvSpPr txBox="1">
            <a:spLocks/>
          </p:cNvSpPr>
          <p:nvPr userDrawn="1"/>
        </p:nvSpPr>
        <p:spPr>
          <a:xfrm>
            <a:off x="6136903" y="137036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m</a:t>
            </a:r>
            <a:endParaRPr lang="en-AU" sz="9000" dirty="0">
              <a:latin typeface="Tenorite" pitchFamily="2" charset="0"/>
              <a:ea typeface="Verdana" panose="020B0604030504040204" pitchFamily="34" charset="0"/>
              <a:cs typeface="Verdana" panose="020B0604030504040204" pitchFamily="34" charset="0"/>
            </a:endParaRPr>
          </a:p>
        </p:txBody>
      </p:sp>
      <p:sp>
        <p:nvSpPr>
          <p:cNvPr id="53" name="Content Placeholder 2">
            <a:extLst>
              <a:ext uri="{FF2B5EF4-FFF2-40B4-BE49-F238E27FC236}">
                <a16:creationId xmlns:a16="http://schemas.microsoft.com/office/drawing/2014/main" id="{4A2874FD-A306-8E50-DF3D-C405E1EB3ECE}"/>
              </a:ext>
            </a:extLst>
          </p:cNvPr>
          <p:cNvSpPr txBox="1">
            <a:spLocks/>
          </p:cNvSpPr>
          <p:nvPr userDrawn="1"/>
        </p:nvSpPr>
        <p:spPr>
          <a:xfrm>
            <a:off x="7533712" y="144369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h</a:t>
            </a:r>
            <a:endParaRPr lang="en-AU" sz="9000" dirty="0">
              <a:latin typeface="Tenorite" pitchFamily="2" charset="0"/>
              <a:ea typeface="Verdana" panose="020B0604030504040204" pitchFamily="34" charset="0"/>
              <a:cs typeface="Verdana" panose="020B0604030504040204" pitchFamily="34" charset="0"/>
            </a:endParaRPr>
          </a:p>
        </p:txBody>
      </p:sp>
      <p:sp>
        <p:nvSpPr>
          <p:cNvPr id="54" name="Content Placeholder 2">
            <a:extLst>
              <a:ext uri="{FF2B5EF4-FFF2-40B4-BE49-F238E27FC236}">
                <a16:creationId xmlns:a16="http://schemas.microsoft.com/office/drawing/2014/main" id="{80CFCE4C-AD2B-9921-AE21-6C647748EB09}"/>
              </a:ext>
            </a:extLst>
          </p:cNvPr>
          <p:cNvSpPr txBox="1">
            <a:spLocks/>
          </p:cNvSpPr>
          <p:nvPr userDrawn="1"/>
        </p:nvSpPr>
        <p:spPr>
          <a:xfrm>
            <a:off x="524930" y="301769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r</a:t>
            </a:r>
            <a:endParaRPr lang="en-AU" sz="9000" dirty="0">
              <a:latin typeface="Tenorite" pitchFamily="2" charset="0"/>
              <a:ea typeface="Verdana" panose="020B0604030504040204" pitchFamily="34" charset="0"/>
              <a:cs typeface="Verdana" panose="020B0604030504040204" pitchFamily="34" charset="0"/>
            </a:endParaRPr>
          </a:p>
        </p:txBody>
      </p:sp>
      <p:sp>
        <p:nvSpPr>
          <p:cNvPr id="55" name="Content Placeholder 2">
            <a:extLst>
              <a:ext uri="{FF2B5EF4-FFF2-40B4-BE49-F238E27FC236}">
                <a16:creationId xmlns:a16="http://schemas.microsoft.com/office/drawing/2014/main" id="{7EBF5707-F67E-01EB-4E0E-335C9CF0985A}"/>
              </a:ext>
            </a:extLst>
          </p:cNvPr>
          <p:cNvSpPr txBox="1">
            <a:spLocks/>
          </p:cNvSpPr>
          <p:nvPr userDrawn="1"/>
        </p:nvSpPr>
        <p:spPr>
          <a:xfrm>
            <a:off x="1930881" y="307956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d</a:t>
            </a:r>
            <a:endParaRPr lang="en-AU" sz="9000" dirty="0">
              <a:latin typeface="Tenorite" pitchFamily="2" charset="0"/>
              <a:ea typeface="Verdana" panose="020B0604030504040204" pitchFamily="34" charset="0"/>
              <a:cs typeface="Verdana" panose="020B0604030504040204" pitchFamily="34" charset="0"/>
            </a:endParaRPr>
          </a:p>
        </p:txBody>
      </p:sp>
      <p:sp>
        <p:nvSpPr>
          <p:cNvPr id="56" name="Content Placeholder 2">
            <a:extLst>
              <a:ext uri="{FF2B5EF4-FFF2-40B4-BE49-F238E27FC236}">
                <a16:creationId xmlns:a16="http://schemas.microsoft.com/office/drawing/2014/main" id="{EA162513-F729-1C20-1DB3-0FB114DE0E80}"/>
              </a:ext>
            </a:extLst>
          </p:cNvPr>
          <p:cNvSpPr txBox="1">
            <a:spLocks/>
          </p:cNvSpPr>
          <p:nvPr userDrawn="1"/>
        </p:nvSpPr>
        <p:spPr>
          <a:xfrm>
            <a:off x="3329073" y="3135715"/>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f</a:t>
            </a:r>
            <a:endParaRPr lang="en-AU" sz="9000" dirty="0">
              <a:latin typeface="Tenorite" pitchFamily="2" charset="0"/>
              <a:ea typeface="Verdana" panose="020B0604030504040204" pitchFamily="34" charset="0"/>
              <a:cs typeface="Verdana" panose="020B0604030504040204" pitchFamily="34" charset="0"/>
            </a:endParaRPr>
          </a:p>
        </p:txBody>
      </p:sp>
      <p:sp>
        <p:nvSpPr>
          <p:cNvPr id="57" name="Content Placeholder 2">
            <a:extLst>
              <a:ext uri="{FF2B5EF4-FFF2-40B4-BE49-F238E27FC236}">
                <a16:creationId xmlns:a16="http://schemas.microsoft.com/office/drawing/2014/main" id="{08970846-B299-855E-E0AA-0B90F1539176}"/>
              </a:ext>
            </a:extLst>
          </p:cNvPr>
          <p:cNvSpPr txBox="1">
            <a:spLocks/>
          </p:cNvSpPr>
          <p:nvPr userDrawn="1"/>
        </p:nvSpPr>
        <p:spPr>
          <a:xfrm>
            <a:off x="4732757" y="304416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c</a:t>
            </a:r>
            <a:endParaRPr lang="en-AU" sz="9000" dirty="0">
              <a:latin typeface="Tenorite" pitchFamily="2" charset="0"/>
              <a:ea typeface="Verdana" panose="020B0604030504040204" pitchFamily="34" charset="0"/>
              <a:cs typeface="Verdana" panose="020B0604030504040204" pitchFamily="34" charset="0"/>
            </a:endParaRPr>
          </a:p>
        </p:txBody>
      </p:sp>
      <p:sp>
        <p:nvSpPr>
          <p:cNvPr id="58" name="Content Placeholder 2">
            <a:extLst>
              <a:ext uri="{FF2B5EF4-FFF2-40B4-BE49-F238E27FC236}">
                <a16:creationId xmlns:a16="http://schemas.microsoft.com/office/drawing/2014/main" id="{6FD6EE34-6935-4005-FEE5-7E233209A093}"/>
              </a:ext>
            </a:extLst>
          </p:cNvPr>
          <p:cNvSpPr txBox="1">
            <a:spLocks/>
          </p:cNvSpPr>
          <p:nvPr userDrawn="1"/>
        </p:nvSpPr>
        <p:spPr>
          <a:xfrm>
            <a:off x="6136903" y="3065816"/>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b</a:t>
            </a:r>
            <a:endParaRPr lang="en-AU" sz="9000" dirty="0">
              <a:latin typeface="Tenorite" pitchFamily="2" charset="0"/>
              <a:ea typeface="Verdana" panose="020B0604030504040204" pitchFamily="34" charset="0"/>
              <a:cs typeface="Verdana" panose="020B0604030504040204" pitchFamily="34" charset="0"/>
            </a:endParaRPr>
          </a:p>
        </p:txBody>
      </p:sp>
      <p:sp>
        <p:nvSpPr>
          <p:cNvPr id="59" name="Content Placeholder 2">
            <a:extLst>
              <a:ext uri="{FF2B5EF4-FFF2-40B4-BE49-F238E27FC236}">
                <a16:creationId xmlns:a16="http://schemas.microsoft.com/office/drawing/2014/main" id="{476E4A9A-A15D-3E08-E3D1-DF0CFE42F196}"/>
              </a:ext>
            </a:extLst>
          </p:cNvPr>
          <p:cNvSpPr txBox="1">
            <a:spLocks/>
          </p:cNvSpPr>
          <p:nvPr userDrawn="1"/>
        </p:nvSpPr>
        <p:spPr>
          <a:xfrm>
            <a:off x="7533712" y="2919135"/>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g</a:t>
            </a:r>
            <a:endParaRPr lang="en-AU" sz="9000" dirty="0">
              <a:latin typeface="Tenorite" pitchFamily="2" charset="0"/>
              <a:ea typeface="Verdana" panose="020B0604030504040204" pitchFamily="34" charset="0"/>
              <a:cs typeface="Verdana" panose="020B0604030504040204" pitchFamily="34" charset="0"/>
            </a:endParaRPr>
          </a:p>
        </p:txBody>
      </p:sp>
      <p:sp>
        <p:nvSpPr>
          <p:cNvPr id="60" name="Content Placeholder 2">
            <a:extLst>
              <a:ext uri="{FF2B5EF4-FFF2-40B4-BE49-F238E27FC236}">
                <a16:creationId xmlns:a16="http://schemas.microsoft.com/office/drawing/2014/main" id="{D10F3ECE-B4FA-2DCC-7426-54D46A9E2421}"/>
              </a:ext>
            </a:extLst>
          </p:cNvPr>
          <p:cNvSpPr txBox="1">
            <a:spLocks/>
          </p:cNvSpPr>
          <p:nvPr userDrawn="1"/>
        </p:nvSpPr>
        <p:spPr>
          <a:xfrm>
            <a:off x="521973" y="477857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l</a:t>
            </a:r>
            <a:endParaRPr lang="en-AU" sz="9000" dirty="0">
              <a:latin typeface="Tenorite" pitchFamily="2" charset="0"/>
              <a:ea typeface="Verdana" panose="020B0604030504040204" pitchFamily="34" charset="0"/>
              <a:cs typeface="Verdana" panose="020B0604030504040204" pitchFamily="34" charset="0"/>
            </a:endParaRPr>
          </a:p>
        </p:txBody>
      </p:sp>
      <p:sp>
        <p:nvSpPr>
          <p:cNvPr id="61" name="Content Placeholder 2">
            <a:extLst>
              <a:ext uri="{FF2B5EF4-FFF2-40B4-BE49-F238E27FC236}">
                <a16:creationId xmlns:a16="http://schemas.microsoft.com/office/drawing/2014/main" id="{8B1486CA-6AE5-B5E3-4109-23C5949435AC}"/>
              </a:ext>
            </a:extLst>
          </p:cNvPr>
          <p:cNvSpPr txBox="1">
            <a:spLocks/>
          </p:cNvSpPr>
          <p:nvPr userDrawn="1"/>
        </p:nvSpPr>
        <p:spPr>
          <a:xfrm>
            <a:off x="1927924" y="4757947"/>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k</a:t>
            </a:r>
            <a:endParaRPr lang="en-AU" sz="9000" dirty="0">
              <a:latin typeface="Tenorite" pitchFamily="2" charset="0"/>
              <a:ea typeface="Verdana" panose="020B0604030504040204" pitchFamily="34" charset="0"/>
              <a:cs typeface="Verdana" panose="020B0604030504040204" pitchFamily="34" charset="0"/>
            </a:endParaRPr>
          </a:p>
        </p:txBody>
      </p:sp>
      <p:sp>
        <p:nvSpPr>
          <p:cNvPr id="62" name="Content Placeholder 2">
            <a:extLst>
              <a:ext uri="{FF2B5EF4-FFF2-40B4-BE49-F238E27FC236}">
                <a16:creationId xmlns:a16="http://schemas.microsoft.com/office/drawing/2014/main" id="{544DF09D-2780-A28C-F2AD-D99FEFA612C8}"/>
              </a:ext>
            </a:extLst>
          </p:cNvPr>
          <p:cNvSpPr txBox="1">
            <a:spLocks/>
          </p:cNvSpPr>
          <p:nvPr userDrawn="1"/>
        </p:nvSpPr>
        <p:spPr>
          <a:xfrm>
            <a:off x="3326116" y="469033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v</a:t>
            </a:r>
            <a:endParaRPr lang="en-AU" sz="9000" dirty="0">
              <a:latin typeface="Tenorite" pitchFamily="2" charset="0"/>
              <a:ea typeface="Verdana" panose="020B0604030504040204" pitchFamily="34" charset="0"/>
              <a:cs typeface="Verdana" panose="020B0604030504040204" pitchFamily="34" charset="0"/>
            </a:endParaRPr>
          </a:p>
        </p:txBody>
      </p:sp>
      <p:sp>
        <p:nvSpPr>
          <p:cNvPr id="63" name="Content Placeholder 2">
            <a:extLst>
              <a:ext uri="{FF2B5EF4-FFF2-40B4-BE49-F238E27FC236}">
                <a16:creationId xmlns:a16="http://schemas.microsoft.com/office/drawing/2014/main" id="{9FE51DB8-9EA1-A142-8E51-A10D941A868A}"/>
              </a:ext>
            </a:extLst>
          </p:cNvPr>
          <p:cNvSpPr txBox="1">
            <a:spLocks/>
          </p:cNvSpPr>
          <p:nvPr userDrawn="1"/>
        </p:nvSpPr>
        <p:spPr>
          <a:xfrm>
            <a:off x="4729800" y="460187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y</a:t>
            </a:r>
            <a:endParaRPr lang="en-AU" sz="9000" dirty="0">
              <a:latin typeface="Tenorite" pitchFamily="2" charset="0"/>
              <a:ea typeface="Verdana" panose="020B0604030504040204" pitchFamily="34" charset="0"/>
              <a:cs typeface="Verdana" panose="020B0604030504040204" pitchFamily="34" charset="0"/>
            </a:endParaRPr>
          </a:p>
        </p:txBody>
      </p:sp>
      <p:sp>
        <p:nvSpPr>
          <p:cNvPr id="64" name="Content Placeholder 2">
            <a:extLst>
              <a:ext uri="{FF2B5EF4-FFF2-40B4-BE49-F238E27FC236}">
                <a16:creationId xmlns:a16="http://schemas.microsoft.com/office/drawing/2014/main" id="{42888F76-A1F8-6941-D6FC-824A5740C7CC}"/>
              </a:ext>
            </a:extLst>
          </p:cNvPr>
          <p:cNvSpPr txBox="1">
            <a:spLocks/>
          </p:cNvSpPr>
          <p:nvPr userDrawn="1"/>
        </p:nvSpPr>
        <p:spPr>
          <a:xfrm>
            <a:off x="6133946" y="4696070"/>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z</a:t>
            </a:r>
            <a:endParaRPr lang="en-AU" sz="9000" dirty="0">
              <a:latin typeface="Tenorite" pitchFamily="2" charset="0"/>
              <a:ea typeface="Verdana" panose="020B0604030504040204" pitchFamily="34" charset="0"/>
              <a:cs typeface="Verdana" panose="020B0604030504040204" pitchFamily="34" charset="0"/>
            </a:endParaRPr>
          </a:p>
        </p:txBody>
      </p:sp>
      <p:sp>
        <p:nvSpPr>
          <p:cNvPr id="65" name="Content Placeholder 2">
            <a:extLst>
              <a:ext uri="{FF2B5EF4-FFF2-40B4-BE49-F238E27FC236}">
                <a16:creationId xmlns:a16="http://schemas.microsoft.com/office/drawing/2014/main" id="{928F0983-2F8F-EC97-250A-10094EFFE34E}"/>
              </a:ext>
            </a:extLst>
          </p:cNvPr>
          <p:cNvSpPr txBox="1">
            <a:spLocks/>
          </p:cNvSpPr>
          <p:nvPr userDrawn="1"/>
        </p:nvSpPr>
        <p:spPr>
          <a:xfrm>
            <a:off x="9153087" y="138869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a</a:t>
            </a:r>
            <a:endParaRPr lang="en-AU" sz="9000" dirty="0">
              <a:latin typeface="Tenorite" pitchFamily="2" charset="0"/>
              <a:ea typeface="Verdana" panose="020B0604030504040204" pitchFamily="34" charset="0"/>
              <a:cs typeface="Verdana" panose="020B0604030504040204" pitchFamily="34" charset="0"/>
            </a:endParaRPr>
          </a:p>
        </p:txBody>
      </p:sp>
      <p:sp>
        <p:nvSpPr>
          <p:cNvPr id="66" name="Content Placeholder 2">
            <a:extLst>
              <a:ext uri="{FF2B5EF4-FFF2-40B4-BE49-F238E27FC236}">
                <a16:creationId xmlns:a16="http://schemas.microsoft.com/office/drawing/2014/main" id="{FF4B497D-1EC4-8BFE-606B-9F81BF36FCD7}"/>
              </a:ext>
            </a:extLst>
          </p:cNvPr>
          <p:cNvSpPr txBox="1">
            <a:spLocks/>
          </p:cNvSpPr>
          <p:nvPr userDrawn="1"/>
        </p:nvSpPr>
        <p:spPr>
          <a:xfrm>
            <a:off x="10543021" y="138215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e</a:t>
            </a:r>
            <a:endParaRPr lang="en-AU" sz="9000" dirty="0">
              <a:latin typeface="Tenorite" pitchFamily="2" charset="0"/>
              <a:ea typeface="Verdana" panose="020B0604030504040204" pitchFamily="34" charset="0"/>
              <a:cs typeface="Verdana" panose="020B0604030504040204" pitchFamily="34" charset="0"/>
            </a:endParaRPr>
          </a:p>
        </p:txBody>
      </p:sp>
      <p:sp>
        <p:nvSpPr>
          <p:cNvPr id="67" name="Content Placeholder 2">
            <a:extLst>
              <a:ext uri="{FF2B5EF4-FFF2-40B4-BE49-F238E27FC236}">
                <a16:creationId xmlns:a16="http://schemas.microsoft.com/office/drawing/2014/main" id="{71F9E3A8-9D7A-9F36-B73E-53C213C6FFF8}"/>
              </a:ext>
            </a:extLst>
          </p:cNvPr>
          <p:cNvSpPr txBox="1">
            <a:spLocks/>
          </p:cNvSpPr>
          <p:nvPr userDrawn="1"/>
        </p:nvSpPr>
        <p:spPr>
          <a:xfrm>
            <a:off x="9140721" y="309699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i</a:t>
            </a:r>
            <a:endParaRPr lang="en-AU" sz="9000" dirty="0">
              <a:latin typeface="Tenorite" pitchFamily="2" charset="0"/>
              <a:ea typeface="Verdana" panose="020B0604030504040204" pitchFamily="34" charset="0"/>
              <a:cs typeface="Verdana" panose="020B0604030504040204" pitchFamily="34" charset="0"/>
            </a:endParaRPr>
          </a:p>
        </p:txBody>
      </p:sp>
      <p:sp>
        <p:nvSpPr>
          <p:cNvPr id="68" name="Content Placeholder 2">
            <a:extLst>
              <a:ext uri="{FF2B5EF4-FFF2-40B4-BE49-F238E27FC236}">
                <a16:creationId xmlns:a16="http://schemas.microsoft.com/office/drawing/2014/main" id="{F56FD97C-5371-1B3A-B647-598F8707063E}"/>
              </a:ext>
            </a:extLst>
          </p:cNvPr>
          <p:cNvSpPr txBox="1">
            <a:spLocks/>
          </p:cNvSpPr>
          <p:nvPr userDrawn="1"/>
        </p:nvSpPr>
        <p:spPr>
          <a:xfrm>
            <a:off x="10544405" y="3014826"/>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o</a:t>
            </a:r>
            <a:endParaRPr lang="en-AU" sz="9000" dirty="0">
              <a:latin typeface="Tenorite" pitchFamily="2" charset="0"/>
              <a:ea typeface="Verdana" panose="020B0604030504040204" pitchFamily="34" charset="0"/>
              <a:cs typeface="Verdana" panose="020B0604030504040204" pitchFamily="34" charset="0"/>
            </a:endParaRPr>
          </a:p>
        </p:txBody>
      </p:sp>
      <p:sp>
        <p:nvSpPr>
          <p:cNvPr id="69" name="Content Placeholder 2">
            <a:extLst>
              <a:ext uri="{FF2B5EF4-FFF2-40B4-BE49-F238E27FC236}">
                <a16:creationId xmlns:a16="http://schemas.microsoft.com/office/drawing/2014/main" id="{A270E5D8-60D4-EFE3-29F4-8A71AC46D345}"/>
              </a:ext>
            </a:extLst>
          </p:cNvPr>
          <p:cNvSpPr txBox="1">
            <a:spLocks/>
          </p:cNvSpPr>
          <p:nvPr userDrawn="1"/>
        </p:nvSpPr>
        <p:spPr>
          <a:xfrm>
            <a:off x="9153087" y="470734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u</a:t>
            </a:r>
            <a:endParaRPr lang="en-AU" sz="9000" dirty="0">
              <a:latin typeface="Tenorite" pitchFamily="2" charset="0"/>
              <a:ea typeface="Verdana" panose="020B0604030504040204" pitchFamily="34" charset="0"/>
              <a:cs typeface="Verdana" panose="020B0604030504040204" pitchFamily="34" charset="0"/>
            </a:endParaRPr>
          </a:p>
        </p:txBody>
      </p:sp>
      <p:sp>
        <p:nvSpPr>
          <p:cNvPr id="4" name="Rounded Rectangle 3">
            <a:extLst>
              <a:ext uri="{FF2B5EF4-FFF2-40B4-BE49-F238E27FC236}">
                <a16:creationId xmlns:a16="http://schemas.microsoft.com/office/drawing/2014/main" id="{A787657C-169C-7BD4-82A2-0FA162D7C064}"/>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B75B83EE-72E4-008D-86AA-2C795966A677}"/>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Tree>
    <p:custDataLst>
      <p:tags r:id="rId1"/>
    </p:custDataLst>
    <p:extLst>
      <p:ext uri="{BB962C8B-B14F-4D97-AF65-F5344CB8AC3E}">
        <p14:creationId xmlns:p14="http://schemas.microsoft.com/office/powerpoint/2010/main" val="11518273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Phomenic awareness review">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ectangle 2">
            <a:extLst>
              <a:ext uri="{FF2B5EF4-FFF2-40B4-BE49-F238E27FC236}">
                <a16:creationId xmlns:a16="http://schemas.microsoft.com/office/drawing/2014/main" id="{D3843E08-540A-FA60-65CD-B0B8681D4FEA}"/>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0528129-D442-B0B3-5742-EE2279EFB801}"/>
              </a:ext>
            </a:extLst>
          </p:cNvPr>
          <p:cNvSpPr/>
          <p:nvPr userDrawn="1"/>
        </p:nvSpPr>
        <p:spPr>
          <a:xfrm>
            <a:off x="283765" y="299356"/>
            <a:ext cx="547768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0AD39B2-52CE-9B69-3F44-140311F13245}"/>
              </a:ext>
            </a:extLst>
          </p:cNvPr>
          <p:cNvSpPr txBox="1">
            <a:spLocks/>
          </p:cNvSpPr>
          <p:nvPr userDrawn="1"/>
        </p:nvSpPr>
        <p:spPr>
          <a:xfrm>
            <a:off x="283766" y="309387"/>
            <a:ext cx="547768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 review</a:t>
            </a:r>
          </a:p>
        </p:txBody>
      </p:sp>
      <p:sp>
        <p:nvSpPr>
          <p:cNvPr id="6" name="Rectangle: Rounded Corners 5">
            <a:extLst>
              <a:ext uri="{FF2B5EF4-FFF2-40B4-BE49-F238E27FC236}">
                <a16:creationId xmlns:a16="http://schemas.microsoft.com/office/drawing/2014/main" id="{575F0477-A64A-79A6-6F32-743C6BE499A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C737F82A-FDAF-848D-D8C2-39B29964970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3159741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8" name="Group 7">
            <a:extLst>
              <a:ext uri="{FF2B5EF4-FFF2-40B4-BE49-F238E27FC236}">
                <a16:creationId xmlns:a16="http://schemas.microsoft.com/office/drawing/2014/main" id="{F79AE1C3-4CBE-CB41-8895-1DA32746C2CA}"/>
              </a:ext>
            </a:extLst>
          </p:cNvPr>
          <p:cNvGrpSpPr/>
          <p:nvPr userDrawn="1"/>
        </p:nvGrpSpPr>
        <p:grpSpPr>
          <a:xfrm>
            <a:off x="10048357" y="291262"/>
            <a:ext cx="876718" cy="645960"/>
            <a:chOff x="10048357" y="291262"/>
            <a:chExt cx="876718" cy="645960"/>
          </a:xfrm>
        </p:grpSpPr>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Rectangle 3">
            <a:extLst>
              <a:ext uri="{FF2B5EF4-FFF2-40B4-BE49-F238E27FC236}">
                <a16:creationId xmlns:a16="http://schemas.microsoft.com/office/drawing/2014/main" id="{96A9C061-A5CC-F4C9-D058-20432894442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CFC3B550-05AD-C0E8-B7CD-78FD0F5C0C0B}"/>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859C900B-5BE8-5135-D3C7-3CC9364EA0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33299496-5344-6C85-CB38-2B09B426674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4CA50C61-49EB-4AA8-E390-C7BB25D529E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6095264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A3E69E5-1D34-D755-507C-E75D4510ECAF}"/>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090E347-D0E7-3B37-D075-57D8F9F8266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8">
            <a:extLst>
              <a:ext uri="{FF2B5EF4-FFF2-40B4-BE49-F238E27FC236}">
                <a16:creationId xmlns:a16="http://schemas.microsoft.com/office/drawing/2014/main" id="{0273D2B5-997E-0422-E813-9546AAA4BB5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4" name="Title 4">
            <a:extLst>
              <a:ext uri="{FF2B5EF4-FFF2-40B4-BE49-F238E27FC236}">
                <a16:creationId xmlns:a16="http://schemas.microsoft.com/office/drawing/2014/main" id="{7A8DAC4A-702D-AD12-43AE-6BBDB47091DD}"/>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3659557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We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A3E69E5-1D34-D755-507C-E75D4510ECAF}"/>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090E347-D0E7-3B37-D075-57D8F9F8266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8">
            <a:extLst>
              <a:ext uri="{FF2B5EF4-FFF2-40B4-BE49-F238E27FC236}">
                <a16:creationId xmlns:a16="http://schemas.microsoft.com/office/drawing/2014/main" id="{0273D2B5-997E-0422-E813-9546AAA4BB5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1707" y="377327"/>
            <a:ext cx="490017" cy="490017"/>
          </a:xfrm>
          <a:prstGeom prst="rect">
            <a:avLst/>
          </a:prstGeom>
        </p:spPr>
      </p:pic>
      <p:grpSp>
        <p:nvGrpSpPr>
          <p:cNvPr id="8" name="Group 7">
            <a:extLst>
              <a:ext uri="{FF2B5EF4-FFF2-40B4-BE49-F238E27FC236}">
                <a16:creationId xmlns:a16="http://schemas.microsoft.com/office/drawing/2014/main" id="{384C7BB1-D900-882F-8DD5-13AAA55DCB4C}"/>
              </a:ext>
            </a:extLst>
          </p:cNvPr>
          <p:cNvGrpSpPr/>
          <p:nvPr userDrawn="1"/>
        </p:nvGrpSpPr>
        <p:grpSpPr>
          <a:xfrm>
            <a:off x="11184229" y="284693"/>
            <a:ext cx="564546" cy="659100"/>
            <a:chOff x="1733006" y="4059633"/>
            <a:chExt cx="914400" cy="1126270"/>
          </a:xfrm>
          <a:solidFill>
            <a:srgbClr val="0E1F42"/>
          </a:solidFill>
        </p:grpSpPr>
        <p:pic>
          <p:nvPicPr>
            <p:cNvPr id="10" name="Graphic 9" descr="School boy outline">
              <a:extLst>
                <a:ext uri="{FF2B5EF4-FFF2-40B4-BE49-F238E27FC236}">
                  <a16:creationId xmlns:a16="http://schemas.microsoft.com/office/drawing/2014/main" id="{1E6C1F68-F2E2-B441-91C6-2002D81C5E02}"/>
                </a:ext>
              </a:extLst>
            </p:cNvPr>
            <p:cNvPicPr>
              <a:picLocks noChangeAspect="1"/>
            </p:cNvPicPr>
            <p:nvPr/>
          </p:nvPicPr>
          <p:blipFill rotWithShape="1">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b="24762"/>
            <a:stretch/>
          </p:blipFill>
          <p:spPr>
            <a:xfrm>
              <a:off x="1733006" y="4059633"/>
              <a:ext cx="914400" cy="687976"/>
            </a:xfrm>
            <a:prstGeom prst="rect">
              <a:avLst/>
            </a:prstGeom>
          </p:spPr>
        </p:pic>
        <p:pic>
          <p:nvPicPr>
            <p:cNvPr id="11" name="Graphic 10" descr="Blackboard with solid fill">
              <a:extLst>
                <a:ext uri="{FF2B5EF4-FFF2-40B4-BE49-F238E27FC236}">
                  <a16:creationId xmlns:a16="http://schemas.microsoft.com/office/drawing/2014/main" id="{72EE5670-2A0C-3C49-9CEB-06FB880D3906}"/>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52748" y="4497925"/>
              <a:ext cx="687978" cy="687978"/>
            </a:xfrm>
            <a:prstGeom prst="rect">
              <a:avLst/>
            </a:prstGeom>
          </p:spPr>
        </p:pic>
      </p:grpSp>
      <p:sp>
        <p:nvSpPr>
          <p:cNvPr id="4" name="Title 4">
            <a:extLst>
              <a:ext uri="{FF2B5EF4-FFF2-40B4-BE49-F238E27FC236}">
                <a16:creationId xmlns:a16="http://schemas.microsoft.com/office/drawing/2014/main" id="{6828BB9A-23D8-FA9B-839C-22374EBE9725}"/>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663693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3" name="Rectangle 2">
            <a:extLst>
              <a:ext uri="{FF2B5EF4-FFF2-40B4-BE49-F238E27FC236}">
                <a16:creationId xmlns:a16="http://schemas.microsoft.com/office/drawing/2014/main" id="{753FEB63-BFF1-9CCB-549C-3BF93C7649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6412C46-A3D6-E73C-66E3-83E69A577E5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5237A6-92B8-84F7-22A7-E23787A8A4EF}"/>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C656D431-5676-164E-24AF-FB95590BC875}"/>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236C3A63-40A6-C866-6D32-04D94339C535}"/>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344573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Phonemic awareness We do">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3" name="Rectangle 2">
            <a:extLst>
              <a:ext uri="{FF2B5EF4-FFF2-40B4-BE49-F238E27FC236}">
                <a16:creationId xmlns:a16="http://schemas.microsoft.com/office/drawing/2014/main" id="{753FEB63-BFF1-9CCB-549C-3BF93C7649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C656D431-5676-164E-24AF-FB95590BC875}"/>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236C3A63-40A6-C866-6D32-04D94339C535}"/>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
        <p:nvSpPr>
          <p:cNvPr id="8" name="Rounded Rectangle 8">
            <a:extLst>
              <a:ext uri="{FF2B5EF4-FFF2-40B4-BE49-F238E27FC236}">
                <a16:creationId xmlns:a16="http://schemas.microsoft.com/office/drawing/2014/main" id="{63461B36-EC58-3E9E-D3EF-0654743EFCBF}"/>
              </a:ext>
            </a:extLst>
          </p:cNvPr>
          <p:cNvSpPr/>
          <p:nvPr userDrawn="1"/>
        </p:nvSpPr>
        <p:spPr>
          <a:xfrm>
            <a:off x="283765" y="299356"/>
            <a:ext cx="4213590"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9112310-AC58-95B2-BC8E-C270160BBCCA}"/>
              </a:ext>
            </a:extLst>
          </p:cNvPr>
          <p:cNvSpPr txBox="1">
            <a:spLocks/>
          </p:cNvSpPr>
          <p:nvPr userDrawn="1"/>
        </p:nvSpPr>
        <p:spPr>
          <a:xfrm>
            <a:off x="283766" y="301851"/>
            <a:ext cx="42135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Tree>
    <p:extLst>
      <p:ext uri="{BB962C8B-B14F-4D97-AF65-F5344CB8AC3E}">
        <p14:creationId xmlns:p14="http://schemas.microsoft.com/office/powerpoint/2010/main" val="171074023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1D333B-E390-451C-9FC8-1D97084C40C0}" type="datetime1">
              <a:rPr lang="en-AU" smtClean="0"/>
              <a:t>1/04/2026</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690" r:id="rId2"/>
    <p:sldLayoutId id="2147483696" r:id="rId3"/>
    <p:sldLayoutId id="2147483722" r:id="rId4"/>
    <p:sldLayoutId id="2147483697" r:id="rId5"/>
    <p:sldLayoutId id="2147483705" r:id="rId6"/>
    <p:sldLayoutId id="2147483706" r:id="rId7"/>
    <p:sldLayoutId id="2147483698" r:id="rId8"/>
    <p:sldLayoutId id="2147483724" r:id="rId9"/>
    <p:sldLayoutId id="2147483703" r:id="rId10"/>
    <p:sldLayoutId id="2147483699" r:id="rId11"/>
    <p:sldLayoutId id="2147483723" r:id="rId12"/>
    <p:sldLayoutId id="2147483701" r:id="rId13"/>
    <p:sldLayoutId id="2147483702" r:id="rId14"/>
    <p:sldLayoutId id="2147483704" r:id="rId15"/>
    <p:sldLayoutId id="2147483700" r:id="rId16"/>
    <p:sldLayoutId id="2147483695" r:id="rId17"/>
    <p:sldLayoutId id="2147483691" r:id="rId18"/>
    <p:sldLayoutId id="2147483692" r:id="rId19"/>
    <p:sldLayoutId id="2147483693" r:id="rId20"/>
    <p:sldLayoutId id="2147483694" r:id="rId21"/>
    <p:sldLayoutId id="2147483716" r:id="rId22"/>
    <p:sldLayoutId id="2147483717" r:id="rId23"/>
    <p:sldLayoutId id="2147483718" r:id="rId24"/>
    <p:sldLayoutId id="2147483709" r:id="rId25"/>
    <p:sldLayoutId id="2147483710" r:id="rId26"/>
    <p:sldLayoutId id="2147483711" r:id="rId27"/>
    <p:sldLayoutId id="2147483726" r:id="rId28"/>
    <p:sldLayoutId id="2147483727" r:id="rId29"/>
    <p:sldLayoutId id="2147483728" r:id="rId30"/>
    <p:sldLayoutId id="2147483729" r:id="rId31"/>
    <p:sldLayoutId id="2147483730" r:id="rId3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0.xml"/><Relationship Id="rId1" Type="http://schemas.openxmlformats.org/officeDocument/2006/relationships/slideLayout" Target="../slideLayouts/slideLayout27.xml"/><Relationship Id="rId4" Type="http://schemas.openxmlformats.org/officeDocument/2006/relationships/image" Target="../media/image43.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9.xml"/><Relationship Id="rId1" Type="http://schemas.openxmlformats.org/officeDocument/2006/relationships/tags" Target="../tags/tag10.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1.xml"/><Relationship Id="rId1" Type="http://schemas.openxmlformats.org/officeDocument/2006/relationships/tags" Target="../tags/tag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image" Target="../media/image48.png"/><Relationship Id="rId4" Type="http://schemas.openxmlformats.org/officeDocument/2006/relationships/image" Target="file:////Volumes/Big%20Storage/0_For%20MacBook%20Pro%20Changeover/ESA%20Design/0_2024%20WIP/LitHub%20Phases%20Templates/PP%20Templates/Links/phon-aware_crossout-white.png"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6.xml"/><Relationship Id="rId1" Type="http://schemas.openxmlformats.org/officeDocument/2006/relationships/slideLayout" Target="../slideLayouts/slideLayout9.xml"/><Relationship Id="rId5" Type="http://schemas.openxmlformats.org/officeDocument/2006/relationships/image" Target="../media/image48.png"/><Relationship Id="rId4" Type="http://schemas.openxmlformats.org/officeDocument/2006/relationships/image" Target="file:////Volumes/Big%20Storage/0_For%20MacBook%20Pro%20Changeover/ESA%20Design/0_2024%20WIP/LitHub%20Phases%20Templates/PP%20Templates/Links/phon-aware_crossout-white.png" TargetMode="Externa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3.xml"/><Relationship Id="rId1" Type="http://schemas.openxmlformats.org/officeDocument/2006/relationships/tags" Target="../tags/tag1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tags" Target="../tags/tag13.xml"/><Relationship Id="rId5" Type="http://schemas.openxmlformats.org/officeDocument/2006/relationships/image" Target="../media/image50.png"/><Relationship Id="rId4" Type="http://schemas.openxmlformats.org/officeDocument/2006/relationships/image" Target="../media/image4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14.xml"/><Relationship Id="rId5" Type="http://schemas.openxmlformats.org/officeDocument/2006/relationships/image" Target="../media/image50.png"/><Relationship Id="rId4" Type="http://schemas.openxmlformats.org/officeDocument/2006/relationships/image" Target="../media/image49.png"/></Relationships>
</file>

<file path=ppt/slides/_rels/slide2.xml.rels><?xml version="1.0" encoding="UTF-8" standalone="yes"?>
<Relationships xmlns="http://schemas.openxmlformats.org/package/2006/relationships"><Relationship Id="rId8" Type="http://schemas.openxmlformats.org/officeDocument/2006/relationships/image" Target="file:////Volumes/Big%20Storage/0_For%20MacBook%20Pro%20Changeover/ESA%20Design/0_2024%20WIP/LitHub%20Phases%20Templates/PP%20Templates/Links/phon-aware_circle-arrows.png" TargetMode="External"/><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5.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30.png"/><Relationship Id="rId11" Type="http://schemas.openxmlformats.org/officeDocument/2006/relationships/image" Target="../media/image34.png"/><Relationship Id="rId5" Type="http://schemas.openxmlformats.org/officeDocument/2006/relationships/image" Target="../media/image29.png"/><Relationship Id="rId10" Type="http://schemas.openxmlformats.org/officeDocument/2006/relationships/image" Target="../media/image33.png"/><Relationship Id="rId4" Type="http://schemas.openxmlformats.org/officeDocument/2006/relationships/image" Target="../media/image28.png"/><Relationship Id="rId9" Type="http://schemas.openxmlformats.org/officeDocument/2006/relationships/image" Target="../media/image3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1.xml"/><Relationship Id="rId1" Type="http://schemas.openxmlformats.org/officeDocument/2006/relationships/tags" Target="../tags/tag15.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8.xml"/><Relationship Id="rId1" Type="http://schemas.openxmlformats.org/officeDocument/2006/relationships/tags" Target="../tags/tag16.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4.xml"/><Relationship Id="rId1" Type="http://schemas.openxmlformats.org/officeDocument/2006/relationships/tags" Target="../tags/tag1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4.xml"/><Relationship Id="rId1" Type="http://schemas.openxmlformats.org/officeDocument/2006/relationships/tags" Target="../tags/tag1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4.xml"/><Relationship Id="rId1" Type="http://schemas.openxmlformats.org/officeDocument/2006/relationships/tags" Target="../tags/tag1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0.xml"/><Relationship Id="rId1" Type="http://schemas.openxmlformats.org/officeDocument/2006/relationships/tags" Target="../tags/tag20.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0.xml"/><Relationship Id="rId1" Type="http://schemas.openxmlformats.org/officeDocument/2006/relationships/tags" Target="../tags/tag2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0.xml"/><Relationship Id="rId1" Type="http://schemas.openxmlformats.org/officeDocument/2006/relationships/tags" Target="../tags/tag2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3.xml"/><Relationship Id="rId1" Type="http://schemas.openxmlformats.org/officeDocument/2006/relationships/tags" Target="../tags/tag23.xml"/><Relationship Id="rId4" Type="http://schemas.openxmlformats.org/officeDocument/2006/relationships/image" Target="../media/image57.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3.xml"/><Relationship Id="rId1" Type="http://schemas.openxmlformats.org/officeDocument/2006/relationships/tags" Target="../tags/tag24.xml"/><Relationship Id="rId5" Type="http://schemas.openxmlformats.org/officeDocument/2006/relationships/image" Target="../media/image58.png"/><Relationship Id="rId4" Type="http://schemas.openxmlformats.org/officeDocument/2006/relationships/image" Target="../media/image57.png"/></Relationships>
</file>

<file path=ppt/slides/_rels/slide3.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3.xml"/><Relationship Id="rId1" Type="http://schemas.openxmlformats.org/officeDocument/2006/relationships/slideLayout" Target="../slideLayouts/slideLayout25.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3.xml"/><Relationship Id="rId1" Type="http://schemas.openxmlformats.org/officeDocument/2006/relationships/tags" Target="../tags/tag25.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26.xml"/><Relationship Id="rId4" Type="http://schemas.openxmlformats.org/officeDocument/2006/relationships/image" Target="../media/image60.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27.xml"/><Relationship Id="rId5" Type="http://schemas.openxmlformats.org/officeDocument/2006/relationships/image" Target="../media/image61.png"/><Relationship Id="rId4" Type="http://schemas.openxmlformats.org/officeDocument/2006/relationships/image" Target="../media/image60.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28.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5.xml"/><Relationship Id="rId1" Type="http://schemas.openxmlformats.org/officeDocument/2006/relationships/tags" Target="../tags/tag2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tags" Target="../tags/tag3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4.xml"/><Relationship Id="rId1" Type="http://schemas.openxmlformats.org/officeDocument/2006/relationships/tags" Target="../tags/tag3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0.xml"/><Relationship Id="rId1" Type="http://schemas.openxmlformats.org/officeDocument/2006/relationships/tags" Target="../tags/tag3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3.xml"/><Relationship Id="rId1" Type="http://schemas.openxmlformats.org/officeDocument/2006/relationships/tags" Target="../tags/tag33.xml"/><Relationship Id="rId5" Type="http://schemas.openxmlformats.org/officeDocument/2006/relationships/image" Target="../media/image43.svg"/><Relationship Id="rId4" Type="http://schemas.openxmlformats.org/officeDocument/2006/relationships/image" Target="../media/image42.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tags" Target="../tags/tag34.xml"/><Relationship Id="rId5" Type="http://schemas.openxmlformats.org/officeDocument/2006/relationships/image" Target="../media/image43.svg"/><Relationship Id="rId4" Type="http://schemas.openxmlformats.org/officeDocument/2006/relationships/image" Target="../media/image4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40.xml"/><Relationship Id="rId7" Type="http://schemas.openxmlformats.org/officeDocument/2006/relationships/image" Target="../media/image13.svg"/><Relationship Id="rId12" Type="http://schemas.openxmlformats.org/officeDocument/2006/relationships/image" Target="../media/image60.png"/><Relationship Id="rId2" Type="http://schemas.openxmlformats.org/officeDocument/2006/relationships/slideLayout" Target="../slideLayouts/slideLayout18.xml"/><Relationship Id="rId1" Type="http://schemas.openxmlformats.org/officeDocument/2006/relationships/tags" Target="../tags/tag35.xml"/><Relationship Id="rId6" Type="http://schemas.openxmlformats.org/officeDocument/2006/relationships/image" Target="../media/image12.png"/><Relationship Id="rId11" Type="http://schemas.openxmlformats.org/officeDocument/2006/relationships/image" Target="../media/image59.png"/><Relationship Id="rId5" Type="http://schemas.openxmlformats.org/officeDocument/2006/relationships/image" Target="../media/image64.svg"/><Relationship Id="rId10" Type="http://schemas.openxmlformats.org/officeDocument/2006/relationships/image" Target="../media/image61.png"/><Relationship Id="rId4" Type="http://schemas.openxmlformats.org/officeDocument/2006/relationships/image" Target="../media/image63.png"/><Relationship Id="rId9" Type="http://schemas.openxmlformats.org/officeDocument/2006/relationships/image" Target="../media/image15.sv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0.xml"/><Relationship Id="rId1" Type="http://schemas.openxmlformats.org/officeDocument/2006/relationships/tags" Target="../tags/tag36.xml"/><Relationship Id="rId4" Type="http://schemas.openxmlformats.org/officeDocument/2006/relationships/image" Target="../media/image65.png"/></Relationships>
</file>

<file path=ppt/slides/_rels/slide4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2.xml"/><Relationship Id="rId1" Type="http://schemas.openxmlformats.org/officeDocument/2006/relationships/slideLayout" Target="../slideLayouts/slideLayout3.xml"/><Relationship Id="rId6" Type="http://schemas.openxmlformats.org/officeDocument/2006/relationships/image" Target="../media/image69.svg"/><Relationship Id="rId5" Type="http://schemas.openxmlformats.org/officeDocument/2006/relationships/image" Target="../media/image68.png"/><Relationship Id="rId4" Type="http://schemas.openxmlformats.org/officeDocument/2006/relationships/image" Target="../media/image67.sv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1.xml"/><Relationship Id="rId1" Type="http://schemas.openxmlformats.org/officeDocument/2006/relationships/tags" Target="../tags/tag37.xml"/></Relationships>
</file>

<file path=ppt/slides/_rels/slide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xml"/><Relationship Id="rId1" Type="http://schemas.openxmlformats.org/officeDocument/2006/relationships/slideLayout" Target="../slideLayouts/slideLayout27.xml"/><Relationship Id="rId4" Type="http://schemas.openxmlformats.org/officeDocument/2006/relationships/image" Target="../media/image43.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27.xml"/><Relationship Id="rId5" Type="http://schemas.openxmlformats.org/officeDocument/2006/relationships/image" Target="../media/image46.png"/><Relationship Id="rId4" Type="http://schemas.openxmlformats.org/officeDocument/2006/relationships/image" Target="../media/image4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77BCD9-7C64-8175-9043-211127CA029E}"/>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1ABD5DCB-AFCC-BCF5-5E78-119812A319CA}"/>
              </a:ext>
            </a:extLst>
          </p:cNvPr>
          <p:cNvSpPr>
            <a:spLocks noGrp="1"/>
          </p:cNvSpPr>
          <p:nvPr>
            <p:ph type="title"/>
          </p:nvPr>
        </p:nvSpPr>
        <p:spPr/>
        <p:txBody>
          <a:bodyPr/>
          <a:lstStyle/>
          <a:p>
            <a:r>
              <a:rPr lang="en-US" sz="800" b="1" dirty="0">
                <a:solidFill>
                  <a:srgbClr val="F0F0F0"/>
                </a:solidFill>
                <a:latin typeface="+mn-lt"/>
              </a:rPr>
              <a:t>Slide 1 Start of presentation</a:t>
            </a:r>
            <a:r>
              <a:rPr lang="en-US" sz="800" b="1" baseline="0" dirty="0">
                <a:solidFill>
                  <a:srgbClr val="F0F0F0"/>
                </a:solidFill>
                <a:latin typeface="+mn-lt"/>
              </a:rPr>
              <a:t> j says /j/</a:t>
            </a:r>
            <a:endParaRPr lang="en-US" sz="800" dirty="0">
              <a:solidFill>
                <a:srgbClr val="F0F0F0"/>
              </a:solidFill>
              <a:latin typeface="+mn-lt"/>
            </a:endParaRPr>
          </a:p>
        </p:txBody>
      </p:sp>
      <p:sp>
        <p:nvSpPr>
          <p:cNvPr id="8" name="TextBox 7">
            <a:extLst>
              <a:ext uri="{FF2B5EF4-FFF2-40B4-BE49-F238E27FC236}">
                <a16:creationId xmlns:a16="http://schemas.microsoft.com/office/drawing/2014/main" id="{A613C23E-1435-645A-EEF9-78A0607EE149}"/>
              </a:ext>
            </a:extLst>
          </p:cNvPr>
          <p:cNvSpPr txBox="1"/>
          <p:nvPr/>
        </p:nvSpPr>
        <p:spPr>
          <a:xfrm>
            <a:off x="1082841" y="3026653"/>
            <a:ext cx="4641181" cy="1328569"/>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4000" b="0" i="0" u="none" strike="noStrike" kern="1200" cap="none" spc="0" normalizeH="0" baseline="0" noProof="0" dirty="0">
                <a:ln>
                  <a:noFill/>
                </a:ln>
                <a:solidFill>
                  <a:srgbClr val="0E1E42"/>
                </a:solidFill>
                <a:effectLst/>
                <a:uLnTx/>
                <a:uFillTx/>
                <a:latin typeface="Calibri" panose="020F0502020204030204"/>
                <a:ea typeface="+mn-ea"/>
                <a:cs typeface="+mn-cs"/>
              </a:rPr>
              <a:t>k   ck   v   y   z   w</a:t>
            </a:r>
          </a:p>
          <a:p>
            <a:pPr marR="0" lvl="0" algn="ctr" defTabSz="914400" rtl="0" eaLnBrk="1" fontAlgn="auto" latinLnBrk="0" hangingPunct="1">
              <a:lnSpc>
                <a:spcPct val="90000"/>
              </a:lnSpc>
              <a:spcBef>
                <a:spcPts val="1000"/>
              </a:spcBef>
              <a:spcAft>
                <a:spcPts val="0"/>
              </a:spcAft>
              <a:buClrTx/>
              <a:buSzTx/>
              <a:tabLst/>
              <a:defRPr/>
            </a:pPr>
            <a:r>
              <a:rPr kumimoji="0" lang="en-US" sz="4000" b="0" i="0" u="none" strike="noStrike" kern="1200" cap="none" spc="0" normalizeH="0" baseline="0" noProof="0" dirty="0">
                <a:ln>
                  <a:noFill/>
                </a:ln>
                <a:solidFill>
                  <a:srgbClr val="0E1E42"/>
                </a:solidFill>
                <a:effectLst/>
                <a:uLnTx/>
                <a:uFillTx/>
                <a:latin typeface="Calibri" panose="020F0502020204030204"/>
                <a:ea typeface="+mn-ea"/>
                <a:cs typeface="+mn-cs"/>
              </a:rPr>
              <a:t>said   of   love   like</a:t>
            </a:r>
          </a:p>
        </p:txBody>
      </p:sp>
      <p:sp>
        <p:nvSpPr>
          <p:cNvPr id="10" name="TextBox 9">
            <a:extLst>
              <a:ext uri="{FF2B5EF4-FFF2-40B4-BE49-F238E27FC236}">
                <a16:creationId xmlns:a16="http://schemas.microsoft.com/office/drawing/2014/main" id="{CC04E262-A85A-7371-0377-ABBE985CC689}"/>
              </a:ext>
            </a:extLst>
          </p:cNvPr>
          <p:cNvSpPr txBox="1"/>
          <p:nvPr/>
        </p:nvSpPr>
        <p:spPr>
          <a:xfrm>
            <a:off x="7197247" y="3584448"/>
            <a:ext cx="3470104" cy="646331"/>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j</a:t>
            </a:r>
            <a:r>
              <a:rPr kumimoji="0" lang="en-US" sz="4000" b="1" i="0" u="none" strike="noStrike" kern="1200" cap="none" spc="0" normalizeH="0" baseline="0" noProof="0" dirty="0">
                <a:ln>
                  <a:noFill/>
                </a:ln>
                <a:solidFill>
                  <a:srgbClr val="0E1E42"/>
                </a:solidFill>
                <a:effectLst/>
                <a:uLnTx/>
                <a:uFillTx/>
                <a:latin typeface="Calibri" panose="020F0502020204030204"/>
                <a:ea typeface="+mn-ea"/>
                <a:cs typeface="+mn-cs"/>
              </a:rPr>
              <a:t> says /</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j</a:t>
            </a:r>
            <a:r>
              <a:rPr kumimoji="0" lang="en-US" sz="4000" b="1" i="0" u="none" strike="noStrike" kern="1200" cap="none" spc="0" normalizeH="0" baseline="0" noProof="0" dirty="0">
                <a:ln>
                  <a:noFill/>
                </a:ln>
                <a:solidFill>
                  <a:srgbClr val="0E1E42"/>
                </a:solidFill>
                <a:effectLst/>
                <a:uLnTx/>
                <a:uFillTx/>
                <a:latin typeface="Calibri" panose="020F0502020204030204"/>
                <a:ea typeface="+mn-ea"/>
                <a:cs typeface="+mn-cs"/>
              </a:rPr>
              <a:t>/</a:t>
            </a:r>
            <a:r>
              <a:rPr lang="en-US" sz="4000" b="1" dirty="0">
                <a:solidFill>
                  <a:srgbClr val="0E1E42"/>
                </a:solidFill>
                <a:latin typeface="Calibri" panose="020F0502020204030204"/>
              </a:rPr>
              <a:t>    </a:t>
            </a:r>
            <a:r>
              <a:rPr kumimoji="0" lang="en-US" sz="4000" b="1" i="0" u="none" strike="noStrike" kern="1200" cap="none" spc="0" normalizeH="0" baseline="0" noProof="0" dirty="0">
                <a:ln>
                  <a:noFill/>
                </a:ln>
                <a:solidFill>
                  <a:srgbClr val="0E1E42"/>
                </a:solidFill>
                <a:effectLst/>
                <a:uLnTx/>
                <a:uFillTx/>
                <a:latin typeface="Calibri" panose="020F0502020204030204"/>
                <a:ea typeface="+mn-ea"/>
                <a:cs typeface="+mn-cs"/>
              </a:rPr>
              <a:t>they</a:t>
            </a:r>
            <a:endParaRPr kumimoji="0" lang="en-AU" sz="4000" b="1" i="0" u="none" strike="noStrike" kern="1200" cap="none" spc="0" normalizeH="0" baseline="0" noProof="0" dirty="0">
              <a:ln>
                <a:noFill/>
              </a:ln>
              <a:solidFill>
                <a:srgbClr val="0E1E4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448103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DB38C08-24F2-6A3F-8F86-8997448D4B5A}"/>
              </a:ext>
            </a:extLst>
          </p:cNvPr>
          <p:cNvSpPr>
            <a:spLocks noGrp="1"/>
          </p:cNvSpPr>
          <p:nvPr>
            <p:ph type="title"/>
          </p:nvPr>
        </p:nvSpPr>
        <p:spPr/>
        <p:txBody>
          <a:bodyPr/>
          <a:lstStyle/>
          <a:p>
            <a:r>
              <a:rPr lang="en-AU" sz="800">
                <a:solidFill>
                  <a:srgbClr val="F0F0F0"/>
                </a:solidFill>
                <a:latin typeface="+mn-lt"/>
              </a:rPr>
              <a:t>Slide 10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EE755-6A12-253D-4076-DCC9F32F6432}"/>
              </a:ext>
            </a:extLst>
          </p:cNvPr>
          <p:cNvSpPr>
            <a:spLocks noGrp="1"/>
          </p:cNvSpPr>
          <p:nvPr>
            <p:ph type="title"/>
          </p:nvPr>
        </p:nvSpPr>
        <p:spPr/>
        <p:txBody>
          <a:bodyPr/>
          <a:lstStyle/>
          <a:p>
            <a:r>
              <a:rPr lang="en-US" sz="800">
                <a:solidFill>
                  <a:srgbClr val="F0F0F0"/>
                </a:solidFill>
                <a:latin typeface="+mn-lt"/>
              </a:rPr>
              <a:t>Slide 11 End of review, start of lesson</a:t>
            </a:r>
            <a:endParaRPr lang="en-AU" sz="80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8104427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4C50A8-99D4-9C4E-8D74-2C010FA2CFBC}"/>
              </a:ext>
            </a:extLst>
          </p:cNvPr>
          <p:cNvSpPr>
            <a:spLocks noGrp="1"/>
          </p:cNvSpPr>
          <p:nvPr>
            <p:ph type="title" idx="4294967295"/>
          </p:nvPr>
        </p:nvSpPr>
        <p:spPr>
          <a:xfrm>
            <a:off x="0" y="-1092200"/>
            <a:ext cx="9220200" cy="892175"/>
          </a:xfrm>
        </p:spPr>
        <p:txBody>
          <a:bodyPr/>
          <a:lstStyle/>
          <a:p>
            <a:pPr algn="l"/>
            <a:r>
              <a:rPr lang="en-US" sz="800" dirty="0">
                <a:solidFill>
                  <a:srgbClr val="E2E8E9"/>
                </a:solidFill>
                <a:latin typeface="+mn-lt"/>
              </a:rPr>
              <a:t>Slide 12 Revision: nouns and verbs</a:t>
            </a:r>
          </a:p>
        </p:txBody>
      </p:sp>
    </p:spTree>
    <p:custDataLst>
      <p:tags r:id="rId1"/>
    </p:custDataLst>
    <p:extLst>
      <p:ext uri="{BB962C8B-B14F-4D97-AF65-F5344CB8AC3E}">
        <p14:creationId xmlns:p14="http://schemas.microsoft.com/office/powerpoint/2010/main" val="17293487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54D650-E0E4-7294-198E-8C18ACF936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BB6002-A728-A6EF-F813-763E66EAEC3C}"/>
              </a:ext>
            </a:extLst>
          </p:cNvPr>
          <p:cNvSpPr>
            <a:spLocks noGrp="1"/>
          </p:cNvSpPr>
          <p:nvPr>
            <p:ph type="title" idx="4294967295"/>
          </p:nvPr>
        </p:nvSpPr>
        <p:spPr>
          <a:xfrm>
            <a:off x="0" y="-1092200"/>
            <a:ext cx="9220200" cy="892175"/>
          </a:xfrm>
        </p:spPr>
        <p:txBody>
          <a:bodyPr/>
          <a:lstStyle/>
          <a:p>
            <a:pPr algn="l"/>
            <a:r>
              <a:rPr lang="en-US" sz="800" dirty="0">
                <a:solidFill>
                  <a:srgbClr val="E2E8E9"/>
                </a:solidFill>
                <a:latin typeface="+mn-lt"/>
              </a:rPr>
              <a:t>Slide 13 Consonants</a:t>
            </a:r>
          </a:p>
        </p:txBody>
      </p:sp>
    </p:spTree>
    <p:custDataLst>
      <p:tags r:id="rId1"/>
    </p:custDataLst>
    <p:extLst>
      <p:ext uri="{BB962C8B-B14F-4D97-AF65-F5344CB8AC3E}">
        <p14:creationId xmlns:p14="http://schemas.microsoft.com/office/powerpoint/2010/main" val="36075575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AB680-946E-44BE-D605-9AF9E982E56C}"/>
              </a:ext>
            </a:extLst>
          </p:cNvPr>
          <p:cNvSpPr>
            <a:spLocks noGrp="1"/>
          </p:cNvSpPr>
          <p:nvPr>
            <p:ph type="title" idx="4294967295"/>
          </p:nvPr>
        </p:nvSpPr>
        <p:spPr>
          <a:xfrm>
            <a:off x="0" y="-1608054"/>
            <a:ext cx="10515600" cy="1325563"/>
          </a:xfrm>
        </p:spPr>
        <p:txBody>
          <a:bodyPr>
            <a:normAutofit/>
          </a:bodyPr>
          <a:lstStyle/>
          <a:p>
            <a:r>
              <a:rPr lang="en-AU" sz="800" dirty="0">
                <a:solidFill>
                  <a:schemeClr val="bg2"/>
                </a:solidFill>
              </a:rPr>
              <a:t>Slide 14 Consonants and vowels </a:t>
            </a:r>
          </a:p>
        </p:txBody>
      </p:sp>
    </p:spTree>
    <p:extLst>
      <p:ext uri="{BB962C8B-B14F-4D97-AF65-F5344CB8AC3E}">
        <p14:creationId xmlns:p14="http://schemas.microsoft.com/office/powerpoint/2010/main" val="19219103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794BE2-98A2-FBA1-438B-4DDC52C993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318062-065F-A5C2-F668-10EB346104FC}"/>
              </a:ext>
            </a:extLst>
          </p:cNvPr>
          <p:cNvSpPr>
            <a:spLocks noGrp="1"/>
          </p:cNvSpPr>
          <p:nvPr>
            <p:ph type="title"/>
          </p:nvPr>
        </p:nvSpPr>
        <p:spPr/>
        <p:txBody>
          <a:bodyPr/>
          <a:lstStyle/>
          <a:p>
            <a:r>
              <a:rPr lang="en-AU" sz="800" dirty="0">
                <a:solidFill>
                  <a:srgbClr val="F0F0F0"/>
                </a:solidFill>
                <a:latin typeface="+mn-lt"/>
              </a:rPr>
              <a:t>Slide 15 Phonemic awareness</a:t>
            </a:r>
          </a:p>
        </p:txBody>
      </p:sp>
      <p:grpSp>
        <p:nvGrpSpPr>
          <p:cNvPr id="22" name="Group 21" descr="Two rows of three shapes. The top row has a rounded square block, a circle and then another rounded square block. The second row also has a rounded square block, a circle and then another rounded square block. The first rounded square block in the second row has a cross inside it.">
            <a:extLst>
              <a:ext uri="{FF2B5EF4-FFF2-40B4-BE49-F238E27FC236}">
                <a16:creationId xmlns:a16="http://schemas.microsoft.com/office/drawing/2014/main" id="{E4D76812-C5F8-C32F-5FA4-DB99B8F0C7F3}"/>
              </a:ext>
            </a:extLst>
          </p:cNvPr>
          <p:cNvGrpSpPr/>
          <p:nvPr/>
        </p:nvGrpSpPr>
        <p:grpSpPr>
          <a:xfrm>
            <a:off x="3323527" y="1887067"/>
            <a:ext cx="5390849" cy="3400592"/>
            <a:chOff x="3290870" y="1887067"/>
            <a:chExt cx="5390849" cy="3400592"/>
          </a:xfrm>
        </p:grpSpPr>
        <p:grpSp>
          <p:nvGrpSpPr>
            <p:cNvPr id="3" name="Group 2">
              <a:extLst>
                <a:ext uri="{FF2B5EF4-FFF2-40B4-BE49-F238E27FC236}">
                  <a16:creationId xmlns:a16="http://schemas.microsoft.com/office/drawing/2014/main" id="{A4F4C520-6C6B-6C24-2C41-A0619C85D15B}"/>
                </a:ext>
              </a:extLst>
            </p:cNvPr>
            <p:cNvGrpSpPr/>
            <p:nvPr/>
          </p:nvGrpSpPr>
          <p:grpSpPr>
            <a:xfrm>
              <a:off x="3290870" y="1887067"/>
              <a:ext cx="5390849" cy="3400347"/>
              <a:chOff x="3290870" y="1887067"/>
              <a:chExt cx="5390849" cy="3400347"/>
            </a:xfrm>
          </p:grpSpPr>
          <p:sp>
            <p:nvSpPr>
              <p:cNvPr id="5" name="Oval 4">
                <a:extLst>
                  <a:ext uri="{FF2B5EF4-FFF2-40B4-BE49-F238E27FC236}">
                    <a16:creationId xmlns:a16="http://schemas.microsoft.com/office/drawing/2014/main" id="{D5B5F213-80CE-AA99-19E0-34F96AE41A8E}"/>
                  </a:ext>
                </a:extLst>
              </p:cNvPr>
              <p:cNvSpPr/>
              <p:nvPr userDrawn="1"/>
            </p:nvSpPr>
            <p:spPr>
              <a:xfrm>
                <a:off x="5325034" y="1887068"/>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3">
                <a:extLst>
                  <a:ext uri="{FF2B5EF4-FFF2-40B4-BE49-F238E27FC236}">
                    <a16:creationId xmlns:a16="http://schemas.microsoft.com/office/drawing/2014/main" id="{E0C1E6E7-5ADF-C501-732F-8AB85A857356}"/>
                  </a:ext>
                </a:extLst>
              </p:cNvPr>
              <p:cNvSpPr/>
              <p:nvPr userDrawn="1"/>
            </p:nvSpPr>
            <p:spPr>
              <a:xfrm>
                <a:off x="3510280" y="1887067"/>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ounded Rectangle 13">
                <a:extLst>
                  <a:ext uri="{FF2B5EF4-FFF2-40B4-BE49-F238E27FC236}">
                    <a16:creationId xmlns:a16="http://schemas.microsoft.com/office/drawing/2014/main" id="{5481EEF0-B2D3-A461-D3C9-AD0831A41707}"/>
                  </a:ext>
                </a:extLst>
              </p:cNvPr>
              <p:cNvSpPr/>
              <p:nvPr userDrawn="1"/>
            </p:nvSpPr>
            <p:spPr>
              <a:xfrm>
                <a:off x="7139788" y="1887067"/>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4">
                <a:extLst>
                  <a:ext uri="{FF2B5EF4-FFF2-40B4-BE49-F238E27FC236}">
                    <a16:creationId xmlns:a16="http://schemas.microsoft.com/office/drawing/2014/main" id="{532DC876-844D-103F-35E4-02F026CF0929}"/>
                  </a:ext>
                </a:extLst>
              </p:cNvPr>
              <p:cNvSpPr/>
              <p:nvPr userDrawn="1"/>
            </p:nvSpPr>
            <p:spPr>
              <a:xfrm>
                <a:off x="7139788" y="3745483"/>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49E0BFE9-ACB9-DBBC-281E-7FF6E50A91D3}"/>
                  </a:ext>
                </a:extLst>
              </p:cNvPr>
              <p:cNvSpPr/>
              <p:nvPr userDrawn="1"/>
            </p:nvSpPr>
            <p:spPr>
              <a:xfrm>
                <a:off x="5325033" y="3745483"/>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3FB5679B-9F94-3FB1-58B3-E85C1F30E88A}"/>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3290870" y="3798898"/>
                <a:ext cx="1435100" cy="1435100"/>
              </a:xfrm>
              <a:prstGeom prst="rect">
                <a:avLst/>
              </a:prstGeom>
            </p:spPr>
          </p:pic>
        </p:grpSp>
        <p:pic>
          <p:nvPicPr>
            <p:cNvPr id="19" name="Picture 18">
              <a:extLst>
                <a:ext uri="{FF2B5EF4-FFF2-40B4-BE49-F238E27FC236}">
                  <a16:creationId xmlns:a16="http://schemas.microsoft.com/office/drawing/2014/main" id="{9708EAE0-FD54-1854-AD49-36C1FE594910}"/>
                </a:ext>
              </a:extLst>
            </p:cNvPr>
            <p:cNvPicPr>
              <a:picLocks noChangeAspect="1"/>
            </p:cNvPicPr>
            <p:nvPr/>
          </p:nvPicPr>
          <p:blipFill>
            <a:blip r:embed="rId5"/>
            <a:stretch>
              <a:fillRect/>
            </a:stretch>
          </p:blipFill>
          <p:spPr>
            <a:xfrm>
              <a:off x="3528702" y="3745237"/>
              <a:ext cx="1542422" cy="1542422"/>
            </a:xfrm>
            <a:prstGeom prst="rect">
              <a:avLst/>
            </a:prstGeom>
          </p:spPr>
        </p:pic>
        <p:pic>
          <p:nvPicPr>
            <p:cNvPr id="20" name="Picture 19">
              <a:extLst>
                <a:ext uri="{FF2B5EF4-FFF2-40B4-BE49-F238E27FC236}">
                  <a16:creationId xmlns:a16="http://schemas.microsoft.com/office/drawing/2014/main" id="{B86440E3-73FF-6BF2-A4AA-9ADDC5D1329A}"/>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3582363" y="3798898"/>
              <a:ext cx="1435100" cy="1435100"/>
            </a:xfrm>
            <a:prstGeom prst="rect">
              <a:avLst/>
            </a:prstGeom>
          </p:spPr>
        </p:pic>
      </p:grpSp>
    </p:spTree>
    <p:extLst>
      <p:ext uri="{BB962C8B-B14F-4D97-AF65-F5344CB8AC3E}">
        <p14:creationId xmlns:p14="http://schemas.microsoft.com/office/powerpoint/2010/main" val="5211249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8079F-1728-EC2C-328C-26075F9017D5}"/>
              </a:ext>
            </a:extLst>
          </p:cNvPr>
          <p:cNvSpPr>
            <a:spLocks noGrp="1"/>
          </p:cNvSpPr>
          <p:nvPr>
            <p:ph type="title"/>
          </p:nvPr>
        </p:nvSpPr>
        <p:spPr/>
        <p:txBody>
          <a:bodyPr/>
          <a:lstStyle/>
          <a:p>
            <a:r>
              <a:rPr lang="en-AU" sz="800" dirty="0">
                <a:solidFill>
                  <a:srgbClr val="F0F0F0"/>
                </a:solidFill>
                <a:latin typeface="+mn-lt"/>
              </a:rPr>
              <a:t>Slide 16 Phonemic awareness</a:t>
            </a:r>
          </a:p>
        </p:txBody>
      </p:sp>
      <p:pic>
        <p:nvPicPr>
          <p:cNvPr id="11" name="Picture 10">
            <a:extLst>
              <a:ext uri="{FF2B5EF4-FFF2-40B4-BE49-F238E27FC236}">
                <a16:creationId xmlns:a16="http://schemas.microsoft.com/office/drawing/2014/main" id="{9C1A4191-BCB7-8579-3ABD-C7284819BD4C}"/>
              </a:ext>
              <a:ext uri="{C183D7F6-B498-43B3-948B-1728B52AA6E4}">
                <adec:decorative xmlns:adec="http://schemas.microsoft.com/office/drawing/2017/decorative" val="1"/>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3206773" y="3745318"/>
            <a:ext cx="1435100" cy="1435100"/>
          </a:xfrm>
          <a:prstGeom prst="rect">
            <a:avLst/>
          </a:prstGeom>
        </p:spPr>
      </p:pic>
      <p:pic>
        <p:nvPicPr>
          <p:cNvPr id="33" name="Picture 32">
            <a:extLst>
              <a:ext uri="{FF2B5EF4-FFF2-40B4-BE49-F238E27FC236}">
                <a16:creationId xmlns:a16="http://schemas.microsoft.com/office/drawing/2014/main" id="{417AD61F-7178-5AE8-FD2E-3D07D4F448F5}"/>
              </a:ext>
              <a:ext uri="{C183D7F6-B498-43B3-948B-1728B52AA6E4}">
                <adec:decorative xmlns:adec="http://schemas.microsoft.com/office/drawing/2017/decorative" val="1"/>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3290870" y="3798816"/>
            <a:ext cx="1435100" cy="1435100"/>
          </a:xfrm>
          <a:prstGeom prst="rect">
            <a:avLst/>
          </a:prstGeom>
        </p:spPr>
      </p:pic>
      <p:grpSp>
        <p:nvGrpSpPr>
          <p:cNvPr id="3" name="Group 2" descr="Two rows of three shapes. The top row has a rounded square block, a circle and then another rounded square block. The second row also has a rounded square block, a circle and then another rounded square block. The first rounded square block in the second row has a cross inside it.">
            <a:extLst>
              <a:ext uri="{FF2B5EF4-FFF2-40B4-BE49-F238E27FC236}">
                <a16:creationId xmlns:a16="http://schemas.microsoft.com/office/drawing/2014/main" id="{FEC561AE-C35E-BC9E-C919-F0AFAE7F4F9C}"/>
              </a:ext>
            </a:extLst>
          </p:cNvPr>
          <p:cNvGrpSpPr/>
          <p:nvPr/>
        </p:nvGrpSpPr>
        <p:grpSpPr>
          <a:xfrm>
            <a:off x="3323527" y="1887067"/>
            <a:ext cx="5390849" cy="3400592"/>
            <a:chOff x="3290870" y="1887067"/>
            <a:chExt cx="5390849" cy="3400592"/>
          </a:xfrm>
        </p:grpSpPr>
        <p:grpSp>
          <p:nvGrpSpPr>
            <p:cNvPr id="12" name="Group 11">
              <a:extLst>
                <a:ext uri="{FF2B5EF4-FFF2-40B4-BE49-F238E27FC236}">
                  <a16:creationId xmlns:a16="http://schemas.microsoft.com/office/drawing/2014/main" id="{953F0DE8-7730-84F3-EA23-4792139753A9}"/>
                </a:ext>
              </a:extLst>
            </p:cNvPr>
            <p:cNvGrpSpPr/>
            <p:nvPr/>
          </p:nvGrpSpPr>
          <p:grpSpPr>
            <a:xfrm>
              <a:off x="3290870" y="1887067"/>
              <a:ext cx="5390849" cy="3400347"/>
              <a:chOff x="3290870" y="1887067"/>
              <a:chExt cx="5390849" cy="3400347"/>
            </a:xfrm>
          </p:grpSpPr>
          <p:sp>
            <p:nvSpPr>
              <p:cNvPr id="15" name="Oval 14">
                <a:extLst>
                  <a:ext uri="{FF2B5EF4-FFF2-40B4-BE49-F238E27FC236}">
                    <a16:creationId xmlns:a16="http://schemas.microsoft.com/office/drawing/2014/main" id="{5B660010-705A-09AA-B4CF-D850C631A67A}"/>
                  </a:ext>
                </a:extLst>
              </p:cNvPr>
              <p:cNvSpPr/>
              <p:nvPr userDrawn="1"/>
            </p:nvSpPr>
            <p:spPr>
              <a:xfrm>
                <a:off x="5325034" y="1887068"/>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3">
                <a:extLst>
                  <a:ext uri="{FF2B5EF4-FFF2-40B4-BE49-F238E27FC236}">
                    <a16:creationId xmlns:a16="http://schemas.microsoft.com/office/drawing/2014/main" id="{A5B4E612-15DE-2256-1E26-633343DD593F}"/>
                  </a:ext>
                </a:extLst>
              </p:cNvPr>
              <p:cNvSpPr/>
              <p:nvPr userDrawn="1"/>
            </p:nvSpPr>
            <p:spPr>
              <a:xfrm>
                <a:off x="3510280" y="1887067"/>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ounded Rectangle 13">
                <a:extLst>
                  <a:ext uri="{FF2B5EF4-FFF2-40B4-BE49-F238E27FC236}">
                    <a16:creationId xmlns:a16="http://schemas.microsoft.com/office/drawing/2014/main" id="{EE33042E-BBD4-CBBE-4C75-EC51E6DDD948}"/>
                  </a:ext>
                </a:extLst>
              </p:cNvPr>
              <p:cNvSpPr/>
              <p:nvPr userDrawn="1"/>
            </p:nvSpPr>
            <p:spPr>
              <a:xfrm>
                <a:off x="7139788" y="1887067"/>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4">
                <a:extLst>
                  <a:ext uri="{FF2B5EF4-FFF2-40B4-BE49-F238E27FC236}">
                    <a16:creationId xmlns:a16="http://schemas.microsoft.com/office/drawing/2014/main" id="{DC7186CC-C28D-6EBF-AC65-71D295C45B71}"/>
                  </a:ext>
                </a:extLst>
              </p:cNvPr>
              <p:cNvSpPr/>
              <p:nvPr userDrawn="1"/>
            </p:nvSpPr>
            <p:spPr>
              <a:xfrm>
                <a:off x="7139788" y="3745483"/>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6A6B9AA5-5EB4-C554-B4C0-D99935BCB4FE}"/>
                  </a:ext>
                </a:extLst>
              </p:cNvPr>
              <p:cNvSpPr/>
              <p:nvPr userDrawn="1"/>
            </p:nvSpPr>
            <p:spPr>
              <a:xfrm>
                <a:off x="5325033" y="3745483"/>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8A5D378E-C89C-6DCE-045D-6590820EE06D}"/>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3290870" y="3798898"/>
                <a:ext cx="1435100" cy="1435100"/>
              </a:xfrm>
              <a:prstGeom prst="rect">
                <a:avLst/>
              </a:prstGeom>
            </p:spPr>
          </p:pic>
        </p:grpSp>
        <p:pic>
          <p:nvPicPr>
            <p:cNvPr id="13" name="Picture 12">
              <a:extLst>
                <a:ext uri="{FF2B5EF4-FFF2-40B4-BE49-F238E27FC236}">
                  <a16:creationId xmlns:a16="http://schemas.microsoft.com/office/drawing/2014/main" id="{54AF310A-5273-DDBC-25BC-4D7594D96A36}"/>
                </a:ext>
              </a:extLst>
            </p:cNvPr>
            <p:cNvPicPr>
              <a:picLocks noChangeAspect="1"/>
            </p:cNvPicPr>
            <p:nvPr/>
          </p:nvPicPr>
          <p:blipFill>
            <a:blip r:embed="rId5"/>
            <a:stretch>
              <a:fillRect/>
            </a:stretch>
          </p:blipFill>
          <p:spPr>
            <a:xfrm>
              <a:off x="3528702" y="3745237"/>
              <a:ext cx="1542422" cy="1542422"/>
            </a:xfrm>
            <a:prstGeom prst="rect">
              <a:avLst/>
            </a:prstGeom>
          </p:spPr>
        </p:pic>
        <p:pic>
          <p:nvPicPr>
            <p:cNvPr id="14" name="Picture 13">
              <a:extLst>
                <a:ext uri="{FF2B5EF4-FFF2-40B4-BE49-F238E27FC236}">
                  <a16:creationId xmlns:a16="http://schemas.microsoft.com/office/drawing/2014/main" id="{30C616D2-C3FD-AB08-CA22-0C344479168B}"/>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3582363" y="3798898"/>
              <a:ext cx="1435100" cy="1435100"/>
            </a:xfrm>
            <a:prstGeom prst="rect">
              <a:avLst/>
            </a:prstGeom>
          </p:spPr>
        </p:pic>
      </p:grpSp>
    </p:spTree>
    <p:extLst>
      <p:ext uri="{BB962C8B-B14F-4D97-AF65-F5344CB8AC3E}">
        <p14:creationId xmlns:p14="http://schemas.microsoft.com/office/powerpoint/2010/main" val="33244469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20CFF-B70F-D447-BB68-FCF1F709DD0A}"/>
              </a:ext>
            </a:extLst>
          </p:cNvPr>
          <p:cNvSpPr>
            <a:spLocks noGrp="1"/>
          </p:cNvSpPr>
          <p:nvPr>
            <p:ph type="title"/>
          </p:nvPr>
        </p:nvSpPr>
        <p:spPr>
          <a:xfrm>
            <a:off x="-1" y="-800201"/>
            <a:ext cx="8919411" cy="625578"/>
          </a:xfrm>
        </p:spPr>
        <p:txBody>
          <a:bodyPr/>
          <a:lstStyle/>
          <a:p>
            <a:r>
              <a:rPr lang="en-US" sz="800" dirty="0">
                <a:solidFill>
                  <a:srgbClr val="F0F0F0"/>
                </a:solidFill>
                <a:latin typeface="+mn-lt"/>
              </a:rPr>
              <a:t>Slide 17 Learning intention and success criteria</a:t>
            </a:r>
          </a:p>
        </p:txBody>
      </p:sp>
      <p:sp>
        <p:nvSpPr>
          <p:cNvPr id="7" name="TextBox 6">
            <a:extLst>
              <a:ext uri="{FF2B5EF4-FFF2-40B4-BE49-F238E27FC236}">
                <a16:creationId xmlns:a16="http://schemas.microsoft.com/office/drawing/2014/main" id="{DC41FA75-4916-DB9C-5C54-D4B04F6043D8}"/>
              </a:ext>
            </a:extLst>
          </p:cNvPr>
          <p:cNvSpPr txBox="1"/>
          <p:nvPr/>
        </p:nvSpPr>
        <p:spPr>
          <a:xfrm>
            <a:off x="950494" y="3656563"/>
            <a:ext cx="8265695" cy="2441694"/>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I will know I have been successful if I can:</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a:ea typeface="Verdana"/>
                <a:cs typeface="Calibri"/>
              </a:rPr>
              <a:t>form the letter j</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say the sound for j</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read a word with j</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Calibri" panose="020F0502020204030204"/>
                <a:ea typeface="+mn-ea"/>
                <a:cs typeface="+mn-cs"/>
              </a:rPr>
              <a:t>s</a:t>
            </a: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pell a word with j.</a:t>
            </a:r>
            <a:endParaRPr lang="en-AU"/>
          </a:p>
        </p:txBody>
      </p:sp>
    </p:spTree>
    <p:custDataLst>
      <p:tags r:id="rId1"/>
    </p:custDataLst>
    <p:extLst>
      <p:ext uri="{BB962C8B-B14F-4D97-AF65-F5344CB8AC3E}">
        <p14:creationId xmlns:p14="http://schemas.microsoft.com/office/powerpoint/2010/main" val="4379839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39B95F3-5221-2CBF-1BCB-D58589568937}"/>
              </a:ext>
            </a:extLst>
          </p:cNvPr>
          <p:cNvSpPr>
            <a:spLocks noGrp="1"/>
          </p:cNvSpPr>
          <p:nvPr>
            <p:ph type="title"/>
          </p:nvPr>
        </p:nvSpPr>
        <p:spPr/>
        <p:txBody>
          <a:bodyPr/>
          <a:lstStyle/>
          <a:p>
            <a:r>
              <a:rPr lang="en-AU" sz="800" dirty="0">
                <a:solidFill>
                  <a:srgbClr val="F0F0F0"/>
                </a:solidFill>
                <a:latin typeface="+mn-lt"/>
              </a:rPr>
              <a:t>Slide 18 I do</a:t>
            </a:r>
          </a:p>
        </p:txBody>
      </p:sp>
      <p:grpSp>
        <p:nvGrpSpPr>
          <p:cNvPr id="6" name="Group 5" descr="j j j">
            <a:extLst>
              <a:ext uri="{FF2B5EF4-FFF2-40B4-BE49-F238E27FC236}">
                <a16:creationId xmlns:a16="http://schemas.microsoft.com/office/drawing/2014/main" id="{1992A083-16B7-FF1F-47A1-351210B2E8E8}"/>
              </a:ext>
            </a:extLst>
          </p:cNvPr>
          <p:cNvGrpSpPr/>
          <p:nvPr/>
        </p:nvGrpSpPr>
        <p:grpSpPr>
          <a:xfrm>
            <a:off x="306564" y="2080714"/>
            <a:ext cx="11578872" cy="2696572"/>
            <a:chOff x="285750" y="2910432"/>
            <a:chExt cx="11578872" cy="2696572"/>
          </a:xfrm>
        </p:grpSpPr>
        <p:sp>
          <p:nvSpPr>
            <p:cNvPr id="3" name="Content Placeholder 2">
              <a:extLst>
                <a:ext uri="{FF2B5EF4-FFF2-40B4-BE49-F238E27FC236}">
                  <a16:creationId xmlns:a16="http://schemas.microsoft.com/office/drawing/2014/main" id="{1C18D3DC-8DC2-348A-2FA6-CEB1D0FDFB5B}"/>
                </a:ext>
              </a:extLst>
            </p:cNvPr>
            <p:cNvSpPr txBox="1">
              <a:spLocks/>
            </p:cNvSpPr>
            <p:nvPr/>
          </p:nvSpPr>
          <p:spPr>
            <a:xfrm>
              <a:off x="285750" y="2910432"/>
              <a:ext cx="11578872" cy="269657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21000">
                  <a:solidFill>
                    <a:srgbClr val="4557AD"/>
                  </a:solidFill>
                  <a:latin typeface="Tenorite" pitchFamily="2" charset="0"/>
                  <a:ea typeface="Verdana" panose="020B0604030504040204" pitchFamily="34" charset="0"/>
                  <a:cs typeface="Verdana" panose="020B0604030504040204" pitchFamily="34" charset="0"/>
                </a:rPr>
                <a:t> j     j     j</a:t>
              </a:r>
            </a:p>
          </p:txBody>
        </p:sp>
        <p:pic>
          <p:nvPicPr>
            <p:cNvPr id="2" name="Picture 1">
              <a:extLst>
                <a:ext uri="{FF2B5EF4-FFF2-40B4-BE49-F238E27FC236}">
                  <a16:creationId xmlns:a16="http://schemas.microsoft.com/office/drawing/2014/main" id="{3F9705A0-C7B6-51D2-DD65-2D6F4F664692}"/>
                </a:ext>
              </a:extLst>
            </p:cNvPr>
            <p:cNvPicPr>
              <a:picLocks noChangeAspect="1"/>
            </p:cNvPicPr>
            <p:nvPr/>
          </p:nvPicPr>
          <p:blipFill>
            <a:blip r:embed="rId4"/>
            <a:stretch>
              <a:fillRect/>
            </a:stretch>
          </p:blipFill>
          <p:spPr>
            <a:xfrm>
              <a:off x="1299888" y="3528955"/>
              <a:ext cx="237765" cy="243861"/>
            </a:xfrm>
            <a:prstGeom prst="rect">
              <a:avLst/>
            </a:prstGeom>
          </p:spPr>
        </p:pic>
        <p:pic>
          <p:nvPicPr>
            <p:cNvPr id="4" name="Picture 3">
              <a:extLst>
                <a:ext uri="{FF2B5EF4-FFF2-40B4-BE49-F238E27FC236}">
                  <a16:creationId xmlns:a16="http://schemas.microsoft.com/office/drawing/2014/main" id="{87317526-70A2-8D23-0C08-F44780B2E04C}"/>
                </a:ext>
              </a:extLst>
            </p:cNvPr>
            <p:cNvPicPr>
              <a:picLocks noChangeAspect="1"/>
            </p:cNvPicPr>
            <p:nvPr/>
          </p:nvPicPr>
          <p:blipFill>
            <a:blip r:embed="rId5"/>
            <a:stretch>
              <a:fillRect/>
            </a:stretch>
          </p:blipFill>
          <p:spPr>
            <a:xfrm>
              <a:off x="875045" y="5145240"/>
              <a:ext cx="243861" cy="243861"/>
            </a:xfrm>
            <a:prstGeom prst="rect">
              <a:avLst/>
            </a:prstGeom>
          </p:spPr>
        </p:pic>
      </p:grpSp>
    </p:spTree>
    <p:custDataLst>
      <p:tags r:id="rId1"/>
    </p:custDataLst>
    <p:extLst>
      <p:ext uri="{BB962C8B-B14F-4D97-AF65-F5344CB8AC3E}">
        <p14:creationId xmlns:p14="http://schemas.microsoft.com/office/powerpoint/2010/main" val="28018620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2C8C7B-6E91-D3D0-988D-A2B93C340C81}"/>
              </a:ext>
            </a:extLst>
          </p:cNvPr>
          <p:cNvSpPr>
            <a:spLocks noGrp="1"/>
          </p:cNvSpPr>
          <p:nvPr>
            <p:ph type="title"/>
          </p:nvPr>
        </p:nvSpPr>
        <p:spPr/>
        <p:txBody>
          <a:bodyPr/>
          <a:lstStyle/>
          <a:p>
            <a:r>
              <a:rPr lang="en-AU" sz="800" dirty="0">
                <a:solidFill>
                  <a:srgbClr val="F0F0F0"/>
                </a:solidFill>
                <a:latin typeface="+mn-lt"/>
              </a:rPr>
              <a:t>Slide 19 We do</a:t>
            </a:r>
          </a:p>
        </p:txBody>
      </p:sp>
      <p:grpSp>
        <p:nvGrpSpPr>
          <p:cNvPr id="6" name="Group 5" descr="j j j">
            <a:extLst>
              <a:ext uri="{FF2B5EF4-FFF2-40B4-BE49-F238E27FC236}">
                <a16:creationId xmlns:a16="http://schemas.microsoft.com/office/drawing/2014/main" id="{F5B2F9F5-E731-0A79-DCDC-F29E3C7EA1E4}"/>
              </a:ext>
            </a:extLst>
          </p:cNvPr>
          <p:cNvGrpSpPr/>
          <p:nvPr/>
        </p:nvGrpSpPr>
        <p:grpSpPr>
          <a:xfrm>
            <a:off x="306564" y="2080714"/>
            <a:ext cx="11578872" cy="2696572"/>
            <a:chOff x="285750" y="2910432"/>
            <a:chExt cx="11578872" cy="2696572"/>
          </a:xfrm>
        </p:grpSpPr>
        <p:sp>
          <p:nvSpPr>
            <p:cNvPr id="7" name="Content Placeholder 2">
              <a:extLst>
                <a:ext uri="{FF2B5EF4-FFF2-40B4-BE49-F238E27FC236}">
                  <a16:creationId xmlns:a16="http://schemas.microsoft.com/office/drawing/2014/main" id="{41396719-BFF7-8229-84C8-760EEE7CEF45}"/>
                </a:ext>
              </a:extLst>
            </p:cNvPr>
            <p:cNvSpPr txBox="1">
              <a:spLocks/>
            </p:cNvSpPr>
            <p:nvPr/>
          </p:nvSpPr>
          <p:spPr>
            <a:xfrm>
              <a:off x="285750" y="2910432"/>
              <a:ext cx="11578872" cy="269657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21000">
                  <a:solidFill>
                    <a:srgbClr val="4557AD"/>
                  </a:solidFill>
                  <a:latin typeface="Tenorite" pitchFamily="2" charset="0"/>
                  <a:ea typeface="Verdana" panose="020B0604030504040204" pitchFamily="34" charset="0"/>
                  <a:cs typeface="Verdana" panose="020B0604030504040204" pitchFamily="34" charset="0"/>
                </a:rPr>
                <a:t> j     j     j</a:t>
              </a:r>
            </a:p>
          </p:txBody>
        </p:sp>
        <p:pic>
          <p:nvPicPr>
            <p:cNvPr id="8" name="Picture 7">
              <a:extLst>
                <a:ext uri="{FF2B5EF4-FFF2-40B4-BE49-F238E27FC236}">
                  <a16:creationId xmlns:a16="http://schemas.microsoft.com/office/drawing/2014/main" id="{D91B01A8-A299-458E-1DF4-8917BB5D23B6}"/>
                </a:ext>
              </a:extLst>
            </p:cNvPr>
            <p:cNvPicPr>
              <a:picLocks noChangeAspect="1"/>
            </p:cNvPicPr>
            <p:nvPr/>
          </p:nvPicPr>
          <p:blipFill>
            <a:blip r:embed="rId4"/>
            <a:stretch>
              <a:fillRect/>
            </a:stretch>
          </p:blipFill>
          <p:spPr>
            <a:xfrm>
              <a:off x="1299888" y="3528955"/>
              <a:ext cx="237765" cy="243861"/>
            </a:xfrm>
            <a:prstGeom prst="rect">
              <a:avLst/>
            </a:prstGeom>
          </p:spPr>
        </p:pic>
        <p:pic>
          <p:nvPicPr>
            <p:cNvPr id="9" name="Picture 8">
              <a:extLst>
                <a:ext uri="{FF2B5EF4-FFF2-40B4-BE49-F238E27FC236}">
                  <a16:creationId xmlns:a16="http://schemas.microsoft.com/office/drawing/2014/main" id="{3DBA6BE1-9221-E9E8-145F-11FE1172F590}"/>
                </a:ext>
              </a:extLst>
            </p:cNvPr>
            <p:cNvPicPr>
              <a:picLocks noChangeAspect="1"/>
            </p:cNvPicPr>
            <p:nvPr/>
          </p:nvPicPr>
          <p:blipFill>
            <a:blip r:embed="rId5"/>
            <a:stretch>
              <a:fillRect/>
            </a:stretch>
          </p:blipFill>
          <p:spPr>
            <a:xfrm>
              <a:off x="875045" y="5145240"/>
              <a:ext cx="243861" cy="243861"/>
            </a:xfrm>
            <a:prstGeom prst="rect">
              <a:avLst/>
            </a:prstGeom>
          </p:spPr>
        </p:pic>
      </p:grpSp>
    </p:spTree>
    <p:custDataLst>
      <p:tags r:id="rId1"/>
    </p:custDataLst>
    <p:extLst>
      <p:ext uri="{BB962C8B-B14F-4D97-AF65-F5344CB8AC3E}">
        <p14:creationId xmlns:p14="http://schemas.microsoft.com/office/powerpoint/2010/main" val="27764127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6B5CE-685A-600F-14A9-2C139CFF071D}"/>
              </a:ext>
            </a:extLst>
          </p:cNvPr>
          <p:cNvSpPr>
            <a:spLocks noGrp="1"/>
          </p:cNvSpPr>
          <p:nvPr>
            <p:ph type="title"/>
          </p:nvPr>
        </p:nvSpPr>
        <p:spPr/>
        <p:txBody>
          <a:bodyPr/>
          <a:lstStyle/>
          <a:p>
            <a:r>
              <a:rPr lang="en-AU" sz="800" dirty="0">
                <a:solidFill>
                  <a:srgbClr val="F0F0F0"/>
                </a:solidFill>
                <a:latin typeface="+mn-lt"/>
              </a:rPr>
              <a:t>Slide 2 Phonemic</a:t>
            </a:r>
            <a:r>
              <a:rPr lang="en-AU" sz="800" baseline="0" dirty="0">
                <a:solidFill>
                  <a:srgbClr val="F0F0F0"/>
                </a:solidFill>
                <a:latin typeface="+mn-lt"/>
              </a:rPr>
              <a:t> awareness review</a:t>
            </a:r>
            <a:endParaRPr lang="en-AU" sz="800" dirty="0">
              <a:solidFill>
                <a:srgbClr val="F0F0F0"/>
              </a:solidFill>
              <a:latin typeface="+mn-lt"/>
            </a:endParaRPr>
          </a:p>
        </p:txBody>
      </p:sp>
      <p:sp>
        <p:nvSpPr>
          <p:cNvPr id="10" name="AutoShape 2">
            <a:extLst>
              <a:ext uri="{FF2B5EF4-FFF2-40B4-BE49-F238E27FC236}">
                <a16:creationId xmlns:a16="http://schemas.microsoft.com/office/drawing/2014/main" id="{BD4EFC8B-F2C6-AF68-19B6-C23B035FBE09}"/>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7" name="Picture 6" descr="cat">
            <a:extLst>
              <a:ext uri="{FF2B5EF4-FFF2-40B4-BE49-F238E27FC236}">
                <a16:creationId xmlns:a16="http://schemas.microsoft.com/office/drawing/2014/main" id="{E2E222DC-F15A-923D-2763-A9902E53E9E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24561" y="1242119"/>
            <a:ext cx="990456" cy="970569"/>
          </a:xfrm>
          <a:prstGeom prst="rect">
            <a:avLst/>
          </a:prstGeom>
        </p:spPr>
      </p:pic>
      <p:pic>
        <p:nvPicPr>
          <p:cNvPr id="8" name="Picture 7" descr="bag">
            <a:extLst>
              <a:ext uri="{FF2B5EF4-FFF2-40B4-BE49-F238E27FC236}">
                <a16:creationId xmlns:a16="http://schemas.microsoft.com/office/drawing/2014/main" id="{C38B1340-3C66-8ABB-B438-05BFC43B4BC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22761" y="2357025"/>
            <a:ext cx="1194057" cy="1170082"/>
          </a:xfrm>
          <a:prstGeom prst="rect">
            <a:avLst/>
          </a:prstGeom>
        </p:spPr>
      </p:pic>
      <p:pic>
        <p:nvPicPr>
          <p:cNvPr id="9" name="Picture 8" descr="mop">
            <a:extLst>
              <a:ext uri="{FF2B5EF4-FFF2-40B4-BE49-F238E27FC236}">
                <a16:creationId xmlns:a16="http://schemas.microsoft.com/office/drawing/2014/main" id="{22FE546C-5944-67B9-D99E-9BC8D9A7843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flipH="1">
            <a:off x="959244" y="3671444"/>
            <a:ext cx="1321090" cy="1294564"/>
          </a:xfrm>
          <a:prstGeom prst="rect">
            <a:avLst/>
          </a:prstGeom>
        </p:spPr>
      </p:pic>
      <p:pic>
        <p:nvPicPr>
          <p:cNvPr id="23" name="Picture 22" descr="cab">
            <a:extLst>
              <a:ext uri="{FF2B5EF4-FFF2-40B4-BE49-F238E27FC236}">
                <a16:creationId xmlns:a16="http://schemas.microsoft.com/office/drawing/2014/main" id="{AC6A6171-5477-572A-878E-3A76F1BF4FE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59244" y="4987389"/>
            <a:ext cx="1321090" cy="1294564"/>
          </a:xfrm>
          <a:prstGeom prst="rect">
            <a:avLst/>
          </a:prstGeom>
        </p:spPr>
      </p:pic>
      <p:grpSp>
        <p:nvGrpSpPr>
          <p:cNvPr id="13" name="Group 12" descr="A dot with two circular arrows inside it to represent swapping.">
            <a:extLst>
              <a:ext uri="{FF2B5EF4-FFF2-40B4-BE49-F238E27FC236}">
                <a16:creationId xmlns:a16="http://schemas.microsoft.com/office/drawing/2014/main" id="{0D94EBA0-1D60-1053-AAE1-4BD5F03106B2}"/>
              </a:ext>
            </a:extLst>
          </p:cNvPr>
          <p:cNvGrpSpPr/>
          <p:nvPr/>
        </p:nvGrpSpPr>
        <p:grpSpPr>
          <a:xfrm>
            <a:off x="5173134" y="2658034"/>
            <a:ext cx="1930400" cy="1829299"/>
            <a:chOff x="2909046" y="2803895"/>
            <a:chExt cx="1541931" cy="1541931"/>
          </a:xfrm>
        </p:grpSpPr>
        <p:sp>
          <p:nvSpPr>
            <p:cNvPr id="14" name="Oval 13">
              <a:extLst>
                <a:ext uri="{FF2B5EF4-FFF2-40B4-BE49-F238E27FC236}">
                  <a16:creationId xmlns:a16="http://schemas.microsoft.com/office/drawing/2014/main" id="{AEC91A5F-7F19-4122-03B8-B314875C6907}"/>
                </a:ext>
              </a:extLst>
            </p:cNvPr>
            <p:cNvSpPr/>
            <p:nvPr userDrawn="1"/>
          </p:nvSpPr>
          <p:spPr>
            <a:xfrm>
              <a:off x="2909046" y="2803895"/>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B1E4BAB6-BC40-9BF7-2F77-AF426DEFAC8B}"/>
                </a:ext>
              </a:extLst>
            </p:cNvPr>
            <p:cNvPicPr>
              <a:picLocks noChangeAspect="1"/>
            </p:cNvPicPr>
            <p:nvPr userDrawn="1"/>
          </p:nvPicPr>
          <p:blipFill>
            <a:blip r:embed="rId7" r:link="rId8">
              <a:extLst>
                <a:ext uri="{28A0092B-C50C-407E-A947-70E740481C1C}">
                  <a14:useLocalDpi xmlns:a14="http://schemas.microsoft.com/office/drawing/2010/main" val="0"/>
                </a:ext>
              </a:extLst>
            </a:blip>
            <a:srcRect/>
            <a:stretch>
              <a:fillRect/>
            </a:stretch>
          </p:blipFill>
          <p:spPr>
            <a:xfrm>
              <a:off x="2962462" y="2857310"/>
              <a:ext cx="1435100" cy="1435100"/>
            </a:xfrm>
            <a:prstGeom prst="rect">
              <a:avLst/>
            </a:prstGeom>
          </p:spPr>
        </p:pic>
      </p:grpSp>
      <p:pic>
        <p:nvPicPr>
          <p:cNvPr id="6" name="Picture 5" descr="map">
            <a:extLst>
              <a:ext uri="{FF2B5EF4-FFF2-40B4-BE49-F238E27FC236}">
                <a16:creationId xmlns:a16="http://schemas.microsoft.com/office/drawing/2014/main" id="{B6066293-EF90-FEC5-72CC-6842AF6411BB}"/>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9597889" y="1149596"/>
            <a:ext cx="1232169" cy="1207429"/>
          </a:xfrm>
          <a:prstGeom prst="rect">
            <a:avLst/>
          </a:prstGeom>
        </p:spPr>
      </p:pic>
      <p:pic>
        <p:nvPicPr>
          <p:cNvPr id="5" name="Picture 4" descr="cot">
            <a:extLst>
              <a:ext uri="{FF2B5EF4-FFF2-40B4-BE49-F238E27FC236}">
                <a16:creationId xmlns:a16="http://schemas.microsoft.com/office/drawing/2014/main" id="{2AD3A549-EAEC-8948-D2CA-241C6D705F3F}"/>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9575872" y="2376138"/>
            <a:ext cx="1276199" cy="1250574"/>
          </a:xfrm>
          <a:prstGeom prst="rect">
            <a:avLst/>
          </a:prstGeom>
        </p:spPr>
      </p:pic>
      <p:pic>
        <p:nvPicPr>
          <p:cNvPr id="24" name="Picture 23" descr="bug">
            <a:extLst>
              <a:ext uri="{FF2B5EF4-FFF2-40B4-BE49-F238E27FC236}">
                <a16:creationId xmlns:a16="http://schemas.microsoft.com/office/drawing/2014/main" id="{C2E90296-0DC9-EC29-47B9-E61D3B8EE267}"/>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9575871" y="3717341"/>
            <a:ext cx="1276199" cy="1250574"/>
          </a:xfrm>
          <a:prstGeom prst="rect">
            <a:avLst/>
          </a:prstGeom>
        </p:spPr>
      </p:pic>
      <p:pic>
        <p:nvPicPr>
          <p:cNvPr id="20" name="Picture 19" descr="cub">
            <a:extLst>
              <a:ext uri="{FF2B5EF4-FFF2-40B4-BE49-F238E27FC236}">
                <a16:creationId xmlns:a16="http://schemas.microsoft.com/office/drawing/2014/main" id="{5A4AE62C-E6BD-B096-6881-22611510E299}"/>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9434458" y="5079659"/>
            <a:ext cx="1559026" cy="1110024"/>
          </a:xfrm>
          <a:prstGeom prst="rect">
            <a:avLst/>
          </a:prstGeom>
        </p:spPr>
      </p:pic>
    </p:spTree>
    <p:extLst>
      <p:ext uri="{BB962C8B-B14F-4D97-AF65-F5344CB8AC3E}">
        <p14:creationId xmlns:p14="http://schemas.microsoft.com/office/powerpoint/2010/main" val="25135034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27827E-23AB-930E-3952-F22242F9B6C8}"/>
              </a:ext>
            </a:extLst>
          </p:cNvPr>
          <p:cNvSpPr>
            <a:spLocks noGrp="1"/>
          </p:cNvSpPr>
          <p:nvPr>
            <p:ph type="title"/>
          </p:nvPr>
        </p:nvSpPr>
        <p:spPr/>
        <p:txBody>
          <a:bodyPr/>
          <a:lstStyle/>
          <a:p>
            <a:r>
              <a:rPr lang="en-AU" sz="800" dirty="0">
                <a:solidFill>
                  <a:srgbClr val="F0F0F0"/>
                </a:solidFill>
                <a:latin typeface="+mn-lt"/>
              </a:rPr>
              <a:t>Slide 20</a:t>
            </a:r>
            <a:r>
              <a:rPr lang="en-AU" sz="800" baseline="0" dirty="0">
                <a:solidFill>
                  <a:srgbClr val="F0F0F0"/>
                </a:solidFill>
                <a:latin typeface="+mn-lt"/>
              </a:rPr>
              <a:t> I do</a:t>
            </a:r>
            <a:endParaRPr lang="en-AU" sz="800" dirty="0">
              <a:solidFill>
                <a:srgbClr val="F0F0F0"/>
              </a:solidFill>
              <a:latin typeface="+mn-lt"/>
            </a:endParaRPr>
          </a:p>
        </p:txBody>
      </p:sp>
      <p:pic>
        <p:nvPicPr>
          <p:cNvPr id="4" name="Picture 3" descr="juggle">
            <a:extLst>
              <a:ext uri="{FF2B5EF4-FFF2-40B4-BE49-F238E27FC236}">
                <a16:creationId xmlns:a16="http://schemas.microsoft.com/office/drawing/2014/main" id="{497694CD-CC7E-6D0F-B0EE-FF8A7FBBA1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999" y="2180059"/>
            <a:ext cx="2497881" cy="2497881"/>
          </a:xfrm>
          <a:prstGeom prst="rect">
            <a:avLst/>
          </a:prstGeom>
        </p:spPr>
      </p:pic>
      <p:pic>
        <p:nvPicPr>
          <p:cNvPr id="8" name="Picture 7" descr="guitar">
            <a:extLst>
              <a:ext uri="{FF2B5EF4-FFF2-40B4-BE49-F238E27FC236}">
                <a16:creationId xmlns:a16="http://schemas.microsoft.com/office/drawing/2014/main" id="{80658051-94B9-B204-31CC-61B472C609D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69018" y="1902018"/>
            <a:ext cx="3053964" cy="3053964"/>
          </a:xfrm>
          <a:prstGeom prst="rect">
            <a:avLst/>
          </a:prstGeom>
        </p:spPr>
      </p:pic>
      <p:pic>
        <p:nvPicPr>
          <p:cNvPr id="11" name="Picture 10" descr="juice">
            <a:extLst>
              <a:ext uri="{FF2B5EF4-FFF2-40B4-BE49-F238E27FC236}">
                <a16:creationId xmlns:a16="http://schemas.microsoft.com/office/drawing/2014/main" id="{1FC105A9-336B-3755-82EF-0D8A3042272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05037" y="1902017"/>
            <a:ext cx="3053964" cy="3053964"/>
          </a:xfrm>
          <a:prstGeom prst="rect">
            <a:avLst/>
          </a:prstGeom>
        </p:spPr>
      </p:pic>
    </p:spTree>
    <p:custDataLst>
      <p:tags r:id="rId1"/>
    </p:custDataLst>
    <p:extLst>
      <p:ext uri="{BB962C8B-B14F-4D97-AF65-F5344CB8AC3E}">
        <p14:creationId xmlns:p14="http://schemas.microsoft.com/office/powerpoint/2010/main" val="42786418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387F232-C1EE-4946-13D8-50D18489079D}"/>
              </a:ext>
            </a:extLst>
          </p:cNvPr>
          <p:cNvSpPr>
            <a:spLocks noGrp="1"/>
          </p:cNvSpPr>
          <p:nvPr>
            <p:ph type="title"/>
          </p:nvPr>
        </p:nvSpPr>
        <p:spPr/>
        <p:txBody>
          <a:bodyPr/>
          <a:lstStyle/>
          <a:p>
            <a:r>
              <a:rPr lang="en-AU" sz="800" dirty="0">
                <a:solidFill>
                  <a:srgbClr val="F0F0F0"/>
                </a:solidFill>
                <a:latin typeface="+mn-lt"/>
              </a:rPr>
              <a:t>Slide 21 We do</a:t>
            </a:r>
          </a:p>
        </p:txBody>
      </p:sp>
      <p:pic>
        <p:nvPicPr>
          <p:cNvPr id="4" name="Picture 3" descr="jellyfish">
            <a:extLst>
              <a:ext uri="{FF2B5EF4-FFF2-40B4-BE49-F238E27FC236}">
                <a16:creationId xmlns:a16="http://schemas.microsoft.com/office/drawing/2014/main" id="{3CD8F9A5-C01E-ECA9-2908-BD891747DD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6695" y="2418013"/>
            <a:ext cx="2388153" cy="2388153"/>
          </a:xfrm>
          <a:prstGeom prst="rect">
            <a:avLst/>
          </a:prstGeom>
        </p:spPr>
      </p:pic>
      <p:pic>
        <p:nvPicPr>
          <p:cNvPr id="8" name="Picture 7" descr="jeans">
            <a:extLst>
              <a:ext uri="{FF2B5EF4-FFF2-40B4-BE49-F238E27FC236}">
                <a16:creationId xmlns:a16="http://schemas.microsoft.com/office/drawing/2014/main" id="{5A011F32-A89C-A05E-74D8-27E0D8DE97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18834" y="2051834"/>
            <a:ext cx="2754332" cy="2754332"/>
          </a:xfrm>
          <a:prstGeom prst="rect">
            <a:avLst/>
          </a:prstGeom>
        </p:spPr>
      </p:pic>
      <p:pic>
        <p:nvPicPr>
          <p:cNvPr id="11" name="Picture 10" descr="vacuum">
            <a:extLst>
              <a:ext uri="{FF2B5EF4-FFF2-40B4-BE49-F238E27FC236}">
                <a16:creationId xmlns:a16="http://schemas.microsoft.com/office/drawing/2014/main" id="{E923815F-7981-7978-6126-FF9B7C7253B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50973" y="2051834"/>
            <a:ext cx="2754332" cy="2754332"/>
          </a:xfrm>
          <a:prstGeom prst="rect">
            <a:avLst/>
          </a:prstGeom>
        </p:spPr>
      </p:pic>
    </p:spTree>
    <p:custDataLst>
      <p:tags r:id="rId1"/>
    </p:custDataLst>
    <p:extLst>
      <p:ext uri="{BB962C8B-B14F-4D97-AF65-F5344CB8AC3E}">
        <p14:creationId xmlns:p14="http://schemas.microsoft.com/office/powerpoint/2010/main" val="23726523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500F1-7757-E0F6-9894-10C1418F3C4C}"/>
              </a:ext>
            </a:extLst>
          </p:cNvPr>
          <p:cNvSpPr>
            <a:spLocks noGrp="1"/>
          </p:cNvSpPr>
          <p:nvPr>
            <p:ph type="title"/>
          </p:nvPr>
        </p:nvSpPr>
        <p:spPr/>
        <p:txBody>
          <a:bodyPr/>
          <a:lstStyle/>
          <a:p>
            <a:r>
              <a:rPr lang="en-AU" sz="800" dirty="0">
                <a:solidFill>
                  <a:srgbClr val="F0F0F0"/>
                </a:solidFill>
                <a:latin typeface="+mn-lt"/>
              </a:rPr>
              <a:t>Slide 22 I do</a:t>
            </a:r>
          </a:p>
        </p:txBody>
      </p:sp>
      <p:sp>
        <p:nvSpPr>
          <p:cNvPr id="4" name="Content Placeholder 2">
            <a:extLst>
              <a:ext uri="{FF2B5EF4-FFF2-40B4-BE49-F238E27FC236}">
                <a16:creationId xmlns:a16="http://schemas.microsoft.com/office/drawing/2014/main" id="{A34453DE-AEE8-0758-99FD-EBFC463CF854}"/>
              </a:ext>
            </a:extLst>
          </p:cNvPr>
          <p:cNvSpPr txBox="1">
            <a:spLocks/>
          </p:cNvSpPr>
          <p:nvPr/>
        </p:nvSpPr>
        <p:spPr>
          <a:xfrm>
            <a:off x="663871" y="2687148"/>
            <a:ext cx="11244595"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jam</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EC2587F-3318-376A-1B3E-128A04478CFB}"/>
              </a:ext>
            </a:extLst>
          </p:cNvPr>
          <p:cNvSpPr>
            <a:spLocks noGrp="1"/>
          </p:cNvSpPr>
          <p:nvPr>
            <p:ph type="title"/>
          </p:nvPr>
        </p:nvSpPr>
        <p:spPr/>
        <p:txBody>
          <a:bodyPr/>
          <a:lstStyle/>
          <a:p>
            <a:r>
              <a:rPr lang="en-AU" sz="800" dirty="0">
                <a:solidFill>
                  <a:srgbClr val="F0F0F0"/>
                </a:solidFill>
                <a:latin typeface="+mn-lt"/>
              </a:rPr>
              <a:t>Slide 23 I do</a:t>
            </a:r>
          </a:p>
        </p:txBody>
      </p:sp>
      <p:sp>
        <p:nvSpPr>
          <p:cNvPr id="5" name="Content Placeholder 2">
            <a:extLst>
              <a:ext uri="{FF2B5EF4-FFF2-40B4-BE49-F238E27FC236}">
                <a16:creationId xmlns:a16="http://schemas.microsoft.com/office/drawing/2014/main" id="{81CF0005-92BF-3864-F871-3DBA048A9212}"/>
              </a:ext>
            </a:extLst>
          </p:cNvPr>
          <p:cNvSpPr txBox="1">
            <a:spLocks/>
          </p:cNvSpPr>
          <p:nvPr/>
        </p:nvSpPr>
        <p:spPr>
          <a:xfrm>
            <a:off x="663871" y="2687148"/>
            <a:ext cx="11244595"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jam   jut</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167BE5-7AB8-523D-8779-92E74B3D4B10}"/>
              </a:ext>
            </a:extLst>
          </p:cNvPr>
          <p:cNvSpPr>
            <a:spLocks noGrp="1"/>
          </p:cNvSpPr>
          <p:nvPr>
            <p:ph type="title"/>
          </p:nvPr>
        </p:nvSpPr>
        <p:spPr/>
        <p:txBody>
          <a:bodyPr/>
          <a:lstStyle/>
          <a:p>
            <a:r>
              <a:rPr lang="en-AU" sz="800" dirty="0">
                <a:solidFill>
                  <a:srgbClr val="F0F0F0"/>
                </a:solidFill>
                <a:latin typeface="+mn-lt"/>
              </a:rPr>
              <a:t>Slide 24 I do</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663871" y="2687148"/>
            <a:ext cx="11244595"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jam   jut   jot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377F56-B514-D141-A8AB-85A3FCD3AD85}"/>
              </a:ext>
            </a:extLst>
          </p:cNvPr>
          <p:cNvSpPr>
            <a:spLocks noGrp="1"/>
          </p:cNvSpPr>
          <p:nvPr>
            <p:ph type="title"/>
          </p:nvPr>
        </p:nvSpPr>
        <p:spPr/>
        <p:txBody>
          <a:bodyPr/>
          <a:lstStyle/>
          <a:p>
            <a:r>
              <a:rPr lang="en-AU" sz="800" dirty="0">
                <a:solidFill>
                  <a:srgbClr val="F0F0F0"/>
                </a:solidFill>
                <a:latin typeface="+mn-lt"/>
              </a:rPr>
              <a:t>Slide 25 We do</a:t>
            </a:r>
          </a:p>
        </p:txBody>
      </p:sp>
      <p:sp>
        <p:nvSpPr>
          <p:cNvPr id="4" name="Content Placeholder 2">
            <a:extLst>
              <a:ext uri="{FF2B5EF4-FFF2-40B4-BE49-F238E27FC236}">
                <a16:creationId xmlns:a16="http://schemas.microsoft.com/office/drawing/2014/main" id="{F20A722A-A1F5-DB46-83D9-05C37217773D}"/>
              </a:ext>
            </a:extLst>
          </p:cNvPr>
          <p:cNvSpPr txBox="1">
            <a:spLocks/>
          </p:cNvSpPr>
          <p:nvPr/>
        </p:nvSpPr>
        <p:spPr>
          <a:xfrm>
            <a:off x="678386" y="2719046"/>
            <a:ext cx="9635196"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job</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604DF8-5FE5-D888-761E-47EDB6FD89A5}"/>
              </a:ext>
            </a:extLst>
          </p:cNvPr>
          <p:cNvSpPr>
            <a:spLocks noGrp="1"/>
          </p:cNvSpPr>
          <p:nvPr>
            <p:ph type="title"/>
          </p:nvPr>
        </p:nvSpPr>
        <p:spPr/>
        <p:txBody>
          <a:bodyPr/>
          <a:lstStyle/>
          <a:p>
            <a:r>
              <a:rPr lang="en-AU" sz="800" dirty="0">
                <a:solidFill>
                  <a:srgbClr val="F0F0F0"/>
                </a:solidFill>
                <a:latin typeface="+mn-lt"/>
              </a:rPr>
              <a:t>Slide</a:t>
            </a:r>
            <a:r>
              <a:rPr lang="en-AU" sz="800" baseline="0" dirty="0">
                <a:solidFill>
                  <a:srgbClr val="F0F0F0"/>
                </a:solidFill>
                <a:latin typeface="+mn-lt"/>
              </a:rPr>
              <a:t> 26 We do</a:t>
            </a:r>
            <a:endParaRPr lang="en-AU" sz="800" dirty="0">
              <a:solidFill>
                <a:srgbClr val="F0F0F0"/>
              </a:solidFill>
              <a:latin typeface="+mn-lt"/>
            </a:endParaRPr>
          </a:p>
        </p:txBody>
      </p:sp>
      <p:sp>
        <p:nvSpPr>
          <p:cNvPr id="4" name="Content Placeholder 2">
            <a:extLst>
              <a:ext uri="{FF2B5EF4-FFF2-40B4-BE49-F238E27FC236}">
                <a16:creationId xmlns:a16="http://schemas.microsoft.com/office/drawing/2014/main" id="{A3BB54F3-506B-BD6E-1A10-F61362C1D46C}"/>
              </a:ext>
            </a:extLst>
          </p:cNvPr>
          <p:cNvSpPr txBox="1">
            <a:spLocks/>
          </p:cNvSpPr>
          <p:nvPr/>
        </p:nvSpPr>
        <p:spPr>
          <a:xfrm>
            <a:off x="678386" y="2719046"/>
            <a:ext cx="9635196"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job   jug</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1A8057-E257-DD31-E551-C870ADD7D4EF}"/>
              </a:ext>
            </a:extLst>
          </p:cNvPr>
          <p:cNvSpPr>
            <a:spLocks noGrp="1"/>
          </p:cNvSpPr>
          <p:nvPr>
            <p:ph type="title"/>
          </p:nvPr>
        </p:nvSpPr>
        <p:spPr/>
        <p:txBody>
          <a:bodyPr/>
          <a:lstStyle/>
          <a:p>
            <a:r>
              <a:rPr lang="en-AU" sz="800" dirty="0">
                <a:solidFill>
                  <a:srgbClr val="F0F0F0"/>
                </a:solidFill>
                <a:latin typeface="+mn-lt"/>
              </a:rPr>
              <a:t>Slide 27 We do</a:t>
            </a: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678386" y="2719046"/>
            <a:ext cx="9635196"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job   jug   jig</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0DAEDC3-F3EC-F6C0-3243-D78EE924749D}"/>
              </a:ext>
            </a:extLst>
          </p:cNvPr>
          <p:cNvSpPr>
            <a:spLocks noGrp="1"/>
          </p:cNvSpPr>
          <p:nvPr>
            <p:ph type="title"/>
          </p:nvPr>
        </p:nvSpPr>
        <p:spPr/>
        <p:txBody>
          <a:bodyPr/>
          <a:lstStyle/>
          <a:p>
            <a:r>
              <a:rPr lang="en-AU" sz="800" dirty="0">
                <a:solidFill>
                  <a:srgbClr val="F0F0F0"/>
                </a:solidFill>
                <a:latin typeface="+mn-lt"/>
              </a:rPr>
              <a:t>Slide 28 I do</a:t>
            </a:r>
          </a:p>
        </p:txBody>
      </p:sp>
      <p:pic>
        <p:nvPicPr>
          <p:cNvPr id="2" name="Picture 1" descr="jig">
            <a:extLst>
              <a:ext uri="{FF2B5EF4-FFF2-40B4-BE49-F238E27FC236}">
                <a16:creationId xmlns:a16="http://schemas.microsoft.com/office/drawing/2014/main" id="{3CB7715C-AB52-ADE9-6815-FA6F366B87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0817" y="2329069"/>
            <a:ext cx="2742803" cy="2742803"/>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C9E628-92FC-DD05-6BAA-16B3EB657B8B}"/>
              </a:ext>
            </a:extLst>
          </p:cNvPr>
          <p:cNvSpPr>
            <a:spLocks noGrp="1"/>
          </p:cNvSpPr>
          <p:nvPr>
            <p:ph type="title"/>
          </p:nvPr>
        </p:nvSpPr>
        <p:spPr/>
        <p:txBody>
          <a:bodyPr/>
          <a:lstStyle/>
          <a:p>
            <a:r>
              <a:rPr lang="en-AU" sz="800" dirty="0">
                <a:solidFill>
                  <a:srgbClr val="F0F0F0"/>
                </a:solidFill>
                <a:latin typeface="+mn-lt"/>
              </a:rPr>
              <a:t>Slide 29 I do</a:t>
            </a:r>
          </a:p>
        </p:txBody>
      </p:sp>
      <p:pic>
        <p:nvPicPr>
          <p:cNvPr id="2" name="Picture 1" descr="jig">
            <a:extLst>
              <a:ext uri="{FF2B5EF4-FFF2-40B4-BE49-F238E27FC236}">
                <a16:creationId xmlns:a16="http://schemas.microsoft.com/office/drawing/2014/main" id="{6BEA9A3A-DDB9-CE14-A341-8A06AB7365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0817" y="2329069"/>
            <a:ext cx="2742803" cy="2742803"/>
          </a:xfrm>
          <a:prstGeom prst="rect">
            <a:avLst/>
          </a:prstGeom>
        </p:spPr>
      </p:pic>
      <p:pic>
        <p:nvPicPr>
          <p:cNvPr id="3" name="Picture 2" descr="jot">
            <a:extLst>
              <a:ext uri="{FF2B5EF4-FFF2-40B4-BE49-F238E27FC236}">
                <a16:creationId xmlns:a16="http://schemas.microsoft.com/office/drawing/2014/main" id="{BFE8C277-6A8E-573E-07F1-C238C3ABD5A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73613" y="2329069"/>
            <a:ext cx="2742804" cy="2742804"/>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C262C-1A85-A320-E43A-8C54842C99C3}"/>
              </a:ext>
            </a:extLst>
          </p:cNvPr>
          <p:cNvSpPr>
            <a:spLocks noGrp="1"/>
          </p:cNvSpPr>
          <p:nvPr>
            <p:ph type="title"/>
          </p:nvPr>
        </p:nvSpPr>
        <p:spPr/>
        <p:txBody>
          <a:bodyPr/>
          <a:lstStyle/>
          <a:p>
            <a:r>
              <a:rPr lang="en-AU" sz="800">
                <a:solidFill>
                  <a:srgbClr val="F0F0F0"/>
                </a:solidFill>
                <a:latin typeface="+mn-lt"/>
              </a:rPr>
              <a:t>Slide 3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6096000" y="3160691"/>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6" name="Picture 25" descr="yoghurt">
            <a:extLst>
              <a:ext uri="{FF2B5EF4-FFF2-40B4-BE49-F238E27FC236}">
                <a16:creationId xmlns:a16="http://schemas.microsoft.com/office/drawing/2014/main" id="{5FA344B6-7E96-C328-3BA3-7D5B4F2972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07720" y="1595300"/>
            <a:ext cx="1766631" cy="1766631"/>
          </a:xfrm>
          <a:prstGeom prst="rect">
            <a:avLst/>
          </a:prstGeom>
        </p:spPr>
      </p:pic>
      <p:pic>
        <p:nvPicPr>
          <p:cNvPr id="19" name="Picture 18" descr="key">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275543" y="1584825"/>
            <a:ext cx="1647076" cy="1647076"/>
          </a:xfrm>
          <a:prstGeom prst="rect">
            <a:avLst/>
          </a:prstGeom>
        </p:spPr>
      </p:pic>
      <p:pic>
        <p:nvPicPr>
          <p:cNvPr id="13" name="Picture 12" descr="zoo">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23811" y="1525047"/>
            <a:ext cx="1836884" cy="1836884"/>
          </a:xfrm>
          <a:prstGeom prst="rect">
            <a:avLst/>
          </a:prstGeom>
        </p:spPr>
      </p:pic>
      <p:pic>
        <p:nvPicPr>
          <p:cNvPr id="24" name="Picture 23" descr="wave">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123359" y="4069426"/>
            <a:ext cx="1335351" cy="1335351"/>
          </a:xfrm>
          <a:prstGeom prst="rect">
            <a:avLst/>
          </a:prstGeom>
        </p:spPr>
      </p:pic>
      <p:pic>
        <p:nvPicPr>
          <p:cNvPr id="17" name="Picture 16" descr="violin">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347287" y="3757702"/>
            <a:ext cx="1647075" cy="1647075"/>
          </a:xfrm>
          <a:prstGeom prst="rect">
            <a:avLst/>
          </a:prstGeom>
        </p:spPr>
      </p:pic>
      <p:pic>
        <p:nvPicPr>
          <p:cNvPr id="22" name="Picture 21" descr="stick">
            <a:extLst>
              <a:ext uri="{FF2B5EF4-FFF2-40B4-BE49-F238E27FC236}">
                <a16:creationId xmlns:a16="http://schemas.microsoft.com/office/drawing/2014/main" id="{7B83B044-FA56-E998-60FC-D433EADCEFA9}"/>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523811" y="3638146"/>
            <a:ext cx="1766631" cy="1766631"/>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B7CD9-BDD5-0215-7C29-9533D4EBFD33}"/>
              </a:ext>
            </a:extLst>
          </p:cNvPr>
          <p:cNvSpPr>
            <a:spLocks noGrp="1"/>
          </p:cNvSpPr>
          <p:nvPr>
            <p:ph type="title"/>
          </p:nvPr>
        </p:nvSpPr>
        <p:spPr/>
        <p:txBody>
          <a:bodyPr/>
          <a:lstStyle/>
          <a:p>
            <a:r>
              <a:rPr lang="en-AU" sz="800" dirty="0">
                <a:solidFill>
                  <a:srgbClr val="F0F0F0"/>
                </a:solidFill>
                <a:latin typeface="+mn-lt"/>
              </a:rPr>
              <a:t>Slide 30 I do</a:t>
            </a:r>
          </a:p>
        </p:txBody>
      </p:sp>
      <p:pic>
        <p:nvPicPr>
          <p:cNvPr id="12" name="Picture 11" descr="jig">
            <a:extLst>
              <a:ext uri="{FF2B5EF4-FFF2-40B4-BE49-F238E27FC236}">
                <a16:creationId xmlns:a16="http://schemas.microsoft.com/office/drawing/2014/main" id="{EFFE21A8-9201-AD91-B5A1-68F512D9D9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0817" y="2329069"/>
            <a:ext cx="2742803" cy="2742803"/>
          </a:xfrm>
          <a:prstGeom prst="rect">
            <a:avLst/>
          </a:prstGeom>
        </p:spPr>
      </p:pic>
      <p:pic>
        <p:nvPicPr>
          <p:cNvPr id="7" name="Picture 6" descr="jot">
            <a:extLst>
              <a:ext uri="{FF2B5EF4-FFF2-40B4-BE49-F238E27FC236}">
                <a16:creationId xmlns:a16="http://schemas.microsoft.com/office/drawing/2014/main" id="{9F712780-01E5-48BF-5A21-7A32B02678F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73613" y="2329069"/>
            <a:ext cx="2742804" cy="2742804"/>
          </a:xfrm>
          <a:prstGeom prst="rect">
            <a:avLst/>
          </a:prstGeom>
        </p:spPr>
      </p:pic>
      <p:pic>
        <p:nvPicPr>
          <p:cNvPr id="10" name="Picture 9" descr="jog">
            <a:extLst>
              <a:ext uri="{FF2B5EF4-FFF2-40B4-BE49-F238E27FC236}">
                <a16:creationId xmlns:a16="http://schemas.microsoft.com/office/drawing/2014/main" id="{A5A18E7E-CDEC-06BF-A1E1-64AB9D5DC5D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36410" y="2329069"/>
            <a:ext cx="2742804" cy="2742804"/>
          </a:xfrm>
          <a:prstGeom prst="rect">
            <a:avLst/>
          </a:prstGeom>
        </p:spPr>
      </p:pic>
    </p:spTree>
    <p:custDataLst>
      <p:tags r:id="rId1"/>
    </p:custDataLst>
    <p:extLst>
      <p:ext uri="{BB962C8B-B14F-4D97-AF65-F5344CB8AC3E}">
        <p14:creationId xmlns:p14="http://schemas.microsoft.com/office/powerpoint/2010/main" val="14362185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E5D04-9534-BC3C-4342-DEAB86FEE49E}"/>
              </a:ext>
            </a:extLst>
          </p:cNvPr>
          <p:cNvSpPr>
            <a:spLocks noGrp="1"/>
          </p:cNvSpPr>
          <p:nvPr>
            <p:ph type="title"/>
          </p:nvPr>
        </p:nvSpPr>
        <p:spPr/>
        <p:txBody>
          <a:bodyPr/>
          <a:lstStyle/>
          <a:p>
            <a:r>
              <a:rPr lang="en-AU" sz="800" dirty="0">
                <a:solidFill>
                  <a:srgbClr val="F0F0F0"/>
                </a:solidFill>
                <a:latin typeface="+mn-lt"/>
              </a:rPr>
              <a:t>Slide 31 We</a:t>
            </a:r>
            <a:r>
              <a:rPr lang="en-AU" sz="800" baseline="0" dirty="0">
                <a:solidFill>
                  <a:srgbClr val="F0F0F0"/>
                </a:solidFill>
                <a:latin typeface="+mn-lt"/>
              </a:rPr>
              <a:t> do</a:t>
            </a:r>
            <a:endParaRPr lang="en-AU" sz="800" dirty="0">
              <a:solidFill>
                <a:srgbClr val="F0F0F0"/>
              </a:solidFill>
              <a:latin typeface="+mn-lt"/>
            </a:endParaRPr>
          </a:p>
        </p:txBody>
      </p:sp>
      <p:pic>
        <p:nvPicPr>
          <p:cNvPr id="2" name="Picture 1" descr="jug">
            <a:extLst>
              <a:ext uri="{FF2B5EF4-FFF2-40B4-BE49-F238E27FC236}">
                <a16:creationId xmlns:a16="http://schemas.microsoft.com/office/drawing/2014/main" id="{6DF14AA3-3B85-F4DA-EECC-1A4DD54F11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5128" y="2263501"/>
            <a:ext cx="2979256" cy="2979256"/>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3C2DD0-A608-B2DF-92B3-9ABD78674000}"/>
              </a:ext>
            </a:extLst>
          </p:cNvPr>
          <p:cNvSpPr>
            <a:spLocks noGrp="1"/>
          </p:cNvSpPr>
          <p:nvPr>
            <p:ph type="title"/>
          </p:nvPr>
        </p:nvSpPr>
        <p:spPr/>
        <p:txBody>
          <a:bodyPr/>
          <a:lstStyle/>
          <a:p>
            <a:r>
              <a:rPr lang="en-AU" sz="800" dirty="0">
                <a:solidFill>
                  <a:srgbClr val="F0F0F0"/>
                </a:solidFill>
                <a:latin typeface="+mn-lt"/>
              </a:rPr>
              <a:t>Slide 32 We do</a:t>
            </a:r>
          </a:p>
        </p:txBody>
      </p:sp>
      <p:pic>
        <p:nvPicPr>
          <p:cNvPr id="4" name="Picture 3" descr="jug">
            <a:extLst>
              <a:ext uri="{FF2B5EF4-FFF2-40B4-BE49-F238E27FC236}">
                <a16:creationId xmlns:a16="http://schemas.microsoft.com/office/drawing/2014/main" id="{8A8C0ED7-74D8-766E-C5C7-F900B05DC8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5128" y="2263501"/>
            <a:ext cx="2979256" cy="2979256"/>
          </a:xfrm>
          <a:prstGeom prst="rect">
            <a:avLst/>
          </a:prstGeom>
        </p:spPr>
      </p:pic>
      <p:pic>
        <p:nvPicPr>
          <p:cNvPr id="5" name="Picture 4" descr="jet">
            <a:extLst>
              <a:ext uri="{FF2B5EF4-FFF2-40B4-BE49-F238E27FC236}">
                <a16:creationId xmlns:a16="http://schemas.microsoft.com/office/drawing/2014/main" id="{31791F14-899C-F81D-1535-9A20D89F960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96632" y="2387874"/>
            <a:ext cx="2730511" cy="2730511"/>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18C9D-BAC8-A645-F6F2-757454F11892}"/>
              </a:ext>
            </a:extLst>
          </p:cNvPr>
          <p:cNvSpPr>
            <a:spLocks noGrp="1"/>
          </p:cNvSpPr>
          <p:nvPr>
            <p:ph type="title"/>
          </p:nvPr>
        </p:nvSpPr>
        <p:spPr/>
        <p:txBody>
          <a:bodyPr/>
          <a:lstStyle/>
          <a:p>
            <a:r>
              <a:rPr lang="en-AU" sz="800" dirty="0">
                <a:solidFill>
                  <a:srgbClr val="F0F0F0"/>
                </a:solidFill>
                <a:latin typeface="+mn-lt"/>
              </a:rPr>
              <a:t>Slide 33 We</a:t>
            </a:r>
            <a:r>
              <a:rPr lang="en-AU" sz="800" baseline="0" dirty="0">
                <a:solidFill>
                  <a:srgbClr val="F0F0F0"/>
                </a:solidFill>
                <a:latin typeface="+mn-lt"/>
              </a:rPr>
              <a:t> do</a:t>
            </a:r>
            <a:endParaRPr lang="en-AU" sz="800" dirty="0">
              <a:solidFill>
                <a:srgbClr val="F0F0F0"/>
              </a:solidFill>
              <a:latin typeface="+mn-lt"/>
            </a:endParaRPr>
          </a:p>
        </p:txBody>
      </p:sp>
      <p:pic>
        <p:nvPicPr>
          <p:cNvPr id="3" name="Picture 2" descr="jug">
            <a:extLst>
              <a:ext uri="{FF2B5EF4-FFF2-40B4-BE49-F238E27FC236}">
                <a16:creationId xmlns:a16="http://schemas.microsoft.com/office/drawing/2014/main" id="{F0081DB5-0C9F-881A-875C-854CDDA93E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5128" y="2263501"/>
            <a:ext cx="2979256" cy="2979256"/>
          </a:xfrm>
          <a:prstGeom prst="rect">
            <a:avLst/>
          </a:prstGeom>
        </p:spPr>
      </p:pic>
      <p:pic>
        <p:nvPicPr>
          <p:cNvPr id="5" name="Picture 4" descr="jet">
            <a:extLst>
              <a:ext uri="{FF2B5EF4-FFF2-40B4-BE49-F238E27FC236}">
                <a16:creationId xmlns:a16="http://schemas.microsoft.com/office/drawing/2014/main" id="{93AECD39-7799-0E2A-1B40-84EFF61B141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96632" y="2387874"/>
            <a:ext cx="2730511" cy="2730511"/>
          </a:xfrm>
          <a:prstGeom prst="rect">
            <a:avLst/>
          </a:prstGeom>
        </p:spPr>
      </p:pic>
      <p:pic>
        <p:nvPicPr>
          <p:cNvPr id="9" name="Picture 8" descr="jam">
            <a:extLst>
              <a:ext uri="{FF2B5EF4-FFF2-40B4-BE49-F238E27FC236}">
                <a16:creationId xmlns:a16="http://schemas.microsoft.com/office/drawing/2014/main" id="{789DA80F-7CAB-3DCE-7D53-EFE4FD4C4FE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95754" y="2502570"/>
            <a:ext cx="2501118" cy="2501118"/>
          </a:xfrm>
          <a:prstGeom prst="rect">
            <a:avLst/>
          </a:prstGeom>
        </p:spPr>
      </p:pic>
    </p:spTree>
    <p:custDataLst>
      <p:tags r:id="rId1"/>
    </p:custDataLst>
    <p:extLst>
      <p:ext uri="{BB962C8B-B14F-4D97-AF65-F5344CB8AC3E}">
        <p14:creationId xmlns:p14="http://schemas.microsoft.com/office/powerpoint/2010/main" val="6079948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412424A-BC90-74B3-E85B-9A6A3CDA867E}"/>
              </a:ext>
            </a:extLst>
          </p:cNvPr>
          <p:cNvSpPr>
            <a:spLocks noGrp="1"/>
          </p:cNvSpPr>
          <p:nvPr>
            <p:ph type="title"/>
          </p:nvPr>
        </p:nvSpPr>
        <p:spPr/>
        <p:txBody>
          <a:bodyPr/>
          <a:lstStyle/>
          <a:p>
            <a:r>
              <a:rPr lang="en-AU" sz="800" dirty="0">
                <a:solidFill>
                  <a:srgbClr val="F0F0F0"/>
                </a:solidFill>
                <a:latin typeface="+mn-lt"/>
              </a:rPr>
              <a:t>Slide 34 I do</a:t>
            </a:r>
          </a:p>
        </p:txBody>
      </p:sp>
      <p:sp>
        <p:nvSpPr>
          <p:cNvPr id="2" name="Content Placeholder 2">
            <a:extLst>
              <a:ext uri="{FF2B5EF4-FFF2-40B4-BE49-F238E27FC236}">
                <a16:creationId xmlns:a16="http://schemas.microsoft.com/office/drawing/2014/main" id="{C1EF2603-4B81-8DB5-0492-649C4C3211FC}"/>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they   </a:t>
            </a:r>
            <a:r>
              <a:rPr lang="en-US" sz="12000" dirty="0" err="1">
                <a:solidFill>
                  <a:srgbClr val="4557AD"/>
                </a:solidFill>
                <a:latin typeface="Tenorite" pitchFamily="2" charset="0"/>
                <a:ea typeface="Verdana" panose="020B0604030504040204" pitchFamily="34" charset="0"/>
                <a:cs typeface="Verdana" panose="020B0604030504040204" pitchFamily="34" charset="0"/>
              </a:rPr>
              <a:t>they</a:t>
            </a:r>
            <a:r>
              <a:rPr lang="en-US" sz="12000" dirty="0">
                <a:solidFill>
                  <a:srgbClr val="4557AD"/>
                </a:solidFill>
                <a:latin typeface="Tenorite" pitchFamily="2" charset="0"/>
                <a:ea typeface="Verdana" panose="020B0604030504040204" pitchFamily="34" charset="0"/>
                <a:cs typeface="Verdana" panose="020B0604030504040204" pitchFamily="34" charset="0"/>
              </a:rPr>
              <a:t>   </a:t>
            </a:r>
            <a:r>
              <a:rPr lang="en-US" sz="12000" dirty="0" err="1">
                <a:solidFill>
                  <a:srgbClr val="4557AD"/>
                </a:solidFill>
                <a:latin typeface="Tenorite" pitchFamily="2" charset="0"/>
                <a:ea typeface="Verdana" panose="020B0604030504040204" pitchFamily="34" charset="0"/>
                <a:cs typeface="Verdana" panose="020B0604030504040204" pitchFamily="34" charset="0"/>
              </a:rPr>
              <a:t>they</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458FBB-E2C3-B549-EB1C-A40F024A3E78}"/>
              </a:ext>
            </a:extLst>
          </p:cNvPr>
          <p:cNvSpPr>
            <a:spLocks noGrp="1"/>
          </p:cNvSpPr>
          <p:nvPr>
            <p:ph type="title"/>
          </p:nvPr>
        </p:nvSpPr>
        <p:spPr/>
        <p:txBody>
          <a:bodyPr/>
          <a:lstStyle/>
          <a:p>
            <a:r>
              <a:rPr lang="en-AU" sz="800" dirty="0">
                <a:solidFill>
                  <a:srgbClr val="F0F0F0"/>
                </a:solidFill>
                <a:latin typeface="+mn-lt"/>
              </a:rPr>
              <a:t>Slide 35 We</a:t>
            </a:r>
            <a:r>
              <a:rPr lang="en-AU" sz="800" baseline="0" dirty="0">
                <a:solidFill>
                  <a:srgbClr val="F0F0F0"/>
                </a:solidFill>
                <a:latin typeface="+mn-lt"/>
              </a:rPr>
              <a:t> do</a:t>
            </a:r>
            <a:endParaRPr lang="en-AU" sz="800" dirty="0">
              <a:solidFill>
                <a:srgbClr val="F0F0F0"/>
              </a:solidFill>
              <a:latin typeface="+mn-lt"/>
            </a:endParaRPr>
          </a:p>
        </p:txBody>
      </p:sp>
      <p:sp>
        <p:nvSpPr>
          <p:cNvPr id="3" name="Content Placeholder 2">
            <a:extLst>
              <a:ext uri="{FF2B5EF4-FFF2-40B4-BE49-F238E27FC236}">
                <a16:creationId xmlns:a16="http://schemas.microsoft.com/office/drawing/2014/main" id="{97F9C50B-6FCE-6C58-ADE2-61BA4F69678C}"/>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they   </a:t>
            </a:r>
            <a:r>
              <a:rPr lang="en-US" sz="12000" dirty="0" err="1">
                <a:solidFill>
                  <a:srgbClr val="4557AD"/>
                </a:solidFill>
                <a:latin typeface="Tenorite" pitchFamily="2" charset="0"/>
                <a:ea typeface="Verdana" panose="020B0604030504040204" pitchFamily="34" charset="0"/>
                <a:cs typeface="Verdana" panose="020B0604030504040204" pitchFamily="34" charset="0"/>
              </a:rPr>
              <a:t>they</a:t>
            </a:r>
            <a:r>
              <a:rPr lang="en-US" sz="12000" dirty="0">
                <a:solidFill>
                  <a:srgbClr val="4557AD"/>
                </a:solidFill>
                <a:latin typeface="Tenorite" pitchFamily="2" charset="0"/>
                <a:ea typeface="Verdana" panose="020B0604030504040204" pitchFamily="34" charset="0"/>
                <a:cs typeface="Verdana" panose="020B0604030504040204" pitchFamily="34" charset="0"/>
              </a:rPr>
              <a:t>   </a:t>
            </a:r>
            <a:r>
              <a:rPr lang="en-US" sz="12000" dirty="0" err="1">
                <a:solidFill>
                  <a:srgbClr val="4557AD"/>
                </a:solidFill>
                <a:latin typeface="Tenorite" pitchFamily="2" charset="0"/>
                <a:ea typeface="Verdana" panose="020B0604030504040204" pitchFamily="34" charset="0"/>
                <a:cs typeface="Verdana" panose="020B0604030504040204" pitchFamily="34" charset="0"/>
              </a:rPr>
              <a:t>they</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113990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58E563-4514-8022-D765-CFC53BE4960D}"/>
              </a:ext>
            </a:extLst>
          </p:cNvPr>
          <p:cNvSpPr>
            <a:spLocks noGrp="1"/>
          </p:cNvSpPr>
          <p:nvPr>
            <p:ph type="title"/>
          </p:nvPr>
        </p:nvSpPr>
        <p:spPr/>
        <p:txBody>
          <a:bodyPr/>
          <a:lstStyle/>
          <a:p>
            <a:r>
              <a:rPr lang="en-AU" sz="800" dirty="0">
                <a:solidFill>
                  <a:srgbClr val="F0F0F0"/>
                </a:solidFill>
                <a:latin typeface="+mn-lt"/>
              </a:rPr>
              <a:t>Slide 36 I do</a:t>
            </a:r>
          </a:p>
        </p:txBody>
      </p:sp>
      <p:sp>
        <p:nvSpPr>
          <p:cNvPr id="3" name="Content Placeholder 2">
            <a:extLst>
              <a:ext uri="{FF2B5EF4-FFF2-40B4-BE49-F238E27FC236}">
                <a16:creationId xmlns:a16="http://schemas.microsoft.com/office/drawing/2014/main" id="{320F378B-374E-5D45-D177-66AA2F93F25D}"/>
              </a:ext>
            </a:extLst>
          </p:cNvPr>
          <p:cNvSpPr txBox="1">
            <a:spLocks/>
          </p:cNvSpPr>
          <p:nvPr/>
        </p:nvSpPr>
        <p:spPr>
          <a:xfrm>
            <a:off x="285750" y="2910432"/>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They can jog and jig.</a:t>
            </a: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1163D-FD36-4CDE-800F-5D5E90FD197A}"/>
              </a:ext>
            </a:extLst>
          </p:cNvPr>
          <p:cNvSpPr>
            <a:spLocks noGrp="1"/>
          </p:cNvSpPr>
          <p:nvPr>
            <p:ph type="title"/>
          </p:nvPr>
        </p:nvSpPr>
        <p:spPr/>
        <p:txBody>
          <a:bodyPr/>
          <a:lstStyle/>
          <a:p>
            <a:r>
              <a:rPr lang="en-AU" sz="800" dirty="0">
                <a:solidFill>
                  <a:srgbClr val="F0F0F0"/>
                </a:solidFill>
                <a:latin typeface="+mn-lt"/>
              </a:rPr>
              <a:t>Slide 37 We do</a:t>
            </a:r>
          </a:p>
        </p:txBody>
      </p:sp>
      <p:sp>
        <p:nvSpPr>
          <p:cNvPr id="3" name="Content Placeholder 2">
            <a:extLst>
              <a:ext uri="{FF2B5EF4-FFF2-40B4-BE49-F238E27FC236}">
                <a16:creationId xmlns:a16="http://schemas.microsoft.com/office/drawing/2014/main" id="{3AA61864-491A-5E40-41DA-0C8A5CCE78EB}"/>
              </a:ext>
            </a:extLst>
          </p:cNvPr>
          <p:cNvSpPr txBox="1">
            <a:spLocks/>
          </p:cNvSpPr>
          <p:nvPr/>
        </p:nvSpPr>
        <p:spPr>
          <a:xfrm>
            <a:off x="285750" y="2910433"/>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They had jam on the jet.</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496E667-79CA-BDBC-CF86-A0BD988919F0}"/>
              </a:ext>
            </a:extLst>
          </p:cNvPr>
          <p:cNvSpPr>
            <a:spLocks noGrp="1"/>
          </p:cNvSpPr>
          <p:nvPr>
            <p:ph type="title"/>
          </p:nvPr>
        </p:nvSpPr>
        <p:spPr/>
        <p:txBody>
          <a:bodyPr/>
          <a:lstStyle/>
          <a:p>
            <a:r>
              <a:rPr lang="en-AU" sz="800" dirty="0">
                <a:solidFill>
                  <a:srgbClr val="F0F0F0"/>
                </a:solidFill>
                <a:latin typeface="+mn-lt"/>
              </a:rPr>
              <a:t>Slide 38 I do</a:t>
            </a: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974DC0F-7B39-F738-1C04-2003BD5F6668}"/>
              </a:ext>
            </a:extLst>
          </p:cNvPr>
          <p:cNvSpPr>
            <a:spLocks noGrp="1"/>
          </p:cNvSpPr>
          <p:nvPr>
            <p:ph type="title"/>
          </p:nvPr>
        </p:nvSpPr>
        <p:spPr/>
        <p:txBody>
          <a:bodyPr/>
          <a:lstStyle/>
          <a:p>
            <a:r>
              <a:rPr lang="en-AU" sz="800" dirty="0">
                <a:solidFill>
                  <a:srgbClr val="F0F0F0"/>
                </a:solidFill>
                <a:latin typeface="+mn-lt"/>
              </a:rPr>
              <a:t>Slide 39 We</a:t>
            </a:r>
            <a:r>
              <a:rPr lang="en-AU" sz="800" baseline="0" dirty="0">
                <a:solidFill>
                  <a:srgbClr val="F0F0F0"/>
                </a:solidFill>
                <a:latin typeface="+mn-lt"/>
              </a:rPr>
              <a:t> do</a:t>
            </a:r>
            <a:endParaRPr lang="en-AU" sz="800" dirty="0">
              <a:solidFill>
                <a:srgbClr val="F0F0F0"/>
              </a:solidFill>
              <a:latin typeface="+mn-lt"/>
            </a:endParaRP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F881B19-FDB1-BF50-AAF5-C7F361CC60C9}"/>
              </a:ext>
            </a:extLst>
          </p:cNvPr>
          <p:cNvSpPr>
            <a:spLocks noGrp="1"/>
          </p:cNvSpPr>
          <p:nvPr>
            <p:ph type="title"/>
          </p:nvPr>
        </p:nvSpPr>
        <p:spPr/>
        <p:txBody>
          <a:bodyPr/>
          <a:lstStyle/>
          <a:p>
            <a:r>
              <a:rPr lang="en-AU" sz="800">
                <a:solidFill>
                  <a:srgbClr val="F0F0F0"/>
                </a:solidFill>
                <a:latin typeface="+mn-lt"/>
              </a:rPr>
              <a:t>Slide 4 Review</a:t>
            </a: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z</a:t>
            </a:r>
            <a:endParaRPr lang="en-AU" sz="17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w</a:t>
            </a:r>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k</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ck</a:t>
            </a:r>
            <a:endParaRPr lang="en-AU" sz="252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y</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v</a:t>
            </a:r>
            <a:endParaRPr lang="en-AU" sz="1750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234609E-2644-FF2E-8915-D7E359B4EA84}"/>
              </a:ext>
            </a:extLst>
          </p:cNvPr>
          <p:cNvSpPr>
            <a:spLocks noGrp="1"/>
          </p:cNvSpPr>
          <p:nvPr>
            <p:ph type="title"/>
          </p:nvPr>
        </p:nvSpPr>
        <p:spPr/>
        <p:txBody>
          <a:bodyPr/>
          <a:lstStyle/>
          <a:p>
            <a:r>
              <a:rPr lang="en-AU" sz="800" dirty="0">
                <a:solidFill>
                  <a:srgbClr val="F0F0F0"/>
                </a:solidFill>
                <a:latin typeface="+mn-lt"/>
              </a:rPr>
              <a:t>Slide</a:t>
            </a:r>
            <a:r>
              <a:rPr lang="en-AU" sz="800" baseline="0" dirty="0">
                <a:solidFill>
                  <a:srgbClr val="F0F0F0"/>
                </a:solidFill>
                <a:latin typeface="+mn-lt"/>
              </a:rPr>
              <a:t> 40 Check for understanding</a:t>
            </a:r>
            <a:endParaRPr lang="en-AU" sz="800" dirty="0">
              <a:solidFill>
                <a:srgbClr val="F0F0F0"/>
              </a:solidFill>
              <a:latin typeface="+mn-lt"/>
            </a:endParaRPr>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 name="Title 1">
            <a:extLst>
              <a:ext uri="{FF2B5EF4-FFF2-40B4-BE49-F238E27FC236}">
                <a16:creationId xmlns:a16="http://schemas.microsoft.com/office/drawing/2014/main" id="{7F8F3B25-903A-E11D-C99A-9B7A2B7967DB}"/>
              </a:ext>
            </a:extLst>
          </p:cNvPr>
          <p:cNvSpPr txBox="1">
            <a:spLocks/>
          </p:cNvSpPr>
          <p:nvPr/>
        </p:nvSpPr>
        <p:spPr>
          <a:xfrm>
            <a:off x="3774823" y="2602473"/>
            <a:ext cx="2455285"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form</a:t>
            </a: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D2785EC3-9831-E577-B265-97FA447ED42E}"/>
              </a:ext>
            </a:extLst>
          </p:cNvPr>
          <p:cNvSpPr txBox="1"/>
          <p:nvPr/>
        </p:nvSpPr>
        <p:spPr>
          <a:xfrm>
            <a:off x="4742015" y="3267524"/>
            <a:ext cx="1818802" cy="1938992"/>
          </a:xfrm>
          <a:prstGeom prst="rect">
            <a:avLst/>
          </a:prstGeom>
          <a:noFill/>
        </p:spPr>
        <p:txBody>
          <a:bodyPr wrap="square">
            <a:spAutoFit/>
          </a:bodyPr>
          <a:lstStyle/>
          <a:p>
            <a:r>
              <a:rPr lang="en-US" sz="12000">
                <a:solidFill>
                  <a:srgbClr val="4557AD"/>
                </a:solidFill>
                <a:latin typeface="Tenorite" pitchFamily="2" charset="0"/>
                <a:ea typeface="Verdana" panose="020B0604030504040204" pitchFamily="34" charset="0"/>
              </a:rPr>
              <a:t>j</a:t>
            </a:r>
            <a:endParaRPr lang="en-AU" sz="12000"/>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617161" y="2638354"/>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704984" y="3538242"/>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jam</a:t>
            </a:r>
          </a:p>
          <a:p>
            <a:pPr marL="0" indent="0" algn="ctr">
              <a:buFont typeface="Arial" panose="020B0604020202020204" pitchFamily="34" charset="0"/>
              <a:buNone/>
            </a:pPr>
            <a:r>
              <a:rPr lang="en-US" sz="4400">
                <a:solidFill>
                  <a:srgbClr val="4557AD"/>
                </a:solidFill>
                <a:latin typeface="Tenorite" pitchFamily="2" charset="0"/>
                <a:cs typeface="Arial"/>
              </a:rPr>
              <a:t>jab</a:t>
            </a:r>
          </a:p>
          <a:p>
            <a:pPr marL="0" indent="0" algn="ctr">
              <a:buFont typeface="Arial" panose="020B0604020202020204" pitchFamily="34" charset="0"/>
              <a:buNone/>
            </a:pPr>
            <a:r>
              <a:rPr lang="en-US" sz="4400">
                <a:solidFill>
                  <a:srgbClr val="4557AD"/>
                </a:solidFill>
                <a:latin typeface="Tenorite" pitchFamily="2" charset="0"/>
                <a:cs typeface="Arial"/>
              </a:rPr>
              <a:t>jut</a:t>
            </a: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313503" y="2638354"/>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spell a word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23" name="Rounded Rectangle 22">
            <a:extLst>
              <a:ext uri="{FF2B5EF4-FFF2-40B4-BE49-F238E27FC236}">
                <a16:creationId xmlns:a16="http://schemas.microsoft.com/office/drawing/2014/main" id="{340F8334-8658-CE4B-90F2-585D85B93D0A}"/>
              </a:ext>
              <a:ext uri="{C183D7F6-B498-43B3-948B-1728B52AA6E4}">
                <adec:decorative xmlns:adec="http://schemas.microsoft.com/office/drawing/2017/decorative" val="1"/>
              </a:ext>
            </a:extLst>
          </p:cNvPr>
          <p:cNvSpPr/>
          <p:nvPr userDrawn="1"/>
        </p:nvSpPr>
        <p:spPr>
          <a:xfrm>
            <a:off x="10000872" y="1900112"/>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a:extLst>
              <a:ext uri="{FF2B5EF4-FFF2-40B4-BE49-F238E27FC236}">
                <a16:creationId xmlns:a16="http://schemas.microsoft.com/office/drawing/2014/main" id="{A9A07C20-F140-C944-9547-9680FEE973DB}"/>
              </a:ext>
              <a:ext uri="{C183D7F6-B498-43B3-948B-1728B52AA6E4}">
                <adec:decorative xmlns:adec="http://schemas.microsoft.com/office/drawing/2017/decorative" val="1"/>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76947" y="1964946"/>
            <a:ext cx="447584" cy="447584"/>
          </a:xfrm>
          <a:prstGeom prst="rect">
            <a:avLst/>
          </a:prstGeom>
        </p:spPr>
      </p:pic>
      <p:sp>
        <p:nvSpPr>
          <p:cNvPr id="26" name="Rounded Rectangle 25">
            <a:extLst>
              <a:ext uri="{FF2B5EF4-FFF2-40B4-BE49-F238E27FC236}">
                <a16:creationId xmlns:a16="http://schemas.microsoft.com/office/drawing/2014/main" id="{D1776D6C-CB5A-5248-A6F9-D1C2C6C99B2B}"/>
              </a:ext>
              <a:ext uri="{C183D7F6-B498-43B3-948B-1728B52AA6E4}">
                <adec:decorative xmlns:adec="http://schemas.microsoft.com/office/drawing/2017/decorative" val="1"/>
              </a:ext>
            </a:extLst>
          </p:cNvPr>
          <p:cNvSpPr/>
          <p:nvPr userDrawn="1"/>
        </p:nvSpPr>
        <p:spPr>
          <a:xfrm>
            <a:off x="7304531" y="1891643"/>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a:extLst>
              <a:ext uri="{FF2B5EF4-FFF2-40B4-BE49-F238E27FC236}">
                <a16:creationId xmlns:a16="http://schemas.microsoft.com/office/drawing/2014/main" id="{AF11A6D7-F3DB-A545-83F8-5AF1FD4398F7}"/>
              </a:ext>
              <a:ext uri="{C183D7F6-B498-43B3-948B-1728B52AA6E4}">
                <adec:decorative xmlns:adec="http://schemas.microsoft.com/office/drawing/2017/decorative" val="1"/>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13695" y="1891643"/>
            <a:ext cx="598492" cy="598492"/>
          </a:xfrm>
          <a:prstGeom prst="rect">
            <a:avLst/>
          </a:prstGeom>
        </p:spPr>
      </p:pic>
      <p:pic>
        <p:nvPicPr>
          <p:cNvPr id="13" name="Picture 12" descr="jet">
            <a:extLst>
              <a:ext uri="{FF2B5EF4-FFF2-40B4-BE49-F238E27FC236}">
                <a16:creationId xmlns:a16="http://schemas.microsoft.com/office/drawing/2014/main" id="{B80A3CFC-878D-8350-D634-AF159C28A29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867822" y="3470403"/>
            <a:ext cx="835852" cy="835852"/>
          </a:xfrm>
          <a:prstGeom prst="rect">
            <a:avLst/>
          </a:prstGeom>
        </p:spPr>
      </p:pic>
      <p:pic>
        <p:nvPicPr>
          <p:cNvPr id="9" name="Picture 8" descr="jog">
            <a:extLst>
              <a:ext uri="{FF2B5EF4-FFF2-40B4-BE49-F238E27FC236}">
                <a16:creationId xmlns:a16="http://schemas.microsoft.com/office/drawing/2014/main" id="{A8DE7F8C-F4E9-D054-C622-0C8414E24B1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919099" y="4382631"/>
            <a:ext cx="835852" cy="835852"/>
          </a:xfrm>
          <a:prstGeom prst="rect">
            <a:avLst/>
          </a:prstGeom>
        </p:spPr>
      </p:pic>
      <p:pic>
        <p:nvPicPr>
          <p:cNvPr id="8" name="Picture 7" descr="jug">
            <a:extLst>
              <a:ext uri="{FF2B5EF4-FFF2-40B4-BE49-F238E27FC236}">
                <a16:creationId xmlns:a16="http://schemas.microsoft.com/office/drawing/2014/main" id="{A5B44DC0-D1A4-A474-66DF-6110F806CE0C}"/>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867822" y="5234872"/>
            <a:ext cx="994608" cy="994608"/>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86F4383-2AB0-BEA1-7C6A-AF401013DA48}"/>
              </a:ext>
            </a:extLst>
          </p:cNvPr>
          <p:cNvSpPr>
            <a:spLocks noGrp="1"/>
          </p:cNvSpPr>
          <p:nvPr>
            <p:ph type="title"/>
          </p:nvPr>
        </p:nvSpPr>
        <p:spPr/>
        <p:txBody>
          <a:bodyPr/>
          <a:lstStyle/>
          <a:p>
            <a:r>
              <a:rPr lang="en-AU" sz="800" dirty="0">
                <a:solidFill>
                  <a:srgbClr val="F0F0F0"/>
                </a:solidFill>
                <a:latin typeface="+mn-lt"/>
              </a:rPr>
              <a:t>Slide 41 Check for understanding</a:t>
            </a:r>
          </a:p>
        </p:txBody>
      </p:sp>
      <p:pic>
        <p:nvPicPr>
          <p:cNvPr id="2" name="Picture 1" descr="Image of student sheet phase 5 lesson 2">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72898" y="436361"/>
            <a:ext cx="4046998" cy="5739820"/>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67597C-E9CF-C8CB-D4CA-C3E12101E3D2}"/>
              </a:ext>
            </a:extLst>
          </p:cNvPr>
          <p:cNvSpPr>
            <a:spLocks noGrp="1"/>
          </p:cNvSpPr>
          <p:nvPr>
            <p:ph type="title"/>
          </p:nvPr>
        </p:nvSpPr>
        <p:spPr/>
        <p:txBody>
          <a:bodyPr/>
          <a:lstStyle/>
          <a:p>
            <a:r>
              <a:rPr lang="en-AU" sz="800" dirty="0">
                <a:solidFill>
                  <a:srgbClr val="F0F0F0"/>
                </a:solidFill>
                <a:latin typeface="+mn-lt"/>
              </a:rPr>
              <a:t>Slide 42 You do</a:t>
            </a: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22525706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3ED7B4-511E-8F52-C2A2-155793AF7541}"/>
              </a:ext>
            </a:extLst>
          </p:cNvPr>
          <p:cNvSpPr>
            <a:spLocks noGrp="1"/>
          </p:cNvSpPr>
          <p:nvPr>
            <p:ph type="title"/>
          </p:nvPr>
        </p:nvSpPr>
        <p:spPr/>
        <p:txBody>
          <a:bodyPr>
            <a:normAutofit/>
          </a:bodyPr>
          <a:lstStyle/>
          <a:p>
            <a:r>
              <a:rPr lang="en-AU" sz="800" dirty="0">
                <a:solidFill>
                  <a:srgbClr val="F0F0F0"/>
                </a:solidFill>
                <a:latin typeface="+mn-lt"/>
              </a:rPr>
              <a:t>Slide 43 End of presentation</a:t>
            </a:r>
          </a:p>
        </p:txBody>
      </p:sp>
    </p:spTree>
    <p:custDataLst>
      <p:tags r:id="rId1"/>
    </p:custDataLst>
    <p:extLst>
      <p:ext uri="{BB962C8B-B14F-4D97-AF65-F5344CB8AC3E}">
        <p14:creationId xmlns:p14="http://schemas.microsoft.com/office/powerpoint/2010/main" val="2732659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4AD926-D40A-0F5D-B106-8DACBCE0DC8F}"/>
              </a:ext>
            </a:extLst>
          </p:cNvPr>
          <p:cNvSpPr>
            <a:spLocks noGrp="1"/>
          </p:cNvSpPr>
          <p:nvPr>
            <p:ph type="title"/>
          </p:nvPr>
        </p:nvSpPr>
        <p:spPr/>
        <p:txBody>
          <a:bodyPr/>
          <a:lstStyle/>
          <a:p>
            <a:r>
              <a:rPr lang="en-AU" sz="800">
                <a:solidFill>
                  <a:srgbClr val="F0F0F0"/>
                </a:solidFill>
                <a:latin typeface="+mn-lt"/>
              </a:rPr>
              <a:t>Slide 5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9FBCE3B8-7D6E-E50A-75C8-727BA699890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8716793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D22DEA-97FB-C34A-3D4B-5A8E9ABFDB60}"/>
              </a:ext>
            </a:extLst>
          </p:cNvPr>
          <p:cNvSpPr>
            <a:spLocks noGrp="1"/>
          </p:cNvSpPr>
          <p:nvPr>
            <p:ph type="title"/>
          </p:nvPr>
        </p:nvSpPr>
        <p:spPr/>
        <p:txBody>
          <a:bodyPr/>
          <a:lstStyle/>
          <a:p>
            <a:r>
              <a:rPr lang="en-AU" sz="800" dirty="0">
                <a:solidFill>
                  <a:srgbClr val="F0F0F0"/>
                </a:solidFill>
                <a:latin typeface="+mn-lt"/>
              </a:rPr>
              <a:t>Slide 6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vat   </a:t>
            </a:r>
            <a:r>
              <a:rPr lang="en-US" sz="12000" err="1">
                <a:solidFill>
                  <a:srgbClr val="4557AD"/>
                </a:solidFill>
                <a:latin typeface="Tenorite" pitchFamily="2" charset="0"/>
                <a:ea typeface="Verdana" panose="020B0604030504040204" pitchFamily="34" charset="0"/>
                <a:cs typeface="Verdana" panose="020B0604030504040204" pitchFamily="34" charset="0"/>
              </a:rPr>
              <a:t>zen</a:t>
            </a:r>
            <a:r>
              <a:rPr lang="en-US" sz="12000">
                <a:solidFill>
                  <a:srgbClr val="4557AD"/>
                </a:solidFill>
                <a:latin typeface="Tenorite" pitchFamily="2" charset="0"/>
                <a:ea typeface="Verdana" panose="020B0604030504040204" pitchFamily="34" charset="0"/>
                <a:cs typeface="Verdana" panose="020B0604030504040204" pitchFamily="34" charset="0"/>
              </a:rPr>
              <a:t>   wok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CEBC9E-3D22-25CC-E28A-DED129C44C99}"/>
              </a:ext>
            </a:extLst>
          </p:cNvPr>
          <p:cNvSpPr>
            <a:spLocks noGrp="1"/>
          </p:cNvSpPr>
          <p:nvPr>
            <p:ph type="title"/>
          </p:nvPr>
        </p:nvSpPr>
        <p:spPr/>
        <p:txBody>
          <a:bodyPr/>
          <a:lstStyle/>
          <a:p>
            <a:r>
              <a:rPr lang="en-AU" sz="800">
                <a:solidFill>
                  <a:srgbClr val="F0F0F0"/>
                </a:solidFill>
                <a:latin typeface="+mn-lt"/>
              </a:rPr>
              <a:t>Slide 7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kick">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13972" y="2479807"/>
            <a:ext cx="2413168" cy="2413168"/>
          </a:xfrm>
          <a:prstGeom prst="rect">
            <a:avLst/>
          </a:prstGeom>
        </p:spPr>
      </p:pic>
      <p:pic>
        <p:nvPicPr>
          <p:cNvPr id="5" name="Picture 4" descr="yes">
            <a:extLst>
              <a:ext uri="{FF2B5EF4-FFF2-40B4-BE49-F238E27FC236}">
                <a16:creationId xmlns:a16="http://schemas.microsoft.com/office/drawing/2014/main" id="{EBD912B2-D531-3A41-E628-ED11E7B48C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36983" y="2774942"/>
            <a:ext cx="2118033" cy="2118033"/>
          </a:xfrm>
          <a:prstGeom prst="rect">
            <a:avLst/>
          </a:prstGeom>
        </p:spPr>
      </p:pic>
      <p:grpSp>
        <p:nvGrpSpPr>
          <p:cNvPr id="4" name="Group 3" descr="wick">
            <a:extLst>
              <a:ext uri="{FF2B5EF4-FFF2-40B4-BE49-F238E27FC236}">
                <a16:creationId xmlns:a16="http://schemas.microsoft.com/office/drawing/2014/main" id="{0A46EE09-0172-59FD-30E5-21C5319421C3}"/>
              </a:ext>
            </a:extLst>
          </p:cNvPr>
          <p:cNvGrpSpPr/>
          <p:nvPr/>
        </p:nvGrpSpPr>
        <p:grpSpPr>
          <a:xfrm>
            <a:off x="8614435" y="2390161"/>
            <a:ext cx="2592460" cy="2592460"/>
            <a:chOff x="8630477" y="2132770"/>
            <a:chExt cx="2592460" cy="2592460"/>
          </a:xfrm>
        </p:grpSpPr>
        <p:pic>
          <p:nvPicPr>
            <p:cNvPr id="6" name="Picture 5" descr="A black background with a black square&#10;&#10;Description automatically generated with medium confidence">
              <a:extLst>
                <a:ext uri="{FF2B5EF4-FFF2-40B4-BE49-F238E27FC236}">
                  <a16:creationId xmlns:a16="http://schemas.microsoft.com/office/drawing/2014/main" id="{3E90157A-8FDF-F0B6-BF48-165CC67CCF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30477" y="2132770"/>
              <a:ext cx="2592460" cy="2592460"/>
            </a:xfrm>
            <a:prstGeom prst="rect">
              <a:avLst/>
            </a:prstGeom>
          </p:spPr>
        </p:pic>
        <p:sp>
          <p:nvSpPr>
            <p:cNvPr id="8" name="Arrow: Left 7">
              <a:extLst>
                <a:ext uri="{FF2B5EF4-FFF2-40B4-BE49-F238E27FC236}">
                  <a16:creationId xmlns:a16="http://schemas.microsoft.com/office/drawing/2014/main" id="{D8320B2C-4ACD-EB43-82F0-24088719952D}"/>
                </a:ext>
              </a:extLst>
            </p:cNvPr>
            <p:cNvSpPr/>
            <p:nvPr/>
          </p:nvSpPr>
          <p:spPr>
            <a:xfrm>
              <a:off x="10267201" y="2906972"/>
              <a:ext cx="732895" cy="218365"/>
            </a:xfrm>
            <a:prstGeom prst="left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AU"/>
            </a:p>
          </p:txBody>
        </p:sp>
      </p:grpSp>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EC45A-31EB-D9BD-D73D-F9AE0257073B}"/>
              </a:ext>
            </a:extLst>
          </p:cNvPr>
          <p:cNvSpPr>
            <a:spLocks noGrp="1"/>
          </p:cNvSpPr>
          <p:nvPr>
            <p:ph type="title"/>
          </p:nvPr>
        </p:nvSpPr>
        <p:spPr/>
        <p:txBody>
          <a:bodyPr/>
          <a:lstStyle/>
          <a:p>
            <a:r>
              <a:rPr lang="en-AU" sz="800">
                <a:solidFill>
                  <a:srgbClr val="F0F0F0"/>
                </a:solidFill>
                <a:latin typeface="+mn-lt"/>
              </a:rPr>
              <a:t>Slide 8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dirty="0">
                <a:solidFill>
                  <a:srgbClr val="4557AD"/>
                </a:solidFill>
                <a:latin typeface="Tenorite" pitchFamily="2" charset="0"/>
                <a:ea typeface="Verdana" panose="020B0604030504040204" pitchFamily="34" charset="0"/>
                <a:cs typeface="Verdana" panose="020B0604030504040204" pitchFamily="34" charset="0"/>
              </a:rPr>
              <a:t>of  said  love  like</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3C1D4-8251-810D-60EC-4CA6E4FF5F66}"/>
              </a:ext>
            </a:extLst>
          </p:cNvPr>
          <p:cNvSpPr>
            <a:spLocks noGrp="1"/>
          </p:cNvSpPr>
          <p:nvPr>
            <p:ph type="title"/>
          </p:nvPr>
        </p:nvSpPr>
        <p:spPr/>
        <p:txBody>
          <a:bodyPr/>
          <a:lstStyle/>
          <a:p>
            <a:r>
              <a:rPr lang="en-AU" sz="800">
                <a:solidFill>
                  <a:srgbClr val="F0F0F0"/>
                </a:solidFill>
                <a:latin typeface="+mn-lt"/>
              </a:rPr>
              <a:t>Slide 9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230832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dirty="0">
                <a:solidFill>
                  <a:srgbClr val="4557AD"/>
                </a:solidFill>
                <a:latin typeface="Tenorite" pitchFamily="2" charset="0"/>
                <a:ea typeface="Verdana" panose="020B0604030504040204" pitchFamily="34" charset="0"/>
                <a:cs typeface="Verdana" panose="020B0604030504040204" pitchFamily="34" charset="0"/>
              </a:rPr>
              <a:t>The vet had Zack the duck in the van.</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8"/>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5" ma:contentTypeDescription="Create a new document." ma:contentTypeScope="" ma:versionID="f59fd6dfb918e50fe34ee862c39c136a">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238298282d79aa79b3b2f40cde105f"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Props1.xml><?xml version="1.0" encoding="utf-8"?>
<ds:datastoreItem xmlns:ds="http://schemas.openxmlformats.org/officeDocument/2006/customXml" ds:itemID="{15C9719B-78C1-4400-BA78-62E4F0255BB9}"/>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34B6B44C-FE25-47D4-AD61-028CF4DE9483}">
  <ds:schemaRefs>
    <ds:schemaRef ds:uri="http://schemas.microsoft.com/office/2006/documentManagement/types"/>
    <ds:schemaRef ds:uri="64eff3df-e3d6-48ed-978f-45ff25640900"/>
    <ds:schemaRef ds:uri="http://www.w3.org/XML/1998/namespace"/>
    <ds:schemaRef ds:uri="http://schemas.openxmlformats.org/package/2006/metadata/core-properties"/>
    <ds:schemaRef ds:uri="ff236c08-9611-4854-a4bb-16d44b7327b6"/>
    <ds:schemaRef ds:uri="http://purl.org/dc/elements/1.1/"/>
    <ds:schemaRef ds:uri="http://purl.org/dc/dcmitype/"/>
    <ds:schemaRef ds:uri="http://schemas.microsoft.com/office/2006/metadata/properties"/>
    <ds:schemaRef ds:uri="http://schemas.microsoft.com/office/infopath/2007/PartnerControls"/>
    <ds:schemaRef ds:uri="http://purl.org/dc/terms/"/>
  </ds:schemaRefs>
</ds:datastoreItem>
</file>

<file path=docProps/app.xml><?xml version="1.0" encoding="utf-8"?>
<Properties xmlns="http://schemas.openxmlformats.org/officeDocument/2006/extended-properties" xmlns:vt="http://schemas.openxmlformats.org/officeDocument/2006/docPropsVTypes">
  <TotalTime>354</TotalTime>
  <Words>5259</Words>
  <Application>Microsoft Office PowerPoint</Application>
  <PresentationFormat>Widescreen</PresentationFormat>
  <Paragraphs>667</Paragraphs>
  <Slides>43</Slides>
  <Notes>43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43</vt:i4>
      </vt:variant>
    </vt:vector>
  </HeadingPairs>
  <TitlesOfParts>
    <vt:vector size="49" baseType="lpstr">
      <vt:lpstr>Arial</vt:lpstr>
      <vt:lpstr>Calibri</vt:lpstr>
      <vt:lpstr>Calibri Light</vt:lpstr>
      <vt:lpstr>Symbol</vt:lpstr>
      <vt:lpstr>Tenorite</vt:lpstr>
      <vt:lpstr>Office Theme</vt:lpstr>
      <vt:lpstr>Slide 1 Start of presentation j says /j/</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End of review, start of lesson</vt:lpstr>
      <vt:lpstr>Slide 12 Revision: nouns and verbs</vt:lpstr>
      <vt:lpstr>Slide 13 Consonants</vt:lpstr>
      <vt:lpstr>Slide 14 Consonants and vowels </vt:lpstr>
      <vt:lpstr>Slide 15 Phonemic awareness</vt:lpstr>
      <vt:lpstr>Slide 16 Phonemic awareness</vt:lpstr>
      <vt:lpstr>Slide 17 Learning intention and success criteria</vt:lpstr>
      <vt:lpstr>Slide 18 I do</vt:lpstr>
      <vt:lpstr>Slide 19 We do</vt:lpstr>
      <vt:lpstr>Slide 20 I do</vt:lpstr>
      <vt:lpstr>Slide 21 We do</vt:lpstr>
      <vt:lpstr>Slide 22 I do</vt:lpstr>
      <vt:lpstr>Slide 23 I do</vt:lpstr>
      <vt:lpstr>Slide 24 I do</vt:lpstr>
      <vt:lpstr>Slide 25 We do</vt:lpstr>
      <vt:lpstr>Slide 26 We do</vt:lpstr>
      <vt:lpstr>Slide 27 We do</vt:lpstr>
      <vt:lpstr>Slide 28 I do</vt:lpstr>
      <vt:lpstr>Slide 29 I do</vt:lpstr>
      <vt:lpstr>Slide 30 I do</vt:lpstr>
      <vt:lpstr>Slide 31 We do</vt:lpstr>
      <vt:lpstr>Slide 32 We do</vt:lpstr>
      <vt:lpstr>Slide 33 We do</vt:lpstr>
      <vt:lpstr>Slide 34 I do</vt:lpstr>
      <vt:lpstr>Slide 35 We do</vt:lpstr>
      <vt:lpstr>Slide 36 I do</vt:lpstr>
      <vt:lpstr>Slide 37 We do</vt:lpstr>
      <vt:lpstr>Slide 38 I do</vt:lpstr>
      <vt:lpstr>Slide 39 We do</vt:lpstr>
      <vt:lpstr>Slide 40 Check for understanding</vt:lpstr>
      <vt:lpstr>Slide 41 Check for understanding</vt:lpstr>
      <vt:lpstr>Slide 42 You do</vt:lpstr>
      <vt:lpstr>Slide 43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2</cp:revision>
  <dcterms:created xsi:type="dcterms:W3CDTF">2021-01-11T06:19:08Z</dcterms:created>
  <dcterms:modified xsi:type="dcterms:W3CDTF">2026-03-31T23:40:06Z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E4A5DEEC-A608-4D9F-BA07-B3578D5EE7CE</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feedback/Feedback lessons batch 1/Feedback lesson 4.2 ck/Lesson plan 4.2_Feedback batch 1</vt:lpwstr>
  </property>
</Properties>
</file>