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tags/tag36.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37.xml" ContentType="application/vnd.openxmlformats-officedocument.presentationml.tags+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8"/>
  </p:notesMasterIdLst>
  <p:handoutMasterIdLst>
    <p:handoutMasterId r:id="rId49"/>
  </p:handoutMasterIdLst>
  <p:sldIdLst>
    <p:sldId id="523" r:id="rId5"/>
    <p:sldId id="525" r:id="rId6"/>
    <p:sldId id="510" r:id="rId7"/>
    <p:sldId id="509" r:id="rId8"/>
    <p:sldId id="522" r:id="rId9"/>
    <p:sldId id="511" r:id="rId10"/>
    <p:sldId id="512" r:id="rId11"/>
    <p:sldId id="513" r:id="rId12"/>
    <p:sldId id="514" r:id="rId13"/>
    <p:sldId id="515" r:id="rId14"/>
    <p:sldId id="521" r:id="rId15"/>
    <p:sldId id="444" r:id="rId16"/>
    <p:sldId id="527" r:id="rId17"/>
    <p:sldId id="517" r:id="rId18"/>
    <p:sldId id="528" r:id="rId19"/>
    <p:sldId id="519" r:id="rId20"/>
    <p:sldId id="492" r:id="rId21"/>
    <p:sldId id="464" r:id="rId22"/>
    <p:sldId id="465" r:id="rId23"/>
    <p:sldId id="497" r:id="rId24"/>
    <p:sldId id="498" r:id="rId25"/>
    <p:sldId id="466" r:id="rId26"/>
    <p:sldId id="496" r:id="rId27"/>
    <p:sldId id="468" r:id="rId28"/>
    <p:sldId id="469" r:id="rId29"/>
    <p:sldId id="470" r:id="rId30"/>
    <p:sldId id="471" r:id="rId31"/>
    <p:sldId id="472" r:id="rId32"/>
    <p:sldId id="473" r:id="rId33"/>
    <p:sldId id="474" r:id="rId34"/>
    <p:sldId id="475" r:id="rId35"/>
    <p:sldId id="476" r:id="rId36"/>
    <p:sldId id="477" r:id="rId37"/>
    <p:sldId id="478" r:id="rId38"/>
    <p:sldId id="479" r:id="rId39"/>
    <p:sldId id="480" r:id="rId40"/>
    <p:sldId id="483" r:id="rId41"/>
    <p:sldId id="481" r:id="rId42"/>
    <p:sldId id="482" r:id="rId43"/>
    <p:sldId id="493" r:id="rId44"/>
    <p:sldId id="485" r:id="rId45"/>
    <p:sldId id="486" r:id="rId46"/>
    <p:sldId id="494" r:id="rId47"/>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EBE9F2"/>
    <a:srgbClr val="F0E9E4"/>
    <a:srgbClr val="9B6A49"/>
    <a:srgbClr val="F7F3F0"/>
    <a:srgbClr val="000000"/>
    <a:srgbClr val="9799CC"/>
    <a:srgbClr val="4557AD"/>
    <a:srgbClr val="F0F0F0"/>
    <a:srgbClr val="E2E8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0CCCEF-A33F-466E-AE9A-F767BCF0FE5D}" v="1" dt="2025-02-19T08:56:59.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87" autoAdjust="0"/>
    <p:restoredTop sz="79298" autoAdjust="0"/>
  </p:normalViewPr>
  <p:slideViewPr>
    <p:cSldViewPr snapToGrid="0">
      <p:cViewPr varScale="1">
        <p:scale>
          <a:sx n="88" d="100"/>
          <a:sy n="88" d="100"/>
        </p:scale>
        <p:origin x="10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753223FD-7217-497F-B858-DAE9CB608826}"/>
    <pc:docChg chg="modSld">
      <pc:chgData name="Rebecca McEwan" userId="ff810c5d-fc8a-4cb6-9b96-8b31b958f764" providerId="ADAL" clId="{753223FD-7217-497F-B858-DAE9CB608826}" dt="2025-02-09T23:48:10.498" v="25" actId="20577"/>
      <pc:docMkLst>
        <pc:docMk/>
      </pc:docMkLst>
      <pc:sldChg chg="modNotesTx">
        <pc:chgData name="Rebecca McEwan" userId="ff810c5d-fc8a-4cb6-9b96-8b31b958f764" providerId="ADAL" clId="{753223FD-7217-497F-B858-DAE9CB608826}" dt="2025-02-09T23:48:10.498" v="25" actId="20577"/>
        <pc:sldMkLst>
          <pc:docMk/>
          <pc:sldMk cId="521124952" sldId="528"/>
        </pc:sldMkLst>
      </pc:sldChg>
    </pc:docChg>
  </pc:docChgLst>
  <pc:docChgLst>
    <pc:chgData name="Emma Durbridge" userId="fa194594-074f-43bd-8de7-d322108f10cf" providerId="ADAL" clId="{A4DE564F-A2C5-4BA1-8CDC-8B246774296A}"/>
    <pc:docChg chg="modSld modMainMaster">
      <pc:chgData name="Emma Durbridge" userId="fa194594-074f-43bd-8de7-d322108f10cf" providerId="ADAL" clId="{A4DE564F-A2C5-4BA1-8CDC-8B246774296A}" dt="2025-02-03T22:56:46.680" v="7" actId="1036"/>
      <pc:docMkLst>
        <pc:docMk/>
      </pc:docMkLst>
      <pc:sldChg chg="modSp mod">
        <pc:chgData name="Emma Durbridge" userId="fa194594-074f-43bd-8de7-d322108f10cf" providerId="ADAL" clId="{A4DE564F-A2C5-4BA1-8CDC-8B246774296A}" dt="2025-02-03T22:55:54.580" v="0" actId="120"/>
        <pc:sldMkLst>
          <pc:docMk/>
          <pc:sldMk cId="868684786" sldId="513"/>
        </pc:sldMkLst>
        <pc:spChg chg="mod">
          <ac:chgData name="Emma Durbridge" userId="fa194594-074f-43bd-8de7-d322108f10cf" providerId="ADAL" clId="{A4DE564F-A2C5-4BA1-8CDC-8B246774296A}" dt="2025-02-03T22:55:54.580" v="0" actId="120"/>
          <ac:spMkLst>
            <pc:docMk/>
            <pc:sldMk cId="868684786" sldId="513"/>
            <ac:spMk id="3" creationId="{2B08D8FA-FE96-A24B-C1C6-457BC61E9ADE}"/>
          </ac:spMkLst>
        </pc:spChg>
      </pc:sldChg>
      <pc:sldMasterChg chg="modSldLayout">
        <pc:chgData name="Emma Durbridge" userId="fa194594-074f-43bd-8de7-d322108f10cf" providerId="ADAL" clId="{A4DE564F-A2C5-4BA1-8CDC-8B246774296A}" dt="2025-02-03T22:56:46.680" v="7" actId="1036"/>
        <pc:sldMasterMkLst>
          <pc:docMk/>
          <pc:sldMasterMk cId="1034081160" sldId="2147483648"/>
        </pc:sldMasterMkLst>
        <pc:sldLayoutChg chg="modSp mod">
          <pc:chgData name="Emma Durbridge" userId="fa194594-074f-43bd-8de7-d322108f10cf" providerId="ADAL" clId="{A4DE564F-A2C5-4BA1-8CDC-8B246774296A}" dt="2025-02-03T22:56:46.680" v="7" actId="1036"/>
          <pc:sldLayoutMkLst>
            <pc:docMk/>
            <pc:sldMasterMk cId="1034081160" sldId="2147483648"/>
            <pc:sldLayoutMk cId="4175536272" sldId="2147483717"/>
          </pc:sldLayoutMkLst>
          <pc:spChg chg="mod">
            <ac:chgData name="Emma Durbridge" userId="fa194594-074f-43bd-8de7-d322108f10cf" providerId="ADAL" clId="{A4DE564F-A2C5-4BA1-8CDC-8B246774296A}" dt="2025-02-03T22:56:46.680" v="7" actId="1036"/>
            <ac:spMkLst>
              <pc:docMk/>
              <pc:sldMasterMk cId="1034081160" sldId="2147483648"/>
              <pc:sldLayoutMk cId="4175536272" sldId="2147483717"/>
              <ac:spMk id="7" creationId="{AD63E81F-B547-E517-446B-9A7CBEC68253}"/>
            </ac:spMkLst>
          </pc:spChg>
        </pc:sldLayoutChg>
      </pc:sldMasterChg>
    </pc:docChg>
  </pc:docChgLst>
  <pc:docChgLst>
    <pc:chgData name="Liz Heynes" userId="e5ff50d5-f39a-42f6-9e9f-e790bcc8c38d" providerId="ADAL" clId="{05DC4667-CADA-4CDA-908F-465E380C3013}"/>
    <pc:docChg chg="custSel modSld modMainMaster">
      <pc:chgData name="Liz Heynes" userId="e5ff50d5-f39a-42f6-9e9f-e790bcc8c38d" providerId="ADAL" clId="{05DC4667-CADA-4CDA-908F-465E380C3013}" dt="2025-02-03T03:48:59.382" v="74" actId="20577"/>
      <pc:docMkLst>
        <pc:docMk/>
      </pc:docMkLst>
      <pc:sldChg chg="addSp delSp modSp mod">
        <pc:chgData name="Liz Heynes" userId="e5ff50d5-f39a-42f6-9e9f-e790bcc8c38d" providerId="ADAL" clId="{05DC4667-CADA-4CDA-908F-465E380C3013}" dt="2025-02-03T03:18:29.935" v="23" actId="20577"/>
        <pc:sldMkLst>
          <pc:docMk/>
          <pc:sldMk cId="536094152" sldId="466"/>
        </pc:sldMkLst>
        <pc:spChg chg="add mod">
          <ac:chgData name="Liz Heynes" userId="e5ff50d5-f39a-42f6-9e9f-e790bcc8c38d" providerId="ADAL" clId="{05DC4667-CADA-4CDA-908F-465E380C3013}" dt="2025-02-03T03:18:29.935" v="23" actId="20577"/>
          <ac:spMkLst>
            <pc:docMk/>
            <pc:sldMk cId="536094152" sldId="466"/>
            <ac:spMk id="4" creationId="{A34453DE-AEE8-0758-99FD-EBFC463CF854}"/>
          </ac:spMkLst>
        </pc:spChg>
      </pc:sldChg>
      <pc:sldChg chg="modSp mod">
        <pc:chgData name="Liz Heynes" userId="e5ff50d5-f39a-42f6-9e9f-e790bcc8c38d" providerId="ADAL" clId="{05DC4667-CADA-4CDA-908F-465E380C3013}" dt="2025-02-03T03:18:03.487" v="15" actId="1076"/>
        <pc:sldMkLst>
          <pc:docMk/>
          <pc:sldMk cId="3096463887" sldId="468"/>
        </pc:sldMkLst>
        <pc:spChg chg="mod">
          <ac:chgData name="Liz Heynes" userId="e5ff50d5-f39a-42f6-9e9f-e790bcc8c38d" providerId="ADAL" clId="{05DC4667-CADA-4CDA-908F-465E380C3013}" dt="2025-02-03T03:18:03.487" v="15" actId="1076"/>
          <ac:spMkLst>
            <pc:docMk/>
            <pc:sldMk cId="3096463887" sldId="468"/>
            <ac:spMk id="2" creationId="{C91F3D74-B826-3171-EFD9-F79F8D4940E5}"/>
          </ac:spMkLst>
        </pc:spChg>
      </pc:sldChg>
      <pc:sldChg chg="addSp delSp modSp mod">
        <pc:chgData name="Liz Heynes" userId="e5ff50d5-f39a-42f6-9e9f-e790bcc8c38d" providerId="ADAL" clId="{05DC4667-CADA-4CDA-908F-465E380C3013}" dt="2025-02-03T03:19:18.609" v="32" actId="20577"/>
        <pc:sldMkLst>
          <pc:docMk/>
          <pc:sldMk cId="3461911102" sldId="469"/>
        </pc:sldMkLst>
        <pc:spChg chg="add mod">
          <ac:chgData name="Liz Heynes" userId="e5ff50d5-f39a-42f6-9e9f-e790bcc8c38d" providerId="ADAL" clId="{05DC4667-CADA-4CDA-908F-465E380C3013}" dt="2025-02-03T03:19:18.609" v="32" actId="20577"/>
          <ac:spMkLst>
            <pc:docMk/>
            <pc:sldMk cId="3461911102" sldId="469"/>
            <ac:spMk id="4" creationId="{F20A722A-A1F5-DB46-83D9-05C37217773D}"/>
          </ac:spMkLst>
        </pc:spChg>
      </pc:sldChg>
      <pc:sldChg chg="addSp delSp modSp mod">
        <pc:chgData name="Liz Heynes" userId="e5ff50d5-f39a-42f6-9e9f-e790bcc8c38d" providerId="ADAL" clId="{05DC4667-CADA-4CDA-908F-465E380C3013}" dt="2025-02-03T03:19:10.293" v="29" actId="20577"/>
        <pc:sldMkLst>
          <pc:docMk/>
          <pc:sldMk cId="3868218024" sldId="470"/>
        </pc:sldMkLst>
        <pc:spChg chg="add mod">
          <ac:chgData name="Liz Heynes" userId="e5ff50d5-f39a-42f6-9e9f-e790bcc8c38d" providerId="ADAL" clId="{05DC4667-CADA-4CDA-908F-465E380C3013}" dt="2025-02-03T03:19:10.293" v="29" actId="20577"/>
          <ac:spMkLst>
            <pc:docMk/>
            <pc:sldMk cId="3868218024" sldId="470"/>
            <ac:spMk id="4" creationId="{A3BB54F3-506B-BD6E-1A10-F61362C1D46C}"/>
          </ac:spMkLst>
        </pc:spChg>
      </pc:sldChg>
      <pc:sldChg chg="modSp mod">
        <pc:chgData name="Liz Heynes" userId="e5ff50d5-f39a-42f6-9e9f-e790bcc8c38d" providerId="ADAL" clId="{05DC4667-CADA-4CDA-908F-465E380C3013}" dt="2025-02-03T03:19:00.579" v="26" actId="1076"/>
        <pc:sldMkLst>
          <pc:docMk/>
          <pc:sldMk cId="2325795097" sldId="471"/>
        </pc:sldMkLst>
        <pc:spChg chg="mod">
          <ac:chgData name="Liz Heynes" userId="e5ff50d5-f39a-42f6-9e9f-e790bcc8c38d" providerId="ADAL" clId="{05DC4667-CADA-4CDA-908F-465E380C3013}" dt="2025-02-03T03:19:00.579" v="26" actId="1076"/>
          <ac:spMkLst>
            <pc:docMk/>
            <pc:sldMk cId="2325795097" sldId="471"/>
            <ac:spMk id="3" creationId="{9109948D-5C92-E1CB-E2DE-C5041DE33646}"/>
          </ac:spMkLst>
        </pc:spChg>
      </pc:sldChg>
      <pc:sldChg chg="modSp mod">
        <pc:chgData name="Liz Heynes" userId="e5ff50d5-f39a-42f6-9e9f-e790bcc8c38d" providerId="ADAL" clId="{05DC4667-CADA-4CDA-908F-465E380C3013}" dt="2025-02-03T03:19:54.608" v="40" actId="20577"/>
        <pc:sldMkLst>
          <pc:docMk/>
          <pc:sldMk cId="3539524888" sldId="493"/>
        </pc:sldMkLst>
        <pc:spChg chg="mod">
          <ac:chgData name="Liz Heynes" userId="e5ff50d5-f39a-42f6-9e9f-e790bcc8c38d" providerId="ADAL" clId="{05DC4667-CADA-4CDA-908F-465E380C3013}" dt="2025-02-03T03:19:54.608" v="40" actId="20577"/>
          <ac:spMkLst>
            <pc:docMk/>
            <pc:sldMk cId="3539524888" sldId="493"/>
            <ac:spMk id="2" creationId="{7F8F3B25-903A-E11D-C99A-9B7A2B7967DB}"/>
          </ac:spMkLst>
        </pc:spChg>
      </pc:sldChg>
      <pc:sldChg chg="addSp delSp modSp mod">
        <pc:chgData name="Liz Heynes" userId="e5ff50d5-f39a-42f6-9e9f-e790bcc8c38d" providerId="ADAL" clId="{05DC4667-CADA-4CDA-908F-465E380C3013}" dt="2025-02-03T03:18:21.899" v="20" actId="20577"/>
        <pc:sldMkLst>
          <pc:docMk/>
          <pc:sldMk cId="4152176365" sldId="496"/>
        </pc:sldMkLst>
        <pc:spChg chg="add mod">
          <ac:chgData name="Liz Heynes" userId="e5ff50d5-f39a-42f6-9e9f-e790bcc8c38d" providerId="ADAL" clId="{05DC4667-CADA-4CDA-908F-465E380C3013}" dt="2025-02-03T03:18:21.899" v="20" actId="20577"/>
          <ac:spMkLst>
            <pc:docMk/>
            <pc:sldMk cId="4152176365" sldId="496"/>
            <ac:spMk id="5" creationId="{81CF0005-92BF-3864-F871-3DBA048A9212}"/>
          </ac:spMkLst>
        </pc:spChg>
      </pc:sldChg>
      <pc:sldChg chg="modSp mod">
        <pc:chgData name="Liz Heynes" userId="e5ff50d5-f39a-42f6-9e9f-e790bcc8c38d" providerId="ADAL" clId="{05DC4667-CADA-4CDA-908F-465E380C3013}" dt="2025-02-03T03:16:44.911" v="13" actId="1076"/>
        <pc:sldMkLst>
          <pc:docMk/>
          <pc:sldMk cId="3580694833" sldId="510"/>
        </pc:sldMkLst>
        <pc:picChg chg="mod">
          <ac:chgData name="Liz Heynes" userId="e5ff50d5-f39a-42f6-9e9f-e790bcc8c38d" providerId="ADAL" clId="{05DC4667-CADA-4CDA-908F-465E380C3013}" dt="2025-02-03T03:16:44.911" v="13" actId="1076"/>
          <ac:picMkLst>
            <pc:docMk/>
            <pc:sldMk cId="3580694833" sldId="510"/>
            <ac:picMk id="24" creationId="{804136B4-47FF-EEE6-575A-91F3802C6CB7}"/>
          </ac:picMkLst>
        </pc:picChg>
      </pc:sldChg>
      <pc:sldChg chg="modSp mod">
        <pc:chgData name="Liz Heynes" userId="e5ff50d5-f39a-42f6-9e9f-e790bcc8c38d" providerId="ADAL" clId="{05DC4667-CADA-4CDA-908F-465E380C3013}" dt="2025-02-03T03:16:19.670" v="12" actId="1076"/>
        <pc:sldMkLst>
          <pc:docMk/>
          <pc:sldMk cId="2513503466" sldId="525"/>
        </pc:sldMkLst>
        <pc:picChg chg="mod">
          <ac:chgData name="Liz Heynes" userId="e5ff50d5-f39a-42f6-9e9f-e790bcc8c38d" providerId="ADAL" clId="{05DC4667-CADA-4CDA-908F-465E380C3013}" dt="2025-02-03T03:15:56.290" v="10" actId="1076"/>
          <ac:picMkLst>
            <pc:docMk/>
            <pc:sldMk cId="2513503466" sldId="525"/>
            <ac:picMk id="5" creationId="{2AD3A549-EAEC-8948-D2CA-241C6D705F3F}"/>
          </ac:picMkLst>
        </pc:picChg>
        <pc:picChg chg="mod">
          <ac:chgData name="Liz Heynes" userId="e5ff50d5-f39a-42f6-9e9f-e790bcc8c38d" providerId="ADAL" clId="{05DC4667-CADA-4CDA-908F-465E380C3013}" dt="2025-02-03T03:15:53.854" v="9" actId="1076"/>
          <ac:picMkLst>
            <pc:docMk/>
            <pc:sldMk cId="2513503466" sldId="525"/>
            <ac:picMk id="6" creationId="{B6066293-EF90-FEC5-72CC-6842AF6411BB}"/>
          </ac:picMkLst>
        </pc:picChg>
        <pc:picChg chg="mod">
          <ac:chgData name="Liz Heynes" userId="e5ff50d5-f39a-42f6-9e9f-e790bcc8c38d" providerId="ADAL" clId="{05DC4667-CADA-4CDA-908F-465E380C3013}" dt="2025-02-03T03:15:44.890" v="8" actId="1076"/>
          <ac:picMkLst>
            <pc:docMk/>
            <pc:sldMk cId="2513503466" sldId="525"/>
            <ac:picMk id="7" creationId="{E2E222DC-F15A-923D-2763-A9902E53E9E9}"/>
          </ac:picMkLst>
        </pc:picChg>
        <pc:picChg chg="mod">
          <ac:chgData name="Liz Heynes" userId="e5ff50d5-f39a-42f6-9e9f-e790bcc8c38d" providerId="ADAL" clId="{05DC4667-CADA-4CDA-908F-465E380C3013}" dt="2025-02-03T03:15:21.846" v="5" actId="1076"/>
          <ac:picMkLst>
            <pc:docMk/>
            <pc:sldMk cId="2513503466" sldId="525"/>
            <ac:picMk id="8" creationId="{C38B1340-3C66-8ABB-B438-05BFC43B4BCE}"/>
          </ac:picMkLst>
        </pc:picChg>
        <pc:picChg chg="mod">
          <ac:chgData name="Liz Heynes" userId="e5ff50d5-f39a-42f6-9e9f-e790bcc8c38d" providerId="ADAL" clId="{05DC4667-CADA-4CDA-908F-465E380C3013}" dt="2025-02-03T03:15:28.621" v="6" actId="1076"/>
          <ac:picMkLst>
            <pc:docMk/>
            <pc:sldMk cId="2513503466" sldId="525"/>
            <ac:picMk id="9" creationId="{22FE546C-5944-67B9-D99E-9BC8D9A7843E}"/>
          </ac:picMkLst>
        </pc:picChg>
        <pc:picChg chg="mod">
          <ac:chgData name="Liz Heynes" userId="e5ff50d5-f39a-42f6-9e9f-e790bcc8c38d" providerId="ADAL" clId="{05DC4667-CADA-4CDA-908F-465E380C3013}" dt="2025-02-03T03:16:19.670" v="12" actId="1076"/>
          <ac:picMkLst>
            <pc:docMk/>
            <pc:sldMk cId="2513503466" sldId="525"/>
            <ac:picMk id="20" creationId="{5A4AE62C-E6BD-B096-6881-22611510E299}"/>
          </ac:picMkLst>
        </pc:picChg>
        <pc:picChg chg="mod">
          <ac:chgData name="Liz Heynes" userId="e5ff50d5-f39a-42f6-9e9f-e790bcc8c38d" providerId="ADAL" clId="{05DC4667-CADA-4CDA-908F-465E380C3013}" dt="2025-02-03T03:15:36.215" v="7" actId="1076"/>
          <ac:picMkLst>
            <pc:docMk/>
            <pc:sldMk cId="2513503466" sldId="525"/>
            <ac:picMk id="23" creationId="{AC6A6171-5477-572A-878E-3A76F1BF4FEA}"/>
          </ac:picMkLst>
        </pc:picChg>
        <pc:picChg chg="mod">
          <ac:chgData name="Liz Heynes" userId="e5ff50d5-f39a-42f6-9e9f-e790bcc8c38d" providerId="ADAL" clId="{05DC4667-CADA-4CDA-908F-465E380C3013}" dt="2025-02-03T03:16:14.937" v="11" actId="1076"/>
          <ac:picMkLst>
            <pc:docMk/>
            <pc:sldMk cId="2513503466" sldId="525"/>
            <ac:picMk id="24" creationId="{C2E90296-0DC9-EC29-47B9-E61D3B8EE267}"/>
          </ac:picMkLst>
        </pc:picChg>
      </pc:sldChg>
      <pc:sldChg chg="modNotesTx">
        <pc:chgData name="Liz Heynes" userId="e5ff50d5-f39a-42f6-9e9f-e790bcc8c38d" providerId="ADAL" clId="{05DC4667-CADA-4CDA-908F-465E380C3013}" dt="2025-02-03T03:48:59.382" v="74" actId="20577"/>
        <pc:sldMkLst>
          <pc:docMk/>
          <pc:sldMk cId="521124952" sldId="528"/>
        </pc:sldMkLst>
      </pc:sldChg>
      <pc:sldMasterChg chg="modSldLayout">
        <pc:chgData name="Liz Heynes" userId="e5ff50d5-f39a-42f6-9e9f-e790bcc8c38d" providerId="ADAL" clId="{05DC4667-CADA-4CDA-908F-465E380C3013}" dt="2025-02-03T03:14:26.583" v="1" actId="20577"/>
        <pc:sldMasterMkLst>
          <pc:docMk/>
          <pc:sldMasterMk cId="1034081160" sldId="2147483648"/>
        </pc:sldMasterMkLst>
        <pc:sldLayoutChg chg="modSp mod">
          <pc:chgData name="Liz Heynes" userId="e5ff50d5-f39a-42f6-9e9f-e790bcc8c38d" providerId="ADAL" clId="{05DC4667-CADA-4CDA-908F-465E380C3013}" dt="2025-02-03T03:14:26.583" v="1" actId="20577"/>
          <pc:sldLayoutMkLst>
            <pc:docMk/>
            <pc:sldMasterMk cId="1034081160" sldId="2147483648"/>
            <pc:sldLayoutMk cId="488055856" sldId="2147483694"/>
          </pc:sldLayoutMkLst>
          <pc:spChg chg="mod">
            <ac:chgData name="Liz Heynes" userId="e5ff50d5-f39a-42f6-9e9f-e790bcc8c38d" providerId="ADAL" clId="{05DC4667-CADA-4CDA-908F-465E380C3013}" dt="2025-02-03T03:14:26.583" v="1" actId="20577"/>
            <ac:spMkLst>
              <pc:docMk/>
              <pc:sldMasterMk cId="1034081160" sldId="2147483648"/>
              <pc:sldLayoutMk cId="488055856" sldId="2147483694"/>
              <ac:spMk id="18" creationId="{83D5A208-F215-EE4E-89CE-341BF1CA0C8C}"/>
            </ac:spMkLst>
          </pc:spChg>
        </pc:sldLayoutChg>
      </pc:sldMasterChg>
    </pc:docChg>
  </pc:docChgLst>
  <pc:docChgLst>
    <pc:chgData name="Kerrie Shanahan" userId="ae473d9f-76e9-476f-892f-2674ea963afc" providerId="ADAL" clId="{AB407959-1272-445F-9377-06BF36AD9969}"/>
    <pc:docChg chg="undo custSel delSld modSld modMainMaster">
      <pc:chgData name="Kerrie Shanahan" userId="ae473d9f-76e9-476f-892f-2674ea963afc" providerId="ADAL" clId="{AB407959-1272-445F-9377-06BF36AD9969}" dt="2025-02-17T00:42:24.669" v="1182" actId="1076"/>
      <pc:docMkLst>
        <pc:docMk/>
      </pc:docMkLst>
      <pc:sldChg chg="modNotesTx">
        <pc:chgData name="Kerrie Shanahan" userId="ae473d9f-76e9-476f-892f-2674ea963afc" providerId="ADAL" clId="{AB407959-1272-445F-9377-06BF36AD9969}" dt="2025-02-16T23:49:24.964" v="1164" actId="20577"/>
        <pc:sldMkLst>
          <pc:docMk/>
          <pc:sldMk cId="1729348757" sldId="444"/>
        </pc:sldMkLst>
      </pc:sldChg>
      <pc:sldChg chg="modSp mod">
        <pc:chgData name="Kerrie Shanahan" userId="ae473d9f-76e9-476f-892f-2674ea963afc" providerId="ADAL" clId="{AB407959-1272-445F-9377-06BF36AD9969}" dt="2025-02-04T04:10:31.913" v="974" actId="962"/>
        <pc:sldMkLst>
          <pc:docMk/>
          <pc:sldMk cId="2801862050" sldId="464"/>
        </pc:sldMkLst>
        <pc:spChg chg="ord">
          <ac:chgData name="Kerrie Shanahan" userId="ae473d9f-76e9-476f-892f-2674ea963afc" providerId="ADAL" clId="{AB407959-1272-445F-9377-06BF36AD9969}" dt="2025-02-04T03:58:44.732" v="217"/>
          <ac:spMkLst>
            <pc:docMk/>
            <pc:sldMk cId="2801862050" sldId="464"/>
            <ac:spMk id="5" creationId="{439B95F3-5221-2CBF-1BCB-D58589568937}"/>
          </ac:spMkLst>
        </pc:spChg>
        <pc:grpChg chg="mod">
          <ac:chgData name="Kerrie Shanahan" userId="ae473d9f-76e9-476f-892f-2674ea963afc" providerId="ADAL" clId="{AB407959-1272-445F-9377-06BF36AD9969}" dt="2025-02-04T04:10:31.913" v="974" actId="962"/>
          <ac:grpSpMkLst>
            <pc:docMk/>
            <pc:sldMk cId="2801862050" sldId="464"/>
            <ac:grpSpMk id="6" creationId="{1992A083-16B7-FF1F-47A1-351210B2E8E8}"/>
          </ac:grpSpMkLst>
        </pc:grpChg>
      </pc:sldChg>
      <pc:sldChg chg="modSp mod">
        <pc:chgData name="Kerrie Shanahan" userId="ae473d9f-76e9-476f-892f-2674ea963afc" providerId="ADAL" clId="{AB407959-1272-445F-9377-06BF36AD9969}" dt="2025-02-04T04:10:38.337" v="984" actId="962"/>
        <pc:sldMkLst>
          <pc:docMk/>
          <pc:sldMk cId="2776412724" sldId="465"/>
        </pc:sldMkLst>
        <pc:spChg chg="ord">
          <ac:chgData name="Kerrie Shanahan" userId="ae473d9f-76e9-476f-892f-2674ea963afc" providerId="ADAL" clId="{AB407959-1272-445F-9377-06BF36AD9969}" dt="2025-02-04T03:58:49.245" v="218"/>
          <ac:spMkLst>
            <pc:docMk/>
            <pc:sldMk cId="2776412724" sldId="465"/>
            <ac:spMk id="2" creationId="{4F2C8C7B-6E91-D3D0-988D-A2B93C340C81}"/>
          </ac:spMkLst>
        </pc:spChg>
        <pc:grpChg chg="mod">
          <ac:chgData name="Kerrie Shanahan" userId="ae473d9f-76e9-476f-892f-2674ea963afc" providerId="ADAL" clId="{AB407959-1272-445F-9377-06BF36AD9969}" dt="2025-02-04T04:10:38.337" v="984" actId="962"/>
          <ac:grpSpMkLst>
            <pc:docMk/>
            <pc:sldMk cId="2776412724" sldId="465"/>
            <ac:grpSpMk id="6" creationId="{F5B2F9F5-E731-0A79-DCDC-F29E3C7EA1E4}"/>
          </ac:grpSpMkLst>
        </pc:grpChg>
      </pc:sldChg>
      <pc:sldChg chg="modSp mod">
        <pc:chgData name="Kerrie Shanahan" userId="ae473d9f-76e9-476f-892f-2674ea963afc" providerId="ADAL" clId="{AB407959-1272-445F-9377-06BF36AD9969}" dt="2025-02-04T04:00:32.714" v="275"/>
        <pc:sldMkLst>
          <pc:docMk/>
          <pc:sldMk cId="3096463887" sldId="468"/>
        </pc:sldMkLst>
        <pc:spChg chg="ord">
          <ac:chgData name="Kerrie Shanahan" userId="ae473d9f-76e9-476f-892f-2674ea963afc" providerId="ADAL" clId="{AB407959-1272-445F-9377-06BF36AD9969}" dt="2025-02-04T04:00:32.714" v="275"/>
          <ac:spMkLst>
            <pc:docMk/>
            <pc:sldMk cId="3096463887" sldId="468"/>
            <ac:spMk id="3" creationId="{70167BE5-7AB8-523D-8779-92E74B3D4B10}"/>
          </ac:spMkLst>
        </pc:spChg>
      </pc:sldChg>
      <pc:sldChg chg="modSp mod">
        <pc:chgData name="Kerrie Shanahan" userId="ae473d9f-76e9-476f-892f-2674ea963afc" providerId="ADAL" clId="{AB407959-1272-445F-9377-06BF36AD9969}" dt="2025-02-04T04:00:41.234" v="276"/>
        <pc:sldMkLst>
          <pc:docMk/>
          <pc:sldMk cId="2325795097" sldId="471"/>
        </pc:sldMkLst>
        <pc:spChg chg="ord">
          <ac:chgData name="Kerrie Shanahan" userId="ae473d9f-76e9-476f-892f-2674ea963afc" providerId="ADAL" clId="{AB407959-1272-445F-9377-06BF36AD9969}" dt="2025-02-04T04:00:41.234" v="276"/>
          <ac:spMkLst>
            <pc:docMk/>
            <pc:sldMk cId="2325795097" sldId="471"/>
            <ac:spMk id="2" creationId="{A21A8057-E257-DD31-E551-C870ADD7D4EF}"/>
          </ac:spMkLst>
        </pc:spChg>
      </pc:sldChg>
      <pc:sldChg chg="modSp mod">
        <pc:chgData name="Kerrie Shanahan" userId="ae473d9f-76e9-476f-892f-2674ea963afc" providerId="ADAL" clId="{AB407959-1272-445F-9377-06BF36AD9969}" dt="2025-02-04T04:00:55.023" v="278" actId="962"/>
        <pc:sldMkLst>
          <pc:docMk/>
          <pc:sldMk cId="2806691242" sldId="472"/>
        </pc:sldMkLst>
        <pc:spChg chg="ord">
          <ac:chgData name="Kerrie Shanahan" userId="ae473d9f-76e9-476f-892f-2674ea963afc" providerId="ADAL" clId="{AB407959-1272-445F-9377-06BF36AD9969}" dt="2025-02-04T04:00:45.606" v="277"/>
          <ac:spMkLst>
            <pc:docMk/>
            <pc:sldMk cId="2806691242" sldId="472"/>
            <ac:spMk id="3" creationId="{E0DAEDC3-F3EC-F6C0-3243-D78EE924749D}"/>
          </ac:spMkLst>
        </pc:spChg>
        <pc:picChg chg="mod">
          <ac:chgData name="Kerrie Shanahan" userId="ae473d9f-76e9-476f-892f-2674ea963afc" providerId="ADAL" clId="{AB407959-1272-445F-9377-06BF36AD9969}" dt="2025-02-04T04:00:55.023" v="278" actId="962"/>
          <ac:picMkLst>
            <pc:docMk/>
            <pc:sldMk cId="2806691242" sldId="472"/>
            <ac:picMk id="2" creationId="{3CB7715C-AB52-ADE9-6815-FA6F366B8711}"/>
          </ac:picMkLst>
        </pc:picChg>
      </pc:sldChg>
      <pc:sldChg chg="modSp mod">
        <pc:chgData name="Kerrie Shanahan" userId="ae473d9f-76e9-476f-892f-2674ea963afc" providerId="ADAL" clId="{AB407959-1272-445F-9377-06BF36AD9969}" dt="2025-02-04T04:01:15.803" v="281" actId="962"/>
        <pc:sldMkLst>
          <pc:docMk/>
          <pc:sldMk cId="2667868244" sldId="473"/>
        </pc:sldMkLst>
        <pc:spChg chg="ord">
          <ac:chgData name="Kerrie Shanahan" userId="ae473d9f-76e9-476f-892f-2674ea963afc" providerId="ADAL" clId="{AB407959-1272-445F-9377-06BF36AD9969}" dt="2025-02-04T04:01:01.644" v="279" actId="13244"/>
          <ac:spMkLst>
            <pc:docMk/>
            <pc:sldMk cId="2667868244" sldId="473"/>
            <ac:spMk id="4" creationId="{D1C9E628-92FC-DD05-6BAA-16B3EB657B8B}"/>
          </ac:spMkLst>
        </pc:spChg>
        <pc:picChg chg="mod">
          <ac:chgData name="Kerrie Shanahan" userId="ae473d9f-76e9-476f-892f-2674ea963afc" providerId="ADAL" clId="{AB407959-1272-445F-9377-06BF36AD9969}" dt="2025-02-04T04:01:08.980" v="280" actId="962"/>
          <ac:picMkLst>
            <pc:docMk/>
            <pc:sldMk cId="2667868244" sldId="473"/>
            <ac:picMk id="2" creationId="{6BEA9A3A-DDB9-CE14-A341-8A06AB7365D9}"/>
          </ac:picMkLst>
        </pc:picChg>
        <pc:picChg chg="mod">
          <ac:chgData name="Kerrie Shanahan" userId="ae473d9f-76e9-476f-892f-2674ea963afc" providerId="ADAL" clId="{AB407959-1272-445F-9377-06BF36AD9969}" dt="2025-02-04T04:01:15.803" v="281" actId="962"/>
          <ac:picMkLst>
            <pc:docMk/>
            <pc:sldMk cId="2667868244" sldId="473"/>
            <ac:picMk id="3" creationId="{BFE8C277-6A8E-573E-07F1-C238C3ABD5A9}"/>
          </ac:picMkLst>
        </pc:picChg>
      </pc:sldChg>
      <pc:sldChg chg="modSp mod">
        <pc:chgData name="Kerrie Shanahan" userId="ae473d9f-76e9-476f-892f-2674ea963afc" providerId="ADAL" clId="{AB407959-1272-445F-9377-06BF36AD9969}" dt="2025-02-04T04:01:50.228" v="287" actId="13244"/>
        <pc:sldMkLst>
          <pc:docMk/>
          <pc:sldMk cId="1436218551" sldId="474"/>
        </pc:sldMkLst>
        <pc:spChg chg="ord">
          <ac:chgData name="Kerrie Shanahan" userId="ae473d9f-76e9-476f-892f-2674ea963afc" providerId="ADAL" clId="{AB407959-1272-445F-9377-06BF36AD9969}" dt="2025-02-04T04:01:23.050" v="282" actId="13244"/>
          <ac:spMkLst>
            <pc:docMk/>
            <pc:sldMk cId="1436218551" sldId="474"/>
            <ac:spMk id="2" creationId="{E23B7CD9-BDD5-0215-7C29-9533D4EBFD33}"/>
          </ac:spMkLst>
        </pc:spChg>
        <pc:picChg chg="mod">
          <ac:chgData name="Kerrie Shanahan" userId="ae473d9f-76e9-476f-892f-2674ea963afc" providerId="ADAL" clId="{AB407959-1272-445F-9377-06BF36AD9969}" dt="2025-02-04T04:01:32.776" v="283" actId="962"/>
          <ac:picMkLst>
            <pc:docMk/>
            <pc:sldMk cId="1436218551" sldId="474"/>
            <ac:picMk id="7" creationId="{9F712780-01E5-48BF-5A21-7A32B02678F5}"/>
          </ac:picMkLst>
        </pc:picChg>
        <pc:picChg chg="mod ord">
          <ac:chgData name="Kerrie Shanahan" userId="ae473d9f-76e9-476f-892f-2674ea963afc" providerId="ADAL" clId="{AB407959-1272-445F-9377-06BF36AD9969}" dt="2025-02-04T04:01:48.753" v="286" actId="962"/>
          <ac:picMkLst>
            <pc:docMk/>
            <pc:sldMk cId="1436218551" sldId="474"/>
            <ac:picMk id="10" creationId="{A5A18E7E-CDEC-06BF-A1E1-64AB9D5DC5DE}"/>
          </ac:picMkLst>
        </pc:picChg>
        <pc:picChg chg="mod ord">
          <ac:chgData name="Kerrie Shanahan" userId="ae473d9f-76e9-476f-892f-2674ea963afc" providerId="ADAL" clId="{AB407959-1272-445F-9377-06BF36AD9969}" dt="2025-02-04T04:01:50.228" v="287" actId="13244"/>
          <ac:picMkLst>
            <pc:docMk/>
            <pc:sldMk cId="1436218551" sldId="474"/>
            <ac:picMk id="12" creationId="{EFFE21A8-9201-AD91-B5A1-68F512D9D9CB}"/>
          </ac:picMkLst>
        </pc:picChg>
      </pc:sldChg>
      <pc:sldChg chg="modSp mod">
        <pc:chgData name="Kerrie Shanahan" userId="ae473d9f-76e9-476f-892f-2674ea963afc" providerId="ADAL" clId="{AB407959-1272-445F-9377-06BF36AD9969}" dt="2025-02-04T04:06:08.246" v="330" actId="962"/>
        <pc:sldMkLst>
          <pc:docMk/>
          <pc:sldMk cId="908412850" sldId="475"/>
        </pc:sldMkLst>
        <pc:spChg chg="ord">
          <ac:chgData name="Kerrie Shanahan" userId="ae473d9f-76e9-476f-892f-2674ea963afc" providerId="ADAL" clId="{AB407959-1272-445F-9377-06BF36AD9969}" dt="2025-02-04T04:01:58.365" v="288"/>
          <ac:spMkLst>
            <pc:docMk/>
            <pc:sldMk cId="908412850" sldId="475"/>
            <ac:spMk id="3" creationId="{027E5D04-9534-BC3C-4342-DEAB86FEE49E}"/>
          </ac:spMkLst>
        </pc:spChg>
        <pc:picChg chg="mod">
          <ac:chgData name="Kerrie Shanahan" userId="ae473d9f-76e9-476f-892f-2674ea963afc" providerId="ADAL" clId="{AB407959-1272-445F-9377-06BF36AD9969}" dt="2025-02-04T04:06:08.246" v="330" actId="962"/>
          <ac:picMkLst>
            <pc:docMk/>
            <pc:sldMk cId="908412850" sldId="475"/>
            <ac:picMk id="2" creationId="{6DF14AA3-3B85-F4DA-EECC-1A4DD54F118A}"/>
          </ac:picMkLst>
        </pc:picChg>
      </pc:sldChg>
      <pc:sldChg chg="modSp mod">
        <pc:chgData name="Kerrie Shanahan" userId="ae473d9f-76e9-476f-892f-2674ea963afc" providerId="ADAL" clId="{AB407959-1272-445F-9377-06BF36AD9969}" dt="2025-02-04T04:02:21.010" v="292" actId="962"/>
        <pc:sldMkLst>
          <pc:docMk/>
          <pc:sldMk cId="1716554648" sldId="476"/>
        </pc:sldMkLst>
        <pc:spChg chg="ord">
          <ac:chgData name="Kerrie Shanahan" userId="ae473d9f-76e9-476f-892f-2674ea963afc" providerId="ADAL" clId="{AB407959-1272-445F-9377-06BF36AD9969}" dt="2025-02-04T04:02:03.040" v="290"/>
          <ac:spMkLst>
            <pc:docMk/>
            <pc:sldMk cId="1716554648" sldId="476"/>
            <ac:spMk id="2" creationId="{573C2DD0-A608-B2DF-92B3-9ABD78674000}"/>
          </ac:spMkLst>
        </pc:spChg>
        <pc:picChg chg="mod">
          <ac:chgData name="Kerrie Shanahan" userId="ae473d9f-76e9-476f-892f-2674ea963afc" providerId="ADAL" clId="{AB407959-1272-445F-9377-06BF36AD9969}" dt="2025-02-04T04:02:12.861" v="291" actId="962"/>
          <ac:picMkLst>
            <pc:docMk/>
            <pc:sldMk cId="1716554648" sldId="476"/>
            <ac:picMk id="4" creationId="{8A8C0ED7-74D8-766E-C5C7-F900B05DC823}"/>
          </ac:picMkLst>
        </pc:picChg>
        <pc:picChg chg="mod">
          <ac:chgData name="Kerrie Shanahan" userId="ae473d9f-76e9-476f-892f-2674ea963afc" providerId="ADAL" clId="{AB407959-1272-445F-9377-06BF36AD9969}" dt="2025-02-04T04:02:21.010" v="292" actId="962"/>
          <ac:picMkLst>
            <pc:docMk/>
            <pc:sldMk cId="1716554648" sldId="476"/>
            <ac:picMk id="5" creationId="{31791F14-899C-F81D-1535-9A20D89F960B}"/>
          </ac:picMkLst>
        </pc:picChg>
      </pc:sldChg>
      <pc:sldChg chg="modSp mod">
        <pc:chgData name="Kerrie Shanahan" userId="ae473d9f-76e9-476f-892f-2674ea963afc" providerId="ADAL" clId="{AB407959-1272-445F-9377-06BF36AD9969}" dt="2025-02-04T04:02:55.626" v="299" actId="13244"/>
        <pc:sldMkLst>
          <pc:docMk/>
          <pc:sldMk cId="607994850" sldId="477"/>
        </pc:sldMkLst>
        <pc:spChg chg="ord">
          <ac:chgData name="Kerrie Shanahan" userId="ae473d9f-76e9-476f-892f-2674ea963afc" providerId="ADAL" clId="{AB407959-1272-445F-9377-06BF36AD9969}" dt="2025-02-04T04:02:27.303" v="293" actId="13244"/>
          <ac:spMkLst>
            <pc:docMk/>
            <pc:sldMk cId="607994850" sldId="477"/>
            <ac:spMk id="2" creationId="{34218C9D-BAC8-A645-F6F2-757454F11892}"/>
          </ac:spMkLst>
        </pc:spChg>
        <pc:picChg chg="mod">
          <ac:chgData name="Kerrie Shanahan" userId="ae473d9f-76e9-476f-892f-2674ea963afc" providerId="ADAL" clId="{AB407959-1272-445F-9377-06BF36AD9969}" dt="2025-02-04T04:02:33.657" v="294" actId="962"/>
          <ac:picMkLst>
            <pc:docMk/>
            <pc:sldMk cId="607994850" sldId="477"/>
            <ac:picMk id="3" creationId="{F0081DB5-0C9F-881A-875C-854CDDA93E21}"/>
          </ac:picMkLst>
        </pc:picChg>
        <pc:picChg chg="mod ord">
          <ac:chgData name="Kerrie Shanahan" userId="ae473d9f-76e9-476f-892f-2674ea963afc" providerId="ADAL" clId="{AB407959-1272-445F-9377-06BF36AD9969}" dt="2025-02-04T04:02:55.626" v="299" actId="13244"/>
          <ac:picMkLst>
            <pc:docMk/>
            <pc:sldMk cId="607994850" sldId="477"/>
            <ac:picMk id="5" creationId="{93AECD39-7799-0E2A-1B40-84EFF61B1416}"/>
          </ac:picMkLst>
        </pc:picChg>
        <pc:picChg chg="mod">
          <ac:chgData name="Kerrie Shanahan" userId="ae473d9f-76e9-476f-892f-2674ea963afc" providerId="ADAL" clId="{AB407959-1272-445F-9377-06BF36AD9969}" dt="2025-02-04T04:02:42.522" v="296" actId="962"/>
          <ac:picMkLst>
            <pc:docMk/>
            <pc:sldMk cId="607994850" sldId="477"/>
            <ac:picMk id="9" creationId="{789DA80F-7CAB-3DCE-7D53-EFE4FD4C4FE5}"/>
          </ac:picMkLst>
        </pc:picChg>
      </pc:sldChg>
      <pc:sldChg chg="modSp mod">
        <pc:chgData name="Kerrie Shanahan" userId="ae473d9f-76e9-476f-892f-2674ea963afc" providerId="ADAL" clId="{AB407959-1272-445F-9377-06BF36AD9969}" dt="2025-02-04T04:03:01.208" v="300"/>
        <pc:sldMkLst>
          <pc:docMk/>
          <pc:sldMk cId="2664320030" sldId="478"/>
        </pc:sldMkLst>
        <pc:spChg chg="ord">
          <ac:chgData name="Kerrie Shanahan" userId="ae473d9f-76e9-476f-892f-2674ea963afc" providerId="ADAL" clId="{AB407959-1272-445F-9377-06BF36AD9969}" dt="2025-02-04T04:03:01.208" v="300"/>
          <ac:spMkLst>
            <pc:docMk/>
            <pc:sldMk cId="2664320030" sldId="478"/>
            <ac:spMk id="3" creationId="{4412424A-BC90-74B3-E85B-9A6A3CDA867E}"/>
          </ac:spMkLst>
        </pc:spChg>
      </pc:sldChg>
      <pc:sldChg chg="modSp mod">
        <pc:chgData name="Kerrie Shanahan" userId="ae473d9f-76e9-476f-892f-2674ea963afc" providerId="ADAL" clId="{AB407959-1272-445F-9377-06BF36AD9969}" dt="2025-02-04T04:03:05.276" v="301"/>
        <pc:sldMkLst>
          <pc:docMk/>
          <pc:sldMk cId="1611399072" sldId="479"/>
        </pc:sldMkLst>
        <pc:spChg chg="ord">
          <ac:chgData name="Kerrie Shanahan" userId="ae473d9f-76e9-476f-892f-2674ea963afc" providerId="ADAL" clId="{AB407959-1272-445F-9377-06BF36AD9969}" dt="2025-02-04T04:03:05.276" v="301"/>
          <ac:spMkLst>
            <pc:docMk/>
            <pc:sldMk cId="1611399072" sldId="479"/>
            <ac:spMk id="2" creationId="{E7458FBB-E2C3-B549-EB1C-A40F024A3E78}"/>
          </ac:spMkLst>
        </pc:spChg>
      </pc:sldChg>
      <pc:sldChg chg="modSp mod">
        <pc:chgData name="Kerrie Shanahan" userId="ae473d9f-76e9-476f-892f-2674ea963afc" providerId="ADAL" clId="{AB407959-1272-445F-9377-06BF36AD9969}" dt="2025-02-04T04:03:09.479" v="302"/>
        <pc:sldMkLst>
          <pc:docMk/>
          <pc:sldMk cId="3005270447" sldId="480"/>
        </pc:sldMkLst>
        <pc:spChg chg="ord">
          <ac:chgData name="Kerrie Shanahan" userId="ae473d9f-76e9-476f-892f-2674ea963afc" providerId="ADAL" clId="{AB407959-1272-445F-9377-06BF36AD9969}" dt="2025-02-04T04:03:09.479" v="302"/>
          <ac:spMkLst>
            <pc:docMk/>
            <pc:sldMk cId="3005270447" sldId="480"/>
            <ac:spMk id="2" creationId="{E658E563-4514-8022-D765-CFC53BE4960D}"/>
          </ac:spMkLst>
        </pc:spChg>
      </pc:sldChg>
      <pc:sldChg chg="modSp mod">
        <pc:chgData name="Kerrie Shanahan" userId="ae473d9f-76e9-476f-892f-2674ea963afc" providerId="ADAL" clId="{AB407959-1272-445F-9377-06BF36AD9969}" dt="2025-02-04T04:03:17.271" v="304"/>
        <pc:sldMkLst>
          <pc:docMk/>
          <pc:sldMk cId="4046771955" sldId="481"/>
        </pc:sldMkLst>
        <pc:spChg chg="ord">
          <ac:chgData name="Kerrie Shanahan" userId="ae473d9f-76e9-476f-892f-2674ea963afc" providerId="ADAL" clId="{AB407959-1272-445F-9377-06BF36AD9969}" dt="2025-02-04T04:03:17.271" v="304"/>
          <ac:spMkLst>
            <pc:docMk/>
            <pc:sldMk cId="4046771955" sldId="481"/>
            <ac:spMk id="3" creationId="{9496E667-79CA-BDBC-CF86-A0BD988919F0}"/>
          </ac:spMkLst>
        </pc:spChg>
      </pc:sldChg>
      <pc:sldChg chg="modSp mod">
        <pc:chgData name="Kerrie Shanahan" userId="ae473d9f-76e9-476f-892f-2674ea963afc" providerId="ADAL" clId="{AB407959-1272-445F-9377-06BF36AD9969}" dt="2025-02-04T04:03:21.656" v="305"/>
        <pc:sldMkLst>
          <pc:docMk/>
          <pc:sldMk cId="43502053" sldId="482"/>
        </pc:sldMkLst>
        <pc:spChg chg="ord">
          <ac:chgData name="Kerrie Shanahan" userId="ae473d9f-76e9-476f-892f-2674ea963afc" providerId="ADAL" clId="{AB407959-1272-445F-9377-06BF36AD9969}" dt="2025-02-04T04:03:21.656" v="305"/>
          <ac:spMkLst>
            <pc:docMk/>
            <pc:sldMk cId="43502053" sldId="482"/>
            <ac:spMk id="3" creationId="{F974DC0F-7B39-F738-1C04-2003BD5F6668}"/>
          </ac:spMkLst>
        </pc:spChg>
      </pc:sldChg>
      <pc:sldChg chg="modSp mod">
        <pc:chgData name="Kerrie Shanahan" userId="ae473d9f-76e9-476f-892f-2674ea963afc" providerId="ADAL" clId="{AB407959-1272-445F-9377-06BF36AD9969}" dt="2025-02-04T04:03:13.329" v="303"/>
        <pc:sldMkLst>
          <pc:docMk/>
          <pc:sldMk cId="1436297680" sldId="483"/>
        </pc:sldMkLst>
        <pc:spChg chg="ord">
          <ac:chgData name="Kerrie Shanahan" userId="ae473d9f-76e9-476f-892f-2674ea963afc" providerId="ADAL" clId="{AB407959-1272-445F-9377-06BF36AD9969}" dt="2025-02-04T04:03:13.329" v="303"/>
          <ac:spMkLst>
            <pc:docMk/>
            <pc:sldMk cId="1436297680" sldId="483"/>
            <ac:spMk id="2" creationId="{BE01163D-FD36-4CDE-800F-5D5E90FD197A}"/>
          </ac:spMkLst>
        </pc:spChg>
      </pc:sldChg>
      <pc:sldChg chg="modSp mod">
        <pc:chgData name="Kerrie Shanahan" userId="ae473d9f-76e9-476f-892f-2674ea963afc" providerId="ADAL" clId="{AB407959-1272-445F-9377-06BF36AD9969}" dt="2025-02-04T04:05:25.422" v="321" actId="962"/>
        <pc:sldMkLst>
          <pc:docMk/>
          <pc:sldMk cId="202420733" sldId="485"/>
        </pc:sldMkLst>
        <pc:spChg chg="ord">
          <ac:chgData name="Kerrie Shanahan" userId="ae473d9f-76e9-476f-892f-2674ea963afc" providerId="ADAL" clId="{AB407959-1272-445F-9377-06BF36AD9969}" dt="2025-02-04T04:05:09.102" v="320" actId="13244"/>
          <ac:spMkLst>
            <pc:docMk/>
            <pc:sldMk cId="202420733" sldId="485"/>
            <ac:spMk id="3" creationId="{B86F4383-2AB0-BEA1-7C6A-AF401013DA48}"/>
          </ac:spMkLst>
        </pc:spChg>
        <pc:picChg chg="mod">
          <ac:chgData name="Kerrie Shanahan" userId="ae473d9f-76e9-476f-892f-2674ea963afc" providerId="ADAL" clId="{AB407959-1272-445F-9377-06BF36AD9969}" dt="2025-02-04T04:05:25.422" v="321" actId="962"/>
          <ac:picMkLst>
            <pc:docMk/>
            <pc:sldMk cId="202420733" sldId="485"/>
            <ac:picMk id="2" creationId="{15ECFB37-D6C5-F34F-AFD3-233779850918}"/>
          </ac:picMkLst>
        </pc:picChg>
      </pc:sldChg>
      <pc:sldChg chg="modSp mod">
        <pc:chgData name="Kerrie Shanahan" userId="ae473d9f-76e9-476f-892f-2674ea963afc" providerId="ADAL" clId="{AB407959-1272-445F-9377-06BF36AD9969}" dt="2025-02-04T04:05:54.630" v="324" actId="13244"/>
        <pc:sldMkLst>
          <pc:docMk/>
          <pc:sldMk cId="2252570692" sldId="486"/>
        </pc:sldMkLst>
        <pc:spChg chg="ord">
          <ac:chgData name="Kerrie Shanahan" userId="ae473d9f-76e9-476f-892f-2674ea963afc" providerId="ADAL" clId="{AB407959-1272-445F-9377-06BF36AD9969}" dt="2025-02-04T04:05:31.889" v="322" actId="13244"/>
          <ac:spMkLst>
            <pc:docMk/>
            <pc:sldMk cId="2252570692" sldId="486"/>
            <ac:spMk id="4" creationId="{5B67597C-E9CF-C8CB-D4CA-C3E12101E3D2}"/>
          </ac:spMkLst>
        </pc:spChg>
        <pc:spChg chg="ord">
          <ac:chgData name="Kerrie Shanahan" userId="ae473d9f-76e9-476f-892f-2674ea963afc" providerId="ADAL" clId="{AB407959-1272-445F-9377-06BF36AD9969}" dt="2025-02-04T04:05:36.915" v="323" actId="13244"/>
          <ac:spMkLst>
            <pc:docMk/>
            <pc:sldMk cId="2252570692" sldId="486"/>
            <ac:spMk id="6" creationId="{4776FC3F-18EA-E243-A2B5-B6E1F6F87C04}"/>
          </ac:spMkLst>
        </pc:spChg>
        <pc:picChg chg="ord">
          <ac:chgData name="Kerrie Shanahan" userId="ae473d9f-76e9-476f-892f-2674ea963afc" providerId="ADAL" clId="{AB407959-1272-445F-9377-06BF36AD9969}" dt="2025-02-04T04:05:54.630" v="324" actId="13244"/>
          <ac:picMkLst>
            <pc:docMk/>
            <pc:sldMk cId="2252570692" sldId="486"/>
            <ac:picMk id="2" creationId="{3115E1E7-1746-4A40-B2EA-CDE58E8D15BB}"/>
          </ac:picMkLst>
        </pc:picChg>
      </pc:sldChg>
      <pc:sldChg chg="modSp mod">
        <pc:chgData name="Kerrie Shanahan" userId="ae473d9f-76e9-476f-892f-2674ea963afc" providerId="ADAL" clId="{AB407959-1272-445F-9377-06BF36AD9969}" dt="2025-02-04T04:04:45.853" v="319" actId="962"/>
        <pc:sldMkLst>
          <pc:docMk/>
          <pc:sldMk cId="3539524888" sldId="493"/>
        </pc:sldMkLst>
        <pc:spChg chg="ord">
          <ac:chgData name="Kerrie Shanahan" userId="ae473d9f-76e9-476f-892f-2674ea963afc" providerId="ADAL" clId="{AB407959-1272-445F-9377-06BF36AD9969}" dt="2025-02-04T04:03:40.889" v="308" actId="13244"/>
          <ac:spMkLst>
            <pc:docMk/>
            <pc:sldMk cId="3539524888" sldId="493"/>
            <ac:spMk id="2" creationId="{7F8F3B25-903A-E11D-C99A-9B7A2B7967DB}"/>
          </ac:spMkLst>
        </pc:spChg>
        <pc:spChg chg="ord">
          <ac:chgData name="Kerrie Shanahan" userId="ae473d9f-76e9-476f-892f-2674ea963afc" providerId="ADAL" clId="{AB407959-1272-445F-9377-06BF36AD9969}" dt="2025-02-04T04:03:48.219" v="309" actId="13244"/>
          <ac:spMkLst>
            <pc:docMk/>
            <pc:sldMk cId="3539524888" sldId="493"/>
            <ac:spMk id="5" creationId="{D2785EC3-9831-E577-B265-97FA447ED42E}"/>
          </ac:spMkLst>
        </pc:spChg>
        <pc:spChg chg="ord">
          <ac:chgData name="Kerrie Shanahan" userId="ae473d9f-76e9-476f-892f-2674ea963afc" providerId="ADAL" clId="{AB407959-1272-445F-9377-06BF36AD9969}" dt="2025-02-04T04:03:29.642" v="306" actId="13244"/>
          <ac:spMkLst>
            <pc:docMk/>
            <pc:sldMk cId="3539524888" sldId="493"/>
            <ac:spMk id="7" creationId="{B234609E-2644-FF2E-8915-D7E359B4EA84}"/>
          </ac:spMkLst>
        </pc:spChg>
        <pc:spChg chg="ord">
          <ac:chgData name="Kerrie Shanahan" userId="ae473d9f-76e9-476f-892f-2674ea963afc" providerId="ADAL" clId="{AB407959-1272-445F-9377-06BF36AD9969}" dt="2025-02-04T04:03:54.349" v="310" actId="13244"/>
          <ac:spMkLst>
            <pc:docMk/>
            <pc:sldMk cId="3539524888" sldId="493"/>
            <ac:spMk id="20" creationId="{72A61D4C-12FB-CB45-94B1-D926DD62123A}"/>
          </ac:spMkLst>
        </pc:spChg>
        <pc:spChg chg="mod">
          <ac:chgData name="Kerrie Shanahan" userId="ae473d9f-76e9-476f-892f-2674ea963afc" providerId="ADAL" clId="{AB407959-1272-445F-9377-06BF36AD9969}" dt="2025-02-04T04:03:59.365" v="311" actId="962"/>
          <ac:spMkLst>
            <pc:docMk/>
            <pc:sldMk cId="3539524888" sldId="493"/>
            <ac:spMk id="23" creationId="{340F8334-8658-CE4B-90F2-585D85B93D0A}"/>
          </ac:spMkLst>
        </pc:spChg>
        <pc:spChg chg="mod">
          <ac:chgData name="Kerrie Shanahan" userId="ae473d9f-76e9-476f-892f-2674ea963afc" providerId="ADAL" clId="{AB407959-1272-445F-9377-06BF36AD9969}" dt="2025-02-04T04:04:02.127" v="313" actId="962"/>
          <ac:spMkLst>
            <pc:docMk/>
            <pc:sldMk cId="3539524888" sldId="493"/>
            <ac:spMk id="26" creationId="{D1776D6C-CB5A-5248-A6F9-D1C2C6C99B2B}"/>
          </ac:spMkLst>
        </pc:spChg>
        <pc:picChg chg="mod">
          <ac:chgData name="Kerrie Shanahan" userId="ae473d9f-76e9-476f-892f-2674ea963afc" providerId="ADAL" clId="{AB407959-1272-445F-9377-06BF36AD9969}" dt="2025-02-04T04:03:32.099" v="307" actId="962"/>
          <ac:picMkLst>
            <pc:docMk/>
            <pc:sldMk cId="3539524888" sldId="493"/>
            <ac:picMk id="3" creationId="{9CED66DD-2405-5243-8046-2F5CA8A8798C}"/>
          </ac:picMkLst>
        </pc:picChg>
        <pc:picChg chg="mod">
          <ac:chgData name="Kerrie Shanahan" userId="ae473d9f-76e9-476f-892f-2674ea963afc" providerId="ADAL" clId="{AB407959-1272-445F-9377-06BF36AD9969}" dt="2025-02-04T04:04:35.540" v="317" actId="962"/>
          <ac:picMkLst>
            <pc:docMk/>
            <pc:sldMk cId="3539524888" sldId="493"/>
            <ac:picMk id="8" creationId="{A5B44DC0-D1A4-A474-66DF-6110F806CE0C}"/>
          </ac:picMkLst>
        </pc:picChg>
        <pc:picChg chg="mod">
          <ac:chgData name="Kerrie Shanahan" userId="ae473d9f-76e9-476f-892f-2674ea963afc" providerId="ADAL" clId="{AB407959-1272-445F-9377-06BF36AD9969}" dt="2025-02-04T04:04:20.482" v="315" actId="962"/>
          <ac:picMkLst>
            <pc:docMk/>
            <pc:sldMk cId="3539524888" sldId="493"/>
            <ac:picMk id="9" creationId="{A8DE7F8C-F4E9-D054-C622-0C8414E24B10}"/>
          </ac:picMkLst>
        </pc:picChg>
        <pc:picChg chg="mod ord">
          <ac:chgData name="Kerrie Shanahan" userId="ae473d9f-76e9-476f-892f-2674ea963afc" providerId="ADAL" clId="{AB407959-1272-445F-9377-06BF36AD9969}" dt="2025-02-04T04:04:45.853" v="319" actId="962"/>
          <ac:picMkLst>
            <pc:docMk/>
            <pc:sldMk cId="3539524888" sldId="493"/>
            <ac:picMk id="13" creationId="{B80A3CFC-878D-8350-D634-AF159C28A29A}"/>
          </ac:picMkLst>
        </pc:picChg>
        <pc:picChg chg="mod">
          <ac:chgData name="Kerrie Shanahan" userId="ae473d9f-76e9-476f-892f-2674ea963afc" providerId="ADAL" clId="{AB407959-1272-445F-9377-06BF36AD9969}" dt="2025-02-04T04:04:00.742" v="312" actId="962"/>
          <ac:picMkLst>
            <pc:docMk/>
            <pc:sldMk cId="3539524888" sldId="493"/>
            <ac:picMk id="24" creationId="{A9A07C20-F140-C944-9547-9680FEE973DB}"/>
          </ac:picMkLst>
        </pc:picChg>
        <pc:picChg chg="mod">
          <ac:chgData name="Kerrie Shanahan" userId="ae473d9f-76e9-476f-892f-2674ea963afc" providerId="ADAL" clId="{AB407959-1272-445F-9377-06BF36AD9969}" dt="2025-02-04T04:04:03.748" v="314" actId="962"/>
          <ac:picMkLst>
            <pc:docMk/>
            <pc:sldMk cId="3539524888" sldId="493"/>
            <ac:picMk id="27" creationId="{AF11A6D7-F3DB-A545-83F8-5AF1FD4398F7}"/>
          </ac:picMkLst>
        </pc:picChg>
      </pc:sldChg>
      <pc:sldChg chg="delSp modSp mod">
        <pc:chgData name="Kerrie Shanahan" userId="ae473d9f-76e9-476f-892f-2674ea963afc" providerId="ADAL" clId="{AB407959-1272-445F-9377-06BF36AD9969}" dt="2025-02-04T03:59:38.377" v="226" actId="962"/>
        <pc:sldMkLst>
          <pc:docMk/>
          <pc:sldMk cId="4278641845" sldId="497"/>
        </pc:sldMkLst>
        <pc:spChg chg="ord">
          <ac:chgData name="Kerrie Shanahan" userId="ae473d9f-76e9-476f-892f-2674ea963afc" providerId="ADAL" clId="{AB407959-1272-445F-9377-06BF36AD9969}" dt="2025-02-04T03:58:53.796" v="219"/>
          <ac:spMkLst>
            <pc:docMk/>
            <pc:sldMk cId="4278641845" sldId="497"/>
            <ac:spMk id="3" creationId="{A027827E-23AB-930E-3952-F22242F9B6C8}"/>
          </ac:spMkLst>
        </pc:spChg>
        <pc:picChg chg="mod topLvl">
          <ac:chgData name="Kerrie Shanahan" userId="ae473d9f-76e9-476f-892f-2674ea963afc" providerId="ADAL" clId="{AB407959-1272-445F-9377-06BF36AD9969}" dt="2025-02-04T03:59:14.253" v="222" actId="962"/>
          <ac:picMkLst>
            <pc:docMk/>
            <pc:sldMk cId="4278641845" sldId="497"/>
            <ac:picMk id="4" creationId="{497694CD-CC7E-6D0F-B0EE-FF8A7FBBA13A}"/>
          </ac:picMkLst>
        </pc:picChg>
        <pc:picChg chg="mod topLvl">
          <ac:chgData name="Kerrie Shanahan" userId="ae473d9f-76e9-476f-892f-2674ea963afc" providerId="ADAL" clId="{AB407959-1272-445F-9377-06BF36AD9969}" dt="2025-02-04T03:59:28.143" v="225" actId="962"/>
          <ac:picMkLst>
            <pc:docMk/>
            <pc:sldMk cId="4278641845" sldId="497"/>
            <ac:picMk id="8" creationId="{80658051-94B9-B204-31CC-61B472C609D9}"/>
          </ac:picMkLst>
        </pc:picChg>
        <pc:picChg chg="mod ord topLvl">
          <ac:chgData name="Kerrie Shanahan" userId="ae473d9f-76e9-476f-892f-2674ea963afc" providerId="ADAL" clId="{AB407959-1272-445F-9377-06BF36AD9969}" dt="2025-02-04T03:59:38.377" v="226" actId="962"/>
          <ac:picMkLst>
            <pc:docMk/>
            <pc:sldMk cId="4278641845" sldId="497"/>
            <ac:picMk id="11" creationId="{1FC105A9-336B-3755-82EF-0D8A30422729}"/>
          </ac:picMkLst>
        </pc:picChg>
      </pc:sldChg>
      <pc:sldChg chg="delSp modSp mod">
        <pc:chgData name="Kerrie Shanahan" userId="ae473d9f-76e9-476f-892f-2674ea963afc" providerId="ADAL" clId="{AB407959-1272-445F-9377-06BF36AD9969}" dt="2025-02-04T04:00:25.332" v="274" actId="962"/>
        <pc:sldMkLst>
          <pc:docMk/>
          <pc:sldMk cId="2372652300" sldId="498"/>
        </pc:sldMkLst>
        <pc:spChg chg="ord">
          <ac:chgData name="Kerrie Shanahan" userId="ae473d9f-76e9-476f-892f-2674ea963afc" providerId="ADAL" clId="{AB407959-1272-445F-9377-06BF36AD9969}" dt="2025-02-04T03:59:42.682" v="227"/>
          <ac:spMkLst>
            <pc:docMk/>
            <pc:sldMk cId="2372652300" sldId="498"/>
            <ac:spMk id="3" creationId="{B387F232-C1EE-4946-13D8-50D18489079D}"/>
          </ac:spMkLst>
        </pc:spChg>
        <pc:picChg chg="mod topLvl">
          <ac:chgData name="Kerrie Shanahan" userId="ae473d9f-76e9-476f-892f-2674ea963afc" providerId="ADAL" clId="{AB407959-1272-445F-9377-06BF36AD9969}" dt="2025-02-04T03:59:57.964" v="246" actId="962"/>
          <ac:picMkLst>
            <pc:docMk/>
            <pc:sldMk cId="2372652300" sldId="498"/>
            <ac:picMk id="4" creationId="{3CD8F9A5-C01E-ECA9-2908-BD891747DD10}"/>
          </ac:picMkLst>
        </pc:picChg>
        <pc:picChg chg="mod topLvl">
          <ac:chgData name="Kerrie Shanahan" userId="ae473d9f-76e9-476f-892f-2674ea963afc" providerId="ADAL" clId="{AB407959-1272-445F-9377-06BF36AD9969}" dt="2025-02-04T04:00:15.486" v="258" actId="962"/>
          <ac:picMkLst>
            <pc:docMk/>
            <pc:sldMk cId="2372652300" sldId="498"/>
            <ac:picMk id="8" creationId="{5A011F32-A89C-A05E-74D8-27E0D8DE9737}"/>
          </ac:picMkLst>
        </pc:picChg>
        <pc:picChg chg="mod topLvl">
          <ac:chgData name="Kerrie Shanahan" userId="ae473d9f-76e9-476f-892f-2674ea963afc" providerId="ADAL" clId="{AB407959-1272-445F-9377-06BF36AD9969}" dt="2025-02-04T04:00:25.332" v="274" actId="962"/>
          <ac:picMkLst>
            <pc:docMk/>
            <pc:sldMk cId="2372652300" sldId="498"/>
            <ac:picMk id="11" creationId="{E923815F-7981-7978-6126-FF9B7C7253BD}"/>
          </ac:picMkLst>
        </pc:picChg>
      </pc:sldChg>
      <pc:sldChg chg="modSp mod">
        <pc:chgData name="Kerrie Shanahan" userId="ae473d9f-76e9-476f-892f-2674ea963afc" providerId="ADAL" clId="{AB407959-1272-445F-9377-06BF36AD9969}" dt="2025-02-04T03:52:17.865" v="194" actId="13244"/>
        <pc:sldMkLst>
          <pc:docMk/>
          <pc:sldMk cId="1652726119" sldId="509"/>
        </pc:sldMkLst>
        <pc:spChg chg="ord">
          <ac:chgData name="Kerrie Shanahan" userId="ae473d9f-76e9-476f-892f-2674ea963afc" providerId="ADAL" clId="{AB407959-1272-445F-9377-06BF36AD9969}" dt="2025-02-04T03:52:14.791" v="193" actId="13244"/>
          <ac:spMkLst>
            <pc:docMk/>
            <pc:sldMk cId="1652726119" sldId="509"/>
            <ac:spMk id="4" creationId="{F8169863-D3C2-2D8B-C3BE-279ADF06C9E6}"/>
          </ac:spMkLst>
        </pc:spChg>
        <pc:spChg chg="ord">
          <ac:chgData name="Kerrie Shanahan" userId="ae473d9f-76e9-476f-892f-2674ea963afc" providerId="ADAL" clId="{AB407959-1272-445F-9377-06BF36AD9969}" dt="2025-02-04T03:52:17.865" v="194" actId="13244"/>
          <ac:spMkLst>
            <pc:docMk/>
            <pc:sldMk cId="1652726119" sldId="509"/>
            <ac:spMk id="6" creationId="{11A7C06D-48D6-D753-DAD5-D5CBB1E2F96D}"/>
          </ac:spMkLst>
        </pc:spChg>
        <pc:spChg chg="ord">
          <ac:chgData name="Kerrie Shanahan" userId="ae473d9f-76e9-476f-892f-2674ea963afc" providerId="ADAL" clId="{AB407959-1272-445F-9377-06BF36AD9969}" dt="2025-02-04T03:52:11.490" v="192" actId="13244"/>
          <ac:spMkLst>
            <pc:docMk/>
            <pc:sldMk cId="1652726119" sldId="509"/>
            <ac:spMk id="7" creationId="{97661B67-39B3-286B-A745-D223A451D2BE}"/>
          </ac:spMkLst>
        </pc:spChg>
        <pc:spChg chg="ord">
          <ac:chgData name="Kerrie Shanahan" userId="ae473d9f-76e9-476f-892f-2674ea963afc" providerId="ADAL" clId="{AB407959-1272-445F-9377-06BF36AD9969}" dt="2025-02-04T03:52:06.739" v="191" actId="13244"/>
          <ac:spMkLst>
            <pc:docMk/>
            <pc:sldMk cId="1652726119" sldId="509"/>
            <ac:spMk id="8" creationId="{9F881B19-FDB1-BF50-AAF5-C7F361CC60C9}"/>
          </ac:spMkLst>
        </pc:spChg>
      </pc:sldChg>
      <pc:sldChg chg="modSp mod">
        <pc:chgData name="Kerrie Shanahan" userId="ae473d9f-76e9-476f-892f-2674ea963afc" providerId="ADAL" clId="{AB407959-1272-445F-9377-06BF36AD9969}" dt="2025-02-04T03:51:52.821" v="190" actId="13244"/>
        <pc:sldMkLst>
          <pc:docMk/>
          <pc:sldMk cId="3580694833" sldId="510"/>
        </pc:sldMkLst>
        <pc:spChg chg="ord">
          <ac:chgData name="Kerrie Shanahan" userId="ae473d9f-76e9-476f-892f-2674ea963afc" providerId="ADAL" clId="{AB407959-1272-445F-9377-06BF36AD9969}" dt="2025-02-04T03:50:40.049" v="174" actId="13244"/>
          <ac:spMkLst>
            <pc:docMk/>
            <pc:sldMk cId="3580694833" sldId="510"/>
            <ac:spMk id="2" creationId="{DADC262C-1A85-A320-E43A-8C54842C99C3}"/>
          </ac:spMkLst>
        </pc:spChg>
        <pc:spChg chg="mod">
          <ac:chgData name="Kerrie Shanahan" userId="ae473d9f-76e9-476f-892f-2674ea963afc" providerId="ADAL" clId="{AB407959-1272-445F-9377-06BF36AD9969}" dt="2025-02-04T03:50:43.236" v="175" actId="962"/>
          <ac:spMkLst>
            <pc:docMk/>
            <pc:sldMk cId="3580694833" sldId="510"/>
            <ac:spMk id="20" creationId="{2D0EE3DF-EB96-895F-ABBB-C1A2707052BF}"/>
          </ac:spMkLst>
        </pc:spChg>
        <pc:picChg chg="mod ord">
          <ac:chgData name="Kerrie Shanahan" userId="ae473d9f-76e9-476f-892f-2674ea963afc" providerId="ADAL" clId="{AB407959-1272-445F-9377-06BF36AD9969}" dt="2025-02-04T03:51:29.774" v="184" actId="962"/>
          <ac:picMkLst>
            <pc:docMk/>
            <pc:sldMk cId="3580694833" sldId="510"/>
            <ac:picMk id="13" creationId="{478C22C1-5571-C4BA-E001-057866267EA5}"/>
          </ac:picMkLst>
        </pc:picChg>
        <pc:picChg chg="mod ord">
          <ac:chgData name="Kerrie Shanahan" userId="ae473d9f-76e9-476f-892f-2674ea963afc" providerId="ADAL" clId="{AB407959-1272-445F-9377-06BF36AD9969}" dt="2025-02-04T03:51:52.821" v="190" actId="13244"/>
          <ac:picMkLst>
            <pc:docMk/>
            <pc:sldMk cId="3580694833" sldId="510"/>
            <ac:picMk id="17" creationId="{F1C411B8-96F9-02DC-5129-131156B7E2BC}"/>
          </ac:picMkLst>
        </pc:picChg>
        <pc:picChg chg="mod ord">
          <ac:chgData name="Kerrie Shanahan" userId="ae473d9f-76e9-476f-892f-2674ea963afc" providerId="ADAL" clId="{AB407959-1272-445F-9377-06BF36AD9969}" dt="2025-02-04T03:51:23.971" v="183" actId="962"/>
          <ac:picMkLst>
            <pc:docMk/>
            <pc:sldMk cId="3580694833" sldId="510"/>
            <ac:picMk id="19" creationId="{3E2E6BB2-3A99-7A0F-CB7B-C3CEFBCA9EE3}"/>
          </ac:picMkLst>
        </pc:picChg>
        <pc:picChg chg="mod ord">
          <ac:chgData name="Kerrie Shanahan" userId="ae473d9f-76e9-476f-892f-2674ea963afc" providerId="ADAL" clId="{AB407959-1272-445F-9377-06BF36AD9969}" dt="2025-02-04T03:51:43.305" v="187" actId="962"/>
          <ac:picMkLst>
            <pc:docMk/>
            <pc:sldMk cId="3580694833" sldId="510"/>
            <ac:picMk id="22" creationId="{7B83B044-FA56-E998-60FC-D433EADCEFA9}"/>
          </ac:picMkLst>
        </pc:picChg>
        <pc:picChg chg="mod">
          <ac:chgData name="Kerrie Shanahan" userId="ae473d9f-76e9-476f-892f-2674ea963afc" providerId="ADAL" clId="{AB407959-1272-445F-9377-06BF36AD9969}" dt="2025-02-04T03:51:36.048" v="185" actId="962"/>
          <ac:picMkLst>
            <pc:docMk/>
            <pc:sldMk cId="3580694833" sldId="510"/>
            <ac:picMk id="24" creationId="{804136B4-47FF-EEE6-575A-91F3802C6CB7}"/>
          </ac:picMkLst>
        </pc:picChg>
        <pc:picChg chg="mod ord">
          <ac:chgData name="Kerrie Shanahan" userId="ae473d9f-76e9-476f-892f-2674ea963afc" providerId="ADAL" clId="{AB407959-1272-445F-9377-06BF36AD9969}" dt="2025-02-04T03:51:19.070" v="182" actId="962"/>
          <ac:picMkLst>
            <pc:docMk/>
            <pc:sldMk cId="3580694833" sldId="510"/>
            <ac:picMk id="26" creationId="{5FA344B6-7E96-C328-3BA3-7D5B4F2972E3}"/>
          </ac:picMkLst>
        </pc:picChg>
      </pc:sldChg>
      <pc:sldChg chg="modSp mod">
        <pc:chgData name="Kerrie Shanahan" userId="ae473d9f-76e9-476f-892f-2674ea963afc" providerId="ADAL" clId="{AB407959-1272-445F-9377-06BF36AD9969}" dt="2025-02-04T03:52:34.970" v="200" actId="962"/>
        <pc:sldMkLst>
          <pc:docMk/>
          <pc:sldMk cId="702303488" sldId="511"/>
        </pc:sldMkLst>
        <pc:spChg chg="ord">
          <ac:chgData name="Kerrie Shanahan" userId="ae473d9f-76e9-476f-892f-2674ea963afc" providerId="ADAL" clId="{AB407959-1272-445F-9377-06BF36AD9969}" dt="2025-02-04T03:52:33.521" v="199"/>
          <ac:spMkLst>
            <pc:docMk/>
            <pc:sldMk cId="702303488" sldId="511"/>
            <ac:spMk id="3" creationId="{9DD22DEA-97FB-C34A-3D4B-5A8E9ABFDB60}"/>
          </ac:spMkLst>
        </pc:spChg>
        <pc:spChg chg="mod">
          <ac:chgData name="Kerrie Shanahan" userId="ae473d9f-76e9-476f-892f-2674ea963afc" providerId="ADAL" clId="{AB407959-1272-445F-9377-06BF36AD9969}" dt="2025-02-04T03:52:34.970" v="200" actId="962"/>
          <ac:spMkLst>
            <pc:docMk/>
            <pc:sldMk cId="702303488" sldId="511"/>
            <ac:spMk id="20" creationId="{2D0EE3DF-EB96-895F-ABBB-C1A2707052BF}"/>
          </ac:spMkLst>
        </pc:spChg>
      </pc:sldChg>
      <pc:sldChg chg="addSp delSp modSp mod">
        <pc:chgData name="Kerrie Shanahan" userId="ae473d9f-76e9-476f-892f-2674ea963afc" providerId="ADAL" clId="{AB407959-1272-445F-9377-06BF36AD9969}" dt="2025-02-04T03:54:49.970" v="209" actId="1076"/>
        <pc:sldMkLst>
          <pc:docMk/>
          <pc:sldMk cId="2491177883" sldId="512"/>
        </pc:sldMkLst>
        <pc:spChg chg="ord">
          <ac:chgData name="Kerrie Shanahan" userId="ae473d9f-76e9-476f-892f-2674ea963afc" providerId="ADAL" clId="{AB407959-1272-445F-9377-06BF36AD9969}" dt="2025-02-04T03:52:41.228" v="201" actId="13244"/>
          <ac:spMkLst>
            <pc:docMk/>
            <pc:sldMk cId="2491177883" sldId="512"/>
            <ac:spMk id="2" creationId="{E4CEBC9E-3D22-25CC-E28A-DED129C44C99}"/>
          </ac:spMkLst>
        </pc:spChg>
        <pc:spChg chg="mod">
          <ac:chgData name="Kerrie Shanahan" userId="ae473d9f-76e9-476f-892f-2674ea963afc" providerId="ADAL" clId="{AB407959-1272-445F-9377-06BF36AD9969}" dt="2025-02-04T03:54:44.386" v="208"/>
          <ac:spMkLst>
            <pc:docMk/>
            <pc:sldMk cId="2491177883" sldId="512"/>
            <ac:spMk id="8" creationId="{D8320B2C-4ACD-EB43-82F0-24088719952D}"/>
          </ac:spMkLst>
        </pc:spChg>
        <pc:spChg chg="mod">
          <ac:chgData name="Kerrie Shanahan" userId="ae473d9f-76e9-476f-892f-2674ea963afc" providerId="ADAL" clId="{AB407959-1272-445F-9377-06BF36AD9969}" dt="2025-02-04T03:52:42.883" v="202" actId="962"/>
          <ac:spMkLst>
            <pc:docMk/>
            <pc:sldMk cId="2491177883" sldId="512"/>
            <ac:spMk id="20" creationId="{2D0EE3DF-EB96-895F-ABBB-C1A2707052BF}"/>
          </ac:spMkLst>
        </pc:spChg>
        <pc:grpChg chg="add mod">
          <ac:chgData name="Kerrie Shanahan" userId="ae473d9f-76e9-476f-892f-2674ea963afc" providerId="ADAL" clId="{AB407959-1272-445F-9377-06BF36AD9969}" dt="2025-02-04T03:54:49.970" v="209" actId="1076"/>
          <ac:grpSpMkLst>
            <pc:docMk/>
            <pc:sldMk cId="2491177883" sldId="512"/>
            <ac:grpSpMk id="4" creationId="{0A46EE09-0172-59FD-30E5-21C5319421C3}"/>
          </ac:grpSpMkLst>
        </pc:grpChg>
        <pc:picChg chg="mod">
          <ac:chgData name="Kerrie Shanahan" userId="ae473d9f-76e9-476f-892f-2674ea963afc" providerId="ADAL" clId="{AB407959-1272-445F-9377-06BF36AD9969}" dt="2025-02-04T03:52:48.443" v="203" actId="962"/>
          <ac:picMkLst>
            <pc:docMk/>
            <pc:sldMk cId="2491177883" sldId="512"/>
            <ac:picMk id="3" creationId="{E9A903B1-8F1A-DFEC-4497-AD9FC84C9FC9}"/>
          </ac:picMkLst>
        </pc:picChg>
        <pc:picChg chg="mod">
          <ac:chgData name="Kerrie Shanahan" userId="ae473d9f-76e9-476f-892f-2674ea963afc" providerId="ADAL" clId="{AB407959-1272-445F-9377-06BF36AD9969}" dt="2025-02-04T03:53:15.077" v="206" actId="962"/>
          <ac:picMkLst>
            <pc:docMk/>
            <pc:sldMk cId="2491177883" sldId="512"/>
            <ac:picMk id="5" creationId="{EBD912B2-D531-3A41-E628-ED11E7B48C86}"/>
          </ac:picMkLst>
        </pc:picChg>
        <pc:picChg chg="mod">
          <ac:chgData name="Kerrie Shanahan" userId="ae473d9f-76e9-476f-892f-2674ea963afc" providerId="ADAL" clId="{AB407959-1272-445F-9377-06BF36AD9969}" dt="2025-02-04T03:54:44.386" v="208"/>
          <ac:picMkLst>
            <pc:docMk/>
            <pc:sldMk cId="2491177883" sldId="512"/>
            <ac:picMk id="6" creationId="{3E90157A-8FDF-F0B6-BF48-165CC67CCF38}"/>
          </ac:picMkLst>
        </pc:picChg>
      </pc:sldChg>
      <pc:sldChg chg="modSp mod">
        <pc:chgData name="Kerrie Shanahan" userId="ae473d9f-76e9-476f-892f-2674ea963afc" providerId="ADAL" clId="{AB407959-1272-445F-9377-06BF36AD9969}" dt="2025-02-04T03:55:12.157" v="211" actId="962"/>
        <pc:sldMkLst>
          <pc:docMk/>
          <pc:sldMk cId="868684786" sldId="513"/>
        </pc:sldMkLst>
        <pc:spChg chg="ord">
          <ac:chgData name="Kerrie Shanahan" userId="ae473d9f-76e9-476f-892f-2674ea963afc" providerId="ADAL" clId="{AB407959-1272-445F-9377-06BF36AD9969}" dt="2025-02-04T03:55:09.282" v="210" actId="13244"/>
          <ac:spMkLst>
            <pc:docMk/>
            <pc:sldMk cId="868684786" sldId="513"/>
            <ac:spMk id="2" creationId="{59CEC45A-31EB-D9BD-D73D-F9AE0257073B}"/>
          </ac:spMkLst>
        </pc:spChg>
        <pc:spChg chg="mod">
          <ac:chgData name="Kerrie Shanahan" userId="ae473d9f-76e9-476f-892f-2674ea963afc" providerId="ADAL" clId="{AB407959-1272-445F-9377-06BF36AD9969}" dt="2025-02-04T03:55:12.157" v="211" actId="962"/>
          <ac:spMkLst>
            <pc:docMk/>
            <pc:sldMk cId="868684786" sldId="513"/>
            <ac:spMk id="20" creationId="{2D0EE3DF-EB96-895F-ABBB-C1A2707052BF}"/>
          </ac:spMkLst>
        </pc:spChg>
      </pc:sldChg>
      <pc:sldChg chg="modSp mod">
        <pc:chgData name="Kerrie Shanahan" userId="ae473d9f-76e9-476f-892f-2674ea963afc" providerId="ADAL" clId="{AB407959-1272-445F-9377-06BF36AD9969}" dt="2025-02-04T03:55:24.379" v="213" actId="962"/>
        <pc:sldMkLst>
          <pc:docMk/>
          <pc:sldMk cId="1259779433" sldId="514"/>
        </pc:sldMkLst>
        <pc:spChg chg="ord">
          <ac:chgData name="Kerrie Shanahan" userId="ae473d9f-76e9-476f-892f-2674ea963afc" providerId="ADAL" clId="{AB407959-1272-445F-9377-06BF36AD9969}" dt="2025-02-04T03:55:22.835" v="212" actId="13244"/>
          <ac:spMkLst>
            <pc:docMk/>
            <pc:sldMk cId="1259779433" sldId="514"/>
            <ac:spMk id="2" creationId="{6C83C1D4-8251-810D-60EC-4CA6E4FF5F66}"/>
          </ac:spMkLst>
        </pc:spChg>
        <pc:spChg chg="mod">
          <ac:chgData name="Kerrie Shanahan" userId="ae473d9f-76e9-476f-892f-2674ea963afc" providerId="ADAL" clId="{AB407959-1272-445F-9377-06BF36AD9969}" dt="2025-02-03T03:57:26.369" v="48" actId="20577"/>
          <ac:spMkLst>
            <pc:docMk/>
            <pc:sldMk cId="1259779433" sldId="514"/>
            <ac:spMk id="3" creationId="{2B08D8FA-FE96-A24B-C1C6-457BC61E9ADE}"/>
          </ac:spMkLst>
        </pc:spChg>
        <pc:spChg chg="mod">
          <ac:chgData name="Kerrie Shanahan" userId="ae473d9f-76e9-476f-892f-2674ea963afc" providerId="ADAL" clId="{AB407959-1272-445F-9377-06BF36AD9969}" dt="2025-02-04T03:55:24.379" v="213" actId="962"/>
          <ac:spMkLst>
            <pc:docMk/>
            <pc:sldMk cId="1259779433" sldId="514"/>
            <ac:spMk id="20" creationId="{2D0EE3DF-EB96-895F-ABBB-C1A2707052BF}"/>
          </ac:spMkLst>
        </pc:spChg>
      </pc:sldChg>
      <pc:sldChg chg="modSp mod">
        <pc:chgData name="Kerrie Shanahan" userId="ae473d9f-76e9-476f-892f-2674ea963afc" providerId="ADAL" clId="{AB407959-1272-445F-9377-06BF36AD9969}" dt="2025-02-04T03:58:33.282" v="215" actId="962"/>
        <pc:sldMkLst>
          <pc:docMk/>
          <pc:sldMk cId="1971552586" sldId="515"/>
        </pc:sldMkLst>
        <pc:spChg chg="ord">
          <ac:chgData name="Kerrie Shanahan" userId="ae473d9f-76e9-476f-892f-2674ea963afc" providerId="ADAL" clId="{AB407959-1272-445F-9377-06BF36AD9969}" dt="2025-02-04T03:58:31.044" v="214" actId="13244"/>
          <ac:spMkLst>
            <pc:docMk/>
            <pc:sldMk cId="1971552586" sldId="515"/>
            <ac:spMk id="3" creationId="{FDB38C08-24F2-6A3F-8F86-8997448D4B5A}"/>
          </ac:spMkLst>
        </pc:spChg>
        <pc:spChg chg="mod">
          <ac:chgData name="Kerrie Shanahan" userId="ae473d9f-76e9-476f-892f-2674ea963afc" providerId="ADAL" clId="{AB407959-1272-445F-9377-06BF36AD9969}" dt="2025-02-04T03:58:33.282" v="215" actId="962"/>
          <ac:spMkLst>
            <pc:docMk/>
            <pc:sldMk cId="1971552586" sldId="515"/>
            <ac:spMk id="20" creationId="{2D0EE3DF-EB96-895F-ABBB-C1A2707052BF}"/>
          </ac:spMkLst>
        </pc:spChg>
      </pc:sldChg>
      <pc:sldChg chg="addSp modSp mod modClrScheme chgLayout">
        <pc:chgData name="Kerrie Shanahan" userId="ae473d9f-76e9-476f-892f-2674ea963afc" providerId="ADAL" clId="{AB407959-1272-445F-9377-06BF36AD9969}" dt="2025-02-04T03:48:34.637" v="120" actId="255"/>
        <pc:sldMkLst>
          <pc:docMk/>
          <pc:sldMk cId="1921910358" sldId="517"/>
        </pc:sldMkLst>
        <pc:spChg chg="add mod">
          <ac:chgData name="Kerrie Shanahan" userId="ae473d9f-76e9-476f-892f-2674ea963afc" providerId="ADAL" clId="{AB407959-1272-445F-9377-06BF36AD9969}" dt="2025-02-04T03:48:34.637" v="120" actId="255"/>
          <ac:spMkLst>
            <pc:docMk/>
            <pc:sldMk cId="1921910358" sldId="517"/>
            <ac:spMk id="2" creationId="{2F1AB680-946E-44BE-D605-9AF9E982E56C}"/>
          </ac:spMkLst>
        </pc:spChg>
      </pc:sldChg>
      <pc:sldChg chg="addSp delSp modSp mod modNotesTx">
        <pc:chgData name="Kerrie Shanahan" userId="ae473d9f-76e9-476f-892f-2674ea963afc" providerId="ADAL" clId="{AB407959-1272-445F-9377-06BF36AD9969}" dt="2025-02-04T04:10:23.295" v="964" actId="962"/>
        <pc:sldMkLst>
          <pc:docMk/>
          <pc:sldMk cId="3324446923" sldId="519"/>
        </pc:sldMkLst>
        <pc:spChg chg="mod">
          <ac:chgData name="Kerrie Shanahan" userId="ae473d9f-76e9-476f-892f-2674ea963afc" providerId="ADAL" clId="{AB407959-1272-445F-9377-06BF36AD9969}" dt="2025-02-03T04:30:06.808" v="82"/>
          <ac:spMkLst>
            <pc:docMk/>
            <pc:sldMk cId="3324446923" sldId="519"/>
            <ac:spMk id="8" creationId="{57EF2ED7-172C-F17E-01AD-0DE4315500E0}"/>
          </ac:spMkLst>
        </pc:spChg>
        <pc:spChg chg="mod">
          <ac:chgData name="Kerrie Shanahan" userId="ae473d9f-76e9-476f-892f-2674ea963afc" providerId="ADAL" clId="{AB407959-1272-445F-9377-06BF36AD9969}" dt="2025-02-03T04:30:06.808" v="82"/>
          <ac:spMkLst>
            <pc:docMk/>
            <pc:sldMk cId="3324446923" sldId="519"/>
            <ac:spMk id="9" creationId="{2099D477-4ABB-D510-4BE7-61FAD9442B57}"/>
          </ac:spMkLst>
        </pc:spChg>
        <pc:spChg chg="mod">
          <ac:chgData name="Kerrie Shanahan" userId="ae473d9f-76e9-476f-892f-2674ea963afc" providerId="ADAL" clId="{AB407959-1272-445F-9377-06BF36AD9969}" dt="2025-02-03T04:30:06.808" v="82"/>
          <ac:spMkLst>
            <pc:docMk/>
            <pc:sldMk cId="3324446923" sldId="519"/>
            <ac:spMk id="10" creationId="{76549F84-60EA-B26D-7EBE-94437D35FE86}"/>
          </ac:spMkLst>
        </pc:spChg>
        <pc:spChg chg="mod">
          <ac:chgData name="Kerrie Shanahan" userId="ae473d9f-76e9-476f-892f-2674ea963afc" providerId="ADAL" clId="{AB407959-1272-445F-9377-06BF36AD9969}" dt="2025-02-03T04:30:06.808" v="82"/>
          <ac:spMkLst>
            <pc:docMk/>
            <pc:sldMk cId="3324446923" sldId="519"/>
            <ac:spMk id="21" creationId="{453E4FA8-7F85-2DDA-7CAF-B6AA27306C2B}"/>
          </ac:spMkLst>
        </pc:spChg>
        <pc:spChg chg="mod">
          <ac:chgData name="Kerrie Shanahan" userId="ae473d9f-76e9-476f-892f-2674ea963afc" providerId="ADAL" clId="{AB407959-1272-445F-9377-06BF36AD9969}" dt="2025-02-03T04:30:06.808" v="82"/>
          <ac:spMkLst>
            <pc:docMk/>
            <pc:sldMk cId="3324446923" sldId="519"/>
            <ac:spMk id="22" creationId="{19B0F337-CEBA-7367-5852-35211BDF821C}"/>
          </ac:spMkLst>
        </pc:spChg>
        <pc:grpChg chg="add mod">
          <ac:chgData name="Kerrie Shanahan" userId="ae473d9f-76e9-476f-892f-2674ea963afc" providerId="ADAL" clId="{AB407959-1272-445F-9377-06BF36AD9969}" dt="2025-02-04T04:10:09.628" v="962" actId="962"/>
          <ac:grpSpMkLst>
            <pc:docMk/>
            <pc:sldMk cId="3324446923" sldId="519"/>
            <ac:grpSpMk id="4" creationId="{EC6C02F6-B41A-2513-6ACD-D7AA0798CD9F}"/>
          </ac:grpSpMkLst>
        </pc:grpChg>
        <pc:grpChg chg="mod">
          <ac:chgData name="Kerrie Shanahan" userId="ae473d9f-76e9-476f-892f-2674ea963afc" providerId="ADAL" clId="{AB407959-1272-445F-9377-06BF36AD9969}" dt="2025-02-03T04:30:06.808" v="82"/>
          <ac:grpSpMkLst>
            <pc:docMk/>
            <pc:sldMk cId="3324446923" sldId="519"/>
            <ac:grpSpMk id="5" creationId="{F628CE5E-782D-20F0-9271-3698A8BE8EAC}"/>
          </ac:grpSpMkLst>
        </pc:grpChg>
        <pc:picChg chg="mod">
          <ac:chgData name="Kerrie Shanahan" userId="ae473d9f-76e9-476f-892f-2674ea963afc" providerId="ADAL" clId="{AB407959-1272-445F-9377-06BF36AD9969}" dt="2025-02-03T04:30:06.808" v="82"/>
          <ac:picMkLst>
            <pc:docMk/>
            <pc:sldMk cId="3324446923" sldId="519"/>
            <ac:picMk id="6" creationId="{B8999EF7-88AC-F183-319A-80372DA71F3A}"/>
          </ac:picMkLst>
        </pc:picChg>
        <pc:picChg chg="mod">
          <ac:chgData name="Kerrie Shanahan" userId="ae473d9f-76e9-476f-892f-2674ea963afc" providerId="ADAL" clId="{AB407959-1272-445F-9377-06BF36AD9969}" dt="2025-02-03T04:30:06.808" v="82"/>
          <ac:picMkLst>
            <pc:docMk/>
            <pc:sldMk cId="3324446923" sldId="519"/>
            <ac:picMk id="7" creationId="{DE77CDC8-CBAC-9C09-F192-AE800FE41B87}"/>
          </ac:picMkLst>
        </pc:picChg>
        <pc:picChg chg="mod">
          <ac:chgData name="Kerrie Shanahan" userId="ae473d9f-76e9-476f-892f-2674ea963afc" providerId="ADAL" clId="{AB407959-1272-445F-9377-06BF36AD9969}" dt="2025-02-04T04:10:19.835" v="963" actId="962"/>
          <ac:picMkLst>
            <pc:docMk/>
            <pc:sldMk cId="3324446923" sldId="519"/>
            <ac:picMk id="11" creationId="{9C1A4191-BCB7-8579-3ABD-C7284819BD4C}"/>
          </ac:picMkLst>
        </pc:picChg>
        <pc:picChg chg="mod">
          <ac:chgData name="Kerrie Shanahan" userId="ae473d9f-76e9-476f-892f-2674ea963afc" providerId="ADAL" clId="{AB407959-1272-445F-9377-06BF36AD9969}" dt="2025-02-03T04:30:06.808" v="82"/>
          <ac:picMkLst>
            <pc:docMk/>
            <pc:sldMk cId="3324446923" sldId="519"/>
            <ac:picMk id="23" creationId="{AED57220-39EB-5FD5-87F2-47D45004B701}"/>
          </ac:picMkLst>
        </pc:picChg>
        <pc:picChg chg="mod">
          <ac:chgData name="Kerrie Shanahan" userId="ae473d9f-76e9-476f-892f-2674ea963afc" providerId="ADAL" clId="{AB407959-1272-445F-9377-06BF36AD9969}" dt="2025-02-04T04:10:23.295" v="964" actId="962"/>
          <ac:picMkLst>
            <pc:docMk/>
            <pc:sldMk cId="3324446923" sldId="519"/>
            <ac:picMk id="33" creationId="{417AD61F-7178-5AE8-FD2E-3D07D4F448F5}"/>
          </ac:picMkLst>
        </pc:picChg>
      </pc:sldChg>
      <pc:sldChg chg="modSp mod">
        <pc:chgData name="Kerrie Shanahan" userId="ae473d9f-76e9-476f-892f-2674ea963afc" providerId="ADAL" clId="{AB407959-1272-445F-9377-06BF36AD9969}" dt="2025-02-04T04:08:10.721" v="508" actId="962"/>
        <pc:sldMkLst>
          <pc:docMk/>
          <pc:sldMk cId="3810442778" sldId="521"/>
        </pc:sldMkLst>
        <pc:spChg chg="ord">
          <ac:chgData name="Kerrie Shanahan" userId="ae473d9f-76e9-476f-892f-2674ea963afc" providerId="ADAL" clId="{AB407959-1272-445F-9377-06BF36AD9969}" dt="2025-02-04T03:58:40.212" v="216"/>
          <ac:spMkLst>
            <pc:docMk/>
            <pc:sldMk cId="3810442778" sldId="521"/>
            <ac:spMk id="2" creationId="{6C4EE755-6A12-253D-4076-DCC9F32F6432}"/>
          </ac:spMkLst>
        </pc:spChg>
        <pc:spChg chg="mod">
          <ac:chgData name="Kerrie Shanahan" userId="ae473d9f-76e9-476f-892f-2674ea963afc" providerId="ADAL" clId="{AB407959-1272-445F-9377-06BF36AD9969}" dt="2025-02-04T04:08:10.721" v="508" actId="962"/>
          <ac:spMkLst>
            <pc:docMk/>
            <pc:sldMk cId="3810442778" sldId="521"/>
            <ac:spMk id="20" creationId="{2D0EE3DF-EB96-895F-ABBB-C1A2707052BF}"/>
          </ac:spMkLst>
        </pc:spChg>
      </pc:sldChg>
      <pc:sldChg chg="modSp mod">
        <pc:chgData name="Kerrie Shanahan" userId="ae473d9f-76e9-476f-892f-2674ea963afc" providerId="ADAL" clId="{AB407959-1272-445F-9377-06BF36AD9969}" dt="2025-02-04T03:52:28.155" v="197" actId="962"/>
        <pc:sldMkLst>
          <pc:docMk/>
          <pc:sldMk cId="1871679311" sldId="522"/>
        </pc:sldMkLst>
        <pc:spChg chg="ord">
          <ac:chgData name="Kerrie Shanahan" userId="ae473d9f-76e9-476f-892f-2674ea963afc" providerId="ADAL" clId="{AB407959-1272-445F-9377-06BF36AD9969}" dt="2025-02-04T03:52:25.846" v="196"/>
          <ac:spMkLst>
            <pc:docMk/>
            <pc:sldMk cId="1871679311" sldId="522"/>
            <ac:spMk id="3" creationId="{014AD926-D40A-0F5D-B106-8DACBCE0DC8F}"/>
          </ac:spMkLst>
        </pc:spChg>
        <pc:spChg chg="mod">
          <ac:chgData name="Kerrie Shanahan" userId="ae473d9f-76e9-476f-892f-2674ea963afc" providerId="ADAL" clId="{AB407959-1272-445F-9377-06BF36AD9969}" dt="2025-02-04T03:52:28.155" v="197" actId="962"/>
          <ac:spMkLst>
            <pc:docMk/>
            <pc:sldMk cId="1871679311" sldId="522"/>
            <ac:spMk id="20" creationId="{2D0EE3DF-EB96-895F-ABBB-C1A2707052BF}"/>
          </ac:spMkLst>
        </pc:spChg>
      </pc:sldChg>
      <pc:sldChg chg="modNotesTx">
        <pc:chgData name="Kerrie Shanahan" userId="ae473d9f-76e9-476f-892f-2674ea963afc" providerId="ADAL" clId="{AB407959-1272-445F-9377-06BF36AD9969}" dt="2025-02-17T00:24:33.408" v="1181" actId="20577"/>
        <pc:sldMkLst>
          <pc:docMk/>
          <pc:sldMk cId="1244810342" sldId="523"/>
        </pc:sldMkLst>
      </pc:sldChg>
      <pc:sldChg chg="delSp modSp mod modNotesTx">
        <pc:chgData name="Kerrie Shanahan" userId="ae473d9f-76e9-476f-892f-2674ea963afc" providerId="ADAL" clId="{AB407959-1272-445F-9377-06BF36AD9969}" dt="2025-02-16T22:59:31.673" v="1018" actId="20577"/>
        <pc:sldMkLst>
          <pc:docMk/>
          <pc:sldMk cId="2513503466" sldId="525"/>
        </pc:sldMkLst>
        <pc:spChg chg="mod">
          <ac:chgData name="Kerrie Shanahan" userId="ae473d9f-76e9-476f-892f-2674ea963afc" providerId="ADAL" clId="{AB407959-1272-445F-9377-06BF36AD9969}" dt="2025-02-04T04:06:15.481" v="331" actId="962"/>
          <ac:spMkLst>
            <pc:docMk/>
            <pc:sldMk cId="2513503466" sldId="525"/>
            <ac:spMk id="10" creationId="{BD4EFC8B-F2C6-AF68-19B6-C23B035FBE09}"/>
          </ac:spMkLst>
        </pc:spChg>
        <pc:grpChg chg="mod ord">
          <ac:chgData name="Kerrie Shanahan" userId="ae473d9f-76e9-476f-892f-2674ea963afc" providerId="ADAL" clId="{AB407959-1272-445F-9377-06BF36AD9969}" dt="2025-02-04T04:10:47.869" v="985" actId="13244"/>
          <ac:grpSpMkLst>
            <pc:docMk/>
            <pc:sldMk cId="2513503466" sldId="525"/>
            <ac:grpSpMk id="13" creationId="{0D94EBA0-1D60-1053-AAE1-4BD5F03106B2}"/>
          </ac:grpSpMkLst>
        </pc:grpChg>
        <pc:picChg chg="mod ord topLvl">
          <ac:chgData name="Kerrie Shanahan" userId="ae473d9f-76e9-476f-892f-2674ea963afc" providerId="ADAL" clId="{AB407959-1272-445F-9377-06BF36AD9969}" dt="2025-02-04T04:11:08.887" v="990" actId="13244"/>
          <ac:picMkLst>
            <pc:docMk/>
            <pc:sldMk cId="2513503466" sldId="525"/>
            <ac:picMk id="5" creationId="{2AD3A549-EAEC-8948-D2CA-241C6D705F3F}"/>
          </ac:picMkLst>
        </pc:picChg>
        <pc:picChg chg="mod ord topLvl">
          <ac:chgData name="Kerrie Shanahan" userId="ae473d9f-76e9-476f-892f-2674ea963afc" providerId="ADAL" clId="{AB407959-1272-445F-9377-06BF36AD9969}" dt="2025-02-04T04:11:06.230" v="989" actId="962"/>
          <ac:picMkLst>
            <pc:docMk/>
            <pc:sldMk cId="2513503466" sldId="525"/>
            <ac:picMk id="6" creationId="{B6066293-EF90-FEC5-72CC-6842AF6411BB}"/>
          </ac:picMkLst>
        </pc:picChg>
        <pc:picChg chg="mod topLvl">
          <ac:chgData name="Kerrie Shanahan" userId="ae473d9f-76e9-476f-892f-2674ea963afc" providerId="ADAL" clId="{AB407959-1272-445F-9377-06BF36AD9969}" dt="2025-02-04T04:06:58.044" v="339" actId="962"/>
          <ac:picMkLst>
            <pc:docMk/>
            <pc:sldMk cId="2513503466" sldId="525"/>
            <ac:picMk id="7" creationId="{E2E222DC-F15A-923D-2763-A9902E53E9E9}"/>
          </ac:picMkLst>
        </pc:picChg>
        <pc:picChg chg="mod topLvl">
          <ac:chgData name="Kerrie Shanahan" userId="ae473d9f-76e9-476f-892f-2674ea963afc" providerId="ADAL" clId="{AB407959-1272-445F-9377-06BF36AD9969}" dt="2025-02-04T04:07:03.720" v="345" actId="962"/>
          <ac:picMkLst>
            <pc:docMk/>
            <pc:sldMk cId="2513503466" sldId="525"/>
            <ac:picMk id="8" creationId="{C38B1340-3C66-8ABB-B438-05BFC43B4BCE}"/>
          </ac:picMkLst>
        </pc:picChg>
        <pc:picChg chg="mod topLvl">
          <ac:chgData name="Kerrie Shanahan" userId="ae473d9f-76e9-476f-892f-2674ea963afc" providerId="ADAL" clId="{AB407959-1272-445F-9377-06BF36AD9969}" dt="2025-02-04T04:07:10.655" v="351" actId="962"/>
          <ac:picMkLst>
            <pc:docMk/>
            <pc:sldMk cId="2513503466" sldId="525"/>
            <ac:picMk id="9" creationId="{22FE546C-5944-67B9-D99E-9BC8D9A7843E}"/>
          </ac:picMkLst>
        </pc:picChg>
        <pc:picChg chg="mod ord topLvl">
          <ac:chgData name="Kerrie Shanahan" userId="ae473d9f-76e9-476f-892f-2674ea963afc" providerId="ADAL" clId="{AB407959-1272-445F-9377-06BF36AD9969}" dt="2025-02-04T04:11:01.441" v="987" actId="13244"/>
          <ac:picMkLst>
            <pc:docMk/>
            <pc:sldMk cId="2513503466" sldId="525"/>
            <ac:picMk id="20" creationId="{5A4AE62C-E6BD-B096-6881-22611510E299}"/>
          </ac:picMkLst>
        </pc:picChg>
        <pc:picChg chg="mod ord topLvl">
          <ac:chgData name="Kerrie Shanahan" userId="ae473d9f-76e9-476f-892f-2674ea963afc" providerId="ADAL" clId="{AB407959-1272-445F-9377-06BF36AD9969}" dt="2025-02-04T04:10:58.859" v="986" actId="13244"/>
          <ac:picMkLst>
            <pc:docMk/>
            <pc:sldMk cId="2513503466" sldId="525"/>
            <ac:picMk id="23" creationId="{AC6A6171-5477-572A-878E-3A76F1BF4FEA}"/>
          </ac:picMkLst>
        </pc:picChg>
        <pc:picChg chg="mod topLvl">
          <ac:chgData name="Kerrie Shanahan" userId="ae473d9f-76e9-476f-892f-2674ea963afc" providerId="ADAL" clId="{AB407959-1272-445F-9377-06BF36AD9969}" dt="2025-02-04T04:07:33.078" v="375" actId="962"/>
          <ac:picMkLst>
            <pc:docMk/>
            <pc:sldMk cId="2513503466" sldId="525"/>
            <ac:picMk id="24" creationId="{C2E90296-0DC9-EC29-47B9-E61D3B8EE267}"/>
          </ac:picMkLst>
        </pc:picChg>
      </pc:sldChg>
      <pc:sldChg chg="modSp mod modClrScheme chgLayout">
        <pc:chgData name="Kerrie Shanahan" userId="ae473d9f-76e9-476f-892f-2674ea963afc" providerId="ADAL" clId="{AB407959-1272-445F-9377-06BF36AD9969}" dt="2025-02-04T03:50:17.492" v="173" actId="20577"/>
        <pc:sldMkLst>
          <pc:docMk/>
          <pc:sldMk cId="3607557595" sldId="527"/>
        </pc:sldMkLst>
        <pc:spChg chg="mod ord">
          <ac:chgData name="Kerrie Shanahan" userId="ae473d9f-76e9-476f-892f-2674ea963afc" providerId="ADAL" clId="{AB407959-1272-445F-9377-06BF36AD9969}" dt="2025-02-04T03:50:17.492" v="173" actId="20577"/>
          <ac:spMkLst>
            <pc:docMk/>
            <pc:sldMk cId="3607557595" sldId="527"/>
            <ac:spMk id="2" creationId="{A9BB6002-A728-A6EF-F813-763E66EAEC3C}"/>
          </ac:spMkLst>
        </pc:spChg>
      </pc:sldChg>
      <pc:sldChg chg="modSp mod modNotesTx">
        <pc:chgData name="Kerrie Shanahan" userId="ae473d9f-76e9-476f-892f-2674ea963afc" providerId="ADAL" clId="{AB407959-1272-445F-9377-06BF36AD9969}" dt="2025-02-17T00:42:24.669" v="1182" actId="1076"/>
        <pc:sldMkLst>
          <pc:docMk/>
          <pc:sldMk cId="521124952" sldId="528"/>
        </pc:sldMkLst>
        <pc:spChg chg="mod">
          <ac:chgData name="Kerrie Shanahan" userId="ae473d9f-76e9-476f-892f-2674ea963afc" providerId="ADAL" clId="{AB407959-1272-445F-9377-06BF36AD9969}" dt="2025-02-03T04:29:35.457" v="75" actId="1076"/>
          <ac:spMkLst>
            <pc:docMk/>
            <pc:sldMk cId="521124952" sldId="528"/>
            <ac:spMk id="7" creationId="{E0C1E6E7-5ADF-C501-732F-8AB85A857356}"/>
          </ac:spMkLst>
        </pc:spChg>
        <pc:spChg chg="mod">
          <ac:chgData name="Kerrie Shanahan" userId="ae473d9f-76e9-476f-892f-2674ea963afc" providerId="ADAL" clId="{AB407959-1272-445F-9377-06BF36AD9969}" dt="2025-02-03T04:29:37.661" v="76" actId="1076"/>
          <ac:spMkLst>
            <pc:docMk/>
            <pc:sldMk cId="521124952" sldId="528"/>
            <ac:spMk id="12" creationId="{5481EEF0-B2D3-A461-D3C9-AD0831A41707}"/>
          </ac:spMkLst>
        </pc:spChg>
        <pc:spChg chg="mod">
          <ac:chgData name="Kerrie Shanahan" userId="ae473d9f-76e9-476f-892f-2674ea963afc" providerId="ADAL" clId="{AB407959-1272-445F-9377-06BF36AD9969}" dt="2025-02-03T04:29:48.854" v="79" actId="1076"/>
          <ac:spMkLst>
            <pc:docMk/>
            <pc:sldMk cId="521124952" sldId="528"/>
            <ac:spMk id="14" creationId="{532DC876-844D-103F-35E4-02F026CF0929}"/>
          </ac:spMkLst>
        </pc:spChg>
        <pc:grpChg chg="mod">
          <ac:chgData name="Kerrie Shanahan" userId="ae473d9f-76e9-476f-892f-2674ea963afc" providerId="ADAL" clId="{AB407959-1272-445F-9377-06BF36AD9969}" dt="2025-02-17T00:42:24.669" v="1182" actId="1076"/>
          <ac:grpSpMkLst>
            <pc:docMk/>
            <pc:sldMk cId="521124952" sldId="528"/>
            <ac:grpSpMk id="22" creationId="{E4D76812-C5F8-C32F-5FA4-DB99B8F0C7F3}"/>
          </ac:grpSpMkLst>
        </pc:grpChg>
        <pc:picChg chg="mod">
          <ac:chgData name="Kerrie Shanahan" userId="ae473d9f-76e9-476f-892f-2674ea963afc" providerId="ADAL" clId="{AB407959-1272-445F-9377-06BF36AD9969}" dt="2025-02-03T04:29:46.370" v="78" actId="1076"/>
          <ac:picMkLst>
            <pc:docMk/>
            <pc:sldMk cId="521124952" sldId="528"/>
            <ac:picMk id="19" creationId="{9708EAE0-FD54-1854-AD49-36C1FE594910}"/>
          </ac:picMkLst>
        </pc:picChg>
        <pc:picChg chg="mod">
          <ac:chgData name="Kerrie Shanahan" userId="ae473d9f-76e9-476f-892f-2674ea963afc" providerId="ADAL" clId="{AB407959-1272-445F-9377-06BF36AD9969}" dt="2025-02-03T04:29:55.697" v="80" actId="1076"/>
          <ac:picMkLst>
            <pc:docMk/>
            <pc:sldMk cId="521124952" sldId="528"/>
            <ac:picMk id="20" creationId="{B86440E3-73FF-6BF2-A4AA-9ADDC5D1329A}"/>
          </ac:picMkLst>
        </pc:picChg>
      </pc:sldChg>
      <pc:sldChg chg="del mod modClrScheme chgLayout modNotesTx">
        <pc:chgData name="Kerrie Shanahan" userId="ae473d9f-76e9-476f-892f-2674ea963afc" providerId="ADAL" clId="{AB407959-1272-445F-9377-06BF36AD9969}" dt="2025-02-03T00:46:13.219" v="14" actId="2696"/>
        <pc:sldMkLst>
          <pc:docMk/>
          <pc:sldMk cId="1228271519" sldId="529"/>
        </pc:sldMkLst>
      </pc:sldChg>
      <pc:sldMasterChg chg="modSldLayout">
        <pc:chgData name="Kerrie Shanahan" userId="ae473d9f-76e9-476f-892f-2674ea963afc" providerId="ADAL" clId="{AB407959-1272-445F-9377-06BF36AD9969}" dt="2025-02-03T00:43:40.832" v="12"/>
        <pc:sldMasterMkLst>
          <pc:docMk/>
          <pc:sldMasterMk cId="1034081160" sldId="2147483648"/>
        </pc:sldMasterMkLst>
        <pc:sldLayoutChg chg="addSp modSp">
          <pc:chgData name="Kerrie Shanahan" userId="ae473d9f-76e9-476f-892f-2674ea963afc" providerId="ADAL" clId="{AB407959-1272-445F-9377-06BF36AD9969}" dt="2025-02-03T00:42:23.231" v="3" actId="164"/>
          <pc:sldLayoutMkLst>
            <pc:docMk/>
            <pc:sldMasterMk cId="1034081160" sldId="2147483648"/>
            <pc:sldLayoutMk cId="1624908266" sldId="2147483727"/>
          </pc:sldLayoutMkLst>
          <pc:spChg chg="mod">
            <ac:chgData name="Kerrie Shanahan" userId="ae473d9f-76e9-476f-892f-2674ea963afc" providerId="ADAL" clId="{AB407959-1272-445F-9377-06BF36AD9969}" dt="2025-02-03T00:42:23.231" v="3" actId="164"/>
            <ac:spMkLst>
              <pc:docMk/>
              <pc:sldMasterMk cId="1034081160" sldId="2147483648"/>
              <pc:sldLayoutMk cId="1624908266" sldId="2147483727"/>
              <ac:spMk id="11" creationId="{E1A8EBDC-2B01-C203-98ED-86787C62E87E}"/>
            </ac:spMkLst>
          </pc:spChg>
          <pc:grpChg chg="add mod">
            <ac:chgData name="Kerrie Shanahan" userId="ae473d9f-76e9-476f-892f-2674ea963afc" providerId="ADAL" clId="{AB407959-1272-445F-9377-06BF36AD9969}" dt="2025-02-03T00:42:23.231" v="3" actId="164"/>
            <ac:grpSpMkLst>
              <pc:docMk/>
              <pc:sldMasterMk cId="1034081160" sldId="2147483648"/>
              <pc:sldLayoutMk cId="1624908266" sldId="2147483727"/>
              <ac:grpSpMk id="10" creationId="{E2AA5852-B786-FA14-803F-80D382BAE417}"/>
            </ac:grpSpMkLst>
          </pc:grpChg>
          <pc:picChg chg="mod">
            <ac:chgData name="Kerrie Shanahan" userId="ae473d9f-76e9-476f-892f-2674ea963afc" providerId="ADAL" clId="{AB407959-1272-445F-9377-06BF36AD9969}" dt="2025-02-03T00:42:23.231" v="3" actId="164"/>
            <ac:picMkLst>
              <pc:docMk/>
              <pc:sldMasterMk cId="1034081160" sldId="2147483648"/>
              <pc:sldLayoutMk cId="1624908266" sldId="2147483727"/>
              <ac:picMk id="13" creationId="{853BB55B-F080-46BF-444C-4EF1BFD01C33}"/>
            </ac:picMkLst>
          </pc:picChg>
        </pc:sldLayoutChg>
        <pc:sldLayoutChg chg="addSp delSp modSp mod">
          <pc:chgData name="Kerrie Shanahan" userId="ae473d9f-76e9-476f-892f-2674ea963afc" providerId="ADAL" clId="{AB407959-1272-445F-9377-06BF36AD9969}" dt="2025-02-03T00:43:40.832" v="12"/>
          <pc:sldLayoutMkLst>
            <pc:docMk/>
            <pc:sldMasterMk cId="1034081160" sldId="2147483648"/>
            <pc:sldLayoutMk cId="49138133" sldId="2147483729"/>
          </pc:sldLayoutMkLst>
          <pc:spChg chg="mod">
            <ac:chgData name="Kerrie Shanahan" userId="ae473d9f-76e9-476f-892f-2674ea963afc" providerId="ADAL" clId="{AB407959-1272-445F-9377-06BF36AD9969}" dt="2025-02-03T00:42:34.695" v="6"/>
            <ac:spMkLst>
              <pc:docMk/>
              <pc:sldMasterMk cId="1034081160" sldId="2147483648"/>
              <pc:sldLayoutMk cId="49138133" sldId="2147483729"/>
              <ac:spMk id="10" creationId="{ECE5CDD5-B7CB-4333-6B24-8DEBB214BA83}"/>
            </ac:spMkLst>
          </pc:spChg>
          <pc:spChg chg="mod">
            <ac:chgData name="Kerrie Shanahan" userId="ae473d9f-76e9-476f-892f-2674ea963afc" providerId="ADAL" clId="{AB407959-1272-445F-9377-06BF36AD9969}" dt="2025-02-03T00:43:40.832" v="12"/>
            <ac:spMkLst>
              <pc:docMk/>
              <pc:sldMasterMk cId="1034081160" sldId="2147483648"/>
              <pc:sldLayoutMk cId="49138133" sldId="2147483729"/>
              <ac:spMk id="27" creationId="{01A870BF-983B-4170-DDDE-5749A44AEBB9}"/>
            </ac:spMkLst>
          </pc:spChg>
          <pc:grpChg chg="add mod">
            <ac:chgData name="Kerrie Shanahan" userId="ae473d9f-76e9-476f-892f-2674ea963afc" providerId="ADAL" clId="{AB407959-1272-445F-9377-06BF36AD9969}" dt="2025-02-03T00:42:34.695" v="6"/>
            <ac:grpSpMkLst>
              <pc:docMk/>
              <pc:sldMasterMk cId="1034081160" sldId="2147483648"/>
              <pc:sldLayoutMk cId="49138133" sldId="2147483729"/>
              <ac:grpSpMk id="5" creationId="{6DF69328-BF30-FC82-33A9-26FB56909B0D}"/>
            </ac:grpSpMkLst>
          </pc:grpChg>
          <pc:grpChg chg="add mod">
            <ac:chgData name="Kerrie Shanahan" userId="ae473d9f-76e9-476f-892f-2674ea963afc" providerId="ADAL" clId="{AB407959-1272-445F-9377-06BF36AD9969}" dt="2025-02-03T00:43:40.832" v="12"/>
            <ac:grpSpMkLst>
              <pc:docMk/>
              <pc:sldMasterMk cId="1034081160" sldId="2147483648"/>
              <pc:sldLayoutMk cId="49138133" sldId="2147483729"/>
              <ac:grpSpMk id="26" creationId="{A57CD177-3245-F7FA-01CF-ED910F71F18E}"/>
            </ac:grpSpMkLst>
          </pc:grpChg>
          <pc:picChg chg="mod">
            <ac:chgData name="Kerrie Shanahan" userId="ae473d9f-76e9-476f-892f-2674ea963afc" providerId="ADAL" clId="{AB407959-1272-445F-9377-06BF36AD9969}" dt="2025-02-03T00:42:34.695" v="6"/>
            <ac:picMkLst>
              <pc:docMk/>
              <pc:sldMasterMk cId="1034081160" sldId="2147483648"/>
              <pc:sldLayoutMk cId="49138133" sldId="2147483729"/>
              <ac:picMk id="14" creationId="{FEAF172C-9050-D16D-44A4-D541EFE58BA9}"/>
            </ac:picMkLst>
          </pc:picChg>
          <pc:picChg chg="add mod">
            <ac:chgData name="Kerrie Shanahan" userId="ae473d9f-76e9-476f-892f-2674ea963afc" providerId="ADAL" clId="{AB407959-1272-445F-9377-06BF36AD9969}" dt="2025-02-03T00:43:26.966" v="11"/>
            <ac:picMkLst>
              <pc:docMk/>
              <pc:sldMasterMk cId="1034081160" sldId="2147483648"/>
              <pc:sldLayoutMk cId="49138133" sldId="2147483729"/>
              <ac:picMk id="17" creationId="{C29A983B-7287-6849-E933-AA5AD750B2F5}"/>
            </ac:picMkLst>
          </pc:picChg>
          <pc:picChg chg="mod">
            <ac:chgData name="Kerrie Shanahan" userId="ae473d9f-76e9-476f-892f-2674ea963afc" providerId="ADAL" clId="{AB407959-1272-445F-9377-06BF36AD9969}" dt="2025-02-03T00:43:40.832" v="12"/>
            <ac:picMkLst>
              <pc:docMk/>
              <pc:sldMasterMk cId="1034081160" sldId="2147483648"/>
              <pc:sldLayoutMk cId="49138133" sldId="2147483729"/>
              <ac:picMk id="28" creationId="{E7871155-2310-07CF-93DB-4AA462426F97}"/>
            </ac:picMkLst>
          </pc:picChg>
        </pc:sldLayoutChg>
      </pc:sldMasterChg>
    </pc:docChg>
  </pc:docChgLst>
  <pc:docChgLst>
    <pc:chgData name="Trish Wilson" userId="1a8d7cc3620296f7" providerId="LiveId" clId="{7FFDB1BB-083A-42FB-AE60-C1FCB2E11C23}"/>
    <pc:docChg chg="undo custSel modSld sldOrd">
      <pc:chgData name="Trish Wilson" userId="1a8d7cc3620296f7" providerId="LiveId" clId="{7FFDB1BB-083A-42FB-AE60-C1FCB2E11C23}" dt="2025-01-29T03:18:01.868" v="281" actId="114"/>
      <pc:docMkLst>
        <pc:docMk/>
      </pc:docMkLst>
      <pc:sldChg chg="modNotesTx">
        <pc:chgData name="Trish Wilson" userId="1a8d7cc3620296f7" providerId="LiveId" clId="{7FFDB1BB-083A-42FB-AE60-C1FCB2E11C23}" dt="2025-01-26T02:27:16.670" v="141" actId="5793"/>
        <pc:sldMkLst>
          <pc:docMk/>
          <pc:sldMk cId="1729348757" sldId="444"/>
        </pc:sldMkLst>
      </pc:sldChg>
      <pc:sldChg chg="modNotesTx">
        <pc:chgData name="Trish Wilson" userId="1a8d7cc3620296f7" providerId="LiveId" clId="{7FFDB1BB-083A-42FB-AE60-C1FCB2E11C23}" dt="2025-01-27T04:44:18.152" v="195" actId="20577"/>
        <pc:sldMkLst>
          <pc:docMk/>
          <pc:sldMk cId="2801862050" sldId="464"/>
        </pc:sldMkLst>
      </pc:sldChg>
      <pc:sldChg chg="modNotesTx">
        <pc:chgData name="Trish Wilson" userId="1a8d7cc3620296f7" providerId="LiveId" clId="{7FFDB1BB-083A-42FB-AE60-C1FCB2E11C23}" dt="2025-01-27T04:44:43.061" v="196" actId="114"/>
        <pc:sldMkLst>
          <pc:docMk/>
          <pc:sldMk cId="2776412724" sldId="465"/>
        </pc:sldMkLst>
      </pc:sldChg>
      <pc:sldChg chg="modNotesTx">
        <pc:chgData name="Trish Wilson" userId="1a8d7cc3620296f7" providerId="LiveId" clId="{7FFDB1BB-083A-42FB-AE60-C1FCB2E11C23}" dt="2025-01-27T04:45:57.113" v="208" actId="20577"/>
        <pc:sldMkLst>
          <pc:docMk/>
          <pc:sldMk cId="3096463887" sldId="468"/>
        </pc:sldMkLst>
      </pc:sldChg>
      <pc:sldChg chg="modNotesTx">
        <pc:chgData name="Trish Wilson" userId="1a8d7cc3620296f7" providerId="LiveId" clId="{7FFDB1BB-083A-42FB-AE60-C1FCB2E11C23}" dt="2025-01-27T04:46:51.619" v="209" actId="113"/>
        <pc:sldMkLst>
          <pc:docMk/>
          <pc:sldMk cId="2667868244" sldId="473"/>
        </pc:sldMkLst>
      </pc:sldChg>
      <pc:sldChg chg="modNotesTx">
        <pc:chgData name="Trish Wilson" userId="1a8d7cc3620296f7" providerId="LiveId" clId="{7FFDB1BB-083A-42FB-AE60-C1FCB2E11C23}" dt="2025-01-27T04:47:20.674" v="212" actId="20577"/>
        <pc:sldMkLst>
          <pc:docMk/>
          <pc:sldMk cId="1436218551" sldId="474"/>
        </pc:sldMkLst>
      </pc:sldChg>
      <pc:sldChg chg="modNotesTx">
        <pc:chgData name="Trish Wilson" userId="1a8d7cc3620296f7" providerId="LiveId" clId="{7FFDB1BB-083A-42FB-AE60-C1FCB2E11C23}" dt="2025-01-27T04:47:51.057" v="216" actId="20577"/>
        <pc:sldMkLst>
          <pc:docMk/>
          <pc:sldMk cId="908412850" sldId="475"/>
        </pc:sldMkLst>
      </pc:sldChg>
      <pc:sldChg chg="modNotesTx">
        <pc:chgData name="Trish Wilson" userId="1a8d7cc3620296f7" providerId="LiveId" clId="{7FFDB1BB-083A-42FB-AE60-C1FCB2E11C23}" dt="2025-01-27T04:48:22.175" v="222" actId="20577"/>
        <pc:sldMkLst>
          <pc:docMk/>
          <pc:sldMk cId="1716554648" sldId="476"/>
        </pc:sldMkLst>
      </pc:sldChg>
      <pc:sldChg chg="modNotesTx">
        <pc:chgData name="Trish Wilson" userId="1a8d7cc3620296f7" providerId="LiveId" clId="{7FFDB1BB-083A-42FB-AE60-C1FCB2E11C23}" dt="2025-01-27T04:48:51.696" v="227" actId="20577"/>
        <pc:sldMkLst>
          <pc:docMk/>
          <pc:sldMk cId="607994850" sldId="477"/>
        </pc:sldMkLst>
      </pc:sldChg>
      <pc:sldChg chg="modNotesTx">
        <pc:chgData name="Trish Wilson" userId="1a8d7cc3620296f7" providerId="LiveId" clId="{7FFDB1BB-083A-42FB-AE60-C1FCB2E11C23}" dt="2025-01-29T03:18:01.868" v="281" actId="114"/>
        <pc:sldMkLst>
          <pc:docMk/>
          <pc:sldMk cId="2664320030" sldId="478"/>
        </pc:sldMkLst>
      </pc:sldChg>
      <pc:sldChg chg="modNotesTx">
        <pc:chgData name="Trish Wilson" userId="1a8d7cc3620296f7" providerId="LiveId" clId="{7FFDB1BB-083A-42FB-AE60-C1FCB2E11C23}" dt="2025-01-27T04:50:54.696" v="229" actId="2711"/>
        <pc:sldMkLst>
          <pc:docMk/>
          <pc:sldMk cId="1611399072" sldId="479"/>
        </pc:sldMkLst>
      </pc:sldChg>
      <pc:sldChg chg="modNotesTx">
        <pc:chgData name="Trish Wilson" userId="1a8d7cc3620296f7" providerId="LiveId" clId="{7FFDB1BB-083A-42FB-AE60-C1FCB2E11C23}" dt="2025-01-27T23:38:10.217" v="269" actId="20577"/>
        <pc:sldMkLst>
          <pc:docMk/>
          <pc:sldMk cId="3005270447" sldId="480"/>
        </pc:sldMkLst>
      </pc:sldChg>
      <pc:sldChg chg="modNotesTx">
        <pc:chgData name="Trish Wilson" userId="1a8d7cc3620296f7" providerId="LiveId" clId="{7FFDB1BB-083A-42FB-AE60-C1FCB2E11C23}" dt="2025-01-27T04:53:57.735" v="248" actId="255"/>
        <pc:sldMkLst>
          <pc:docMk/>
          <pc:sldMk cId="4046771955" sldId="481"/>
        </pc:sldMkLst>
      </pc:sldChg>
      <pc:sldChg chg="modNotesTx">
        <pc:chgData name="Trish Wilson" userId="1a8d7cc3620296f7" providerId="LiveId" clId="{7FFDB1BB-083A-42FB-AE60-C1FCB2E11C23}" dt="2025-01-27T04:54:49.760" v="259" actId="20577"/>
        <pc:sldMkLst>
          <pc:docMk/>
          <pc:sldMk cId="43502053" sldId="482"/>
        </pc:sldMkLst>
      </pc:sldChg>
      <pc:sldChg chg="modNotesTx">
        <pc:chgData name="Trish Wilson" userId="1a8d7cc3620296f7" providerId="LiveId" clId="{7FFDB1BB-083A-42FB-AE60-C1FCB2E11C23}" dt="2025-01-27T04:53:29.436" v="243" actId="313"/>
        <pc:sldMkLst>
          <pc:docMk/>
          <pc:sldMk cId="1436297680" sldId="483"/>
        </pc:sldMkLst>
      </pc:sldChg>
      <pc:sldChg chg="modNotesTx">
        <pc:chgData name="Trish Wilson" userId="1a8d7cc3620296f7" providerId="LiveId" clId="{7FFDB1BB-083A-42FB-AE60-C1FCB2E11C23}" dt="2025-01-27T04:56:12.635" v="268"/>
        <pc:sldMkLst>
          <pc:docMk/>
          <pc:sldMk cId="202420733" sldId="485"/>
        </pc:sldMkLst>
      </pc:sldChg>
      <pc:sldChg chg="modNotesTx">
        <pc:chgData name="Trish Wilson" userId="1a8d7cc3620296f7" providerId="LiveId" clId="{7FFDB1BB-083A-42FB-AE60-C1FCB2E11C23}" dt="2025-01-27T04:42:40.077" v="194" actId="2711"/>
        <pc:sldMkLst>
          <pc:docMk/>
          <pc:sldMk cId="437983971" sldId="492"/>
        </pc:sldMkLst>
      </pc:sldChg>
      <pc:sldChg chg="modNotesTx">
        <pc:chgData name="Trish Wilson" userId="1a8d7cc3620296f7" providerId="LiveId" clId="{7FFDB1BB-083A-42FB-AE60-C1FCB2E11C23}" dt="2025-01-27T04:55:19.897" v="262" actId="20577"/>
        <pc:sldMkLst>
          <pc:docMk/>
          <pc:sldMk cId="3539524888" sldId="493"/>
        </pc:sldMkLst>
      </pc:sldChg>
      <pc:sldChg chg="modNotesTx">
        <pc:chgData name="Trish Wilson" userId="1a8d7cc3620296f7" providerId="LiveId" clId="{7FFDB1BB-083A-42FB-AE60-C1FCB2E11C23}" dt="2025-01-27T04:45:06.529" v="199" actId="20577"/>
        <pc:sldMkLst>
          <pc:docMk/>
          <pc:sldMk cId="4278641845" sldId="497"/>
        </pc:sldMkLst>
      </pc:sldChg>
      <pc:sldChg chg="modNotesTx">
        <pc:chgData name="Trish Wilson" userId="1a8d7cc3620296f7" providerId="LiveId" clId="{7FFDB1BB-083A-42FB-AE60-C1FCB2E11C23}" dt="2025-01-27T04:45:29.543" v="203" actId="20577"/>
        <pc:sldMkLst>
          <pc:docMk/>
          <pc:sldMk cId="2372652300" sldId="498"/>
        </pc:sldMkLst>
      </pc:sldChg>
      <pc:sldChg chg="modNotesTx">
        <pc:chgData name="Trish Wilson" userId="1a8d7cc3620296f7" providerId="LiveId" clId="{7FFDB1BB-083A-42FB-AE60-C1FCB2E11C23}" dt="2025-01-26T02:15:55.576" v="27" actId="2711"/>
        <pc:sldMkLst>
          <pc:docMk/>
          <pc:sldMk cId="1652726119" sldId="509"/>
        </pc:sldMkLst>
      </pc:sldChg>
      <pc:sldChg chg="ord modNotesTx">
        <pc:chgData name="Trish Wilson" userId="1a8d7cc3620296f7" providerId="LiveId" clId="{7FFDB1BB-083A-42FB-AE60-C1FCB2E11C23}" dt="2025-01-29T02:55:51.467" v="273"/>
        <pc:sldMkLst>
          <pc:docMk/>
          <pc:sldMk cId="3580694833" sldId="510"/>
        </pc:sldMkLst>
      </pc:sldChg>
      <pc:sldChg chg="modNotesTx">
        <pc:chgData name="Trish Wilson" userId="1a8d7cc3620296f7" providerId="LiveId" clId="{7FFDB1BB-083A-42FB-AE60-C1FCB2E11C23}" dt="2025-01-26T02:17:59.175" v="42" actId="20577"/>
        <pc:sldMkLst>
          <pc:docMk/>
          <pc:sldMk cId="702303488" sldId="511"/>
        </pc:sldMkLst>
      </pc:sldChg>
      <pc:sldChg chg="modNotesTx">
        <pc:chgData name="Trish Wilson" userId="1a8d7cc3620296f7" providerId="LiveId" clId="{7FFDB1BB-083A-42FB-AE60-C1FCB2E11C23}" dt="2025-01-26T02:18:18.571" v="44" actId="113"/>
        <pc:sldMkLst>
          <pc:docMk/>
          <pc:sldMk cId="2491177883" sldId="512"/>
        </pc:sldMkLst>
      </pc:sldChg>
      <pc:sldChg chg="modNotesTx">
        <pc:chgData name="Trish Wilson" userId="1a8d7cc3620296f7" providerId="LiveId" clId="{7FFDB1BB-083A-42FB-AE60-C1FCB2E11C23}" dt="2025-01-26T02:19:06.751" v="51" actId="113"/>
        <pc:sldMkLst>
          <pc:docMk/>
          <pc:sldMk cId="868684786" sldId="513"/>
        </pc:sldMkLst>
      </pc:sldChg>
      <pc:sldChg chg="addCm modNotesTx">
        <pc:chgData name="Trish Wilson" userId="1a8d7cc3620296f7" providerId="LiveId" clId="{7FFDB1BB-083A-42FB-AE60-C1FCB2E11C23}" dt="2025-01-26T02:19:48.385" v="53"/>
        <pc:sldMkLst>
          <pc:docMk/>
          <pc:sldMk cId="1259779433" sldId="514"/>
        </pc:sldMkLst>
      </pc:sldChg>
      <pc:sldChg chg="modNotesTx">
        <pc:chgData name="Trish Wilson" userId="1a8d7cc3620296f7" providerId="LiveId" clId="{7FFDB1BB-083A-42FB-AE60-C1FCB2E11C23}" dt="2025-01-27T04:34:56.008" v="170" actId="20577"/>
        <pc:sldMkLst>
          <pc:docMk/>
          <pc:sldMk cId="1921910358" sldId="517"/>
        </pc:sldMkLst>
      </pc:sldChg>
      <pc:sldChg chg="modNotesTx">
        <pc:chgData name="Trish Wilson" userId="1a8d7cc3620296f7" providerId="LiveId" clId="{7FFDB1BB-083A-42FB-AE60-C1FCB2E11C23}" dt="2025-01-27T04:42:29.441" v="193" actId="113"/>
        <pc:sldMkLst>
          <pc:docMk/>
          <pc:sldMk cId="3324446923" sldId="519"/>
        </pc:sldMkLst>
      </pc:sldChg>
      <pc:sldChg chg="modNotesTx">
        <pc:chgData name="Trish Wilson" userId="1a8d7cc3620296f7" providerId="LiveId" clId="{7FFDB1BB-083A-42FB-AE60-C1FCB2E11C23}" dt="2025-01-26T02:17:05.521" v="38" actId="20577"/>
        <pc:sldMkLst>
          <pc:docMk/>
          <pc:sldMk cId="1871679311" sldId="522"/>
        </pc:sldMkLst>
      </pc:sldChg>
      <pc:sldChg chg="addCm modNotesTx">
        <pc:chgData name="Trish Wilson" userId="1a8d7cc3620296f7" providerId="LiveId" clId="{7FFDB1BB-083A-42FB-AE60-C1FCB2E11C23}" dt="2025-01-29T02:57:30.653" v="274"/>
        <pc:sldMkLst>
          <pc:docMk/>
          <pc:sldMk cId="1244810342" sldId="523"/>
        </pc:sldMkLst>
      </pc:sldChg>
      <pc:sldChg chg="modNotesTx">
        <pc:chgData name="Trish Wilson" userId="1a8d7cc3620296f7" providerId="LiveId" clId="{7FFDB1BB-083A-42FB-AE60-C1FCB2E11C23}" dt="2025-01-26T02:14:05.814" v="14" actId="20577"/>
        <pc:sldMkLst>
          <pc:docMk/>
          <pc:sldMk cId="2513503466" sldId="525"/>
        </pc:sldMkLst>
      </pc:sldChg>
      <pc:sldChg chg="modNotesTx">
        <pc:chgData name="Trish Wilson" userId="1a8d7cc3620296f7" providerId="LiveId" clId="{7FFDB1BB-083A-42FB-AE60-C1FCB2E11C23}" dt="2025-01-29T03:06:24.534" v="279" actId="113"/>
        <pc:sldMkLst>
          <pc:docMk/>
          <pc:sldMk cId="3607557595" sldId="527"/>
        </pc:sldMkLst>
      </pc:sldChg>
      <pc:sldChg chg="modNotesTx">
        <pc:chgData name="Trish Wilson" userId="1a8d7cc3620296f7" providerId="LiveId" clId="{7FFDB1BB-083A-42FB-AE60-C1FCB2E11C23}" dt="2025-01-27T04:41:30.979" v="188" actId="20577"/>
        <pc:sldMkLst>
          <pc:docMk/>
          <pc:sldMk cId="521124952" sldId="528"/>
        </pc:sldMkLst>
      </pc:sldChg>
    </pc:docChg>
  </pc:docChgLst>
  <pc:docChgLst>
    <pc:chgData name="Kerrie Shanahan" userId="ae473d9f-76e9-476f-892f-2674ea963afc" providerId="ADAL" clId="{DC17C4B3-04C3-40BA-B39F-4F1A0B321EAE}"/>
    <pc:docChg chg="custSel modSld modMainMaster">
      <pc:chgData name="Kerrie Shanahan" userId="ae473d9f-76e9-476f-892f-2674ea963afc" providerId="ADAL" clId="{DC17C4B3-04C3-40BA-B39F-4F1A0B321EAE}" dt="2025-02-03T00:25:25.180" v="31" actId="14826"/>
      <pc:docMkLst>
        <pc:docMk/>
      </pc:docMkLst>
      <pc:sldChg chg="modSp">
        <pc:chgData name="Kerrie Shanahan" userId="ae473d9f-76e9-476f-892f-2674ea963afc" providerId="ADAL" clId="{DC17C4B3-04C3-40BA-B39F-4F1A0B321EAE}" dt="2025-02-03T00:25:25.180" v="31" actId="14826"/>
        <pc:sldMkLst>
          <pc:docMk/>
          <pc:sldMk cId="202420733" sldId="485"/>
        </pc:sldMkLst>
        <pc:picChg chg="mod">
          <ac:chgData name="Kerrie Shanahan" userId="ae473d9f-76e9-476f-892f-2674ea963afc" providerId="ADAL" clId="{DC17C4B3-04C3-40BA-B39F-4F1A0B321EAE}" dt="2025-02-03T00:25:25.180" v="31" actId="14826"/>
          <ac:picMkLst>
            <pc:docMk/>
            <pc:sldMk cId="202420733" sldId="485"/>
            <ac:picMk id="2" creationId="{15ECFB37-D6C5-F34F-AFD3-233779850918}"/>
          </ac:picMkLst>
        </pc:picChg>
      </pc:sldChg>
      <pc:sldChg chg="modNotesTx">
        <pc:chgData name="Kerrie Shanahan" userId="ae473d9f-76e9-476f-892f-2674ea963afc" providerId="ADAL" clId="{DC17C4B3-04C3-40BA-B39F-4F1A0B321EAE}" dt="2025-02-03T00:22:38.746" v="30" actId="20577"/>
        <pc:sldMkLst>
          <pc:docMk/>
          <pc:sldMk cId="3539524888" sldId="493"/>
        </pc:sldMkLst>
      </pc:sldChg>
      <pc:sldChg chg="addSp delSp modSp mod">
        <pc:chgData name="Kerrie Shanahan" userId="ae473d9f-76e9-476f-892f-2674ea963afc" providerId="ADAL" clId="{DC17C4B3-04C3-40BA-B39F-4F1A0B321EAE}" dt="2025-02-03T00:19:51.095" v="22" actId="1076"/>
        <pc:sldMkLst>
          <pc:docMk/>
          <pc:sldMk cId="3324446923" sldId="519"/>
        </pc:sldMkLst>
        <pc:picChg chg="add mod">
          <ac:chgData name="Kerrie Shanahan" userId="ae473d9f-76e9-476f-892f-2674ea963afc" providerId="ADAL" clId="{DC17C4B3-04C3-40BA-B39F-4F1A0B321EAE}" dt="2025-02-03T00:19:22.713" v="18" actId="1076"/>
          <ac:picMkLst>
            <pc:docMk/>
            <pc:sldMk cId="3324446923" sldId="519"/>
            <ac:picMk id="11" creationId="{9C1A4191-BCB7-8579-3ABD-C7284819BD4C}"/>
          </ac:picMkLst>
        </pc:picChg>
        <pc:picChg chg="add mod">
          <ac:chgData name="Kerrie Shanahan" userId="ae473d9f-76e9-476f-892f-2674ea963afc" providerId="ADAL" clId="{DC17C4B3-04C3-40BA-B39F-4F1A0B321EAE}" dt="2025-02-03T00:19:51.095" v="22" actId="1076"/>
          <ac:picMkLst>
            <pc:docMk/>
            <pc:sldMk cId="3324446923" sldId="519"/>
            <ac:picMk id="33" creationId="{417AD61F-7178-5AE8-FD2E-3D07D4F448F5}"/>
          </ac:picMkLst>
        </pc:picChg>
      </pc:sldChg>
      <pc:sldChg chg="addSp delSp modSp mod">
        <pc:chgData name="Kerrie Shanahan" userId="ae473d9f-76e9-476f-892f-2674ea963afc" providerId="ADAL" clId="{DC17C4B3-04C3-40BA-B39F-4F1A0B321EAE}" dt="2025-02-03T00:14:43.054" v="2"/>
        <pc:sldMkLst>
          <pc:docMk/>
          <pc:sldMk cId="2513503466" sldId="525"/>
        </pc:sldMkLst>
        <pc:spChg chg="mod">
          <ac:chgData name="Kerrie Shanahan" userId="ae473d9f-76e9-476f-892f-2674ea963afc" providerId="ADAL" clId="{DC17C4B3-04C3-40BA-B39F-4F1A0B321EAE}" dt="2025-02-03T00:14:43.054" v="2"/>
          <ac:spMkLst>
            <pc:docMk/>
            <pc:sldMk cId="2513503466" sldId="525"/>
            <ac:spMk id="14" creationId="{AEC91A5F-7F19-4122-03B8-B314875C6907}"/>
          </ac:spMkLst>
        </pc:spChg>
        <pc:grpChg chg="add mod">
          <ac:chgData name="Kerrie Shanahan" userId="ae473d9f-76e9-476f-892f-2674ea963afc" providerId="ADAL" clId="{DC17C4B3-04C3-40BA-B39F-4F1A0B321EAE}" dt="2025-02-03T00:14:43.054" v="2"/>
          <ac:grpSpMkLst>
            <pc:docMk/>
            <pc:sldMk cId="2513503466" sldId="525"/>
            <ac:grpSpMk id="13" creationId="{0D94EBA0-1D60-1053-AAE1-4BD5F03106B2}"/>
          </ac:grpSpMkLst>
        </pc:grpChg>
        <pc:picChg chg="mod">
          <ac:chgData name="Kerrie Shanahan" userId="ae473d9f-76e9-476f-892f-2674ea963afc" providerId="ADAL" clId="{DC17C4B3-04C3-40BA-B39F-4F1A0B321EAE}" dt="2025-02-03T00:14:43.054" v="2"/>
          <ac:picMkLst>
            <pc:docMk/>
            <pc:sldMk cId="2513503466" sldId="525"/>
            <ac:picMk id="15" creationId="{B1E4BAB6-BC40-9BF7-2F77-AF426DEFAC8B}"/>
          </ac:picMkLst>
        </pc:picChg>
      </pc:sldChg>
      <pc:sldChg chg="addSp delSp modSp mod">
        <pc:chgData name="Kerrie Shanahan" userId="ae473d9f-76e9-476f-892f-2674ea963afc" providerId="ADAL" clId="{DC17C4B3-04C3-40BA-B39F-4F1A0B321EAE}" dt="2025-02-03T00:18:48.827" v="12" actId="164"/>
        <pc:sldMkLst>
          <pc:docMk/>
          <pc:sldMk cId="521124952" sldId="528"/>
        </pc:sldMkLst>
        <pc:spChg chg="mod">
          <ac:chgData name="Kerrie Shanahan" userId="ae473d9f-76e9-476f-892f-2674ea963afc" providerId="ADAL" clId="{DC17C4B3-04C3-40BA-B39F-4F1A0B321EAE}" dt="2025-02-03T00:17:25.270" v="4"/>
          <ac:spMkLst>
            <pc:docMk/>
            <pc:sldMk cId="521124952" sldId="528"/>
            <ac:spMk id="5" creationId="{D5B5F213-80CE-AA99-19E0-34F96AE41A8E}"/>
          </ac:spMkLst>
        </pc:spChg>
        <pc:spChg chg="mod">
          <ac:chgData name="Kerrie Shanahan" userId="ae473d9f-76e9-476f-892f-2674ea963afc" providerId="ADAL" clId="{DC17C4B3-04C3-40BA-B39F-4F1A0B321EAE}" dt="2025-02-03T00:17:25.270" v="4"/>
          <ac:spMkLst>
            <pc:docMk/>
            <pc:sldMk cId="521124952" sldId="528"/>
            <ac:spMk id="7" creationId="{E0C1E6E7-5ADF-C501-732F-8AB85A857356}"/>
          </ac:spMkLst>
        </pc:spChg>
        <pc:spChg chg="mod">
          <ac:chgData name="Kerrie Shanahan" userId="ae473d9f-76e9-476f-892f-2674ea963afc" providerId="ADAL" clId="{DC17C4B3-04C3-40BA-B39F-4F1A0B321EAE}" dt="2025-02-03T00:17:25.270" v="4"/>
          <ac:spMkLst>
            <pc:docMk/>
            <pc:sldMk cId="521124952" sldId="528"/>
            <ac:spMk id="12" creationId="{5481EEF0-B2D3-A461-D3C9-AD0831A41707}"/>
          </ac:spMkLst>
        </pc:spChg>
        <pc:spChg chg="mod">
          <ac:chgData name="Kerrie Shanahan" userId="ae473d9f-76e9-476f-892f-2674ea963afc" providerId="ADAL" clId="{DC17C4B3-04C3-40BA-B39F-4F1A0B321EAE}" dt="2025-02-03T00:17:25.270" v="4"/>
          <ac:spMkLst>
            <pc:docMk/>
            <pc:sldMk cId="521124952" sldId="528"/>
            <ac:spMk id="14" creationId="{532DC876-844D-103F-35E4-02F026CF0929}"/>
          </ac:spMkLst>
        </pc:spChg>
        <pc:spChg chg="mod">
          <ac:chgData name="Kerrie Shanahan" userId="ae473d9f-76e9-476f-892f-2674ea963afc" providerId="ADAL" clId="{DC17C4B3-04C3-40BA-B39F-4F1A0B321EAE}" dt="2025-02-03T00:17:25.270" v="4"/>
          <ac:spMkLst>
            <pc:docMk/>
            <pc:sldMk cId="521124952" sldId="528"/>
            <ac:spMk id="15" creationId="{49E0BFE9-ACB9-DBBC-281E-7FF6E50A91D3}"/>
          </ac:spMkLst>
        </pc:spChg>
        <pc:grpChg chg="add mod">
          <ac:chgData name="Kerrie Shanahan" userId="ae473d9f-76e9-476f-892f-2674ea963afc" providerId="ADAL" clId="{DC17C4B3-04C3-40BA-B39F-4F1A0B321EAE}" dt="2025-02-03T00:18:48.827" v="12" actId="164"/>
          <ac:grpSpMkLst>
            <pc:docMk/>
            <pc:sldMk cId="521124952" sldId="528"/>
            <ac:grpSpMk id="3" creationId="{A4F4C520-6C6B-6C24-2C41-A0619C85D15B}"/>
          </ac:grpSpMkLst>
        </pc:grpChg>
        <pc:grpChg chg="add mod">
          <ac:chgData name="Kerrie Shanahan" userId="ae473d9f-76e9-476f-892f-2674ea963afc" providerId="ADAL" clId="{DC17C4B3-04C3-40BA-B39F-4F1A0B321EAE}" dt="2025-02-03T00:18:48.827" v="12" actId="164"/>
          <ac:grpSpMkLst>
            <pc:docMk/>
            <pc:sldMk cId="521124952" sldId="528"/>
            <ac:grpSpMk id="22" creationId="{E4D76812-C5F8-C32F-5FA4-DB99B8F0C7F3}"/>
          </ac:grpSpMkLst>
        </pc:grpChg>
        <pc:picChg chg="mod">
          <ac:chgData name="Kerrie Shanahan" userId="ae473d9f-76e9-476f-892f-2674ea963afc" providerId="ADAL" clId="{DC17C4B3-04C3-40BA-B39F-4F1A0B321EAE}" dt="2025-02-03T00:17:25.270" v="4"/>
          <ac:picMkLst>
            <pc:docMk/>
            <pc:sldMk cId="521124952" sldId="528"/>
            <ac:picMk id="16" creationId="{3FB5679B-9F94-3FB1-58B3-E85C1F30E88A}"/>
          </ac:picMkLst>
        </pc:picChg>
        <pc:picChg chg="add mod ord">
          <ac:chgData name="Kerrie Shanahan" userId="ae473d9f-76e9-476f-892f-2674ea963afc" providerId="ADAL" clId="{DC17C4B3-04C3-40BA-B39F-4F1A0B321EAE}" dt="2025-02-03T00:18:48.827" v="12" actId="164"/>
          <ac:picMkLst>
            <pc:docMk/>
            <pc:sldMk cId="521124952" sldId="528"/>
            <ac:picMk id="19" creationId="{9708EAE0-FD54-1854-AD49-36C1FE594910}"/>
          </ac:picMkLst>
        </pc:picChg>
        <pc:picChg chg="add mod">
          <ac:chgData name="Kerrie Shanahan" userId="ae473d9f-76e9-476f-892f-2674ea963afc" providerId="ADAL" clId="{DC17C4B3-04C3-40BA-B39F-4F1A0B321EAE}" dt="2025-02-03T00:18:48.827" v="12" actId="164"/>
          <ac:picMkLst>
            <pc:docMk/>
            <pc:sldMk cId="521124952" sldId="528"/>
            <ac:picMk id="20" creationId="{B86440E3-73FF-6BF2-A4AA-9ADDC5D1329A}"/>
          </ac:picMkLst>
        </pc:picChg>
      </pc:sldChg>
      <pc:sldMasterChg chg="modSldLayout">
        <pc:chgData name="Kerrie Shanahan" userId="ae473d9f-76e9-476f-892f-2674ea963afc" providerId="ADAL" clId="{DC17C4B3-04C3-40BA-B39F-4F1A0B321EAE}" dt="2025-02-03T00:20:46.522" v="24" actId="20577"/>
        <pc:sldMasterMkLst>
          <pc:docMk/>
          <pc:sldMasterMk cId="1034081160" sldId="2147483648"/>
        </pc:sldMasterMkLst>
        <pc:sldLayoutChg chg="modSp mod">
          <pc:chgData name="Kerrie Shanahan" userId="ae473d9f-76e9-476f-892f-2674ea963afc" providerId="ADAL" clId="{DC17C4B3-04C3-40BA-B39F-4F1A0B321EAE}" dt="2025-02-03T00:20:46.522" v="24" actId="20577"/>
          <pc:sldLayoutMkLst>
            <pc:docMk/>
            <pc:sldMasterMk cId="1034081160" sldId="2147483648"/>
            <pc:sldLayoutMk cId="431798476" sldId="2147483716"/>
          </pc:sldLayoutMkLst>
          <pc:spChg chg="mod">
            <ac:chgData name="Kerrie Shanahan" userId="ae473d9f-76e9-476f-892f-2674ea963afc" providerId="ADAL" clId="{DC17C4B3-04C3-40BA-B39F-4F1A0B321EAE}" dt="2025-02-03T00:20:46.522" v="24" actId="20577"/>
            <ac:spMkLst>
              <pc:docMk/>
              <pc:sldMasterMk cId="1034081160" sldId="2147483648"/>
              <pc:sldLayoutMk cId="431798476" sldId="2147483716"/>
              <ac:spMk id="18" creationId="{6BF94EC3-6F41-87E7-1B44-5BB1D333299C}"/>
            </ac:spMkLst>
          </pc:spChg>
        </pc:sldLayoutChg>
      </pc:sldMasterChg>
    </pc:docChg>
  </pc:docChgLst>
  <pc:docChgLst>
    <pc:chgData name="Emma Durbridge" userId="fa194594-074f-43bd-8de7-d322108f10cf" providerId="ADAL" clId="{A00CCCEF-A33F-466E-AE9A-F767BCF0FE5D}"/>
    <pc:docChg chg="undo custSel modSld">
      <pc:chgData name="Emma Durbridge" userId="fa194594-074f-43bd-8de7-d322108f10cf" providerId="ADAL" clId="{A00CCCEF-A33F-466E-AE9A-F767BCF0FE5D}" dt="2025-02-19T08:57:39.621" v="10" actId="120"/>
      <pc:docMkLst>
        <pc:docMk/>
      </pc:docMkLst>
      <pc:sldChg chg="modSp mod">
        <pc:chgData name="Emma Durbridge" userId="fa194594-074f-43bd-8de7-d322108f10cf" providerId="ADAL" clId="{A00CCCEF-A33F-466E-AE9A-F767BCF0FE5D}" dt="2025-02-19T08:57:35.252" v="9" actId="120"/>
        <pc:sldMkLst>
          <pc:docMk/>
          <pc:sldMk cId="2664320030" sldId="478"/>
        </pc:sldMkLst>
        <pc:spChg chg="mod">
          <ac:chgData name="Emma Durbridge" userId="fa194594-074f-43bd-8de7-d322108f10cf" providerId="ADAL" clId="{A00CCCEF-A33F-466E-AE9A-F767BCF0FE5D}" dt="2025-02-19T08:57:35.252" v="9" actId="120"/>
          <ac:spMkLst>
            <pc:docMk/>
            <pc:sldMk cId="2664320030" sldId="478"/>
            <ac:spMk id="2" creationId="{C1EF2603-4B81-8DB5-0492-649C4C3211FC}"/>
          </ac:spMkLst>
        </pc:spChg>
      </pc:sldChg>
      <pc:sldChg chg="modSp mod">
        <pc:chgData name="Emma Durbridge" userId="fa194594-074f-43bd-8de7-d322108f10cf" providerId="ADAL" clId="{A00CCCEF-A33F-466E-AE9A-F767BCF0FE5D}" dt="2025-02-19T08:57:39.621" v="10" actId="120"/>
        <pc:sldMkLst>
          <pc:docMk/>
          <pc:sldMk cId="1611399072" sldId="479"/>
        </pc:sldMkLst>
        <pc:spChg chg="mod">
          <ac:chgData name="Emma Durbridge" userId="fa194594-074f-43bd-8de7-d322108f10cf" providerId="ADAL" clId="{A00CCCEF-A33F-466E-AE9A-F767BCF0FE5D}" dt="2025-02-19T08:57:39.621" v="10" actId="120"/>
          <ac:spMkLst>
            <pc:docMk/>
            <pc:sldMk cId="1611399072" sldId="479"/>
            <ac:spMk id="3" creationId="{97F9C50B-6FCE-6C58-ADE2-61BA4F69678C}"/>
          </ac:spMkLst>
        </pc:spChg>
      </pc:sldChg>
      <pc:sldChg chg="addSp delSp modSp mod">
        <pc:chgData name="Emma Durbridge" userId="fa194594-074f-43bd-8de7-d322108f10cf" providerId="ADAL" clId="{A00CCCEF-A33F-466E-AE9A-F767BCF0FE5D}" dt="2025-02-19T08:56:59.725" v="8"/>
        <pc:sldMkLst>
          <pc:docMk/>
          <pc:sldMk cId="3324446923" sldId="519"/>
        </pc:sldMkLst>
        <pc:spChg chg="mod">
          <ac:chgData name="Emma Durbridge" userId="fa194594-074f-43bd-8de7-d322108f10cf" providerId="ADAL" clId="{A00CCCEF-A33F-466E-AE9A-F767BCF0FE5D}" dt="2025-02-19T08:56:59.725" v="8"/>
          <ac:spMkLst>
            <pc:docMk/>
            <pc:sldMk cId="3324446923" sldId="519"/>
            <ac:spMk id="15" creationId="{5B660010-705A-09AA-B4CF-D850C631A67A}"/>
          </ac:spMkLst>
        </pc:spChg>
        <pc:spChg chg="mod">
          <ac:chgData name="Emma Durbridge" userId="fa194594-074f-43bd-8de7-d322108f10cf" providerId="ADAL" clId="{A00CCCEF-A33F-466E-AE9A-F767BCF0FE5D}" dt="2025-02-19T08:56:59.725" v="8"/>
          <ac:spMkLst>
            <pc:docMk/>
            <pc:sldMk cId="3324446923" sldId="519"/>
            <ac:spMk id="16" creationId="{A5B4E612-15DE-2256-1E26-633343DD593F}"/>
          </ac:spMkLst>
        </pc:spChg>
        <pc:spChg chg="mod">
          <ac:chgData name="Emma Durbridge" userId="fa194594-074f-43bd-8de7-d322108f10cf" providerId="ADAL" clId="{A00CCCEF-A33F-466E-AE9A-F767BCF0FE5D}" dt="2025-02-19T08:56:59.725" v="8"/>
          <ac:spMkLst>
            <pc:docMk/>
            <pc:sldMk cId="3324446923" sldId="519"/>
            <ac:spMk id="17" creationId="{EE33042E-BBD4-CBBE-4C75-EC51E6DDD948}"/>
          </ac:spMkLst>
        </pc:spChg>
        <pc:spChg chg="mod">
          <ac:chgData name="Emma Durbridge" userId="fa194594-074f-43bd-8de7-d322108f10cf" providerId="ADAL" clId="{A00CCCEF-A33F-466E-AE9A-F767BCF0FE5D}" dt="2025-02-19T08:56:59.725" v="8"/>
          <ac:spMkLst>
            <pc:docMk/>
            <pc:sldMk cId="3324446923" sldId="519"/>
            <ac:spMk id="18" creationId="{DC7186CC-C28D-6EBF-AC65-71D295C45B71}"/>
          </ac:spMkLst>
        </pc:spChg>
        <pc:spChg chg="mod">
          <ac:chgData name="Emma Durbridge" userId="fa194594-074f-43bd-8de7-d322108f10cf" providerId="ADAL" clId="{A00CCCEF-A33F-466E-AE9A-F767BCF0FE5D}" dt="2025-02-19T08:56:59.725" v="8"/>
          <ac:spMkLst>
            <pc:docMk/>
            <pc:sldMk cId="3324446923" sldId="519"/>
            <ac:spMk id="19" creationId="{6A6B9AA5-5EB4-C554-B4C0-D99935BCB4FE}"/>
          </ac:spMkLst>
        </pc:spChg>
        <pc:grpChg chg="add mod">
          <ac:chgData name="Emma Durbridge" userId="fa194594-074f-43bd-8de7-d322108f10cf" providerId="ADAL" clId="{A00CCCEF-A33F-466E-AE9A-F767BCF0FE5D}" dt="2025-02-19T08:56:59.725" v="8"/>
          <ac:grpSpMkLst>
            <pc:docMk/>
            <pc:sldMk cId="3324446923" sldId="519"/>
            <ac:grpSpMk id="3" creationId="{FEC561AE-C35E-BC9E-C919-F0AFAE7F4F9C}"/>
          </ac:grpSpMkLst>
        </pc:grpChg>
        <pc:grpChg chg="del mod">
          <ac:chgData name="Emma Durbridge" userId="fa194594-074f-43bd-8de7-d322108f10cf" providerId="ADAL" clId="{A00CCCEF-A33F-466E-AE9A-F767BCF0FE5D}" dt="2025-02-19T08:56:55.914" v="7" actId="478"/>
          <ac:grpSpMkLst>
            <pc:docMk/>
            <pc:sldMk cId="3324446923" sldId="519"/>
            <ac:grpSpMk id="4" creationId="{EC6C02F6-B41A-2513-6ACD-D7AA0798CD9F}"/>
          </ac:grpSpMkLst>
        </pc:grpChg>
        <pc:grpChg chg="mod">
          <ac:chgData name="Emma Durbridge" userId="fa194594-074f-43bd-8de7-d322108f10cf" providerId="ADAL" clId="{A00CCCEF-A33F-466E-AE9A-F767BCF0FE5D}" dt="2025-02-19T08:56:59.725" v="8"/>
          <ac:grpSpMkLst>
            <pc:docMk/>
            <pc:sldMk cId="3324446923" sldId="519"/>
            <ac:grpSpMk id="12" creationId="{953F0DE8-7730-84F3-EA23-4792139753A9}"/>
          </ac:grpSpMkLst>
        </pc:grpChg>
        <pc:picChg chg="mod">
          <ac:chgData name="Emma Durbridge" userId="fa194594-074f-43bd-8de7-d322108f10cf" providerId="ADAL" clId="{A00CCCEF-A33F-466E-AE9A-F767BCF0FE5D}" dt="2025-02-19T08:56:38.298" v="3" actId="1076"/>
          <ac:picMkLst>
            <pc:docMk/>
            <pc:sldMk cId="3324446923" sldId="519"/>
            <ac:picMk id="7" creationId="{DE77CDC8-CBAC-9C09-F192-AE800FE41B87}"/>
          </ac:picMkLst>
        </pc:picChg>
        <pc:picChg chg="mod">
          <ac:chgData name="Emma Durbridge" userId="fa194594-074f-43bd-8de7-d322108f10cf" providerId="ADAL" clId="{A00CCCEF-A33F-466E-AE9A-F767BCF0FE5D}" dt="2025-02-19T08:56:59.725" v="8"/>
          <ac:picMkLst>
            <pc:docMk/>
            <pc:sldMk cId="3324446923" sldId="519"/>
            <ac:picMk id="13" creationId="{54AF310A-5273-DDBC-25BC-4D7594D96A36}"/>
          </ac:picMkLst>
        </pc:picChg>
        <pc:picChg chg="mod">
          <ac:chgData name="Emma Durbridge" userId="fa194594-074f-43bd-8de7-d322108f10cf" providerId="ADAL" clId="{A00CCCEF-A33F-466E-AE9A-F767BCF0FE5D}" dt="2025-02-19T08:56:59.725" v="8"/>
          <ac:picMkLst>
            <pc:docMk/>
            <pc:sldMk cId="3324446923" sldId="519"/>
            <ac:picMk id="14" creationId="{30C616D2-C3FD-AB08-CA22-0C344479168B}"/>
          </ac:picMkLst>
        </pc:picChg>
        <pc:picChg chg="mod">
          <ac:chgData name="Emma Durbridge" userId="fa194594-074f-43bd-8de7-d322108f10cf" providerId="ADAL" clId="{A00CCCEF-A33F-466E-AE9A-F767BCF0FE5D}" dt="2025-02-19T08:56:59.725" v="8"/>
          <ac:picMkLst>
            <pc:docMk/>
            <pc:sldMk cId="3324446923" sldId="519"/>
            <ac:picMk id="20" creationId="{8A5D378E-C89C-6DCE-045D-6590820EE06D}"/>
          </ac:picMkLst>
        </pc:picChg>
      </pc:sldChg>
      <pc:sldChg chg="modSp mod">
        <pc:chgData name="Emma Durbridge" userId="fa194594-074f-43bd-8de7-d322108f10cf" providerId="ADAL" clId="{A00CCCEF-A33F-466E-AE9A-F767BCF0FE5D}" dt="2025-02-19T08:56:30.749" v="0" actId="1076"/>
        <pc:sldMkLst>
          <pc:docMk/>
          <pc:sldMk cId="521124952" sldId="528"/>
        </pc:sldMkLst>
        <pc:picChg chg="mod">
          <ac:chgData name="Emma Durbridge" userId="fa194594-074f-43bd-8de7-d322108f10cf" providerId="ADAL" clId="{A00CCCEF-A33F-466E-AE9A-F767BCF0FE5D}" dt="2025-02-19T08:56:30.749" v="0" actId="1076"/>
          <ac:picMkLst>
            <pc:docMk/>
            <pc:sldMk cId="521124952" sldId="528"/>
            <ac:picMk id="20" creationId="{B86440E3-73FF-6BF2-A4AA-9ADDC5D1329A}"/>
          </ac:picMkLst>
        </pc:picChg>
      </pc:sldChg>
    </pc:docChg>
  </pc:docChgLst>
  <pc:docChgLst>
    <pc:chgData name="Liz Heynes" userId="e5ff50d5-f39a-42f6-9e9f-e790bcc8c38d" providerId="ADAL" clId="{981C390B-0AFB-4C69-BF14-64899225A16E}"/>
    <pc:docChg chg="modSld">
      <pc:chgData name="Liz Heynes" userId="e5ff50d5-f39a-42f6-9e9f-e790bcc8c38d" providerId="ADAL" clId="{981C390B-0AFB-4C69-BF14-64899225A16E}" dt="2025-02-18T05:53:48.087" v="31" actId="1037"/>
      <pc:docMkLst>
        <pc:docMk/>
      </pc:docMkLst>
      <pc:sldChg chg="modNotesTx">
        <pc:chgData name="Liz Heynes" userId="e5ff50d5-f39a-42f6-9e9f-e790bcc8c38d" providerId="ADAL" clId="{981C390B-0AFB-4C69-BF14-64899225A16E}" dt="2025-02-18T05:38:52.465" v="21" actId="20577"/>
        <pc:sldMkLst>
          <pc:docMk/>
          <pc:sldMk cId="908412850" sldId="475"/>
        </pc:sldMkLst>
      </pc:sldChg>
      <pc:sldChg chg="modNotesTx">
        <pc:chgData name="Liz Heynes" userId="e5ff50d5-f39a-42f6-9e9f-e790bcc8c38d" providerId="ADAL" clId="{981C390B-0AFB-4C69-BF14-64899225A16E}" dt="2025-02-18T05:39:25.037" v="28" actId="20577"/>
        <pc:sldMkLst>
          <pc:docMk/>
          <pc:sldMk cId="1611399072" sldId="479"/>
        </pc:sldMkLst>
      </pc:sldChg>
      <pc:sldChg chg="modNotesTx">
        <pc:chgData name="Liz Heynes" userId="e5ff50d5-f39a-42f6-9e9f-e790bcc8c38d" providerId="ADAL" clId="{981C390B-0AFB-4C69-BF14-64899225A16E}" dt="2025-02-18T05:37:51.263" v="0" actId="20577"/>
        <pc:sldMkLst>
          <pc:docMk/>
          <pc:sldMk cId="1971552586" sldId="515"/>
        </pc:sldMkLst>
      </pc:sldChg>
      <pc:sldChg chg="modNotesTx">
        <pc:chgData name="Liz Heynes" userId="e5ff50d5-f39a-42f6-9e9f-e790bcc8c38d" providerId="ADAL" clId="{981C390B-0AFB-4C69-BF14-64899225A16E}" dt="2025-02-18T05:38:46.394" v="20" actId="20577"/>
        <pc:sldMkLst>
          <pc:docMk/>
          <pc:sldMk cId="3324446923" sldId="519"/>
        </pc:sldMkLst>
      </pc:sldChg>
      <pc:sldChg chg="modSp mod">
        <pc:chgData name="Liz Heynes" userId="e5ff50d5-f39a-42f6-9e9f-e790bcc8c38d" providerId="ADAL" clId="{981C390B-0AFB-4C69-BF14-64899225A16E}" dt="2025-02-18T05:53:48.087" v="31" actId="1037"/>
        <pc:sldMkLst>
          <pc:docMk/>
          <pc:sldMk cId="1244810342" sldId="523"/>
        </pc:sldMkLst>
        <pc:spChg chg="mod">
          <ac:chgData name="Liz Heynes" userId="e5ff50d5-f39a-42f6-9e9f-e790bcc8c38d" providerId="ADAL" clId="{981C390B-0AFB-4C69-BF14-64899225A16E}" dt="2025-02-18T05:53:48.087" v="31" actId="1037"/>
          <ac:spMkLst>
            <pc:docMk/>
            <pc:sldMk cId="1244810342" sldId="523"/>
            <ac:spMk id="10" creationId="{CC04E262-A85A-7371-0377-ABBE985CC689}"/>
          </ac:spMkLst>
        </pc:spChg>
      </pc:sldChg>
      <pc:sldChg chg="modNotesTx">
        <pc:chgData name="Liz Heynes" userId="e5ff50d5-f39a-42f6-9e9f-e790bcc8c38d" providerId="ADAL" clId="{981C390B-0AFB-4C69-BF14-64899225A16E}" dt="2025-02-18T05:38:08.134" v="6" actId="20577"/>
        <pc:sldMkLst>
          <pc:docMk/>
          <pc:sldMk cId="521124952" sldId="528"/>
        </pc:sldMkLst>
      </pc:sldChg>
    </pc:docChg>
  </pc:docChgLst>
  <pc:docChgLst>
    <pc:chgData name="Liz Heynes" userId="S::liz.heynes@esa.edu.au::e5ff50d5-f39a-42f6-9e9f-e790bcc8c38d" providerId="AD" clId="Web-{0A37D6C6-AE5D-2947-BF21-72300AE92071}"/>
    <pc:docChg chg="modSld">
      <pc:chgData name="Liz Heynes" userId="S::liz.heynes@esa.edu.au::e5ff50d5-f39a-42f6-9e9f-e790bcc8c38d" providerId="AD" clId="Web-{0A37D6C6-AE5D-2947-BF21-72300AE92071}" dt="2025-02-03T03:13:24.742" v="3"/>
      <pc:docMkLst>
        <pc:docMk/>
      </pc:docMkLst>
      <pc:sldChg chg="modNotes">
        <pc:chgData name="Liz Heynes" userId="S::liz.heynes@esa.edu.au::e5ff50d5-f39a-42f6-9e9f-e790bcc8c38d" providerId="AD" clId="Web-{0A37D6C6-AE5D-2947-BF21-72300AE92071}" dt="2025-02-03T03:13:09.991" v="1"/>
        <pc:sldMkLst>
          <pc:docMk/>
          <pc:sldMk cId="908412850" sldId="475"/>
        </pc:sldMkLst>
      </pc:sldChg>
      <pc:sldChg chg="modNotes">
        <pc:chgData name="Liz Heynes" userId="S::liz.heynes@esa.edu.au::e5ff50d5-f39a-42f6-9e9f-e790bcc8c38d" providerId="AD" clId="Web-{0A37D6C6-AE5D-2947-BF21-72300AE92071}" dt="2025-02-03T03:13:18.726" v="2"/>
        <pc:sldMkLst>
          <pc:docMk/>
          <pc:sldMk cId="1716554648" sldId="476"/>
        </pc:sldMkLst>
      </pc:sldChg>
      <pc:sldChg chg="modNotes">
        <pc:chgData name="Liz Heynes" userId="S::liz.heynes@esa.edu.au::e5ff50d5-f39a-42f6-9e9f-e790bcc8c38d" providerId="AD" clId="Web-{0A37D6C6-AE5D-2947-BF21-72300AE92071}" dt="2025-02-03T03:13:24.742" v="3"/>
        <pc:sldMkLst>
          <pc:docMk/>
          <pc:sldMk cId="607994850" sldId="4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19/02/2025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19/02/2025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16551-6FAC-8400-4F79-795FEE4F64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060D4C-3B84-15D7-A0D9-EF2E729C2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CD357B-CFC6-6CAE-19C6-CAC4AD1FDD27}"/>
              </a:ext>
            </a:extLst>
          </p:cNvPr>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learned content (slides 2 to 11), takes approximately 10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concept of consonants and vowels (slides 12 to 14)*</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new phonemic awareness skills (slides 15 and 16)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letter–sound correspondence </a:t>
            </a:r>
            <a:r>
              <a:rPr lang="en-AU" b="1" dirty="0">
                <a:latin typeface="+mn-lt"/>
              </a:rPr>
              <a:t>j</a:t>
            </a:r>
            <a:r>
              <a:rPr lang="en-AU" dirty="0">
                <a:latin typeface="+mn-lt"/>
              </a:rPr>
              <a:t> says /j/ (slides 17 to 42)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they </a:t>
            </a:r>
            <a:r>
              <a:rPr lang="en-AU" b="0" dirty="0">
                <a:latin typeface="+mn-lt"/>
              </a:rPr>
              <a:t>(slides 35 and 36).</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Takes approximately 25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cs typeface="Calibri"/>
              </a:rPr>
              <a:t>*If you have not yet taught your students about consonants and vowels, you may need to allow some extra time for these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41).</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18 and 19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42). For example, you could use the Phonics Pair Game Templates found on the Literacy Hub (www.literacyhub.edu.au/search/phonics-pair-game-templates) and add words containing letter</a:t>
            </a:r>
            <a:r>
              <a:rPr lang="en-AU" sz="1200" kern="1200" dirty="0">
                <a:effectLst/>
                <a:latin typeface="+mn-lt"/>
                <a:ea typeface="Times New Roman" panose="02020603050405020304" pitchFamily="18" charset="0"/>
              </a:rPr>
              <a:t>–</a:t>
            </a:r>
            <a:r>
              <a:rPr lang="en-AU" dirty="0">
                <a:latin typeface="+mn-lt"/>
              </a:rPr>
              <a:t>sound correspondences students have already learned. </a:t>
            </a:r>
          </a:p>
          <a:p>
            <a:endParaRPr lang="en-AU" dirty="0"/>
          </a:p>
        </p:txBody>
      </p:sp>
      <p:sp>
        <p:nvSpPr>
          <p:cNvPr id="4" name="Slide Number Placeholder 3">
            <a:extLst>
              <a:ext uri="{FF2B5EF4-FFF2-40B4-BE49-F238E27FC236}">
                <a16:creationId xmlns:a16="http://schemas.microsoft.com/office/drawing/2014/main" id="{6221266C-54C3-1464-770C-0E7CC660D6D1}"/>
              </a:ext>
            </a:extLst>
          </p:cNvPr>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1130121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Yen had to pick up the wet wok.</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ea typeface="Calibri" panose="020F0502020204030204"/>
                <a:cs typeface="Calibri" panose="020F0502020204030204"/>
              </a:rPr>
              <a:t>I do, we do</a:t>
            </a:r>
          </a:p>
          <a:p>
            <a:pPr>
              <a:defRPr/>
            </a:pPr>
            <a:endParaRPr lang="en-US" dirty="0">
              <a:ea typeface="Calibri" panose="020F0502020204030204"/>
              <a:cs typeface="Calibri" panose="020F0502020204030204"/>
            </a:endParaRPr>
          </a:p>
          <a:p>
            <a:pPr>
              <a:defRPr/>
            </a:pPr>
            <a:r>
              <a:rPr lang="en-US" dirty="0">
                <a:ea typeface="Calibri" panose="020F0502020204030204"/>
                <a:cs typeface="Calibri" panose="020F0502020204030204"/>
              </a:rPr>
              <a:t>The tasks on slides </a:t>
            </a:r>
            <a:r>
              <a:rPr lang="en-US" b="0" dirty="0">
                <a:ea typeface="Calibri" panose="020F0502020204030204"/>
                <a:cs typeface="Calibri" panose="020F0502020204030204"/>
              </a:rPr>
              <a:t>15 and 16 </a:t>
            </a:r>
            <a:r>
              <a:rPr lang="en-US" dirty="0">
                <a:ea typeface="Calibri" panose="020F0502020204030204"/>
                <a:cs typeface="Calibri" panose="020F0502020204030204"/>
              </a:rPr>
              <a:t>refer to consonants and vowels, and consonant and vowel sounds. </a:t>
            </a:r>
          </a:p>
          <a:p>
            <a:pPr>
              <a:defRPr/>
            </a:pPr>
            <a:r>
              <a:rPr lang="en-US" dirty="0">
                <a:ea typeface="Calibri" panose="020F0502020204030204"/>
                <a:cs typeface="Calibri" panose="020F0502020204030204"/>
              </a:rPr>
              <a:t>If this concept has not yet been covered with your students, use slides 12, 13 and 14 to support their understanding. </a:t>
            </a:r>
          </a:p>
          <a:p>
            <a:pPr>
              <a:defRPr/>
            </a:pPr>
            <a:r>
              <a:rPr lang="en-US" b="0" dirty="0">
                <a:ea typeface="Calibri" panose="020F0502020204030204"/>
                <a:cs typeface="Calibri" panose="020F0502020204030204"/>
              </a:rPr>
              <a:t>These slides </a:t>
            </a:r>
            <a:r>
              <a:rPr lang="en-US" dirty="0">
                <a:ea typeface="Calibri" panose="020F0502020204030204"/>
                <a:cs typeface="Calibri" panose="020F0502020204030204"/>
              </a:rPr>
              <a:t>may also be used to remind students of already taught content. </a:t>
            </a:r>
          </a:p>
          <a:p>
            <a:pPr>
              <a:defRPr/>
            </a:pPr>
            <a:endParaRPr lang="en-US"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 the concept of a vowel.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about lots of letters and their sounds.</a:t>
            </a:r>
          </a:p>
          <a:p>
            <a:pPr marL="171450" indent="-171450">
              <a:buFont typeface="Arial" panose="020B0604020202020204" pitchFamily="34" charset="0"/>
              <a:buChar char="•"/>
              <a:defRPr/>
            </a:pPr>
            <a:r>
              <a:rPr lang="en-US" i="1" dirty="0">
                <a:ea typeface="Calibri" panose="020F0502020204030204"/>
                <a:cs typeface="Calibri" panose="020F0502020204030204"/>
              </a:rPr>
              <a:t>There are two types of letters; </a:t>
            </a:r>
            <a:r>
              <a:rPr lang="en-US" b="1" i="1" dirty="0">
                <a:ea typeface="Calibri" panose="020F0502020204030204"/>
                <a:cs typeface="Calibri" panose="020F0502020204030204"/>
              </a:rPr>
              <a:t>vowels</a:t>
            </a:r>
            <a:r>
              <a:rPr lang="en-US" i="1" dirty="0">
                <a:ea typeface="Calibri" panose="020F0502020204030204"/>
                <a:cs typeface="Calibri" panose="020F0502020204030204"/>
              </a:rPr>
              <a:t> and </a:t>
            </a:r>
            <a:r>
              <a:rPr lang="en-US" b="1" i="1" dirty="0">
                <a:ea typeface="Calibri" panose="020F0502020204030204"/>
                <a:cs typeface="Calibri" panose="020F0502020204030204"/>
              </a:rPr>
              <a:t>consonants</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1" dirty="0">
                <a:ea typeface="Calibri" panose="020F0502020204030204"/>
                <a:cs typeface="Calibri" panose="020F0502020204030204"/>
              </a:rPr>
              <a:t>The vowels are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 </a:t>
            </a:r>
            <a:r>
              <a:rPr lang="en-US" i="1" dirty="0">
                <a:ea typeface="Calibri" panose="020F0502020204030204"/>
                <a:cs typeface="Calibri" panose="020F0502020204030204"/>
              </a:rPr>
              <a:t>and </a:t>
            </a:r>
            <a:r>
              <a:rPr lang="en-US" b="1" i="1" dirty="0">
                <a:ea typeface="Calibri" panose="020F0502020204030204"/>
                <a:cs typeface="Calibri" panose="020F0502020204030204"/>
              </a:rPr>
              <a:t>u</a:t>
            </a:r>
            <a:r>
              <a:rPr lang="en-US" i="1" dirty="0">
                <a:ea typeface="Calibri" panose="020F0502020204030204"/>
                <a:cs typeface="Calibri" panose="020F0502020204030204"/>
              </a:rPr>
              <a:t>. You can see them on this slide. </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Have students say the letter name of each vowel as you point to it. Say:</a:t>
            </a:r>
          </a:p>
          <a:p>
            <a:pPr marL="171450" indent="-171450">
              <a:buFont typeface="Arial" panose="020B0604020202020204" pitchFamily="34" charset="0"/>
              <a:buChar char="•"/>
              <a:defRPr/>
            </a:pPr>
            <a:r>
              <a:rPr lang="en-US" i="1" dirty="0">
                <a:ea typeface="Calibri" panose="020F0502020204030204"/>
                <a:cs typeface="Calibri" panose="020F0502020204030204"/>
              </a:rPr>
              <a:t>We have learned the short vowel sounds /a/,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and /u/ for these letters.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ea typeface="Calibri" panose="020F0502020204030204"/>
                <a:cs typeface="Calibri" panose="020F0502020204030204"/>
              </a:rPr>
              <a:t>Vowel sounds are speech sounds we make without blocking the sound with our teeth, tongues or lips. </a:t>
            </a: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Demonstrate saying the short vowel sounds </a:t>
            </a:r>
            <a:r>
              <a:rPr lang="en-US" i="0" dirty="0" err="1">
                <a:ea typeface="Calibri" panose="020F0502020204030204"/>
                <a:cs typeface="Calibri" panose="020F0502020204030204"/>
              </a:rPr>
              <a:t>emphasising</a:t>
            </a:r>
            <a:r>
              <a:rPr lang="en-US" i="0" dirty="0">
                <a:ea typeface="Calibri" panose="020F0502020204030204"/>
                <a:cs typeface="Calibri" panose="020F0502020204030204"/>
              </a:rPr>
              <a:t> your open mouth.</a:t>
            </a:r>
          </a:p>
          <a:p>
            <a:pPr marL="171450" indent="-171450">
              <a:buFont typeface="Arial" panose="020B0604020202020204" pitchFamily="34" charset="0"/>
              <a:buChar char="•"/>
              <a:defRPr/>
            </a:pPr>
            <a:r>
              <a:rPr lang="en-US" i="0" dirty="0">
                <a:ea typeface="Calibri" panose="020F0502020204030204"/>
                <a:cs typeface="Calibri" panose="020F0502020204030204"/>
              </a:rPr>
              <a:t>Have students say the short vowel sounds as you point to each vowel</a:t>
            </a:r>
            <a:r>
              <a:rPr lang="en-US" i="1" dirty="0">
                <a:ea typeface="Calibri" panose="020F0502020204030204"/>
                <a:cs typeface="Calibri" panose="020F0502020204030204"/>
              </a:rPr>
              <a:t>. </a:t>
            </a:r>
            <a:r>
              <a:rPr lang="en-US" i="0" dirty="0">
                <a:ea typeface="Calibri" panose="020F0502020204030204"/>
                <a:cs typeface="Calibri" panose="020F0502020204030204"/>
              </a:rPr>
              <a:t>Students respond with </a:t>
            </a:r>
            <a:r>
              <a:rPr lang="en-US" i="1" dirty="0">
                <a:ea typeface="Calibri" panose="020F0502020204030204"/>
                <a:cs typeface="Calibri" panose="020F0502020204030204"/>
              </a:rPr>
              <a:t>/a/, /e/, /</a:t>
            </a:r>
            <a:r>
              <a:rPr lang="en-US" i="1" dirty="0" err="1">
                <a:ea typeface="Calibri" panose="020F0502020204030204"/>
                <a:cs typeface="Calibri" panose="020F0502020204030204"/>
              </a:rPr>
              <a:t>i</a:t>
            </a:r>
            <a:r>
              <a:rPr lang="en-US" i="1" dirty="0">
                <a:ea typeface="Calibri" panose="020F0502020204030204"/>
                <a:cs typeface="Calibri" panose="020F0502020204030204"/>
              </a:rPr>
              <a:t>/. /o/, /u/ </a:t>
            </a:r>
            <a:r>
              <a:rPr lang="en-US" i="0" dirty="0">
                <a:ea typeface="Calibri" panose="020F0502020204030204"/>
                <a:cs typeface="Calibri" panose="020F0502020204030204"/>
              </a:rPr>
              <a:t>as you point.</a:t>
            </a:r>
          </a:p>
          <a:p>
            <a:pPr marL="171450" indent="-171450">
              <a:buFont typeface="Arial" panose="020B0604020202020204" pitchFamily="34" charset="0"/>
              <a:buChar char="•"/>
              <a:defRPr/>
            </a:pPr>
            <a:r>
              <a:rPr lang="en-US" i="0" dirty="0">
                <a:ea typeface="Calibri" panose="020F0502020204030204"/>
                <a:cs typeface="Calibri" panose="020F0502020204030204"/>
              </a:rPr>
              <a:t>Ask: </a:t>
            </a:r>
            <a:r>
              <a:rPr lang="en-US" i="1" dirty="0">
                <a:ea typeface="Calibri" panose="020F0502020204030204"/>
                <a:cs typeface="Calibri" panose="020F0502020204030204"/>
              </a:rPr>
              <a:t>Which letters are vowels?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t>
            </a:r>
            <a:r>
              <a:rPr lang="en-US" b="1" i="1" dirty="0">
                <a:ea typeface="Calibri" panose="020F0502020204030204"/>
                <a:cs typeface="Calibri" panose="020F0502020204030204"/>
              </a:rPr>
              <a:t>a</a:t>
            </a:r>
            <a:r>
              <a:rPr lang="en-US" b="0" i="1" dirty="0">
                <a:ea typeface="Calibri" panose="020F0502020204030204"/>
                <a:cs typeface="Calibri" panose="020F0502020204030204"/>
              </a:rPr>
              <a:t>,</a:t>
            </a:r>
            <a:r>
              <a:rPr lang="en-US" b="1" i="1" dirty="0">
                <a:ea typeface="Calibri" panose="020F0502020204030204"/>
                <a:cs typeface="Calibri" panose="020F0502020204030204"/>
              </a:rPr>
              <a:t> e</a:t>
            </a:r>
            <a:r>
              <a:rPr lang="en-US" b="0" i="1" dirty="0">
                <a:ea typeface="Calibri" panose="020F0502020204030204"/>
                <a:cs typeface="Calibri" panose="020F0502020204030204"/>
              </a:rPr>
              <a:t>,</a:t>
            </a:r>
            <a:r>
              <a:rPr lang="en-US" b="1" i="1" dirty="0">
                <a:ea typeface="Calibri" panose="020F0502020204030204"/>
                <a:cs typeface="Calibri" panose="020F0502020204030204"/>
              </a:rPr>
              <a:t> </a:t>
            </a:r>
            <a:r>
              <a:rPr lang="en-US" b="1" i="1" dirty="0" err="1">
                <a:ea typeface="Calibri" panose="020F0502020204030204"/>
                <a:cs typeface="Calibri" panose="020F0502020204030204"/>
              </a:rPr>
              <a:t>i</a:t>
            </a:r>
            <a:r>
              <a:rPr lang="en-US" b="0" i="1" dirty="0">
                <a:ea typeface="Calibri" panose="020F0502020204030204"/>
                <a:cs typeface="Calibri" panose="020F0502020204030204"/>
              </a:rPr>
              <a:t>,</a:t>
            </a:r>
            <a:r>
              <a:rPr lang="en-US" b="1" i="1" dirty="0">
                <a:ea typeface="Calibri" panose="020F0502020204030204"/>
                <a:cs typeface="Calibri" panose="020F0502020204030204"/>
              </a:rPr>
              <a:t> o</a:t>
            </a:r>
            <a:r>
              <a:rPr lang="en-US" b="0" i="1" dirty="0">
                <a:ea typeface="Calibri" panose="020F0502020204030204"/>
                <a:cs typeface="Calibri" panose="020F0502020204030204"/>
              </a:rPr>
              <a:t>,</a:t>
            </a:r>
            <a:r>
              <a:rPr lang="en-US" b="1" i="1" dirty="0">
                <a:ea typeface="Calibri" panose="020F0502020204030204"/>
                <a:cs typeface="Calibri" panose="020F0502020204030204"/>
              </a:rPr>
              <a:t> u</a:t>
            </a:r>
            <a:r>
              <a:rPr lang="en-US" b="0" i="1" dirty="0">
                <a:ea typeface="Calibri" panose="020F0502020204030204"/>
                <a:cs typeface="Calibri" panose="020F0502020204030204"/>
              </a:rPr>
              <a:t>.</a:t>
            </a:r>
          </a:p>
          <a:p>
            <a:pPr marL="171450" indent="-171450">
              <a:buFont typeface="Arial" panose="020B0604020202020204" pitchFamily="34" charset="0"/>
              <a:buChar char="•"/>
              <a:defRPr/>
            </a:pPr>
            <a:r>
              <a:rPr lang="en-US" i="0" dirty="0">
                <a:ea typeface="Calibri" panose="020F0502020204030204"/>
                <a:cs typeface="Calibri" panose="020F0502020204030204"/>
              </a:rPr>
              <a:t>Say: </a:t>
            </a:r>
            <a:r>
              <a:rPr lang="en-US" i="1" dirty="0">
                <a:ea typeface="Calibri" panose="020F0502020204030204"/>
                <a:cs typeface="Calibri" panose="020F0502020204030204"/>
              </a:rPr>
              <a:t>Tell me the short vowel sounds we have learned. </a:t>
            </a:r>
          </a:p>
          <a:p>
            <a:pPr marL="171450" indent="-171450">
              <a:buFont typeface="Arial" panose="020B0604020202020204" pitchFamily="34" charset="0"/>
              <a:buChar char="•"/>
              <a:defRPr/>
            </a:pPr>
            <a:r>
              <a:rPr lang="en-US" i="0" dirty="0">
                <a:ea typeface="Calibri" panose="020F0502020204030204"/>
                <a:cs typeface="Calibri" panose="020F0502020204030204"/>
              </a:rPr>
              <a:t>Students respond with: /a/, /e/, /</a:t>
            </a:r>
            <a:r>
              <a:rPr lang="en-US" i="0" dirty="0" err="1">
                <a:ea typeface="Calibri" panose="020F0502020204030204"/>
                <a:cs typeface="Calibri" panose="020F0502020204030204"/>
              </a:rPr>
              <a:t>i</a:t>
            </a:r>
            <a:r>
              <a:rPr lang="en-US" i="0" dirty="0">
                <a:ea typeface="Calibri" panose="020F0502020204030204"/>
                <a:cs typeface="Calibri" panose="020F0502020204030204"/>
              </a:rPr>
              <a:t>/. /o/,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Note: To reduce students’ cognitive load the main emphasis on this slide should remain on short vowel sounds.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a typeface="Calibri" panose="020F0502020204030204"/>
                <a:cs typeface="Calibri" panose="020F0502020204030204"/>
              </a:rPr>
              <a:t>You may choose to explain briefly to students that there are other vowel sounds they will learn about later such as: </a:t>
            </a:r>
          </a:p>
          <a:p>
            <a:pPr marL="171450" lvl="0" indent="-171450">
              <a:buFont typeface="Arial" panose="020B0604020202020204" pitchFamily="34" charset="0"/>
              <a:buChar char="•"/>
              <a:defRPr/>
            </a:pPr>
            <a:r>
              <a:rPr lang="en-US" i="0" dirty="0">
                <a:ea typeface="Calibri" panose="020F0502020204030204"/>
                <a:cs typeface="Calibri" panose="020F0502020204030204"/>
              </a:rPr>
              <a:t>long vowel sounds where the sound is the same as the name of the letter (/ā/, /ē/, /ī/, /ō/, /ū/)</a:t>
            </a:r>
          </a:p>
          <a:p>
            <a:pPr marL="171450" lvl="0" indent="-171450">
              <a:buFont typeface="Arial" panose="020B0604020202020204" pitchFamily="34" charset="0"/>
              <a:buChar char="•"/>
              <a:defRPr/>
            </a:pPr>
            <a:r>
              <a:rPr lang="en-US" i="0" dirty="0">
                <a:ea typeface="Calibri" panose="020F0502020204030204"/>
                <a:cs typeface="Calibri" panose="020F0502020204030204"/>
              </a:rPr>
              <a:t>the schwa sound (/ǝ/)</a:t>
            </a:r>
          </a:p>
          <a:p>
            <a:pPr marL="171450" lvl="0" indent="-171450">
              <a:buFont typeface="Arial" panose="020B0604020202020204" pitchFamily="34" charset="0"/>
              <a:buChar char="•"/>
              <a:defRPr/>
            </a:pPr>
            <a:r>
              <a:rPr lang="en-US" i="0" dirty="0">
                <a:ea typeface="Calibri" panose="020F0502020204030204"/>
                <a:cs typeface="Calibri" panose="020F0502020204030204"/>
              </a:rPr>
              <a:t>diphthongs like /ow/ and /oi/</a:t>
            </a:r>
          </a:p>
          <a:p>
            <a:pPr marL="171450" lvl="0" indent="-171450">
              <a:buFont typeface="Arial" panose="020B0604020202020204" pitchFamily="34" charset="0"/>
              <a:buChar char="•"/>
              <a:defRPr/>
            </a:pPr>
            <a:r>
              <a:rPr lang="en-US" i="0" dirty="0">
                <a:ea typeface="Calibri" panose="020F0502020204030204"/>
                <a:cs typeface="Calibri" panose="020F0502020204030204"/>
              </a:rPr>
              <a:t>r-controlled vowel sounds like /</a:t>
            </a:r>
            <a:r>
              <a:rPr lang="en-US" i="0" dirty="0" err="1">
                <a:ea typeface="Calibri" panose="020F0502020204030204"/>
                <a:cs typeface="Calibri" panose="020F0502020204030204"/>
              </a:rPr>
              <a:t>ar</a:t>
            </a:r>
            <a:r>
              <a:rPr lang="en-US" i="0" dirty="0">
                <a:ea typeface="Calibri" panose="020F0502020204030204"/>
                <a:cs typeface="Calibri" panose="020F0502020204030204"/>
              </a:rPr>
              <a:t>/, /er/ and /or/.</a:t>
            </a:r>
          </a:p>
          <a:p>
            <a:pPr marL="0" indent="0">
              <a:buFont typeface="Arial" panose="020B0604020202020204" pitchFamily="34" charset="0"/>
              <a:buNone/>
              <a:defRPr/>
            </a:pPr>
            <a:r>
              <a:rPr lang="en-US" i="0" dirty="0">
                <a:ea typeface="Calibri" panose="020F0502020204030204"/>
                <a:cs typeface="Calibri" panose="020F0502020204030204"/>
              </a:rPr>
              <a:t> These sounds will be introduced in later phases.</a:t>
            </a:r>
          </a:p>
          <a:p>
            <a:pPr marL="0" indent="0">
              <a:buFont typeface="Arial" panose="020B0604020202020204" pitchFamily="34" charset="0"/>
              <a:buNone/>
              <a:defRPr/>
            </a:pPr>
            <a:endParaRPr lang="en-US" i="0" dirty="0">
              <a:ea typeface="Calibri" panose="020F0502020204030204"/>
              <a:cs typeface="Calibri" panose="020F0502020204030204"/>
            </a:endParaRPr>
          </a:p>
          <a:p>
            <a:pPr marL="0" indent="0">
              <a:buFont typeface="Arial" panose="020B0604020202020204" pitchFamily="34" charset="0"/>
              <a:buNone/>
              <a:defRPr/>
            </a:pP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This will be taught in later phases. </a:t>
            </a:r>
          </a:p>
          <a:p>
            <a:pPr marL="0" indent="0">
              <a:buFont typeface="Arial" panose="020B0604020202020204" pitchFamily="34" charset="0"/>
              <a:buNone/>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A50DF-E06E-CDFF-A461-8E9246A25C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D9DC0C-6D1A-28B7-A95C-7D56A6C88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2071F-C968-A196-1CF5-D7A99C9393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panose="020F0502020204030204"/>
                <a:cs typeface="Calibri" panose="020F0502020204030204"/>
              </a:rPr>
              <a:t>I do, we do</a:t>
            </a:r>
          </a:p>
          <a:p>
            <a:endParaRPr lang="en-US" dirty="0"/>
          </a:p>
          <a:p>
            <a:r>
              <a:rPr lang="en-US" dirty="0"/>
              <a:t>Teach the concept of a consonant. </a:t>
            </a:r>
          </a:p>
          <a:p>
            <a:pPr marL="171450" indent="-171450">
              <a:buFont typeface="Arial" panose="020B0604020202020204" pitchFamily="34" charset="0"/>
              <a:buChar char="•"/>
            </a:pPr>
            <a:r>
              <a:rPr lang="en-US" dirty="0"/>
              <a:t>Say: </a:t>
            </a:r>
            <a:r>
              <a:rPr lang="en-US" i="1" dirty="0"/>
              <a:t>The other type of letters and sounds we have learned are consonants. </a:t>
            </a:r>
          </a:p>
          <a:p>
            <a:pPr marL="171450" indent="-171450">
              <a:buFont typeface="Arial" panose="020B0604020202020204" pitchFamily="34" charset="0"/>
              <a:buChar char="•"/>
            </a:pPr>
            <a:r>
              <a:rPr lang="en-US" i="0" dirty="0"/>
              <a:t>Have the students repeat the word </a:t>
            </a:r>
            <a:r>
              <a:rPr lang="en-US" b="1" i="0" dirty="0"/>
              <a:t>consonants</a:t>
            </a:r>
            <a:r>
              <a:rPr lang="en-US" i="0" dirty="0"/>
              <a:t> after you.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Say: </a:t>
            </a:r>
            <a:r>
              <a:rPr lang="en-US" i="1" dirty="0"/>
              <a:t>Any letter that isn’t a vowel is called a consonant. You can see the consonants we have learned on the slide.</a:t>
            </a:r>
          </a:p>
          <a:p>
            <a:pPr marL="171450" indent="-171450">
              <a:buFont typeface="Arial" panose="020B0604020202020204" pitchFamily="34" charset="0"/>
              <a:buChar char="•"/>
            </a:pPr>
            <a:r>
              <a:rPr lang="en-US" i="0" dirty="0"/>
              <a:t>Say: </a:t>
            </a:r>
            <a:r>
              <a:rPr lang="en-US" i="1" dirty="0"/>
              <a:t>Some of the consonants are: </a:t>
            </a:r>
            <a:r>
              <a:rPr lang="en-US" b="1" i="1" dirty="0"/>
              <a:t>b</a:t>
            </a:r>
            <a:r>
              <a:rPr lang="en-US" i="1" dirty="0"/>
              <a:t>, </a:t>
            </a:r>
            <a:r>
              <a:rPr lang="en-US" b="1" i="1" dirty="0"/>
              <a:t>c</a:t>
            </a:r>
            <a:r>
              <a:rPr lang="en-US" i="1" dirty="0"/>
              <a:t>, </a:t>
            </a:r>
            <a:r>
              <a:rPr lang="en-US" b="1" i="1" dirty="0"/>
              <a:t>g</a:t>
            </a:r>
            <a:r>
              <a:rPr lang="en-US" i="1" dirty="0"/>
              <a:t>, </a:t>
            </a:r>
            <a:r>
              <a:rPr lang="en-US" b="1" i="1" dirty="0"/>
              <a:t>t</a:t>
            </a:r>
            <a:r>
              <a:rPr lang="en-US" i="1" dirty="0"/>
              <a:t>, </a:t>
            </a:r>
            <a:r>
              <a:rPr lang="en-US" b="1" i="1" dirty="0"/>
              <a:t>z</a:t>
            </a:r>
            <a:r>
              <a:rPr lang="en-US" i="1" dirty="0"/>
              <a:t> . </a:t>
            </a:r>
            <a:r>
              <a:rPr lang="en-US" i="0" dirty="0"/>
              <a:t>Point to the corresponding letter as you say its name. </a:t>
            </a:r>
          </a:p>
          <a:p>
            <a:pPr marL="171450" indent="-171450">
              <a:buFont typeface="Arial" panose="020B0604020202020204" pitchFamily="34" charset="0"/>
              <a:buChar char="•"/>
            </a:pPr>
            <a:r>
              <a:rPr lang="en-US" i="0" dirty="0"/>
              <a:t>Choose individual students to say the letter names of some other consonants they can see on the slide.</a:t>
            </a:r>
          </a:p>
          <a:p>
            <a:pPr marL="171450" indent="-171450">
              <a:buFont typeface="Arial" panose="020B0604020202020204" pitchFamily="34" charset="0"/>
              <a:buChar char="•"/>
            </a:pPr>
            <a:r>
              <a:rPr lang="en-US" i="0" dirty="0"/>
              <a:t>Say: </a:t>
            </a:r>
            <a:r>
              <a:rPr lang="en-US" i="1" dirty="0"/>
              <a:t>to make consonant sounds we use our teeth, tongue and lips. </a:t>
            </a:r>
          </a:p>
          <a:p>
            <a:pPr marL="171450" indent="-171450">
              <a:buFont typeface="Arial" panose="020B0604020202020204" pitchFamily="34" charset="0"/>
              <a:buChar char="•"/>
            </a:pPr>
            <a:r>
              <a:rPr lang="en-US" i="0" dirty="0"/>
              <a:t>Point to a letter and say the sound. (For example</a:t>
            </a:r>
            <a:r>
              <a:rPr lang="en-US" i="1" dirty="0"/>
              <a:t>,  /p/, /d/, /v/, /l/, /m/). </a:t>
            </a:r>
          </a:p>
          <a:p>
            <a:pPr marL="171450" indent="-171450">
              <a:buFont typeface="Arial" panose="020B0604020202020204" pitchFamily="34" charset="0"/>
              <a:buChar char="•"/>
            </a:pPr>
            <a:r>
              <a:rPr lang="en-US" i="0" dirty="0"/>
              <a:t>Students repeat each sound after you. </a:t>
            </a:r>
          </a:p>
          <a:p>
            <a:pPr marL="171450" indent="-171450">
              <a:buFont typeface="Arial" panose="020B0604020202020204" pitchFamily="34" charset="0"/>
              <a:buChar cha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Note: You may choose to explain to students that </a:t>
            </a:r>
            <a:r>
              <a:rPr lang="en-US" i="0" dirty="0">
                <a:ea typeface="Calibri" panose="020F0502020204030204"/>
                <a:cs typeface="Calibri" panose="020F0502020204030204"/>
              </a:rPr>
              <a:t>the letter </a:t>
            </a:r>
            <a:r>
              <a:rPr lang="en-US" b="1" i="0" dirty="0">
                <a:ea typeface="Calibri" panose="020F0502020204030204"/>
                <a:cs typeface="Calibri" panose="020F0502020204030204"/>
              </a:rPr>
              <a:t>y</a:t>
            </a:r>
            <a:r>
              <a:rPr lang="en-US" i="0" dirty="0">
                <a:ea typeface="Calibri" panose="020F0502020204030204"/>
                <a:cs typeface="Calibri" panose="020F0502020204030204"/>
              </a:rPr>
              <a:t> can also represent vowel sounds in words and they will learn about this later.</a:t>
            </a:r>
            <a:endParaRPr lang="en-US" i="0" dirty="0"/>
          </a:p>
          <a:p>
            <a:pPr marL="0" indent="0">
              <a:buFont typeface="Arial" panose="020B0604020202020204" pitchFamily="34" charset="0"/>
              <a:buNone/>
            </a:pPr>
            <a:endParaRPr lang="en-US" i="0" dirty="0"/>
          </a:p>
        </p:txBody>
      </p:sp>
      <p:sp>
        <p:nvSpPr>
          <p:cNvPr id="4" name="Slide Number Placeholder 3">
            <a:extLst>
              <a:ext uri="{FF2B5EF4-FFF2-40B4-BE49-F238E27FC236}">
                <a16:creationId xmlns:a16="http://schemas.microsoft.com/office/drawing/2014/main" id="{911D8B96-7A05-CD09-0760-CE0810556B7D}"/>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41999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You do</a:t>
            </a:r>
          </a:p>
          <a:p>
            <a:endParaRPr lang="en-US" dirty="0"/>
          </a:p>
          <a:p>
            <a:r>
              <a:rPr lang="en-US" dirty="0"/>
              <a:t>Say: </a:t>
            </a:r>
            <a:r>
              <a:rPr lang="en-US" i="1" dirty="0"/>
              <a:t>Here are all the consonants and vowels we have learned.</a:t>
            </a:r>
          </a:p>
          <a:p>
            <a:pPr marL="171450" indent="-171450">
              <a:buFont typeface="Arial" panose="020B0604020202020204" pitchFamily="34" charset="0"/>
              <a:buChar char="•"/>
            </a:pPr>
            <a:endParaRPr lang="en-US" i="1" dirty="0"/>
          </a:p>
          <a:p>
            <a:pPr marL="0" indent="0">
              <a:buFont typeface="Arial" panose="020B0604020202020204" pitchFamily="34" charset="0"/>
              <a:buNone/>
            </a:pPr>
            <a:r>
              <a:rPr lang="en-US" i="0" dirty="0"/>
              <a:t>Point to some letters. Have students say:</a:t>
            </a:r>
          </a:p>
          <a:p>
            <a:pPr marL="171450" indent="-171450">
              <a:buFont typeface="Arial" panose="020B0604020202020204" pitchFamily="34" charset="0"/>
              <a:buChar char="•"/>
            </a:pPr>
            <a:r>
              <a:rPr lang="en-US" i="0" dirty="0"/>
              <a:t>the letter name</a:t>
            </a:r>
          </a:p>
          <a:p>
            <a:pPr marL="171450" indent="-171450">
              <a:buFont typeface="Arial" panose="020B0604020202020204" pitchFamily="34" charset="0"/>
              <a:buChar char="•"/>
            </a:pPr>
            <a:r>
              <a:rPr lang="en-US" i="0" dirty="0"/>
              <a:t>the matching sound they know</a:t>
            </a:r>
          </a:p>
          <a:p>
            <a:pPr marL="171450" indent="-171450">
              <a:buFont typeface="Arial" panose="020B0604020202020204" pitchFamily="34" charset="0"/>
              <a:buChar char="•"/>
            </a:pPr>
            <a:r>
              <a:rPr lang="en-US" i="0" dirty="0"/>
              <a:t>if the letter is a vowel or a consonant.</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You could also choose to say a letter and sound and have students call out or use a gesture to show whether it is a vowel or a consonant. </a:t>
            </a:r>
          </a:p>
          <a:p>
            <a:pPr marL="0" indent="0">
              <a:buFont typeface="Arial" panose="020B0604020202020204" pitchFamily="34" charset="0"/>
              <a:buNone/>
            </a:pPr>
            <a:endParaRPr lang="en-US" i="0" dirty="0"/>
          </a:p>
          <a:p>
            <a:pPr marL="0" indent="0">
              <a:buFont typeface="Arial" panose="020B0604020202020204" pitchFamily="34" charset="0"/>
              <a:buNone/>
            </a:pPr>
            <a:endParaRPr lang="en-US" i="0" dirty="0"/>
          </a:p>
          <a:p>
            <a:pPr marL="0" indent="0">
              <a:buFont typeface="Arial" panose="020B0604020202020204" pitchFamily="34" charset="0"/>
              <a:buNone/>
            </a:pPr>
            <a:endParaRPr lang="en-US" i="1" dirty="0"/>
          </a:p>
          <a:p>
            <a:pPr marL="0" indent="0">
              <a:buFont typeface="Arial" panose="020B0604020202020204" pitchFamily="34" charset="0"/>
              <a:buNone/>
            </a:pPr>
            <a:endParaRPr lang="en-US" b="1" i="0" dirty="0"/>
          </a:p>
          <a:p>
            <a:pPr marL="171450" indent="-171450">
              <a:buFont typeface="Arial" panose="020B0604020202020204" pitchFamily="34" charset="0"/>
              <a:buChar char="•"/>
            </a:pPr>
            <a:endParaRPr lang="en-US" b="1" i="0" dirty="0"/>
          </a:p>
          <a:p>
            <a:pPr marL="171450" indent="-171450">
              <a:buFont typeface="Arial" panose="020B0604020202020204" pitchFamily="34" charset="0"/>
              <a:buChar char="•"/>
            </a:pPr>
            <a:endParaRPr lang="en-US" i="0" dirty="0"/>
          </a:p>
          <a:p>
            <a:pPr marL="171450" indent="-171450">
              <a:buFont typeface="Arial" panose="020B0604020202020204" pitchFamily="34" charset="0"/>
              <a:buChar char="•"/>
            </a:pPr>
            <a:endParaRPr lang="en-US" i="0"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5B94E-1B79-3256-08E4-7CF5380EA6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E23A4F-5A5B-DA5F-25E0-63C6C7095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DB67B3-AD7D-ED46-4195-3CEE82BAEA1C}"/>
              </a:ext>
            </a:extLst>
          </p:cNvPr>
          <p:cNvSpPr>
            <a:spLocks noGrp="1"/>
          </p:cNvSpPr>
          <p:nvPr>
            <p:ph type="body" idx="1"/>
          </p:nvPr>
        </p:nvSpPr>
        <p:spPr/>
        <p:txBody>
          <a:bodyPr/>
          <a:lstStyle/>
          <a:p>
            <a:r>
              <a:rPr lang="en-US" b="1" dirty="0"/>
              <a:t>I do</a:t>
            </a:r>
          </a:p>
          <a:p>
            <a:endParaRPr lang="en-US" b="1" dirty="0"/>
          </a:p>
          <a:p>
            <a:r>
              <a:rPr lang="en-US" b="1" dirty="0"/>
              <a:t>Drop it (first letters/sounds):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When students have a bank of known letter</a:t>
            </a:r>
            <a:r>
              <a:rPr lang="en-AU" sz="1200" kern="1200" dirty="0">
                <a:effectLst/>
                <a:latin typeface="+mn-lt"/>
                <a:ea typeface="Times New Roman" panose="02020603050405020304" pitchFamily="18" charset="0"/>
              </a:rPr>
              <a:t>–</a:t>
            </a:r>
            <a:r>
              <a:rPr lang="en-US" b="0" dirty="0"/>
              <a:t>sound correspondences, integrating phonemic awareness and phonics makes instruction more effective and efficient.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From now on the phonemic awareness slides will incorporate the use of already taught letter-sound correspondences.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rPr>
              <a:t>Students should continue to be given other opportunities to practise phonemic awareness skills orally with all English speech sounds and varied word types.</a:t>
            </a:r>
          </a:p>
          <a:p>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Explain what a consonant-vowel-consonant (CVC) word is. Say:</a:t>
            </a:r>
            <a:endParaRPr lang="en-US" b="0" i="1" dirty="0"/>
          </a:p>
          <a:p>
            <a:pPr marL="171450" indent="-171450">
              <a:buFont typeface="Arial"/>
              <a:buChar char="•"/>
            </a:pPr>
            <a:r>
              <a:rPr lang="en-US" i="1" dirty="0"/>
              <a:t>CVC words are words that have three letters and three sounds. </a:t>
            </a:r>
          </a:p>
          <a:p>
            <a:pPr marL="171450" indent="-171450">
              <a:buFont typeface="Arial"/>
              <a:buChar char="•"/>
            </a:pPr>
            <a:r>
              <a:rPr lang="en-US" i="1" dirty="0"/>
              <a:t>CVC words have a consonant as the first letter, a vowel in the middle and a consonant as the last letter.</a:t>
            </a:r>
          </a:p>
          <a:p>
            <a:pPr marL="171450" indent="-171450">
              <a:buFont typeface="Arial"/>
              <a:buChar char="•"/>
            </a:pPr>
            <a:endParaRPr lang="en-US" i="1" dirty="0"/>
          </a:p>
          <a:p>
            <a:pPr marL="0" indent="0">
              <a:buFont typeface="Arial"/>
              <a:buNone/>
            </a:pPr>
            <a:r>
              <a:rPr lang="en-US" b="0" dirty="0"/>
              <a:t>Refer to the slide and say:</a:t>
            </a:r>
            <a:r>
              <a:rPr lang="en-US" b="0" i="1" dirty="0"/>
              <a:t> </a:t>
            </a:r>
          </a:p>
          <a:p>
            <a:pPr marL="171450" indent="-171450">
              <a:buFont typeface="Arial" panose="020B0604020202020204" pitchFamily="34" charset="0"/>
              <a:buChar char="•"/>
            </a:pPr>
            <a:r>
              <a:rPr lang="en-US" b="0" i="1" dirty="0"/>
              <a:t>On the slide you can see some letter tiles; some are shaped like square blocks and some are circles.</a:t>
            </a:r>
          </a:p>
          <a:p>
            <a:pPr marL="171450" indent="-171450">
              <a:buFont typeface="Arial" panose="020B0604020202020204" pitchFamily="34" charset="0"/>
              <a:buChar char="•"/>
            </a:pPr>
            <a:r>
              <a:rPr lang="en-US" b="0" i="1" dirty="0"/>
              <a:t>The square blocks show where the consonants belong in a word, and the circles show where the vowels belong.</a:t>
            </a:r>
          </a:p>
          <a:p>
            <a:pPr marL="0" indent="0">
              <a:buFont typeface="Arial"/>
              <a:buNone/>
            </a:pPr>
            <a:r>
              <a:rPr lang="en-US" b="0" i="0" dirty="0"/>
              <a:t>Point to the first row and say:</a:t>
            </a:r>
          </a:p>
          <a:p>
            <a:pPr marL="171450" indent="-171450">
              <a:buFont typeface="Arial" panose="020B0604020202020204" pitchFamily="34" charset="0"/>
              <a:buChar char="•"/>
            </a:pPr>
            <a:r>
              <a:rPr lang="en-US" b="0" i="1" dirty="0"/>
              <a:t>Here we have a square block, which means it is a consonant, then a circle for a vowel, and then a square block for a consonant. </a:t>
            </a:r>
          </a:p>
          <a:p>
            <a:pPr marL="171450" indent="-171450">
              <a:buFont typeface="Arial" panose="020B0604020202020204" pitchFamily="34" charset="0"/>
              <a:buChar char="•"/>
            </a:pPr>
            <a:r>
              <a:rPr lang="en-US" b="0" i="1" dirty="0"/>
              <a:t>This makes a CVC word.</a:t>
            </a: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0" i="0" dirty="0"/>
              <a:t>Point to the second row and say:</a:t>
            </a:r>
            <a:endParaRPr lang="en-US" b="0" i="1" dirty="0"/>
          </a:p>
          <a:p>
            <a:pPr marL="171450" indent="-171450">
              <a:buFont typeface="Arial"/>
              <a:buChar char="•"/>
            </a:pPr>
            <a:r>
              <a:rPr lang="en-US" b="0" i="1" dirty="0"/>
              <a:t>I will drop the first letter, and we are left with a two-letter word.</a:t>
            </a:r>
          </a:p>
          <a:p>
            <a:pPr marL="171450" indent="-171450">
              <a:buFont typeface="Arial"/>
              <a:buChar char="•"/>
            </a:pPr>
            <a:r>
              <a:rPr lang="en-US" b="0" i="1" dirty="0"/>
              <a:t>This two-letter word has a vowel and a consonant. </a:t>
            </a:r>
          </a:p>
          <a:p>
            <a:pPr marL="0" indent="0">
              <a:buFont typeface="Arial"/>
              <a:buNone/>
            </a:pPr>
            <a:endParaRPr lang="en-US" b="0" dirty="0"/>
          </a:p>
          <a:p>
            <a:r>
              <a:rPr lang="en-US" b="0" dirty="0"/>
              <a:t>Demonstrate with the word </a:t>
            </a:r>
            <a:r>
              <a:rPr lang="en-US" b="1" dirty="0"/>
              <a:t>sit </a:t>
            </a:r>
            <a:r>
              <a:rPr lang="en-US" b="0" dirty="0"/>
              <a:t>using the following sequence:</a:t>
            </a:r>
            <a:r>
              <a:rPr lang="en-US" b="0" i="1" dirty="0"/>
              <a:t> </a:t>
            </a:r>
            <a:endParaRPr lang="en-US" i="1" dirty="0"/>
          </a:p>
          <a:p>
            <a:pPr marL="171450" indent="-171450">
              <a:buFont typeface="Arial"/>
              <a:buChar char="•"/>
            </a:pPr>
            <a:r>
              <a:rPr lang="en-US" i="0" dirty="0"/>
              <a:t>Say: </a:t>
            </a:r>
            <a:r>
              <a:rPr lang="en-US" i="1" dirty="0"/>
              <a:t>I will use the CVC word </a:t>
            </a:r>
            <a:r>
              <a:rPr lang="en-US" b="1" i="1" dirty="0"/>
              <a:t>sit</a:t>
            </a:r>
            <a:r>
              <a:rPr lang="en-US" i="1" dirty="0"/>
              <a:t>. Watch as I write it on my board. </a:t>
            </a:r>
            <a:r>
              <a:rPr lang="en-US" i="0" dirty="0"/>
              <a:t>(You can refer to the consonants and vowel as you write the letters.)</a:t>
            </a:r>
          </a:p>
          <a:p>
            <a:pPr marL="171450" indent="-171450">
              <a:buFont typeface="Arial"/>
              <a:buChar char="•"/>
            </a:pPr>
            <a:r>
              <a:rPr lang="en-US" i="0" dirty="0"/>
              <a:t>Demonstrate segmenting and recording letters for the sounds in </a:t>
            </a:r>
            <a:r>
              <a:rPr lang="en-US" b="1" i="0" dirty="0"/>
              <a:t>sit</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Now I will drop the letter for /s/ from the word </a:t>
            </a:r>
            <a:r>
              <a:rPr lang="en-US" b="1" i="1" dirty="0"/>
              <a:t>sit </a:t>
            </a:r>
            <a:r>
              <a:rPr lang="en-US" i="1" dirty="0"/>
              <a:t>by rubbing off </a:t>
            </a:r>
            <a:r>
              <a:rPr lang="en-US" b="1" i="1" dirty="0"/>
              <a:t>s</a:t>
            </a:r>
            <a:r>
              <a:rPr lang="en-US" i="1"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Demonstrate rubbing </a:t>
            </a:r>
            <a:r>
              <a:rPr lang="en-US" b="1" i="0" dirty="0"/>
              <a:t>s </a:t>
            </a:r>
            <a:r>
              <a:rPr lang="en-US" i="0" dirty="0"/>
              <a:t>off your class whiteboard, leaving ‘</a:t>
            </a:r>
            <a:r>
              <a:rPr lang="en-US" b="1" i="0" dirty="0"/>
              <a:t>it</a:t>
            </a:r>
            <a:r>
              <a:rPr lang="en-US" i="0" dirty="0"/>
              <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Say: </a:t>
            </a:r>
            <a:r>
              <a:rPr lang="en-US" i="1" dirty="0"/>
              <a:t>That leaves a shorter word with only a vowel and a consonant. The word that is left is /</a:t>
            </a:r>
            <a:r>
              <a:rPr lang="en-US" i="1" dirty="0" err="1"/>
              <a:t>i</a:t>
            </a:r>
            <a:r>
              <a:rPr lang="en-US" i="1" dirty="0"/>
              <a:t>/, /t/, </a:t>
            </a:r>
            <a:r>
              <a:rPr lang="en-US" b="1" i="1" dirty="0"/>
              <a:t>it</a:t>
            </a:r>
            <a:r>
              <a:rPr lang="en-US" i="1" dirty="0"/>
              <a:t>.</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b="0" i="1" dirty="0">
              <a:ea typeface="Calibri"/>
              <a:cs typeface="Calibri"/>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hat</a:t>
            </a:r>
            <a:r>
              <a:rPr lang="en-US" dirty="0"/>
              <a:t> (drop the </a:t>
            </a:r>
            <a:r>
              <a:rPr lang="en-US" b="1" dirty="0"/>
              <a:t>h</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pit </a:t>
            </a:r>
            <a:r>
              <a:rPr lang="en-US" dirty="0">
                <a:ea typeface="Calibri"/>
                <a:cs typeface="Calibri"/>
              </a:rPr>
              <a:t>(drop the </a:t>
            </a:r>
            <a:r>
              <a:rPr lang="en-US" b="1" dirty="0">
                <a:ea typeface="Calibri"/>
                <a:cs typeface="Calibri"/>
              </a:rPr>
              <a:t>p</a:t>
            </a:r>
            <a:r>
              <a:rPr lang="en-US" dirty="0">
                <a:ea typeface="Calibri"/>
                <a:cs typeface="Calibri"/>
              </a:rPr>
              <a:t>: </a:t>
            </a:r>
            <a:r>
              <a:rPr lang="en-US" b="1" dirty="0">
                <a:ea typeface="Calibri"/>
                <a:cs typeface="Calibri"/>
              </a:rPr>
              <a:t>it</a:t>
            </a:r>
            <a:r>
              <a:rPr lang="en-US" dirty="0">
                <a:ea typeface="Calibri"/>
                <a:cs typeface="Calibri"/>
              </a:rPr>
              <a:t>)</a:t>
            </a:r>
          </a:p>
          <a:p>
            <a:pPr marL="171450" indent="-171450">
              <a:buFont typeface="Arial"/>
              <a:buChar char="•"/>
              <a:defRPr/>
            </a:pPr>
            <a:r>
              <a:rPr lang="en-US" b="1" dirty="0">
                <a:ea typeface="Calibri"/>
                <a:cs typeface="Calibri"/>
              </a:rPr>
              <a:t>con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on</a:t>
            </a:r>
            <a:r>
              <a:rPr lang="en-US" dirty="0">
                <a:ea typeface="Calibri"/>
                <a:cs typeface="Calibri"/>
              </a:rPr>
              <a:t>)</a:t>
            </a:r>
            <a:endParaRPr lang="en-US" dirty="0"/>
          </a:p>
          <a:p>
            <a:pPr>
              <a:defRPr/>
            </a:pPr>
            <a:endParaRPr lang="en-US" dirty="0">
              <a:ea typeface="Calibri"/>
              <a:cs typeface="Calibri"/>
            </a:endParaRPr>
          </a:p>
          <a:p>
            <a:pPr>
              <a:defRPr/>
            </a:pPr>
            <a:endParaRPr lang="en-US" dirty="0"/>
          </a:p>
        </p:txBody>
      </p:sp>
      <p:sp>
        <p:nvSpPr>
          <p:cNvPr id="4" name="Slide Number Placeholder 3">
            <a:extLst>
              <a:ext uri="{FF2B5EF4-FFF2-40B4-BE49-F238E27FC236}">
                <a16:creationId xmlns:a16="http://schemas.microsoft.com/office/drawing/2014/main" id="{F376A447-4223-0FC8-FD7C-08A6B72AC708}"/>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972329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Drop it (first letter/sound): </a:t>
            </a:r>
            <a:r>
              <a:rPr lang="en-US" dirty="0"/>
              <a:t>deletion of initial letters and sounds in written</a:t>
            </a:r>
            <a:r>
              <a:rPr lang="en-US" b="0" dirty="0"/>
              <a:t> CVC words</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r>
              <a:rPr lang="en-US" b="0" i="1" dirty="0"/>
              <a:t> Let’s do some together now. We’ll start with the word </a:t>
            </a:r>
            <a:r>
              <a:rPr lang="en-US" b="1" i="1" dirty="0"/>
              <a:t>ran.</a:t>
            </a:r>
          </a:p>
          <a:p>
            <a:pPr marL="0" indent="0">
              <a:buFont typeface="Arial"/>
              <a:buNone/>
            </a:pPr>
            <a:endParaRPr lang="en-US" b="0" dirty="0"/>
          </a:p>
          <a:p>
            <a:pPr marL="0" indent="0">
              <a:buFont typeface="Arial"/>
              <a:buNone/>
            </a:pPr>
            <a:r>
              <a:rPr lang="en-US" b="0" dirty="0"/>
              <a:t>Support students to:</a:t>
            </a:r>
          </a:p>
          <a:p>
            <a:pPr marL="171450" indent="-171450">
              <a:buFont typeface="Arial" panose="020B0604020202020204" pitchFamily="34" charset="0"/>
              <a:buChar char="•"/>
            </a:pPr>
            <a:r>
              <a:rPr lang="en-US" b="0" dirty="0"/>
              <a:t>segment the sounds in </a:t>
            </a:r>
            <a:r>
              <a:rPr lang="en-US" b="1" dirty="0"/>
              <a:t>ran</a:t>
            </a:r>
          </a:p>
          <a:p>
            <a:pPr marL="171450" indent="-171450">
              <a:buFont typeface="Arial" panose="020B0604020202020204" pitchFamily="34" charset="0"/>
              <a:buChar char="•"/>
            </a:pPr>
            <a:r>
              <a:rPr lang="en-US" dirty="0">
                <a:ea typeface="Calibri"/>
                <a:cs typeface="Calibri"/>
              </a:rPr>
              <a:t>write </a:t>
            </a:r>
            <a:r>
              <a:rPr lang="en-US" b="1" dirty="0">
                <a:ea typeface="Calibri"/>
                <a:cs typeface="Calibri"/>
              </a:rPr>
              <a:t>ran </a:t>
            </a:r>
            <a:r>
              <a:rPr lang="en-US" dirty="0">
                <a:ea typeface="Calibri"/>
                <a:cs typeface="Calibri"/>
              </a:rPr>
              <a:t>on their mini-whiteboard.</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Say: </a:t>
            </a:r>
            <a:r>
              <a:rPr lang="en-US" i="1" dirty="0">
                <a:ea typeface="Calibri"/>
                <a:cs typeface="Calibri"/>
              </a:rPr>
              <a:t>Now we’ll drop the letter for /r/ from </a:t>
            </a:r>
            <a:r>
              <a:rPr lang="en-US" b="1" i="1" dirty="0">
                <a:ea typeface="Calibri"/>
                <a:cs typeface="Calibri"/>
              </a:rPr>
              <a:t>ran</a:t>
            </a:r>
            <a:r>
              <a:rPr lang="en-US" b="0" i="1" dirty="0">
                <a:ea typeface="Calibri"/>
                <a:cs typeface="Calibri"/>
              </a:rPr>
              <a:t>.</a:t>
            </a: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dirty="0">
                <a:ea typeface="Calibri"/>
                <a:cs typeface="Calibri"/>
              </a:rPr>
              <a:t>Support students to:</a:t>
            </a:r>
          </a:p>
          <a:p>
            <a:pPr marL="171450" indent="-171450">
              <a:buFont typeface="Arial" panose="020B0604020202020204" pitchFamily="34" charset="0"/>
              <a:buChar char="•"/>
            </a:pPr>
            <a:r>
              <a:rPr lang="en-US" i="0" dirty="0"/>
              <a:t>rub the letter </a:t>
            </a:r>
            <a:r>
              <a:rPr lang="en-US" b="1" i="0" dirty="0"/>
              <a:t>r </a:t>
            </a:r>
            <a:r>
              <a:rPr lang="en-US" i="0" dirty="0"/>
              <a:t>off their mini-whiteboard</a:t>
            </a:r>
            <a:endParaRPr lang="en-US" b="0" i="0" dirty="0">
              <a:ea typeface="Calibri"/>
              <a:cs typeface="Calibri"/>
            </a:endParaRPr>
          </a:p>
          <a:p>
            <a:pPr marL="171450" indent="-171450">
              <a:buFont typeface="Arial" panose="020B0604020202020204" pitchFamily="34" charset="0"/>
              <a:buChar char="•"/>
              <a:defRPr/>
            </a:pPr>
            <a:r>
              <a:rPr lang="en-US" b="0" i="0" dirty="0">
                <a:ea typeface="Calibri"/>
                <a:cs typeface="Calibri"/>
              </a:rPr>
              <a:t>read the word that is left (</a:t>
            </a:r>
            <a:r>
              <a:rPr lang="en-US" b="1" i="0" dirty="0">
                <a:ea typeface="Calibri"/>
                <a:cs typeface="Calibri"/>
              </a:rPr>
              <a:t>an</a:t>
            </a:r>
            <a:r>
              <a:rPr lang="en-US" b="0" i="0" dirty="0">
                <a:ea typeface="Calibri"/>
                <a:cs typeface="Calibri"/>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ea typeface="Calibri" panose="020F0502020204030204"/>
              <a:cs typeface="Calibri" panose="020F0502020204030204"/>
            </a:endParaRPr>
          </a:p>
          <a:p>
            <a:pPr>
              <a:defRPr/>
            </a:pPr>
            <a:r>
              <a:rPr lang="en-US" dirty="0"/>
              <a:t>Continue with the following examples:</a:t>
            </a:r>
            <a:endParaRPr lang="en-US" dirty="0">
              <a:ea typeface="Calibri"/>
              <a:cs typeface="Calibri"/>
            </a:endParaRPr>
          </a:p>
          <a:p>
            <a:pPr marL="171450" indent="-171450">
              <a:buFont typeface="Arial"/>
              <a:buChar char="•"/>
              <a:defRPr/>
            </a:pPr>
            <a:r>
              <a:rPr lang="en-US" b="1" dirty="0"/>
              <a:t>mat</a:t>
            </a:r>
            <a:r>
              <a:rPr lang="en-US" dirty="0"/>
              <a:t> (drop the </a:t>
            </a:r>
            <a:r>
              <a:rPr lang="en-US" b="1" dirty="0"/>
              <a:t>m</a:t>
            </a:r>
            <a:r>
              <a:rPr lang="en-US" dirty="0"/>
              <a:t>: </a:t>
            </a:r>
            <a:r>
              <a:rPr lang="en-US" b="1" dirty="0"/>
              <a:t>at</a:t>
            </a:r>
            <a:r>
              <a:rPr lang="en-US" dirty="0"/>
              <a:t>)</a:t>
            </a:r>
            <a:endParaRPr lang="en-US" dirty="0">
              <a:ea typeface="Calibri"/>
              <a:cs typeface="Calibri"/>
            </a:endParaRPr>
          </a:p>
          <a:p>
            <a:pPr marL="171450" indent="-171450">
              <a:buFont typeface="Arial"/>
              <a:buChar char="•"/>
              <a:defRPr/>
            </a:pPr>
            <a:r>
              <a:rPr lang="en-US" b="1" dirty="0">
                <a:ea typeface="Calibri"/>
                <a:cs typeface="Calibri"/>
              </a:rPr>
              <a:t>cup </a:t>
            </a:r>
            <a:r>
              <a:rPr lang="en-US" dirty="0">
                <a:ea typeface="Calibri"/>
                <a:cs typeface="Calibri"/>
              </a:rPr>
              <a:t>(drop the </a:t>
            </a:r>
            <a:r>
              <a:rPr lang="en-US" b="1" dirty="0">
                <a:ea typeface="Calibri"/>
                <a:cs typeface="Calibri"/>
              </a:rPr>
              <a:t>c</a:t>
            </a:r>
            <a:r>
              <a:rPr lang="en-US" dirty="0">
                <a:ea typeface="Calibri"/>
                <a:cs typeface="Calibri"/>
              </a:rPr>
              <a:t>: </a:t>
            </a:r>
            <a:r>
              <a:rPr lang="en-US" b="1" dirty="0">
                <a:ea typeface="Calibri"/>
                <a:cs typeface="Calibri"/>
              </a:rPr>
              <a:t>up</a:t>
            </a:r>
            <a:r>
              <a:rPr lang="en-US" dirty="0">
                <a:ea typeface="Calibri"/>
                <a:cs typeface="Calibri"/>
              </a:rPr>
              <a:t>)</a:t>
            </a:r>
          </a:p>
          <a:p>
            <a:pPr marL="171450" indent="-171450">
              <a:buFont typeface="Arial"/>
              <a:buChar char="•"/>
              <a:defRPr/>
            </a:pPr>
            <a:r>
              <a:rPr lang="en-US" b="1" dirty="0">
                <a:ea typeface="Calibri"/>
                <a:cs typeface="Calibri"/>
              </a:rPr>
              <a:t>tin </a:t>
            </a:r>
            <a:r>
              <a:rPr lang="en-US" dirty="0">
                <a:ea typeface="Calibri"/>
                <a:cs typeface="Calibri"/>
              </a:rPr>
              <a:t>(drop the </a:t>
            </a:r>
            <a:r>
              <a:rPr lang="en-US" b="1" dirty="0">
                <a:ea typeface="Calibri"/>
                <a:cs typeface="Calibri"/>
              </a:rPr>
              <a:t>t</a:t>
            </a:r>
            <a:r>
              <a:rPr lang="en-US" dirty="0">
                <a:ea typeface="Calibri"/>
                <a:cs typeface="Calibri"/>
              </a:rPr>
              <a:t>: </a:t>
            </a:r>
            <a:r>
              <a:rPr lang="en-US" b="1" dirty="0">
                <a:ea typeface="Calibri"/>
                <a:cs typeface="Calibri"/>
              </a:rPr>
              <a:t>in</a:t>
            </a:r>
            <a:r>
              <a:rPr lang="en-US" dirty="0">
                <a:ea typeface="Calibri"/>
                <a:cs typeface="Calibri"/>
              </a:rPr>
              <a:t>)</a:t>
            </a:r>
            <a:endParaRPr lang="en-US" b="1" dirty="0"/>
          </a:p>
          <a:p>
            <a:endParaRPr lang="en-US" b="1" dirty="0"/>
          </a:p>
          <a:p>
            <a:endParaRPr lang="en-US" b="1"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j</a:t>
            </a:r>
            <a:r>
              <a:rPr lang="en-AU" sz="1200" kern="1200" dirty="0">
                <a:effectLst/>
                <a:latin typeface="+mn-lt"/>
                <a:ea typeface="Times New Roman" panose="02020603050405020304" pitchFamily="18" charset="0"/>
              </a:rPr>
              <a:t> making a /j/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they</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learned.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solidFill>
                  <a:srgbClr val="0E1E42"/>
                </a:solidFill>
                <a:ea typeface="+mj-lt"/>
                <a:cs typeface="+mj-lt"/>
              </a:rPr>
              <a:t>Say: </a:t>
            </a:r>
          </a:p>
          <a:p>
            <a:pPr marL="171450" indent="-171450">
              <a:buFont typeface="Arial" panose="020B0604020202020204" pitchFamily="34" charset="0"/>
              <a:buChar char="•"/>
            </a:pPr>
            <a:r>
              <a:rPr lang="en-US" i="1" dirty="0">
                <a:solidFill>
                  <a:srgbClr val="0E1E42"/>
                </a:solidFill>
                <a:ea typeface="+mj-lt"/>
                <a:cs typeface="+mj-lt"/>
              </a:rPr>
              <a:t>Today we are learning the letter </a:t>
            </a:r>
            <a:r>
              <a:rPr lang="en-US" b="1" i="1" dirty="0">
                <a:solidFill>
                  <a:srgbClr val="0E1E42"/>
                </a:solidFill>
                <a:ea typeface="+mj-lt"/>
                <a:cs typeface="+mj-lt"/>
              </a:rPr>
              <a:t>j</a:t>
            </a:r>
            <a:r>
              <a:rPr lang="en-US" b="0" i="1" dirty="0">
                <a:solidFill>
                  <a:srgbClr val="0E1E42"/>
                </a:solidFill>
                <a:ea typeface="+mj-lt"/>
                <a:cs typeface="+mj-lt"/>
              </a:rPr>
              <a:t>.</a:t>
            </a:r>
            <a:endParaRPr lang="en-US" b="1" i="1" dirty="0">
              <a:solidFill>
                <a:srgbClr val="0E1E42"/>
              </a:solidFill>
              <a:ea typeface="+mj-lt"/>
              <a:cs typeface="+mj-lt"/>
            </a:endParaRPr>
          </a:p>
          <a:p>
            <a:pPr marL="171450" indent="-171450">
              <a:buFont typeface="Arial" panose="020B0604020202020204" pitchFamily="34" charset="0"/>
              <a:buChar char="•"/>
            </a:pPr>
            <a:r>
              <a:rPr lang="en-US" i="1" dirty="0">
                <a:solidFill>
                  <a:srgbClr val="0E1E42"/>
                </a:solidFill>
                <a:ea typeface="+mj-lt"/>
                <a:cs typeface="+mj-lt"/>
              </a:rPr>
              <a:t>The sound that </a:t>
            </a:r>
            <a:r>
              <a:rPr lang="en-US" b="1" i="1" dirty="0">
                <a:solidFill>
                  <a:srgbClr val="0E1E42"/>
                </a:solidFill>
                <a:ea typeface="+mj-lt"/>
                <a:cs typeface="+mj-lt"/>
              </a:rPr>
              <a:t>j </a:t>
            </a:r>
            <a:r>
              <a:rPr lang="en-US" i="1" dirty="0">
                <a:solidFill>
                  <a:srgbClr val="0E1E42"/>
                </a:solidFill>
                <a:ea typeface="+mj-lt"/>
                <a:cs typeface="+mj-lt"/>
              </a:rPr>
              <a:t>makes is </a:t>
            </a:r>
            <a:r>
              <a:rPr lang="en-US" b="0" i="1" dirty="0">
                <a:solidFill>
                  <a:srgbClr val="0E1E42"/>
                </a:solidFill>
                <a:ea typeface="+mj-lt"/>
                <a:cs typeface="+mj-lt"/>
              </a:rPr>
              <a:t>/j/</a:t>
            </a:r>
            <a:r>
              <a:rPr lang="en-US" i="1" dirty="0">
                <a:solidFill>
                  <a:srgbClr val="0E1E42"/>
                </a:solidFill>
                <a:ea typeface="+mj-lt"/>
                <a:cs typeface="+mj-lt"/>
              </a:rPr>
              <a:t>.</a:t>
            </a:r>
          </a:p>
          <a:p>
            <a:endParaRPr lang="en-US" dirty="0"/>
          </a:p>
          <a:p>
            <a:r>
              <a:rPr lang="en-US" dirty="0"/>
              <a:t>Demonstrate tracing over the letters on the large screen while saying the target sound.</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j </a:t>
            </a:r>
            <a:r>
              <a:rPr lang="en-US" b="0" dirty="0"/>
              <a:t>says /j/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 in the air, on the carpet or on a mini-whiteboard while saying the target sound.</a:t>
            </a:r>
          </a:p>
          <a:p>
            <a:pPr marL="171450" indent="-171450">
              <a:buFont typeface="Arial" panose="020B0604020202020204" pitchFamily="34" charset="0"/>
              <a:buChar char="•"/>
            </a:pPr>
            <a:r>
              <a:rPr lang="en-US" b="1" i="1" dirty="0"/>
              <a:t>j</a:t>
            </a:r>
            <a:r>
              <a:rPr lang="en-US" i="1" dirty="0"/>
              <a:t> says /j/</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Swap it, match it (middle sounds): </a:t>
            </a:r>
            <a:r>
              <a:rPr lang="en-US" b="0" dirty="0"/>
              <a:t>targeting phoneme substitution of medial vowel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images represent: </a:t>
            </a:r>
            <a:r>
              <a:rPr lang="en-US" b="1" dirty="0"/>
              <a:t>cat, bag, mop, cab, map, cot, bug, cub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Explain the activity to the students. Say: </a:t>
            </a:r>
          </a:p>
          <a:p>
            <a:pPr marL="171450" indent="-171450">
              <a:buFont typeface="Arial" panose="020B0604020202020204" pitchFamily="34" charset="0"/>
              <a:buChar char="•"/>
            </a:pPr>
            <a:r>
              <a:rPr lang="en-US" b="0" i="1" dirty="0"/>
              <a:t>I will give you a word from the pictures on the left. </a:t>
            </a:r>
          </a:p>
          <a:p>
            <a:pPr marL="171450" indent="-171450">
              <a:buFont typeface="Arial" panose="020B0604020202020204" pitchFamily="34" charset="0"/>
              <a:buChar char="•"/>
            </a:pPr>
            <a:r>
              <a:rPr lang="en-US" b="0" i="1" dirty="0"/>
              <a:t>You will say the word, then say the sounds in the word. </a:t>
            </a:r>
          </a:p>
          <a:p>
            <a:pPr marL="171450" indent="-171450">
              <a:buFont typeface="Arial" panose="020B0604020202020204" pitchFamily="34" charset="0"/>
              <a:buChar char="•"/>
            </a:pPr>
            <a:r>
              <a:rPr lang="en-US" b="0" i="1" dirty="0"/>
              <a:t>After that I’ll tell you a new middle sound for the word. </a:t>
            </a:r>
          </a:p>
          <a:p>
            <a:pPr marL="171450" indent="-171450">
              <a:buFont typeface="Arial" panose="020B0604020202020204" pitchFamily="34" charset="0"/>
              <a:buChar char="•"/>
            </a:pPr>
            <a:r>
              <a:rPr lang="en-US" b="0" i="1" dirty="0"/>
              <a:t>You will swap the sounds and find the matching picture. </a:t>
            </a:r>
          </a:p>
          <a:p>
            <a:endParaRPr lang="en-US" b="0" dirty="0"/>
          </a:p>
          <a:p>
            <a:r>
              <a:rPr lang="en-US" b="0" dirty="0"/>
              <a:t>Say: </a:t>
            </a:r>
            <a:r>
              <a:rPr lang="en-US" b="0" i="1" dirty="0"/>
              <a:t>Your word is </a:t>
            </a:r>
            <a:r>
              <a:rPr lang="en-US" b="1" i="1" dirty="0"/>
              <a:t>cat</a:t>
            </a:r>
            <a:r>
              <a:rPr lang="en-US" b="0" i="1" dirty="0"/>
              <a:t>. </a:t>
            </a:r>
          </a:p>
          <a:p>
            <a:endParaRPr lang="en-US" b="0" dirty="0"/>
          </a:p>
          <a:p>
            <a:r>
              <a:rPr lang="en-US" b="0" dirty="0"/>
              <a:t>Students should say: </a:t>
            </a:r>
          </a:p>
          <a:p>
            <a:pPr marL="171450" indent="-171450">
              <a:buFont typeface="Arial" panose="020B0604020202020204" pitchFamily="34" charset="0"/>
              <a:buChar char="•"/>
            </a:pPr>
            <a:r>
              <a:rPr lang="en-US" b="1" i="1" dirty="0"/>
              <a:t>cat</a:t>
            </a:r>
          </a:p>
          <a:p>
            <a:pPr marL="171450" indent="-171450">
              <a:buFont typeface="Arial" panose="020B0604020202020204" pitchFamily="34" charset="0"/>
              <a:buChar char="•"/>
            </a:pPr>
            <a:r>
              <a:rPr lang="en-US" b="0" dirty="0"/>
              <a:t>/c/, /a/, /t/.</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Say: s</a:t>
            </a:r>
            <a:r>
              <a:rPr lang="en-US" b="0" i="1" dirty="0"/>
              <a:t>wap the /a/ to /o/.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Students should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/c/, /o/, /t/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cot</a:t>
            </a:r>
            <a:r>
              <a:rPr lang="en-US" b="0" i="0" dirty="0"/>
              <a:t>.</a:t>
            </a:r>
            <a:endParaRPr lang="en-US" b="1"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t>Students point to the matching picture on the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Support students as much as needed to find the right picture for the new word. The main focus of this task is swapping the sounds to say a new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bag </a:t>
            </a:r>
            <a:r>
              <a:rPr lang="en-US" b="0" dirty="0"/>
              <a:t>(swap /a/ to /u/: </a:t>
            </a:r>
            <a:r>
              <a:rPr lang="en-US" b="1" dirty="0"/>
              <a:t>bug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mop </a:t>
            </a:r>
            <a:r>
              <a:rPr lang="en-US" b="0" dirty="0"/>
              <a:t>(swap /o/ to /a/: </a:t>
            </a:r>
            <a:r>
              <a:rPr lang="en-US" b="1" dirty="0"/>
              <a:t>map</a:t>
            </a:r>
            <a:r>
              <a:rPr lang="en-US" b="0" dirty="0"/>
              <a: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cab</a:t>
            </a:r>
            <a:r>
              <a:rPr lang="en-US" b="0" dirty="0"/>
              <a:t> (swap /a/ to /u/: </a:t>
            </a:r>
            <a:r>
              <a:rPr lang="en-US" b="1" dirty="0"/>
              <a:t>cub</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Check that students can substitute the final sound to say the new word. Provide corrective feedback and further examples as needed. </a:t>
            </a: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saying each word aloud and listening for or isolating the beginning sound to find which words begin with /j/: </a:t>
            </a:r>
            <a:r>
              <a:rPr lang="en-US" b="1" dirty="0"/>
              <a:t>juggle</a:t>
            </a:r>
            <a:r>
              <a:rPr lang="en-US" b="0" dirty="0"/>
              <a:t>,</a:t>
            </a:r>
            <a:r>
              <a:rPr lang="en-US" b="1" dirty="0"/>
              <a:t> guitar</a:t>
            </a:r>
            <a:r>
              <a:rPr lang="en-US" b="0" dirty="0"/>
              <a:t>,</a:t>
            </a:r>
            <a:r>
              <a:rPr lang="en-US" b="1" dirty="0"/>
              <a:t> juice</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/j/: </a:t>
            </a:r>
            <a:r>
              <a:rPr lang="en-US" b="1" dirty="0"/>
              <a:t>jellyfish</a:t>
            </a:r>
            <a:r>
              <a:rPr lang="en-US" b="0" dirty="0"/>
              <a:t>,</a:t>
            </a:r>
            <a:r>
              <a:rPr lang="en-US" b="1" dirty="0"/>
              <a:t> jeans</a:t>
            </a:r>
            <a:r>
              <a:rPr lang="en-US" b="0" dirty="0"/>
              <a:t>,</a:t>
            </a:r>
            <a:r>
              <a:rPr lang="en-US" b="1" dirty="0"/>
              <a:t> vacuum</a:t>
            </a:r>
            <a:r>
              <a:rPr lang="en-US" b="0" dirty="0"/>
              <a:t>.</a:t>
            </a:r>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The image represents the word to be written: </a:t>
            </a:r>
            <a:r>
              <a:rPr lang="en-US" b="1" dirty="0"/>
              <a:t>jig</a:t>
            </a:r>
            <a:r>
              <a:rPr lang="en-US" b="0" dirty="0"/>
              <a:t>.</a:t>
            </a:r>
          </a:p>
          <a:p>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a:t>
            </a:r>
            <a:r>
              <a:rPr lang="en-US" b="1" dirty="0"/>
              <a:t> jot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endParaRPr lang="en-US" dirty="0"/>
          </a:p>
          <a:p>
            <a:r>
              <a:rPr lang="en-US" dirty="0"/>
              <a:t>Tell the students what the pictures represent (</a:t>
            </a:r>
            <a:r>
              <a:rPr lang="en-US" b="1" dirty="0"/>
              <a:t>yoghurt</a:t>
            </a:r>
            <a:r>
              <a:rPr lang="en-US" b="0" dirty="0"/>
              <a:t>,</a:t>
            </a:r>
            <a:r>
              <a:rPr lang="en-US" b="1" dirty="0"/>
              <a:t> key</a:t>
            </a:r>
            <a:r>
              <a:rPr lang="en-US" b="0" dirty="0"/>
              <a:t>,</a:t>
            </a:r>
            <a:r>
              <a:rPr lang="en-US" b="1" dirty="0"/>
              <a:t> zoo</a:t>
            </a:r>
            <a:r>
              <a:rPr lang="en-US" b="0" dirty="0"/>
              <a:t>,</a:t>
            </a:r>
            <a:r>
              <a:rPr lang="en-US" b="1" dirty="0"/>
              <a:t> wave</a:t>
            </a:r>
            <a:r>
              <a:rPr lang="en-US" b="0" dirty="0"/>
              <a:t>,</a:t>
            </a:r>
            <a:r>
              <a:rPr lang="en-US" b="1" dirty="0"/>
              <a:t> violin</a:t>
            </a:r>
            <a:r>
              <a:rPr lang="en-US" b="0" dirty="0"/>
              <a:t>,</a:t>
            </a:r>
            <a:r>
              <a:rPr lang="en-US" b="1" dirty="0"/>
              <a:t> stick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/k/* sound. 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As students have learnt that </a:t>
            </a:r>
            <a:r>
              <a:rPr lang="en-US" b="1" dirty="0"/>
              <a:t>ck</a:t>
            </a:r>
            <a:r>
              <a:rPr lang="en-US" dirty="0"/>
              <a:t> makes /k/ at the end of a word you may include a set of words with the word </a:t>
            </a:r>
            <a:r>
              <a:rPr lang="en-US" b="1" dirty="0"/>
              <a:t>stick</a:t>
            </a:r>
            <a:r>
              <a:rPr lang="en-US" dirty="0"/>
              <a:t> and ask students which word ends with /k/. Or you may give students the words </a:t>
            </a:r>
            <a:r>
              <a:rPr lang="en-US" b="1" dirty="0"/>
              <a:t>stick</a:t>
            </a:r>
            <a:r>
              <a:rPr lang="en-US" dirty="0"/>
              <a:t> and </a:t>
            </a:r>
            <a:r>
              <a:rPr lang="en-US" b="1" dirty="0"/>
              <a:t>key</a:t>
            </a:r>
            <a:r>
              <a:rPr lang="en-US" dirty="0"/>
              <a:t> and ask them to tell you which word begins with /k/ and which one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/k/? </a:t>
            </a:r>
            <a:r>
              <a:rPr lang="en-US" i="0" dirty="0"/>
              <a:t>Students say the matching word aloud. </a:t>
            </a:r>
            <a:r>
              <a:rPr lang="en-US" dirty="0"/>
              <a:t>Repeat with /v/, /y/, /z/, /w/.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dirty="0"/>
              <a:t>students: </a:t>
            </a:r>
            <a:r>
              <a:rPr lang="en-US" i="1" dirty="0"/>
              <a:t>Which one ends with /k/*? </a:t>
            </a:r>
            <a:r>
              <a:rPr lang="en-US" i="0" dirty="0"/>
              <a:t>Students say the matching word aloud.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*Students have now learned that the /k/ sound can be made by the letters </a:t>
            </a:r>
            <a:r>
              <a:rPr lang="en-AU" b="1" dirty="0"/>
              <a:t>c</a:t>
            </a:r>
            <a:r>
              <a:rPr lang="en-AU" b="0" dirty="0"/>
              <a:t>,</a:t>
            </a:r>
            <a:r>
              <a:rPr lang="en-AU" b="1" dirty="0"/>
              <a:t> k</a:t>
            </a:r>
            <a:r>
              <a:rPr lang="en-AU" dirty="0"/>
              <a:t> and </a:t>
            </a:r>
            <a:r>
              <a:rPr lang="en-AU" b="1" dirty="0"/>
              <a:t>ck</a:t>
            </a:r>
            <a:r>
              <a:rPr lang="en-AU" dirty="0"/>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jig</a:t>
            </a:r>
            <a:r>
              <a:rPr lang="en-US" b="0" dirty="0"/>
              <a:t>, </a:t>
            </a:r>
            <a:r>
              <a:rPr lang="en-US" b="1" dirty="0"/>
              <a:t>jot</a:t>
            </a:r>
            <a:r>
              <a:rPr lang="en-US" b="0" dirty="0"/>
              <a:t>,</a:t>
            </a:r>
            <a:r>
              <a:rPr lang="en-US" b="1" dirty="0"/>
              <a:t> jog</a:t>
            </a:r>
            <a:r>
              <a:rPr lang="en-US" b="0" dirty="0"/>
              <a:t>.</a:t>
            </a:r>
            <a:endParaRPr lang="en-AU" b="1"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jug.</a:t>
            </a:r>
            <a:endParaRPr lang="en-AU" b="0" dirty="0"/>
          </a:p>
          <a:p>
            <a:endParaRPr lang="en-AU" dirty="0"/>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jug</a:t>
            </a:r>
            <a:r>
              <a:rPr lang="en-US" b="0" dirty="0"/>
              <a:t>,</a:t>
            </a:r>
            <a:r>
              <a:rPr lang="en-US" b="1" dirty="0"/>
              <a:t> jet</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jug</a:t>
            </a:r>
            <a:r>
              <a:rPr lang="en-US" b="0" dirty="0"/>
              <a:t>,</a:t>
            </a:r>
            <a:r>
              <a:rPr lang="en-US" b="1" dirty="0"/>
              <a:t> jet</a:t>
            </a:r>
            <a:r>
              <a:rPr lang="en-US" b="0" dirty="0"/>
              <a:t>,</a:t>
            </a:r>
            <a:r>
              <a:rPr lang="en-US" b="1" dirty="0"/>
              <a:t> jam</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They all went to the zoo</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err="1">
                <a:effectLst/>
                <a:latin typeface="+mn-lt"/>
                <a:ea typeface="Times New Roman" panose="02020603050405020304" pitchFamily="18" charset="0"/>
                <a:cs typeface="Calibri" panose="020F0502020204030204" pitchFamily="34" charset="0"/>
              </a:rPr>
              <a:t>th</a:t>
            </a:r>
            <a:r>
              <a:rPr lang="en-AU" sz="1200" b="0"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the letters ‘</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0" kern="0" dirty="0" err="1">
                <a:effectLst/>
                <a:latin typeface="+mn-lt"/>
                <a:ea typeface="Times New Roman" panose="02020603050405020304" pitchFamily="18" charset="0"/>
              </a:rPr>
              <a:t>th-ey</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they</a:t>
            </a:r>
            <a:r>
              <a:rPr lang="en-AU" sz="1200" kern="0" dirty="0">
                <a:effectLst/>
                <a:latin typeface="+mn-lt"/>
                <a:ea typeface="Times New Roman" panose="02020603050405020304" pitchFamily="18" charset="0"/>
              </a:rPr>
              <a:t>.’ </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p>
          <a:p>
            <a:pPr marL="342900" lvl="0" indent="-342900">
              <a:lnSpc>
                <a:spcPct val="106000"/>
              </a:lnSpc>
              <a:spcAft>
                <a:spcPts val="800"/>
              </a:spcAft>
              <a:buFont typeface="+mj-lt"/>
              <a:buAutoNum type="arabicPeriod"/>
            </a:pPr>
            <a:endParaRPr lang="en-AU" sz="1200" kern="0" dirty="0">
              <a:effectLst/>
              <a:latin typeface="+mn-lt"/>
            </a:endParaRPr>
          </a:p>
          <a:p>
            <a:endParaRPr lang="en-AU" sz="1200" dirty="0">
              <a:effectLst/>
              <a:latin typeface="+mn-lt"/>
              <a:ea typeface="Times New Roman" panose="02020603050405020304" pitchFamily="18" charset="0"/>
            </a:endParaRPr>
          </a:p>
          <a:p>
            <a:pPr marL="342900" lvl="0" indent="-342900">
              <a:lnSpc>
                <a:spcPct val="106000"/>
              </a:lnSpc>
              <a:spcAft>
                <a:spcPts val="800"/>
              </a:spcAft>
              <a:buFont typeface="+mj-lt"/>
              <a:buAutoNum type="arabicPeriod"/>
            </a:pPr>
            <a:endParaRPr lang="en-AU"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b="1" dirty="0">
                <a:latin typeface="+mn-lt"/>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sounds in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b="1" dirty="0" err="1">
                <a:effectLst/>
                <a:latin typeface="+mn-lt"/>
                <a:ea typeface="Times New Roman" panose="02020603050405020304" pitchFamily="18" charset="0"/>
                <a:cs typeface="Calibri" panose="020F0502020204030204" pitchFamily="34" charset="0"/>
              </a:rPr>
              <a:t>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two sound lines.</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err="1">
                <a:effectLst/>
                <a:latin typeface="+mn-lt"/>
                <a:ea typeface="Times New Roman" panose="02020603050405020304" pitchFamily="18" charset="0"/>
                <a:cs typeface="Calibri" panose="020F0502020204030204" pitchFamily="34" charset="0"/>
              </a:rPr>
              <a:t>th</a:t>
            </a:r>
            <a:r>
              <a:rPr lang="en-AU" sz="1200" b="1" dirty="0">
                <a:effectLst/>
                <a:latin typeface="+mn-lt"/>
                <a:ea typeface="Times New Roman" panose="02020603050405020304" pitchFamily="18" charset="0"/>
                <a:cs typeface="Calibri" panose="020F0502020204030204" pitchFamily="34" charset="0"/>
              </a:rPr>
              <a:t>’</a:t>
            </a:r>
            <a:r>
              <a:rPr lang="en-AU" sz="1200" dirty="0">
                <a:effectLst/>
                <a:latin typeface="+mn-lt"/>
                <a:ea typeface="Times New Roman" panose="02020603050405020304" pitchFamily="18" charset="0"/>
                <a:cs typeface="Calibri" panose="020F0502020204030204" pitchFamily="34" charset="0"/>
              </a:rPr>
              <a:t> and ‘</a:t>
            </a:r>
            <a:r>
              <a:rPr lang="en-AU" sz="1200" b="1" dirty="0" err="1">
                <a:effectLst/>
                <a:latin typeface="+mn-lt"/>
                <a:ea typeface="Times New Roman" panose="02020603050405020304" pitchFamily="18" charset="0"/>
                <a:cs typeface="Calibri" panose="020F0502020204030204" pitchFamily="34" charset="0"/>
              </a:rPr>
              <a:t>ey</a:t>
            </a:r>
            <a:r>
              <a:rPr lang="en-AU" sz="1200" b="0" dirty="0">
                <a:effectLst/>
                <a:latin typeface="+mn-lt"/>
                <a:ea typeface="Times New Roman" panose="02020603050405020304" pitchFamily="18" charset="0"/>
                <a:cs typeface="Calibri" panose="020F0502020204030204" pitchFamily="34" charset="0"/>
              </a:rPr>
              <a:t>’ </a:t>
            </a:r>
            <a:r>
              <a:rPr lang="en-AU" sz="120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they</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i="1" kern="0" dirty="0">
                <a:effectLst/>
                <a:latin typeface="+mn-lt"/>
                <a:ea typeface="Times New Roman" panose="02020603050405020304" pitchFamily="18" charset="0"/>
              </a:rPr>
              <a:t>‘</a:t>
            </a:r>
            <a:r>
              <a:rPr lang="en-AU" sz="1200" b="1" i="1" kern="0" dirty="0" err="1">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they</a:t>
            </a:r>
            <a:r>
              <a:rPr lang="en-AU" sz="1200" i="1" kern="0" dirty="0">
                <a:effectLst/>
                <a:latin typeface="+mn-lt"/>
                <a:ea typeface="Times New Roman" panose="02020603050405020304" pitchFamily="18" charset="0"/>
              </a:rPr>
              <a:t>.’ </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0" lvl="0" indent="0">
              <a:lnSpc>
                <a:spcPct val="106000"/>
              </a:lnSpc>
              <a:spcAft>
                <a:spcPts val="800"/>
              </a:spcAft>
              <a:buFont typeface="+mj-lt"/>
              <a:buNone/>
            </a:pP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endParaRPr lang="en-AU" sz="1200" dirty="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a:t>
            </a:r>
            <a:r>
              <a:rPr lang="en-US" sz="1200">
                <a:effectLst/>
                <a:latin typeface="+mn-lt"/>
                <a:ea typeface="Aptos" panose="020B0004020202020204" pitchFamily="34" charset="0"/>
                <a:cs typeface="Times New Roman" panose="02020603050405020304" pitchFamily="18" charset="0"/>
              </a:rPr>
              <a:t>in particular, </a:t>
            </a:r>
            <a:r>
              <a:rPr lang="en-US" sz="1200" dirty="0">
                <a:effectLst/>
                <a:latin typeface="+mn-lt"/>
                <a:ea typeface="Aptos" panose="020B0004020202020204" pitchFamily="34" charset="0"/>
                <a:cs typeface="Times New Roman" panose="02020603050405020304" pitchFamily="18" charset="0"/>
              </a:rPr>
              <a:t>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342900" marR="0" lvl="0" indent="-3429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0" dirty="0">
                <a:effectLst/>
                <a:latin typeface="+mn-lt"/>
                <a:ea typeface="Aptos" panose="020B0004020202020204" pitchFamily="34" charset="0"/>
                <a:cs typeface="Times New Roman" panose="02020603050405020304" pitchFamily="18" charset="0"/>
              </a:rPr>
              <a:t>‘</a:t>
            </a:r>
            <a:r>
              <a:rPr lang="en-US" sz="1200" b="1" dirty="0" err="1">
                <a:effectLst/>
                <a:latin typeface="+mn-lt"/>
                <a:ea typeface="Aptos" panose="020B0004020202020204" pitchFamily="34" charset="0"/>
                <a:cs typeface="Times New Roman" panose="02020603050405020304" pitchFamily="18" charset="0"/>
              </a:rPr>
              <a:t>th-ey</a:t>
            </a:r>
            <a:r>
              <a:rPr lang="en-US" sz="1200" dirty="0">
                <a:effectLst/>
                <a:latin typeface="+mn-lt"/>
                <a:ea typeface="Aptos" panose="020B0004020202020204" pitchFamily="34" charset="0"/>
                <a:cs typeface="Times New Roman" panose="02020603050405020304" pitchFamily="18" charset="0"/>
              </a:rPr>
              <a:t>’ spells </a:t>
            </a:r>
            <a:r>
              <a:rPr lang="en-US" sz="1200" b="0" dirty="0">
                <a:effectLst/>
                <a:latin typeface="+mn-lt"/>
                <a:ea typeface="Aptos" panose="020B0004020202020204" pitchFamily="34" charset="0"/>
                <a:cs typeface="Times New Roman" panose="02020603050405020304" pitchFamily="18" charset="0"/>
              </a:rPr>
              <a:t>‘</a:t>
            </a:r>
            <a:r>
              <a:rPr lang="en-US" sz="1200" b="1" dirty="0">
                <a:effectLst/>
                <a:latin typeface="+mn-lt"/>
                <a:ea typeface="Aptos" panose="020B0004020202020204" pitchFamily="34" charset="0"/>
                <a:cs typeface="Times New Roman" panose="02020603050405020304" pitchFamily="18" charset="0"/>
              </a:rPr>
              <a:t>they</a:t>
            </a:r>
            <a:r>
              <a:rPr lang="en-US" sz="1200" b="0" dirty="0">
                <a:effectLst/>
                <a:latin typeface="+mn-lt"/>
                <a:ea typeface="Aptos" panose="020B0004020202020204" pitchFamily="34" charset="0"/>
                <a:cs typeface="Times New Roman" panose="02020603050405020304" pitchFamily="18" charset="0"/>
              </a:rPr>
              <a:t>’</a:t>
            </a:r>
            <a:endParaRPr lang="en-US" sz="1200" dirty="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j</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Sentence dictation: </a:t>
            </a:r>
            <a:r>
              <a:rPr lang="en-AU" sz="1200" b="1" dirty="0">
                <a:effectLst/>
                <a:latin typeface="+mn-lt"/>
                <a:ea typeface="Aptos" panose="020B0004020202020204" pitchFamily="34" charset="0"/>
                <a:cs typeface="Times New Roman" panose="02020603050405020304" pitchFamily="18" charset="0"/>
              </a:rPr>
              <a:t>My job is on the jet.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r>
              <a:rPr lang="en-US" sz="1200" dirty="0">
                <a:latin typeface="+mn-lt"/>
              </a:rPr>
              <a:t>Demonstrate:</a:t>
            </a:r>
          </a:p>
          <a:p>
            <a:pPr marL="171450" indent="-171450">
              <a:buFont typeface="Arial" panose="020B0604020202020204" pitchFamily="34" charset="0"/>
              <a:buChar char="•"/>
            </a:pPr>
            <a:r>
              <a:rPr lang="en-US" sz="1200" dirty="0">
                <a:latin typeface="+mn-lt"/>
              </a:rPr>
              <a:t>saying the sentence aloud</a:t>
            </a:r>
          </a:p>
          <a:p>
            <a:pPr marL="171450" indent="-171450">
              <a:buFont typeface="Arial" panose="020B0604020202020204" pitchFamily="34" charset="0"/>
              <a:buChar char="•"/>
            </a:pPr>
            <a:r>
              <a:rPr lang="en-US" sz="1200" dirty="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dirty="0">
                <a:latin typeface="+mn-lt"/>
              </a:rPr>
              <a:t>re-reading the whole sentence to check for accuracy or any editing required. </a:t>
            </a:r>
          </a:p>
          <a:p>
            <a:endParaRPr lang="en-US" sz="1200" dirty="0">
              <a:latin typeface="+mn-lt"/>
            </a:endParaRPr>
          </a:p>
          <a:p>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Support students as much as needed to write the sentence on their mini-whiteboard or on paper. </a:t>
            </a:r>
          </a:p>
          <a:p>
            <a:endParaRPr lang="en-US" sz="1200" dirty="0">
              <a:latin typeface="+mn-lt"/>
            </a:endParaRPr>
          </a:p>
          <a:p>
            <a:pPr>
              <a:lnSpc>
                <a:spcPct val="107000"/>
              </a:lnSpc>
              <a:spcAft>
                <a:spcPts val="800"/>
              </a:spcAft>
            </a:pPr>
            <a:r>
              <a:rPr lang="en-US" sz="1200" dirty="0">
                <a:latin typeface="+mn-lt"/>
              </a:rPr>
              <a:t>Sentence dictation: </a:t>
            </a:r>
            <a:r>
              <a:rPr lang="en-AU" sz="1200" b="1" kern="100" dirty="0">
                <a:effectLst/>
                <a:latin typeface="+mn-lt"/>
                <a:ea typeface="Aptos" panose="020B0004020202020204" pitchFamily="34" charset="0"/>
                <a:cs typeface="Times New Roman" panose="02020603050405020304" pitchFamily="18" charset="0"/>
              </a:rPr>
              <a:t>They had jam in the jug.</a:t>
            </a:r>
          </a:p>
          <a:p>
            <a:endParaRPr lang="en-US" sz="1200" dirty="0">
              <a:latin typeface="+mn-lt"/>
            </a:endParaRPr>
          </a:p>
          <a:p>
            <a:r>
              <a:rPr lang="en-US" sz="1200" dirty="0">
                <a:latin typeface="+mn-lt"/>
              </a:rPr>
              <a:t>Say the sentence aloud and have students repeat it after you. </a:t>
            </a:r>
          </a:p>
          <a:p>
            <a:endParaRPr lang="en-US" sz="1200" dirty="0">
              <a:latin typeface="+mn-lt"/>
            </a:endParaRPr>
          </a:p>
          <a:p>
            <a:r>
              <a:rPr lang="en-US" sz="1200" dirty="0">
                <a:latin typeface="+mn-lt"/>
              </a:rPr>
              <a:t>Support and scaffold students to:</a:t>
            </a:r>
          </a:p>
          <a:p>
            <a:pPr marL="171450" indent="-171450">
              <a:buFont typeface="Arial" panose="020B0604020202020204" pitchFamily="34" charset="0"/>
              <a:buChar char="•"/>
            </a:pPr>
            <a:r>
              <a:rPr lang="en-US" sz="1200" dirty="0">
                <a:latin typeface="+mn-lt"/>
              </a:rPr>
              <a:t>use segmenting to track sounds and write corresponding letters for each word </a:t>
            </a:r>
          </a:p>
          <a:p>
            <a:pPr marL="171450" indent="-171450">
              <a:buFont typeface="Arial" panose="020B0604020202020204" pitchFamily="34" charset="0"/>
              <a:buChar char="•"/>
            </a:pPr>
            <a:r>
              <a:rPr lang="en-US" sz="1200" dirty="0">
                <a:latin typeface="+mn-lt"/>
              </a:rPr>
              <a:t>remember the sounds in and spelling for known and new irregular words</a:t>
            </a:r>
          </a:p>
          <a:p>
            <a:pPr marL="171450" indent="-171450">
              <a:buFont typeface="Arial" panose="020B0604020202020204" pitchFamily="34" charset="0"/>
              <a:buChar char="•"/>
            </a:pPr>
            <a:r>
              <a:rPr lang="en-US" sz="1200" dirty="0">
                <a:latin typeface="+mn-lt"/>
              </a:rPr>
              <a:t>use correct punctuation and spaces.</a:t>
            </a:r>
          </a:p>
          <a:p>
            <a:pPr marL="0" indent="0">
              <a:buFont typeface="Arial" panose="020B0604020202020204" pitchFamily="34" charset="0"/>
              <a:buNone/>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sz="1200" dirty="0">
              <a:latin typeface="+mn-lt"/>
            </a:endParaRPr>
          </a:p>
          <a:p>
            <a:r>
              <a:rPr lang="en-US" sz="1200" dirty="0">
                <a:latin typeface="+mn-lt"/>
              </a:rPr>
              <a:t>Note: If students need a high level of support, have them say the sounds they can hear and which letters to write for each word. Record this on the class whiteboard to complete the sentence.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jet</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jog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jug</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sz="1200"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jog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jet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sz="1200"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dirty="0">
                <a:effectLst/>
                <a:latin typeface="+mn-lt"/>
                <a:ea typeface="Aptos" panose="020B0004020202020204" pitchFamily="34" charset="0"/>
                <a:cs typeface="Times New Roman" panose="02020603050405020304" pitchFamily="18" charset="0"/>
              </a:rPr>
              <a:t>They jig and jog on the jet.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a:t>
            </a:r>
            <a:r>
              <a:rPr lang="en-AU" sz="1200" kern="1200" dirty="0">
                <a:effectLst/>
                <a:latin typeface="+mn-lt"/>
                <a:ea typeface="Times New Roman" panose="02020603050405020304" pitchFamily="18" charset="0"/>
              </a:rPr>
              <a:t>–</a:t>
            </a:r>
            <a:r>
              <a:rPr lang="en-US" sz="1200" b="0" u="none" dirty="0">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dirty="0">
              <a:solidFill>
                <a:srgbClr val="404040"/>
              </a:solidFill>
              <a:effectLst/>
              <a:latin typeface="+mn-lt"/>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24611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/k/*, /v/, /y/, /z/, /w/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a:defRPr/>
            </a:pPr>
            <a:r>
              <a:rPr lang="en-AU" dirty="0">
                <a:latin typeface="+mn-lt"/>
              </a:rPr>
              <a:t>*Students have now learned that the /k/ sound can be made by the letters </a:t>
            </a:r>
            <a:r>
              <a:rPr lang="en-AU" b="1" dirty="0">
                <a:latin typeface="+mn-lt"/>
              </a:rPr>
              <a:t>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This can be a point of discussion when reviewing the /k/ sound. Students should record</a:t>
            </a:r>
            <a:r>
              <a:rPr lang="en-AU" b="1" dirty="0">
                <a:latin typeface="+mn-lt"/>
              </a:rPr>
              <a:t> c</a:t>
            </a:r>
            <a:r>
              <a:rPr lang="en-AU" dirty="0">
                <a:latin typeface="+mn-lt"/>
              </a:rPr>
              <a:t>, </a:t>
            </a:r>
            <a:r>
              <a:rPr lang="en-AU" b="1" dirty="0">
                <a:latin typeface="+mn-lt"/>
              </a:rPr>
              <a:t>k</a:t>
            </a:r>
            <a:r>
              <a:rPr lang="en-AU" dirty="0">
                <a:latin typeface="+mn-lt"/>
              </a:rPr>
              <a:t> and </a:t>
            </a:r>
            <a:r>
              <a:rPr lang="en-AU" b="1" dirty="0">
                <a:latin typeface="+mn-lt"/>
              </a:rPr>
              <a:t>ck</a:t>
            </a:r>
            <a:r>
              <a:rPr lang="en-AU" dirty="0">
                <a:latin typeface="+mn-lt"/>
              </a:rPr>
              <a:t> when prompted with the sound /k/.</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sz="1200" kern="1200" dirty="0">
                <a:effectLst/>
                <a:latin typeface="+mn-lt"/>
                <a:ea typeface="Times New Roman" panose="02020603050405020304" pitchFamily="18" charset="0"/>
              </a:rPr>
              <a:t>–</a:t>
            </a:r>
            <a:r>
              <a:rPr lang="en-US" dirty="0"/>
              <a:t>sound correspondence then reading the word fluently while you point to it. For example, /v/, /a/, /t/, </a:t>
            </a:r>
            <a:r>
              <a:rPr lang="en-US" b="1" dirty="0"/>
              <a:t>vat</a:t>
            </a:r>
            <a:r>
              <a:rPr lang="en-US" dirty="0"/>
              <a:t>.</a:t>
            </a:r>
          </a:p>
          <a:p>
            <a:endParaRPr lang="en-US" dirty="0"/>
          </a:p>
          <a:p>
            <a:r>
              <a:rPr lang="en-US" b="1" dirty="0"/>
              <a:t>Provide corrective feedback as needed:</a:t>
            </a:r>
          </a:p>
          <a:p>
            <a:r>
              <a:rPr lang="en-US" dirty="0"/>
              <a:t>If any students have difficulty with a letter</a:t>
            </a:r>
            <a:r>
              <a:rPr lang="en-AU" sz="1200" kern="1200" dirty="0">
                <a:effectLst/>
                <a:latin typeface="+mn-lt"/>
                <a:ea typeface="Times New Roman" panose="02020603050405020304" pitchFamily="18" charset="0"/>
              </a:rPr>
              <a:t>–</a:t>
            </a:r>
            <a:r>
              <a:rPr lang="en-US" dirty="0"/>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kick</a:t>
            </a:r>
            <a:r>
              <a:rPr lang="en-US" b="0" dirty="0"/>
              <a:t>, </a:t>
            </a:r>
            <a:r>
              <a:rPr lang="en-US" b="1" dirty="0"/>
              <a:t>yes</a:t>
            </a:r>
            <a:r>
              <a:rPr lang="en-US" b="0" dirty="0"/>
              <a:t>,</a:t>
            </a:r>
            <a:r>
              <a:rPr lang="en-US" b="1" dirty="0"/>
              <a:t> wick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l/o/</a:t>
            </a:r>
            <a:r>
              <a:rPr lang="en-US" b="1" dirty="0" err="1"/>
              <a:t>ve</a:t>
            </a:r>
            <a:r>
              <a:rPr lang="en-US" b="0" dirty="0"/>
              <a:t>,</a:t>
            </a:r>
            <a:r>
              <a:rPr lang="en-US" b="1" dirty="0"/>
              <a:t> love</a:t>
            </a:r>
            <a:r>
              <a:rPr lang="en-US" b="0" dirty="0"/>
              <a:t>,</a:t>
            </a:r>
            <a:r>
              <a:rPr lang="en-US" b="1" dirty="0"/>
              <a:t> l-o-v-e</a:t>
            </a:r>
            <a:r>
              <a:rPr lang="en-US" b="0" dirty="0"/>
              <a:t> spells ‘</a:t>
            </a:r>
            <a:r>
              <a:rPr lang="en-US" b="1" dirty="0"/>
              <a:t>love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Remind students what the talking marks are for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b="1" dirty="0">
                <a:latin typeface="+mn-lt"/>
              </a:rPr>
              <a:t>Provide corrective feedback as needed:</a:t>
            </a:r>
          </a:p>
          <a:p>
            <a:r>
              <a:rPr lang="en-US" dirty="0">
                <a:latin typeface="+mn-lt"/>
              </a:rPr>
              <a:t>If any students have difficulty with an aspect of reading the sentence, model the process. 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Note: </a:t>
            </a:r>
            <a:r>
              <a:rPr lang="en-US" sz="1200" dirty="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0.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5B2EA129-C345-3B4D-8960-DB5995922BF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053EC617-F51D-39AA-DFB8-4520F6E3AC9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32676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78A0FFB8-9AE2-C895-B205-2835770F385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6D3BE95F-F9F3-B63C-F837-3FBDC55268E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F86B1F35-6933-3EEA-0D57-362CAA36AD7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785EA73-EA5F-323A-54BF-67FF19DA481B}"/>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D5BD8ED5-5DF6-CF6B-E60D-DA2B530C397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3B70FDA7-1A02-5BD1-C9C9-C3D3D96AE38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4">
            <a:extLst>
              <a:ext uri="{FF2B5EF4-FFF2-40B4-BE49-F238E27FC236}">
                <a16:creationId xmlns:a16="http://schemas.microsoft.com/office/drawing/2014/main" id="{3E2142C9-0BE8-8168-2B60-59082B6930DE}"/>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9760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A7C057CB-204B-3E4E-5643-C24B57E552DD}"/>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6BF94EC3-6F41-87E7-1B44-5BB1D333299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DA0ADEF-2AD4-DED6-8EFB-7B04BE687A24}"/>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431798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80694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5536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42010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FBEBA5D9-60DA-728D-6E15-5499AC1D5B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51019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A0687CA-C0D9-DCD2-876E-247AC4BBBC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5768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FC581552-0BBD-3C4F-5466-354D2EE97BF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3383359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sonants and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Consonants and 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53321" y="460519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a</a:t>
            </a:r>
            <a:endParaRPr lang="en-AU" sz="900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e</a:t>
            </a:r>
            <a:endParaRPr lang="en-AU" sz="900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i</a:t>
            </a:r>
            <a:endParaRPr lang="en-AU" sz="900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o</a:t>
            </a:r>
            <a:endParaRPr lang="en-AU" sz="900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u</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10" name="Rectangle: Rounded Corners 9">
            <a:extLst>
              <a:ext uri="{FF2B5EF4-FFF2-40B4-BE49-F238E27FC236}">
                <a16:creationId xmlns:a16="http://schemas.microsoft.com/office/drawing/2014/main" id="{DE88EC47-D221-13E6-BF54-C3780285E50A}"/>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sp>
        <p:nvSpPr>
          <p:cNvPr id="12" name="Rounded Rectangle 16">
            <a:extLst>
              <a:ext uri="{FF2B5EF4-FFF2-40B4-BE49-F238E27FC236}">
                <a16:creationId xmlns:a16="http://schemas.microsoft.com/office/drawing/2014/main" id="{1ECD47AE-9326-9DFE-4C06-105D9E676558}"/>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3" descr="Users outline">
            <a:extLst>
              <a:ext uri="{FF2B5EF4-FFF2-40B4-BE49-F238E27FC236}">
                <a16:creationId xmlns:a16="http://schemas.microsoft.com/office/drawing/2014/main" id="{205AD7E5-8951-AB78-0A6E-7D3914E6B95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5043636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 vowel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162267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162267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Vowels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1249609" y="299666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8336D8AE-46AB-8635-AB51-D35729FFE840}"/>
              </a:ext>
            </a:extLst>
          </p:cNvPr>
          <p:cNvSpPr/>
          <p:nvPr userDrawn="1"/>
        </p:nvSpPr>
        <p:spPr>
          <a:xfrm>
            <a:off x="3435041" y="302237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5615337"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7665760" y="2996668"/>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705913" y="3033303"/>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1FC7691-3451-A8D4-8421-11EF1E122421}"/>
              </a:ext>
            </a:extLst>
          </p:cNvPr>
          <p:cNvGrpSpPr/>
          <p:nvPr userDrawn="1"/>
        </p:nvGrpSpPr>
        <p:grpSpPr>
          <a:xfrm>
            <a:off x="1249609" y="2880261"/>
            <a:ext cx="9682509" cy="1546136"/>
            <a:chOff x="906600" y="2942231"/>
            <a:chExt cx="9682509" cy="1546136"/>
          </a:xfrm>
        </p:grpSpPr>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06600" y="2942233"/>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a</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3103785" y="298758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e</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5267192" y="311491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i</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7317616" y="294223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o</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357768" y="294223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solidFill>
                    <a:schemeClr val="bg1"/>
                  </a:solidFill>
                  <a:latin typeface="Tenorite" pitchFamily="2" charset="0"/>
                  <a:ea typeface="Verdana" panose="020B0604030504040204" pitchFamily="34" charset="0"/>
                  <a:cs typeface="Verdana" panose="020B0604030504040204" pitchFamily="34" charset="0"/>
                </a:rPr>
                <a:t>u</a:t>
              </a:r>
              <a:endParaRPr lang="en-AU" sz="9000">
                <a:solidFill>
                  <a:schemeClr val="bg1"/>
                </a:solidFill>
                <a:latin typeface="Tenorite" pitchFamily="2" charset="0"/>
                <a:ea typeface="Verdana" panose="020B0604030504040204" pitchFamily="34" charset="0"/>
                <a:cs typeface="Verdana" panose="020B0604030504040204" pitchFamily="34" charset="0"/>
              </a:endParaRPr>
            </a:p>
          </p:txBody>
        </p:sp>
      </p:gr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FDECAC13-20E5-0A09-3A71-2DB8BA70E066}"/>
              </a:ext>
            </a:extLst>
          </p:cNvPr>
          <p:cNvGrpSpPr/>
          <p:nvPr userDrawn="1"/>
        </p:nvGrpSpPr>
        <p:grpSpPr>
          <a:xfrm>
            <a:off x="11029911" y="291263"/>
            <a:ext cx="876718" cy="645960"/>
            <a:chOff x="11029911" y="291263"/>
            <a:chExt cx="876718" cy="645960"/>
          </a:xfrm>
        </p:grpSpPr>
        <p:sp>
          <p:nvSpPr>
            <p:cNvPr id="5" name="Rounded Rectangle 10">
              <a:extLst>
                <a:ext uri="{FF2B5EF4-FFF2-40B4-BE49-F238E27FC236}">
                  <a16:creationId xmlns:a16="http://schemas.microsoft.com/office/drawing/2014/main" id="{D00CD62D-9888-4E95-EE7C-34FBAE69031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Classroom outline">
              <a:extLst>
                <a:ext uri="{FF2B5EF4-FFF2-40B4-BE49-F238E27FC236}">
                  <a16:creationId xmlns:a16="http://schemas.microsoft.com/office/drawing/2014/main" id="{DCE8AB3D-04CA-583B-B9FD-6DAA3A67795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grpSp>
        <p:nvGrpSpPr>
          <p:cNvPr id="10" name="Group 9">
            <a:extLst>
              <a:ext uri="{FF2B5EF4-FFF2-40B4-BE49-F238E27FC236}">
                <a16:creationId xmlns:a16="http://schemas.microsoft.com/office/drawing/2014/main" id="{E2AA5852-B786-FA14-803F-80D382BAE417}"/>
              </a:ext>
            </a:extLst>
          </p:cNvPr>
          <p:cNvGrpSpPr/>
          <p:nvPr userDrawn="1"/>
        </p:nvGrpSpPr>
        <p:grpSpPr>
          <a:xfrm>
            <a:off x="10048357" y="248271"/>
            <a:ext cx="876718" cy="688952"/>
            <a:chOff x="10048357" y="248271"/>
            <a:chExt cx="876718" cy="688952"/>
          </a:xfrm>
        </p:grpSpPr>
        <p:sp>
          <p:nvSpPr>
            <p:cNvPr id="11" name="Rounded Rectangle 28">
              <a:extLst>
                <a:ext uri="{FF2B5EF4-FFF2-40B4-BE49-F238E27FC236}">
                  <a16:creationId xmlns:a16="http://schemas.microsoft.com/office/drawing/2014/main" id="{E1A8EBDC-2B01-C203-98ED-86787C62E87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Teacher outline">
              <a:extLst>
                <a:ext uri="{FF2B5EF4-FFF2-40B4-BE49-F238E27FC236}">
                  <a16:creationId xmlns:a16="http://schemas.microsoft.com/office/drawing/2014/main" id="{853BB55B-F080-46BF-444C-4EF1BFD01C3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grpSp>
    </p:spTree>
    <p:custDataLst>
      <p:tags r:id="rId1"/>
    </p:custDataLst>
    <p:extLst>
      <p:ext uri="{BB962C8B-B14F-4D97-AF65-F5344CB8AC3E}">
        <p14:creationId xmlns:p14="http://schemas.microsoft.com/office/powerpoint/2010/main" val="1624908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onsonants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2468063"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283763" y="302016"/>
            <a:ext cx="2468063"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Consonants</a:t>
            </a: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3" y="1121458"/>
            <a:ext cx="11702532" cy="5165919"/>
          </a:xfrm>
          <a:prstGeom prst="roundRect">
            <a:avLst>
              <a:gd name="adj" fmla="val 2873"/>
            </a:avLst>
          </a:prstGeom>
          <a:noFill/>
          <a:ln w="19050">
            <a:solidFill>
              <a:srgbClr val="F7F3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s</a:t>
            </a:r>
            <a:endParaRPr lang="en-AU" sz="9600">
              <a:latin typeface="Tenorite" pitchFamily="2" charset="0"/>
              <a:ea typeface="Verdana" panose="020B0604030504040204" pitchFamily="34" charset="0"/>
              <a:cs typeface="Verdana" panose="020B0604030504040204" pitchFamily="34" charset="0"/>
            </a:endParaRPr>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s</a:t>
            </a:r>
            <a:endParaRPr lang="en-AU" sz="900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27924"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t</a:t>
            </a:r>
            <a:endParaRPr lang="en-AU" sz="900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p</a:t>
            </a:r>
            <a:endParaRPr lang="en-AU" sz="900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n</a:t>
            </a:r>
            <a:endParaRPr lang="en-AU" sz="900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m</a:t>
            </a:r>
            <a:endParaRPr lang="en-AU" sz="900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h</a:t>
            </a:r>
            <a:endParaRPr lang="en-AU" sz="900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r</a:t>
            </a:r>
            <a:endParaRPr lang="en-AU" sz="900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d</a:t>
            </a:r>
            <a:endParaRPr lang="en-AU" sz="900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f</a:t>
            </a:r>
            <a:endParaRPr lang="en-AU" sz="900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298537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c</a:t>
            </a:r>
            <a:endParaRPr lang="en-AU" sz="900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b</a:t>
            </a:r>
            <a:endParaRPr lang="en-AU" sz="900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g</a:t>
            </a:r>
            <a:endParaRPr lang="en-AU" sz="900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l</a:t>
            </a:r>
            <a:endParaRPr lang="en-AU" sz="900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k</a:t>
            </a:r>
            <a:endParaRPr lang="en-AU" sz="900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v</a:t>
            </a:r>
            <a:endParaRPr lang="en-AU" sz="900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y</a:t>
            </a:r>
            <a:endParaRPr lang="en-AU" sz="900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a:latin typeface="Tenorite" pitchFamily="2" charset="0"/>
                <a:ea typeface="Verdana" panose="020B0604030504040204" pitchFamily="34" charset="0"/>
                <a:cs typeface="Verdana" panose="020B0604030504040204" pitchFamily="34" charset="0"/>
              </a:rPr>
              <a:t>z</a:t>
            </a:r>
            <a:endParaRPr lang="en-AU" sz="9000">
              <a:latin typeface="Tenorite" pitchFamily="2" charset="0"/>
              <a:ea typeface="Verdana" panose="020B0604030504040204" pitchFamily="34" charset="0"/>
              <a:cs typeface="Verdana" panose="020B0604030504040204" pitchFamily="34" charset="0"/>
            </a:endParaRPr>
          </a:p>
        </p:txBody>
      </p:sp>
      <p:sp>
        <p:nvSpPr>
          <p:cNvPr id="4" name="Rectangle: Rounded Corners 3">
            <a:extLst>
              <a:ext uri="{FF2B5EF4-FFF2-40B4-BE49-F238E27FC236}">
                <a16:creationId xmlns:a16="http://schemas.microsoft.com/office/drawing/2014/main" id="{99BB7036-E6F7-AAF2-A880-518F2BBD5AB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35CE9C2B-A40A-1345-27F3-317ECF2759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Teacher outline">
            <a:extLst>
              <a:ext uri="{FF2B5EF4-FFF2-40B4-BE49-F238E27FC236}">
                <a16:creationId xmlns:a16="http://schemas.microsoft.com/office/drawing/2014/main" id="{AE02998F-3AD1-7B8E-D404-6E0FF1E1E5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1" name="Rectangle: Rounded Corners 10">
            <a:extLst>
              <a:ext uri="{FF2B5EF4-FFF2-40B4-BE49-F238E27FC236}">
                <a16:creationId xmlns:a16="http://schemas.microsoft.com/office/drawing/2014/main" id="{988AD57F-873E-804C-2AF8-C2631F171AAB}"/>
              </a:ext>
            </a:extLst>
          </p:cNvPr>
          <p:cNvSpPr/>
          <p:nvPr userDrawn="1"/>
        </p:nvSpPr>
        <p:spPr>
          <a:xfrm>
            <a:off x="7634544" y="4774819"/>
            <a:ext cx="1130483" cy="1203832"/>
          </a:xfrm>
          <a:prstGeom prst="roundRect">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dirty="0"/>
              <a:t>w</a:t>
            </a:r>
            <a:endParaRPr lang="en-AU" sz="9000" dirty="0"/>
          </a:p>
        </p:txBody>
      </p:sp>
      <p:grpSp>
        <p:nvGrpSpPr>
          <p:cNvPr id="12" name="Group 11">
            <a:extLst>
              <a:ext uri="{FF2B5EF4-FFF2-40B4-BE49-F238E27FC236}">
                <a16:creationId xmlns:a16="http://schemas.microsoft.com/office/drawing/2014/main" id="{A2570568-3706-8D49-14A7-A47225C88714}"/>
              </a:ext>
            </a:extLst>
          </p:cNvPr>
          <p:cNvGrpSpPr/>
          <p:nvPr userDrawn="1"/>
        </p:nvGrpSpPr>
        <p:grpSpPr>
          <a:xfrm>
            <a:off x="11029911" y="291263"/>
            <a:ext cx="876718" cy="645960"/>
            <a:chOff x="11029911" y="291263"/>
            <a:chExt cx="876718" cy="645960"/>
          </a:xfrm>
        </p:grpSpPr>
        <p:sp>
          <p:nvSpPr>
            <p:cNvPr id="13" name="Rounded Rectangle 10">
              <a:extLst>
                <a:ext uri="{FF2B5EF4-FFF2-40B4-BE49-F238E27FC236}">
                  <a16:creationId xmlns:a16="http://schemas.microsoft.com/office/drawing/2014/main" id="{F28610C7-047A-6537-7991-776892F0120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7D137D85-BA51-E578-62E0-50F194F6E1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1187066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nsonants and vowels I do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24802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239165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a:spLocks noGrp="1" noRot="1" noMove="1" noResize="1" noEditPoints="1" noAdjustHandles="1" noChangeArrowheads="1" noChangeShapeType="1"/>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A2A9CB85-6569-5995-E1E8-66EFDC3C63DB}"/>
              </a:ext>
            </a:extLst>
          </p:cNvPr>
          <p:cNvGrpSpPr/>
          <p:nvPr userDrawn="1"/>
        </p:nvGrpSpPr>
        <p:grpSpPr>
          <a:xfrm>
            <a:off x="827538" y="1214302"/>
            <a:ext cx="1257882" cy="4937723"/>
            <a:chOff x="521973" y="1214302"/>
            <a:chExt cx="1257882" cy="4937723"/>
          </a:xfrm>
        </p:grpSpPr>
        <p:sp>
          <p:nvSpPr>
            <p:cNvPr id="9" name="Content Placeholder 2">
              <a:extLst>
                <a:ext uri="{FF2B5EF4-FFF2-40B4-BE49-F238E27FC236}">
                  <a16:creationId xmlns:a16="http://schemas.microsoft.com/office/drawing/2014/main" id="{471B7FC7-7A30-A30A-4C82-8B612F4AB61F}"/>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1" name="Rounded Rectangle 20">
              <a:extLst>
                <a:ext uri="{FF2B5EF4-FFF2-40B4-BE49-F238E27FC236}">
                  <a16:creationId xmlns:a16="http://schemas.microsoft.com/office/drawing/2014/main" id="{38B16E7B-6A2A-E644-1199-CB4DAD9D129E}"/>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3" name="Rounded Rectangle 62">
              <a:extLst>
                <a:ext uri="{FF2B5EF4-FFF2-40B4-BE49-F238E27FC236}">
                  <a16:creationId xmlns:a16="http://schemas.microsoft.com/office/drawing/2014/main" id="{E2FEFBB5-82C5-A782-91AC-12DFD612A006}"/>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4" name="Rounded Rectangle 73">
              <a:extLst>
                <a:ext uri="{FF2B5EF4-FFF2-40B4-BE49-F238E27FC236}">
                  <a16:creationId xmlns:a16="http://schemas.microsoft.com/office/drawing/2014/main" id="{A4920360-35B6-1795-81BD-32CFA601969C}"/>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7" name="Content Placeholder 2">
              <a:extLst>
                <a:ext uri="{FF2B5EF4-FFF2-40B4-BE49-F238E27FC236}">
                  <a16:creationId xmlns:a16="http://schemas.microsoft.com/office/drawing/2014/main" id="{466F86FC-87A9-3870-EEEC-2372BC25FF63}"/>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83" name="Content Placeholder 2">
              <a:extLst>
                <a:ext uri="{FF2B5EF4-FFF2-40B4-BE49-F238E27FC236}">
                  <a16:creationId xmlns:a16="http://schemas.microsoft.com/office/drawing/2014/main" id="{A82965BD-9F00-6C87-1000-5B239A79725F}"/>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89" name="Content Placeholder 2">
              <a:extLst>
                <a:ext uri="{FF2B5EF4-FFF2-40B4-BE49-F238E27FC236}">
                  <a16:creationId xmlns:a16="http://schemas.microsoft.com/office/drawing/2014/main" id="{7D9E539B-C14D-E8AA-B611-F10D3ED2F233}"/>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8" name="Group 97">
            <a:extLst>
              <a:ext uri="{FF2B5EF4-FFF2-40B4-BE49-F238E27FC236}">
                <a16:creationId xmlns:a16="http://schemas.microsoft.com/office/drawing/2014/main" id="{E1F5839B-AF32-1FCA-36B6-AB43BC14885F}"/>
              </a:ext>
            </a:extLst>
          </p:cNvPr>
          <p:cNvGrpSpPr/>
          <p:nvPr userDrawn="1"/>
        </p:nvGrpSpPr>
        <p:grpSpPr>
          <a:xfrm>
            <a:off x="2712340" y="1411620"/>
            <a:ext cx="1234298" cy="4719780"/>
            <a:chOff x="1927924" y="1411620"/>
            <a:chExt cx="1234298" cy="4719780"/>
          </a:xfrm>
        </p:grpSpPr>
        <p:sp>
          <p:nvSpPr>
            <p:cNvPr id="19" name="Rounded Rectangle 18">
              <a:extLst>
                <a:ext uri="{FF2B5EF4-FFF2-40B4-BE49-F238E27FC236}">
                  <a16:creationId xmlns:a16="http://schemas.microsoft.com/office/drawing/2014/main" id="{17131F66-EA24-41BC-219D-CC6AE39732F7}"/>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5" name="Rounded Rectangle 24">
              <a:extLst>
                <a:ext uri="{FF2B5EF4-FFF2-40B4-BE49-F238E27FC236}">
                  <a16:creationId xmlns:a16="http://schemas.microsoft.com/office/drawing/2014/main" id="{3D5D9E37-41F4-5C34-E9CB-8F9EBF1459AB}"/>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3" name="Rounded Rectangle 72">
              <a:extLst>
                <a:ext uri="{FF2B5EF4-FFF2-40B4-BE49-F238E27FC236}">
                  <a16:creationId xmlns:a16="http://schemas.microsoft.com/office/drawing/2014/main" id="{162F6E54-E131-B77D-3ECA-376A8E34241E}"/>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8" name="Content Placeholder 2">
              <a:extLst>
                <a:ext uri="{FF2B5EF4-FFF2-40B4-BE49-F238E27FC236}">
                  <a16:creationId xmlns:a16="http://schemas.microsoft.com/office/drawing/2014/main" id="{7C6E39F1-0405-DEF1-2CD2-FCF4311CC28A}"/>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84" name="Content Placeholder 2">
              <a:extLst>
                <a:ext uri="{FF2B5EF4-FFF2-40B4-BE49-F238E27FC236}">
                  <a16:creationId xmlns:a16="http://schemas.microsoft.com/office/drawing/2014/main" id="{7418768B-A4A9-D0FC-E86F-B663239DAF17}"/>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90" name="Content Placeholder 2">
              <a:extLst>
                <a:ext uri="{FF2B5EF4-FFF2-40B4-BE49-F238E27FC236}">
                  <a16:creationId xmlns:a16="http://schemas.microsoft.com/office/drawing/2014/main" id="{A97EA34D-18E8-A3A1-B907-1E6014334532}"/>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9" name="Group 98">
            <a:extLst>
              <a:ext uri="{FF2B5EF4-FFF2-40B4-BE49-F238E27FC236}">
                <a16:creationId xmlns:a16="http://schemas.microsoft.com/office/drawing/2014/main" id="{A620F538-6DD1-2996-E160-86A5C8710183}"/>
              </a:ext>
            </a:extLst>
          </p:cNvPr>
          <p:cNvGrpSpPr/>
          <p:nvPr userDrawn="1"/>
        </p:nvGrpSpPr>
        <p:grpSpPr>
          <a:xfrm>
            <a:off x="4573558" y="1295886"/>
            <a:ext cx="1236142" cy="4767905"/>
            <a:chOff x="3326116" y="1295886"/>
            <a:chExt cx="1236142" cy="4767905"/>
          </a:xfrm>
        </p:grpSpPr>
        <p:sp>
          <p:nvSpPr>
            <p:cNvPr id="18" name="Rounded Rectangle 17">
              <a:extLst>
                <a:ext uri="{FF2B5EF4-FFF2-40B4-BE49-F238E27FC236}">
                  <a16:creationId xmlns:a16="http://schemas.microsoft.com/office/drawing/2014/main" id="{F0C1B53C-EF86-902A-CB1A-41365496A7D7}"/>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Rounded Rectangle 23">
              <a:extLst>
                <a:ext uri="{FF2B5EF4-FFF2-40B4-BE49-F238E27FC236}">
                  <a16:creationId xmlns:a16="http://schemas.microsoft.com/office/drawing/2014/main" id="{2A452675-35B7-4611-43A1-89AC0491E35C}"/>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2" name="Rounded Rectangle 71">
              <a:extLst>
                <a:ext uri="{FF2B5EF4-FFF2-40B4-BE49-F238E27FC236}">
                  <a16:creationId xmlns:a16="http://schemas.microsoft.com/office/drawing/2014/main" id="{A00A9953-1B1B-6099-96BB-B29091FA5FFE}"/>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9" name="Content Placeholder 2">
              <a:extLst>
                <a:ext uri="{FF2B5EF4-FFF2-40B4-BE49-F238E27FC236}">
                  <a16:creationId xmlns:a16="http://schemas.microsoft.com/office/drawing/2014/main" id="{C76FA8BC-2028-73E8-AEF0-A1CAC231133D}"/>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85" name="Content Placeholder 2">
              <a:extLst>
                <a:ext uri="{FF2B5EF4-FFF2-40B4-BE49-F238E27FC236}">
                  <a16:creationId xmlns:a16="http://schemas.microsoft.com/office/drawing/2014/main" id="{76A56935-96EA-5218-0317-ECA4DF3C4B6C}"/>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91" name="Content Placeholder 2">
              <a:extLst>
                <a:ext uri="{FF2B5EF4-FFF2-40B4-BE49-F238E27FC236}">
                  <a16:creationId xmlns:a16="http://schemas.microsoft.com/office/drawing/2014/main" id="{1E6601E2-1C3D-396F-D7A1-A5D1D853E9AE}"/>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0" name="Group 99">
            <a:extLst>
              <a:ext uri="{FF2B5EF4-FFF2-40B4-BE49-F238E27FC236}">
                <a16:creationId xmlns:a16="http://schemas.microsoft.com/office/drawing/2014/main" id="{BE1AB349-F9F9-D466-6151-394781F27A8F}"/>
              </a:ext>
            </a:extLst>
          </p:cNvPr>
          <p:cNvGrpSpPr/>
          <p:nvPr userDrawn="1"/>
        </p:nvGrpSpPr>
        <p:grpSpPr>
          <a:xfrm>
            <a:off x="6436620" y="1365552"/>
            <a:ext cx="1235452" cy="4640608"/>
            <a:chOff x="4729800" y="1365552"/>
            <a:chExt cx="1235452" cy="4640608"/>
          </a:xfrm>
        </p:grpSpPr>
        <p:sp>
          <p:nvSpPr>
            <p:cNvPr id="13" name="Rounded Rectangle 12">
              <a:extLst>
                <a:ext uri="{FF2B5EF4-FFF2-40B4-BE49-F238E27FC236}">
                  <a16:creationId xmlns:a16="http://schemas.microsoft.com/office/drawing/2014/main" id="{82CAFEC8-21B9-A0D5-4D29-1B366CA3B53D}"/>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3" name="Rounded Rectangle 22">
              <a:extLst>
                <a:ext uri="{FF2B5EF4-FFF2-40B4-BE49-F238E27FC236}">
                  <a16:creationId xmlns:a16="http://schemas.microsoft.com/office/drawing/2014/main" id="{4EFAAD42-D3C4-CAFF-70FE-745320F5AB2D}"/>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1" name="Rounded Rectangle 70">
              <a:extLst>
                <a:ext uri="{FF2B5EF4-FFF2-40B4-BE49-F238E27FC236}">
                  <a16:creationId xmlns:a16="http://schemas.microsoft.com/office/drawing/2014/main" id="{792DDEBD-A95B-3848-09BE-56BBDDB35A02}"/>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0" name="Content Placeholder 2">
              <a:extLst>
                <a:ext uri="{FF2B5EF4-FFF2-40B4-BE49-F238E27FC236}">
                  <a16:creationId xmlns:a16="http://schemas.microsoft.com/office/drawing/2014/main" id="{4EBA32E5-ABB6-76C0-1AB3-E74F16660459}"/>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86" name="Content Placeholder 2">
              <a:extLst>
                <a:ext uri="{FF2B5EF4-FFF2-40B4-BE49-F238E27FC236}">
                  <a16:creationId xmlns:a16="http://schemas.microsoft.com/office/drawing/2014/main" id="{6FEEB4F2-AF8B-C151-9E82-EBB080EEB8EB}"/>
                </a:ext>
              </a:extLst>
            </p:cNvPr>
            <p:cNvSpPr txBox="1">
              <a:spLocks/>
            </p:cNvSpPr>
            <p:nvPr userDrawn="1"/>
          </p:nvSpPr>
          <p:spPr>
            <a:xfrm>
              <a:off x="4732757" y="304173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92" name="Content Placeholder 2">
              <a:extLst>
                <a:ext uri="{FF2B5EF4-FFF2-40B4-BE49-F238E27FC236}">
                  <a16:creationId xmlns:a16="http://schemas.microsoft.com/office/drawing/2014/main" id="{088E15A6-C80C-1D45-3204-DE01E4225883}"/>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101" name="Group 100">
            <a:extLst>
              <a:ext uri="{FF2B5EF4-FFF2-40B4-BE49-F238E27FC236}">
                <a16:creationId xmlns:a16="http://schemas.microsoft.com/office/drawing/2014/main" id="{76BCFB92-999C-37C7-8259-16961144EB27}"/>
              </a:ext>
            </a:extLst>
          </p:cNvPr>
          <p:cNvGrpSpPr/>
          <p:nvPr userDrawn="1"/>
        </p:nvGrpSpPr>
        <p:grpSpPr>
          <a:xfrm>
            <a:off x="8298992" y="1370368"/>
            <a:ext cx="1234298" cy="4699155"/>
            <a:chOff x="6133946" y="1370368"/>
            <a:chExt cx="1234298" cy="4699155"/>
          </a:xfrm>
        </p:grpSpPr>
        <p:sp>
          <p:nvSpPr>
            <p:cNvPr id="12" name="Rounded Rectangle 11">
              <a:extLst>
                <a:ext uri="{FF2B5EF4-FFF2-40B4-BE49-F238E27FC236}">
                  <a16:creationId xmlns:a16="http://schemas.microsoft.com/office/drawing/2014/main" id="{0DB20CBD-18D4-BE22-2B8D-59CE692699AA}"/>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Rounded Rectangle 21">
              <a:extLst>
                <a:ext uri="{FF2B5EF4-FFF2-40B4-BE49-F238E27FC236}">
                  <a16:creationId xmlns:a16="http://schemas.microsoft.com/office/drawing/2014/main" id="{D93BFBAA-4B0E-75BB-9F59-1074268DA09A}"/>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0" name="Rounded Rectangle 69">
              <a:extLst>
                <a:ext uri="{FF2B5EF4-FFF2-40B4-BE49-F238E27FC236}">
                  <a16:creationId xmlns:a16="http://schemas.microsoft.com/office/drawing/2014/main" id="{5A9AE9E6-5E40-4071-4FBB-F447E3BF828B}"/>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1" name="Content Placeholder 2">
              <a:extLst>
                <a:ext uri="{FF2B5EF4-FFF2-40B4-BE49-F238E27FC236}">
                  <a16:creationId xmlns:a16="http://schemas.microsoft.com/office/drawing/2014/main" id="{8ADDB8F6-F017-93F0-D20C-1EFF6F431FBE}"/>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87" name="Content Placeholder 2">
              <a:extLst>
                <a:ext uri="{FF2B5EF4-FFF2-40B4-BE49-F238E27FC236}">
                  <a16:creationId xmlns:a16="http://schemas.microsoft.com/office/drawing/2014/main" id="{6A9F1DD4-917C-59E3-2489-BD8BC02EBE07}"/>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93" name="Content Placeholder 2">
              <a:extLst>
                <a:ext uri="{FF2B5EF4-FFF2-40B4-BE49-F238E27FC236}">
                  <a16:creationId xmlns:a16="http://schemas.microsoft.com/office/drawing/2014/main" id="{E7C8ECBD-96D7-84BE-7AE5-6F306D67A6AB}"/>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97" name="Group 96">
            <a:extLst>
              <a:ext uri="{FF2B5EF4-FFF2-40B4-BE49-F238E27FC236}">
                <a16:creationId xmlns:a16="http://schemas.microsoft.com/office/drawing/2014/main" id="{35F15C24-EFC3-3076-F961-EC368998420E}"/>
              </a:ext>
            </a:extLst>
          </p:cNvPr>
          <p:cNvGrpSpPr/>
          <p:nvPr userDrawn="1"/>
        </p:nvGrpSpPr>
        <p:grpSpPr>
          <a:xfrm>
            <a:off x="10160211" y="1441821"/>
            <a:ext cx="1240481" cy="4623176"/>
            <a:chOff x="7533712" y="1441821"/>
            <a:chExt cx="1240481" cy="4623176"/>
          </a:xfrm>
        </p:grpSpPr>
        <p:sp>
          <p:nvSpPr>
            <p:cNvPr id="75" name="Rounded Rectangle 74">
              <a:extLst>
                <a:ext uri="{FF2B5EF4-FFF2-40B4-BE49-F238E27FC236}">
                  <a16:creationId xmlns:a16="http://schemas.microsoft.com/office/drawing/2014/main" id="{5B15DA94-AE9C-4AFE-51E8-9132D7FF3950}"/>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6" name="Rounded Rectangle 75">
              <a:extLst>
                <a:ext uri="{FF2B5EF4-FFF2-40B4-BE49-F238E27FC236}">
                  <a16:creationId xmlns:a16="http://schemas.microsoft.com/office/drawing/2014/main" id="{9B9941CF-9012-491B-76DC-BDBEE3340652}"/>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2" name="Content Placeholder 2">
              <a:extLst>
                <a:ext uri="{FF2B5EF4-FFF2-40B4-BE49-F238E27FC236}">
                  <a16:creationId xmlns:a16="http://schemas.microsoft.com/office/drawing/2014/main" id="{3C63530B-3859-BDDD-55F3-72F1D4869B31}"/>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88" name="Content Placeholder 2">
              <a:extLst>
                <a:ext uri="{FF2B5EF4-FFF2-40B4-BE49-F238E27FC236}">
                  <a16:creationId xmlns:a16="http://schemas.microsoft.com/office/drawing/2014/main" id="{DD0A4026-9BB1-6753-B745-EF411263BD34}"/>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94" name="Rounded Rectangle 93">
              <a:extLst>
                <a:ext uri="{FF2B5EF4-FFF2-40B4-BE49-F238E27FC236}">
                  <a16:creationId xmlns:a16="http://schemas.microsoft.com/office/drawing/2014/main" id="{008B41CB-4BBA-5F5A-1636-745121A8A6CF}"/>
                </a:ext>
              </a:extLst>
            </p:cNvPr>
            <p:cNvSpPr/>
            <p:nvPr userDrawn="1"/>
          </p:nvSpPr>
          <p:spPr>
            <a:xfrm>
              <a:off x="7542852" y="4770293"/>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5" name="Content Placeholder 2">
              <a:extLst>
                <a:ext uri="{FF2B5EF4-FFF2-40B4-BE49-F238E27FC236}">
                  <a16:creationId xmlns:a16="http://schemas.microsoft.com/office/drawing/2014/main" id="{1EF7334C-50B8-2A99-3303-3E9F56291D7E}"/>
                </a:ext>
              </a:extLst>
            </p:cNvPr>
            <p:cNvSpPr txBox="1">
              <a:spLocks/>
            </p:cNvSpPr>
            <p:nvPr userDrawn="1"/>
          </p:nvSpPr>
          <p:spPr>
            <a:xfrm>
              <a:off x="7539895" y="4691544"/>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grpSp>
      <p:grpSp>
        <p:nvGrpSpPr>
          <p:cNvPr id="5" name="Group 4">
            <a:extLst>
              <a:ext uri="{FF2B5EF4-FFF2-40B4-BE49-F238E27FC236}">
                <a16:creationId xmlns:a16="http://schemas.microsoft.com/office/drawing/2014/main" id="{6DF69328-BF30-FC82-33A9-26FB56909B0D}"/>
              </a:ext>
            </a:extLst>
          </p:cNvPr>
          <p:cNvGrpSpPr/>
          <p:nvPr userDrawn="1"/>
        </p:nvGrpSpPr>
        <p:grpSpPr>
          <a:xfrm>
            <a:off x="10048357" y="248271"/>
            <a:ext cx="876718" cy="688952"/>
            <a:chOff x="10048357" y="248271"/>
            <a:chExt cx="876718" cy="688952"/>
          </a:xfrm>
        </p:grpSpPr>
        <p:sp>
          <p:nvSpPr>
            <p:cNvPr id="10" name="Rounded Rectangle 28">
              <a:extLst>
                <a:ext uri="{FF2B5EF4-FFF2-40B4-BE49-F238E27FC236}">
                  <a16:creationId xmlns:a16="http://schemas.microsoft.com/office/drawing/2014/main" id="{ECE5CDD5-B7CB-4333-6B24-8DEBB214BA83}"/>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Teacher outline">
              <a:extLst>
                <a:ext uri="{FF2B5EF4-FFF2-40B4-BE49-F238E27FC236}">
                  <a16:creationId xmlns:a16="http://schemas.microsoft.com/office/drawing/2014/main" id="{FEAF172C-9050-D16D-44A4-D541EFE58BA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grpSp>
      <p:pic>
        <p:nvPicPr>
          <p:cNvPr id="17" name="Graphic 16" descr="Classroom outline">
            <a:extLst>
              <a:ext uri="{FF2B5EF4-FFF2-40B4-BE49-F238E27FC236}">
                <a16:creationId xmlns:a16="http://schemas.microsoft.com/office/drawing/2014/main" id="{C29A983B-7287-6849-E933-AA5AD750B2F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nvGrpSpPr>
          <p:cNvPr id="26" name="Group 25">
            <a:extLst>
              <a:ext uri="{FF2B5EF4-FFF2-40B4-BE49-F238E27FC236}">
                <a16:creationId xmlns:a16="http://schemas.microsoft.com/office/drawing/2014/main" id="{A57CD177-3245-F7FA-01CF-ED910F71F18E}"/>
              </a:ext>
            </a:extLst>
          </p:cNvPr>
          <p:cNvGrpSpPr/>
          <p:nvPr userDrawn="1"/>
        </p:nvGrpSpPr>
        <p:grpSpPr>
          <a:xfrm>
            <a:off x="11029911" y="291263"/>
            <a:ext cx="876718" cy="645960"/>
            <a:chOff x="11029911" y="291263"/>
            <a:chExt cx="876718" cy="645960"/>
          </a:xfrm>
        </p:grpSpPr>
        <p:sp>
          <p:nvSpPr>
            <p:cNvPr id="27" name="Rounded Rectangle 10">
              <a:extLst>
                <a:ext uri="{FF2B5EF4-FFF2-40B4-BE49-F238E27FC236}">
                  <a16:creationId xmlns:a16="http://schemas.microsoft.com/office/drawing/2014/main" id="{01A870BF-983B-4170-DDDE-5749A44AEBB9}"/>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descr="Classroom outline">
              <a:extLst>
                <a:ext uri="{FF2B5EF4-FFF2-40B4-BE49-F238E27FC236}">
                  <a16:creationId xmlns:a16="http://schemas.microsoft.com/office/drawing/2014/main" id="{E7871155-2310-07CF-93DB-4AA462426F9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491381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sonants and vowels You do">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8D235A6-40A0-ECA8-DF47-D29575157C0E}"/>
              </a:ext>
            </a:extLst>
          </p:cNvPr>
          <p:cNvSpPr/>
          <p:nvPr userDrawn="1"/>
        </p:nvSpPr>
        <p:spPr>
          <a:xfrm>
            <a:off x="7532138"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Content Placeholder 2">
            <a:extLst>
              <a:ext uri="{FF2B5EF4-FFF2-40B4-BE49-F238E27FC236}">
                <a16:creationId xmlns:a16="http://schemas.microsoft.com/office/drawing/2014/main" id="{D25B8822-4C89-EFC3-C826-AF0F7578A67F}"/>
              </a:ext>
            </a:extLst>
          </p:cNvPr>
          <p:cNvSpPr txBox="1">
            <a:spLocks/>
          </p:cNvSpPr>
          <p:nvPr userDrawn="1"/>
        </p:nvSpPr>
        <p:spPr>
          <a:xfrm>
            <a:off x="7532829"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w</a:t>
            </a:r>
            <a:endParaRPr lang="en-AU" sz="9000" dirty="0">
              <a:latin typeface="Tenorite" pitchFamily="2" charset="0"/>
              <a:ea typeface="Verdana" panose="020B0604030504040204" pitchFamily="34" charset="0"/>
              <a:cs typeface="Verdana" panose="020B0604030504040204" pitchFamily="34" charset="0"/>
            </a:endParaRPr>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3" y="299356"/>
            <a:ext cx="456780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5" y="302016"/>
            <a:ext cx="456780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latin typeface="Calibri" panose="020F0502020204030204" pitchFamily="34" charset="0"/>
                <a:cs typeface="Calibri" panose="020F0502020204030204" pitchFamily="34" charset="0"/>
              </a:rPr>
              <a:t>Consonants and vowels</a:t>
            </a:r>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dirty="0">
              <a:solidFill>
                <a:srgbClr val="9B6A49"/>
              </a:solidFill>
              <a:latin typeface="Calibri" panose="020F0502020204030204" pitchFamily="34" charset="0"/>
              <a:cs typeface="Calibri" panose="020F0502020204030204" pitchFamily="34" charset="0"/>
            </a:endParaRPr>
          </a:p>
        </p:txBody>
      </p:sp>
      <p:sp>
        <p:nvSpPr>
          <p:cNvPr id="3" name="Rounded Rectangle 2">
            <a:extLst>
              <a:ext uri="{FF2B5EF4-FFF2-40B4-BE49-F238E27FC236}">
                <a16:creationId xmlns:a16="http://schemas.microsoft.com/office/drawing/2014/main" id="{0C0E5A2F-F819-26E1-D27B-2BC078BD34D1}"/>
              </a:ext>
            </a:extLst>
          </p:cNvPr>
          <p:cNvSpPr/>
          <p:nvPr userDrawn="1"/>
        </p:nvSpPr>
        <p:spPr>
          <a:xfrm>
            <a:off x="283765" y="1141641"/>
            <a:ext cx="11702532" cy="5165919"/>
          </a:xfrm>
          <a:prstGeom prst="roundRect">
            <a:avLst>
              <a:gd name="adj" fmla="val 2873"/>
            </a:avLst>
          </a:prstGeom>
          <a:noFill/>
          <a:ln w="1905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081A021B-CB36-BB35-09AC-E427CAE80D56}"/>
              </a:ext>
            </a:extLst>
          </p:cNvPr>
          <p:cNvCxnSpPr>
            <a:cxnSpLocks/>
          </p:cNvCxnSpPr>
          <p:nvPr userDrawn="1"/>
        </p:nvCxnSpPr>
        <p:spPr>
          <a:xfrm>
            <a:off x="8976911" y="1441821"/>
            <a:ext cx="0" cy="4564339"/>
          </a:xfrm>
          <a:prstGeom prst="line">
            <a:avLst/>
          </a:prstGeom>
          <a:ln w="25400">
            <a:solidFill>
              <a:srgbClr val="9B6A49"/>
            </a:solidFill>
          </a:ln>
        </p:spPr>
        <p:style>
          <a:lnRef idx="2">
            <a:schemeClr val="accent1"/>
          </a:lnRef>
          <a:fillRef idx="0">
            <a:schemeClr val="accent1"/>
          </a:fillRef>
          <a:effectRef idx="1">
            <a:schemeClr val="accent1"/>
          </a:effectRef>
          <a:fontRef idx="minor">
            <a:schemeClr val="tx1"/>
          </a:fontRef>
        </p:style>
      </p:cxnSp>
      <p:sp>
        <p:nvSpPr>
          <p:cNvPr id="25" name="Content Placeholder 2">
            <a:extLst>
              <a:ext uri="{FF2B5EF4-FFF2-40B4-BE49-F238E27FC236}">
                <a16:creationId xmlns:a16="http://schemas.microsoft.com/office/drawing/2014/main" id="{CD8FFAEE-F188-2DFE-74C0-3EF9A5189EF5}"/>
              </a:ext>
            </a:extLst>
          </p:cNvPr>
          <p:cNvSpPr txBox="1">
            <a:spLocks/>
          </p:cNvSpPr>
          <p:nvPr userDrawn="1"/>
        </p:nvSpPr>
        <p:spPr>
          <a:xfrm>
            <a:off x="524931" y="1214302"/>
            <a:ext cx="1254924"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s</a:t>
            </a:r>
            <a:endParaRPr lang="en-AU" sz="9600" dirty="0">
              <a:latin typeface="Tenorite" pitchFamily="2" charset="0"/>
              <a:ea typeface="Verdana" panose="020B0604030504040204" pitchFamily="34" charset="0"/>
              <a:cs typeface="Verdana" panose="020B0604030504040204" pitchFamily="34" charset="0"/>
            </a:endParaRPr>
          </a:p>
        </p:txBody>
      </p:sp>
      <p:sp>
        <p:nvSpPr>
          <p:cNvPr id="26" name="Oval 25">
            <a:extLst>
              <a:ext uri="{FF2B5EF4-FFF2-40B4-BE49-F238E27FC236}">
                <a16:creationId xmlns:a16="http://schemas.microsoft.com/office/drawing/2014/main" id="{74C80D74-80A3-CF1E-89DB-10630EC3BBC1}"/>
              </a:ext>
            </a:extLst>
          </p:cNvPr>
          <p:cNvSpPr/>
          <p:nvPr userDrawn="1"/>
        </p:nvSpPr>
        <p:spPr>
          <a:xfrm>
            <a:off x="9146904" y="1441822"/>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26">
            <a:extLst>
              <a:ext uri="{FF2B5EF4-FFF2-40B4-BE49-F238E27FC236}">
                <a16:creationId xmlns:a16="http://schemas.microsoft.com/office/drawing/2014/main" id="{65EC178D-1147-06ED-2D5E-74F2C663EE6C}"/>
              </a:ext>
            </a:extLst>
          </p:cNvPr>
          <p:cNvSpPr/>
          <p:nvPr userDrawn="1"/>
        </p:nvSpPr>
        <p:spPr>
          <a:xfrm>
            <a:off x="6136903"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8" name="Rounded Rectangle 27">
            <a:extLst>
              <a:ext uri="{FF2B5EF4-FFF2-40B4-BE49-F238E27FC236}">
                <a16:creationId xmlns:a16="http://schemas.microsoft.com/office/drawing/2014/main" id="{F7E60CCF-2AA9-35C0-F840-DD00DAE630B8}"/>
              </a:ext>
            </a:extLst>
          </p:cNvPr>
          <p:cNvSpPr/>
          <p:nvPr userDrawn="1"/>
        </p:nvSpPr>
        <p:spPr>
          <a:xfrm>
            <a:off x="473391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9" name="Rounded Rectangle 28">
            <a:extLst>
              <a:ext uri="{FF2B5EF4-FFF2-40B4-BE49-F238E27FC236}">
                <a16:creationId xmlns:a16="http://schemas.microsoft.com/office/drawing/2014/main" id="{A1AA1910-9721-EFD6-778E-6B7FEC3BBA6A}"/>
              </a:ext>
            </a:extLst>
          </p:cNvPr>
          <p:cNvSpPr/>
          <p:nvPr userDrawn="1"/>
        </p:nvSpPr>
        <p:spPr>
          <a:xfrm>
            <a:off x="3330917"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0" name="Rounded Rectangle 29">
            <a:extLst>
              <a:ext uri="{FF2B5EF4-FFF2-40B4-BE49-F238E27FC236}">
                <a16:creationId xmlns:a16="http://schemas.microsoft.com/office/drawing/2014/main" id="{BF5A2161-0340-AC6A-B9EB-064B1D95E188}"/>
              </a:ext>
            </a:extLst>
          </p:cNvPr>
          <p:cNvSpPr/>
          <p:nvPr userDrawn="1"/>
        </p:nvSpPr>
        <p:spPr>
          <a:xfrm>
            <a:off x="1927924"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1" name="Rounded Rectangle 30">
            <a:extLst>
              <a:ext uri="{FF2B5EF4-FFF2-40B4-BE49-F238E27FC236}">
                <a16:creationId xmlns:a16="http://schemas.microsoft.com/office/drawing/2014/main" id="{86EFE28B-1F92-20D2-B373-7F1A411B2B42}"/>
              </a:ext>
            </a:extLst>
          </p:cNvPr>
          <p:cNvSpPr/>
          <p:nvPr userDrawn="1"/>
        </p:nvSpPr>
        <p:spPr>
          <a:xfrm>
            <a:off x="524931"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2" name="Rounded Rectangle 31">
            <a:extLst>
              <a:ext uri="{FF2B5EF4-FFF2-40B4-BE49-F238E27FC236}">
                <a16:creationId xmlns:a16="http://schemas.microsoft.com/office/drawing/2014/main" id="{6CC94AC0-613F-26B2-D8EC-75D37A8A98C8}"/>
              </a:ext>
            </a:extLst>
          </p:cNvPr>
          <p:cNvSpPr/>
          <p:nvPr userDrawn="1"/>
        </p:nvSpPr>
        <p:spPr>
          <a:xfrm>
            <a:off x="6136903"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3" name="Rounded Rectangle 32">
            <a:extLst>
              <a:ext uri="{FF2B5EF4-FFF2-40B4-BE49-F238E27FC236}">
                <a16:creationId xmlns:a16="http://schemas.microsoft.com/office/drawing/2014/main" id="{CFDE6EF3-9101-2781-C160-B4D994281DC7}"/>
              </a:ext>
            </a:extLst>
          </p:cNvPr>
          <p:cNvSpPr/>
          <p:nvPr userDrawn="1"/>
        </p:nvSpPr>
        <p:spPr>
          <a:xfrm>
            <a:off x="473391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4" name="Rounded Rectangle 33">
            <a:extLst>
              <a:ext uri="{FF2B5EF4-FFF2-40B4-BE49-F238E27FC236}">
                <a16:creationId xmlns:a16="http://schemas.microsoft.com/office/drawing/2014/main" id="{E5471217-505D-AED9-4F2E-B7C4AC19B66E}"/>
              </a:ext>
            </a:extLst>
          </p:cNvPr>
          <p:cNvSpPr/>
          <p:nvPr userDrawn="1"/>
        </p:nvSpPr>
        <p:spPr>
          <a:xfrm>
            <a:off x="3330917"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5" name="Rounded Rectangle 34">
            <a:extLst>
              <a:ext uri="{FF2B5EF4-FFF2-40B4-BE49-F238E27FC236}">
                <a16:creationId xmlns:a16="http://schemas.microsoft.com/office/drawing/2014/main" id="{8ABDD8ED-51CF-13A9-854A-B0C76099212E}"/>
              </a:ext>
            </a:extLst>
          </p:cNvPr>
          <p:cNvSpPr/>
          <p:nvPr userDrawn="1"/>
        </p:nvSpPr>
        <p:spPr>
          <a:xfrm>
            <a:off x="1927924"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6" name="Rounded Rectangle 35">
            <a:extLst>
              <a:ext uri="{FF2B5EF4-FFF2-40B4-BE49-F238E27FC236}">
                <a16:creationId xmlns:a16="http://schemas.microsoft.com/office/drawing/2014/main" id="{861CE8B5-A975-485F-2787-1C65A009FDEB}"/>
              </a:ext>
            </a:extLst>
          </p:cNvPr>
          <p:cNvSpPr/>
          <p:nvPr userDrawn="1"/>
        </p:nvSpPr>
        <p:spPr>
          <a:xfrm>
            <a:off x="524931"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7" name="Rounded Rectangle 36">
            <a:extLst>
              <a:ext uri="{FF2B5EF4-FFF2-40B4-BE49-F238E27FC236}">
                <a16:creationId xmlns:a16="http://schemas.microsoft.com/office/drawing/2014/main" id="{BF5035A2-D756-CC63-3C6E-732C684F7582}"/>
              </a:ext>
            </a:extLst>
          </p:cNvPr>
          <p:cNvSpPr/>
          <p:nvPr userDrawn="1"/>
        </p:nvSpPr>
        <p:spPr>
          <a:xfrm>
            <a:off x="6136903"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8" name="Rounded Rectangle 37">
            <a:extLst>
              <a:ext uri="{FF2B5EF4-FFF2-40B4-BE49-F238E27FC236}">
                <a16:creationId xmlns:a16="http://schemas.microsoft.com/office/drawing/2014/main" id="{E39BB48A-DD68-502B-014F-EAD4D154B1FA}"/>
              </a:ext>
            </a:extLst>
          </p:cNvPr>
          <p:cNvSpPr/>
          <p:nvPr userDrawn="1"/>
        </p:nvSpPr>
        <p:spPr>
          <a:xfrm>
            <a:off x="473391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9" name="Rounded Rectangle 38">
            <a:extLst>
              <a:ext uri="{FF2B5EF4-FFF2-40B4-BE49-F238E27FC236}">
                <a16:creationId xmlns:a16="http://schemas.microsoft.com/office/drawing/2014/main" id="{DCB76D9D-5B25-DDEB-BDC9-3B604228E032}"/>
              </a:ext>
            </a:extLst>
          </p:cNvPr>
          <p:cNvSpPr/>
          <p:nvPr userDrawn="1"/>
        </p:nvSpPr>
        <p:spPr>
          <a:xfrm>
            <a:off x="3330917"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0" name="Rounded Rectangle 39">
            <a:extLst>
              <a:ext uri="{FF2B5EF4-FFF2-40B4-BE49-F238E27FC236}">
                <a16:creationId xmlns:a16="http://schemas.microsoft.com/office/drawing/2014/main" id="{2C212B9A-F183-F935-1C0A-D8FC146FCE11}"/>
              </a:ext>
            </a:extLst>
          </p:cNvPr>
          <p:cNvSpPr/>
          <p:nvPr userDrawn="1"/>
        </p:nvSpPr>
        <p:spPr>
          <a:xfrm>
            <a:off x="1927924"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1" name="Rounded Rectangle 40">
            <a:extLst>
              <a:ext uri="{FF2B5EF4-FFF2-40B4-BE49-F238E27FC236}">
                <a16:creationId xmlns:a16="http://schemas.microsoft.com/office/drawing/2014/main" id="{641B287F-5D1D-2ADD-E453-05C6F020B8C4}"/>
              </a:ext>
            </a:extLst>
          </p:cNvPr>
          <p:cNvSpPr/>
          <p:nvPr userDrawn="1"/>
        </p:nvSpPr>
        <p:spPr>
          <a:xfrm>
            <a:off x="524931" y="4774819"/>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2" name="Rounded Rectangle 41">
            <a:extLst>
              <a:ext uri="{FF2B5EF4-FFF2-40B4-BE49-F238E27FC236}">
                <a16:creationId xmlns:a16="http://schemas.microsoft.com/office/drawing/2014/main" id="{0F1D1C4B-F7DC-A5A4-2BA6-B32884DF679C}"/>
              </a:ext>
            </a:extLst>
          </p:cNvPr>
          <p:cNvSpPr/>
          <p:nvPr userDrawn="1"/>
        </p:nvSpPr>
        <p:spPr>
          <a:xfrm>
            <a:off x="7539895" y="1441821"/>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Rounded Rectangle 42">
            <a:extLst>
              <a:ext uri="{FF2B5EF4-FFF2-40B4-BE49-F238E27FC236}">
                <a16:creationId xmlns:a16="http://schemas.microsoft.com/office/drawing/2014/main" id="{AAB7B4A5-0004-7E26-3624-1A76D450471B}"/>
              </a:ext>
            </a:extLst>
          </p:cNvPr>
          <p:cNvSpPr/>
          <p:nvPr userDrawn="1"/>
        </p:nvSpPr>
        <p:spPr>
          <a:xfrm>
            <a:off x="7539895" y="3108320"/>
            <a:ext cx="1231341" cy="1231341"/>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4" name="Oval 43">
            <a:extLst>
              <a:ext uri="{FF2B5EF4-FFF2-40B4-BE49-F238E27FC236}">
                <a16:creationId xmlns:a16="http://schemas.microsoft.com/office/drawing/2014/main" id="{8336D8AE-46AB-8635-AB51-D35729FFE840}"/>
              </a:ext>
            </a:extLst>
          </p:cNvPr>
          <p:cNvSpPr/>
          <p:nvPr userDrawn="1"/>
        </p:nvSpPr>
        <p:spPr>
          <a:xfrm>
            <a:off x="10543713" y="14418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BEAA6A3B-17B1-6549-E1FD-3A61AC9ADBB7}"/>
              </a:ext>
            </a:extLst>
          </p:cNvPr>
          <p:cNvSpPr/>
          <p:nvPr userDrawn="1"/>
        </p:nvSpPr>
        <p:spPr>
          <a:xfrm>
            <a:off x="9146904" y="3108321"/>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35F63D06-BC7F-FA62-B49C-45AC3D3760B3}"/>
              </a:ext>
            </a:extLst>
          </p:cNvPr>
          <p:cNvSpPr/>
          <p:nvPr userDrawn="1"/>
        </p:nvSpPr>
        <p:spPr>
          <a:xfrm>
            <a:off x="10543713" y="3108320"/>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E86F5C2C-8956-C011-B8B9-8A6D035A5D0C}"/>
              </a:ext>
            </a:extLst>
          </p:cNvPr>
          <p:cNvSpPr/>
          <p:nvPr userDrawn="1"/>
        </p:nvSpPr>
        <p:spPr>
          <a:xfrm>
            <a:off x="9146904" y="4774819"/>
            <a:ext cx="1231341" cy="123134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Content Placeholder 2">
            <a:extLst>
              <a:ext uri="{FF2B5EF4-FFF2-40B4-BE49-F238E27FC236}">
                <a16:creationId xmlns:a16="http://schemas.microsoft.com/office/drawing/2014/main" id="{32D2D001-5B60-6456-7659-787807234699}"/>
              </a:ext>
            </a:extLst>
          </p:cNvPr>
          <p:cNvSpPr txBox="1">
            <a:spLocks/>
          </p:cNvSpPr>
          <p:nvPr userDrawn="1"/>
        </p:nvSpPr>
        <p:spPr>
          <a:xfrm>
            <a:off x="524930" y="1356619"/>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s</a:t>
            </a:r>
            <a:endParaRPr lang="en-AU" sz="9000" dirty="0">
              <a:latin typeface="Tenorite" pitchFamily="2" charset="0"/>
              <a:ea typeface="Verdana" panose="020B0604030504040204" pitchFamily="34" charset="0"/>
              <a:cs typeface="Verdana" panose="020B0604030504040204" pitchFamily="34" charset="0"/>
            </a:endParaRPr>
          </a:p>
        </p:txBody>
      </p:sp>
      <p:sp>
        <p:nvSpPr>
          <p:cNvPr id="49" name="Content Placeholder 2">
            <a:extLst>
              <a:ext uri="{FF2B5EF4-FFF2-40B4-BE49-F238E27FC236}">
                <a16:creationId xmlns:a16="http://schemas.microsoft.com/office/drawing/2014/main" id="{48F0D7DE-EC55-AF8B-E108-81558029E240}"/>
              </a:ext>
            </a:extLst>
          </p:cNvPr>
          <p:cNvSpPr txBox="1">
            <a:spLocks/>
          </p:cNvSpPr>
          <p:nvPr userDrawn="1"/>
        </p:nvSpPr>
        <p:spPr>
          <a:xfrm>
            <a:off x="1930881" y="141162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t</a:t>
            </a:r>
            <a:endParaRPr lang="en-AU" sz="9000" dirty="0">
              <a:latin typeface="Tenorite" pitchFamily="2" charset="0"/>
              <a:ea typeface="Verdana" panose="020B0604030504040204" pitchFamily="34" charset="0"/>
              <a:cs typeface="Verdana" panose="020B0604030504040204" pitchFamily="34" charset="0"/>
            </a:endParaRPr>
          </a:p>
        </p:txBody>
      </p:sp>
      <p:sp>
        <p:nvSpPr>
          <p:cNvPr id="50" name="Content Placeholder 2">
            <a:extLst>
              <a:ext uri="{FF2B5EF4-FFF2-40B4-BE49-F238E27FC236}">
                <a16:creationId xmlns:a16="http://schemas.microsoft.com/office/drawing/2014/main" id="{33C0C699-6D54-832C-43FD-F28542BA368B}"/>
              </a:ext>
            </a:extLst>
          </p:cNvPr>
          <p:cNvSpPr txBox="1">
            <a:spLocks/>
          </p:cNvSpPr>
          <p:nvPr userDrawn="1"/>
        </p:nvSpPr>
        <p:spPr>
          <a:xfrm>
            <a:off x="3329073" y="129588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p</a:t>
            </a:r>
            <a:endParaRPr lang="en-AU" sz="9000" dirty="0">
              <a:latin typeface="Tenorite" pitchFamily="2" charset="0"/>
              <a:ea typeface="Verdana" panose="020B0604030504040204" pitchFamily="34" charset="0"/>
              <a:cs typeface="Verdana" panose="020B0604030504040204" pitchFamily="34" charset="0"/>
            </a:endParaRPr>
          </a:p>
        </p:txBody>
      </p:sp>
      <p:sp>
        <p:nvSpPr>
          <p:cNvPr id="51" name="Content Placeholder 2">
            <a:extLst>
              <a:ext uri="{FF2B5EF4-FFF2-40B4-BE49-F238E27FC236}">
                <a16:creationId xmlns:a16="http://schemas.microsoft.com/office/drawing/2014/main" id="{823B4A14-7D3B-5059-83DE-ED9D5BB272D5}"/>
              </a:ext>
            </a:extLst>
          </p:cNvPr>
          <p:cNvSpPr txBox="1">
            <a:spLocks/>
          </p:cNvSpPr>
          <p:nvPr userDrawn="1"/>
        </p:nvSpPr>
        <p:spPr>
          <a:xfrm>
            <a:off x="4732757" y="136555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n</a:t>
            </a:r>
            <a:endParaRPr lang="en-AU" sz="9000" dirty="0">
              <a:latin typeface="Tenorite" pitchFamily="2" charset="0"/>
              <a:ea typeface="Verdana" panose="020B0604030504040204" pitchFamily="34" charset="0"/>
              <a:cs typeface="Verdana" panose="020B0604030504040204" pitchFamily="34" charset="0"/>
            </a:endParaRPr>
          </a:p>
        </p:txBody>
      </p:sp>
      <p:sp>
        <p:nvSpPr>
          <p:cNvPr id="52" name="Content Placeholder 2">
            <a:extLst>
              <a:ext uri="{FF2B5EF4-FFF2-40B4-BE49-F238E27FC236}">
                <a16:creationId xmlns:a16="http://schemas.microsoft.com/office/drawing/2014/main" id="{810D9CF1-E59B-9C52-6B51-9AFB15F1B363}"/>
              </a:ext>
            </a:extLst>
          </p:cNvPr>
          <p:cNvSpPr txBox="1">
            <a:spLocks/>
          </p:cNvSpPr>
          <p:nvPr userDrawn="1"/>
        </p:nvSpPr>
        <p:spPr>
          <a:xfrm>
            <a:off x="6136903" y="13703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m</a:t>
            </a:r>
            <a:endParaRPr lang="en-AU" sz="9000" dirty="0">
              <a:latin typeface="Tenorite" pitchFamily="2" charset="0"/>
              <a:ea typeface="Verdana" panose="020B0604030504040204" pitchFamily="34" charset="0"/>
              <a:cs typeface="Verdana" panose="020B0604030504040204" pitchFamily="34" charset="0"/>
            </a:endParaRPr>
          </a:p>
        </p:txBody>
      </p:sp>
      <p:sp>
        <p:nvSpPr>
          <p:cNvPr id="53" name="Content Placeholder 2">
            <a:extLst>
              <a:ext uri="{FF2B5EF4-FFF2-40B4-BE49-F238E27FC236}">
                <a16:creationId xmlns:a16="http://schemas.microsoft.com/office/drawing/2014/main" id="{4A2874FD-A306-8E50-DF3D-C405E1EB3ECE}"/>
              </a:ext>
            </a:extLst>
          </p:cNvPr>
          <p:cNvSpPr txBox="1">
            <a:spLocks/>
          </p:cNvSpPr>
          <p:nvPr userDrawn="1"/>
        </p:nvSpPr>
        <p:spPr>
          <a:xfrm>
            <a:off x="7533712" y="1443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h</a:t>
            </a:r>
            <a:endParaRPr lang="en-AU" sz="9000" dirty="0">
              <a:latin typeface="Tenorite" pitchFamily="2" charset="0"/>
              <a:ea typeface="Verdana" panose="020B0604030504040204" pitchFamily="34" charset="0"/>
              <a:cs typeface="Verdana" panose="020B0604030504040204" pitchFamily="34" charset="0"/>
            </a:endParaRPr>
          </a:p>
        </p:txBody>
      </p:sp>
      <p:sp>
        <p:nvSpPr>
          <p:cNvPr id="54" name="Content Placeholder 2">
            <a:extLst>
              <a:ext uri="{FF2B5EF4-FFF2-40B4-BE49-F238E27FC236}">
                <a16:creationId xmlns:a16="http://schemas.microsoft.com/office/drawing/2014/main" id="{80CFCE4C-AD2B-9921-AE21-6C647748EB09}"/>
              </a:ext>
            </a:extLst>
          </p:cNvPr>
          <p:cNvSpPr txBox="1">
            <a:spLocks/>
          </p:cNvSpPr>
          <p:nvPr userDrawn="1"/>
        </p:nvSpPr>
        <p:spPr>
          <a:xfrm>
            <a:off x="524930" y="301769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r</a:t>
            </a:r>
            <a:endParaRPr lang="en-AU" sz="9000" dirty="0">
              <a:latin typeface="Tenorite" pitchFamily="2" charset="0"/>
              <a:ea typeface="Verdana" panose="020B0604030504040204" pitchFamily="34" charset="0"/>
              <a:cs typeface="Verdana" panose="020B0604030504040204" pitchFamily="34" charset="0"/>
            </a:endParaRPr>
          </a:p>
        </p:txBody>
      </p:sp>
      <p:sp>
        <p:nvSpPr>
          <p:cNvPr id="55" name="Content Placeholder 2">
            <a:extLst>
              <a:ext uri="{FF2B5EF4-FFF2-40B4-BE49-F238E27FC236}">
                <a16:creationId xmlns:a16="http://schemas.microsoft.com/office/drawing/2014/main" id="{7EBF5707-F67E-01EB-4E0E-335C9CF0985A}"/>
              </a:ext>
            </a:extLst>
          </p:cNvPr>
          <p:cNvSpPr txBox="1">
            <a:spLocks/>
          </p:cNvSpPr>
          <p:nvPr userDrawn="1"/>
        </p:nvSpPr>
        <p:spPr>
          <a:xfrm>
            <a:off x="1930881" y="307956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d</a:t>
            </a:r>
            <a:endParaRPr lang="en-AU" sz="9000" dirty="0">
              <a:latin typeface="Tenorite" pitchFamily="2" charset="0"/>
              <a:ea typeface="Verdana" panose="020B0604030504040204" pitchFamily="34" charset="0"/>
              <a:cs typeface="Verdana" panose="020B0604030504040204" pitchFamily="34" charset="0"/>
            </a:endParaRPr>
          </a:p>
        </p:txBody>
      </p:sp>
      <p:sp>
        <p:nvSpPr>
          <p:cNvPr id="56" name="Content Placeholder 2">
            <a:extLst>
              <a:ext uri="{FF2B5EF4-FFF2-40B4-BE49-F238E27FC236}">
                <a16:creationId xmlns:a16="http://schemas.microsoft.com/office/drawing/2014/main" id="{EA162513-F729-1C20-1DB3-0FB114DE0E80}"/>
              </a:ext>
            </a:extLst>
          </p:cNvPr>
          <p:cNvSpPr txBox="1">
            <a:spLocks/>
          </p:cNvSpPr>
          <p:nvPr userDrawn="1"/>
        </p:nvSpPr>
        <p:spPr>
          <a:xfrm>
            <a:off x="3329073" y="313571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f</a:t>
            </a:r>
            <a:endParaRPr lang="en-AU" sz="9000" dirty="0">
              <a:latin typeface="Tenorite" pitchFamily="2" charset="0"/>
              <a:ea typeface="Verdana" panose="020B0604030504040204" pitchFamily="34" charset="0"/>
              <a:cs typeface="Verdana" panose="020B0604030504040204" pitchFamily="34" charset="0"/>
            </a:endParaRPr>
          </a:p>
        </p:txBody>
      </p:sp>
      <p:sp>
        <p:nvSpPr>
          <p:cNvPr id="57" name="Content Placeholder 2">
            <a:extLst>
              <a:ext uri="{FF2B5EF4-FFF2-40B4-BE49-F238E27FC236}">
                <a16:creationId xmlns:a16="http://schemas.microsoft.com/office/drawing/2014/main" id="{08970846-B299-855E-E0AA-0B90F1539176}"/>
              </a:ext>
            </a:extLst>
          </p:cNvPr>
          <p:cNvSpPr txBox="1">
            <a:spLocks/>
          </p:cNvSpPr>
          <p:nvPr userDrawn="1"/>
        </p:nvSpPr>
        <p:spPr>
          <a:xfrm>
            <a:off x="4732757" y="304416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c</a:t>
            </a:r>
            <a:endParaRPr lang="en-AU" sz="9000" dirty="0">
              <a:latin typeface="Tenorite" pitchFamily="2" charset="0"/>
              <a:ea typeface="Verdana" panose="020B0604030504040204" pitchFamily="34" charset="0"/>
              <a:cs typeface="Verdana" panose="020B0604030504040204" pitchFamily="34" charset="0"/>
            </a:endParaRPr>
          </a:p>
        </p:txBody>
      </p:sp>
      <p:sp>
        <p:nvSpPr>
          <p:cNvPr id="58" name="Content Placeholder 2">
            <a:extLst>
              <a:ext uri="{FF2B5EF4-FFF2-40B4-BE49-F238E27FC236}">
                <a16:creationId xmlns:a16="http://schemas.microsoft.com/office/drawing/2014/main" id="{6FD6EE34-6935-4005-FEE5-7E233209A093}"/>
              </a:ext>
            </a:extLst>
          </p:cNvPr>
          <p:cNvSpPr txBox="1">
            <a:spLocks/>
          </p:cNvSpPr>
          <p:nvPr userDrawn="1"/>
        </p:nvSpPr>
        <p:spPr>
          <a:xfrm>
            <a:off x="6136903" y="306581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b</a:t>
            </a:r>
            <a:endParaRPr lang="en-AU" sz="9000" dirty="0">
              <a:latin typeface="Tenorite" pitchFamily="2" charset="0"/>
              <a:ea typeface="Verdana" panose="020B0604030504040204" pitchFamily="34" charset="0"/>
              <a:cs typeface="Verdana" panose="020B0604030504040204" pitchFamily="34" charset="0"/>
            </a:endParaRPr>
          </a:p>
        </p:txBody>
      </p:sp>
      <p:sp>
        <p:nvSpPr>
          <p:cNvPr id="59" name="Content Placeholder 2">
            <a:extLst>
              <a:ext uri="{FF2B5EF4-FFF2-40B4-BE49-F238E27FC236}">
                <a16:creationId xmlns:a16="http://schemas.microsoft.com/office/drawing/2014/main" id="{476E4A9A-A15D-3E08-E3D1-DF0CFE42F196}"/>
              </a:ext>
            </a:extLst>
          </p:cNvPr>
          <p:cNvSpPr txBox="1">
            <a:spLocks/>
          </p:cNvSpPr>
          <p:nvPr userDrawn="1"/>
        </p:nvSpPr>
        <p:spPr>
          <a:xfrm>
            <a:off x="7533712" y="2919135"/>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g</a:t>
            </a:r>
            <a:endParaRPr lang="en-AU" sz="9000" dirty="0">
              <a:latin typeface="Tenorite" pitchFamily="2" charset="0"/>
              <a:ea typeface="Verdana" panose="020B0604030504040204" pitchFamily="34" charset="0"/>
              <a:cs typeface="Verdana" panose="020B0604030504040204" pitchFamily="34" charset="0"/>
            </a:endParaRPr>
          </a:p>
        </p:txBody>
      </p:sp>
      <p:sp>
        <p:nvSpPr>
          <p:cNvPr id="60" name="Content Placeholder 2">
            <a:extLst>
              <a:ext uri="{FF2B5EF4-FFF2-40B4-BE49-F238E27FC236}">
                <a16:creationId xmlns:a16="http://schemas.microsoft.com/office/drawing/2014/main" id="{D10F3ECE-B4FA-2DCC-7426-54D46A9E2421}"/>
              </a:ext>
            </a:extLst>
          </p:cNvPr>
          <p:cNvSpPr txBox="1">
            <a:spLocks/>
          </p:cNvSpPr>
          <p:nvPr userDrawn="1"/>
        </p:nvSpPr>
        <p:spPr>
          <a:xfrm>
            <a:off x="521973" y="4778572"/>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l</a:t>
            </a:r>
            <a:endParaRPr lang="en-AU" sz="9000" dirty="0">
              <a:latin typeface="Tenorite" pitchFamily="2" charset="0"/>
              <a:ea typeface="Verdana" panose="020B0604030504040204" pitchFamily="34" charset="0"/>
              <a:cs typeface="Verdana" panose="020B0604030504040204" pitchFamily="34" charset="0"/>
            </a:endParaRPr>
          </a:p>
        </p:txBody>
      </p:sp>
      <p:sp>
        <p:nvSpPr>
          <p:cNvPr id="61" name="Content Placeholder 2">
            <a:extLst>
              <a:ext uri="{FF2B5EF4-FFF2-40B4-BE49-F238E27FC236}">
                <a16:creationId xmlns:a16="http://schemas.microsoft.com/office/drawing/2014/main" id="{8B1486CA-6AE5-B5E3-4109-23C5949435AC}"/>
              </a:ext>
            </a:extLst>
          </p:cNvPr>
          <p:cNvSpPr txBox="1">
            <a:spLocks/>
          </p:cNvSpPr>
          <p:nvPr userDrawn="1"/>
        </p:nvSpPr>
        <p:spPr>
          <a:xfrm>
            <a:off x="1927924" y="4757947"/>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k</a:t>
            </a:r>
            <a:endParaRPr lang="en-AU" sz="9000" dirty="0">
              <a:latin typeface="Tenorite" pitchFamily="2" charset="0"/>
              <a:ea typeface="Verdana" panose="020B0604030504040204" pitchFamily="34" charset="0"/>
              <a:cs typeface="Verdana" panose="020B0604030504040204" pitchFamily="34" charset="0"/>
            </a:endParaRPr>
          </a:p>
        </p:txBody>
      </p:sp>
      <p:sp>
        <p:nvSpPr>
          <p:cNvPr id="62" name="Content Placeholder 2">
            <a:extLst>
              <a:ext uri="{FF2B5EF4-FFF2-40B4-BE49-F238E27FC236}">
                <a16:creationId xmlns:a16="http://schemas.microsoft.com/office/drawing/2014/main" id="{544DF09D-2780-A28C-F2AD-D99FEFA612C8}"/>
              </a:ext>
            </a:extLst>
          </p:cNvPr>
          <p:cNvSpPr txBox="1">
            <a:spLocks/>
          </p:cNvSpPr>
          <p:nvPr userDrawn="1"/>
        </p:nvSpPr>
        <p:spPr>
          <a:xfrm>
            <a:off x="3326116" y="469033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v</a:t>
            </a:r>
            <a:endParaRPr lang="en-AU" sz="9000" dirty="0">
              <a:latin typeface="Tenorite" pitchFamily="2" charset="0"/>
              <a:ea typeface="Verdana" panose="020B0604030504040204" pitchFamily="34" charset="0"/>
              <a:cs typeface="Verdana" panose="020B0604030504040204" pitchFamily="34" charset="0"/>
            </a:endParaRPr>
          </a:p>
        </p:txBody>
      </p:sp>
      <p:sp>
        <p:nvSpPr>
          <p:cNvPr id="63" name="Content Placeholder 2">
            <a:extLst>
              <a:ext uri="{FF2B5EF4-FFF2-40B4-BE49-F238E27FC236}">
                <a16:creationId xmlns:a16="http://schemas.microsoft.com/office/drawing/2014/main" id="{9FE51DB8-9EA1-A142-8E51-A10D941A868A}"/>
              </a:ext>
            </a:extLst>
          </p:cNvPr>
          <p:cNvSpPr txBox="1">
            <a:spLocks/>
          </p:cNvSpPr>
          <p:nvPr userDrawn="1"/>
        </p:nvSpPr>
        <p:spPr>
          <a:xfrm>
            <a:off x="4729800" y="460187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y</a:t>
            </a:r>
            <a:endParaRPr lang="en-AU" sz="9000" dirty="0">
              <a:latin typeface="Tenorite" pitchFamily="2" charset="0"/>
              <a:ea typeface="Verdana" panose="020B0604030504040204" pitchFamily="34" charset="0"/>
              <a:cs typeface="Verdana" panose="020B0604030504040204" pitchFamily="34" charset="0"/>
            </a:endParaRPr>
          </a:p>
        </p:txBody>
      </p:sp>
      <p:sp>
        <p:nvSpPr>
          <p:cNvPr id="64" name="Content Placeholder 2">
            <a:extLst>
              <a:ext uri="{FF2B5EF4-FFF2-40B4-BE49-F238E27FC236}">
                <a16:creationId xmlns:a16="http://schemas.microsoft.com/office/drawing/2014/main" id="{42888F76-A1F8-6941-D6FC-824A5740C7CC}"/>
              </a:ext>
            </a:extLst>
          </p:cNvPr>
          <p:cNvSpPr txBox="1">
            <a:spLocks/>
          </p:cNvSpPr>
          <p:nvPr userDrawn="1"/>
        </p:nvSpPr>
        <p:spPr>
          <a:xfrm>
            <a:off x="6133946" y="4696070"/>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z</a:t>
            </a:r>
            <a:endParaRPr lang="en-AU" sz="9000" dirty="0">
              <a:latin typeface="Tenorite" pitchFamily="2" charset="0"/>
              <a:ea typeface="Verdana" panose="020B0604030504040204" pitchFamily="34" charset="0"/>
              <a:cs typeface="Verdana" panose="020B0604030504040204" pitchFamily="34" charset="0"/>
            </a:endParaRPr>
          </a:p>
        </p:txBody>
      </p:sp>
      <p:sp>
        <p:nvSpPr>
          <p:cNvPr id="65" name="Content Placeholder 2">
            <a:extLst>
              <a:ext uri="{FF2B5EF4-FFF2-40B4-BE49-F238E27FC236}">
                <a16:creationId xmlns:a16="http://schemas.microsoft.com/office/drawing/2014/main" id="{928F0983-2F8F-EC97-250A-10094EFFE34E}"/>
              </a:ext>
            </a:extLst>
          </p:cNvPr>
          <p:cNvSpPr txBox="1">
            <a:spLocks/>
          </p:cNvSpPr>
          <p:nvPr userDrawn="1"/>
        </p:nvSpPr>
        <p:spPr>
          <a:xfrm>
            <a:off x="9153087" y="13886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a</a:t>
            </a:r>
            <a:endParaRPr lang="en-AU" sz="9000" dirty="0">
              <a:latin typeface="Tenorite" pitchFamily="2" charset="0"/>
              <a:ea typeface="Verdana" panose="020B0604030504040204" pitchFamily="34" charset="0"/>
              <a:cs typeface="Verdana" panose="020B0604030504040204" pitchFamily="34" charset="0"/>
            </a:endParaRPr>
          </a:p>
        </p:txBody>
      </p:sp>
      <p:sp>
        <p:nvSpPr>
          <p:cNvPr id="66" name="Content Placeholder 2">
            <a:extLst>
              <a:ext uri="{FF2B5EF4-FFF2-40B4-BE49-F238E27FC236}">
                <a16:creationId xmlns:a16="http://schemas.microsoft.com/office/drawing/2014/main" id="{FF4B497D-1EC4-8BFE-606B-9F81BF36FCD7}"/>
              </a:ext>
            </a:extLst>
          </p:cNvPr>
          <p:cNvSpPr txBox="1">
            <a:spLocks/>
          </p:cNvSpPr>
          <p:nvPr userDrawn="1"/>
        </p:nvSpPr>
        <p:spPr>
          <a:xfrm>
            <a:off x="10543021" y="138215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e</a:t>
            </a:r>
            <a:endParaRPr lang="en-AU" sz="9000" dirty="0">
              <a:latin typeface="Tenorite" pitchFamily="2" charset="0"/>
              <a:ea typeface="Verdana" panose="020B0604030504040204" pitchFamily="34" charset="0"/>
              <a:cs typeface="Verdana" panose="020B0604030504040204" pitchFamily="34" charset="0"/>
            </a:endParaRPr>
          </a:p>
        </p:txBody>
      </p:sp>
      <p:sp>
        <p:nvSpPr>
          <p:cNvPr id="67" name="Content Placeholder 2">
            <a:extLst>
              <a:ext uri="{FF2B5EF4-FFF2-40B4-BE49-F238E27FC236}">
                <a16:creationId xmlns:a16="http://schemas.microsoft.com/office/drawing/2014/main" id="{71F9E3A8-9D7A-9F36-B73E-53C213C6FFF8}"/>
              </a:ext>
            </a:extLst>
          </p:cNvPr>
          <p:cNvSpPr txBox="1">
            <a:spLocks/>
          </p:cNvSpPr>
          <p:nvPr userDrawn="1"/>
        </p:nvSpPr>
        <p:spPr>
          <a:xfrm>
            <a:off x="9140721" y="3096991"/>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i</a:t>
            </a:r>
            <a:endParaRPr lang="en-AU" sz="9000" dirty="0">
              <a:latin typeface="Tenorite" pitchFamily="2" charset="0"/>
              <a:ea typeface="Verdana" panose="020B0604030504040204" pitchFamily="34" charset="0"/>
              <a:cs typeface="Verdana" panose="020B0604030504040204" pitchFamily="34" charset="0"/>
            </a:endParaRPr>
          </a:p>
        </p:txBody>
      </p:sp>
      <p:sp>
        <p:nvSpPr>
          <p:cNvPr id="68" name="Content Placeholder 2">
            <a:extLst>
              <a:ext uri="{FF2B5EF4-FFF2-40B4-BE49-F238E27FC236}">
                <a16:creationId xmlns:a16="http://schemas.microsoft.com/office/drawing/2014/main" id="{F56FD97C-5371-1B3A-B647-598F8707063E}"/>
              </a:ext>
            </a:extLst>
          </p:cNvPr>
          <p:cNvSpPr txBox="1">
            <a:spLocks/>
          </p:cNvSpPr>
          <p:nvPr userDrawn="1"/>
        </p:nvSpPr>
        <p:spPr>
          <a:xfrm>
            <a:off x="10544405" y="3014826"/>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o</a:t>
            </a:r>
            <a:endParaRPr lang="en-AU" sz="9000" dirty="0">
              <a:latin typeface="Tenorite" pitchFamily="2" charset="0"/>
              <a:ea typeface="Verdana" panose="020B0604030504040204" pitchFamily="34" charset="0"/>
              <a:cs typeface="Verdana" panose="020B0604030504040204" pitchFamily="34" charset="0"/>
            </a:endParaRPr>
          </a:p>
        </p:txBody>
      </p:sp>
      <p:sp>
        <p:nvSpPr>
          <p:cNvPr id="69" name="Content Placeholder 2">
            <a:extLst>
              <a:ext uri="{FF2B5EF4-FFF2-40B4-BE49-F238E27FC236}">
                <a16:creationId xmlns:a16="http://schemas.microsoft.com/office/drawing/2014/main" id="{A270E5D8-60D4-EFE3-29F4-8A71AC46D345}"/>
              </a:ext>
            </a:extLst>
          </p:cNvPr>
          <p:cNvSpPr txBox="1">
            <a:spLocks/>
          </p:cNvSpPr>
          <p:nvPr userDrawn="1"/>
        </p:nvSpPr>
        <p:spPr>
          <a:xfrm>
            <a:off x="9153087" y="4707348"/>
            <a:ext cx="1231341" cy="137345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000" dirty="0">
                <a:latin typeface="Tenorite" pitchFamily="2" charset="0"/>
                <a:ea typeface="Verdana" panose="020B0604030504040204" pitchFamily="34" charset="0"/>
                <a:cs typeface="Verdana" panose="020B0604030504040204" pitchFamily="34" charset="0"/>
              </a:rPr>
              <a:t>u</a:t>
            </a:r>
            <a:endParaRPr lang="en-AU" sz="9000" dirty="0">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A787657C-169C-7BD4-82A2-0FA162D7C064}"/>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B75B83EE-72E4-008D-86AA-2C795966A67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1151827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homenic awareness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547768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283766" y="309387"/>
            <a:ext cx="54776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C737F82A-FDAF-848D-D8C2-39B299649703}"/>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315974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8" name="Group 7">
            <a:extLst>
              <a:ext uri="{FF2B5EF4-FFF2-40B4-BE49-F238E27FC236}">
                <a16:creationId xmlns:a16="http://schemas.microsoft.com/office/drawing/2014/main" id="{F79AE1C3-4CBE-CB41-8895-1DA32746C2CA}"/>
              </a:ext>
            </a:extLst>
          </p:cNvPr>
          <p:cNvGrpSpPr/>
          <p:nvPr userDrawn="1"/>
        </p:nvGrpSpPr>
        <p:grpSpPr>
          <a:xfrm>
            <a:off x="10048357" y="291262"/>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4CA50C61-49EB-4AA8-E390-C7BB25D529E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7A8DAC4A-702D-AD12-43AE-6BBDB47091D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828BB9A-23D8-FA9B-839C-22374EBE972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honemic awareness We d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236C3A63-40A6-C866-6D32-04D94339C535}"/>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
        <p:nvSpPr>
          <p:cNvPr id="8" name="Rounded Rectangle 8">
            <a:extLst>
              <a:ext uri="{FF2B5EF4-FFF2-40B4-BE49-F238E27FC236}">
                <a16:creationId xmlns:a16="http://schemas.microsoft.com/office/drawing/2014/main" id="{63461B36-EC58-3E9E-D3EF-0654743EFCBF}"/>
              </a:ext>
            </a:extLst>
          </p:cNvPr>
          <p:cNvSpPr/>
          <p:nvPr userDrawn="1"/>
        </p:nvSpPr>
        <p:spPr>
          <a:xfrm>
            <a:off x="283765" y="299356"/>
            <a:ext cx="4213590"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9112310-AC58-95B2-BC8E-C270160BBCCA}"/>
              </a:ext>
            </a:extLst>
          </p:cNvPr>
          <p:cNvSpPr txBox="1">
            <a:spLocks/>
          </p:cNvSpPr>
          <p:nvPr userDrawn="1"/>
        </p:nvSpPr>
        <p:spPr>
          <a:xfrm>
            <a:off x="283766" y="301851"/>
            <a:ext cx="42135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17107402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19/02/2025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722" r:id="rId4"/>
    <p:sldLayoutId id="2147483697" r:id="rId5"/>
    <p:sldLayoutId id="2147483705" r:id="rId6"/>
    <p:sldLayoutId id="2147483706" r:id="rId7"/>
    <p:sldLayoutId id="2147483698" r:id="rId8"/>
    <p:sldLayoutId id="2147483724" r:id="rId9"/>
    <p:sldLayoutId id="2147483703" r:id="rId10"/>
    <p:sldLayoutId id="2147483699" r:id="rId11"/>
    <p:sldLayoutId id="2147483723" r:id="rId12"/>
    <p:sldLayoutId id="2147483701" r:id="rId13"/>
    <p:sldLayoutId id="2147483702" r:id="rId14"/>
    <p:sldLayoutId id="2147483704" r:id="rId15"/>
    <p:sldLayoutId id="2147483700" r:id="rId16"/>
    <p:sldLayoutId id="2147483695" r:id="rId17"/>
    <p:sldLayoutId id="2147483691" r:id="rId18"/>
    <p:sldLayoutId id="2147483692" r:id="rId19"/>
    <p:sldLayoutId id="2147483693" r:id="rId20"/>
    <p:sldLayoutId id="2147483694" r:id="rId21"/>
    <p:sldLayoutId id="2147483716" r:id="rId22"/>
    <p:sldLayoutId id="2147483717" r:id="rId23"/>
    <p:sldLayoutId id="2147483718" r:id="rId24"/>
    <p:sldLayoutId id="2147483709" r:id="rId25"/>
    <p:sldLayoutId id="2147483710" r:id="rId26"/>
    <p:sldLayoutId id="2147483711" r:id="rId27"/>
    <p:sldLayoutId id="2147483726" r:id="rId28"/>
    <p:sldLayoutId id="2147483727" r:id="rId29"/>
    <p:sldLayoutId id="2147483728" r:id="rId30"/>
    <p:sldLayoutId id="2147483729" r:id="rId31"/>
    <p:sldLayoutId id="2147483730" r:id="rId3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1.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image" Target="file:////Volumes/Big%20Storage/0_For%20MacBook%20Pro%20Changeover/ESA%20Design/0_2024%20WIP/LitHub%20Phases%20Templates/PP%20Templates/Links/phon-aware_crossout-white.png" TargetMode="Externa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3.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0.png"/><Relationship Id="rId11" Type="http://schemas.openxmlformats.org/officeDocument/2006/relationships/image" Target="../media/image34.png"/><Relationship Id="rId5" Type="http://schemas.openxmlformats.org/officeDocument/2006/relationships/image" Target="../media/image29.png"/><Relationship Id="rId10" Type="http://schemas.openxmlformats.org/officeDocument/2006/relationships/image" Target="../media/image33.png"/><Relationship Id="rId4" Type="http://schemas.openxmlformats.org/officeDocument/2006/relationships/image" Target="../media/image28.png"/><Relationship Id="rId9" Type="http://schemas.openxmlformats.org/officeDocument/2006/relationships/image" Target="../media/image3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tags" Target="../tags/tag1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23.xml"/><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tags" Target="../tags/tag25.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33.xml"/><Relationship Id="rId5" Type="http://schemas.openxmlformats.org/officeDocument/2006/relationships/image" Target="../media/image43.sv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34.xml"/><Relationship Id="rId5" Type="http://schemas.openxmlformats.org/officeDocument/2006/relationships/image" Target="../media/image43.sv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40.xml"/><Relationship Id="rId7" Type="http://schemas.openxmlformats.org/officeDocument/2006/relationships/image" Target="../media/image13.svg"/><Relationship Id="rId12" Type="http://schemas.openxmlformats.org/officeDocument/2006/relationships/image" Target="../media/image60.png"/><Relationship Id="rId2" Type="http://schemas.openxmlformats.org/officeDocument/2006/relationships/slideLayout" Target="../slideLayouts/slideLayout18.xml"/><Relationship Id="rId1" Type="http://schemas.openxmlformats.org/officeDocument/2006/relationships/tags" Target="../tags/tag35.xml"/><Relationship Id="rId6" Type="http://schemas.openxmlformats.org/officeDocument/2006/relationships/image" Target="../media/image12.png"/><Relationship Id="rId11" Type="http://schemas.openxmlformats.org/officeDocument/2006/relationships/image" Target="../media/image59.png"/><Relationship Id="rId5" Type="http://schemas.openxmlformats.org/officeDocument/2006/relationships/image" Target="../media/image64.svg"/><Relationship Id="rId10" Type="http://schemas.openxmlformats.org/officeDocument/2006/relationships/image" Target="../media/image61.png"/><Relationship Id="rId4" Type="http://schemas.openxmlformats.org/officeDocument/2006/relationships/image" Target="../media/image63.png"/><Relationship Id="rId9" Type="http://schemas.openxmlformats.org/officeDocument/2006/relationships/image" Target="../media/image15.sv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ags" Target="../tags/tag36.xml"/><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tags" Target="../tags/tag37.xml"/></Relationships>
</file>

<file path=ppt/slides/_rels/slide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4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7BCD9-7C64-8175-9043-211127CA029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ABD5DCB-AFCC-BCF5-5E78-119812A319CA}"/>
              </a:ext>
            </a:extLst>
          </p:cNvPr>
          <p:cNvSpPr>
            <a:spLocks noGrp="1"/>
          </p:cNvSpPr>
          <p:nvPr>
            <p:ph type="title"/>
          </p:nvPr>
        </p:nvSpPr>
        <p:spPr/>
        <p:txBody>
          <a:bodyPr/>
          <a:lstStyle/>
          <a:p>
            <a:r>
              <a:rPr lang="en-US" sz="800" b="1" dirty="0">
                <a:solidFill>
                  <a:srgbClr val="F0F0F0"/>
                </a:solidFill>
                <a:latin typeface="+mn-lt"/>
              </a:rPr>
              <a:t>Slide 1 Start of presentation</a:t>
            </a:r>
            <a:r>
              <a:rPr lang="en-US" sz="800" b="1" baseline="0" dirty="0">
                <a:solidFill>
                  <a:srgbClr val="F0F0F0"/>
                </a:solidFill>
                <a:latin typeface="+mn-lt"/>
              </a:rPr>
              <a:t> j says /j/</a:t>
            </a:r>
            <a:endParaRPr lang="en-US" sz="800" dirty="0">
              <a:solidFill>
                <a:srgbClr val="F0F0F0"/>
              </a:solidFill>
              <a:latin typeface="+mn-lt"/>
            </a:endParaRPr>
          </a:p>
        </p:txBody>
      </p:sp>
      <p:sp>
        <p:nvSpPr>
          <p:cNvPr id="8" name="TextBox 7">
            <a:extLst>
              <a:ext uri="{FF2B5EF4-FFF2-40B4-BE49-F238E27FC236}">
                <a16:creationId xmlns:a16="http://schemas.microsoft.com/office/drawing/2014/main" id="{A613C23E-1435-645A-EEF9-78A0607EE149}"/>
              </a:ext>
            </a:extLst>
          </p:cNvPr>
          <p:cNvSpPr txBox="1"/>
          <p:nvPr/>
        </p:nvSpPr>
        <p:spPr>
          <a:xfrm>
            <a:off x="1082841" y="3026653"/>
            <a:ext cx="4641181"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k   ck   v   y   z   w</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dirty="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CC04E262-A85A-7371-0377-ABBE985CC689}"/>
              </a:ext>
            </a:extLst>
          </p:cNvPr>
          <p:cNvSpPr txBox="1"/>
          <p:nvPr/>
        </p:nvSpPr>
        <p:spPr>
          <a:xfrm>
            <a:off x="7197247" y="3584448"/>
            <a:ext cx="3470104"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 says /</a:t>
            </a: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mn-cs"/>
              </a:rPr>
              <a:t>j</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a:t>
            </a:r>
            <a:r>
              <a:rPr lang="en-US" sz="4000" b="1" dirty="0">
                <a:solidFill>
                  <a:srgbClr val="0E1E42"/>
                </a:solidFill>
                <a:latin typeface="Calibri" panose="020F0502020204030204"/>
              </a:rPr>
              <a:t>    </a:t>
            </a: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they</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48103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B38C08-24F2-6A3F-8F86-8997448D4B5A}"/>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EE755-6A12-253D-4076-DCC9F32F6432}"/>
              </a:ext>
            </a:extLst>
          </p:cNvPr>
          <p:cNvSpPr>
            <a:spLocks noGrp="1"/>
          </p:cNvSpPr>
          <p:nvPr>
            <p:ph type="title"/>
          </p:nvPr>
        </p:nvSpPr>
        <p:spPr/>
        <p:txBody>
          <a:bodyPr/>
          <a:lstStyle/>
          <a:p>
            <a:r>
              <a:rPr lang="en-US" sz="800">
                <a:solidFill>
                  <a:srgbClr val="F0F0F0"/>
                </a:solidFill>
                <a:latin typeface="+mn-lt"/>
              </a:rPr>
              <a:t>Slide 11 End of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10442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idx="4294967295"/>
          </p:nvPr>
        </p:nvSpPr>
        <p:spPr>
          <a:xfrm>
            <a:off x="0" y="-1092200"/>
            <a:ext cx="9220200" cy="892175"/>
          </a:xfrm>
        </p:spPr>
        <p:txBody>
          <a:bodyPr/>
          <a:lstStyle/>
          <a:p>
            <a:pPr algn="l"/>
            <a:r>
              <a:rPr lang="en-US" sz="800">
                <a:solidFill>
                  <a:srgbClr val="E2E8E9"/>
                </a:solidFill>
                <a:latin typeface="+mn-lt"/>
              </a:rPr>
              <a:t>Slide 14 Revision: nouns and verbs</a:t>
            </a:r>
          </a:p>
        </p:txBody>
      </p:sp>
    </p:spTree>
    <p:custDataLst>
      <p:tags r:id="rId1"/>
    </p:custDataLst>
    <p:extLst>
      <p:ext uri="{BB962C8B-B14F-4D97-AF65-F5344CB8AC3E}">
        <p14:creationId xmlns:p14="http://schemas.microsoft.com/office/powerpoint/2010/main" val="1729348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4D650-E0E4-7294-198E-8C18ACF93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BB6002-A728-A6EF-F813-763E66EAEC3C}"/>
              </a:ext>
            </a:extLst>
          </p:cNvPr>
          <p:cNvSpPr>
            <a:spLocks noGrp="1"/>
          </p:cNvSpPr>
          <p:nvPr>
            <p:ph type="title" idx="4294967295"/>
          </p:nvPr>
        </p:nvSpPr>
        <p:spPr>
          <a:xfrm>
            <a:off x="0" y="-1092200"/>
            <a:ext cx="9220200" cy="892175"/>
          </a:xfrm>
        </p:spPr>
        <p:txBody>
          <a:bodyPr/>
          <a:lstStyle/>
          <a:p>
            <a:pPr algn="l"/>
            <a:r>
              <a:rPr lang="en-US" sz="800" dirty="0">
                <a:solidFill>
                  <a:srgbClr val="E2E8E9"/>
                </a:solidFill>
                <a:latin typeface="+mn-lt"/>
              </a:rPr>
              <a:t>Slide 13 </a:t>
            </a:r>
            <a:r>
              <a:rPr lang="en-US" sz="800" dirty="0" err="1">
                <a:solidFill>
                  <a:srgbClr val="E2E8E9"/>
                </a:solidFill>
                <a:latin typeface="+mn-lt"/>
              </a:rPr>
              <a:t>Consonantss</a:t>
            </a:r>
            <a:endParaRPr lang="en-US" sz="800" dirty="0">
              <a:solidFill>
                <a:srgbClr val="E2E8E9"/>
              </a:solidFill>
              <a:latin typeface="+mn-lt"/>
            </a:endParaRPr>
          </a:p>
        </p:txBody>
      </p:sp>
    </p:spTree>
    <p:custDataLst>
      <p:tags r:id="rId1"/>
    </p:custDataLst>
    <p:extLst>
      <p:ext uri="{BB962C8B-B14F-4D97-AF65-F5344CB8AC3E}">
        <p14:creationId xmlns:p14="http://schemas.microsoft.com/office/powerpoint/2010/main" val="3607557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AB680-946E-44BE-D605-9AF9E982E56C}"/>
              </a:ext>
            </a:extLst>
          </p:cNvPr>
          <p:cNvSpPr>
            <a:spLocks noGrp="1"/>
          </p:cNvSpPr>
          <p:nvPr>
            <p:ph type="title" idx="4294967295"/>
          </p:nvPr>
        </p:nvSpPr>
        <p:spPr>
          <a:xfrm>
            <a:off x="0" y="-1608054"/>
            <a:ext cx="10515600" cy="1325563"/>
          </a:xfrm>
        </p:spPr>
        <p:txBody>
          <a:bodyPr>
            <a:normAutofit/>
          </a:bodyPr>
          <a:lstStyle/>
          <a:p>
            <a:r>
              <a:rPr lang="en-AU" sz="800" dirty="0">
                <a:solidFill>
                  <a:schemeClr val="bg2"/>
                </a:solidFill>
              </a:rPr>
              <a:t>Slide 15 Consonants and vowels </a:t>
            </a:r>
          </a:p>
        </p:txBody>
      </p:sp>
    </p:spTree>
    <p:extLst>
      <p:ext uri="{BB962C8B-B14F-4D97-AF65-F5344CB8AC3E}">
        <p14:creationId xmlns:p14="http://schemas.microsoft.com/office/powerpoint/2010/main" val="1921910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94BE2-98A2-FBA1-438B-4DDC52C993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318062-065F-A5C2-F668-10EB346104FC}"/>
              </a:ext>
            </a:extLst>
          </p:cNvPr>
          <p:cNvSpPr>
            <a:spLocks noGrp="1"/>
          </p:cNvSpPr>
          <p:nvPr>
            <p:ph type="title"/>
          </p:nvPr>
        </p:nvSpPr>
        <p:spPr/>
        <p:txBody>
          <a:bodyPr/>
          <a:lstStyle/>
          <a:p>
            <a:r>
              <a:rPr lang="en-AU" sz="800" dirty="0">
                <a:solidFill>
                  <a:srgbClr val="F0F0F0"/>
                </a:solidFill>
                <a:latin typeface="+mn-lt"/>
              </a:rPr>
              <a:t>Slide 12 Phonemic awareness</a:t>
            </a:r>
          </a:p>
        </p:txBody>
      </p:sp>
      <p:grpSp>
        <p:nvGrpSpPr>
          <p:cNvPr id="22" name="Group 21"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E4D76812-C5F8-C32F-5FA4-DB99B8F0C7F3}"/>
              </a:ext>
            </a:extLst>
          </p:cNvPr>
          <p:cNvGrpSpPr/>
          <p:nvPr/>
        </p:nvGrpSpPr>
        <p:grpSpPr>
          <a:xfrm>
            <a:off x="3323527" y="1887067"/>
            <a:ext cx="5390849" cy="3400592"/>
            <a:chOff x="3290870" y="1887067"/>
            <a:chExt cx="5390849" cy="3400592"/>
          </a:xfrm>
        </p:grpSpPr>
        <p:grpSp>
          <p:nvGrpSpPr>
            <p:cNvPr id="3" name="Group 2">
              <a:extLst>
                <a:ext uri="{FF2B5EF4-FFF2-40B4-BE49-F238E27FC236}">
                  <a16:creationId xmlns:a16="http://schemas.microsoft.com/office/drawing/2014/main" id="{A4F4C520-6C6B-6C24-2C41-A0619C85D15B}"/>
                </a:ext>
              </a:extLst>
            </p:cNvPr>
            <p:cNvGrpSpPr/>
            <p:nvPr/>
          </p:nvGrpSpPr>
          <p:grpSpPr>
            <a:xfrm>
              <a:off x="3290870" y="1887067"/>
              <a:ext cx="5390849" cy="3400347"/>
              <a:chOff x="3290870" y="1887067"/>
              <a:chExt cx="5390849" cy="3400347"/>
            </a:xfrm>
          </p:grpSpPr>
          <p:sp>
            <p:nvSpPr>
              <p:cNvPr id="5" name="Oval 4">
                <a:extLst>
                  <a:ext uri="{FF2B5EF4-FFF2-40B4-BE49-F238E27FC236}">
                    <a16:creationId xmlns:a16="http://schemas.microsoft.com/office/drawing/2014/main" id="{D5B5F213-80CE-AA99-19E0-34F96AE41A8E}"/>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3">
                <a:extLst>
                  <a:ext uri="{FF2B5EF4-FFF2-40B4-BE49-F238E27FC236}">
                    <a16:creationId xmlns:a16="http://schemas.microsoft.com/office/drawing/2014/main" id="{E0C1E6E7-5ADF-C501-732F-8AB85A857356}"/>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3">
                <a:extLst>
                  <a:ext uri="{FF2B5EF4-FFF2-40B4-BE49-F238E27FC236}">
                    <a16:creationId xmlns:a16="http://schemas.microsoft.com/office/drawing/2014/main" id="{5481EEF0-B2D3-A461-D3C9-AD0831A41707}"/>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4">
                <a:extLst>
                  <a:ext uri="{FF2B5EF4-FFF2-40B4-BE49-F238E27FC236}">
                    <a16:creationId xmlns:a16="http://schemas.microsoft.com/office/drawing/2014/main" id="{532DC876-844D-103F-35E4-02F026CF0929}"/>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49E0BFE9-ACB9-DBBC-281E-7FF6E50A91D3}"/>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FB5679B-9F94-3FB1-58B3-E85C1F30E88A}"/>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9" name="Picture 18">
              <a:extLst>
                <a:ext uri="{FF2B5EF4-FFF2-40B4-BE49-F238E27FC236}">
                  <a16:creationId xmlns:a16="http://schemas.microsoft.com/office/drawing/2014/main" id="{9708EAE0-FD54-1854-AD49-36C1FE594910}"/>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20" name="Picture 19">
              <a:extLst>
                <a:ext uri="{FF2B5EF4-FFF2-40B4-BE49-F238E27FC236}">
                  <a16:creationId xmlns:a16="http://schemas.microsoft.com/office/drawing/2014/main" id="{B86440E3-73FF-6BF2-A4AA-9ADDC5D1329A}"/>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521124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dirty="0">
                <a:solidFill>
                  <a:srgbClr val="F0F0F0"/>
                </a:solidFill>
                <a:latin typeface="+mn-lt"/>
              </a:rPr>
              <a:t>Slide 14 Phonemic awareness</a:t>
            </a:r>
          </a:p>
        </p:txBody>
      </p:sp>
      <p:pic>
        <p:nvPicPr>
          <p:cNvPr id="11" name="Picture 10">
            <a:extLst>
              <a:ext uri="{FF2B5EF4-FFF2-40B4-BE49-F238E27FC236}">
                <a16:creationId xmlns:a16="http://schemas.microsoft.com/office/drawing/2014/main" id="{9C1A4191-BCB7-8579-3ABD-C7284819BD4C}"/>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06773" y="3745318"/>
            <a:ext cx="1435100" cy="1435100"/>
          </a:xfrm>
          <a:prstGeom prst="rect">
            <a:avLst/>
          </a:prstGeom>
        </p:spPr>
      </p:pic>
      <p:pic>
        <p:nvPicPr>
          <p:cNvPr id="33" name="Picture 32">
            <a:extLst>
              <a:ext uri="{FF2B5EF4-FFF2-40B4-BE49-F238E27FC236}">
                <a16:creationId xmlns:a16="http://schemas.microsoft.com/office/drawing/2014/main" id="{417AD61F-7178-5AE8-FD2E-3D07D4F448F5}"/>
              </a:ext>
              <a:ext uri="{C183D7F6-B498-43B3-948B-1728B52AA6E4}">
                <adec:decorative xmlns:adec="http://schemas.microsoft.com/office/drawing/2017/decorative" val="1"/>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290870" y="3798816"/>
            <a:ext cx="1435100" cy="1435100"/>
          </a:xfrm>
          <a:prstGeom prst="rect">
            <a:avLst/>
          </a:prstGeom>
        </p:spPr>
      </p:pic>
      <p:grpSp>
        <p:nvGrpSpPr>
          <p:cNvPr id="3" name="Group 2" descr="Two rows of three shapes. The top row has a rounded square block, a circle and then another rounded square block. The second row also has a rounded square block, a circle and then another rounded square block. The first rounded square block in the second row has a cross inside it.">
            <a:extLst>
              <a:ext uri="{FF2B5EF4-FFF2-40B4-BE49-F238E27FC236}">
                <a16:creationId xmlns:a16="http://schemas.microsoft.com/office/drawing/2014/main" id="{FEC561AE-C35E-BC9E-C919-F0AFAE7F4F9C}"/>
              </a:ext>
            </a:extLst>
          </p:cNvPr>
          <p:cNvGrpSpPr/>
          <p:nvPr/>
        </p:nvGrpSpPr>
        <p:grpSpPr>
          <a:xfrm>
            <a:off x="3323527" y="1887067"/>
            <a:ext cx="5390849" cy="3400592"/>
            <a:chOff x="3290870" y="1887067"/>
            <a:chExt cx="5390849" cy="3400592"/>
          </a:xfrm>
        </p:grpSpPr>
        <p:grpSp>
          <p:nvGrpSpPr>
            <p:cNvPr id="12" name="Group 11">
              <a:extLst>
                <a:ext uri="{FF2B5EF4-FFF2-40B4-BE49-F238E27FC236}">
                  <a16:creationId xmlns:a16="http://schemas.microsoft.com/office/drawing/2014/main" id="{953F0DE8-7730-84F3-EA23-4792139753A9}"/>
                </a:ext>
              </a:extLst>
            </p:cNvPr>
            <p:cNvGrpSpPr/>
            <p:nvPr/>
          </p:nvGrpSpPr>
          <p:grpSpPr>
            <a:xfrm>
              <a:off x="3290870" y="1887067"/>
              <a:ext cx="5390849" cy="3400347"/>
              <a:chOff x="3290870" y="1887067"/>
              <a:chExt cx="5390849" cy="3400347"/>
            </a:xfrm>
          </p:grpSpPr>
          <p:sp>
            <p:nvSpPr>
              <p:cNvPr id="15" name="Oval 14">
                <a:extLst>
                  <a:ext uri="{FF2B5EF4-FFF2-40B4-BE49-F238E27FC236}">
                    <a16:creationId xmlns:a16="http://schemas.microsoft.com/office/drawing/2014/main" id="{5B660010-705A-09AA-B4CF-D850C631A67A}"/>
                  </a:ext>
                </a:extLst>
              </p:cNvPr>
              <p:cNvSpPr/>
              <p:nvPr userDrawn="1"/>
            </p:nvSpPr>
            <p:spPr>
              <a:xfrm>
                <a:off x="5325034" y="1887068"/>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3">
                <a:extLst>
                  <a:ext uri="{FF2B5EF4-FFF2-40B4-BE49-F238E27FC236}">
                    <a16:creationId xmlns:a16="http://schemas.microsoft.com/office/drawing/2014/main" id="{A5B4E612-15DE-2256-1E26-633343DD593F}"/>
                  </a:ext>
                </a:extLst>
              </p:cNvPr>
              <p:cNvSpPr/>
              <p:nvPr userDrawn="1"/>
            </p:nvSpPr>
            <p:spPr>
              <a:xfrm>
                <a:off x="3510280"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ounded Rectangle 13">
                <a:extLst>
                  <a:ext uri="{FF2B5EF4-FFF2-40B4-BE49-F238E27FC236}">
                    <a16:creationId xmlns:a16="http://schemas.microsoft.com/office/drawing/2014/main" id="{EE33042E-BBD4-CBBE-4C75-EC51E6DDD948}"/>
                  </a:ext>
                </a:extLst>
              </p:cNvPr>
              <p:cNvSpPr/>
              <p:nvPr userDrawn="1"/>
            </p:nvSpPr>
            <p:spPr>
              <a:xfrm>
                <a:off x="7139788" y="1887067"/>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4">
                <a:extLst>
                  <a:ext uri="{FF2B5EF4-FFF2-40B4-BE49-F238E27FC236}">
                    <a16:creationId xmlns:a16="http://schemas.microsoft.com/office/drawing/2014/main" id="{DC7186CC-C28D-6EBF-AC65-71D295C45B71}"/>
                  </a:ext>
                </a:extLst>
              </p:cNvPr>
              <p:cNvSpPr/>
              <p:nvPr userDrawn="1"/>
            </p:nvSpPr>
            <p:spPr>
              <a:xfrm>
                <a:off x="7139788" y="3745483"/>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6A6B9AA5-5EB4-C554-B4C0-D99935BCB4FE}"/>
                  </a:ext>
                </a:extLst>
              </p:cNvPr>
              <p:cNvSpPr/>
              <p:nvPr userDrawn="1"/>
            </p:nvSpPr>
            <p:spPr>
              <a:xfrm>
                <a:off x="5325033" y="3745483"/>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A5D378E-C89C-6DCE-045D-6590820EE06D}"/>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3290870" y="3798898"/>
                <a:ext cx="1435100" cy="1435100"/>
              </a:xfrm>
              <a:prstGeom prst="rect">
                <a:avLst/>
              </a:prstGeom>
            </p:spPr>
          </p:pic>
        </p:grpSp>
        <p:pic>
          <p:nvPicPr>
            <p:cNvPr id="13" name="Picture 12">
              <a:extLst>
                <a:ext uri="{FF2B5EF4-FFF2-40B4-BE49-F238E27FC236}">
                  <a16:creationId xmlns:a16="http://schemas.microsoft.com/office/drawing/2014/main" id="{54AF310A-5273-DDBC-25BC-4D7594D96A36}"/>
                </a:ext>
              </a:extLst>
            </p:cNvPr>
            <p:cNvPicPr>
              <a:picLocks noChangeAspect="1"/>
            </p:cNvPicPr>
            <p:nvPr/>
          </p:nvPicPr>
          <p:blipFill>
            <a:blip r:embed="rId5"/>
            <a:stretch>
              <a:fillRect/>
            </a:stretch>
          </p:blipFill>
          <p:spPr>
            <a:xfrm>
              <a:off x="3528702" y="3745237"/>
              <a:ext cx="1542422" cy="1542422"/>
            </a:xfrm>
            <a:prstGeom prst="rect">
              <a:avLst/>
            </a:prstGeom>
          </p:spPr>
        </p:pic>
        <p:pic>
          <p:nvPicPr>
            <p:cNvPr id="14" name="Picture 13">
              <a:extLst>
                <a:ext uri="{FF2B5EF4-FFF2-40B4-BE49-F238E27FC236}">
                  <a16:creationId xmlns:a16="http://schemas.microsoft.com/office/drawing/2014/main" id="{30C616D2-C3FD-AB08-CA22-0C344479168B}"/>
                </a:ext>
              </a:extLst>
            </p:cNvPr>
            <p:cNvPicPr>
              <a:picLocks noChangeAspect="1"/>
            </p:cNvPicPr>
            <p:nvPr/>
          </p:nvPicPr>
          <p:blipFill>
            <a:blip r:embed="rId3" r:link="rId4">
              <a:extLst>
                <a:ext uri="{28A0092B-C50C-407E-A947-70E740481C1C}">
                  <a14:useLocalDpi xmlns:a14="http://schemas.microsoft.com/office/drawing/2010/main" val="0"/>
                </a:ext>
              </a:extLst>
            </a:blip>
            <a:srcRect/>
            <a:stretch>
              <a:fillRect/>
            </a:stretch>
          </p:blipFill>
          <p:spPr>
            <a:xfrm>
              <a:off x="3582363" y="3798898"/>
              <a:ext cx="1435100" cy="1435100"/>
            </a:xfrm>
            <a:prstGeom prst="rect">
              <a:avLst/>
            </a:prstGeom>
          </p:spPr>
        </p:pic>
      </p:grpSp>
    </p:spTree>
    <p:extLst>
      <p:ext uri="{BB962C8B-B14F-4D97-AF65-F5344CB8AC3E}">
        <p14:creationId xmlns:p14="http://schemas.microsoft.com/office/powerpoint/2010/main" val="3324446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1" y="-800201"/>
            <a:ext cx="8919411" cy="625578"/>
          </a:xfrm>
        </p:spPr>
        <p:txBody>
          <a:bodyPr/>
          <a:lstStyle/>
          <a:p>
            <a:r>
              <a:rPr lang="en-US" sz="800">
                <a:solidFill>
                  <a:srgbClr val="F0F0F0"/>
                </a:solidFill>
                <a:latin typeface="+mn-lt"/>
              </a:rPr>
              <a:t>Slide 14 Learning intention and success criteria</a:t>
            </a:r>
          </a:p>
        </p:txBody>
      </p:sp>
      <p:sp>
        <p:nvSpPr>
          <p:cNvPr id="7" name="TextBox 6">
            <a:extLst>
              <a:ext uri="{FF2B5EF4-FFF2-40B4-BE49-F238E27FC236}">
                <a16:creationId xmlns:a16="http://schemas.microsoft.com/office/drawing/2014/main" id="{DC41FA75-4916-DB9C-5C54-D4B04F6043D8}"/>
              </a:ext>
            </a:extLst>
          </p:cNvPr>
          <p:cNvSpPr txBox="1"/>
          <p:nvPr/>
        </p:nvSpPr>
        <p:spPr>
          <a:xfrm>
            <a:off x="950494" y="3656563"/>
            <a:ext cx="8265695"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j</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s</a:t>
            </a: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pell a word with j.</a:t>
            </a:r>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39B95F3-5221-2CBF-1BCB-D58589568937}"/>
              </a:ext>
            </a:extLst>
          </p:cNvPr>
          <p:cNvSpPr>
            <a:spLocks noGrp="1"/>
          </p:cNvSpPr>
          <p:nvPr>
            <p:ph type="title"/>
          </p:nvPr>
        </p:nvSpPr>
        <p:spPr/>
        <p:txBody>
          <a:bodyPr/>
          <a:lstStyle/>
          <a:p>
            <a:r>
              <a:rPr lang="en-AU" sz="800">
                <a:solidFill>
                  <a:srgbClr val="F0F0F0"/>
                </a:solidFill>
                <a:latin typeface="+mn-lt"/>
              </a:rPr>
              <a:t>Slide 15 I do</a:t>
            </a:r>
          </a:p>
        </p:txBody>
      </p:sp>
      <p:grpSp>
        <p:nvGrpSpPr>
          <p:cNvPr id="6" name="Group 5" descr="j j j">
            <a:extLst>
              <a:ext uri="{FF2B5EF4-FFF2-40B4-BE49-F238E27FC236}">
                <a16:creationId xmlns:a16="http://schemas.microsoft.com/office/drawing/2014/main" id="{1992A083-16B7-FF1F-47A1-351210B2E8E8}"/>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C8C7B-6E91-D3D0-988D-A2B93C340C81}"/>
              </a:ext>
            </a:extLst>
          </p:cNvPr>
          <p:cNvSpPr>
            <a:spLocks noGrp="1"/>
          </p:cNvSpPr>
          <p:nvPr>
            <p:ph type="title"/>
          </p:nvPr>
        </p:nvSpPr>
        <p:spPr/>
        <p:txBody>
          <a:bodyPr/>
          <a:lstStyle/>
          <a:p>
            <a:r>
              <a:rPr lang="en-AU" sz="800">
                <a:solidFill>
                  <a:srgbClr val="F0F0F0"/>
                </a:solidFill>
                <a:latin typeface="+mn-lt"/>
              </a:rPr>
              <a:t>Slide 16 We do</a:t>
            </a:r>
          </a:p>
        </p:txBody>
      </p:sp>
      <p:grpSp>
        <p:nvGrpSpPr>
          <p:cNvPr id="6" name="Group 5" descr="j j j">
            <a:extLst>
              <a:ext uri="{FF2B5EF4-FFF2-40B4-BE49-F238E27FC236}">
                <a16:creationId xmlns:a16="http://schemas.microsoft.com/office/drawing/2014/main" id="{F5B2F9F5-E731-0A79-DCDC-F29E3C7EA1E4}"/>
              </a:ext>
            </a:extLst>
          </p:cNvPr>
          <p:cNvGrpSpPr/>
          <p:nvPr/>
        </p:nvGrpSpPr>
        <p:grpSpPr>
          <a:xfrm>
            <a:off x="306564" y="2080714"/>
            <a:ext cx="11578872" cy="2696572"/>
            <a:chOff x="285750" y="2910432"/>
            <a:chExt cx="11578872" cy="2696572"/>
          </a:xfrm>
        </p:grpSpPr>
        <p:sp>
          <p:nvSpPr>
            <p:cNvPr id="7" name="Content Placeholder 2">
              <a:extLst>
                <a:ext uri="{FF2B5EF4-FFF2-40B4-BE49-F238E27FC236}">
                  <a16:creationId xmlns:a16="http://schemas.microsoft.com/office/drawing/2014/main" id="{41396719-BFF7-8229-84C8-760EEE7CEF45}"/>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 j     j     j</a:t>
              </a:r>
            </a:p>
          </p:txBody>
        </p:sp>
        <p:pic>
          <p:nvPicPr>
            <p:cNvPr id="8" name="Picture 7">
              <a:extLst>
                <a:ext uri="{FF2B5EF4-FFF2-40B4-BE49-F238E27FC236}">
                  <a16:creationId xmlns:a16="http://schemas.microsoft.com/office/drawing/2014/main" id="{D91B01A8-A299-458E-1DF4-8917BB5D23B6}"/>
                </a:ext>
              </a:extLst>
            </p:cNvPr>
            <p:cNvPicPr>
              <a:picLocks noChangeAspect="1"/>
            </p:cNvPicPr>
            <p:nvPr/>
          </p:nvPicPr>
          <p:blipFill>
            <a:blip r:embed="rId4"/>
            <a:stretch>
              <a:fillRect/>
            </a:stretch>
          </p:blipFill>
          <p:spPr>
            <a:xfrm>
              <a:off x="1299888" y="3528955"/>
              <a:ext cx="237765" cy="243861"/>
            </a:xfrm>
            <a:prstGeom prst="rect">
              <a:avLst/>
            </a:prstGeom>
          </p:spPr>
        </p:pic>
        <p:pic>
          <p:nvPicPr>
            <p:cNvPr id="9" name="Picture 8">
              <a:extLst>
                <a:ext uri="{FF2B5EF4-FFF2-40B4-BE49-F238E27FC236}">
                  <a16:creationId xmlns:a16="http://schemas.microsoft.com/office/drawing/2014/main" id="{3DBA6BE1-9221-E9E8-145F-11FE1172F590}"/>
                </a:ext>
              </a:extLst>
            </p:cNvPr>
            <p:cNvPicPr>
              <a:picLocks noChangeAspect="1"/>
            </p:cNvPicPr>
            <p:nvPr/>
          </p:nvPicPr>
          <p:blipFill>
            <a:blip r:embed="rId5"/>
            <a:stretch>
              <a:fillRect/>
            </a:stretch>
          </p:blipFill>
          <p:spPr>
            <a:xfrm>
              <a:off x="875045" y="514524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6B5CE-685A-600F-14A9-2C139CFF071D}"/>
              </a:ext>
            </a:extLst>
          </p:cNvPr>
          <p:cNvSpPr>
            <a:spLocks noGrp="1"/>
          </p:cNvSpPr>
          <p:nvPr>
            <p:ph type="title"/>
          </p:nvPr>
        </p:nvSpPr>
        <p:spPr/>
        <p:txBody>
          <a:bodyPr/>
          <a:lstStyle/>
          <a:p>
            <a:r>
              <a:rPr lang="en-AU" sz="800" dirty="0">
                <a:solidFill>
                  <a:srgbClr val="F0F0F0"/>
                </a:solidFill>
                <a:latin typeface="+mn-lt"/>
              </a:rPr>
              <a:t>Slide 2 Phonemic</a:t>
            </a:r>
            <a:r>
              <a:rPr lang="en-AU" sz="800" baseline="0" dirty="0">
                <a:solidFill>
                  <a:srgbClr val="F0F0F0"/>
                </a:solidFill>
                <a:latin typeface="+mn-lt"/>
              </a:rPr>
              <a:t> awareness review</a:t>
            </a:r>
            <a:endParaRPr lang="en-AU" sz="800" dirty="0">
              <a:solidFill>
                <a:srgbClr val="F0F0F0"/>
              </a:solidFill>
              <a:latin typeface="+mn-lt"/>
            </a:endParaRPr>
          </a:p>
        </p:txBody>
      </p:sp>
      <p:sp>
        <p:nvSpPr>
          <p:cNvPr id="10" name="AutoShape 2">
            <a:extLst>
              <a:ext uri="{FF2B5EF4-FFF2-40B4-BE49-F238E27FC236}">
                <a16:creationId xmlns:a16="http://schemas.microsoft.com/office/drawing/2014/main" id="{BD4EFC8B-F2C6-AF68-19B6-C23B035FBE0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descr="cat">
            <a:extLst>
              <a:ext uri="{FF2B5EF4-FFF2-40B4-BE49-F238E27FC236}">
                <a16:creationId xmlns:a16="http://schemas.microsoft.com/office/drawing/2014/main" id="{E2E222DC-F15A-923D-2763-A9902E53E9E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24561" y="1242119"/>
            <a:ext cx="990456" cy="970569"/>
          </a:xfrm>
          <a:prstGeom prst="rect">
            <a:avLst/>
          </a:prstGeom>
        </p:spPr>
      </p:pic>
      <p:pic>
        <p:nvPicPr>
          <p:cNvPr id="8" name="Picture 7" descr="bag">
            <a:extLst>
              <a:ext uri="{FF2B5EF4-FFF2-40B4-BE49-F238E27FC236}">
                <a16:creationId xmlns:a16="http://schemas.microsoft.com/office/drawing/2014/main" id="{C38B1340-3C66-8ABB-B438-05BFC43B4B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22761" y="2357025"/>
            <a:ext cx="1194057" cy="1170082"/>
          </a:xfrm>
          <a:prstGeom prst="rect">
            <a:avLst/>
          </a:prstGeom>
        </p:spPr>
      </p:pic>
      <p:pic>
        <p:nvPicPr>
          <p:cNvPr id="9" name="Picture 8" descr="mop">
            <a:extLst>
              <a:ext uri="{FF2B5EF4-FFF2-40B4-BE49-F238E27FC236}">
                <a16:creationId xmlns:a16="http://schemas.microsoft.com/office/drawing/2014/main" id="{22FE546C-5944-67B9-D99E-9BC8D9A7843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959244" y="3671444"/>
            <a:ext cx="1321090" cy="1294564"/>
          </a:xfrm>
          <a:prstGeom prst="rect">
            <a:avLst/>
          </a:prstGeom>
        </p:spPr>
      </p:pic>
      <p:pic>
        <p:nvPicPr>
          <p:cNvPr id="23" name="Picture 22" descr="cab">
            <a:extLst>
              <a:ext uri="{FF2B5EF4-FFF2-40B4-BE49-F238E27FC236}">
                <a16:creationId xmlns:a16="http://schemas.microsoft.com/office/drawing/2014/main" id="{AC6A6171-5477-572A-878E-3A76F1BF4FE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59244" y="4987389"/>
            <a:ext cx="1321090" cy="1294564"/>
          </a:xfrm>
          <a:prstGeom prst="rect">
            <a:avLst/>
          </a:prstGeom>
        </p:spPr>
      </p:pic>
      <p:grpSp>
        <p:nvGrpSpPr>
          <p:cNvPr id="13" name="Group 12" descr="A dot with two circular arrows inside it to represent swapping.">
            <a:extLst>
              <a:ext uri="{FF2B5EF4-FFF2-40B4-BE49-F238E27FC236}">
                <a16:creationId xmlns:a16="http://schemas.microsoft.com/office/drawing/2014/main" id="{0D94EBA0-1D60-1053-AAE1-4BD5F03106B2}"/>
              </a:ext>
            </a:extLst>
          </p:cNvPr>
          <p:cNvGrpSpPr/>
          <p:nvPr/>
        </p:nvGrpSpPr>
        <p:grpSpPr>
          <a:xfrm>
            <a:off x="5173134" y="2658034"/>
            <a:ext cx="1930400" cy="1829299"/>
            <a:chOff x="2909046" y="2803895"/>
            <a:chExt cx="1541931" cy="1541931"/>
          </a:xfrm>
        </p:grpSpPr>
        <p:sp>
          <p:nvSpPr>
            <p:cNvPr id="14" name="Oval 13">
              <a:extLst>
                <a:ext uri="{FF2B5EF4-FFF2-40B4-BE49-F238E27FC236}">
                  <a16:creationId xmlns:a16="http://schemas.microsoft.com/office/drawing/2014/main" id="{AEC91A5F-7F19-4122-03B8-B314875C6907}"/>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B1E4BAB6-BC40-9BF7-2F77-AF426DEFAC8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6" name="Picture 5" descr="map">
            <a:extLst>
              <a:ext uri="{FF2B5EF4-FFF2-40B4-BE49-F238E27FC236}">
                <a16:creationId xmlns:a16="http://schemas.microsoft.com/office/drawing/2014/main" id="{B6066293-EF90-FEC5-72CC-6842AF6411BB}"/>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97889" y="1149596"/>
            <a:ext cx="1232169" cy="1207429"/>
          </a:xfrm>
          <a:prstGeom prst="rect">
            <a:avLst/>
          </a:prstGeom>
        </p:spPr>
      </p:pic>
      <p:pic>
        <p:nvPicPr>
          <p:cNvPr id="5" name="Picture 4" descr="cot">
            <a:extLst>
              <a:ext uri="{FF2B5EF4-FFF2-40B4-BE49-F238E27FC236}">
                <a16:creationId xmlns:a16="http://schemas.microsoft.com/office/drawing/2014/main" id="{2AD3A549-EAEC-8948-D2CA-241C6D705F3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575872" y="2376138"/>
            <a:ext cx="1276199" cy="1250574"/>
          </a:xfrm>
          <a:prstGeom prst="rect">
            <a:avLst/>
          </a:prstGeom>
        </p:spPr>
      </p:pic>
      <p:pic>
        <p:nvPicPr>
          <p:cNvPr id="24" name="Picture 23" descr="bug">
            <a:extLst>
              <a:ext uri="{FF2B5EF4-FFF2-40B4-BE49-F238E27FC236}">
                <a16:creationId xmlns:a16="http://schemas.microsoft.com/office/drawing/2014/main" id="{C2E90296-0DC9-EC29-47B9-E61D3B8EE26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75871" y="3717341"/>
            <a:ext cx="1276199" cy="1250574"/>
          </a:xfrm>
          <a:prstGeom prst="rect">
            <a:avLst/>
          </a:prstGeom>
        </p:spPr>
      </p:pic>
      <p:pic>
        <p:nvPicPr>
          <p:cNvPr id="20" name="Picture 19" descr="cub">
            <a:extLst>
              <a:ext uri="{FF2B5EF4-FFF2-40B4-BE49-F238E27FC236}">
                <a16:creationId xmlns:a16="http://schemas.microsoft.com/office/drawing/2014/main" id="{5A4AE62C-E6BD-B096-6881-22611510E299}"/>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434458" y="5079659"/>
            <a:ext cx="1559026" cy="1110024"/>
          </a:xfrm>
          <a:prstGeom prst="rect">
            <a:avLst/>
          </a:prstGeom>
        </p:spPr>
      </p:pic>
    </p:spTree>
    <p:extLst>
      <p:ext uri="{BB962C8B-B14F-4D97-AF65-F5344CB8AC3E}">
        <p14:creationId xmlns:p14="http://schemas.microsoft.com/office/powerpoint/2010/main" val="2513503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027827E-23AB-930E-3952-F22242F9B6C8}"/>
              </a:ext>
            </a:extLst>
          </p:cNvPr>
          <p:cNvSpPr>
            <a:spLocks noGrp="1"/>
          </p:cNvSpPr>
          <p:nvPr>
            <p:ph type="title"/>
          </p:nvPr>
        </p:nvSpPr>
        <p:spPr/>
        <p:txBody>
          <a:bodyPr/>
          <a:lstStyle/>
          <a:p>
            <a:r>
              <a:rPr lang="en-AU" sz="800">
                <a:solidFill>
                  <a:srgbClr val="F0F0F0"/>
                </a:solidFill>
                <a:latin typeface="+mn-lt"/>
              </a:rPr>
              <a:t>Slide 17</a:t>
            </a:r>
            <a:r>
              <a:rPr lang="en-AU" sz="800" baseline="0">
                <a:solidFill>
                  <a:srgbClr val="F0F0F0"/>
                </a:solidFill>
                <a:latin typeface="+mn-lt"/>
              </a:rPr>
              <a:t> I do</a:t>
            </a:r>
            <a:endParaRPr lang="en-AU" sz="800">
              <a:solidFill>
                <a:srgbClr val="F0F0F0"/>
              </a:solidFill>
              <a:latin typeface="+mn-lt"/>
            </a:endParaRPr>
          </a:p>
        </p:txBody>
      </p:sp>
      <p:pic>
        <p:nvPicPr>
          <p:cNvPr id="4" name="Picture 3" descr="juggle">
            <a:extLst>
              <a:ext uri="{FF2B5EF4-FFF2-40B4-BE49-F238E27FC236}">
                <a16:creationId xmlns:a16="http://schemas.microsoft.com/office/drawing/2014/main" id="{497694CD-CC7E-6D0F-B0EE-FF8A7FBBA1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999" y="2180059"/>
            <a:ext cx="2497881" cy="2497881"/>
          </a:xfrm>
          <a:prstGeom prst="rect">
            <a:avLst/>
          </a:prstGeom>
        </p:spPr>
      </p:pic>
      <p:pic>
        <p:nvPicPr>
          <p:cNvPr id="8" name="Picture 7" descr="guitar">
            <a:extLst>
              <a:ext uri="{FF2B5EF4-FFF2-40B4-BE49-F238E27FC236}">
                <a16:creationId xmlns:a16="http://schemas.microsoft.com/office/drawing/2014/main" id="{80658051-94B9-B204-31CC-61B472C609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9018" y="1902018"/>
            <a:ext cx="3053964" cy="3053964"/>
          </a:xfrm>
          <a:prstGeom prst="rect">
            <a:avLst/>
          </a:prstGeom>
        </p:spPr>
      </p:pic>
      <p:pic>
        <p:nvPicPr>
          <p:cNvPr id="11" name="Picture 10" descr="juice">
            <a:extLst>
              <a:ext uri="{FF2B5EF4-FFF2-40B4-BE49-F238E27FC236}">
                <a16:creationId xmlns:a16="http://schemas.microsoft.com/office/drawing/2014/main" id="{1FC105A9-336B-3755-82EF-0D8A304227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5037" y="1902017"/>
            <a:ext cx="3053964" cy="3053964"/>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87F232-C1EE-4946-13D8-50D18489079D}"/>
              </a:ext>
            </a:extLst>
          </p:cNvPr>
          <p:cNvSpPr>
            <a:spLocks noGrp="1"/>
          </p:cNvSpPr>
          <p:nvPr>
            <p:ph type="title"/>
          </p:nvPr>
        </p:nvSpPr>
        <p:spPr/>
        <p:txBody>
          <a:bodyPr/>
          <a:lstStyle/>
          <a:p>
            <a:r>
              <a:rPr lang="en-AU" sz="800">
                <a:solidFill>
                  <a:srgbClr val="F0F0F0"/>
                </a:solidFill>
                <a:latin typeface="+mn-lt"/>
              </a:rPr>
              <a:t>Slide 18 We do</a:t>
            </a:r>
          </a:p>
        </p:txBody>
      </p:sp>
      <p:pic>
        <p:nvPicPr>
          <p:cNvPr id="4" name="Picture 3" descr="jellyfish">
            <a:extLst>
              <a:ext uri="{FF2B5EF4-FFF2-40B4-BE49-F238E27FC236}">
                <a16:creationId xmlns:a16="http://schemas.microsoft.com/office/drawing/2014/main" id="{3CD8F9A5-C01E-ECA9-2908-BD891747D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418013"/>
            <a:ext cx="2388153" cy="2388153"/>
          </a:xfrm>
          <a:prstGeom prst="rect">
            <a:avLst/>
          </a:prstGeom>
        </p:spPr>
      </p:pic>
      <p:pic>
        <p:nvPicPr>
          <p:cNvPr id="8" name="Picture 7" descr="jeans">
            <a:extLst>
              <a:ext uri="{FF2B5EF4-FFF2-40B4-BE49-F238E27FC236}">
                <a16:creationId xmlns:a16="http://schemas.microsoft.com/office/drawing/2014/main" id="{5A011F32-A89C-A05E-74D8-27E0D8DE97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8834" y="2051834"/>
            <a:ext cx="2754332" cy="2754332"/>
          </a:xfrm>
          <a:prstGeom prst="rect">
            <a:avLst/>
          </a:prstGeom>
        </p:spPr>
      </p:pic>
      <p:pic>
        <p:nvPicPr>
          <p:cNvPr id="11" name="Picture 10" descr="vacuum">
            <a:extLst>
              <a:ext uri="{FF2B5EF4-FFF2-40B4-BE49-F238E27FC236}">
                <a16:creationId xmlns:a16="http://schemas.microsoft.com/office/drawing/2014/main" id="{E923815F-7981-7978-6126-FF9B7C725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50973" y="2051834"/>
            <a:ext cx="2754332" cy="2754332"/>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500F1-7757-E0F6-9894-10C1418F3C4C}"/>
              </a:ext>
            </a:extLst>
          </p:cNvPr>
          <p:cNvSpPr>
            <a:spLocks noGrp="1"/>
          </p:cNvSpPr>
          <p:nvPr>
            <p:ph type="title"/>
          </p:nvPr>
        </p:nvSpPr>
        <p:spPr/>
        <p:txBody>
          <a:bodyPr/>
          <a:lstStyle/>
          <a:p>
            <a:r>
              <a:rPr lang="en-AU" sz="800">
                <a:solidFill>
                  <a:srgbClr val="F0F0F0"/>
                </a:solidFill>
                <a:latin typeface="+mn-lt"/>
              </a:rPr>
              <a:t>Slide 19 I do</a:t>
            </a:r>
          </a:p>
        </p:txBody>
      </p:sp>
      <p:sp>
        <p:nvSpPr>
          <p:cNvPr id="4" name="Content Placeholder 2">
            <a:extLst>
              <a:ext uri="{FF2B5EF4-FFF2-40B4-BE49-F238E27FC236}">
                <a16:creationId xmlns:a16="http://schemas.microsoft.com/office/drawing/2014/main" id="{A34453DE-AEE8-0758-99FD-EBFC463CF854}"/>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C2587F-3318-376A-1B3E-128A04478CFB}"/>
              </a:ext>
            </a:extLst>
          </p:cNvPr>
          <p:cNvSpPr>
            <a:spLocks noGrp="1"/>
          </p:cNvSpPr>
          <p:nvPr>
            <p:ph type="title"/>
          </p:nvPr>
        </p:nvSpPr>
        <p:spPr/>
        <p:txBody>
          <a:bodyPr/>
          <a:lstStyle/>
          <a:p>
            <a:r>
              <a:rPr lang="en-AU" sz="800">
                <a:solidFill>
                  <a:srgbClr val="F0F0F0"/>
                </a:solidFill>
                <a:latin typeface="+mn-lt"/>
              </a:rPr>
              <a:t>Slide 20 I do</a:t>
            </a:r>
          </a:p>
        </p:txBody>
      </p:sp>
      <p:sp>
        <p:nvSpPr>
          <p:cNvPr id="5" name="Content Placeholder 2">
            <a:extLst>
              <a:ext uri="{FF2B5EF4-FFF2-40B4-BE49-F238E27FC236}">
                <a16:creationId xmlns:a16="http://schemas.microsoft.com/office/drawing/2014/main" id="{81CF0005-92BF-3864-F871-3DBA048A9212}"/>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jam   jut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167BE5-7AB8-523D-8779-92E74B3D4B10}"/>
              </a:ext>
            </a:extLst>
          </p:cNvPr>
          <p:cNvSpPr>
            <a:spLocks noGrp="1"/>
          </p:cNvSpPr>
          <p:nvPr>
            <p:ph type="title"/>
          </p:nvPr>
        </p:nvSpPr>
        <p:spPr/>
        <p:txBody>
          <a:bodyPr/>
          <a:lstStyle/>
          <a:p>
            <a:r>
              <a:rPr lang="en-AU" sz="800">
                <a:solidFill>
                  <a:srgbClr val="F0F0F0"/>
                </a:solidFill>
                <a:latin typeface="+mn-lt"/>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663871" y="2687148"/>
            <a:ext cx="11244595"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jam   jut   jot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77F56-B514-D141-A8AB-85A3FCD3AD85}"/>
              </a:ext>
            </a:extLst>
          </p:cNvPr>
          <p:cNvSpPr>
            <a:spLocks noGrp="1"/>
          </p:cNvSpPr>
          <p:nvPr>
            <p:ph type="title"/>
          </p:nvPr>
        </p:nvSpPr>
        <p:spPr/>
        <p:txBody>
          <a:bodyPr/>
          <a:lstStyle/>
          <a:p>
            <a:r>
              <a:rPr lang="en-AU" sz="800">
                <a:solidFill>
                  <a:srgbClr val="F0F0F0"/>
                </a:solidFill>
                <a:latin typeface="+mn-lt"/>
              </a:rPr>
              <a:t>Slide 22 We do</a:t>
            </a:r>
          </a:p>
        </p:txBody>
      </p:sp>
      <p:sp>
        <p:nvSpPr>
          <p:cNvPr id="4" name="Content Placeholder 2">
            <a:extLst>
              <a:ext uri="{FF2B5EF4-FFF2-40B4-BE49-F238E27FC236}">
                <a16:creationId xmlns:a16="http://schemas.microsoft.com/office/drawing/2014/main" id="{F20A722A-A1F5-DB46-83D9-05C37217773D}"/>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04DF8-5FE5-D888-761E-47EDB6FD89A5}"/>
              </a:ext>
            </a:extLst>
          </p:cNvPr>
          <p:cNvSpPr>
            <a:spLocks noGrp="1"/>
          </p:cNvSpPr>
          <p:nvPr>
            <p:ph type="title"/>
          </p:nvPr>
        </p:nvSpPr>
        <p:spPr/>
        <p:txBody>
          <a:bodyPr/>
          <a:lstStyle/>
          <a:p>
            <a:r>
              <a:rPr lang="en-AU" sz="800">
                <a:solidFill>
                  <a:srgbClr val="F0F0F0"/>
                </a:solidFill>
                <a:latin typeface="+mn-lt"/>
              </a:rPr>
              <a:t>Slide</a:t>
            </a:r>
            <a:r>
              <a:rPr lang="en-AU" sz="800" baseline="0">
                <a:solidFill>
                  <a:srgbClr val="F0F0F0"/>
                </a:solidFill>
                <a:latin typeface="+mn-lt"/>
              </a:rPr>
              <a:t> 23 We do</a:t>
            </a:r>
            <a:endParaRPr lang="en-AU" sz="800">
              <a:solidFill>
                <a:srgbClr val="F0F0F0"/>
              </a:solidFill>
              <a:latin typeface="+mn-lt"/>
            </a:endParaRPr>
          </a:p>
        </p:txBody>
      </p:sp>
      <p:sp>
        <p:nvSpPr>
          <p:cNvPr id="4" name="Content Placeholder 2">
            <a:extLst>
              <a:ext uri="{FF2B5EF4-FFF2-40B4-BE49-F238E27FC236}">
                <a16:creationId xmlns:a16="http://schemas.microsoft.com/office/drawing/2014/main" id="{A3BB54F3-506B-BD6E-1A10-F61362C1D46C}"/>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job   jug</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057-E257-DD31-E551-C870ADD7D4EF}"/>
              </a:ext>
            </a:extLst>
          </p:cNvPr>
          <p:cNvSpPr>
            <a:spLocks noGrp="1"/>
          </p:cNvSpPr>
          <p:nvPr>
            <p:ph type="title"/>
          </p:nvPr>
        </p:nvSpPr>
        <p:spPr/>
        <p:txBody>
          <a:bodyPr/>
          <a:lstStyle/>
          <a:p>
            <a:r>
              <a:rPr lang="en-AU" sz="800">
                <a:solidFill>
                  <a:srgbClr val="F0F0F0"/>
                </a:solidFill>
                <a:latin typeface="+mn-lt"/>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678386" y="2719046"/>
            <a:ext cx="9635196"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job   jug   jig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DAEDC3-F3EC-F6C0-3243-D78EE924749D}"/>
              </a:ext>
            </a:extLst>
          </p:cNvPr>
          <p:cNvSpPr>
            <a:spLocks noGrp="1"/>
          </p:cNvSpPr>
          <p:nvPr>
            <p:ph type="title"/>
          </p:nvPr>
        </p:nvSpPr>
        <p:spPr/>
        <p:txBody>
          <a:bodyPr/>
          <a:lstStyle/>
          <a:p>
            <a:r>
              <a:rPr lang="en-AU" sz="800">
                <a:solidFill>
                  <a:srgbClr val="F0F0F0"/>
                </a:solidFill>
                <a:latin typeface="+mn-lt"/>
              </a:rPr>
              <a:t>Slide 25 I do</a:t>
            </a:r>
          </a:p>
        </p:txBody>
      </p:sp>
      <p:pic>
        <p:nvPicPr>
          <p:cNvPr id="2" name="Picture 1" descr="jig">
            <a:extLst>
              <a:ext uri="{FF2B5EF4-FFF2-40B4-BE49-F238E27FC236}">
                <a16:creationId xmlns:a16="http://schemas.microsoft.com/office/drawing/2014/main" id="{3CB7715C-AB52-ADE9-6815-FA6F366B87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C9E628-92FC-DD05-6BAA-16B3EB657B8B}"/>
              </a:ext>
            </a:extLst>
          </p:cNvPr>
          <p:cNvSpPr>
            <a:spLocks noGrp="1"/>
          </p:cNvSpPr>
          <p:nvPr>
            <p:ph type="title"/>
          </p:nvPr>
        </p:nvSpPr>
        <p:spPr/>
        <p:txBody>
          <a:bodyPr/>
          <a:lstStyle/>
          <a:p>
            <a:r>
              <a:rPr lang="en-AU" sz="800">
                <a:solidFill>
                  <a:srgbClr val="F0F0F0"/>
                </a:solidFill>
                <a:latin typeface="+mn-lt"/>
              </a:rPr>
              <a:t>Slide 26 I do</a:t>
            </a:r>
          </a:p>
        </p:txBody>
      </p:sp>
      <p:pic>
        <p:nvPicPr>
          <p:cNvPr id="2" name="Picture 1" descr="jig">
            <a:extLst>
              <a:ext uri="{FF2B5EF4-FFF2-40B4-BE49-F238E27FC236}">
                <a16:creationId xmlns:a16="http://schemas.microsoft.com/office/drawing/2014/main" id="{6BEA9A3A-DDB9-CE14-A341-8A06AB7365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3" name="Picture 2" descr="jot">
            <a:extLst>
              <a:ext uri="{FF2B5EF4-FFF2-40B4-BE49-F238E27FC236}">
                <a16:creationId xmlns:a16="http://schemas.microsoft.com/office/drawing/2014/main" id="{BFE8C277-6A8E-573E-07F1-C238C3ABD5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C262C-1A85-A320-E43A-8C54842C99C3}"/>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yoghur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6631" cy="1766631"/>
          </a:xfrm>
          <a:prstGeom prst="rect">
            <a:avLst/>
          </a:prstGeom>
        </p:spPr>
      </p:pic>
      <p:pic>
        <p:nvPicPr>
          <p:cNvPr id="19" name="Picture 18" descr="key">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75543" y="1584825"/>
            <a:ext cx="1647076" cy="1647076"/>
          </a:xfrm>
          <a:prstGeom prst="rect">
            <a:avLst/>
          </a:prstGeom>
        </p:spPr>
      </p:pic>
      <p:pic>
        <p:nvPicPr>
          <p:cNvPr id="13" name="Picture 12" descr="zoo">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1" y="1525047"/>
            <a:ext cx="1836884" cy="1836884"/>
          </a:xfrm>
          <a:prstGeom prst="rect">
            <a:avLst/>
          </a:prstGeom>
        </p:spPr>
      </p:pic>
      <p:pic>
        <p:nvPicPr>
          <p:cNvPr id="24" name="Picture 23" descr="wav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123359" y="4069426"/>
            <a:ext cx="1335351" cy="1335351"/>
          </a:xfrm>
          <a:prstGeom prst="rect">
            <a:avLst/>
          </a:prstGeom>
        </p:spPr>
      </p:pic>
      <p:pic>
        <p:nvPicPr>
          <p:cNvPr id="17" name="Picture 16" descr="viol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47287" y="3757702"/>
            <a:ext cx="1647075" cy="1647075"/>
          </a:xfrm>
          <a:prstGeom prst="rect">
            <a:avLst/>
          </a:prstGeom>
        </p:spPr>
      </p:pic>
      <p:pic>
        <p:nvPicPr>
          <p:cNvPr id="22" name="Picture 21" descr="stick">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23811" y="3638146"/>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B7CD9-BDD5-0215-7C29-9533D4EBFD33}"/>
              </a:ext>
            </a:extLst>
          </p:cNvPr>
          <p:cNvSpPr>
            <a:spLocks noGrp="1"/>
          </p:cNvSpPr>
          <p:nvPr>
            <p:ph type="title"/>
          </p:nvPr>
        </p:nvSpPr>
        <p:spPr/>
        <p:txBody>
          <a:bodyPr/>
          <a:lstStyle/>
          <a:p>
            <a:r>
              <a:rPr lang="en-AU" sz="800">
                <a:solidFill>
                  <a:srgbClr val="F0F0F0"/>
                </a:solidFill>
                <a:latin typeface="+mn-lt"/>
              </a:rPr>
              <a:t>Slide 27 I do</a:t>
            </a:r>
          </a:p>
        </p:txBody>
      </p:sp>
      <p:pic>
        <p:nvPicPr>
          <p:cNvPr id="12" name="Picture 11" descr="jig">
            <a:extLst>
              <a:ext uri="{FF2B5EF4-FFF2-40B4-BE49-F238E27FC236}">
                <a16:creationId xmlns:a16="http://schemas.microsoft.com/office/drawing/2014/main" id="{EFFE21A8-9201-AD91-B5A1-68F512D9D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17" y="2329069"/>
            <a:ext cx="2742803" cy="2742803"/>
          </a:xfrm>
          <a:prstGeom prst="rect">
            <a:avLst/>
          </a:prstGeom>
        </p:spPr>
      </p:pic>
      <p:pic>
        <p:nvPicPr>
          <p:cNvPr id="7" name="Picture 6" descr="jot">
            <a:extLst>
              <a:ext uri="{FF2B5EF4-FFF2-40B4-BE49-F238E27FC236}">
                <a16:creationId xmlns:a16="http://schemas.microsoft.com/office/drawing/2014/main" id="{9F712780-01E5-48BF-5A21-7A32B02678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3613" y="2329069"/>
            <a:ext cx="2742804" cy="2742804"/>
          </a:xfrm>
          <a:prstGeom prst="rect">
            <a:avLst/>
          </a:prstGeom>
        </p:spPr>
      </p:pic>
      <p:pic>
        <p:nvPicPr>
          <p:cNvPr id="10" name="Picture 9" descr="jog">
            <a:extLst>
              <a:ext uri="{FF2B5EF4-FFF2-40B4-BE49-F238E27FC236}">
                <a16:creationId xmlns:a16="http://schemas.microsoft.com/office/drawing/2014/main" id="{A5A18E7E-CDEC-06BF-A1E1-64AB9D5DC5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6410" y="2329069"/>
            <a:ext cx="2742804" cy="274280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E5D04-9534-BC3C-4342-DEAB86FEE49E}"/>
              </a:ext>
            </a:extLst>
          </p:cNvPr>
          <p:cNvSpPr>
            <a:spLocks noGrp="1"/>
          </p:cNvSpPr>
          <p:nvPr>
            <p:ph type="title"/>
          </p:nvPr>
        </p:nvSpPr>
        <p:spPr/>
        <p:txBody>
          <a:bodyPr/>
          <a:lstStyle/>
          <a:p>
            <a:r>
              <a:rPr lang="en-AU" sz="800">
                <a:solidFill>
                  <a:srgbClr val="F0F0F0"/>
                </a:solidFill>
                <a:latin typeface="+mn-lt"/>
              </a:rPr>
              <a:t>Slide 28 We</a:t>
            </a:r>
            <a:r>
              <a:rPr lang="en-AU" sz="800" baseline="0">
                <a:solidFill>
                  <a:srgbClr val="F0F0F0"/>
                </a:solidFill>
                <a:latin typeface="+mn-lt"/>
              </a:rPr>
              <a:t> do</a:t>
            </a:r>
            <a:endParaRPr lang="en-AU" sz="800">
              <a:solidFill>
                <a:srgbClr val="F0F0F0"/>
              </a:solidFill>
              <a:latin typeface="+mn-lt"/>
            </a:endParaRPr>
          </a:p>
        </p:txBody>
      </p:sp>
      <p:pic>
        <p:nvPicPr>
          <p:cNvPr id="2" name="Picture 1" descr="jug">
            <a:extLst>
              <a:ext uri="{FF2B5EF4-FFF2-40B4-BE49-F238E27FC236}">
                <a16:creationId xmlns:a16="http://schemas.microsoft.com/office/drawing/2014/main" id="{6DF14AA3-3B85-F4DA-EECC-1A4DD54F1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C2DD0-A608-B2DF-92B3-9ABD78674000}"/>
              </a:ext>
            </a:extLst>
          </p:cNvPr>
          <p:cNvSpPr>
            <a:spLocks noGrp="1"/>
          </p:cNvSpPr>
          <p:nvPr>
            <p:ph type="title"/>
          </p:nvPr>
        </p:nvSpPr>
        <p:spPr/>
        <p:txBody>
          <a:bodyPr/>
          <a:lstStyle/>
          <a:p>
            <a:r>
              <a:rPr lang="en-AU" sz="800">
                <a:solidFill>
                  <a:srgbClr val="F0F0F0"/>
                </a:solidFill>
                <a:latin typeface="+mn-lt"/>
              </a:rPr>
              <a:t>Slide 29 We do</a:t>
            </a:r>
          </a:p>
        </p:txBody>
      </p:sp>
      <p:pic>
        <p:nvPicPr>
          <p:cNvPr id="4" name="Picture 3" descr="jug">
            <a:extLst>
              <a:ext uri="{FF2B5EF4-FFF2-40B4-BE49-F238E27FC236}">
                <a16:creationId xmlns:a16="http://schemas.microsoft.com/office/drawing/2014/main" id="{8A8C0ED7-74D8-766E-C5C7-F900B05DC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31791F14-899C-F81D-1535-9A20D89F96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18C9D-BAC8-A645-F6F2-757454F11892}"/>
              </a:ext>
            </a:extLst>
          </p:cNvPr>
          <p:cNvSpPr>
            <a:spLocks noGrp="1"/>
          </p:cNvSpPr>
          <p:nvPr>
            <p:ph type="title"/>
          </p:nvPr>
        </p:nvSpPr>
        <p:spPr/>
        <p:txBody>
          <a:bodyPr/>
          <a:lstStyle/>
          <a:p>
            <a:r>
              <a:rPr lang="en-AU" sz="800">
                <a:solidFill>
                  <a:srgbClr val="F0F0F0"/>
                </a:solidFill>
                <a:latin typeface="+mn-lt"/>
              </a:rPr>
              <a:t>Slide 30 We</a:t>
            </a:r>
            <a:r>
              <a:rPr lang="en-AU" sz="800" baseline="0">
                <a:solidFill>
                  <a:srgbClr val="F0F0F0"/>
                </a:solidFill>
                <a:latin typeface="+mn-lt"/>
              </a:rPr>
              <a:t> do</a:t>
            </a:r>
            <a:endParaRPr lang="en-AU" sz="800">
              <a:solidFill>
                <a:srgbClr val="F0F0F0"/>
              </a:solidFill>
              <a:latin typeface="+mn-lt"/>
            </a:endParaRPr>
          </a:p>
        </p:txBody>
      </p:sp>
      <p:pic>
        <p:nvPicPr>
          <p:cNvPr id="3" name="Picture 2" descr="jug">
            <a:extLst>
              <a:ext uri="{FF2B5EF4-FFF2-40B4-BE49-F238E27FC236}">
                <a16:creationId xmlns:a16="http://schemas.microsoft.com/office/drawing/2014/main" id="{F0081DB5-0C9F-881A-875C-854CDDA93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128" y="2263501"/>
            <a:ext cx="2979256" cy="2979256"/>
          </a:xfrm>
          <a:prstGeom prst="rect">
            <a:avLst/>
          </a:prstGeom>
        </p:spPr>
      </p:pic>
      <p:pic>
        <p:nvPicPr>
          <p:cNvPr id="5" name="Picture 4" descr="jet">
            <a:extLst>
              <a:ext uri="{FF2B5EF4-FFF2-40B4-BE49-F238E27FC236}">
                <a16:creationId xmlns:a16="http://schemas.microsoft.com/office/drawing/2014/main" id="{93AECD39-7799-0E2A-1B40-84EFF61B14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632" y="2387874"/>
            <a:ext cx="2730511" cy="2730511"/>
          </a:xfrm>
          <a:prstGeom prst="rect">
            <a:avLst/>
          </a:prstGeom>
        </p:spPr>
      </p:pic>
      <p:pic>
        <p:nvPicPr>
          <p:cNvPr id="9" name="Picture 8" descr="jam">
            <a:extLst>
              <a:ext uri="{FF2B5EF4-FFF2-40B4-BE49-F238E27FC236}">
                <a16:creationId xmlns:a16="http://schemas.microsoft.com/office/drawing/2014/main" id="{789DA80F-7CAB-3DCE-7D53-EFE4FD4C4F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95754" y="2502570"/>
            <a:ext cx="2501118" cy="2501118"/>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12424A-BC90-74B3-E85B-9A6A3CDA867E}"/>
              </a:ext>
            </a:extLst>
          </p:cNvPr>
          <p:cNvSpPr>
            <a:spLocks noGrp="1"/>
          </p:cNvSpPr>
          <p:nvPr>
            <p:ph type="title"/>
          </p:nvPr>
        </p:nvSpPr>
        <p:spPr/>
        <p:txBody>
          <a:bodyPr/>
          <a:lstStyle/>
          <a:p>
            <a:r>
              <a:rPr lang="en-AU" sz="800">
                <a:solidFill>
                  <a:srgbClr val="F0F0F0"/>
                </a:solidFill>
                <a:latin typeface="+mn-lt"/>
              </a:rPr>
              <a:t>Slide 31 I do</a:t>
            </a:r>
          </a:p>
        </p:txBody>
      </p:sp>
      <p:sp>
        <p:nvSpPr>
          <p:cNvPr id="2" name="Content Placeholder 2">
            <a:extLst>
              <a:ext uri="{FF2B5EF4-FFF2-40B4-BE49-F238E27FC236}">
                <a16:creationId xmlns:a16="http://schemas.microsoft.com/office/drawing/2014/main" id="{C1EF2603-4B81-8DB5-0492-649C4C3211F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58FBB-E2C3-B549-EB1C-A40F024A3E78}"/>
              </a:ext>
            </a:extLst>
          </p:cNvPr>
          <p:cNvSpPr>
            <a:spLocks noGrp="1"/>
          </p:cNvSpPr>
          <p:nvPr>
            <p:ph type="title"/>
          </p:nvPr>
        </p:nvSpPr>
        <p:spPr/>
        <p:txBody>
          <a:bodyPr/>
          <a:lstStyle/>
          <a:p>
            <a:r>
              <a:rPr lang="en-AU" sz="800">
                <a:solidFill>
                  <a:srgbClr val="F0F0F0"/>
                </a:solidFill>
                <a:latin typeface="+mn-lt"/>
              </a:rPr>
              <a:t>Slide 32 We</a:t>
            </a:r>
            <a:r>
              <a:rPr lang="en-AU" sz="800" baseline="0">
                <a:solidFill>
                  <a:srgbClr val="F0F0F0"/>
                </a:solidFill>
                <a:latin typeface="+mn-lt"/>
              </a:rPr>
              <a:t>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97F9C50B-6FCE-6C58-ADE2-61BA4F69678C}"/>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they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they</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8E563-4514-8022-D765-CFC53BE4960D}"/>
              </a:ext>
            </a:extLst>
          </p:cNvPr>
          <p:cNvSpPr>
            <a:spLocks noGrp="1"/>
          </p:cNvSpPr>
          <p:nvPr>
            <p:ph type="title"/>
          </p:nvPr>
        </p:nvSpPr>
        <p:spPr/>
        <p:txBody>
          <a:bodyPr/>
          <a:lstStyle/>
          <a:p>
            <a:r>
              <a:rPr lang="en-AU" sz="800">
                <a:solidFill>
                  <a:srgbClr val="F0F0F0"/>
                </a:solidFill>
                <a:latin typeface="+mn-lt"/>
              </a:rPr>
              <a:t>Slide 33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can jog and jig.</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1163D-FD36-4CDE-800F-5D5E90FD197A}"/>
              </a:ext>
            </a:extLst>
          </p:cNvPr>
          <p:cNvSpPr>
            <a:spLocks noGrp="1"/>
          </p:cNvSpPr>
          <p:nvPr>
            <p:ph type="title"/>
          </p:nvPr>
        </p:nvSpPr>
        <p:spPr/>
        <p:txBody>
          <a:bodyPr/>
          <a:lstStyle/>
          <a:p>
            <a:r>
              <a:rPr lang="en-AU" sz="800">
                <a:solidFill>
                  <a:srgbClr val="F0F0F0"/>
                </a:solidFill>
                <a:latin typeface="+mn-lt"/>
              </a:rPr>
              <a:t>Slide 34 We do</a:t>
            </a: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had jam on the jet.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96E667-79CA-BDBC-CF86-A0BD988919F0}"/>
              </a:ext>
            </a:extLst>
          </p:cNvPr>
          <p:cNvSpPr>
            <a:spLocks noGrp="1"/>
          </p:cNvSpPr>
          <p:nvPr>
            <p:ph type="title"/>
          </p:nvPr>
        </p:nvSpPr>
        <p:spPr/>
        <p:txBody>
          <a:bodyPr/>
          <a:lstStyle/>
          <a:p>
            <a:r>
              <a:rPr lang="en-AU" sz="800">
                <a:solidFill>
                  <a:srgbClr val="F0F0F0"/>
                </a:solidFill>
                <a:latin typeface="+mn-lt"/>
              </a:rPr>
              <a:t>Slide 35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74DC0F-7B39-F738-1C04-2003BD5F6668}"/>
              </a:ext>
            </a:extLst>
          </p:cNvPr>
          <p:cNvSpPr>
            <a:spLocks noGrp="1"/>
          </p:cNvSpPr>
          <p:nvPr>
            <p:ph type="title"/>
          </p:nvPr>
        </p:nvSpPr>
        <p:spPr/>
        <p:txBody>
          <a:bodyPr/>
          <a:lstStyle/>
          <a:p>
            <a:r>
              <a:rPr lang="en-AU" sz="800">
                <a:solidFill>
                  <a:srgbClr val="F0F0F0"/>
                </a:solidFill>
                <a:latin typeface="+mn-lt"/>
              </a:rPr>
              <a:t>Slide 36 We</a:t>
            </a:r>
            <a:r>
              <a:rPr lang="en-AU" sz="800" baseline="0">
                <a:solidFill>
                  <a:srgbClr val="F0F0F0"/>
                </a:solidFill>
                <a:latin typeface="+mn-lt"/>
              </a:rPr>
              <a:t> do</a:t>
            </a:r>
            <a:endParaRPr lang="en-AU" sz="80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F881B19-FDB1-BF50-AAF5-C7F361CC60C9}"/>
              </a:ext>
            </a:extLst>
          </p:cNvPr>
          <p:cNvSpPr>
            <a:spLocks noGrp="1"/>
          </p:cNvSpPr>
          <p:nvPr>
            <p:ph type="title"/>
          </p:nvPr>
        </p:nvSpPr>
        <p:spPr/>
        <p:txBody>
          <a:bodyPr/>
          <a:lstStyle/>
          <a:p>
            <a:r>
              <a:rPr lang="en-AU" sz="80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w</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234609E-2644-FF2E-8915-D7E359B4EA84}"/>
              </a:ext>
            </a:extLst>
          </p:cNvPr>
          <p:cNvSpPr>
            <a:spLocks noGrp="1"/>
          </p:cNvSpPr>
          <p:nvPr>
            <p:ph type="title"/>
          </p:nvPr>
        </p:nvSpPr>
        <p:spPr/>
        <p:txBody>
          <a:bodyPr/>
          <a:lstStyle/>
          <a:p>
            <a:r>
              <a:rPr lang="en-AU" sz="800">
                <a:solidFill>
                  <a:srgbClr val="F0F0F0"/>
                </a:solidFill>
                <a:latin typeface="+mn-lt"/>
              </a:rPr>
              <a:t>Slide</a:t>
            </a:r>
            <a:r>
              <a:rPr lang="en-AU" sz="800" baseline="0">
                <a:solidFill>
                  <a:srgbClr val="F0F0F0"/>
                </a:solidFill>
                <a:latin typeface="+mn-lt"/>
              </a:rPr>
              <a:t> 37 Check for understanding</a:t>
            </a:r>
            <a:endParaRPr lang="en-AU" sz="80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7F8F3B25-903A-E11D-C99A-9B7A2B7967DB}"/>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742015" y="3267524"/>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j</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jam</a:t>
            </a:r>
          </a:p>
          <a:p>
            <a:pPr marL="0" indent="0" algn="ctr">
              <a:buFont typeface="Arial" panose="020B0604020202020204" pitchFamily="34" charset="0"/>
              <a:buNone/>
            </a:pPr>
            <a:r>
              <a:rPr lang="en-US" sz="4400">
                <a:solidFill>
                  <a:srgbClr val="4557AD"/>
                </a:solidFill>
                <a:latin typeface="Tenorite" pitchFamily="2" charset="0"/>
                <a:cs typeface="Arial"/>
              </a:rPr>
              <a:t>jab</a:t>
            </a:r>
          </a:p>
          <a:p>
            <a:pPr marL="0" indent="0" algn="ctr">
              <a:buFont typeface="Arial" panose="020B0604020202020204" pitchFamily="34" charset="0"/>
              <a:buNone/>
            </a:pPr>
            <a:r>
              <a:rPr lang="en-US" sz="4400">
                <a:solidFill>
                  <a:srgbClr val="4557AD"/>
                </a:solidFill>
                <a:latin typeface="Tenorite" pitchFamily="2" charset="0"/>
                <a:cs typeface="Arial"/>
              </a:rPr>
              <a:t>jut</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13" name="Picture 12" descr="jet">
            <a:extLst>
              <a:ext uri="{FF2B5EF4-FFF2-40B4-BE49-F238E27FC236}">
                <a16:creationId xmlns:a16="http://schemas.microsoft.com/office/drawing/2014/main" id="{B80A3CFC-878D-8350-D634-AF159C28A2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67822" y="3470403"/>
            <a:ext cx="835852" cy="835852"/>
          </a:xfrm>
          <a:prstGeom prst="rect">
            <a:avLst/>
          </a:prstGeom>
        </p:spPr>
      </p:pic>
      <p:pic>
        <p:nvPicPr>
          <p:cNvPr id="9" name="Picture 8" descr="jog">
            <a:extLst>
              <a:ext uri="{FF2B5EF4-FFF2-40B4-BE49-F238E27FC236}">
                <a16:creationId xmlns:a16="http://schemas.microsoft.com/office/drawing/2014/main" id="{A8DE7F8C-F4E9-D054-C622-0C8414E24B1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19099" y="4382631"/>
            <a:ext cx="835852" cy="835852"/>
          </a:xfrm>
          <a:prstGeom prst="rect">
            <a:avLst/>
          </a:prstGeom>
        </p:spPr>
      </p:pic>
      <p:pic>
        <p:nvPicPr>
          <p:cNvPr id="8" name="Picture 7" descr="jug">
            <a:extLst>
              <a:ext uri="{FF2B5EF4-FFF2-40B4-BE49-F238E27FC236}">
                <a16:creationId xmlns:a16="http://schemas.microsoft.com/office/drawing/2014/main" id="{A5B44DC0-D1A4-A474-66DF-6110F806CE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867822" y="5234872"/>
            <a:ext cx="994608" cy="994608"/>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6F4383-2AB0-BEA1-7C6A-AF401013DA48}"/>
              </a:ext>
            </a:extLst>
          </p:cNvPr>
          <p:cNvSpPr>
            <a:spLocks noGrp="1"/>
          </p:cNvSpPr>
          <p:nvPr>
            <p:ph type="title"/>
          </p:nvPr>
        </p:nvSpPr>
        <p:spPr/>
        <p:txBody>
          <a:bodyPr/>
          <a:lstStyle/>
          <a:p>
            <a:r>
              <a:rPr lang="en-AU" sz="800">
                <a:solidFill>
                  <a:srgbClr val="F0F0F0"/>
                </a:solidFill>
                <a:latin typeface="+mn-lt"/>
              </a:rPr>
              <a:t>Slide 38 Check for understanding</a:t>
            </a:r>
          </a:p>
        </p:txBody>
      </p:sp>
      <p:pic>
        <p:nvPicPr>
          <p:cNvPr id="2" name="Picture 1" descr="Image of student sheet phase 5 lesson 2">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72898" y="436361"/>
            <a:ext cx="4046998" cy="573982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67597C-E9CF-C8CB-D4CA-C3E12101E3D2}"/>
              </a:ext>
            </a:extLst>
          </p:cNvPr>
          <p:cNvSpPr>
            <a:spLocks noGrp="1"/>
          </p:cNvSpPr>
          <p:nvPr>
            <p:ph type="title"/>
          </p:nvPr>
        </p:nvSpPr>
        <p:spPr/>
        <p:txBody>
          <a:bodyPr/>
          <a:lstStyle/>
          <a:p>
            <a:r>
              <a:rPr lang="en-AU" sz="800">
                <a:solidFill>
                  <a:srgbClr val="F0F0F0"/>
                </a:solidFill>
                <a:latin typeface="+mn-lt"/>
              </a:rPr>
              <a:t>Slide 39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ED7B4-511E-8F52-C2A2-155793AF7541}"/>
              </a:ext>
            </a:extLst>
          </p:cNvPr>
          <p:cNvSpPr>
            <a:spLocks noGrp="1"/>
          </p:cNvSpPr>
          <p:nvPr>
            <p:ph type="title"/>
          </p:nvPr>
        </p:nvSpPr>
        <p:spPr/>
        <p:txBody>
          <a:bodyPr>
            <a:normAutofit/>
          </a:bodyPr>
          <a:lstStyle/>
          <a:p>
            <a:r>
              <a:rPr lang="en-AU" sz="800">
                <a:solidFill>
                  <a:srgbClr val="F0F0F0"/>
                </a:solidFill>
                <a:latin typeface="+mn-lt"/>
              </a:rPr>
              <a:t>Slide 40 End of presentation</a:t>
            </a: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4AD926-D40A-0F5D-B106-8DACBCE0DC8F}"/>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DD22DEA-97FB-C34A-3D4B-5A8E9ABFDB60}"/>
              </a:ext>
            </a:extLst>
          </p:cNvPr>
          <p:cNvSpPr>
            <a:spLocks noGrp="1"/>
          </p:cNvSpPr>
          <p:nvPr>
            <p:ph type="title"/>
          </p:nvPr>
        </p:nvSpPr>
        <p:spPr/>
        <p:txBody>
          <a:bodyPr/>
          <a:lstStyle/>
          <a:p>
            <a:r>
              <a:rPr lang="en-AU" sz="80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vat   </a:t>
            </a:r>
            <a:r>
              <a:rPr lang="en-US" sz="12000" err="1">
                <a:solidFill>
                  <a:srgbClr val="4557AD"/>
                </a:solidFill>
                <a:latin typeface="Tenorite" pitchFamily="2" charset="0"/>
                <a:ea typeface="Verdana" panose="020B0604030504040204" pitchFamily="34" charset="0"/>
                <a:cs typeface="Verdana" panose="020B0604030504040204" pitchFamily="34" charset="0"/>
              </a:rPr>
              <a:t>zen</a:t>
            </a:r>
            <a:r>
              <a:rPr lang="en-US" sz="12000">
                <a:solidFill>
                  <a:srgbClr val="4557AD"/>
                </a:solidFill>
                <a:latin typeface="Tenorite" pitchFamily="2" charset="0"/>
                <a:ea typeface="Verdana" panose="020B0604030504040204" pitchFamily="34" charset="0"/>
                <a:cs typeface="Verdana" panose="020B0604030504040204" pitchFamily="34" charset="0"/>
              </a:rPr>
              <a: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EBC9E-3D22-25CC-E28A-DED129C44C99}"/>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kic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972" y="2479807"/>
            <a:ext cx="2413168" cy="2413168"/>
          </a:xfrm>
          <a:prstGeom prst="rect">
            <a:avLst/>
          </a:prstGeom>
        </p:spPr>
      </p:pic>
      <p:pic>
        <p:nvPicPr>
          <p:cNvPr id="5" name="Picture 4" descr="yes">
            <a:extLst>
              <a:ext uri="{FF2B5EF4-FFF2-40B4-BE49-F238E27FC236}">
                <a16:creationId xmlns:a16="http://schemas.microsoft.com/office/drawing/2014/main" id="{EBD912B2-D531-3A41-E628-ED11E7B48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6983" y="2774942"/>
            <a:ext cx="2118033" cy="2118033"/>
          </a:xfrm>
          <a:prstGeom prst="rect">
            <a:avLst/>
          </a:prstGeom>
        </p:spPr>
      </p:pic>
      <p:grpSp>
        <p:nvGrpSpPr>
          <p:cNvPr id="4" name="Group 3" descr="wick">
            <a:extLst>
              <a:ext uri="{FF2B5EF4-FFF2-40B4-BE49-F238E27FC236}">
                <a16:creationId xmlns:a16="http://schemas.microsoft.com/office/drawing/2014/main" id="{0A46EE09-0172-59FD-30E5-21C5319421C3}"/>
              </a:ext>
            </a:extLst>
          </p:cNvPr>
          <p:cNvGrpSpPr/>
          <p:nvPr/>
        </p:nvGrpSpPr>
        <p:grpSpPr>
          <a:xfrm>
            <a:off x="8614435" y="2390161"/>
            <a:ext cx="2592460" cy="2592460"/>
            <a:chOff x="8630477" y="2132770"/>
            <a:chExt cx="2592460" cy="2592460"/>
          </a:xfrm>
        </p:grpSpPr>
        <p:pic>
          <p:nvPicPr>
            <p:cNvPr id="6" name="Picture 5" descr="A black background with a black square&#10;&#10;Description automatically generated with medium confidence">
              <a:extLst>
                <a:ext uri="{FF2B5EF4-FFF2-40B4-BE49-F238E27FC236}">
                  <a16:creationId xmlns:a16="http://schemas.microsoft.com/office/drawing/2014/main" id="{3E90157A-8FDF-F0B6-BF48-165CC67CCF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8" name="Arrow: Left 7">
              <a:extLst>
                <a:ext uri="{FF2B5EF4-FFF2-40B4-BE49-F238E27FC236}">
                  <a16:creationId xmlns:a16="http://schemas.microsoft.com/office/drawing/2014/main" id="{D8320B2C-4ACD-EB43-82F0-24088719952D}"/>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EC45A-31EB-D9BD-D73D-F9AE0257073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dirty="0">
                <a:solidFill>
                  <a:srgbClr val="4557AD"/>
                </a:solidFill>
                <a:latin typeface="Tenorite" pitchFamily="2" charset="0"/>
                <a:ea typeface="Verdana" panose="020B0604030504040204" pitchFamily="34" charset="0"/>
                <a:cs typeface="Verdana" panose="020B0604030504040204" pitchFamily="34" charset="0"/>
              </a:rPr>
              <a:t>of  said  love  like</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3C1D4-8251-810D-60EC-4CA6E4FF5F66}"/>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The vet had Zack the duck in the van.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320486-3F40-4E3D-9172-3EED2A3D40EC}"/>
</file>

<file path=customXml/itemProps2.xml><?xml version="1.0" encoding="utf-8"?>
<ds:datastoreItem xmlns:ds="http://schemas.openxmlformats.org/officeDocument/2006/customXml" ds:itemID="{34B6B44C-FE25-47D4-AD61-028CF4DE9483}">
  <ds:schemaRef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dcmitype/"/>
    <ds:schemaRef ds:uri="http://schemas.openxmlformats.org/package/2006/metadata/core-properties"/>
    <ds:schemaRef ds:uri="http://purl.org/dc/elements/1.1/"/>
    <ds:schemaRef ds:uri="64eff3df-e3d6-48ed-978f-45ff25640900"/>
    <ds:schemaRef ds:uri="ff236c08-9611-4854-a4bb-16d44b7327b6"/>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342</TotalTime>
  <Words>5055</Words>
  <Application>Microsoft Office PowerPoint</Application>
  <PresentationFormat>Widescreen</PresentationFormat>
  <Paragraphs>649</Paragraphs>
  <Slides>43</Slides>
  <Notes>43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Calibri</vt:lpstr>
      <vt:lpstr>Calibri Light</vt:lpstr>
      <vt:lpstr>Symbol</vt:lpstr>
      <vt:lpstr>Tenorite</vt:lpstr>
      <vt:lpstr>Office Theme</vt:lpstr>
      <vt:lpstr>Slide 1 Start of presentation j says /j/</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14 Revision: nouns and verbs</vt:lpstr>
      <vt:lpstr>Slide 13 Consonantss</vt:lpstr>
      <vt:lpstr>Slide 15 Consonants and vowels </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Emma Durbridge</cp:lastModifiedBy>
  <cp:revision>2</cp:revision>
  <dcterms:created xsi:type="dcterms:W3CDTF">2021-01-11T06:19:08Z</dcterms:created>
  <dcterms:modified xsi:type="dcterms:W3CDTF">2025-02-19T08:57:42Z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