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tags/tag23.xml" ContentType="application/vnd.openxmlformats-officedocument.presentationml.tags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20" r:id="rId5"/>
    <p:sldId id="592" r:id="rId6"/>
    <p:sldId id="607" r:id="rId7"/>
    <p:sldId id="550" r:id="rId8"/>
    <p:sldId id="511" r:id="rId9"/>
    <p:sldId id="512" r:id="rId10"/>
    <p:sldId id="624" r:id="rId11"/>
    <p:sldId id="625" r:id="rId12"/>
    <p:sldId id="593" r:id="rId13"/>
    <p:sldId id="528" r:id="rId14"/>
    <p:sldId id="529" r:id="rId15"/>
    <p:sldId id="513" r:id="rId16"/>
    <p:sldId id="514" r:id="rId17"/>
    <p:sldId id="515" r:id="rId18"/>
    <p:sldId id="516" r:id="rId19"/>
    <p:sldId id="523" r:id="rId20"/>
    <p:sldId id="475" r:id="rId21"/>
    <p:sldId id="485" r:id="rId22"/>
    <p:sldId id="521" r:id="rId23"/>
    <p:sldId id="626" r:id="rId24"/>
    <p:sldId id="466" r:id="rId25"/>
    <p:sldId id="467" r:id="rId26"/>
    <p:sldId id="468" r:id="rId27"/>
    <p:sldId id="469" r:id="rId28"/>
    <p:sldId id="470" r:id="rId29"/>
    <p:sldId id="486" r:id="rId30"/>
    <p:sldId id="471" r:id="rId31"/>
    <p:sldId id="463" r:id="rId32"/>
    <p:sldId id="522" r:id="rId33"/>
    <p:sldId id="464" r:id="rId34"/>
    <p:sldId id="440" r:id="rId35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CE8"/>
    <a:srgbClr val="B51963"/>
    <a:srgbClr val="D9ECF6"/>
    <a:srgbClr val="007FC2"/>
    <a:srgbClr val="4557AD"/>
    <a:srgbClr val="0E1E42"/>
    <a:srgbClr val="00858D"/>
    <a:srgbClr val="D9EDEE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45278" autoAdjust="0"/>
  </p:normalViewPr>
  <p:slideViewPr>
    <p:cSldViewPr snapToGrid="0">
      <p:cViewPr varScale="1">
        <p:scale>
          <a:sx n="50" d="100"/>
          <a:sy n="50" d="100"/>
        </p:scale>
        <p:origin x="287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B75EEFBA-59C0-41E3-827D-733F8EE9A095}"/>
    <pc:docChg chg="undo custSel delSld modSld">
      <pc:chgData name="Kerrie Shanahan" userId="ae473d9f-76e9-476f-892f-2674ea963afc" providerId="ADAL" clId="{B75EEFBA-59C0-41E3-827D-733F8EE9A095}" dt="2025-08-27T04:58:27.650" v="1893" actId="20577"/>
      <pc:docMkLst>
        <pc:docMk/>
      </pc:docMkLst>
      <pc:sldChg chg="delSp modSp mod modNotesTx">
        <pc:chgData name="Kerrie Shanahan" userId="ae473d9f-76e9-476f-892f-2674ea963afc" providerId="ADAL" clId="{B75EEFBA-59C0-41E3-827D-733F8EE9A095}" dt="2025-08-27T04:25:26.651" v="1853" actId="20577"/>
        <pc:sldMkLst>
          <pc:docMk/>
          <pc:sldMk cId="559018735" sldId="435"/>
        </pc:sldMkLst>
      </pc:sldChg>
      <pc:sldChg chg="modSp">
        <pc:chgData name="Kerrie Shanahan" userId="ae473d9f-76e9-476f-892f-2674ea963afc" providerId="ADAL" clId="{B75EEFBA-59C0-41E3-827D-733F8EE9A095}" dt="2025-08-27T04:25:18.383" v="1851" actId="1076"/>
        <pc:sldMkLst>
          <pc:docMk/>
          <pc:sldMk cId="811543282" sldId="463"/>
        </pc:sldMkLst>
      </pc:sldChg>
      <pc:sldChg chg="modSp modNotesTx">
        <pc:chgData name="Kerrie Shanahan" userId="ae473d9f-76e9-476f-892f-2674ea963afc" providerId="ADAL" clId="{B75EEFBA-59C0-41E3-827D-733F8EE9A095}" dt="2025-08-27T04:25:36.037" v="1861" actId="20577"/>
        <pc:sldMkLst>
          <pc:docMk/>
          <pc:sldMk cId="4106526466" sldId="464"/>
        </pc:sldMkLst>
      </pc:sldChg>
      <pc:sldChg chg="modSp mod">
        <pc:chgData name="Kerrie Shanahan" userId="ae473d9f-76e9-476f-892f-2674ea963afc" providerId="ADAL" clId="{B75EEFBA-59C0-41E3-827D-733F8EE9A095}" dt="2025-08-27T04:24:48.476" v="1829" actId="20577"/>
        <pc:sldMkLst>
          <pc:docMk/>
          <pc:sldMk cId="3435537570" sldId="466"/>
        </pc:sldMkLst>
      </pc:sldChg>
      <pc:sldChg chg="modSp mod modNotesTx">
        <pc:chgData name="Kerrie Shanahan" userId="ae473d9f-76e9-476f-892f-2674ea963afc" providerId="ADAL" clId="{B75EEFBA-59C0-41E3-827D-733F8EE9A095}" dt="2025-08-27T04:24:51.462" v="1833" actId="20577"/>
        <pc:sldMkLst>
          <pc:docMk/>
          <pc:sldMk cId="3799282133" sldId="467"/>
        </pc:sldMkLst>
      </pc:sldChg>
      <pc:sldChg chg="modSp mod modNotesTx">
        <pc:chgData name="Kerrie Shanahan" userId="ae473d9f-76e9-476f-892f-2674ea963afc" providerId="ADAL" clId="{B75EEFBA-59C0-41E3-827D-733F8EE9A095}" dt="2025-08-27T04:58:27.650" v="1893" actId="20577"/>
        <pc:sldMkLst>
          <pc:docMk/>
          <pc:sldMk cId="1760372344" sldId="468"/>
        </pc:sldMkLst>
      </pc:sldChg>
      <pc:sldChg chg="modSp mod modNotesTx">
        <pc:chgData name="Kerrie Shanahan" userId="ae473d9f-76e9-476f-892f-2674ea963afc" providerId="ADAL" clId="{B75EEFBA-59C0-41E3-827D-733F8EE9A095}" dt="2025-08-27T04:24:57.515" v="1839" actId="20577"/>
        <pc:sldMkLst>
          <pc:docMk/>
          <pc:sldMk cId="1255986760" sldId="469"/>
        </pc:sldMkLst>
      </pc:sldChg>
      <pc:sldChg chg="modSp mod">
        <pc:chgData name="Kerrie Shanahan" userId="ae473d9f-76e9-476f-892f-2674ea963afc" providerId="ADAL" clId="{B75EEFBA-59C0-41E3-827D-733F8EE9A095}" dt="2025-08-27T04:25:00.071" v="1841" actId="20577"/>
        <pc:sldMkLst>
          <pc:docMk/>
          <pc:sldMk cId="33849317" sldId="470"/>
        </pc:sldMkLst>
      </pc:sldChg>
      <pc:sldChg chg="modSp modNotesTx">
        <pc:chgData name="Kerrie Shanahan" userId="ae473d9f-76e9-476f-892f-2674ea963afc" providerId="ADAL" clId="{B75EEFBA-59C0-41E3-827D-733F8EE9A095}" dt="2025-08-27T04:25:05.030" v="1845" actId="20577"/>
        <pc:sldMkLst>
          <pc:docMk/>
          <pc:sldMk cId="1820075087" sldId="471"/>
        </pc:sldMkLst>
      </pc:sldChg>
      <pc:sldChg chg="modSp mod modNotesTx">
        <pc:chgData name="Kerrie Shanahan" userId="ae473d9f-76e9-476f-892f-2674ea963afc" providerId="ADAL" clId="{B75EEFBA-59C0-41E3-827D-733F8EE9A095}" dt="2025-08-27T04:10:27.512" v="1594" actId="20577"/>
        <pc:sldMkLst>
          <pc:docMk/>
          <pc:sldMk cId="1428149726" sldId="475"/>
        </pc:sldMkLst>
      </pc:sldChg>
      <pc:sldChg chg="modSp">
        <pc:chgData name="Kerrie Shanahan" userId="ae473d9f-76e9-476f-892f-2674ea963afc" providerId="ADAL" clId="{B75EEFBA-59C0-41E3-827D-733F8EE9A095}" dt="2025-08-27T04:25:02.019" v="1843" actId="20577"/>
        <pc:sldMkLst>
          <pc:docMk/>
          <pc:sldMk cId="637175277" sldId="486"/>
        </pc:sldMkLst>
      </pc:sldChg>
      <pc:sldChg chg="del">
        <pc:chgData name="Kerrie Shanahan" userId="ae473d9f-76e9-476f-892f-2674ea963afc" providerId="ADAL" clId="{B75EEFBA-59C0-41E3-827D-733F8EE9A095}" dt="2025-08-19T01:13:13.609" v="457" actId="2696"/>
        <pc:sldMkLst>
          <pc:docMk/>
          <pc:sldMk cId="702303488" sldId="511"/>
        </pc:sldMkLst>
      </pc:sldChg>
      <pc:sldChg chg="del">
        <pc:chgData name="Kerrie Shanahan" userId="ae473d9f-76e9-476f-892f-2674ea963afc" providerId="ADAL" clId="{B75EEFBA-59C0-41E3-827D-733F8EE9A095}" dt="2025-08-19T01:52:33.613" v="458" actId="2696"/>
        <pc:sldMkLst>
          <pc:docMk/>
          <pc:sldMk cId="2491177883" sldId="512"/>
        </pc:sldMkLst>
      </pc:sldChg>
      <pc:sldChg chg="modSp mod modNotesTx">
        <pc:chgData name="Kerrie Shanahan" userId="ae473d9f-76e9-476f-892f-2674ea963afc" providerId="ADAL" clId="{B75EEFBA-59C0-41E3-827D-733F8EE9A095}" dt="2025-08-27T04:24:14.582" v="1815" actId="20577"/>
        <pc:sldMkLst>
          <pc:docMk/>
          <pc:sldMk cId="868684786" sldId="513"/>
        </pc:sldMkLst>
      </pc:sldChg>
      <pc:sldChg chg="modSp mod">
        <pc:chgData name="Kerrie Shanahan" userId="ae473d9f-76e9-476f-892f-2674ea963afc" providerId="ADAL" clId="{B75EEFBA-59C0-41E3-827D-733F8EE9A095}" dt="2025-08-27T04:24:16.955" v="1817" actId="20577"/>
        <pc:sldMkLst>
          <pc:docMk/>
          <pc:sldMk cId="1259779433" sldId="514"/>
        </pc:sldMkLst>
      </pc:sldChg>
      <pc:sldChg chg="modSp modNotesTx">
        <pc:chgData name="Kerrie Shanahan" userId="ae473d9f-76e9-476f-892f-2674ea963afc" providerId="ADAL" clId="{B75EEFBA-59C0-41E3-827D-733F8EE9A095}" dt="2025-08-27T04:24:20.438" v="1819" actId="20577"/>
        <pc:sldMkLst>
          <pc:docMk/>
          <pc:sldMk cId="1971552586" sldId="515"/>
        </pc:sldMkLst>
      </pc:sldChg>
      <pc:sldChg chg="modSp">
        <pc:chgData name="Kerrie Shanahan" userId="ae473d9f-76e9-476f-892f-2674ea963afc" providerId="ADAL" clId="{B75EEFBA-59C0-41E3-827D-733F8EE9A095}" dt="2025-08-27T04:24:23.114" v="1821" actId="20577"/>
        <pc:sldMkLst>
          <pc:docMk/>
          <pc:sldMk cId="3791891907" sldId="516"/>
        </pc:sldMkLst>
      </pc:sldChg>
      <pc:sldChg chg="addSp delSp modSp mod">
        <pc:chgData name="Kerrie Shanahan" userId="ae473d9f-76e9-476f-892f-2674ea963afc" providerId="ADAL" clId="{B75EEFBA-59C0-41E3-827D-733F8EE9A095}" dt="2025-08-27T03:57:44.056" v="1517" actId="20577"/>
        <pc:sldMkLst>
          <pc:docMk/>
          <pc:sldMk cId="409148390" sldId="520"/>
        </pc:sldMkLst>
      </pc:sldChg>
      <pc:sldChg chg="modSp">
        <pc:chgData name="Kerrie Shanahan" userId="ae473d9f-76e9-476f-892f-2674ea963afc" providerId="ADAL" clId="{B75EEFBA-59C0-41E3-827D-733F8EE9A095}" dt="2025-08-27T04:24:43.608" v="1825" actId="20577"/>
        <pc:sldMkLst>
          <pc:docMk/>
          <pc:sldMk cId="951529157" sldId="521"/>
        </pc:sldMkLst>
      </pc:sldChg>
      <pc:sldChg chg="modSp mod">
        <pc:chgData name="Kerrie Shanahan" userId="ae473d9f-76e9-476f-892f-2674ea963afc" providerId="ADAL" clId="{B75EEFBA-59C0-41E3-827D-733F8EE9A095}" dt="2025-08-27T04:25:31.784" v="1857" actId="20577"/>
        <pc:sldMkLst>
          <pc:docMk/>
          <pc:sldMk cId="433315397" sldId="522"/>
        </pc:sldMkLst>
      </pc:sldChg>
      <pc:sldChg chg="addSp delSp modSp mod modNotesTx">
        <pc:chgData name="Kerrie Shanahan" userId="ae473d9f-76e9-476f-892f-2674ea963afc" providerId="ADAL" clId="{B75EEFBA-59C0-41E3-827D-733F8EE9A095}" dt="2025-08-27T04:24:25.593" v="1823" actId="20577"/>
        <pc:sldMkLst>
          <pc:docMk/>
          <pc:sldMk cId="1625250718" sldId="523"/>
        </pc:sldMkLst>
      </pc:sldChg>
      <pc:sldChg chg="del">
        <pc:chgData name="Kerrie Shanahan" userId="ae473d9f-76e9-476f-892f-2674ea963afc" providerId="ADAL" clId="{B75EEFBA-59C0-41E3-827D-733F8EE9A095}" dt="2025-08-19T01:52:41.866" v="459" actId="2696"/>
        <pc:sldMkLst>
          <pc:docMk/>
          <pc:sldMk cId="1596643284" sldId="525"/>
        </pc:sldMkLst>
      </pc:sldChg>
      <pc:sldChg chg="del">
        <pc:chgData name="Kerrie Shanahan" userId="ae473d9f-76e9-476f-892f-2674ea963afc" providerId="ADAL" clId="{B75EEFBA-59C0-41E3-827D-733F8EE9A095}" dt="2025-08-19T01:52:45.240" v="460" actId="2696"/>
        <pc:sldMkLst>
          <pc:docMk/>
          <pc:sldMk cId="3297467164" sldId="526"/>
        </pc:sldMkLst>
      </pc:sldChg>
      <pc:sldChg chg="del">
        <pc:chgData name="Kerrie Shanahan" userId="ae473d9f-76e9-476f-892f-2674ea963afc" providerId="ADAL" clId="{B75EEFBA-59C0-41E3-827D-733F8EE9A095}" dt="2025-08-19T01:52:48.211" v="461" actId="2696"/>
        <pc:sldMkLst>
          <pc:docMk/>
          <pc:sldMk cId="1066069138" sldId="527"/>
        </pc:sldMkLst>
      </pc:sldChg>
      <pc:sldChg chg="modSp mod">
        <pc:chgData name="Kerrie Shanahan" userId="ae473d9f-76e9-476f-892f-2674ea963afc" providerId="ADAL" clId="{B75EEFBA-59C0-41E3-827D-733F8EE9A095}" dt="2025-08-19T01:56:25.927" v="474" actId="20577"/>
        <pc:sldMkLst>
          <pc:docMk/>
          <pc:sldMk cId="2703624644" sldId="528"/>
        </pc:sldMkLst>
      </pc:sldChg>
      <pc:sldChg chg="modSp mod modNotesTx">
        <pc:chgData name="Kerrie Shanahan" userId="ae473d9f-76e9-476f-892f-2674ea963afc" providerId="ADAL" clId="{B75EEFBA-59C0-41E3-827D-733F8EE9A095}" dt="2025-08-19T01:57:15.738" v="503" actId="1076"/>
        <pc:sldMkLst>
          <pc:docMk/>
          <pc:sldMk cId="3781479621" sldId="529"/>
        </pc:sldMkLst>
      </pc:sldChg>
      <pc:sldChg chg="del">
        <pc:chgData name="Kerrie Shanahan" userId="ae473d9f-76e9-476f-892f-2674ea963afc" providerId="ADAL" clId="{B75EEFBA-59C0-41E3-827D-733F8EE9A095}" dt="2025-08-19T00:16:35.262" v="285" actId="2696"/>
        <pc:sldMkLst>
          <pc:docMk/>
          <pc:sldMk cId="3387283197" sldId="543"/>
        </pc:sldMkLst>
      </pc:sldChg>
      <pc:sldChg chg="del">
        <pc:chgData name="Kerrie Shanahan" userId="ae473d9f-76e9-476f-892f-2674ea963afc" providerId="ADAL" clId="{B75EEFBA-59C0-41E3-827D-733F8EE9A095}" dt="2025-08-19T00:16:43.853" v="286" actId="2696"/>
        <pc:sldMkLst>
          <pc:docMk/>
          <pc:sldMk cId="844536768" sldId="545"/>
        </pc:sldMkLst>
      </pc:sldChg>
      <pc:sldChg chg="del">
        <pc:chgData name="Kerrie Shanahan" userId="ae473d9f-76e9-476f-892f-2674ea963afc" providerId="ADAL" clId="{B75EEFBA-59C0-41E3-827D-733F8EE9A095}" dt="2025-08-19T00:16:30.285" v="283" actId="2696"/>
        <pc:sldMkLst>
          <pc:docMk/>
          <pc:sldMk cId="2317022550" sldId="546"/>
        </pc:sldMkLst>
      </pc:sldChg>
      <pc:sldChg chg="del">
        <pc:chgData name="Kerrie Shanahan" userId="ae473d9f-76e9-476f-892f-2674ea963afc" providerId="ADAL" clId="{B75EEFBA-59C0-41E3-827D-733F8EE9A095}" dt="2025-08-19T00:16:32.900" v="284" actId="2696"/>
        <pc:sldMkLst>
          <pc:docMk/>
          <pc:sldMk cId="3532749663" sldId="547"/>
        </pc:sldMkLst>
      </pc:sldChg>
      <pc:sldChg chg="modSp modNotesTx">
        <pc:chgData name="Kerrie Shanahan" userId="ae473d9f-76e9-476f-892f-2674ea963afc" providerId="ADAL" clId="{B75EEFBA-59C0-41E3-827D-733F8EE9A095}" dt="2025-08-27T04:24:02.380" v="1806" actId="20577"/>
        <pc:sldMkLst>
          <pc:docMk/>
          <pc:sldMk cId="3330237926" sldId="550"/>
        </pc:sldMkLst>
      </pc:sldChg>
      <pc:sldChg chg="modSp mod modNotesTx">
        <pc:chgData name="Kerrie Shanahan" userId="ae473d9f-76e9-476f-892f-2674ea963afc" providerId="ADAL" clId="{B75EEFBA-59C0-41E3-827D-733F8EE9A095}" dt="2025-08-27T04:28:42.477" v="1873" actId="20577"/>
        <pc:sldMkLst>
          <pc:docMk/>
          <pc:sldMk cId="792219639" sldId="551"/>
        </pc:sldMkLst>
      </pc:sldChg>
      <pc:sldChg chg="modSp mod modNotesTx">
        <pc:chgData name="Kerrie Shanahan" userId="ae473d9f-76e9-476f-892f-2674ea963afc" providerId="ADAL" clId="{B75EEFBA-59C0-41E3-827D-733F8EE9A095}" dt="2025-08-27T04:24:08.929" v="1810" actId="20577"/>
        <pc:sldMkLst>
          <pc:docMk/>
          <pc:sldMk cId="4164372887" sldId="552"/>
        </pc:sldMkLst>
      </pc:sldChg>
      <pc:sldChg chg="modSp modNotesTx">
        <pc:chgData name="Kerrie Shanahan" userId="ae473d9f-76e9-476f-892f-2674ea963afc" providerId="ADAL" clId="{B75EEFBA-59C0-41E3-827D-733F8EE9A095}" dt="2025-08-27T04:34:03.754" v="1881" actId="20577"/>
        <pc:sldMkLst>
          <pc:docMk/>
          <pc:sldMk cId="195463427" sldId="592"/>
        </pc:sldMkLst>
      </pc:sldChg>
      <pc:sldChg chg="modSp mod modNotesTx">
        <pc:chgData name="Kerrie Shanahan" userId="ae473d9f-76e9-476f-892f-2674ea963afc" providerId="ADAL" clId="{B75EEFBA-59C0-41E3-827D-733F8EE9A095}" dt="2025-08-27T04:31:23.587" v="1877" actId="20577"/>
        <pc:sldMkLst>
          <pc:docMk/>
          <pc:sldMk cId="2960624751" sldId="593"/>
        </pc:sldMkLst>
      </pc:sldChg>
    </pc:docChg>
  </pc:docChgLst>
  <pc:docChgLst>
    <pc:chgData name="Kerrie Shanahan" userId="ae473d9f-76e9-476f-892f-2674ea963afc" providerId="ADAL" clId="{54F7A54A-9CDF-4826-8218-12E5B5908228}"/>
    <pc:docChg chg="undo custSel addSld delSld modSld modMainMaster">
      <pc:chgData name="Kerrie Shanahan" userId="ae473d9f-76e9-476f-892f-2674ea963afc" providerId="ADAL" clId="{54F7A54A-9CDF-4826-8218-12E5B5908228}" dt="2025-09-09T23:49:48.919" v="1321" actId="14100"/>
      <pc:docMkLst>
        <pc:docMk/>
      </pc:docMkLst>
      <pc:sldChg chg="modSp mod modClrScheme chgLayout">
        <pc:chgData name="Kerrie Shanahan" userId="ae473d9f-76e9-476f-892f-2674ea963afc" providerId="ADAL" clId="{54F7A54A-9CDF-4826-8218-12E5B5908228}" dt="2025-09-02T05:58:16.257" v="946" actId="700"/>
        <pc:sldMkLst>
          <pc:docMk/>
          <pc:sldMk cId="811543282" sldId="463"/>
        </pc:sldMkLst>
      </pc:sldChg>
      <pc:sldChg chg="modSp mod">
        <pc:chgData name="Kerrie Shanahan" userId="ae473d9f-76e9-476f-892f-2674ea963afc" providerId="ADAL" clId="{54F7A54A-9CDF-4826-8218-12E5B5908228}" dt="2025-09-09T22:54:45.805" v="1303" actId="1076"/>
        <pc:sldMkLst>
          <pc:docMk/>
          <pc:sldMk cId="202420733" sldId="485"/>
        </pc:sldMkLst>
      </pc:sldChg>
      <pc:sldChg chg="modSp mod">
        <pc:chgData name="Kerrie Shanahan" userId="ae473d9f-76e9-476f-892f-2674ea963afc" providerId="ADAL" clId="{54F7A54A-9CDF-4826-8218-12E5B5908228}" dt="2025-09-08T05:22:01.111" v="971" actId="20577"/>
        <pc:sldMkLst>
          <pc:docMk/>
          <pc:sldMk cId="702303488" sldId="511"/>
        </pc:sldMkLst>
      </pc:sldChg>
      <pc:sldChg chg="modSp modNotesTx">
        <pc:chgData name="Kerrie Shanahan" userId="ae473d9f-76e9-476f-892f-2674ea963afc" providerId="ADAL" clId="{54F7A54A-9CDF-4826-8218-12E5B5908228}" dt="2025-09-08T05:25:07.997" v="994" actId="20577"/>
        <pc:sldMkLst>
          <pc:docMk/>
          <pc:sldMk cId="2491177883" sldId="512"/>
        </pc:sldMkLst>
      </pc:sldChg>
      <pc:sldChg chg="modSp mod">
        <pc:chgData name="Kerrie Shanahan" userId="ae473d9f-76e9-476f-892f-2674ea963afc" providerId="ADAL" clId="{54F7A54A-9CDF-4826-8218-12E5B5908228}" dt="2025-09-08T05:48:18.555" v="1071" actId="20577"/>
        <pc:sldMkLst>
          <pc:docMk/>
          <pc:sldMk cId="1259779433" sldId="514"/>
        </pc:sldMkLst>
      </pc:sldChg>
      <pc:sldChg chg="modNotesTx">
        <pc:chgData name="Kerrie Shanahan" userId="ae473d9f-76e9-476f-892f-2674ea963afc" providerId="ADAL" clId="{54F7A54A-9CDF-4826-8218-12E5B5908228}" dt="2025-09-08T05:51:35.402" v="1137" actId="113"/>
        <pc:sldMkLst>
          <pc:docMk/>
          <pc:sldMk cId="1971552586" sldId="515"/>
        </pc:sldMkLst>
      </pc:sldChg>
      <pc:sldChg chg="modSp mod">
        <pc:chgData name="Kerrie Shanahan" userId="ae473d9f-76e9-476f-892f-2674ea963afc" providerId="ADAL" clId="{54F7A54A-9CDF-4826-8218-12E5B5908228}" dt="2025-09-01T05:39:56.039" v="29" actId="20577"/>
        <pc:sldMkLst>
          <pc:docMk/>
          <pc:sldMk cId="409148390" sldId="520"/>
        </pc:sldMkLst>
      </pc:sldChg>
      <pc:sldChg chg="modNotesTx">
        <pc:chgData name="Kerrie Shanahan" userId="ae473d9f-76e9-476f-892f-2674ea963afc" providerId="ADAL" clId="{54F7A54A-9CDF-4826-8218-12E5B5908228}" dt="2025-09-02T05:53:43.226" v="917" actId="20577"/>
        <pc:sldMkLst>
          <pc:docMk/>
          <pc:sldMk cId="433315397" sldId="522"/>
        </pc:sldMkLst>
      </pc:sldChg>
      <pc:sldChg chg="modSp mod modNotesTx">
        <pc:chgData name="Kerrie Shanahan" userId="ae473d9f-76e9-476f-892f-2674ea963afc" providerId="ADAL" clId="{54F7A54A-9CDF-4826-8218-12E5B5908228}" dt="2025-09-09T22:49:39.605" v="1299" actId="20577"/>
        <pc:sldMkLst>
          <pc:docMk/>
          <pc:sldMk cId="1625250718" sldId="523"/>
        </pc:sldMkLst>
      </pc:sldChg>
      <pc:sldChg chg="modSp mod">
        <pc:chgData name="Kerrie Shanahan" userId="ae473d9f-76e9-476f-892f-2674ea963afc" providerId="ADAL" clId="{54F7A54A-9CDF-4826-8218-12E5B5908228}" dt="2025-09-08T05:51:59.022" v="1142" actId="20577"/>
        <pc:sldMkLst>
          <pc:docMk/>
          <pc:sldMk cId="2703624644" sldId="528"/>
        </pc:sldMkLst>
      </pc:sldChg>
      <pc:sldChg chg="modSp modNotesTx">
        <pc:chgData name="Kerrie Shanahan" userId="ae473d9f-76e9-476f-892f-2674ea963afc" providerId="ADAL" clId="{54F7A54A-9CDF-4826-8218-12E5B5908228}" dt="2025-09-08T05:53:18.217" v="1165" actId="113"/>
        <pc:sldMkLst>
          <pc:docMk/>
          <pc:sldMk cId="3781479621" sldId="529"/>
        </pc:sldMkLst>
      </pc:sldChg>
      <pc:sldChg chg="modNotesTx">
        <pc:chgData name="Kerrie Shanahan" userId="ae473d9f-76e9-476f-892f-2674ea963afc" providerId="ADAL" clId="{54F7A54A-9CDF-4826-8218-12E5B5908228}" dt="2025-09-08T05:08:17.216" v="947" actId="20577"/>
        <pc:sldMkLst>
          <pc:docMk/>
          <pc:sldMk cId="3330237926" sldId="550"/>
        </pc:sldMkLst>
      </pc:sldChg>
      <pc:sldChg chg="del">
        <pc:chgData name="Kerrie Shanahan" userId="ae473d9f-76e9-476f-892f-2674ea963afc" providerId="ADAL" clId="{54F7A54A-9CDF-4826-8218-12E5B5908228}" dt="2025-09-01T05:24:17.556" v="23" actId="47"/>
        <pc:sldMkLst>
          <pc:docMk/>
          <pc:sldMk cId="792219639" sldId="551"/>
        </pc:sldMkLst>
      </pc:sldChg>
      <pc:sldChg chg="del">
        <pc:chgData name="Kerrie Shanahan" userId="ae473d9f-76e9-476f-892f-2674ea963afc" providerId="ADAL" clId="{54F7A54A-9CDF-4826-8218-12E5B5908228}" dt="2025-09-01T05:24:18.735" v="24" actId="47"/>
        <pc:sldMkLst>
          <pc:docMk/>
          <pc:sldMk cId="4164372887" sldId="552"/>
        </pc:sldMkLst>
      </pc:sldChg>
      <pc:sldChg chg="modNotesTx">
        <pc:chgData name="Kerrie Shanahan" userId="ae473d9f-76e9-476f-892f-2674ea963afc" providerId="ADAL" clId="{54F7A54A-9CDF-4826-8218-12E5B5908228}" dt="2025-09-01T05:42:46.871" v="30"/>
        <pc:sldMkLst>
          <pc:docMk/>
          <pc:sldMk cId="195463427" sldId="592"/>
        </pc:sldMkLst>
      </pc:sldChg>
      <pc:sldChg chg="delSp modSp add mod">
        <pc:chgData name="Kerrie Shanahan" userId="ae473d9f-76e9-476f-892f-2674ea963afc" providerId="ADAL" clId="{54F7A54A-9CDF-4826-8218-12E5B5908228}" dt="2025-09-08T06:58:34.447" v="1179" actId="20577"/>
        <pc:sldMkLst>
          <pc:docMk/>
          <pc:sldMk cId="2950440687" sldId="607"/>
        </pc:sldMkLst>
      </pc:sldChg>
      <pc:sldChg chg="add">
        <pc:chgData name="Kerrie Shanahan" userId="ae473d9f-76e9-476f-892f-2674ea963afc" providerId="ADAL" clId="{54F7A54A-9CDF-4826-8218-12E5B5908228}" dt="2025-09-08T05:33:33.416" v="996"/>
        <pc:sldMkLst>
          <pc:docMk/>
          <pc:sldMk cId="2514826053" sldId="624"/>
        </pc:sldMkLst>
      </pc:sldChg>
      <pc:sldChg chg="modSp add mod modNotesTx">
        <pc:chgData name="Kerrie Shanahan" userId="ae473d9f-76e9-476f-892f-2674ea963afc" providerId="ADAL" clId="{54F7A54A-9CDF-4826-8218-12E5B5908228}" dt="2025-09-08T05:39:08.489" v="1069" actId="20577"/>
        <pc:sldMkLst>
          <pc:docMk/>
          <pc:sldMk cId="2418617791" sldId="625"/>
        </pc:sldMkLst>
      </pc:sldChg>
      <pc:sldChg chg="addSp modSp mod">
        <pc:chgData name="Kerrie Shanahan" userId="ae473d9f-76e9-476f-892f-2674ea963afc" providerId="ADAL" clId="{54F7A54A-9CDF-4826-8218-12E5B5908228}" dt="2025-09-09T23:49:48.919" v="1321" actId="14100"/>
        <pc:sldMkLst>
          <pc:docMk/>
          <pc:sldMk cId="320230904" sldId="626"/>
        </pc:sldMkLst>
      </pc:sldChg>
      <pc:sldMasterChg chg="modSldLayout">
        <pc:chgData name="Kerrie Shanahan" userId="ae473d9f-76e9-476f-892f-2674ea963afc" providerId="ADAL" clId="{54F7A54A-9CDF-4826-8218-12E5B5908228}" dt="2025-09-02T05:55:51.428" v="938" actId="14100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54F7A54A-9CDF-4826-8218-12E5B5908228}" dt="2025-09-01T02:51:03.796" v="1" actId="20577"/>
          <pc:sldLayoutMkLst>
            <pc:docMk/>
            <pc:sldMasterMk cId="1034081160" sldId="2147483648"/>
            <pc:sldLayoutMk cId="3448270808" sldId="2147483708"/>
          </pc:sldLayoutMkLst>
        </pc:sldLayoutChg>
        <pc:sldLayoutChg chg="modSp mod">
          <pc:chgData name="Kerrie Shanahan" userId="ae473d9f-76e9-476f-892f-2674ea963afc" providerId="ADAL" clId="{54F7A54A-9CDF-4826-8218-12E5B5908228}" dt="2025-09-02T05:55:51.428" v="938" actId="14100"/>
          <pc:sldLayoutMkLst>
            <pc:docMk/>
            <pc:sldMasterMk cId="1034081160" sldId="2147483648"/>
            <pc:sldLayoutMk cId="3832955840" sldId="2147483715"/>
          </pc:sldLayoutMkLst>
        </pc:sldLayoutChg>
      </pc:sldMasterChg>
    </pc:docChg>
  </pc:docChgLst>
  <pc:docChgLst>
    <pc:chgData name="Charmaine Kenner" userId="525cc8d2-224e-44fd-aa57-afaebc349805" providerId="ADAL" clId="{246D92D5-A92D-4464-94C3-75C7E3CFDA4E}"/>
    <pc:docChg chg="undo custSel modSld">
      <pc:chgData name="Charmaine Kenner" userId="525cc8d2-224e-44fd-aa57-afaebc349805" providerId="ADAL" clId="{246D92D5-A92D-4464-94C3-75C7E3CFDA4E}" dt="2025-08-15T03:27:03.514" v="84" actId="1076"/>
      <pc:docMkLst>
        <pc:docMk/>
      </pc:docMkLst>
      <pc:sldChg chg="modNotesTx">
        <pc:chgData name="Charmaine Kenner" userId="525cc8d2-224e-44fd-aa57-afaebc349805" providerId="ADAL" clId="{246D92D5-A92D-4464-94C3-75C7E3CFDA4E}" dt="2025-08-14T01:55:27.570" v="2" actId="20577"/>
        <pc:sldMkLst>
          <pc:docMk/>
          <pc:sldMk cId="3799282133" sldId="467"/>
        </pc:sldMkLst>
      </pc:sldChg>
      <pc:sldChg chg="modSp mod">
        <pc:chgData name="Charmaine Kenner" userId="525cc8d2-224e-44fd-aa57-afaebc349805" providerId="ADAL" clId="{246D92D5-A92D-4464-94C3-75C7E3CFDA4E}" dt="2025-08-14T04:25:38.557" v="39" actId="1076"/>
        <pc:sldMkLst>
          <pc:docMk/>
          <pc:sldMk cId="33849317" sldId="470"/>
        </pc:sldMkLst>
      </pc:sldChg>
      <pc:sldChg chg="modNotesTx">
        <pc:chgData name="Charmaine Kenner" userId="525cc8d2-224e-44fd-aa57-afaebc349805" providerId="ADAL" clId="{246D92D5-A92D-4464-94C3-75C7E3CFDA4E}" dt="2025-08-14T04:28:11.300" v="75" actId="313"/>
        <pc:sldMkLst>
          <pc:docMk/>
          <pc:sldMk cId="1820075087" sldId="471"/>
        </pc:sldMkLst>
      </pc:sldChg>
      <pc:sldChg chg="addSp delSp modSp mod">
        <pc:chgData name="Charmaine Kenner" userId="525cc8d2-224e-44fd-aa57-afaebc349805" providerId="ADAL" clId="{246D92D5-A92D-4464-94C3-75C7E3CFDA4E}" dt="2025-08-15T03:27:03.514" v="84" actId="1076"/>
        <pc:sldMkLst>
          <pc:docMk/>
          <pc:sldMk cId="202420733" sldId="485"/>
        </pc:sldMkLst>
      </pc:sldChg>
      <pc:sldChg chg="modNotesTx">
        <pc:chgData name="Charmaine Kenner" userId="525cc8d2-224e-44fd-aa57-afaebc349805" providerId="ADAL" clId="{246D92D5-A92D-4464-94C3-75C7E3CFDA4E}" dt="2025-08-15T03:23:49.317" v="81" actId="20577"/>
        <pc:sldMkLst>
          <pc:docMk/>
          <pc:sldMk cId="637175277" sldId="486"/>
        </pc:sldMkLst>
      </pc:sldChg>
    </pc:docChg>
  </pc:docChgLst>
  <pc:docChgLst>
    <pc:chgData name="Kerrie Shanahan" userId="ae473d9f-76e9-476f-892f-2674ea963afc" providerId="ADAL" clId="{A0DE5C26-2EE9-4E88-93FD-BB03EFD349EE}"/>
    <pc:docChg chg="custSel modSld modMainMaster">
      <pc:chgData name="Kerrie Shanahan" userId="ae473d9f-76e9-476f-892f-2674ea963afc" providerId="ADAL" clId="{A0DE5C26-2EE9-4E88-93FD-BB03EFD349EE}" dt="2025-09-15T01:42:04.837" v="111" actId="14826"/>
      <pc:docMkLst>
        <pc:docMk/>
      </pc:docMkLst>
      <pc:sldChg chg="modSp">
        <pc:chgData name="Kerrie Shanahan" userId="ae473d9f-76e9-476f-892f-2674ea963afc" providerId="ADAL" clId="{A0DE5C26-2EE9-4E88-93FD-BB03EFD349EE}" dt="2025-09-15T00:57:40.760" v="104" actId="20577"/>
        <pc:sldMkLst>
          <pc:docMk/>
          <pc:sldMk cId="811543282" sldId="463"/>
        </pc:sldMkLst>
      </pc:sldChg>
      <pc:sldChg chg="modSp">
        <pc:chgData name="Kerrie Shanahan" userId="ae473d9f-76e9-476f-892f-2674ea963afc" providerId="ADAL" clId="{A0DE5C26-2EE9-4E88-93FD-BB03EFD349EE}" dt="2025-09-15T00:57:46.427" v="110" actId="20577"/>
        <pc:sldMkLst>
          <pc:docMk/>
          <pc:sldMk cId="4106526466" sldId="464"/>
        </pc:sldMkLst>
      </pc:sldChg>
      <pc:sldChg chg="modSp">
        <pc:chgData name="Kerrie Shanahan" userId="ae473d9f-76e9-476f-892f-2674ea963afc" providerId="ADAL" clId="{A0DE5C26-2EE9-4E88-93FD-BB03EFD349EE}" dt="2025-09-15T00:57:20.444" v="86" actId="20577"/>
        <pc:sldMkLst>
          <pc:docMk/>
          <pc:sldMk cId="3435537570" sldId="466"/>
        </pc:sldMkLst>
      </pc:sldChg>
      <pc:sldChg chg="modSp">
        <pc:chgData name="Kerrie Shanahan" userId="ae473d9f-76e9-476f-892f-2674ea963afc" providerId="ADAL" clId="{A0DE5C26-2EE9-4E88-93FD-BB03EFD349EE}" dt="2025-09-15T00:57:24.220" v="90" actId="20577"/>
        <pc:sldMkLst>
          <pc:docMk/>
          <pc:sldMk cId="3799282133" sldId="467"/>
        </pc:sldMkLst>
      </pc:sldChg>
      <pc:sldChg chg="modSp">
        <pc:chgData name="Kerrie Shanahan" userId="ae473d9f-76e9-476f-892f-2674ea963afc" providerId="ADAL" clId="{A0DE5C26-2EE9-4E88-93FD-BB03EFD349EE}" dt="2025-09-15T00:57:26.978" v="94" actId="20577"/>
        <pc:sldMkLst>
          <pc:docMk/>
          <pc:sldMk cId="1760372344" sldId="468"/>
        </pc:sldMkLst>
      </pc:sldChg>
      <pc:sldChg chg="modSp">
        <pc:chgData name="Kerrie Shanahan" userId="ae473d9f-76e9-476f-892f-2674ea963afc" providerId="ADAL" clId="{A0DE5C26-2EE9-4E88-93FD-BB03EFD349EE}" dt="2025-09-15T00:57:29.918" v="96" actId="20577"/>
        <pc:sldMkLst>
          <pc:docMk/>
          <pc:sldMk cId="1255986760" sldId="469"/>
        </pc:sldMkLst>
      </pc:sldChg>
      <pc:sldChg chg="modSp">
        <pc:chgData name="Kerrie Shanahan" userId="ae473d9f-76e9-476f-892f-2674ea963afc" providerId="ADAL" clId="{A0DE5C26-2EE9-4E88-93FD-BB03EFD349EE}" dt="2025-09-15T00:57:32.736" v="98" actId="20577"/>
        <pc:sldMkLst>
          <pc:docMk/>
          <pc:sldMk cId="33849317" sldId="470"/>
        </pc:sldMkLst>
      </pc:sldChg>
      <pc:sldChg chg="modSp">
        <pc:chgData name="Kerrie Shanahan" userId="ae473d9f-76e9-476f-892f-2674ea963afc" providerId="ADAL" clId="{A0DE5C26-2EE9-4E88-93FD-BB03EFD349EE}" dt="2025-09-15T00:57:38.329" v="102" actId="20577"/>
        <pc:sldMkLst>
          <pc:docMk/>
          <pc:sldMk cId="1820075087" sldId="471"/>
        </pc:sldMkLst>
      </pc:sldChg>
      <pc:sldChg chg="modSp">
        <pc:chgData name="Kerrie Shanahan" userId="ae473d9f-76e9-476f-892f-2674ea963afc" providerId="ADAL" clId="{A0DE5C26-2EE9-4E88-93FD-BB03EFD349EE}" dt="2025-09-15T01:42:04.837" v="111" actId="14826"/>
        <pc:sldMkLst>
          <pc:docMk/>
          <pc:sldMk cId="202420733" sldId="485"/>
        </pc:sldMkLst>
      </pc:sldChg>
      <pc:sldChg chg="modSp">
        <pc:chgData name="Kerrie Shanahan" userId="ae473d9f-76e9-476f-892f-2674ea963afc" providerId="ADAL" clId="{A0DE5C26-2EE9-4E88-93FD-BB03EFD349EE}" dt="2025-09-15T00:57:35.655" v="100" actId="20577"/>
        <pc:sldMkLst>
          <pc:docMk/>
          <pc:sldMk cId="637175277" sldId="486"/>
        </pc:sldMkLst>
      </pc:sldChg>
      <pc:sldChg chg="modSp">
        <pc:chgData name="Kerrie Shanahan" userId="ae473d9f-76e9-476f-892f-2674ea963afc" providerId="ADAL" clId="{A0DE5C26-2EE9-4E88-93FD-BB03EFD349EE}" dt="2025-09-15T00:56:12.071" v="47" actId="20577"/>
        <pc:sldMkLst>
          <pc:docMk/>
          <pc:sldMk cId="702303488" sldId="511"/>
        </pc:sldMkLst>
      </pc:sldChg>
      <pc:sldChg chg="modSp">
        <pc:chgData name="Kerrie Shanahan" userId="ae473d9f-76e9-476f-892f-2674ea963afc" providerId="ADAL" clId="{A0DE5C26-2EE9-4E88-93FD-BB03EFD349EE}" dt="2025-09-15T00:56:14.660" v="49" actId="20577"/>
        <pc:sldMkLst>
          <pc:docMk/>
          <pc:sldMk cId="2491177883" sldId="512"/>
        </pc:sldMkLst>
      </pc:sldChg>
      <pc:sldChg chg="modSp">
        <pc:chgData name="Kerrie Shanahan" userId="ae473d9f-76e9-476f-892f-2674ea963afc" providerId="ADAL" clId="{A0DE5C26-2EE9-4E88-93FD-BB03EFD349EE}" dt="2025-09-15T00:56:53.094" v="68" actId="20577"/>
        <pc:sldMkLst>
          <pc:docMk/>
          <pc:sldMk cId="868684786" sldId="513"/>
        </pc:sldMkLst>
      </pc:sldChg>
      <pc:sldChg chg="modSp">
        <pc:chgData name="Kerrie Shanahan" userId="ae473d9f-76e9-476f-892f-2674ea963afc" providerId="ADAL" clId="{A0DE5C26-2EE9-4E88-93FD-BB03EFD349EE}" dt="2025-09-15T00:56:55.401" v="70" actId="20577"/>
        <pc:sldMkLst>
          <pc:docMk/>
          <pc:sldMk cId="1259779433" sldId="514"/>
        </pc:sldMkLst>
      </pc:sldChg>
      <pc:sldChg chg="modSp">
        <pc:chgData name="Kerrie Shanahan" userId="ae473d9f-76e9-476f-892f-2674ea963afc" providerId="ADAL" clId="{A0DE5C26-2EE9-4E88-93FD-BB03EFD349EE}" dt="2025-09-15T00:56:58.373" v="72" actId="20577"/>
        <pc:sldMkLst>
          <pc:docMk/>
          <pc:sldMk cId="1971552586" sldId="515"/>
        </pc:sldMkLst>
      </pc:sldChg>
      <pc:sldChg chg="modSp">
        <pc:chgData name="Kerrie Shanahan" userId="ae473d9f-76e9-476f-892f-2674ea963afc" providerId="ADAL" clId="{A0DE5C26-2EE9-4E88-93FD-BB03EFD349EE}" dt="2025-09-15T00:57:01.115" v="74" actId="20577"/>
        <pc:sldMkLst>
          <pc:docMk/>
          <pc:sldMk cId="3791891907" sldId="516"/>
        </pc:sldMkLst>
      </pc:sldChg>
      <pc:sldChg chg="modNotesTx">
        <pc:chgData name="Kerrie Shanahan" userId="ae473d9f-76e9-476f-892f-2674ea963afc" providerId="ADAL" clId="{A0DE5C26-2EE9-4E88-93FD-BB03EFD349EE}" dt="2025-09-15T00:38:17.780" v="38" actId="20577"/>
        <pc:sldMkLst>
          <pc:docMk/>
          <pc:sldMk cId="409148390" sldId="520"/>
        </pc:sldMkLst>
      </pc:sldChg>
      <pc:sldChg chg="modSp">
        <pc:chgData name="Kerrie Shanahan" userId="ae473d9f-76e9-476f-892f-2674ea963afc" providerId="ADAL" clId="{A0DE5C26-2EE9-4E88-93FD-BB03EFD349EE}" dt="2025-09-15T00:57:14.907" v="78" actId="20577"/>
        <pc:sldMkLst>
          <pc:docMk/>
          <pc:sldMk cId="951529157" sldId="521"/>
        </pc:sldMkLst>
      </pc:sldChg>
      <pc:sldChg chg="modSp">
        <pc:chgData name="Kerrie Shanahan" userId="ae473d9f-76e9-476f-892f-2674ea963afc" providerId="ADAL" clId="{A0DE5C26-2EE9-4E88-93FD-BB03EFD349EE}" dt="2025-09-15T00:57:43.278" v="106" actId="20577"/>
        <pc:sldMkLst>
          <pc:docMk/>
          <pc:sldMk cId="433315397" sldId="522"/>
        </pc:sldMkLst>
      </pc:sldChg>
      <pc:sldChg chg="modSp">
        <pc:chgData name="Kerrie Shanahan" userId="ae473d9f-76e9-476f-892f-2674ea963afc" providerId="ADAL" clId="{A0DE5C26-2EE9-4E88-93FD-BB03EFD349EE}" dt="2025-09-15T00:57:04.969" v="76" actId="20577"/>
        <pc:sldMkLst>
          <pc:docMk/>
          <pc:sldMk cId="1625250718" sldId="523"/>
        </pc:sldMkLst>
      </pc:sldChg>
      <pc:sldChg chg="modSp">
        <pc:chgData name="Kerrie Shanahan" userId="ae473d9f-76e9-476f-892f-2674ea963afc" providerId="ADAL" clId="{A0DE5C26-2EE9-4E88-93FD-BB03EFD349EE}" dt="2025-09-15T00:56:47.446" v="62" actId="20577"/>
        <pc:sldMkLst>
          <pc:docMk/>
          <pc:sldMk cId="2703624644" sldId="528"/>
        </pc:sldMkLst>
      </pc:sldChg>
      <pc:sldChg chg="modSp">
        <pc:chgData name="Kerrie Shanahan" userId="ae473d9f-76e9-476f-892f-2674ea963afc" providerId="ADAL" clId="{A0DE5C26-2EE9-4E88-93FD-BB03EFD349EE}" dt="2025-09-15T00:56:50.429" v="65" actId="20577"/>
        <pc:sldMkLst>
          <pc:docMk/>
          <pc:sldMk cId="3781479621" sldId="529"/>
        </pc:sldMkLst>
      </pc:sldChg>
      <pc:sldChg chg="modSp">
        <pc:chgData name="Kerrie Shanahan" userId="ae473d9f-76e9-476f-892f-2674ea963afc" providerId="ADAL" clId="{A0DE5C26-2EE9-4E88-93FD-BB03EFD349EE}" dt="2025-09-15T00:56:09.513" v="45" actId="20577"/>
        <pc:sldMkLst>
          <pc:docMk/>
          <pc:sldMk cId="3330237926" sldId="550"/>
        </pc:sldMkLst>
      </pc:sldChg>
      <pc:sldChg chg="modSp mod modClrScheme chgLayout">
        <pc:chgData name="Kerrie Shanahan" userId="ae473d9f-76e9-476f-892f-2674ea963afc" providerId="ADAL" clId="{A0DE5C26-2EE9-4E88-93FD-BB03EFD349EE}" dt="2025-09-15T00:56:44.785" v="59" actId="20577"/>
        <pc:sldMkLst>
          <pc:docMk/>
          <pc:sldMk cId="2960624751" sldId="593"/>
        </pc:sldMkLst>
      </pc:sldChg>
      <pc:sldChg chg="modSp">
        <pc:chgData name="Kerrie Shanahan" userId="ae473d9f-76e9-476f-892f-2674ea963afc" providerId="ADAL" clId="{A0DE5C26-2EE9-4E88-93FD-BB03EFD349EE}" dt="2025-09-15T00:56:35.620" v="55" actId="255"/>
        <pc:sldMkLst>
          <pc:docMk/>
          <pc:sldMk cId="2514826053" sldId="624"/>
        </pc:sldMkLst>
      </pc:sldChg>
      <pc:sldChg chg="modSp modNotesTx">
        <pc:chgData name="Kerrie Shanahan" userId="ae473d9f-76e9-476f-892f-2674ea963afc" providerId="ADAL" clId="{A0DE5C26-2EE9-4E88-93FD-BB03EFD349EE}" dt="2025-09-15T00:56:42.145" v="57" actId="20577"/>
        <pc:sldMkLst>
          <pc:docMk/>
          <pc:sldMk cId="2418617791" sldId="625"/>
        </pc:sldMkLst>
      </pc:sldChg>
      <pc:sldChg chg="modSp">
        <pc:chgData name="Kerrie Shanahan" userId="ae473d9f-76e9-476f-892f-2674ea963afc" providerId="ADAL" clId="{A0DE5C26-2EE9-4E88-93FD-BB03EFD349EE}" dt="2025-09-15T00:57:17.577" v="82" actId="20577"/>
        <pc:sldMkLst>
          <pc:docMk/>
          <pc:sldMk cId="320230904" sldId="626"/>
        </pc:sldMkLst>
      </pc:sldChg>
      <pc:sldMasterChg chg="addSldLayout modSldLayout">
        <pc:chgData name="Kerrie Shanahan" userId="ae473d9f-76e9-476f-892f-2674ea963afc" providerId="ADAL" clId="{A0DE5C26-2EE9-4E88-93FD-BB03EFD349EE}" dt="2025-09-15T00:39:19.665" v="42" actId="20577"/>
        <pc:sldMasterMkLst>
          <pc:docMk/>
          <pc:sldMasterMk cId="1034081160" sldId="2147483648"/>
        </pc:sldMasterMkLst>
        <pc:sldLayoutChg chg="modSp add mod modTransition">
          <pc:chgData name="Kerrie Shanahan" userId="ae473d9f-76e9-476f-892f-2674ea963afc" providerId="ADAL" clId="{A0DE5C26-2EE9-4E88-93FD-BB03EFD349EE}" dt="2025-09-15T00:39:19.665" v="42" actId="20577"/>
          <pc:sldLayoutMkLst>
            <pc:docMk/>
            <pc:sldMasterMk cId="1034081160" sldId="2147483648"/>
            <pc:sldLayoutMk cId="3554668433" sldId="2147483718"/>
          </pc:sldLayoutMkLst>
        </pc:sldLayoutChg>
      </pc:sldMasterChg>
    </pc:docChg>
  </pc:docChgLst>
  <pc:docChgLst>
    <pc:chgData name="Kerrie Shanahan" userId="ae473d9f-76e9-476f-892f-2674ea963afc" providerId="ADAL" clId="{69E3210C-9384-4200-B505-013283192CC1}"/>
    <pc:docChg chg="modSld modMainMaster">
      <pc:chgData name="Kerrie Shanahan" userId="ae473d9f-76e9-476f-892f-2674ea963afc" providerId="ADAL" clId="{69E3210C-9384-4200-B505-013283192CC1}" dt="2025-09-30T06:08:29.310" v="99" actId="27784"/>
      <pc:docMkLst>
        <pc:docMk/>
      </pc:docMkLst>
      <pc:sldChg chg="modSp mod">
        <pc:chgData name="Kerrie Shanahan" userId="ae473d9f-76e9-476f-892f-2674ea963afc" providerId="ADAL" clId="{69E3210C-9384-4200-B505-013283192CC1}" dt="2025-09-29T06:27:05.084" v="58" actId="962"/>
        <pc:sldMkLst>
          <pc:docMk/>
          <pc:sldMk cId="3799282133" sldId="467"/>
        </pc:sldMkLst>
      </pc:sldChg>
      <pc:sldChg chg="modSp mod">
        <pc:chgData name="Kerrie Shanahan" userId="ae473d9f-76e9-476f-892f-2674ea963afc" providerId="ADAL" clId="{69E3210C-9384-4200-B505-013283192CC1}" dt="2025-09-29T06:29:09.229" v="86" actId="962"/>
        <pc:sldMkLst>
          <pc:docMk/>
          <pc:sldMk cId="202420733" sldId="485"/>
        </pc:sldMkLst>
      </pc:sldChg>
      <pc:sldChg chg="modSp mod">
        <pc:chgData name="Kerrie Shanahan" userId="ae473d9f-76e9-476f-892f-2674ea963afc" providerId="ADAL" clId="{69E3210C-9384-4200-B505-013283192CC1}" dt="2025-09-29T06:27:29.912" v="62" actId="962"/>
        <pc:sldMkLst>
          <pc:docMk/>
          <pc:sldMk cId="702303488" sldId="511"/>
        </pc:sldMkLst>
      </pc:sldChg>
      <pc:sldChg chg="modSp mod">
        <pc:chgData name="Kerrie Shanahan" userId="ae473d9f-76e9-476f-892f-2674ea963afc" providerId="ADAL" clId="{69E3210C-9384-4200-B505-013283192CC1}" dt="2025-09-29T06:27:41.612" v="68" actId="962"/>
        <pc:sldMkLst>
          <pc:docMk/>
          <pc:sldMk cId="2491177883" sldId="512"/>
        </pc:sldMkLst>
      </pc:sldChg>
      <pc:sldChg chg="modSp mod">
        <pc:chgData name="Kerrie Shanahan" userId="ae473d9f-76e9-476f-892f-2674ea963afc" providerId="ADAL" clId="{69E3210C-9384-4200-B505-013283192CC1}" dt="2025-09-29T06:25:22.773" v="47" actId="962"/>
        <pc:sldMkLst>
          <pc:docMk/>
          <pc:sldMk cId="409148390" sldId="520"/>
        </pc:sldMkLst>
      </pc:sldChg>
      <pc:sldChg chg="modSp mod">
        <pc:chgData name="Kerrie Shanahan" userId="ae473d9f-76e9-476f-892f-2674ea963afc" providerId="ADAL" clId="{69E3210C-9384-4200-B505-013283192CC1}" dt="2025-09-29T06:29:19.163" v="90" actId="962"/>
        <pc:sldMkLst>
          <pc:docMk/>
          <pc:sldMk cId="951529157" sldId="521"/>
        </pc:sldMkLst>
      </pc:sldChg>
      <pc:sldChg chg="modSp mod">
        <pc:chgData name="Kerrie Shanahan" userId="ae473d9f-76e9-476f-892f-2674ea963afc" providerId="ADAL" clId="{69E3210C-9384-4200-B505-013283192CC1}" dt="2025-09-29T06:29:45.325" v="98" actId="962"/>
        <pc:sldMkLst>
          <pc:docMk/>
          <pc:sldMk cId="433315397" sldId="522"/>
        </pc:sldMkLst>
      </pc:sldChg>
      <pc:sldChg chg="modSp mod">
        <pc:chgData name="Kerrie Shanahan" userId="ae473d9f-76e9-476f-892f-2674ea963afc" providerId="ADAL" clId="{69E3210C-9384-4200-B505-013283192CC1}" dt="2025-09-29T06:28:57.018" v="84" actId="962"/>
        <pc:sldMkLst>
          <pc:docMk/>
          <pc:sldMk cId="1625250718" sldId="523"/>
        </pc:sldMkLst>
      </pc:sldChg>
      <pc:sldChg chg="modSp mod">
        <pc:chgData name="Kerrie Shanahan" userId="ae473d9f-76e9-476f-892f-2674ea963afc" providerId="ADAL" clId="{69E3210C-9384-4200-B505-013283192CC1}" dt="2025-09-29T06:28:04.222" v="72" actId="962"/>
        <pc:sldMkLst>
          <pc:docMk/>
          <pc:sldMk cId="3781479621" sldId="529"/>
        </pc:sldMkLst>
      </pc:sldChg>
      <pc:sldChg chg="modSp mod">
        <pc:chgData name="Kerrie Shanahan" userId="ae473d9f-76e9-476f-892f-2674ea963afc" providerId="ADAL" clId="{69E3210C-9384-4200-B505-013283192CC1}" dt="2025-09-29T01:13:21.476" v="12" actId="962"/>
        <pc:sldMkLst>
          <pc:docMk/>
          <pc:sldMk cId="195463427" sldId="592"/>
        </pc:sldMkLst>
      </pc:sldChg>
      <pc:sldChg chg="modSp mod">
        <pc:chgData name="Kerrie Shanahan" userId="ae473d9f-76e9-476f-892f-2674ea963afc" providerId="ADAL" clId="{69E3210C-9384-4200-B505-013283192CC1}" dt="2025-09-29T06:27:18.204" v="60" actId="962"/>
        <pc:sldMkLst>
          <pc:docMk/>
          <pc:sldMk cId="2950440687" sldId="607"/>
        </pc:sldMkLst>
      </pc:sldChg>
      <pc:sldChg chg="modSp mod modMedia">
        <pc:chgData name="Kerrie Shanahan" userId="ae473d9f-76e9-476f-892f-2674ea963afc" providerId="ADAL" clId="{69E3210C-9384-4200-B505-013283192CC1}" dt="2025-09-30T06:08:29.310" v="99" actId="27784"/>
        <pc:sldMkLst>
          <pc:docMk/>
          <pc:sldMk cId="2514826053" sldId="624"/>
        </pc:sldMkLst>
      </pc:sldChg>
      <pc:sldChg chg="modSp mod">
        <pc:chgData name="Kerrie Shanahan" userId="ae473d9f-76e9-476f-892f-2674ea963afc" providerId="ADAL" clId="{69E3210C-9384-4200-B505-013283192CC1}" dt="2025-09-29T06:26:49.234" v="57"/>
        <pc:sldMkLst>
          <pc:docMk/>
          <pc:sldMk cId="320230904" sldId="626"/>
        </pc:sldMkLst>
      </pc:sldChg>
      <pc:sldMasterChg chg="modSldLayout">
        <pc:chgData name="Kerrie Shanahan" userId="ae473d9f-76e9-476f-892f-2674ea963afc" providerId="ADAL" clId="{69E3210C-9384-4200-B505-013283192CC1}" dt="2025-09-23T02:17:59.993" v="10" actId="255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69E3210C-9384-4200-B505-013283192CC1}" dt="2025-09-23T02:17:59.993" v="10" actId="255"/>
          <pc:sldLayoutMkLst>
            <pc:docMk/>
            <pc:sldMasterMk cId="1034081160" sldId="2147483648"/>
            <pc:sldLayoutMk cId="2715947169" sldId="2147483714"/>
          </pc:sldLayoutMkLst>
        </pc:sldLayoutChg>
      </pc:sldMasterChg>
    </pc:docChg>
  </pc:docChgLst>
  <pc:docChgLst>
    <pc:chgData name="Martine Power" userId="f3410e55-3c0b-475c-b0b5-72038337e5c9" providerId="ADAL" clId="{2F7EF750-3D75-44EA-B0FC-5D8F77410283}"/>
    <pc:docChg chg="modSld">
      <pc:chgData name="Martine Power" userId="f3410e55-3c0b-475c-b0b5-72038337e5c9" providerId="ADAL" clId="{2F7EF750-3D75-44EA-B0FC-5D8F77410283}" dt="2025-09-23T01:53:47.965" v="11" actId="20577"/>
      <pc:docMkLst>
        <pc:docMk/>
      </pc:docMkLst>
      <pc:sldChg chg="modNotesTx">
        <pc:chgData name="Martine Power" userId="f3410e55-3c0b-475c-b0b5-72038337e5c9" providerId="ADAL" clId="{2F7EF750-3D75-44EA-B0FC-5D8F77410283}" dt="2025-09-23T01:53:47.965" v="11" actId="20577"/>
        <pc:sldMkLst>
          <pc:docMk/>
          <pc:sldMk cId="409148390" sldId="520"/>
        </pc:sldMkLst>
      </pc:sldChg>
    </pc:docChg>
  </pc:docChgLst>
  <pc:docChgLst>
    <pc:chgData name="Charmaine Kenner" userId="525cc8d2-224e-44fd-aa57-afaebc349805" providerId="ADAL" clId="{03E1116B-2FE1-4588-8719-712B81530753}"/>
    <pc:docChg chg="undo redo custSel delSld modSld">
      <pc:chgData name="Charmaine Kenner" userId="525cc8d2-224e-44fd-aa57-afaebc349805" providerId="ADAL" clId="{03E1116B-2FE1-4588-8719-712B81530753}" dt="2025-07-18T05:03:29.715" v="2403" actId="113"/>
      <pc:docMkLst>
        <pc:docMk/>
      </pc:docMkLst>
      <pc:sldChg chg="addSp modSp mod modNotesTx">
        <pc:chgData name="Charmaine Kenner" userId="525cc8d2-224e-44fd-aa57-afaebc349805" providerId="ADAL" clId="{03E1116B-2FE1-4588-8719-712B81530753}" dt="2025-07-18T04:11:29.294" v="2155" actId="1076"/>
        <pc:sldMkLst>
          <pc:docMk/>
          <pc:sldMk cId="559018735" sldId="435"/>
        </pc:sldMkLst>
      </pc:sldChg>
      <pc:sldChg chg="modSp mod modNotesTx">
        <pc:chgData name="Charmaine Kenner" userId="525cc8d2-224e-44fd-aa57-afaebc349805" providerId="ADAL" clId="{03E1116B-2FE1-4588-8719-712B81530753}" dt="2025-07-18T01:39:30.385" v="2018" actId="20577"/>
        <pc:sldMkLst>
          <pc:docMk/>
          <pc:sldMk cId="811543282" sldId="463"/>
        </pc:sldMkLst>
      </pc:sldChg>
      <pc:sldChg chg="modNotesTx">
        <pc:chgData name="Charmaine Kenner" userId="525cc8d2-224e-44fd-aa57-afaebc349805" providerId="ADAL" clId="{03E1116B-2FE1-4588-8719-712B81530753}" dt="2025-07-18T04:16:43.525" v="2166" actId="20577"/>
        <pc:sldMkLst>
          <pc:docMk/>
          <pc:sldMk cId="4106526466" sldId="464"/>
        </pc:sldMkLst>
      </pc:sldChg>
      <pc:sldChg chg="modSp mod modNotesTx">
        <pc:chgData name="Charmaine Kenner" userId="525cc8d2-224e-44fd-aa57-afaebc349805" providerId="ADAL" clId="{03E1116B-2FE1-4588-8719-712B81530753}" dt="2025-07-18T01:16:58.825" v="1923" actId="20577"/>
        <pc:sldMkLst>
          <pc:docMk/>
          <pc:sldMk cId="3435537570" sldId="466"/>
        </pc:sldMkLst>
      </pc:sldChg>
      <pc:sldChg chg="addSp modSp mod modNotesTx">
        <pc:chgData name="Charmaine Kenner" userId="525cc8d2-224e-44fd-aa57-afaebc349805" providerId="ADAL" clId="{03E1116B-2FE1-4588-8719-712B81530753}" dt="2025-07-18T01:17:39.787" v="1925" actId="114"/>
        <pc:sldMkLst>
          <pc:docMk/>
          <pc:sldMk cId="3799282133" sldId="467"/>
        </pc:sldMkLst>
      </pc:sldChg>
      <pc:sldChg chg="modSp mod modNotesTx">
        <pc:chgData name="Charmaine Kenner" userId="525cc8d2-224e-44fd-aa57-afaebc349805" providerId="ADAL" clId="{03E1116B-2FE1-4588-8719-712B81530753}" dt="2025-07-18T01:19:21.218" v="1950" actId="20577"/>
        <pc:sldMkLst>
          <pc:docMk/>
          <pc:sldMk cId="1760372344" sldId="468"/>
        </pc:sldMkLst>
      </pc:sldChg>
      <pc:sldChg chg="modSp mod modNotesTx">
        <pc:chgData name="Charmaine Kenner" userId="525cc8d2-224e-44fd-aa57-afaebc349805" providerId="ADAL" clId="{03E1116B-2FE1-4588-8719-712B81530753}" dt="2025-07-18T01:21:16.309" v="1951" actId="20577"/>
        <pc:sldMkLst>
          <pc:docMk/>
          <pc:sldMk cId="1255986760" sldId="469"/>
        </pc:sldMkLst>
      </pc:sldChg>
      <pc:sldChg chg="modSp mod modNotesTx">
        <pc:chgData name="Charmaine Kenner" userId="525cc8d2-224e-44fd-aa57-afaebc349805" providerId="ADAL" clId="{03E1116B-2FE1-4588-8719-712B81530753}" dt="2025-07-18T01:21:24.136" v="1952" actId="20577"/>
        <pc:sldMkLst>
          <pc:docMk/>
          <pc:sldMk cId="33849317" sldId="470"/>
        </pc:sldMkLst>
      </pc:sldChg>
      <pc:sldChg chg="modNotesTx">
        <pc:chgData name="Charmaine Kenner" userId="525cc8d2-224e-44fd-aa57-afaebc349805" providerId="ADAL" clId="{03E1116B-2FE1-4588-8719-712B81530753}" dt="2025-07-18T04:49:51.625" v="2311" actId="20577"/>
        <pc:sldMkLst>
          <pc:docMk/>
          <pc:sldMk cId="1820075087" sldId="471"/>
        </pc:sldMkLst>
      </pc:sldChg>
      <pc:sldChg chg="modSp mod modNotesTx">
        <pc:chgData name="Charmaine Kenner" userId="525cc8d2-224e-44fd-aa57-afaebc349805" providerId="ADAL" clId="{03E1116B-2FE1-4588-8719-712B81530753}" dt="2025-07-18T05:03:29.715" v="2403" actId="113"/>
        <pc:sldMkLst>
          <pc:docMk/>
          <pc:sldMk cId="1428149726" sldId="475"/>
        </pc:sldMkLst>
      </pc:sldChg>
      <pc:sldChg chg="del">
        <pc:chgData name="Charmaine Kenner" userId="525cc8d2-224e-44fd-aa57-afaebc349805" providerId="ADAL" clId="{03E1116B-2FE1-4588-8719-712B81530753}" dt="2025-07-15T06:39:27.147" v="126" actId="47"/>
        <pc:sldMkLst>
          <pc:docMk/>
          <pc:sldMk cId="3299378004" sldId="478"/>
        </pc:sldMkLst>
      </pc:sldChg>
      <pc:sldChg chg="addSp delSp modSp mod">
        <pc:chgData name="Charmaine Kenner" userId="525cc8d2-224e-44fd-aa57-afaebc349805" providerId="ADAL" clId="{03E1116B-2FE1-4588-8719-712B81530753}" dt="2025-07-18T04:54:26.710" v="2316" actId="1076"/>
        <pc:sldMkLst>
          <pc:docMk/>
          <pc:sldMk cId="202420733" sldId="485"/>
        </pc:sldMkLst>
      </pc:sldChg>
      <pc:sldChg chg="modNotesTx">
        <pc:chgData name="Charmaine Kenner" userId="525cc8d2-224e-44fd-aa57-afaebc349805" providerId="ADAL" clId="{03E1116B-2FE1-4588-8719-712B81530753}" dt="2025-07-16T06:11:14.483" v="1423" actId="20577"/>
        <pc:sldMkLst>
          <pc:docMk/>
          <pc:sldMk cId="637175277" sldId="486"/>
        </pc:sldMkLst>
      </pc:sldChg>
      <pc:sldChg chg="modSp mod modNotesTx">
        <pc:chgData name="Charmaine Kenner" userId="525cc8d2-224e-44fd-aa57-afaebc349805" providerId="ADAL" clId="{03E1116B-2FE1-4588-8719-712B81530753}" dt="2025-07-18T01:15:56.274" v="1880"/>
        <pc:sldMkLst>
          <pc:docMk/>
          <pc:sldMk cId="951529157" sldId="521"/>
        </pc:sldMkLst>
      </pc:sldChg>
      <pc:sldChg chg="modSp mod modNotesTx">
        <pc:chgData name="Charmaine Kenner" userId="525cc8d2-224e-44fd-aa57-afaebc349805" providerId="ADAL" clId="{03E1116B-2FE1-4588-8719-712B81530753}" dt="2025-07-18T04:16:22.768" v="2164" actId="20577"/>
        <pc:sldMkLst>
          <pc:docMk/>
          <pc:sldMk cId="433315397" sldId="522"/>
        </pc:sldMkLst>
      </pc:sldChg>
    </pc:docChg>
  </pc:docChgLst>
  <pc:docChgLst>
    <pc:chgData name="Rebecca McEwan" userId="ff810c5d-fc8a-4cb6-9b96-8b31b958f764" providerId="ADAL" clId="{0E4129A8-5DD0-4D24-82E4-8DD87147D37D}"/>
    <pc:docChg chg="modSld">
      <pc:chgData name="Rebecca McEwan" userId="ff810c5d-fc8a-4cb6-9b96-8b31b958f764" providerId="ADAL" clId="{0E4129A8-5DD0-4D24-82E4-8DD87147D37D}" dt="2025-09-16T05:24:20.120" v="0" actId="6549"/>
      <pc:docMkLst>
        <pc:docMk/>
      </pc:docMkLst>
      <pc:sldChg chg="modNotesTx">
        <pc:chgData name="Rebecca McEwan" userId="ff810c5d-fc8a-4cb6-9b96-8b31b958f764" providerId="ADAL" clId="{0E4129A8-5DD0-4D24-82E4-8DD87147D37D}" dt="2025-09-16T05:24:20.120" v="0" actId="6549"/>
        <pc:sldMkLst>
          <pc:docMk/>
          <pc:sldMk cId="811543282" sldId="463"/>
        </pc:sldMkLst>
      </pc:sldChg>
    </pc:docChg>
  </pc:docChgLst>
  <pc:docChgLst>
    <pc:chgData name="Aja Bongiorno" userId="f06bccf4-c259-48cd-b259-591b80ae2829" providerId="ADAL" clId="{5D2186F4-05F2-4544-85B3-621D335B550F}"/>
    <pc:docChg chg="undo custSel modSld modMainMaster">
      <pc:chgData name="Aja Bongiorno" userId="f06bccf4-c259-48cd-b259-591b80ae2829" providerId="ADAL" clId="{5D2186F4-05F2-4544-85B3-621D335B550F}" dt="2025-07-23T04:03:58.835" v="324" actId="1076"/>
      <pc:docMkLst>
        <pc:docMk/>
      </pc:docMkLst>
      <pc:sldChg chg="modSp mod">
        <pc:chgData name="Aja Bongiorno" userId="f06bccf4-c259-48cd-b259-591b80ae2829" providerId="ADAL" clId="{5D2186F4-05F2-4544-85B3-621D335B550F}" dt="2025-07-23T04:03:02.037" v="306" actId="1038"/>
        <pc:sldMkLst>
          <pc:docMk/>
          <pc:sldMk cId="559018735" sldId="435"/>
        </pc:sldMkLst>
      </pc:sldChg>
      <pc:sldChg chg="modSp mod">
        <pc:chgData name="Aja Bongiorno" userId="f06bccf4-c259-48cd-b259-591b80ae2829" providerId="ADAL" clId="{5D2186F4-05F2-4544-85B3-621D335B550F}" dt="2025-07-23T04:01:17.719" v="282" actId="1076"/>
        <pc:sldMkLst>
          <pc:docMk/>
          <pc:sldMk cId="811543282" sldId="463"/>
        </pc:sldMkLst>
      </pc:sldChg>
      <pc:sldChg chg="modSp mod">
        <pc:chgData name="Aja Bongiorno" userId="f06bccf4-c259-48cd-b259-591b80ae2829" providerId="ADAL" clId="{5D2186F4-05F2-4544-85B3-621D335B550F}" dt="2025-07-23T04:00:13.600" v="268" actId="948"/>
        <pc:sldMkLst>
          <pc:docMk/>
          <pc:sldMk cId="3435537570" sldId="466"/>
        </pc:sldMkLst>
      </pc:sldChg>
      <pc:sldChg chg="modSp mod">
        <pc:chgData name="Aja Bongiorno" userId="f06bccf4-c259-48cd-b259-591b80ae2829" providerId="ADAL" clId="{5D2186F4-05F2-4544-85B3-621D335B550F}" dt="2025-07-23T04:00:43.069" v="274" actId="1076"/>
        <pc:sldMkLst>
          <pc:docMk/>
          <pc:sldMk cId="3799282133" sldId="467"/>
        </pc:sldMkLst>
      </pc:sldChg>
      <pc:sldChg chg="modSp mod">
        <pc:chgData name="Aja Bongiorno" userId="f06bccf4-c259-48cd-b259-591b80ae2829" providerId="ADAL" clId="{5D2186F4-05F2-4544-85B3-621D335B550F}" dt="2025-07-23T04:01:09.873" v="281" actId="1036"/>
        <pc:sldMkLst>
          <pc:docMk/>
          <pc:sldMk cId="1255986760" sldId="469"/>
        </pc:sldMkLst>
      </pc:sldChg>
      <pc:sldChg chg="modSp mod">
        <pc:chgData name="Aja Bongiorno" userId="f06bccf4-c259-48cd-b259-591b80ae2829" providerId="ADAL" clId="{5D2186F4-05F2-4544-85B3-621D335B550F}" dt="2025-07-23T03:57:52.585" v="226" actId="1037"/>
        <pc:sldMkLst>
          <pc:docMk/>
          <pc:sldMk cId="2491177883" sldId="512"/>
        </pc:sldMkLst>
      </pc:sldChg>
      <pc:sldChg chg="modSp mod">
        <pc:chgData name="Aja Bongiorno" userId="f06bccf4-c259-48cd-b259-591b80ae2829" providerId="ADAL" clId="{5D2186F4-05F2-4544-85B3-621D335B550F}" dt="2025-07-23T03:58:23.162" v="248" actId="1076"/>
        <pc:sldMkLst>
          <pc:docMk/>
          <pc:sldMk cId="1259779433" sldId="514"/>
        </pc:sldMkLst>
      </pc:sldChg>
      <pc:sldChg chg="modSp mod">
        <pc:chgData name="Aja Bongiorno" userId="f06bccf4-c259-48cd-b259-591b80ae2829" providerId="ADAL" clId="{5D2186F4-05F2-4544-85B3-621D335B550F}" dt="2025-07-23T04:03:18.431" v="314" actId="1038"/>
        <pc:sldMkLst>
          <pc:docMk/>
          <pc:sldMk cId="951529157" sldId="521"/>
        </pc:sldMkLst>
      </pc:sldChg>
      <pc:sldChg chg="addSp delSp modSp mod">
        <pc:chgData name="Aja Bongiorno" userId="f06bccf4-c259-48cd-b259-591b80ae2829" providerId="ADAL" clId="{5D2186F4-05F2-4544-85B3-621D335B550F}" dt="2025-07-23T04:02:52.087" v="298" actId="1076"/>
        <pc:sldMkLst>
          <pc:docMk/>
          <pc:sldMk cId="433315397" sldId="522"/>
        </pc:sldMkLst>
      </pc:sldChg>
      <pc:sldChg chg="modSp mod">
        <pc:chgData name="Aja Bongiorno" userId="f06bccf4-c259-48cd-b259-591b80ae2829" providerId="ADAL" clId="{5D2186F4-05F2-4544-85B3-621D335B550F}" dt="2025-07-23T04:03:58.835" v="324" actId="1076"/>
        <pc:sldMkLst>
          <pc:docMk/>
          <pc:sldMk cId="1625250718" sldId="523"/>
        </pc:sldMkLst>
      </pc:sldChg>
      <pc:sldChg chg="modSp mod">
        <pc:chgData name="Aja Bongiorno" userId="f06bccf4-c259-48cd-b259-591b80ae2829" providerId="ADAL" clId="{5D2186F4-05F2-4544-85B3-621D335B550F}" dt="2025-07-23T03:57:56.982" v="227" actId="1076"/>
        <pc:sldMkLst>
          <pc:docMk/>
          <pc:sldMk cId="1596643284" sldId="525"/>
        </pc:sldMkLst>
      </pc:sldChg>
      <pc:sldChg chg="modSp mod">
        <pc:chgData name="Aja Bongiorno" userId="f06bccf4-c259-48cd-b259-591b80ae2829" providerId="ADAL" clId="{5D2186F4-05F2-4544-85B3-621D335B550F}" dt="2025-07-23T03:58:06.300" v="243" actId="1038"/>
        <pc:sldMkLst>
          <pc:docMk/>
          <pc:sldMk cId="1066069138" sldId="527"/>
        </pc:sldMkLst>
      </pc:sldChg>
      <pc:sldChg chg="addSp delSp modSp mod">
        <pc:chgData name="Aja Bongiorno" userId="f06bccf4-c259-48cd-b259-591b80ae2829" providerId="ADAL" clId="{5D2186F4-05F2-4544-85B3-621D335B550F}" dt="2025-07-23T03:57:42.708" v="219" actId="1076"/>
        <pc:sldMkLst>
          <pc:docMk/>
          <pc:sldMk cId="3387283197" sldId="543"/>
        </pc:sldMkLst>
      </pc:sldChg>
      <pc:sldChg chg="modSp mod">
        <pc:chgData name="Aja Bongiorno" userId="f06bccf4-c259-48cd-b259-591b80ae2829" providerId="ADAL" clId="{5D2186F4-05F2-4544-85B3-621D335B550F}" dt="2025-07-23T03:57:00.556" v="207" actId="692"/>
        <pc:sldMkLst>
          <pc:docMk/>
          <pc:sldMk cId="2317022550" sldId="546"/>
        </pc:sldMkLst>
      </pc:sldChg>
      <pc:sldChg chg="modSp mod">
        <pc:chgData name="Aja Bongiorno" userId="f06bccf4-c259-48cd-b259-591b80ae2829" providerId="ADAL" clId="{5D2186F4-05F2-4544-85B3-621D335B550F}" dt="2025-07-23T03:57:08.383" v="208" actId="692"/>
        <pc:sldMkLst>
          <pc:docMk/>
          <pc:sldMk cId="3532749663" sldId="547"/>
        </pc:sldMkLst>
      </pc:sldChg>
      <pc:sldMasterChg chg="modSldLayout">
        <pc:chgData name="Aja Bongiorno" userId="f06bccf4-c259-48cd-b259-591b80ae2829" providerId="ADAL" clId="{5D2186F4-05F2-4544-85B3-621D335B550F}" dt="2025-07-23T04:03:50.943" v="322" actId="14100"/>
        <pc:sldMasterMkLst>
          <pc:docMk/>
          <pc:sldMasterMk cId="1034081160" sldId="2147483648"/>
        </pc:sldMasterMkLst>
        <pc:sldLayoutChg chg="addSp delSp modSp mod">
          <pc:chgData name="Aja Bongiorno" userId="f06bccf4-c259-48cd-b259-591b80ae2829" providerId="ADAL" clId="{5D2186F4-05F2-4544-85B3-621D335B550F}" dt="2025-07-23T03:49:37.562" v="65" actId="207"/>
          <pc:sldLayoutMkLst>
            <pc:docMk/>
            <pc:sldMasterMk cId="1034081160" sldId="2147483648"/>
            <pc:sldLayoutMk cId="2132320762" sldId="2147483649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0:20.221" v="76"/>
          <pc:sldLayoutMkLst>
            <pc:docMk/>
            <pc:sldMasterMk cId="1034081160" sldId="2147483648"/>
            <pc:sldLayoutMk cId="1677362999" sldId="2147483672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0:27.439" v="79" actId="207"/>
          <pc:sldLayoutMkLst>
            <pc:docMk/>
            <pc:sldMasterMk cId="1034081160" sldId="2147483648"/>
            <pc:sldLayoutMk cId="2272416617" sldId="2147483690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2:57.698" v="131"/>
          <pc:sldLayoutMkLst>
            <pc:docMk/>
            <pc:sldMasterMk cId="1034081160" sldId="2147483648"/>
            <pc:sldLayoutMk cId="309977591" sldId="2147483691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3:04.987" v="133"/>
          <pc:sldLayoutMkLst>
            <pc:docMk/>
            <pc:sldMasterMk cId="1034081160" sldId="2147483648"/>
            <pc:sldLayoutMk cId="830297260" sldId="2147483692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3:11.838" v="137"/>
          <pc:sldLayoutMkLst>
            <pc:docMk/>
            <pc:sldMasterMk cId="1034081160" sldId="2147483648"/>
            <pc:sldLayoutMk cId="233384667" sldId="2147483693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3:20.843" v="138" actId="207"/>
          <pc:sldLayoutMkLst>
            <pc:docMk/>
            <pc:sldMasterMk cId="1034081160" sldId="2147483648"/>
            <pc:sldLayoutMk cId="488055856" sldId="2147483694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0:07.782" v="71" actId="692"/>
          <pc:sldLayoutMkLst>
            <pc:docMk/>
            <pc:sldMasterMk cId="1034081160" sldId="2147483648"/>
            <pc:sldLayoutMk cId="2067438314" sldId="2147483695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0:40.058" v="84" actId="207"/>
          <pc:sldLayoutMkLst>
            <pc:docMk/>
            <pc:sldMasterMk cId="1034081160" sldId="2147483648"/>
            <pc:sldLayoutMk cId="3736710767" sldId="2147483696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2:48.918" v="128"/>
          <pc:sldLayoutMkLst>
            <pc:docMk/>
            <pc:sldMasterMk cId="1034081160" sldId="2147483648"/>
            <pc:sldLayoutMk cId="3366634859" sldId="2147483697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1:43.109" v="106" actId="207"/>
          <pc:sldLayoutMkLst>
            <pc:docMk/>
            <pc:sldMasterMk cId="1034081160" sldId="2147483648"/>
            <pc:sldLayoutMk cId="587825093" sldId="2147483700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2:40.107" v="124" actId="207"/>
          <pc:sldLayoutMkLst>
            <pc:docMk/>
            <pc:sldMasterMk cId="1034081160" sldId="2147483648"/>
            <pc:sldLayoutMk cId="1540926019" sldId="2147483701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1:22.910" v="98" actId="167"/>
          <pc:sldLayoutMkLst>
            <pc:docMk/>
            <pc:sldMasterMk cId="1034081160" sldId="2147483648"/>
            <pc:sldLayoutMk cId="2358301799" sldId="2147483702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0:49.849" v="89"/>
          <pc:sldLayoutMkLst>
            <pc:docMk/>
            <pc:sldMasterMk cId="1034081160" sldId="2147483648"/>
            <pc:sldLayoutMk cId="2843923042" sldId="2147483703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3:28.119" v="141"/>
          <pc:sldLayoutMkLst>
            <pc:docMk/>
            <pc:sldMasterMk cId="1034081160" sldId="2147483648"/>
            <pc:sldLayoutMk cId="3641150474" sldId="2147483704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2:08.571" v="114" actId="207"/>
          <pc:sldLayoutMkLst>
            <pc:docMk/>
            <pc:sldMasterMk cId="1034081160" sldId="2147483648"/>
            <pc:sldLayoutMk cId="3484191708" sldId="2147483705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2:24.084" v="119" actId="207"/>
          <pc:sldLayoutMkLst>
            <pc:docMk/>
            <pc:sldMasterMk cId="1034081160" sldId="2147483648"/>
            <pc:sldLayoutMk cId="1037180971" sldId="2147483706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1:53.699" v="110"/>
          <pc:sldLayoutMkLst>
            <pc:docMk/>
            <pc:sldMasterMk cId="1034081160" sldId="2147483648"/>
            <pc:sldLayoutMk cId="564237795" sldId="2147483707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6:10.914" v="198"/>
          <pc:sldLayoutMkLst>
            <pc:docMk/>
            <pc:sldMasterMk cId="1034081160" sldId="2147483648"/>
            <pc:sldLayoutMk cId="3448270808" sldId="2147483708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4:03:50.943" v="322" actId="14100"/>
          <pc:sldLayoutMkLst>
            <pc:docMk/>
            <pc:sldMasterMk cId="1034081160" sldId="2147483648"/>
            <pc:sldLayoutMk cId="1938168208" sldId="2147483709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6:23.565" v="202" actId="1038"/>
          <pc:sldLayoutMkLst>
            <pc:docMk/>
            <pc:sldMasterMk cId="1034081160" sldId="2147483648"/>
            <pc:sldLayoutMk cId="495746148" sldId="2147483711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5:24.124" v="180" actId="1076"/>
          <pc:sldLayoutMkLst>
            <pc:docMk/>
            <pc:sldMasterMk cId="1034081160" sldId="2147483648"/>
            <pc:sldLayoutMk cId="4115347553" sldId="2147483712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5:26.664" v="182" actId="1076"/>
          <pc:sldLayoutMkLst>
            <pc:docMk/>
            <pc:sldMasterMk cId="1034081160" sldId="2147483648"/>
            <pc:sldLayoutMk cId="427847220" sldId="2147483713"/>
          </pc:sldLayoutMkLst>
        </pc:sldLayoutChg>
        <pc:sldLayoutChg chg="addSp delSp modSp mod">
          <pc:chgData name="Aja Bongiorno" userId="f06bccf4-c259-48cd-b259-591b80ae2829" providerId="ADAL" clId="{5D2186F4-05F2-4544-85B3-621D335B550F}" dt="2025-07-23T03:54:12.116" v="156"/>
          <pc:sldLayoutMkLst>
            <pc:docMk/>
            <pc:sldMasterMk cId="1034081160" sldId="2147483648"/>
            <pc:sldLayoutMk cId="2715947169" sldId="2147483714"/>
          </pc:sldLayoutMkLst>
        </pc:sldLayoutChg>
      </pc:sldMasterChg>
    </pc:docChg>
  </pc:docChgLst>
  <pc:docChgLst>
    <pc:chgData name="Martine Power" userId="f3410e55-3c0b-475c-b0b5-72038337e5c9" providerId="ADAL" clId="{17D0FC71-C0EA-4387-A4F8-65B9E32438E6}"/>
    <pc:docChg chg="undo custSel modSld">
      <pc:chgData name="Martine Power" userId="f3410e55-3c0b-475c-b0b5-72038337e5c9" providerId="ADAL" clId="{17D0FC71-C0EA-4387-A4F8-65B9E32438E6}" dt="2025-09-19T01:57:03.386" v="734" actId="20577"/>
      <pc:docMkLst>
        <pc:docMk/>
      </pc:docMkLst>
      <pc:sldChg chg="modNotesTx">
        <pc:chgData name="Martine Power" userId="f3410e55-3c0b-475c-b0b5-72038337e5c9" providerId="ADAL" clId="{17D0FC71-C0EA-4387-A4F8-65B9E32438E6}" dt="2025-09-12T05:28:44.831" v="719" actId="114"/>
        <pc:sldMkLst>
          <pc:docMk/>
          <pc:sldMk cId="811543282" sldId="463"/>
        </pc:sldMkLst>
      </pc:sldChg>
      <pc:sldChg chg="modNotesTx">
        <pc:chgData name="Martine Power" userId="f3410e55-3c0b-475c-b0b5-72038337e5c9" providerId="ADAL" clId="{17D0FC71-C0EA-4387-A4F8-65B9E32438E6}" dt="2025-09-12T05:03:54.236" v="315" actId="20577"/>
        <pc:sldMkLst>
          <pc:docMk/>
          <pc:sldMk cId="3435537570" sldId="466"/>
        </pc:sldMkLst>
      </pc:sldChg>
      <pc:sldChg chg="modNotesTx">
        <pc:chgData name="Martine Power" userId="f3410e55-3c0b-475c-b0b5-72038337e5c9" providerId="ADAL" clId="{17D0FC71-C0EA-4387-A4F8-65B9E32438E6}" dt="2025-09-12T05:08:54.637" v="358" actId="20577"/>
        <pc:sldMkLst>
          <pc:docMk/>
          <pc:sldMk cId="3799282133" sldId="467"/>
        </pc:sldMkLst>
      </pc:sldChg>
      <pc:sldChg chg="modNotesTx">
        <pc:chgData name="Martine Power" userId="f3410e55-3c0b-475c-b0b5-72038337e5c9" providerId="ADAL" clId="{17D0FC71-C0EA-4387-A4F8-65B9E32438E6}" dt="2025-09-12T05:13:51.556" v="426" actId="20577"/>
        <pc:sldMkLst>
          <pc:docMk/>
          <pc:sldMk cId="1760372344" sldId="468"/>
        </pc:sldMkLst>
      </pc:sldChg>
      <pc:sldChg chg="modNotesTx">
        <pc:chgData name="Martine Power" userId="f3410e55-3c0b-475c-b0b5-72038337e5c9" providerId="ADAL" clId="{17D0FC71-C0EA-4387-A4F8-65B9E32438E6}" dt="2025-09-12T05:19:48.575" v="548" actId="20577"/>
        <pc:sldMkLst>
          <pc:docMk/>
          <pc:sldMk cId="1255986760" sldId="469"/>
        </pc:sldMkLst>
      </pc:sldChg>
      <pc:sldChg chg="modNotesTx">
        <pc:chgData name="Martine Power" userId="f3410e55-3c0b-475c-b0b5-72038337e5c9" providerId="ADAL" clId="{17D0FC71-C0EA-4387-A4F8-65B9E32438E6}" dt="2025-09-12T05:19:42.235" v="542" actId="20577"/>
        <pc:sldMkLst>
          <pc:docMk/>
          <pc:sldMk cId="33849317" sldId="470"/>
        </pc:sldMkLst>
      </pc:sldChg>
      <pc:sldChg chg="modNotesTx">
        <pc:chgData name="Martine Power" userId="f3410e55-3c0b-475c-b0b5-72038337e5c9" providerId="ADAL" clId="{17D0FC71-C0EA-4387-A4F8-65B9E32438E6}" dt="2025-09-19T01:51:23.247" v="730" actId="20577"/>
        <pc:sldMkLst>
          <pc:docMk/>
          <pc:sldMk cId="1820075087" sldId="471"/>
        </pc:sldMkLst>
      </pc:sldChg>
      <pc:sldChg chg="modNotesTx">
        <pc:chgData name="Martine Power" userId="f3410e55-3c0b-475c-b0b5-72038337e5c9" providerId="ADAL" clId="{17D0FC71-C0EA-4387-A4F8-65B9E32438E6}" dt="2025-09-19T01:57:03.386" v="734" actId="20577"/>
        <pc:sldMkLst>
          <pc:docMk/>
          <pc:sldMk cId="1428149726" sldId="475"/>
        </pc:sldMkLst>
      </pc:sldChg>
      <pc:sldChg chg="modNotesTx">
        <pc:chgData name="Martine Power" userId="f3410e55-3c0b-475c-b0b5-72038337e5c9" providerId="ADAL" clId="{17D0FC71-C0EA-4387-A4F8-65B9E32438E6}" dt="2025-09-12T05:19:36.497" v="536" actId="20577"/>
        <pc:sldMkLst>
          <pc:docMk/>
          <pc:sldMk cId="637175277" sldId="486"/>
        </pc:sldMkLst>
      </pc:sldChg>
      <pc:sldChg chg="modNotesTx">
        <pc:chgData name="Martine Power" userId="f3410e55-3c0b-475c-b0b5-72038337e5c9" providerId="ADAL" clId="{17D0FC71-C0EA-4387-A4F8-65B9E32438E6}" dt="2025-09-12T04:17:41.385" v="22" actId="113"/>
        <pc:sldMkLst>
          <pc:docMk/>
          <pc:sldMk cId="2491177883" sldId="512"/>
        </pc:sldMkLst>
      </pc:sldChg>
      <pc:sldChg chg="modNotesTx">
        <pc:chgData name="Martine Power" userId="f3410e55-3c0b-475c-b0b5-72038337e5c9" providerId="ADAL" clId="{17D0FC71-C0EA-4387-A4F8-65B9E32438E6}" dt="2025-09-12T04:33:05.634" v="104" actId="5793"/>
        <pc:sldMkLst>
          <pc:docMk/>
          <pc:sldMk cId="1259779433" sldId="514"/>
        </pc:sldMkLst>
      </pc:sldChg>
      <pc:sldChg chg="modSp mod modNotesTx">
        <pc:chgData name="Martine Power" userId="f3410e55-3c0b-475c-b0b5-72038337e5c9" providerId="ADAL" clId="{17D0FC71-C0EA-4387-A4F8-65B9E32438E6}" dt="2025-09-12T04:14:11.031" v="18" actId="20577"/>
        <pc:sldMkLst>
          <pc:docMk/>
          <pc:sldMk cId="409148390" sldId="520"/>
        </pc:sldMkLst>
      </pc:sldChg>
      <pc:sldChg chg="modNotesTx">
        <pc:chgData name="Martine Power" userId="f3410e55-3c0b-475c-b0b5-72038337e5c9" providerId="ADAL" clId="{17D0FC71-C0EA-4387-A4F8-65B9E32438E6}" dt="2025-09-12T04:55:45.652" v="296" actId="20577"/>
        <pc:sldMkLst>
          <pc:docMk/>
          <pc:sldMk cId="951529157" sldId="521"/>
        </pc:sldMkLst>
      </pc:sldChg>
      <pc:sldChg chg="modNotesTx">
        <pc:chgData name="Martine Power" userId="f3410e55-3c0b-475c-b0b5-72038337e5c9" providerId="ADAL" clId="{17D0FC71-C0EA-4387-A4F8-65B9E32438E6}" dt="2025-09-12T05:33:29.933" v="729" actId="20577"/>
        <pc:sldMkLst>
          <pc:docMk/>
          <pc:sldMk cId="433315397" sldId="522"/>
        </pc:sldMkLst>
      </pc:sldChg>
      <pc:sldChg chg="modNotesTx">
        <pc:chgData name="Martine Power" userId="f3410e55-3c0b-475c-b0b5-72038337e5c9" providerId="ADAL" clId="{17D0FC71-C0EA-4387-A4F8-65B9E32438E6}" dt="2025-09-12T04:36:45.780" v="132" actId="113"/>
        <pc:sldMkLst>
          <pc:docMk/>
          <pc:sldMk cId="1625250718" sldId="523"/>
        </pc:sldMkLst>
      </pc:sldChg>
      <pc:sldChg chg="modNotesTx">
        <pc:chgData name="Martine Power" userId="f3410e55-3c0b-475c-b0b5-72038337e5c9" providerId="ADAL" clId="{17D0FC71-C0EA-4387-A4F8-65B9E32438E6}" dt="2025-09-12T04:30:50.429" v="91" actId="20577"/>
        <pc:sldMkLst>
          <pc:docMk/>
          <pc:sldMk cId="2703624644" sldId="528"/>
        </pc:sldMkLst>
      </pc:sldChg>
      <pc:sldChg chg="modNotesTx">
        <pc:chgData name="Martine Power" userId="f3410e55-3c0b-475c-b0b5-72038337e5c9" providerId="ADAL" clId="{17D0FC71-C0EA-4387-A4F8-65B9E32438E6}" dt="2025-09-12T04:32:03.084" v="99" actId="20577"/>
        <pc:sldMkLst>
          <pc:docMk/>
          <pc:sldMk cId="3781479621" sldId="529"/>
        </pc:sldMkLst>
      </pc:sldChg>
      <pc:sldChg chg="modNotesTx">
        <pc:chgData name="Martine Power" userId="f3410e55-3c0b-475c-b0b5-72038337e5c9" providerId="ADAL" clId="{17D0FC71-C0EA-4387-A4F8-65B9E32438E6}" dt="2025-09-12T04:15:48.943" v="20" actId="113"/>
        <pc:sldMkLst>
          <pc:docMk/>
          <pc:sldMk cId="3330237926" sldId="550"/>
        </pc:sldMkLst>
      </pc:sldChg>
      <pc:sldChg chg="modNotesTx">
        <pc:chgData name="Martine Power" userId="f3410e55-3c0b-475c-b0b5-72038337e5c9" providerId="ADAL" clId="{17D0FC71-C0EA-4387-A4F8-65B9E32438E6}" dt="2025-09-12T04:27:19.909" v="78" actId="20577"/>
        <pc:sldMkLst>
          <pc:docMk/>
          <pc:sldMk cId="2960624751" sldId="593"/>
        </pc:sldMkLst>
      </pc:sldChg>
      <pc:sldChg chg="modNotesTx">
        <pc:chgData name="Martine Power" userId="f3410e55-3c0b-475c-b0b5-72038337e5c9" providerId="ADAL" clId="{17D0FC71-C0EA-4387-A4F8-65B9E32438E6}" dt="2025-09-12T04:20:25.174" v="38" actId="20577"/>
        <pc:sldMkLst>
          <pc:docMk/>
          <pc:sldMk cId="2514826053" sldId="624"/>
        </pc:sldMkLst>
      </pc:sldChg>
      <pc:sldChg chg="modNotesTx">
        <pc:chgData name="Martine Power" userId="f3410e55-3c0b-475c-b0b5-72038337e5c9" providerId="ADAL" clId="{17D0FC71-C0EA-4387-A4F8-65B9E32438E6}" dt="2025-09-12T04:21:29.262" v="67" actId="20577"/>
        <pc:sldMkLst>
          <pc:docMk/>
          <pc:sldMk cId="2418617791" sldId="625"/>
        </pc:sldMkLst>
      </pc:sldChg>
      <pc:sldChg chg="modNotesTx">
        <pc:chgData name="Martine Power" userId="f3410e55-3c0b-475c-b0b5-72038337e5c9" providerId="ADAL" clId="{17D0FC71-C0EA-4387-A4F8-65B9E32438E6}" dt="2025-09-12T04:59:34.415" v="310" actId="20577"/>
        <pc:sldMkLst>
          <pc:docMk/>
          <pc:sldMk cId="320230904" sldId="626"/>
        </pc:sldMkLst>
      </pc:sldChg>
    </pc:docChg>
  </pc:docChgLst>
  <pc:docChgLst>
    <pc:chgData name="Rebecca McEwan" userId="ff810c5d-fc8a-4cb6-9b96-8b31b958f764" providerId="ADAL" clId="{A5A5A37E-78E9-46E3-8CEF-7FBD31C9BA6F}"/>
    <pc:docChg chg="undo custSel addSld delSld modSld">
      <pc:chgData name="Rebecca McEwan" userId="ff810c5d-fc8a-4cb6-9b96-8b31b958f764" providerId="ADAL" clId="{A5A5A37E-78E9-46E3-8CEF-7FBD31C9BA6F}" dt="2025-09-10T01:58:46.510" v="3160" actId="20577"/>
      <pc:docMkLst>
        <pc:docMk/>
      </pc:docMkLst>
      <pc:sldChg chg="del">
        <pc:chgData name="Rebecca McEwan" userId="ff810c5d-fc8a-4cb6-9b96-8b31b958f764" providerId="ADAL" clId="{A5A5A37E-78E9-46E3-8CEF-7FBD31C9BA6F}" dt="2025-09-09T05:26:51.654" v="2724" actId="47"/>
        <pc:sldMkLst>
          <pc:docMk/>
          <pc:sldMk cId="559018735" sldId="435"/>
        </pc:sldMkLst>
      </pc:sldChg>
      <pc:sldChg chg="modNotesTx">
        <pc:chgData name="Rebecca McEwan" userId="ff810c5d-fc8a-4cb6-9b96-8b31b958f764" providerId="ADAL" clId="{A5A5A37E-78E9-46E3-8CEF-7FBD31C9BA6F}" dt="2025-09-09T05:37:46.684" v="3094" actId="20577"/>
        <pc:sldMkLst>
          <pc:docMk/>
          <pc:sldMk cId="811543282" sldId="463"/>
        </pc:sldMkLst>
      </pc:sldChg>
      <pc:sldChg chg="modSp mod modNotesTx">
        <pc:chgData name="Rebecca McEwan" userId="ff810c5d-fc8a-4cb6-9b96-8b31b958f764" providerId="ADAL" clId="{A5A5A37E-78E9-46E3-8CEF-7FBD31C9BA6F}" dt="2025-09-09T05:33:46.498" v="2928" actId="313"/>
        <pc:sldMkLst>
          <pc:docMk/>
          <pc:sldMk cId="3435537570" sldId="466"/>
        </pc:sldMkLst>
      </pc:sldChg>
      <pc:sldChg chg="modSp mod modNotesTx">
        <pc:chgData name="Rebecca McEwan" userId="ff810c5d-fc8a-4cb6-9b96-8b31b958f764" providerId="ADAL" clId="{A5A5A37E-78E9-46E3-8CEF-7FBD31C9BA6F}" dt="2025-09-09T05:33:57.974" v="2932" actId="20577"/>
        <pc:sldMkLst>
          <pc:docMk/>
          <pc:sldMk cId="3799282133" sldId="467"/>
        </pc:sldMkLst>
      </pc:sldChg>
      <pc:sldChg chg="modSp mod modNotesTx">
        <pc:chgData name="Rebecca McEwan" userId="ff810c5d-fc8a-4cb6-9b96-8b31b958f764" providerId="ADAL" clId="{A5A5A37E-78E9-46E3-8CEF-7FBD31C9BA6F}" dt="2025-09-09T05:18:04.694" v="2330" actId="20577"/>
        <pc:sldMkLst>
          <pc:docMk/>
          <pc:sldMk cId="1760372344" sldId="468"/>
        </pc:sldMkLst>
      </pc:sldChg>
      <pc:sldChg chg="modSp mod modNotesTx">
        <pc:chgData name="Rebecca McEwan" userId="ff810c5d-fc8a-4cb6-9b96-8b31b958f764" providerId="ADAL" clId="{A5A5A37E-78E9-46E3-8CEF-7FBD31C9BA6F}" dt="2025-09-09T05:34:57.718" v="2997" actId="113"/>
        <pc:sldMkLst>
          <pc:docMk/>
          <pc:sldMk cId="1255986760" sldId="469"/>
        </pc:sldMkLst>
      </pc:sldChg>
      <pc:sldChg chg="modSp mod modNotesTx">
        <pc:chgData name="Rebecca McEwan" userId="ff810c5d-fc8a-4cb6-9b96-8b31b958f764" providerId="ADAL" clId="{A5A5A37E-78E9-46E3-8CEF-7FBD31C9BA6F}" dt="2025-09-09T05:42:32.643" v="3103" actId="20577"/>
        <pc:sldMkLst>
          <pc:docMk/>
          <pc:sldMk cId="33849317" sldId="470"/>
        </pc:sldMkLst>
      </pc:sldChg>
      <pc:sldChg chg="modNotesTx">
        <pc:chgData name="Rebecca McEwan" userId="ff810c5d-fc8a-4cb6-9b96-8b31b958f764" providerId="ADAL" clId="{A5A5A37E-78E9-46E3-8CEF-7FBD31C9BA6F}" dt="2025-09-09T05:36:30.457" v="3031" actId="6549"/>
        <pc:sldMkLst>
          <pc:docMk/>
          <pc:sldMk cId="1820075087" sldId="471"/>
        </pc:sldMkLst>
      </pc:sldChg>
      <pc:sldChg chg="modNotesTx">
        <pc:chgData name="Rebecca McEwan" userId="ff810c5d-fc8a-4cb6-9b96-8b31b958f764" providerId="ADAL" clId="{A5A5A37E-78E9-46E3-8CEF-7FBD31C9BA6F}" dt="2025-09-09T05:29:19.117" v="2801" actId="20577"/>
        <pc:sldMkLst>
          <pc:docMk/>
          <pc:sldMk cId="1428149726" sldId="475"/>
        </pc:sldMkLst>
      </pc:sldChg>
      <pc:sldChg chg="modNotesTx">
        <pc:chgData name="Rebecca McEwan" userId="ff810c5d-fc8a-4cb6-9b96-8b31b958f764" providerId="ADAL" clId="{A5A5A37E-78E9-46E3-8CEF-7FBD31C9BA6F}" dt="2025-09-09T05:23:53.818" v="2672" actId="20577"/>
        <pc:sldMkLst>
          <pc:docMk/>
          <pc:sldMk cId="637175277" sldId="486"/>
        </pc:sldMkLst>
      </pc:sldChg>
      <pc:sldChg chg="modNotesTx">
        <pc:chgData name="Rebecca McEwan" userId="ff810c5d-fc8a-4cb6-9b96-8b31b958f764" providerId="ADAL" clId="{A5A5A37E-78E9-46E3-8CEF-7FBD31C9BA6F}" dt="2025-09-10T01:58:46.510" v="3160" actId="20577"/>
        <pc:sldMkLst>
          <pc:docMk/>
          <pc:sldMk cId="951529157" sldId="521"/>
        </pc:sldMkLst>
      </pc:sldChg>
      <pc:sldChg chg="modNotesTx">
        <pc:chgData name="Rebecca McEwan" userId="ff810c5d-fc8a-4cb6-9b96-8b31b958f764" providerId="ADAL" clId="{A5A5A37E-78E9-46E3-8CEF-7FBD31C9BA6F}" dt="2025-09-09T05:26:15.310" v="2723" actId="20577"/>
        <pc:sldMkLst>
          <pc:docMk/>
          <pc:sldMk cId="433315397" sldId="522"/>
        </pc:sldMkLst>
      </pc:sldChg>
      <pc:sldChg chg="delSp modSp add mod modNotesTx">
        <pc:chgData name="Rebecca McEwan" userId="ff810c5d-fc8a-4cb6-9b96-8b31b958f764" providerId="ADAL" clId="{A5A5A37E-78E9-46E3-8CEF-7FBD31C9BA6F}" dt="2025-09-09T05:33:01.320" v="2921" actId="20577"/>
        <pc:sldMkLst>
          <pc:docMk/>
          <pc:sldMk cId="320230904" sldId="626"/>
        </pc:sldMkLst>
      </pc:sldChg>
    </pc:docChg>
  </pc:docChgLst>
  <pc:docChgLst>
    <pc:chgData name="Martine Power" userId="f3410e55-3c0b-475c-b0b5-72038337e5c9" providerId="ADAL" clId="{7E6F3FA5-C1B1-41B5-9114-0A8B33EA4CFA}"/>
    <pc:docChg chg="modSld">
      <pc:chgData name="Martine Power" userId="f3410e55-3c0b-475c-b0b5-72038337e5c9" providerId="ADAL" clId="{7E6F3FA5-C1B1-41B5-9114-0A8B33EA4CFA}" dt="2025-10-28T07:53:44.333" v="15" actId="20577"/>
      <pc:docMkLst>
        <pc:docMk/>
      </pc:docMkLst>
      <pc:sldChg chg="modNotesTx">
        <pc:chgData name="Martine Power" userId="f3410e55-3c0b-475c-b0b5-72038337e5c9" providerId="ADAL" clId="{7E6F3FA5-C1B1-41B5-9114-0A8B33EA4CFA}" dt="2025-10-28T07:50:18.778" v="14" actId="113"/>
        <pc:sldMkLst>
          <pc:docMk/>
          <pc:sldMk cId="1760372344" sldId="468"/>
        </pc:sldMkLst>
      </pc:sldChg>
      <pc:sldChg chg="modNotesTx">
        <pc:chgData name="Martine Power" userId="f3410e55-3c0b-475c-b0b5-72038337e5c9" providerId="ADAL" clId="{7E6F3FA5-C1B1-41B5-9114-0A8B33EA4CFA}" dt="2025-10-28T07:53:44.333" v="15" actId="20577"/>
        <pc:sldMkLst>
          <pc:docMk/>
          <pc:sldMk cId="1820075087" sldId="471"/>
        </pc:sldMkLst>
      </pc:sldChg>
      <pc:sldChg chg="modSp mod">
        <pc:chgData name="Martine Power" userId="f3410e55-3c0b-475c-b0b5-72038337e5c9" providerId="ADAL" clId="{7E6F3FA5-C1B1-41B5-9114-0A8B33EA4CFA}" dt="2025-10-28T07:34:56.533" v="12" actId="14100"/>
        <pc:sldMkLst>
          <pc:docMk/>
          <pc:sldMk cId="868684786" sldId="513"/>
        </pc:sldMkLst>
        <pc:spChg chg="mod">
          <ac:chgData name="Martine Power" userId="f3410e55-3c0b-475c-b0b5-72038337e5c9" providerId="ADAL" clId="{7E6F3FA5-C1B1-41B5-9114-0A8B33EA4CFA}" dt="2025-10-28T07:34:56.533" v="12" actId="14100"/>
          <ac:spMkLst>
            <pc:docMk/>
            <pc:sldMk cId="868684786" sldId="513"/>
            <ac:spMk id="4" creationId="{CE35DB8D-D913-48F0-6063-19ACD47462CF}"/>
          </ac:spMkLst>
        </pc:spChg>
      </pc:sldChg>
      <pc:sldChg chg="modNotesTx">
        <pc:chgData name="Martine Power" userId="f3410e55-3c0b-475c-b0b5-72038337e5c9" providerId="ADAL" clId="{7E6F3FA5-C1B1-41B5-9114-0A8B33EA4CFA}" dt="2025-10-21T05:11:59.110" v="7" actId="20577"/>
        <pc:sldMkLst>
          <pc:docMk/>
          <pc:sldMk cId="1971552586" sldId="515"/>
        </pc:sldMkLst>
      </pc:sldChg>
      <pc:sldChg chg="modNotesTx">
        <pc:chgData name="Martine Power" userId="f3410e55-3c0b-475c-b0b5-72038337e5c9" providerId="ADAL" clId="{7E6F3FA5-C1B1-41B5-9114-0A8B33EA4CFA}" dt="2025-10-21T05:11:52.654" v="3" actId="20577"/>
        <pc:sldMkLst>
          <pc:docMk/>
          <pc:sldMk cId="3781479621" sldId="529"/>
        </pc:sldMkLst>
      </pc:sldChg>
      <pc:sldChg chg="modNotesTx">
        <pc:chgData name="Martine Power" userId="f3410e55-3c0b-475c-b0b5-72038337e5c9" providerId="ADAL" clId="{7E6F3FA5-C1B1-41B5-9114-0A8B33EA4CFA}" dt="2025-10-28T07:28:31.284" v="11" actId="20577"/>
        <pc:sldMkLst>
          <pc:docMk/>
          <pc:sldMk cId="2418617791" sldId="625"/>
        </pc:sldMkLst>
      </pc:sldChg>
    </pc:docChg>
  </pc:docChgLst>
  <pc:docChgLst>
    <pc:chgData name="Kerrie Shanahan" userId="ae473d9f-76e9-476f-892f-2674ea963afc" providerId="ADAL" clId="{53FA7299-B413-4AA5-980E-1B2CE432AB86}"/>
    <pc:docChg chg="undo custSel modSld modMainMaster">
      <pc:chgData name="Kerrie Shanahan" userId="ae473d9f-76e9-476f-892f-2674ea963afc" providerId="ADAL" clId="{53FA7299-B413-4AA5-980E-1B2CE432AB86}" dt="2025-10-08T03:14:50.406" v="230" actId="20577"/>
      <pc:docMkLst>
        <pc:docMk/>
      </pc:docMkLst>
      <pc:sldChg chg="modSp mod">
        <pc:chgData name="Kerrie Shanahan" userId="ae473d9f-76e9-476f-892f-2674ea963afc" providerId="ADAL" clId="{53FA7299-B413-4AA5-980E-1B2CE432AB86}" dt="2025-10-08T00:28:34.544" v="159" actId="20577"/>
        <pc:sldMkLst>
          <pc:docMk/>
          <pc:sldMk cId="33849317" sldId="470"/>
        </pc:sldMkLst>
        <pc:spChg chg="mod">
          <ac:chgData name="Kerrie Shanahan" userId="ae473d9f-76e9-476f-892f-2674ea963afc" providerId="ADAL" clId="{53FA7299-B413-4AA5-980E-1B2CE432AB86}" dt="2025-10-08T00:28:34.544" v="159" actId="20577"/>
          <ac:spMkLst>
            <pc:docMk/>
            <pc:sldMk cId="33849317" sldId="470"/>
            <ac:spMk id="3" creationId="{064C3551-9842-9C5D-B90B-5772CB57E8D4}"/>
          </ac:spMkLst>
        </pc:spChg>
      </pc:sldChg>
      <pc:sldChg chg="modSp mod">
        <pc:chgData name="Kerrie Shanahan" userId="ae473d9f-76e9-476f-892f-2674ea963afc" providerId="ADAL" clId="{53FA7299-B413-4AA5-980E-1B2CE432AB86}" dt="2025-10-08T00:49:26.318" v="170" actId="962"/>
        <pc:sldMkLst>
          <pc:docMk/>
          <pc:sldMk cId="202420733" sldId="485"/>
        </pc:sldMkLst>
        <pc:picChg chg="mod">
          <ac:chgData name="Kerrie Shanahan" userId="ae473d9f-76e9-476f-892f-2674ea963afc" providerId="ADAL" clId="{53FA7299-B413-4AA5-980E-1B2CE432AB86}" dt="2025-10-08T00:49:26.318" v="170" actId="962"/>
          <ac:picMkLst>
            <pc:docMk/>
            <pc:sldMk cId="202420733" sldId="485"/>
            <ac:picMk id="4" creationId="{C1CF668D-C134-96E3-B300-F5C4B34F10EE}"/>
          </ac:picMkLst>
        </pc:picChg>
      </pc:sldChg>
      <pc:sldChg chg="modSp mod">
        <pc:chgData name="Kerrie Shanahan" userId="ae473d9f-76e9-476f-892f-2674ea963afc" providerId="ADAL" clId="{53FA7299-B413-4AA5-980E-1B2CE432AB86}" dt="2025-10-08T01:51:31.504" v="208" actId="20577"/>
        <pc:sldMkLst>
          <pc:docMk/>
          <pc:sldMk cId="702303488" sldId="511"/>
        </pc:sldMkLst>
        <pc:spChg chg="mod">
          <ac:chgData name="Kerrie Shanahan" userId="ae473d9f-76e9-476f-892f-2674ea963afc" providerId="ADAL" clId="{53FA7299-B413-4AA5-980E-1B2CE432AB86}" dt="2025-10-08T01:51:31.504" v="208" actId="20577"/>
          <ac:spMkLst>
            <pc:docMk/>
            <pc:sldMk cId="702303488" sldId="511"/>
            <ac:spMk id="6" creationId="{728C9017-E6F2-DDCB-DD0A-3914765046CC}"/>
          </ac:spMkLst>
        </pc:spChg>
      </pc:sldChg>
      <pc:sldChg chg="addSp delSp modSp mod modNotesTx">
        <pc:chgData name="Kerrie Shanahan" userId="ae473d9f-76e9-476f-892f-2674ea963afc" providerId="ADAL" clId="{53FA7299-B413-4AA5-980E-1B2CE432AB86}" dt="2025-10-08T01:58:10.257" v="222" actId="1076"/>
        <pc:sldMkLst>
          <pc:docMk/>
          <pc:sldMk cId="2491177883" sldId="512"/>
        </pc:sldMkLst>
        <pc:picChg chg="add mod">
          <ac:chgData name="Kerrie Shanahan" userId="ae473d9f-76e9-476f-892f-2674ea963afc" providerId="ADAL" clId="{53FA7299-B413-4AA5-980E-1B2CE432AB86}" dt="2025-10-08T01:58:10.257" v="222" actId="1076"/>
          <ac:picMkLst>
            <pc:docMk/>
            <pc:sldMk cId="2491177883" sldId="512"/>
            <ac:picMk id="5" creationId="{1574D421-D3D3-3BD3-5639-CD621B5E5658}"/>
          </ac:picMkLst>
        </pc:picChg>
      </pc:sldChg>
      <pc:sldChg chg="modNotesTx">
        <pc:chgData name="Kerrie Shanahan" userId="ae473d9f-76e9-476f-892f-2674ea963afc" providerId="ADAL" clId="{53FA7299-B413-4AA5-980E-1B2CE432AB86}" dt="2025-10-08T00:26:11.705" v="147" actId="20577"/>
        <pc:sldMkLst>
          <pc:docMk/>
          <pc:sldMk cId="1971552586" sldId="515"/>
        </pc:sldMkLst>
      </pc:sldChg>
      <pc:sldChg chg="modSp mod">
        <pc:chgData name="Kerrie Shanahan" userId="ae473d9f-76e9-476f-892f-2674ea963afc" providerId="ADAL" clId="{53FA7299-B413-4AA5-980E-1B2CE432AB86}" dt="2025-10-08T01:40:37.694" v="176" actId="20577"/>
        <pc:sldMkLst>
          <pc:docMk/>
          <pc:sldMk cId="409148390" sldId="520"/>
        </pc:sldMkLst>
        <pc:spChg chg="mod">
          <ac:chgData name="Kerrie Shanahan" userId="ae473d9f-76e9-476f-892f-2674ea963afc" providerId="ADAL" clId="{53FA7299-B413-4AA5-980E-1B2CE432AB86}" dt="2025-10-08T01:40:37.694" v="176" actId="20577"/>
          <ac:spMkLst>
            <pc:docMk/>
            <pc:sldMk cId="409148390" sldId="520"/>
            <ac:spMk id="3" creationId="{52C1D588-3937-50D8-50A1-6F4A7098E7CF}"/>
          </ac:spMkLst>
        </pc:spChg>
      </pc:sldChg>
      <pc:sldChg chg="modNotesTx">
        <pc:chgData name="Kerrie Shanahan" userId="ae473d9f-76e9-476f-892f-2674ea963afc" providerId="ADAL" clId="{53FA7299-B413-4AA5-980E-1B2CE432AB86}" dt="2025-10-08T00:26:59.806" v="150" actId="20577"/>
        <pc:sldMkLst>
          <pc:docMk/>
          <pc:sldMk cId="1625250718" sldId="523"/>
        </pc:sldMkLst>
      </pc:sldChg>
      <pc:sldChg chg="modSp mod">
        <pc:chgData name="Kerrie Shanahan" userId="ae473d9f-76e9-476f-892f-2674ea963afc" providerId="ADAL" clId="{53FA7299-B413-4AA5-980E-1B2CE432AB86}" dt="2025-10-08T03:14:50.406" v="230" actId="20577"/>
        <pc:sldMkLst>
          <pc:docMk/>
          <pc:sldMk cId="2703624644" sldId="528"/>
        </pc:sldMkLst>
        <pc:spChg chg="mod">
          <ac:chgData name="Kerrie Shanahan" userId="ae473d9f-76e9-476f-892f-2674ea963afc" providerId="ADAL" clId="{53FA7299-B413-4AA5-980E-1B2CE432AB86}" dt="2025-10-08T03:14:50.406" v="230" actId="20577"/>
          <ac:spMkLst>
            <pc:docMk/>
            <pc:sldMk cId="2703624644" sldId="528"/>
            <ac:spMk id="4" creationId="{3F5A335F-71E9-CC62-5121-162EDB72E56C}"/>
          </ac:spMkLst>
        </pc:spChg>
      </pc:sldChg>
      <pc:sldChg chg="modNotesTx">
        <pc:chgData name="Kerrie Shanahan" userId="ae473d9f-76e9-476f-892f-2674ea963afc" providerId="ADAL" clId="{53FA7299-B413-4AA5-980E-1B2CE432AB86}" dt="2025-10-08T01:22:03.305" v="174" actId="20577"/>
        <pc:sldMkLst>
          <pc:docMk/>
          <pc:sldMk cId="3330237926" sldId="550"/>
        </pc:sldMkLst>
      </pc:sldChg>
      <pc:sldChg chg="delSp modSp mod">
        <pc:chgData name="Kerrie Shanahan" userId="ae473d9f-76e9-476f-892f-2674ea963afc" providerId="ADAL" clId="{53FA7299-B413-4AA5-980E-1B2CE432AB86}" dt="2025-10-08T01:43:23.778" v="182" actId="1076"/>
        <pc:sldMkLst>
          <pc:docMk/>
          <pc:sldMk cId="2950440687" sldId="607"/>
        </pc:sldMkLst>
        <pc:spChg chg="mod">
          <ac:chgData name="Kerrie Shanahan" userId="ae473d9f-76e9-476f-892f-2674ea963afc" providerId="ADAL" clId="{53FA7299-B413-4AA5-980E-1B2CE432AB86}" dt="2025-10-08T01:43:23.778" v="182" actId="1076"/>
          <ac:spMkLst>
            <pc:docMk/>
            <pc:sldMk cId="2950440687" sldId="607"/>
            <ac:spMk id="10" creationId="{BF4F0B0B-9E55-22A4-E36B-44DDD1D24181}"/>
          </ac:spMkLst>
        </pc:spChg>
        <pc:spChg chg="mod">
          <ac:chgData name="Kerrie Shanahan" userId="ae473d9f-76e9-476f-892f-2674ea963afc" providerId="ADAL" clId="{53FA7299-B413-4AA5-980E-1B2CE432AB86}" dt="2025-10-08T01:43:11.152" v="180" actId="1076"/>
          <ac:spMkLst>
            <pc:docMk/>
            <pc:sldMk cId="2950440687" sldId="607"/>
            <ac:spMk id="12" creationId="{AE52DE62-9104-25D1-5824-7ADBFBB6ACBF}"/>
          </ac:spMkLst>
        </pc:spChg>
        <pc:spChg chg="mod">
          <ac:chgData name="Kerrie Shanahan" userId="ae473d9f-76e9-476f-892f-2674ea963afc" providerId="ADAL" clId="{53FA7299-B413-4AA5-980E-1B2CE432AB86}" dt="2025-10-08T01:43:16.264" v="181" actId="1076"/>
          <ac:spMkLst>
            <pc:docMk/>
            <pc:sldMk cId="2950440687" sldId="607"/>
            <ac:spMk id="13" creationId="{9264F31B-C92C-994B-DA8A-03F3F5B5B9D6}"/>
          </ac:spMkLst>
        </pc:spChg>
      </pc:sldChg>
      <pc:sldMasterChg chg="modSldLayout">
        <pc:chgData name="Kerrie Shanahan" userId="ae473d9f-76e9-476f-892f-2674ea963afc" providerId="ADAL" clId="{53FA7299-B413-4AA5-980E-1B2CE432AB86}" dt="2025-10-06T03:56:35.010" v="1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53FA7299-B413-4AA5-980E-1B2CE432AB86}" dt="2025-10-06T03:56:35.010" v="1" actId="20577"/>
          <pc:sldLayoutMkLst>
            <pc:docMk/>
            <pc:sldMasterMk cId="1034081160" sldId="2147483648"/>
            <pc:sldLayoutMk cId="3448270808" sldId="2147483708"/>
          </pc:sldLayoutMkLst>
          <pc:spChg chg="mod">
            <ac:chgData name="Kerrie Shanahan" userId="ae473d9f-76e9-476f-892f-2674ea963afc" providerId="ADAL" clId="{53FA7299-B413-4AA5-980E-1B2CE432AB86}" dt="2025-10-06T03:56:35.010" v="1" actId="20577"/>
            <ac:spMkLst>
              <pc:docMk/>
              <pc:sldMasterMk cId="1034081160" sldId="2147483648"/>
              <pc:sldLayoutMk cId="3448270808" sldId="2147483708"/>
              <ac:spMk id="15" creationId="{38E36597-01A0-F4CB-3295-E7A1F710BA8E}"/>
            </ac:spMkLst>
          </pc:spChg>
        </pc:sldLayoutChg>
      </pc:sldMasterChg>
    </pc:docChg>
  </pc:docChgLst>
  <pc:docChgLst>
    <pc:chgData name="Charmaine Kenner" userId="S::charmaine.kenner@esa.edu.au::525cc8d2-224e-44fd-aa57-afaebc349805" providerId="AD" clId="Web-{DA467539-65C0-50CB-8E92-A006FD330BA9}"/>
    <pc:docChg chg="mod">
      <pc:chgData name="Charmaine Kenner" userId="S::charmaine.kenner@esa.edu.au::525cc8d2-224e-44fd-aa57-afaebc349805" providerId="AD" clId="Web-{DA467539-65C0-50CB-8E92-A006FD330BA9}" dt="2025-08-19T23:37:01.471" v="0"/>
      <pc:docMkLst>
        <pc:docMk/>
      </pc:docMkLst>
    </pc:docChg>
  </pc:docChgLst>
  <pc:docChgLst>
    <pc:chgData name="Rebecca McEwan" userId="ff810c5d-fc8a-4cb6-9b96-8b31b958f764" providerId="ADAL" clId="{B1826EF3-3CF5-4F4B-80D5-B1B2EC7FC434}"/>
    <pc:docChg chg="modSld">
      <pc:chgData name="Rebecca McEwan" userId="ff810c5d-fc8a-4cb6-9b96-8b31b958f764" providerId="ADAL" clId="{B1826EF3-3CF5-4F4B-80D5-B1B2EC7FC434}" dt="2025-09-15T02:55:19.879" v="12" actId="113"/>
      <pc:docMkLst>
        <pc:docMk/>
      </pc:docMkLst>
      <pc:sldChg chg="modNotesTx">
        <pc:chgData name="Rebecca McEwan" userId="ff810c5d-fc8a-4cb6-9b96-8b31b958f764" providerId="ADAL" clId="{B1826EF3-3CF5-4F4B-80D5-B1B2EC7FC434}" dt="2025-09-15T02:55:19.879" v="12" actId="113"/>
        <pc:sldMkLst>
          <pc:docMk/>
          <pc:sldMk cId="2418617791" sldId="625"/>
        </pc:sldMkLst>
      </pc:sldChg>
    </pc:docChg>
  </pc:docChgLst>
  <pc:docChgLst>
    <pc:chgData name="Kerrie Shanahan" userId="ae473d9f-76e9-476f-892f-2674ea963afc" providerId="ADAL" clId="{1C2628FB-1F07-4B48-8FB3-27553585B1CA}"/>
    <pc:docChg chg="modSld">
      <pc:chgData name="Kerrie Shanahan" userId="ae473d9f-76e9-476f-892f-2674ea963afc" providerId="ADAL" clId="{1C2628FB-1F07-4B48-8FB3-27553585B1CA}" dt="2025-11-05T01:26:40.204" v="23"/>
      <pc:docMkLst>
        <pc:docMk/>
      </pc:docMkLst>
      <pc:sldChg chg="modSp mod">
        <pc:chgData name="Kerrie Shanahan" userId="ae473d9f-76e9-476f-892f-2674ea963afc" providerId="ADAL" clId="{1C2628FB-1F07-4B48-8FB3-27553585B1CA}" dt="2025-11-05T01:26:40.204" v="23"/>
        <pc:sldMkLst>
          <pc:docMk/>
          <pc:sldMk cId="2491177883" sldId="512"/>
        </pc:sldMkLst>
        <pc:picChg chg="ord">
          <ac:chgData name="Kerrie Shanahan" userId="ae473d9f-76e9-476f-892f-2674ea963afc" providerId="ADAL" clId="{1C2628FB-1F07-4B48-8FB3-27553585B1CA}" dt="2025-11-05T01:26:38.023" v="21"/>
          <ac:picMkLst>
            <pc:docMk/>
            <pc:sldMk cId="2491177883" sldId="512"/>
            <ac:picMk id="4" creationId="{78E42BA6-E451-6509-097B-E3E6B6458242}"/>
          </ac:picMkLst>
        </pc:picChg>
        <pc:picChg chg="ord">
          <ac:chgData name="Kerrie Shanahan" userId="ae473d9f-76e9-476f-892f-2674ea963afc" providerId="ADAL" clId="{1C2628FB-1F07-4B48-8FB3-27553585B1CA}" dt="2025-11-05T01:26:40.204" v="23"/>
          <ac:picMkLst>
            <pc:docMk/>
            <pc:sldMk cId="2491177883" sldId="512"/>
            <ac:picMk id="7" creationId="{1574D421-D3D3-3BD3-5639-CD621B5E5658}"/>
          </ac:picMkLst>
        </pc:picChg>
      </pc:sldChg>
      <pc:sldChg chg="modNotesTx">
        <pc:chgData name="Kerrie Shanahan" userId="ae473d9f-76e9-476f-892f-2674ea963afc" providerId="ADAL" clId="{1C2628FB-1F07-4B48-8FB3-27553585B1CA}" dt="2025-10-15T05:08:19.465" v="0" actId="20577"/>
        <pc:sldMkLst>
          <pc:docMk/>
          <pc:sldMk cId="1971552586" sldId="515"/>
        </pc:sldMkLst>
      </pc:sldChg>
      <pc:sldChg chg="modNotesTx">
        <pc:chgData name="Kerrie Shanahan" userId="ae473d9f-76e9-476f-892f-2674ea963afc" providerId="ADAL" clId="{1C2628FB-1F07-4B48-8FB3-27553585B1CA}" dt="2025-10-21T03:38:22.993" v="19" actId="6549"/>
        <pc:sldMkLst>
          <pc:docMk/>
          <pc:sldMk cId="2418617791" sldId="625"/>
        </pc:sldMkLst>
      </pc:sldChg>
    </pc:docChg>
  </pc:docChgLst>
  <pc:docChgLst>
    <pc:chgData name="Kerrie Shanahan" userId="ae473d9f-76e9-476f-892f-2674ea963afc" providerId="ADAL" clId="{6737CD85-D22F-4CBE-8DF5-3AB9DD00C8DB}"/>
    <pc:docChg chg="delSld modSld modMainMaster">
      <pc:chgData name="Kerrie Shanahan" userId="ae473d9f-76e9-476f-892f-2674ea963afc" providerId="ADAL" clId="{6737CD85-D22F-4CBE-8DF5-3AB9DD00C8DB}" dt="2025-07-22T00:01:13.873" v="10" actId="20577"/>
      <pc:docMkLst>
        <pc:docMk/>
      </pc:docMkLst>
      <pc:sldChg chg="del">
        <pc:chgData name="Kerrie Shanahan" userId="ae473d9f-76e9-476f-892f-2674ea963afc" providerId="ADAL" clId="{6737CD85-D22F-4CBE-8DF5-3AB9DD00C8DB}" dt="2025-07-14T05:57:13.696" v="8" actId="2696"/>
        <pc:sldMkLst>
          <pc:docMk/>
          <pc:sldMk cId="1797789494" sldId="518"/>
        </pc:sldMkLst>
      </pc:sldChg>
      <pc:sldChg chg="modSp mod">
        <pc:chgData name="Kerrie Shanahan" userId="ae473d9f-76e9-476f-892f-2674ea963afc" providerId="ADAL" clId="{6737CD85-D22F-4CBE-8DF5-3AB9DD00C8DB}" dt="2025-07-14T05:57:09.185" v="7" actId="13926"/>
        <pc:sldMkLst>
          <pc:docMk/>
          <pc:sldMk cId="409148390" sldId="520"/>
        </pc:sldMkLst>
      </pc:sldChg>
      <pc:sldMasterChg chg="delSldLayout modSldLayout">
        <pc:chgData name="Kerrie Shanahan" userId="ae473d9f-76e9-476f-892f-2674ea963afc" providerId="ADAL" clId="{6737CD85-D22F-4CBE-8DF5-3AB9DD00C8DB}" dt="2025-07-22T00:01:13.873" v="10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6737CD85-D22F-4CBE-8DF5-3AB9DD00C8DB}" dt="2025-07-22T00:01:13.873" v="10" actId="20577"/>
          <pc:sldLayoutMkLst>
            <pc:docMk/>
            <pc:sldMasterMk cId="1034081160" sldId="2147483648"/>
            <pc:sldLayoutMk cId="3448270808" sldId="2147483708"/>
          </pc:sldLayoutMkLst>
        </pc:sldLayoutChg>
        <pc:sldLayoutChg chg="del">
          <pc:chgData name="Kerrie Shanahan" userId="ae473d9f-76e9-476f-892f-2674ea963afc" providerId="ADAL" clId="{6737CD85-D22F-4CBE-8DF5-3AB9DD00C8DB}" dt="2025-07-14T05:57:13.696" v="8" actId="2696"/>
          <pc:sldLayoutMkLst>
            <pc:docMk/>
            <pc:sldMasterMk cId="1034081160" sldId="2147483648"/>
            <pc:sldLayoutMk cId="1066654438" sldId="214748371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5/11/2025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5/11/2025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15</a:t>
            </a:r>
            <a:r>
              <a:rPr lang="en-AU" dirty="0"/>
              <a:t>)</a:t>
            </a:r>
            <a:r>
              <a:rPr lang="en-AU" sz="1200" dirty="0">
                <a:latin typeface="+mn-lt"/>
              </a:rPr>
              <a:t> takes approximately 15 minutes. </a:t>
            </a:r>
            <a:endParaRPr lang="en-AU" sz="1200" dirty="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r>
              <a:rPr lang="en-AU" sz="1200" dirty="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  <a:cs typeface="Calibri"/>
              </a:rPr>
              <a:t>nouns and verbs (slide 16)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-er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base word to change it from a verb to a noun </a:t>
            </a:r>
            <a:r>
              <a:rPr lang="en-AU" sz="1200" dirty="0">
                <a:latin typeface="+mn-lt"/>
              </a:rPr>
              <a:t>(slides 17 to 30)</a:t>
            </a:r>
          </a:p>
          <a:p>
            <a:pPr>
              <a:defRPr/>
            </a:pPr>
            <a:r>
              <a:rPr lang="en-AU" sz="1200" dirty="0">
                <a:latin typeface="+mn-lt"/>
              </a:rPr>
              <a:t>takes approximately 30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18)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30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16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the</a:t>
            </a:r>
            <a:r>
              <a:rPr lang="en-US" b="1"/>
              <a:t> un- </a:t>
            </a:r>
            <a:r>
              <a:rPr lang="en-US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 </a:t>
            </a:r>
            <a:r>
              <a:rPr lang="en-US" b="1"/>
              <a:t>un-</a:t>
            </a:r>
            <a:r>
              <a:rPr lang="en-US"/>
              <a:t>, ‘not’ or ‘opposite of’.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Note: Y</a:t>
            </a:r>
            <a:r>
              <a:rPr lang="en-US"/>
              <a:t>ou may choose to ask a particular student/group/row of students to read each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unhappy</a:t>
            </a:r>
            <a:r>
              <a:rPr lang="en-US" b="0" dirty="0"/>
              <a:t>,</a:t>
            </a:r>
            <a:r>
              <a:rPr lang="en-US" b="1" dirty="0"/>
              <a:t> unravel</a:t>
            </a:r>
            <a:r>
              <a:rPr lang="en-US" b="0" dirty="0"/>
              <a:t>*,</a:t>
            </a:r>
            <a:r>
              <a:rPr lang="en-US" b="1" dirty="0"/>
              <a:t> unlucky</a:t>
            </a:r>
            <a:r>
              <a:rPr lang="en-US" b="0" dirty="0"/>
              <a:t>)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un-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word.*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un-</a:t>
            </a:r>
            <a:r>
              <a:rPr lang="en-US" dirty="0"/>
              <a:t>, ‘not’ or ‘opposite of’.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*Where needed, tell students that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 is spelt with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unravel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 err="1"/>
              <a:t>fr</a:t>
            </a:r>
            <a:r>
              <a:rPr lang="en-US" b="1" dirty="0"/>
              <a:t>/</a:t>
            </a:r>
            <a:r>
              <a:rPr lang="en-US" b="1" dirty="0" err="1"/>
              <a:t>ie</a:t>
            </a:r>
            <a:r>
              <a:rPr lang="en-US" b="1" dirty="0"/>
              <a:t>/n/d</a:t>
            </a:r>
            <a:r>
              <a:rPr lang="en-US" b="0" dirty="0"/>
              <a:t>,</a:t>
            </a:r>
            <a:r>
              <a:rPr lang="en-US" b="1" dirty="0"/>
              <a:t> friend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1" dirty="0" err="1"/>
              <a:t>fr</a:t>
            </a:r>
            <a:r>
              <a:rPr lang="en-US" b="1" dirty="0"/>
              <a:t>-</a:t>
            </a:r>
            <a:r>
              <a:rPr lang="en-US" b="1" dirty="0" err="1"/>
              <a:t>ie</a:t>
            </a:r>
            <a:r>
              <a:rPr lang="en-US" b="1" dirty="0"/>
              <a:t>-n-d</a:t>
            </a:r>
            <a:r>
              <a:rPr lang="en-US" b="0" dirty="0"/>
              <a:t> spells </a:t>
            </a:r>
            <a:r>
              <a:rPr lang="en-US" b="1" dirty="0"/>
              <a:t>friend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I had to put on my helmet, pedal hard and drink water so I could ride my bike up the hill.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was unlucky to come second and not get the medal for first.</a:t>
            </a:r>
            <a:endParaRPr lang="en-AU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*Where needed, tell students that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sound is spelt with: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helmet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pedal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medal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second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 dirty="0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nouns and verbs, this should be taught explicitly before starting this lesson.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left represent the verb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drive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clean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teach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right represent the noun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artist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charger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baker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Revise students’ understanding of verbs and nouns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Give the definition of a verb and a noun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Call out a mixture of verbs or nouns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As each word is called out, students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noun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buFont typeface="Arial"/>
              <a:buNone/>
            </a:pPr>
            <a:endParaRPr lang="en-AU" sz="1200" b="0" dirty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verbs: </a:t>
            </a:r>
            <a:r>
              <a:rPr lang="en-AU" sz="1200" b="1" dirty="0">
                <a:effectLst/>
                <a:latin typeface="+mn-lt"/>
                <a:cs typeface="Calibri"/>
              </a:rPr>
              <a:t>spin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nap*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serve*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shuffle*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scamper</a:t>
            </a:r>
            <a:r>
              <a:rPr lang="en-AU" sz="1200" b="0" dirty="0">
                <a:effectLst/>
                <a:latin typeface="+mn-lt"/>
                <a:cs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dirty="0">
                <a:effectLst/>
                <a:latin typeface="+mn-lt"/>
                <a:cs typeface="Calibri"/>
              </a:rPr>
              <a:t>Example nouns: </a:t>
            </a:r>
            <a:r>
              <a:rPr lang="en-AU" sz="1200" b="1" dirty="0">
                <a:effectLst/>
                <a:latin typeface="+mn-lt"/>
                <a:cs typeface="Calibri"/>
              </a:rPr>
              <a:t>forest*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builder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bridge*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dream*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chalk*</a:t>
            </a:r>
            <a:r>
              <a:rPr lang="en-AU" sz="1200" b="0" dirty="0">
                <a:effectLst/>
                <a:latin typeface="+mn-lt"/>
                <a:cs typeface="Calibri"/>
              </a:rPr>
              <a:t>.</a:t>
            </a:r>
            <a:endParaRPr lang="en-AU" sz="1200" b="0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AU" sz="1200" dirty="0">
              <a:effectLst/>
              <a:latin typeface="+mn-lt"/>
              <a:cs typeface="Calibri"/>
            </a:endParaRPr>
          </a:p>
          <a:p>
            <a:pPr marL="0" indent="0"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*A talking point for classroom discussion could be that these words can be either nouns or verbs, depending on context.</a:t>
            </a:r>
            <a:endParaRPr lang="en-AU" sz="1200" dirty="0">
              <a:latin typeface="+mn-lt"/>
              <a:cs typeface="Calibri"/>
            </a:endParaRPr>
          </a:p>
          <a:p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suffix introduced in this lesson is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-er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verb to change it to a noun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paint – painter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run – runner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algn="l">
              <a:lnSpc>
                <a:spcPts val="5000"/>
              </a:lnSpc>
              <a:spcAft>
                <a:spcPts val="800"/>
              </a:spcAft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Adding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-er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to a base word in this way changes it to mean </a:t>
            </a:r>
            <a:r>
              <a:rPr lang="en-AU" sz="1200" b="0" i="0">
                <a:solidFill>
                  <a:srgbClr val="4557AD"/>
                </a:solidFill>
                <a:effectLst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 person who or a thing that does something.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1">
                <a:latin typeface="+mn-lt"/>
                <a:cs typeface="Calibri" panose="020F0502020204030204"/>
              </a:rPr>
              <a:t>Vocabulary</a:t>
            </a:r>
          </a:p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: an action or ‘doing’ word.</a:t>
            </a:r>
            <a:endParaRPr lang="en-US" sz="1200" b="0">
              <a:latin typeface="+mn-lt"/>
              <a:cs typeface="Calibri" panose="020F0502020204030204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: the name of a person, place or thing.</a:t>
            </a:r>
          </a:p>
          <a:p>
            <a:pPr marL="171450" lvl="0" indent="-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200" b="1">
                <a:latin typeface="+mn-lt"/>
              </a:rPr>
              <a:t>Suffix</a:t>
            </a:r>
            <a:r>
              <a:rPr lang="en-US" sz="1200" b="0">
                <a:latin typeface="+mn-lt"/>
              </a:rPr>
              <a:t>: a</a:t>
            </a:r>
            <a:r>
              <a:rPr lang="en-US" sz="1200" b="0" i="0">
                <a:latin typeface="+mn-lt"/>
              </a:rPr>
              <a:t> letter or group of letters added to the end of a word to change its meaning. </a:t>
            </a:r>
            <a:endParaRPr lang="en-US" sz="1200" b="0" i="0">
              <a:latin typeface="+mn-lt"/>
              <a:cs typeface="Calibri"/>
            </a:endParaRPr>
          </a:p>
          <a:p>
            <a:pPr marL="171450" lvl="0" indent="-1714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200" b="1" i="0">
                <a:latin typeface="+mn-lt"/>
              </a:rPr>
              <a:t>Base word</a:t>
            </a:r>
            <a:r>
              <a:rPr lang="en-US" sz="1200" b="0" i="0">
                <a:latin typeface="+mn-lt"/>
              </a:rPr>
              <a:t>: a word that carries meaning on its own.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B5AB5-7A53-2FB4-9D14-F218D0199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5AD120-62F2-4339-7BDE-4B2314A1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E40A-7C0C-59F8-ADD5-AAA9CEF3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that: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they will be learning about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says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schwa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sound, /</a:t>
            </a:r>
            <a:r>
              <a:rPr lang="en-AU" sz="1200" b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Ə/</a:t>
            </a:r>
            <a:endParaRPr lang="en-AU" sz="1200" b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is a vowel suffix as it starts with the vowel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200" b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Remind students that because of this: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when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added to a base word ending in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we leave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off the base word when we add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when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added to a 1-1-1 base word, we double the final consonant then add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There are two types of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suffixes. Today we will learn about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that can be added to a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verb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to create a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noun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</a:t>
            </a:r>
            <a:r>
              <a:rPr lang="en-AU" sz="1200" b="0" i="1">
                <a:solidFill>
                  <a:srgbClr val="4557AD"/>
                </a:solidFill>
                <a:effectLst/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 person who or a thing that does something’.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paint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to the action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paint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it creates the noun,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painter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this word means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‘a </a:t>
            </a:r>
            <a:r>
              <a:rPr lang="en-AU" sz="1200" i="1" u="sng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person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who does something’,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painter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who paints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en-US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9356C-005B-E181-631C-341F6F972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49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their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phrase, </a:t>
            </a:r>
            <a:r>
              <a:rPr lang="en-US" b="1" dirty="0">
                <a:latin typeface="+mn-lt"/>
              </a:rPr>
              <a:t>H</a:t>
            </a:r>
            <a:r>
              <a:rPr lang="en-US" b="1" u="sng" dirty="0">
                <a:latin typeface="+mn-lt"/>
              </a:rPr>
              <a:t>er</a:t>
            </a:r>
            <a:r>
              <a:rPr lang="en-US" b="1" dirty="0">
                <a:latin typeface="+mn-lt"/>
              </a:rPr>
              <a:t> b</a:t>
            </a:r>
            <a:r>
              <a:rPr lang="en-US" b="1" i="0" u="sng" dirty="0">
                <a:latin typeface="+mn-lt"/>
              </a:rPr>
              <a:t>ir</a:t>
            </a:r>
            <a:r>
              <a:rPr lang="en-US" b="1" dirty="0">
                <a:latin typeface="+mn-lt"/>
              </a:rPr>
              <a:t>d is h</a:t>
            </a:r>
            <a:r>
              <a:rPr lang="en-US" b="1" u="sng" dirty="0">
                <a:latin typeface="+mn-lt"/>
              </a:rPr>
              <a:t>ur</a:t>
            </a:r>
            <a:r>
              <a:rPr lang="en-US" b="1" dirty="0">
                <a:latin typeface="+mn-lt"/>
              </a:rPr>
              <a:t>t</a:t>
            </a:r>
            <a:r>
              <a:rPr lang="en-US" b="0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 /er/ sound: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i="1" dirty="0">
                <a:latin typeface="+mn-lt"/>
              </a:rPr>
              <a:t>There are three common ways to spell /er/: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 dirty="0"/>
              <a:t>er</a:t>
            </a:r>
            <a:r>
              <a:rPr lang="en-US" i="1" dirty="0"/>
              <a:t> as in </a:t>
            </a:r>
            <a:r>
              <a:rPr lang="en-US" b="1" i="1" dirty="0"/>
              <a:t>her</a:t>
            </a:r>
            <a:endParaRPr lang="en-US" i="1" dirty="0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 dirty="0" err="1"/>
              <a:t>ir</a:t>
            </a:r>
            <a:r>
              <a:rPr lang="en-US" b="1" i="1" dirty="0"/>
              <a:t> </a:t>
            </a:r>
            <a:r>
              <a:rPr lang="en-US" b="0" i="1" dirty="0"/>
              <a:t>as in </a:t>
            </a:r>
            <a:r>
              <a:rPr lang="en-US" b="1" i="1" dirty="0"/>
              <a:t>bird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i="1" dirty="0" err="1"/>
              <a:t>ur</a:t>
            </a:r>
            <a:r>
              <a:rPr lang="en-US" i="1" dirty="0"/>
              <a:t> as in </a:t>
            </a:r>
            <a:r>
              <a:rPr lang="en-US" b="1" i="1" dirty="0"/>
              <a:t>hurt</a:t>
            </a:r>
            <a:r>
              <a:rPr lang="en-US" b="0" i="1" dirty="0"/>
              <a:t>.</a:t>
            </a:r>
            <a:endParaRPr lang="en-US" sz="1200" b="0" i="1" dirty="0">
              <a:latin typeface="+mn-lt"/>
              <a:cs typeface="Arial" panose="020B0604020202020204" pitchFamily="34" charset="0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</a:t>
            </a:r>
            <a:r>
              <a:rPr lang="en-AU" b="0" dirty="0">
                <a:latin typeface="+mn-lt"/>
              </a:rPr>
              <a:t>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66585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03E95-A9D2-3FFE-4CD3-518009515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3D3DE-B7EB-27B4-8BED-03B86522B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BB6755-52AD-B809-D216-80974B9DD9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peel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en-AU" sz="120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to the action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peel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it creates the noun,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peeler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this word usually means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‘a </a:t>
            </a:r>
            <a:r>
              <a:rPr lang="en-AU" sz="1200" i="1" u="sng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thing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that does something’,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peeler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something that peels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like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peeler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your kitchen drawer.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could also mean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who peels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You might be cooking as a family and it is your job to be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peeler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person who peels the vegetables. </a:t>
            </a:r>
            <a:endParaRPr lang="en-US" sz="1200" b="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B536E-A545-58F1-56BB-2A12E355EB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7206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endParaRPr lang="en-AU"/>
          </a:p>
          <a:p>
            <a:r>
              <a:rPr lang="en-AU"/>
              <a:t>Ask: </a:t>
            </a:r>
            <a:r>
              <a:rPr lang="en-AU" i="1"/>
              <a:t>What is the suffix we are learning?</a:t>
            </a:r>
          </a:p>
          <a:p>
            <a:r>
              <a:rPr lang="en-AU"/>
              <a:t>Students: </a:t>
            </a:r>
            <a:r>
              <a:rPr lang="en-AU" b="1" i="1"/>
              <a:t>-er</a:t>
            </a:r>
            <a:r>
              <a:rPr lang="en-AU" b="0" i="1"/>
              <a:t>.</a:t>
            </a:r>
            <a:endParaRPr lang="en-AU" b="1" i="1"/>
          </a:p>
          <a:p>
            <a:r>
              <a:rPr lang="en-AU"/>
              <a:t>Ask: </a:t>
            </a:r>
            <a:r>
              <a:rPr lang="en-AU" i="1"/>
              <a:t>What does it mean?</a:t>
            </a:r>
          </a:p>
          <a:p>
            <a:r>
              <a:rPr lang="en-AU"/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who or a thing that does something</a:t>
            </a:r>
            <a:r>
              <a:rPr lang="en-AU" i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Model adding the </a:t>
            </a:r>
            <a:r>
              <a:rPr lang="en-AU" b="1"/>
              <a:t>-er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to the verb base words on the class whiteboard.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Write the verb.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Think aloud as you add </a:t>
            </a:r>
            <a:r>
              <a:rPr lang="en-AU" b="1"/>
              <a:t>-er</a:t>
            </a:r>
            <a:r>
              <a:rPr lang="en-AU"/>
              <a:t> to the end to create the noun.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Draw students’ attention to the suffix conventions for adding the vowel </a:t>
            </a:r>
            <a:r>
              <a:rPr lang="en-AU" b="0"/>
              <a:t>suffix</a:t>
            </a:r>
            <a:r>
              <a:rPr lang="en-AU"/>
              <a:t> </a:t>
            </a:r>
            <a:r>
              <a:rPr lang="en-AU" b="1"/>
              <a:t>-er </a:t>
            </a:r>
            <a:r>
              <a:rPr lang="en-AU" b="0"/>
              <a:t>to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/>
              <a:t>words ending in </a:t>
            </a:r>
            <a:r>
              <a:rPr lang="en-AU" b="1"/>
              <a:t>e</a:t>
            </a:r>
            <a:r>
              <a:rPr lang="en-AU" b="0"/>
              <a:t> (bake)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/>
              <a:t>1-1-1 base words (run).</a:t>
            </a:r>
            <a:endParaRPr lang="en-AU" b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blend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blender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bake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baker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run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runner</a:t>
            </a: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Discuss with students: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how the meaning of each word changes from an action to </a:t>
            </a:r>
            <a:r>
              <a:rPr lang="en-AU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noun meaning a person who or thing that does something</a:t>
            </a:r>
            <a:r>
              <a:rPr lang="en-AU"/>
              <a:t> when the </a:t>
            </a:r>
            <a:r>
              <a:rPr lang="en-AU" b="1"/>
              <a:t>-er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is added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whether the noun created is likely to be a thing or a person, or if it could be both.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-er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Read the first base word with the students:</a:t>
            </a:r>
            <a:r>
              <a:rPr lang="en-AU" b="1" dirty="0"/>
              <a:t> work</a:t>
            </a:r>
            <a:r>
              <a:rPr lang="en-AU" dirty="0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verb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Ask: </a:t>
            </a:r>
            <a:r>
              <a:rPr lang="en-AU" i="1" dirty="0"/>
              <a:t>What do we need to do to this word to change it to a noun, meaning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or thing that does something</a:t>
            </a:r>
            <a:r>
              <a:rPr lang="en-AU" i="1" dirty="0"/>
              <a:t>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-er</a:t>
            </a:r>
            <a:r>
              <a:rPr lang="en-AU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Do that now.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Say: </a:t>
            </a:r>
            <a:r>
              <a:rPr lang="en-AU" b="0" i="1" dirty="0">
                <a:cs typeface="+mn-cs"/>
              </a:rPr>
              <a:t>Now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Students: </a:t>
            </a:r>
            <a:r>
              <a:rPr lang="en-AU" b="1" i="1" dirty="0">
                <a:cs typeface="+mn-cs"/>
              </a:rPr>
              <a:t>Worker</a:t>
            </a:r>
            <a:r>
              <a:rPr lang="en-AU" b="0" i="1" dirty="0">
                <a:cs typeface="+mn-cs"/>
              </a:rPr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Ask: </a:t>
            </a:r>
            <a:r>
              <a:rPr lang="en-AU" b="0" i="1" dirty="0">
                <a:cs typeface="+mn-cs"/>
              </a:rPr>
              <a:t>Is this likely to be a person or a thing?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Students: </a:t>
            </a:r>
            <a:r>
              <a:rPr lang="en-AU" b="0" i="1" dirty="0">
                <a:cs typeface="+mn-cs"/>
              </a:rPr>
              <a:t>A person.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A person who works.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Repeat with the words: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skate </a:t>
            </a:r>
            <a:r>
              <a:rPr lang="en-AU" b="0" i="1" dirty="0"/>
              <a:t>(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leave off the </a:t>
            </a:r>
            <a:r>
              <a:rPr kumimoji="0" lang="en-AU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 the end of the base word and add the </a:t>
            </a:r>
            <a:r>
              <a:rPr kumimoji="0" lang="en-AU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-er 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vowel suffix</a:t>
            </a:r>
            <a:r>
              <a:rPr lang="en-AU" b="0" i="1" dirty="0"/>
              <a:t>)</a:t>
            </a:r>
            <a:r>
              <a:rPr lang="en-AU" b="0" dirty="0"/>
              <a:t> </a:t>
            </a:r>
            <a:r>
              <a:rPr lang="en-AU" b="1" dirty="0"/>
              <a:t>–</a:t>
            </a:r>
            <a:r>
              <a:rPr lang="en-AU" dirty="0"/>
              <a:t> </a:t>
            </a:r>
            <a:r>
              <a:rPr lang="en-AU" b="1" dirty="0"/>
              <a:t>skater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dig </a:t>
            </a:r>
            <a:r>
              <a:rPr lang="en-AU" b="0" i="1" dirty="0"/>
              <a:t>(</a:t>
            </a:r>
            <a:r>
              <a:rPr lang="en-AU" i="1" dirty="0"/>
              <a:t>double the final consonant</a:t>
            </a:r>
            <a:r>
              <a:rPr lang="en-AU" b="0" i="1" dirty="0"/>
              <a:t>,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then add the </a:t>
            </a:r>
            <a:r>
              <a:rPr lang="en-AU" sz="1200" b="1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-er </a:t>
            </a:r>
            <a:r>
              <a:rPr lang="en-AU" sz="1200" b="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vowel suffix)</a:t>
            </a:r>
            <a:r>
              <a:rPr lang="en-AU" sz="1200" b="1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b="1" dirty="0"/>
              <a:t>–</a:t>
            </a:r>
            <a:r>
              <a:rPr lang="en-AU" b="0" dirty="0"/>
              <a:t> </a:t>
            </a:r>
            <a:r>
              <a:rPr lang="en-AU" b="1" dirty="0"/>
              <a:t>digger</a:t>
            </a:r>
            <a:endParaRPr lang="en-AU" b="0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discuss with a partner while you </a:t>
            </a:r>
            <a:r>
              <a:rPr lang="en-AU" i="0" dirty="0"/>
              <a:t>rove and listen in to address any misconceptions: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how the meaning of each word changes from an action to </a:t>
            </a:r>
            <a:r>
              <a:rPr lang="en-AU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noun meaning a person or thing that does something</a:t>
            </a:r>
            <a:r>
              <a:rPr lang="en-AU" dirty="0"/>
              <a:t>, when the </a:t>
            </a:r>
            <a:r>
              <a:rPr lang="en-AU" b="1" dirty="0"/>
              <a:t>-er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is added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whether the noun created is likely to be a person or a thing, or if it could be both.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Before you read the sentence: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words with the </a:t>
            </a:r>
            <a:r>
              <a:rPr lang="en-GB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/>
              <a:t>er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teacher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planner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timer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reporter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), noting their base words 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note any suffix conventions applied (base words </a:t>
            </a:r>
            <a:r>
              <a:rPr lang="en-AU" b="0"/>
              <a:t>ending in </a:t>
            </a:r>
            <a:r>
              <a:rPr lang="en-AU" b="1"/>
              <a:t>e </a:t>
            </a:r>
            <a:r>
              <a:rPr lang="en-AU" b="0"/>
              <a:t>or 1-1-1 base words)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GB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/>
              <a:t>er </a:t>
            </a:r>
            <a:r>
              <a:rPr lang="en-GB" b="0"/>
              <a:t>suffix</a:t>
            </a:r>
            <a:r>
              <a:rPr lang="en-GB" b="1"/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reading the word with the suffix.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 with fluency.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which </a:t>
            </a:r>
            <a:r>
              <a:rPr lang="en-US" b="1"/>
              <a:t>-er </a:t>
            </a:r>
            <a:r>
              <a:rPr lang="en-US"/>
              <a:t>words in the sentence mean a person who does something or a thing that does something. Discuss that </a:t>
            </a:r>
            <a:r>
              <a:rPr lang="en-US" b="1"/>
              <a:t>planner</a:t>
            </a:r>
            <a:r>
              <a:rPr lang="en-US"/>
              <a:t> and </a:t>
            </a:r>
            <a:r>
              <a:rPr lang="en-US" b="1"/>
              <a:t>timer</a:t>
            </a:r>
            <a:r>
              <a:rPr lang="en-US"/>
              <a:t> could mean either. </a:t>
            </a: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sentence, support them to: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 from their student sheet. As they do: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focus on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-er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/>
              <a:t>Discuss which </a:t>
            </a:r>
            <a:r>
              <a:rPr lang="en-US" b="1"/>
              <a:t>-er </a:t>
            </a:r>
            <a:r>
              <a:rPr lang="en-US"/>
              <a:t>words in the sentence mean a person who does something or a thing that does something.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r>
              <a:rPr lang="en-US" dirty="0"/>
              <a:t>Sentence: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singer and the dancer both wanted to use the toaster</a:t>
            </a:r>
            <a:r>
              <a:rPr lang="en-AU" b="1" dirty="0">
                <a:cs typeface="Calibri" panose="020F0502020204030204"/>
              </a:rPr>
              <a:t>. </a:t>
            </a:r>
          </a:p>
          <a:p>
            <a:endParaRPr lang="en-AU" b="1" dirty="0">
              <a:cs typeface="Calibri" panose="020F0502020204030204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out loud as you identify words with </a:t>
            </a:r>
            <a:r>
              <a:rPr lang="en-US" b="0" dirty="0"/>
              <a:t>the </a:t>
            </a:r>
            <a:r>
              <a:rPr lang="en-US" b="1" dirty="0"/>
              <a:t>-er </a:t>
            </a:r>
            <a:r>
              <a:rPr lang="en-US" b="0" dirty="0"/>
              <a:t>suffix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words </a:t>
            </a:r>
            <a:r>
              <a:rPr lang="en-US" b="1" dirty="0"/>
              <a:t>sing</a:t>
            </a:r>
            <a:r>
              <a:rPr lang="en-US" b="0" dirty="0"/>
              <a:t>,</a:t>
            </a:r>
            <a:r>
              <a:rPr lang="en-US" b="1" dirty="0"/>
              <a:t> dance</a:t>
            </a:r>
            <a:r>
              <a:rPr lang="en-US" dirty="0"/>
              <a:t> and </a:t>
            </a:r>
            <a:r>
              <a:rPr lang="en-US" b="1" dirty="0"/>
              <a:t>toast </a:t>
            </a:r>
            <a:r>
              <a:rPr lang="en-US" dirty="0"/>
              <a:t>first as base words and then adding </a:t>
            </a:r>
            <a:r>
              <a:rPr lang="en-US" b="0" dirty="0"/>
              <a:t>the </a:t>
            </a:r>
            <a:r>
              <a:rPr lang="en-US" b="1" dirty="0"/>
              <a:t>-er </a:t>
            </a:r>
            <a:r>
              <a:rPr lang="en-US" b="0" dirty="0"/>
              <a:t>suffix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applying any suffix conventions as needed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which </a:t>
            </a:r>
            <a:r>
              <a:rPr lang="en-US" b="1" dirty="0"/>
              <a:t>-er </a:t>
            </a:r>
            <a:r>
              <a:rPr lang="en-US" dirty="0"/>
              <a:t>words in the sentence mean a person who does something or a thing that does something.</a:t>
            </a: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r>
              <a:rPr lang="en-US" dirty="0"/>
              <a:t>Sentence dictation: </a:t>
            </a:r>
            <a:r>
              <a:rPr lang="en-US" b="1" i="0" dirty="0">
                <a:effectLst/>
                <a:latin typeface="fkGroteskNeue"/>
              </a:rPr>
              <a:t>The leader and her helper fixed the printer together</a:t>
            </a:r>
            <a:r>
              <a:rPr lang="en-US" b="0" i="0" dirty="0">
                <a:effectLst/>
                <a:latin typeface="fkGroteskNeue"/>
              </a:rPr>
              <a:t>.</a:t>
            </a:r>
            <a:endParaRPr lang="en-US" b="0" dirty="0"/>
          </a:p>
          <a:p>
            <a:endParaRPr lang="en-US" dirty="0"/>
          </a:p>
          <a:p>
            <a:r>
              <a:rPr lang="en-US" dirty="0"/>
              <a:t>Say the sentence aloud and have students repeat it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their student sheet.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identify words with the</a:t>
            </a:r>
            <a:r>
              <a:rPr lang="en-US" b="1" dirty="0"/>
              <a:t> -er </a:t>
            </a:r>
            <a:r>
              <a:rPr lang="en-US" b="0" dirty="0"/>
              <a:t>suffix,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noting any suffix conventions required (</a:t>
            </a:r>
            <a:r>
              <a:rPr lang="en-AU" b="0" dirty="0"/>
              <a:t>ending in </a:t>
            </a:r>
            <a:r>
              <a:rPr lang="en-AU" b="1" dirty="0"/>
              <a:t>e</a:t>
            </a:r>
            <a:r>
              <a:rPr lang="en-AU" b="0" dirty="0"/>
              <a:t> or 1-1-1 base words)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chin for you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which </a:t>
            </a:r>
            <a:r>
              <a:rPr lang="en-US" b="1" dirty="0"/>
              <a:t>-er</a:t>
            </a:r>
            <a:r>
              <a:rPr lang="en-US" dirty="0"/>
              <a:t> words in the sentence mean a person who does something or a thing that does something.</a:t>
            </a: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support, you may have them just write the words </a:t>
            </a:r>
            <a:r>
              <a:rPr lang="en-US" b="1" dirty="0"/>
              <a:t>leader</a:t>
            </a:r>
            <a:r>
              <a:rPr lang="en-US" b="0" dirty="0"/>
              <a:t>,</a:t>
            </a:r>
            <a:r>
              <a:rPr lang="en-US" b="1" dirty="0"/>
              <a:t> helper</a:t>
            </a:r>
            <a:r>
              <a:rPr lang="en-US" dirty="0"/>
              <a:t> and </a:t>
            </a:r>
            <a:r>
              <a:rPr lang="en-US" b="1" dirty="0"/>
              <a:t>printer</a:t>
            </a:r>
            <a:r>
              <a:rPr lang="en-US" dirty="0"/>
              <a:t> with a focus on the</a:t>
            </a:r>
            <a:r>
              <a:rPr lang="en-US" b="1" dirty="0"/>
              <a:t> -er </a:t>
            </a:r>
            <a:r>
              <a:rPr lang="en-US" b="0" dirty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er</a:t>
            </a:r>
            <a:r>
              <a:rPr lang="en-US" b="0" i="1"/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or a thing that does something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speak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Speaker</a:t>
            </a:r>
            <a:r>
              <a:rPr lang="en-AU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A person who or thing that speaks.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i="0">
                <a:cs typeface="+mn-cs"/>
              </a:rPr>
              <a:t>Say: </a:t>
            </a:r>
            <a:r>
              <a:rPr lang="en-AU" i="1">
                <a:cs typeface="+mn-cs"/>
              </a:rPr>
              <a:t>That’s right, it could be: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>
                <a:cs typeface="+mn-cs"/>
              </a:rPr>
              <a:t>a person who speaks, like someone giving a talk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>
                <a:cs typeface="+mn-cs"/>
              </a:rPr>
              <a:t>or a piece of technology that plays voice and sound, like a Bluetooth speaker. </a:t>
            </a: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i="1">
                <a:cs typeface="Calibri" panose="020F0502020204030204"/>
              </a:rPr>
              <a:t>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ride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-er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and apply any suffix conventions as needed</a:t>
            </a:r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the word they have written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-er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suffix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is added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>
                <a:latin typeface="+mn-lt"/>
                <a:cs typeface="Calibri"/>
              </a:rPr>
              <a:t>Repeat with the base words: </a:t>
            </a:r>
            <a:r>
              <a:rPr lang="en-AU" sz="1200" b="1">
                <a:latin typeface="+mn-lt"/>
                <a:cs typeface="Calibri"/>
              </a:rPr>
              <a:t>dry – dryer </a:t>
            </a:r>
            <a:r>
              <a:rPr lang="en-AU" sz="1200" b="0">
                <a:latin typeface="+mn-lt"/>
                <a:cs typeface="Calibri"/>
              </a:rPr>
              <a:t>and </a:t>
            </a:r>
            <a:r>
              <a:rPr lang="en-AU" sz="1200" b="1">
                <a:latin typeface="+mn-lt"/>
                <a:cs typeface="Calibri"/>
              </a:rPr>
              <a:t>win – winner</a:t>
            </a:r>
            <a:r>
              <a:rPr lang="en-AU" sz="120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sz="280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D7692-1A9A-218D-98A6-5DD1AE6B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7B083D-01D6-5DDB-EB4D-24B80016C4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CA9555-B4F6-4205-09A1-483F3BD48C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digraph in random order. As you point, students say the sound that has been taught.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4C78EE-BC0D-9CE7-8C88-09A942A2C6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75078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16, you can support student fluency using the Phase 16 decodable resources, which contain letter–sound correspondences, decodable words and decodable sentences.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her</a:t>
            </a:r>
            <a:endParaRPr lang="en-US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bird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fur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 </a:t>
            </a:r>
            <a:r>
              <a:rPr lang="en-US" b="1">
                <a:latin typeface="+mn-lt"/>
              </a:rPr>
              <a:t>one-syllable words: </a:t>
            </a:r>
            <a:r>
              <a:rPr lang="en-US" b="0">
                <a:latin typeface="+mn-lt"/>
              </a:rPr>
              <a:t>have</a:t>
            </a:r>
            <a:r>
              <a:rPr lang="en-US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words: </a:t>
            </a:r>
            <a:r>
              <a:rPr lang="en-US" b="0">
                <a:latin typeface="+mn-lt"/>
              </a:rPr>
              <a:t>h</a:t>
            </a:r>
            <a:r>
              <a:rPr lang="en-US">
                <a:latin typeface="+mn-lt"/>
              </a:rPr>
              <a:t>ave students read each syllable or base word before reading the whole word.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suffix:</a:t>
            </a:r>
            <a:r>
              <a:rPr lang="en-US" b="0">
                <a:latin typeface="+mn-lt"/>
              </a:rPr>
              <a:t>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shirt</a:t>
            </a:r>
            <a:r>
              <a:rPr lang="en-US" b="0" dirty="0"/>
              <a:t>,</a:t>
            </a:r>
            <a:r>
              <a:rPr lang="en-US" b="1" dirty="0"/>
              <a:t> perfume</a:t>
            </a:r>
            <a:r>
              <a:rPr lang="en-US" b="0" dirty="0"/>
              <a:t>,</a:t>
            </a:r>
            <a:r>
              <a:rPr lang="en-US" b="1" dirty="0"/>
              <a:t> turn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3F83-DF1B-AD40-A87C-7A0419755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F4A535-2B3E-ED61-031B-6D8D74086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41BB9E-8666-E579-EB35-81954ED59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Review</a:t>
            </a:r>
          </a:p>
          <a:p>
            <a:endParaRPr lang="en-US" sz="1200" b="1">
              <a:latin typeface="+mn-lt"/>
            </a:endParaRPr>
          </a:p>
          <a:p>
            <a:r>
              <a:rPr lang="en-US" sz="1200" b="0">
                <a:latin typeface="+mn-lt"/>
              </a:rPr>
              <a:t>Remind students that: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The </a:t>
            </a:r>
            <a:r>
              <a:rPr lang="en-US" b="1" i="1"/>
              <a:t>schwa</a:t>
            </a:r>
            <a:r>
              <a:rPr lang="en-US" i="1"/>
              <a:t> sound is a lazy vowel sound, because it sounds a bit like a mumbled /uh/ and we don’t use our mouth or breath much when we say it. </a:t>
            </a:r>
            <a:endParaRPr lang="en-US" i="1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/>
              <a:t>We say and hear this sound in many English words, especially in words with multiple syllables. </a:t>
            </a:r>
            <a:endParaRPr lang="en-US" i="1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/>
              <a:t>Schwa</a:t>
            </a:r>
            <a:r>
              <a:rPr lang="en-US" i="1"/>
              <a:t> sounds are in weak syllables, that is, syllables we say quite quickly or without much effort. </a:t>
            </a:r>
            <a:endParaRPr lang="en-US" i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/>
              <a:t>Using the </a:t>
            </a:r>
            <a:r>
              <a:rPr lang="en-US" b="1" i="1"/>
              <a:t>schwa</a:t>
            </a:r>
            <a:r>
              <a:rPr lang="en-US" i="1"/>
              <a:t> sound when we talk and read saves our mouths and breath from having to work too hard!</a:t>
            </a:r>
          </a:p>
          <a:p>
            <a:endParaRPr lang="en-US" sz="1200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>
                <a:latin typeface="+mn-lt"/>
              </a:rPr>
              <a:t>Ask students to say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*A recording of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 is embedded in the speaker symbol on the bottom right of the slide. 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This </a:t>
            </a:r>
            <a:r>
              <a:rPr lang="en-US" b="0" i="0"/>
              <a:t>has been included to support you with an example of how to articulate this sound.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ECBAF-17B1-3C96-7B8A-6ABA52243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395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D5809-6375-CF22-9FB0-B9B20077B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4F398E-0D9B-01E1-E36F-90E33A179F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904427-33B5-86AE-89B1-C6D2C91850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Tell students that all these words include a </a:t>
            </a:r>
            <a:r>
              <a:rPr lang="en-US" b="1" dirty="0">
                <a:latin typeface="+mn-lt"/>
              </a:rPr>
              <a:t>schwa</a:t>
            </a:r>
            <a:r>
              <a:rPr lang="en-US" b="0" dirty="0">
                <a:latin typeface="+mn-lt"/>
              </a:rPr>
              <a:t> sound. Refer to the </a:t>
            </a:r>
            <a:r>
              <a:rPr lang="en-US" b="1" dirty="0">
                <a:latin typeface="+mn-lt"/>
              </a:rPr>
              <a:t>schwa</a:t>
            </a:r>
            <a:r>
              <a:rPr lang="en-US" b="0" dirty="0">
                <a:latin typeface="+mn-lt"/>
              </a:rPr>
              <a:t> symbol on the slide.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Have students read and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reading the word from the slide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identifying the spelling for </a:t>
            </a:r>
            <a:r>
              <a:rPr lang="en-US" b="1" dirty="0">
                <a:latin typeface="+mn-lt"/>
              </a:rPr>
              <a:t>schwa</a:t>
            </a:r>
            <a:r>
              <a:rPr lang="en-US" dirty="0">
                <a:latin typeface="+mn-lt"/>
              </a:rPr>
              <a:t> in the word (</a:t>
            </a:r>
            <a:r>
              <a:rPr lang="en-US" dirty="0" err="1">
                <a:latin typeface="+mn-lt"/>
              </a:rPr>
              <a:t>an</a:t>
            </a:r>
            <a:r>
              <a:rPr lang="en-US" b="1" dirty="0" err="1">
                <a:latin typeface="Aptos" panose="020B0004020202020204" pitchFamily="34" charset="0"/>
              </a:rPr>
              <a:t>ǝ</a:t>
            </a:r>
            <a:r>
              <a:rPr lang="en-US" b="0" dirty="0" err="1">
                <a:latin typeface="Aptos" panose="020B0004020202020204" pitchFamily="34" charset="0"/>
              </a:rPr>
              <a:t>m</a:t>
            </a:r>
            <a:r>
              <a:rPr lang="en-US" b="1" dirty="0" err="1">
                <a:latin typeface="Aptos" panose="020B0004020202020204" pitchFamily="34" charset="0"/>
              </a:rPr>
              <a:t>ǝ</a:t>
            </a:r>
            <a:r>
              <a:rPr lang="en-US" b="0" dirty="0" err="1">
                <a:latin typeface="Aptos" panose="020B0004020202020204" pitchFamily="34" charset="0"/>
              </a:rPr>
              <a:t>l</a:t>
            </a:r>
            <a:r>
              <a:rPr lang="en-US" dirty="0">
                <a:latin typeface="+mn-lt"/>
              </a:rPr>
              <a:t>, </a:t>
            </a:r>
            <a:r>
              <a:rPr lang="en-US" b="1" dirty="0" err="1">
                <a:latin typeface="Aptos" panose="020B0004020202020204" pitchFamily="34" charset="0"/>
              </a:rPr>
              <a:t>ǝ</a:t>
            </a:r>
            <a:r>
              <a:rPr lang="en-US" b="0" dirty="0" err="1">
                <a:latin typeface="+mn-lt"/>
              </a:rPr>
              <a:t>pon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dinn</a:t>
            </a:r>
            <a:r>
              <a:rPr lang="en-US" b="1" dirty="0" err="1">
                <a:latin typeface="Aptos" panose="020B0004020202020204" pitchFamily="34" charset="0"/>
              </a:rPr>
              <a:t>ǝ</a:t>
            </a:r>
            <a:r>
              <a:rPr lang="en-US" dirty="0"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saying the word with their ‘spelling voice’, for example, </a:t>
            </a:r>
            <a:r>
              <a:rPr lang="en-US" b="1" dirty="0" err="1">
                <a:latin typeface="+mn-lt"/>
              </a:rPr>
              <a:t>dinn</a:t>
            </a:r>
            <a:r>
              <a:rPr lang="en-US" dirty="0">
                <a:latin typeface="+mn-lt"/>
              </a:rPr>
              <a:t>-/</a:t>
            </a:r>
            <a:r>
              <a:rPr lang="en-US" b="0" dirty="0">
                <a:latin typeface="+mn-lt"/>
                <a:ea typeface="Calibri"/>
                <a:cs typeface="Calibri"/>
              </a:rPr>
              <a:t>er/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  <a:ea typeface="Calibri"/>
                <a:cs typeface="Calibri"/>
              </a:rPr>
              <a:t>spelling the word on their mini-whiteboard or piece of paper as they say the corresponding sounds.*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dirty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the word they have written by placing their mini-whiteboard underneath their chin for you to check.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*Note: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are not expected to know the correct spelling for a wide range of words with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yet.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students spell the words from the slide avoids them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practising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incorrect spelling and provides structured practice of the spelling voice strategy.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your students need less scaffolding, you can click back to the previous slide when you ask students to spell the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3D724-4510-81D0-4A89-6644F61008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0479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Prefix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un- </a:t>
            </a:r>
            <a:r>
              <a:rPr lang="en-AU" b="0">
                <a:cs typeface="Calibri" panose="020F0502020204030204"/>
              </a:rPr>
              <a:t>prefix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prefix?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un-</a:t>
            </a:r>
            <a:r>
              <a:rPr lang="en-AU" i="1">
                <a:cs typeface="Calibri" panose="020F0502020204030204"/>
              </a:rPr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‘not’ or ‘opposite of’</a:t>
            </a:r>
            <a:r>
              <a:rPr lang="en-AU" i="1">
                <a:cs typeface="Calibri" panose="020F0502020204030204"/>
              </a:rPr>
              <a:t>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happy</a:t>
            </a:r>
            <a:r>
              <a:rPr lang="en-AU" i="1">
                <a:cs typeface="Calibri" panose="020F0502020204030204"/>
              </a:rPr>
              <a:t>. Add the prefix.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Unhappy</a:t>
            </a:r>
            <a:r>
              <a:rPr lang="en-AU" i="1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Not happy, the opposite of happy.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r>
              <a:rPr lang="en-US" b="0"/>
              <a:t>You may also review the common word types that </a:t>
            </a:r>
            <a:r>
              <a:rPr lang="en-US" b="1"/>
              <a:t>un-</a:t>
            </a:r>
            <a:r>
              <a:rPr lang="en-US" b="0"/>
              <a:t> is used with: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verbs as in </a:t>
            </a:r>
            <a:r>
              <a:rPr lang="en-US" b="1"/>
              <a:t>unlock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adjectives as in </a:t>
            </a:r>
            <a:r>
              <a:rPr lang="en-US" b="1"/>
              <a:t>unfair</a:t>
            </a:r>
            <a:r>
              <a:rPr lang="en-US" b="0"/>
              <a:t>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5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5.sv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12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</a:p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B22CC0-AC80-2C35-D1C2-72893675CB1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82BBB9-D3D3-6572-39EF-EFD62A55762A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B828E8-E3C1-74FD-0883-79E41F895F7D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5D10028-4B64-384C-A195-4439CD77280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16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F7EC1D1-7B17-E6BF-D129-DB84AB3E8D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19C9F767-0F7F-CBBE-5B42-032B34FBF78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55DE02B-AEF6-6FFD-F507-95730EAC2BD4}"/>
              </a:ext>
            </a:extLst>
          </p:cNvPr>
          <p:cNvGrpSpPr/>
          <p:nvPr userDrawn="1"/>
        </p:nvGrpSpPr>
        <p:grpSpPr>
          <a:xfrm>
            <a:off x="10048357" y="269788"/>
            <a:ext cx="876718" cy="688908"/>
            <a:chOff x="10048357" y="269788"/>
            <a:chExt cx="876718" cy="688908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7C67386-4D4C-744D-8B7F-8CC5E1D1623B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C786C6D-85C0-7B04-3142-38ACFA7CB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142262" y="269788"/>
              <a:ext cx="688908" cy="688908"/>
            </a:xfrm>
            <a:prstGeom prst="rect">
              <a:avLst/>
            </a:prstGeom>
          </p:spPr>
        </p:pic>
      </p:grpSp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2C6D79-A9F7-1EFF-3C2B-FE183B5A4C9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5DE373EC-794A-3F43-A68E-6CCBADF38F3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864442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864442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C56230-16A6-839C-F441-73BD5BFB6FB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90E29DC4-7661-C27B-00FB-B2FDA781B42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406C57D2-D42B-0EFF-F029-4794A6A075E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0ACB2405-72BB-BC6D-B07B-C2142406BA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BE954C5-296E-D20F-8723-F1CA61609E4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31EC2947-2C2C-A83A-1EF3-CD989B0F213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669787-7B95-4E02-2A87-BB65AD81A71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90286E45-6702-70D3-5146-769CBCDAECB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895761-0BCE-3B0E-82D4-18711931068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041B8FFD-2BA2-0D65-9D8D-213F01F5BB7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</a:t>
            </a:r>
            <a:r>
              <a:rPr lang="en-AU" sz="3200" b="1" u="sng" err="1">
                <a:solidFill>
                  <a:srgbClr val="0E1E42"/>
                </a:solidFill>
              </a:rPr>
              <a:t>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1E935-391D-41B7-9FB7-A657941EA07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50DC41-80AA-302F-4DB4-D09D03B010C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D4342879-A59A-C56F-3F02-F68BBACAFD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647770" cy="4920924"/>
          </a:xfrm>
          <a:prstGeom prst="roundRect">
            <a:avLst>
              <a:gd name="adj" fmla="val 2873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B51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665676" cy="763774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11F9E76-71F3-9426-5ECA-900B17BC54E3}"/>
              </a:ext>
            </a:extLst>
          </p:cNvPr>
          <p:cNvGrpSpPr/>
          <p:nvPr userDrawn="1"/>
        </p:nvGrpSpPr>
        <p:grpSpPr>
          <a:xfrm>
            <a:off x="10048357" y="269788"/>
            <a:ext cx="876718" cy="688908"/>
            <a:chOff x="10048357" y="269788"/>
            <a:chExt cx="876718" cy="688908"/>
          </a:xfrm>
        </p:grpSpPr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E940137B-EF3F-2F5B-1A18-BD432121D25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99E473-CEAF-C6D8-2DCD-C574E0E018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142262" y="269788"/>
              <a:ext cx="688908" cy="688908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0C4A53F-7A23-B584-F1FF-CF6BBDCCFD71}"/>
              </a:ext>
            </a:extLst>
          </p:cNvPr>
          <p:cNvGrpSpPr/>
          <p:nvPr userDrawn="1"/>
        </p:nvGrpSpPr>
        <p:grpSpPr>
          <a:xfrm>
            <a:off x="11054816" y="299982"/>
            <a:ext cx="876718" cy="660919"/>
            <a:chOff x="9959805" y="995419"/>
            <a:chExt cx="876718" cy="660919"/>
          </a:xfrm>
        </p:grpSpPr>
        <p:sp>
          <p:nvSpPr>
            <p:cNvPr id="12" name="Rounded Rectangle 15">
              <a:extLst>
                <a:ext uri="{FF2B5EF4-FFF2-40B4-BE49-F238E27FC236}">
                  <a16:creationId xmlns:a16="http://schemas.microsoft.com/office/drawing/2014/main" id="{E0854F56-475B-68DD-0E6F-BAEFF02144DF}"/>
                </a:ext>
              </a:extLst>
            </p:cNvPr>
            <p:cNvSpPr/>
            <p:nvPr userDrawn="1"/>
          </p:nvSpPr>
          <p:spPr>
            <a:xfrm>
              <a:off x="9959805" y="995419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48357" y="1043487"/>
              <a:ext cx="612851" cy="612851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E8E5FDE-11C1-FB2E-03E2-CEA459FDEE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B519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B20E11-006D-552E-0B64-928ED93E825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B17C18A4-E64C-85CB-F36F-C7F6CF55740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0" y="5149442"/>
            <a:ext cx="690001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BD7615-EC58-50DE-C4A6-C8315717DB1D}"/>
              </a:ext>
            </a:extLst>
          </p:cNvPr>
          <p:cNvGrpSpPr/>
          <p:nvPr userDrawn="1"/>
        </p:nvGrpSpPr>
        <p:grpSpPr>
          <a:xfrm>
            <a:off x="324326" y="6265941"/>
            <a:ext cx="11625935" cy="365125"/>
            <a:chOff x="324326" y="6265941"/>
            <a:chExt cx="11625935" cy="365125"/>
          </a:xfrm>
        </p:grpSpPr>
        <p:sp>
          <p:nvSpPr>
            <p:cNvPr id="7" name="Footer Placeholder 4">
              <a:extLst>
                <a:ext uri="{FF2B5EF4-FFF2-40B4-BE49-F238E27FC236}">
                  <a16:creationId xmlns:a16="http://schemas.microsoft.com/office/drawing/2014/main" id="{A75FCD5C-F6AC-D7FC-22AB-936493E48F4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265941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Access web version: [</a:t>
              </a:r>
              <a:r>
                <a:rPr lang="en-AU" sz="1000" err="1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url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]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5F2FC8-96E8-3E39-8AB7-69D19D76A69A}"/>
                </a:ext>
              </a:extLst>
            </p:cNvPr>
            <p:cNvPicPr/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0465" y="6339755"/>
              <a:ext cx="549796" cy="199390"/>
            </a:xfrm>
            <a:prstGeom prst="rect">
              <a:avLst/>
            </a:prstGeom>
          </p:spPr>
        </p:pic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1D0AC1-71CB-CA20-B17D-9284E73167B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382815-3ADC-63BA-B54E-FB5604AC7918}"/>
              </a:ext>
            </a:extLst>
          </p:cNvPr>
          <p:cNvPicPr>
            <a:picLocks noChangeAspect="1"/>
          </p:cNvPicPr>
          <p:nvPr userDrawn="1"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38E36597-01A0-F4CB-3295-E7A1F710BA8E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2532C3E-FA38-9F27-100B-D5B2D25ABFD4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270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11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83586" y="301164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8485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77469" y="279667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5990C-A9FE-9E61-386A-5798088AAD4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">
            <a:extLst>
              <a:ext uri="{FF2B5EF4-FFF2-40B4-BE49-F238E27FC236}">
                <a16:creationId xmlns:a16="http://schemas.microsoft.com/office/drawing/2014/main" id="{7808F8DD-8574-CD43-729C-DFC20B1A8E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514A94B-361C-49B0-D8B6-4DC2D591AD6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">
            <a:extLst>
              <a:ext uri="{FF2B5EF4-FFF2-40B4-BE49-F238E27FC236}">
                <a16:creationId xmlns:a16="http://schemas.microsoft.com/office/drawing/2014/main" id="{98950203-58BB-C82D-D4D8-E8A372F0E9C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You do Suffix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1981764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98176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DB6A1E4-774F-B087-391F-876418CB14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F2CF6C6E-B0C9-17EB-5D47-1FC15F861D8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9558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91663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291663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DB6A1E4-774F-B087-391F-876418CB14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F2CF6C6E-B0C9-17EB-5D47-1FC15F861D8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472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91663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291663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DB6A1E4-774F-B087-391F-876418CB14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F2CF6C6E-B0C9-17EB-5D47-1FC15F861D8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6684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morphology lesson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F66B2C-9E14-DC20-03E4-27114C7DB80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">
            <a:extLst>
              <a:ext uri="{FF2B5EF4-FFF2-40B4-BE49-F238E27FC236}">
                <a16:creationId xmlns:a16="http://schemas.microsoft.com/office/drawing/2014/main" id="{9DA5A9B9-4DBC-3D12-D029-5F45C3E81C5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51552" y="325190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8174960" y="325190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92688" y="325190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72504" y="325190"/>
            <a:ext cx="688952" cy="688952"/>
          </a:xfrm>
          <a:prstGeom prst="rect">
            <a:avLst/>
          </a:prstGeom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14CEC63F-09F5-B4CE-FD6A-BFB2657114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05D9CF-1A3F-EDEB-2E96-275DB438BD8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22">
            <a:extLst>
              <a:ext uri="{FF2B5EF4-FFF2-40B4-BE49-F238E27FC236}">
                <a16:creationId xmlns:a16="http://schemas.microsoft.com/office/drawing/2014/main" id="{6CE269BE-B5DB-5FE3-DEA2-67466AA35D06}"/>
              </a:ext>
            </a:extLst>
          </p:cNvPr>
          <p:cNvSpPr/>
          <p:nvPr userDrawn="1"/>
        </p:nvSpPr>
        <p:spPr>
          <a:xfrm>
            <a:off x="9133824" y="33135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C2BC3C5-A7CA-30C2-65F3-A912C363817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55993" y="350371"/>
            <a:ext cx="638589" cy="638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39334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F56AB9E6-F13D-489C-235F-ACD1577E5B1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977568-D961-C001-A245-57C1E25F58C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28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0E0EFA-B4D5-87B3-36A8-DC2A26B435F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A66656F7-5A53-CC2A-67D8-923549ADAC0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2D95C7-B602-739F-C65D-B62BFB03848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939A107F-0D88-23B9-9D60-B2F5CCC462E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901513D-428D-A71E-8F60-03B743C5328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4CC017C3-8A24-75F4-C2D7-C8258C70151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345901-C7DA-3A90-695D-CDC08ABBDEF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95067FF4-29A0-B7C0-610E-2B3EFAC5C32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4058A14E-C825-51B9-6020-3B545B5D1109}"/>
              </a:ext>
            </a:extLst>
          </p:cNvPr>
          <p:cNvSpPr/>
          <p:nvPr userDrawn="1"/>
        </p:nvSpPr>
        <p:spPr>
          <a:xfrm>
            <a:off x="285370" y="299356"/>
            <a:ext cx="1718527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C40DCB-BBF7-B26B-D9FB-2CC68365519E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718527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B1F531A-CBC9-EB7A-0227-8A15E770CE6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AC667A01-92CE-FE85-191C-232B1A47D1D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F8749A-954B-7022-572E-BFB643142A8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49BE3707-A35A-A227-7F0D-46339142B535}"/>
              </a:ext>
            </a:extLst>
          </p:cNvPr>
          <p:cNvSpPr/>
          <p:nvPr userDrawn="1"/>
        </p:nvSpPr>
        <p:spPr>
          <a:xfrm>
            <a:off x="285370" y="299356"/>
            <a:ext cx="1718527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A0CEE-9727-60F5-BB7B-0FE8DBAD1E75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718527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: Rounded Corners 1">
            <a:extLst>
              <a:ext uri="{FF2B5EF4-FFF2-40B4-BE49-F238E27FC236}">
                <a16:creationId xmlns:a16="http://schemas.microsoft.com/office/drawing/2014/main" id="{A2081B09-D748-099C-BA06-F3993035E21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05C84B1-FF87-6373-B8B1-10A2CFEE081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04C8666-AEC6-239D-AF91-08635805FB3F}"/>
              </a:ext>
            </a:extLst>
          </p:cNvPr>
          <p:cNvSpPr/>
          <p:nvPr userDrawn="1"/>
        </p:nvSpPr>
        <p:spPr>
          <a:xfrm>
            <a:off x="285370" y="299356"/>
            <a:ext cx="1718527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989B16E-2129-5127-2FD3-2222EB892B4F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718527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473D9B22-9D26-EFE6-AD3F-8FB22F49703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08" r:id="rId20"/>
    <p:sldLayoutId id="2147483711" r:id="rId21"/>
    <p:sldLayoutId id="2147483712" r:id="rId22"/>
    <p:sldLayoutId id="2147483715" r:id="rId23"/>
    <p:sldLayoutId id="2147483713" r:id="rId24"/>
    <p:sldLayoutId id="2147483718" r:id="rId25"/>
    <p:sldLayoutId id="2147483714" r:id="rId26"/>
    <p:sldLayoutId id="2147483716" r:id="rId27"/>
    <p:sldLayoutId id="2147483717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6" Type="http://schemas.openxmlformats.org/officeDocument/2006/relationships/image" Target="../media/image54.png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60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6" Type="http://schemas.openxmlformats.org/officeDocument/2006/relationships/image" Target="../media/image59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media1.m4a"/><Relationship Id="rId7" Type="http://schemas.microsoft.com/office/2017/04/relationships/track" Target="../media/track1.vtt"/><Relationship Id="rId2" Type="http://schemas.microsoft.com/office/2007/relationships/media" Target="../media/media1.m4a"/><Relationship Id="rId1" Type="http://schemas.openxmlformats.org/officeDocument/2006/relationships/tags" Target="../tags/tag8.xml"/><Relationship Id="rId6" Type="http://schemas.openxmlformats.org/officeDocument/2006/relationships/image" Target="../media/image35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Explicit teaching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D63DF55-0F69-AF36-CD74-DB192D4FA7F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Review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31462D-637C-A61E-8AE1-061F1B9F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sz="3200">
                <a:solidFill>
                  <a:srgbClr val="0E1E42"/>
                </a:solidFill>
              </a:rPr>
              <a:t>Morphology lesson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59DB08-7D8E-1082-B82B-1E2F333A9A4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45533"/>
            <a:ext cx="5300385" cy="498249"/>
          </a:xfrm>
        </p:spPr>
        <p:txBody>
          <a:bodyPr>
            <a:noAutofit/>
          </a:bodyPr>
          <a:lstStyle/>
          <a:p>
            <a:r>
              <a:rPr lang="en-AU" sz="4800"/>
              <a:t>Suffix -er (noun)</a:t>
            </a:r>
            <a:endParaRPr lang="en-AU" sz="4800" b="1">
              <a:solidFill>
                <a:srgbClr val="0E1E4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C1D588-3937-50D8-50A1-6F4A7098E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75572" y="2845757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er </a:t>
            </a:r>
            <a:r>
              <a:rPr lang="en-GB" sz="2800" dirty="0" err="1"/>
              <a:t>ir</a:t>
            </a:r>
            <a:r>
              <a:rPr lang="en-GB" sz="2800" dirty="0"/>
              <a:t> </a:t>
            </a:r>
            <a:r>
              <a:rPr lang="en-GB" sz="2800" dirty="0" err="1"/>
              <a:t>ur</a:t>
            </a:r>
            <a:r>
              <a:rPr lang="en-GB" sz="2800" dirty="0"/>
              <a:t>  </a:t>
            </a:r>
          </a:p>
          <a:p>
            <a:pPr algn="ctr"/>
            <a:r>
              <a:rPr lang="en-GB" sz="2800" dirty="0"/>
              <a:t>schwa</a:t>
            </a:r>
          </a:p>
          <a:p>
            <a:pPr algn="ctr"/>
            <a:r>
              <a:rPr lang="en-US" sz="2800" dirty="0"/>
              <a:t>un- prefix</a:t>
            </a:r>
          </a:p>
          <a:p>
            <a:pPr algn="ctr"/>
            <a:r>
              <a:rPr lang="en-GB" sz="2800" dirty="0"/>
              <a:t>always   eyes   water   friend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5A335F-71E9-CC62-5121-162EDB72E56C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0895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unlike   unspoken   </a:t>
            </a: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unleashed  </a:t>
            </a:r>
            <a:endParaRPr lang="en-AU" sz="7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7" y="-1651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5" name="Group 4" descr="unhappy, unravel, unlucky">
            <a:extLst>
              <a:ext uri="{FF2B5EF4-FFF2-40B4-BE49-F238E27FC236}">
                <a16:creationId xmlns:a16="http://schemas.microsoft.com/office/drawing/2014/main" id="{72D070C6-5819-FE5A-65F1-99EF52555910}"/>
              </a:ext>
            </a:extLst>
          </p:cNvPr>
          <p:cNvGrpSpPr/>
          <p:nvPr/>
        </p:nvGrpSpPr>
        <p:grpSpPr>
          <a:xfrm>
            <a:off x="784622" y="1971896"/>
            <a:ext cx="10816181" cy="2860095"/>
            <a:chOff x="808028" y="1958644"/>
            <a:chExt cx="10816181" cy="286009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C3A3134-D57B-7923-FFB2-F7E69EF93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808028" y="2260336"/>
              <a:ext cx="2558403" cy="255840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DBFDC62-E1C9-EDFC-BC2C-AEEEC7AED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43492" y="2039834"/>
              <a:ext cx="2751828" cy="275182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3A30389-1042-AB6A-126A-CD62803FE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872381" y="1958644"/>
              <a:ext cx="2751828" cy="27518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35DB8D-D913-48F0-6063-19ACD47462CF}"/>
              </a:ext>
            </a:extLst>
          </p:cNvPr>
          <p:cNvSpPr txBox="1">
            <a:spLocks/>
          </p:cNvSpPr>
          <p:nvPr/>
        </p:nvSpPr>
        <p:spPr>
          <a:xfrm>
            <a:off x="1909443" y="1480541"/>
            <a:ext cx="10515601" cy="3876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always   friend   </a:t>
            </a:r>
            <a:br>
              <a: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water   eyes</a:t>
            </a:r>
            <a:endParaRPr lang="en-AU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320722" y="1236092"/>
            <a:ext cx="11550556" cy="43858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Crocodiles lurk in the water, with only their eyes poking out. Unlike crocodiles, zebras cannot swim well so they had better not go in the water.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17064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660" y="-980501"/>
            <a:ext cx="7546590" cy="892927"/>
          </a:xfrm>
        </p:spPr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466241" y="281300"/>
            <a:ext cx="6474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verbs and nouns</a:t>
            </a:r>
            <a:endParaRPr lang="en-AU"/>
          </a:p>
        </p:txBody>
      </p:sp>
      <p:grpSp>
        <p:nvGrpSpPr>
          <p:cNvPr id="3" name="Group 2" descr="drive, clean, artist, charger, teach, baker">
            <a:extLst>
              <a:ext uri="{FF2B5EF4-FFF2-40B4-BE49-F238E27FC236}">
                <a16:creationId xmlns:a16="http://schemas.microsoft.com/office/drawing/2014/main" id="{C537CB19-FE1B-9F87-0D4B-CA467076DC5E}"/>
              </a:ext>
            </a:extLst>
          </p:cNvPr>
          <p:cNvGrpSpPr/>
          <p:nvPr/>
        </p:nvGrpSpPr>
        <p:grpSpPr>
          <a:xfrm>
            <a:off x="713881" y="1976284"/>
            <a:ext cx="10928793" cy="3634446"/>
            <a:chOff x="694216" y="1986116"/>
            <a:chExt cx="10928793" cy="3634446"/>
          </a:xfrm>
        </p:grpSpPr>
        <p:pic>
          <p:nvPicPr>
            <p:cNvPr id="5" name="Picture 4" descr="drive">
              <a:extLst>
                <a:ext uri="{FF2B5EF4-FFF2-40B4-BE49-F238E27FC236}">
                  <a16:creationId xmlns:a16="http://schemas.microsoft.com/office/drawing/2014/main" id="{A08B0810-9E21-87F4-055C-ADA24D83D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4216" y="2217081"/>
              <a:ext cx="1605611" cy="160561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09F2869-98F2-3F0F-511A-6D455BBF2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70635" y="2323444"/>
              <a:ext cx="1499248" cy="149924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222F09E-95C1-CADA-CD94-20FFB5AAE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88206" y="4121314"/>
              <a:ext cx="1499248" cy="149924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86F6390-D4CB-8097-09C0-F70B8A7D9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8558" y="2168053"/>
              <a:ext cx="1605611" cy="160561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7687D18-03E6-D2C6-AC4F-28A245B9C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58614" y="1986116"/>
              <a:ext cx="1964395" cy="196439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A77E34A-BF9C-A94E-D169-63461B12B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32367" y="4094703"/>
              <a:ext cx="1499248" cy="149924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25250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>
                <a:ea typeface="+mj-lt"/>
                <a:cs typeface="+mj-lt"/>
              </a:rPr>
              <a:t>We are learning to add an -er suffix to a base word to change a verb to a noun.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0" y="3891960"/>
            <a:ext cx="9952373" cy="2054749"/>
          </a:xfrm>
        </p:spPr>
        <p:txBody>
          <a:bodyPr>
            <a:normAutofit/>
          </a:bodyPr>
          <a:lstStyle/>
          <a:p>
            <a:r>
              <a:rPr lang="en-US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add an -er suffix to a base word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explain </a:t>
            </a:r>
            <a:r>
              <a:rPr lang="en-AU"/>
              <a:t>the meaning of a word when the -er suffix is added</a:t>
            </a:r>
            <a:r>
              <a:rPr lang="en-AU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39" y="416321"/>
            <a:ext cx="5067657" cy="547210"/>
          </a:xfrm>
        </p:spPr>
        <p:txBody>
          <a:bodyPr/>
          <a:lstStyle/>
          <a:p>
            <a:r>
              <a:rPr lang="en-AU" dirty="0"/>
              <a:t>Hand out student sheet </a:t>
            </a:r>
          </a:p>
        </p:txBody>
      </p:sp>
      <p:pic>
        <p:nvPicPr>
          <p:cNvPr id="4" name="Picture 3" descr="Image of Phase 16, lesson 6 student sheet">
            <a:extLst>
              <a:ext uri="{FF2B5EF4-FFF2-40B4-BE49-F238E27FC236}">
                <a16:creationId xmlns:a16="http://schemas.microsoft.com/office/drawing/2014/main" id="{C1CF668D-C134-96E3-B300-F5C4B34F1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8801" y="416321"/>
            <a:ext cx="4085801" cy="5813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B3BF9-CD74-67A4-7033-D18DA2AFD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A710-C95C-699C-DF79-524D4A0C5B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19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D0C90EFA-48A0-8BB2-8625-ECFE3BD9DE4E}"/>
              </a:ext>
            </a:extLst>
          </p:cNvPr>
          <p:cNvSpPr txBox="1">
            <a:spLocks/>
          </p:cNvSpPr>
          <p:nvPr/>
        </p:nvSpPr>
        <p:spPr>
          <a:xfrm>
            <a:off x="4649506" y="724957"/>
            <a:ext cx="26415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-er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7A8A50C-0468-AD48-17C7-709356F291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10058" y="2785884"/>
            <a:ext cx="1260829" cy="1260929"/>
          </a:xfrm>
          <a:prstGeom prst="ellipse">
            <a:avLst/>
          </a:prstGeom>
          <a:noFill/>
          <a:ln w="635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9343F1-E36C-219A-70CF-4D0196F4E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59113" y="5652533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CFCF5B1-F836-39E9-23A6-003FB6781BA3}"/>
              </a:ext>
            </a:extLst>
          </p:cNvPr>
          <p:cNvSpPr txBox="1"/>
          <p:nvPr/>
        </p:nvSpPr>
        <p:spPr>
          <a:xfrm>
            <a:off x="2084528" y="2613535"/>
            <a:ext cx="26196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paint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F8FFEE-20EC-C4F4-AD5A-946BC6BB0647}"/>
              </a:ext>
            </a:extLst>
          </p:cNvPr>
          <p:cNvSpPr txBox="1"/>
          <p:nvPr/>
        </p:nvSpPr>
        <p:spPr>
          <a:xfrm>
            <a:off x="7339939" y="2680195"/>
            <a:ext cx="35235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painter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1DD5ADB8-69F8-2A31-53EB-3A1802665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paint">
            <a:extLst>
              <a:ext uri="{FF2B5EF4-FFF2-40B4-BE49-F238E27FC236}">
                <a16:creationId xmlns:a16="http://schemas.microsoft.com/office/drawing/2014/main" id="{A4EF7A14-69E4-FB4E-0A25-CD7068808F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696" y="4257469"/>
            <a:ext cx="1087356" cy="108735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40F1DA-6109-2CD7-34C9-86C5FF9D8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451752" y="5585498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053C914-1F64-410E-39C9-14CAC8FEAC4D}"/>
              </a:ext>
            </a:extLst>
          </p:cNvPr>
          <p:cNvSpPr txBox="1"/>
          <p:nvPr/>
        </p:nvSpPr>
        <p:spPr>
          <a:xfrm>
            <a:off x="2836657" y="5594728"/>
            <a:ext cx="11154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(verb)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27" name="Picture 26" descr="painter">
            <a:extLst>
              <a:ext uri="{FF2B5EF4-FFF2-40B4-BE49-F238E27FC236}">
                <a16:creationId xmlns:a16="http://schemas.microsoft.com/office/drawing/2014/main" id="{D4BD3AF2-6068-E9BC-7BD8-B8E9B418CC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8057" y="4324129"/>
            <a:ext cx="1087356" cy="10873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A35420-EA85-58F4-A995-63FCE98405A1}"/>
              </a:ext>
            </a:extLst>
          </p:cNvPr>
          <p:cNvSpPr txBox="1"/>
          <p:nvPr/>
        </p:nvSpPr>
        <p:spPr>
          <a:xfrm>
            <a:off x="8487625" y="5652158"/>
            <a:ext cx="1228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(noun)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ounded Rectangle 1">
            <a:extLst>
              <a:ext uri="{FF2B5EF4-FFF2-40B4-BE49-F238E27FC236}">
                <a16:creationId xmlns:a16="http://schemas.microsoft.com/office/drawing/2014/main" id="{D48A1743-B3BB-257F-6C2C-FCDE8D5FE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42136" y="812103"/>
            <a:ext cx="2950819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529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Letters er ir and ur above a picture. The picture is of a girl holding a hurt bird in her arms. She is looking down at the bird with a sad look and the bird has two band-aids on it. The words underneath say: Her bird is hurt.">
            <a:extLst>
              <a:ext uri="{FF2B5EF4-FFF2-40B4-BE49-F238E27FC236}">
                <a16:creationId xmlns:a16="http://schemas.microsoft.com/office/drawing/2014/main" id="{A75EBA58-6BA8-E683-C1B3-24D01807E1DD}"/>
              </a:ext>
            </a:extLst>
          </p:cNvPr>
          <p:cNvGrpSpPr/>
          <p:nvPr/>
        </p:nvGrpSpPr>
        <p:grpSpPr>
          <a:xfrm>
            <a:off x="0" y="533264"/>
            <a:ext cx="12192000" cy="5822366"/>
            <a:chOff x="0" y="533264"/>
            <a:chExt cx="12192000" cy="582236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BBDF0C1-50C1-4EF5-A2BF-0BF07BC54308}"/>
                </a:ext>
              </a:extLst>
            </p:cNvPr>
            <p:cNvSpPr txBox="1"/>
            <p:nvPr/>
          </p:nvSpPr>
          <p:spPr>
            <a:xfrm>
              <a:off x="1" y="5124524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b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 is 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t.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6" name="Rounded Rectangle 2">
              <a:extLst>
                <a:ext uri="{FF2B5EF4-FFF2-40B4-BE49-F238E27FC236}">
                  <a16:creationId xmlns:a16="http://schemas.microsoft.com/office/drawing/2014/main" id="{4827CC63-51A5-F3B9-9F77-5D739A122AC9}"/>
                </a:ext>
              </a:extLst>
            </p:cNvPr>
            <p:cNvSpPr/>
            <p:nvPr/>
          </p:nvSpPr>
          <p:spPr>
            <a:xfrm>
              <a:off x="1724297" y="2024482"/>
              <a:ext cx="8268789" cy="433114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F4DC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901ECB4-F98B-FA60-304F-3CA955AA7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4955396" y="2191410"/>
              <a:ext cx="2281207" cy="3269731"/>
            </a:xfrm>
            <a:prstGeom prst="rect">
              <a:avLst/>
            </a:prstGeom>
          </p:spPr>
        </p:pic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1B1F0E26-B12A-A11D-F4F0-DC0B723FD65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er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ir</a:t>
              </a:r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ur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463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BAE0B-0BCA-60BC-F5F3-8657C498A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2EECC-F9DF-B0B7-7AE8-51B6B58346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20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7B3F7703-2125-A428-57F4-D180857A2E1A}"/>
              </a:ext>
            </a:extLst>
          </p:cNvPr>
          <p:cNvSpPr txBox="1">
            <a:spLocks/>
          </p:cNvSpPr>
          <p:nvPr/>
        </p:nvSpPr>
        <p:spPr>
          <a:xfrm>
            <a:off x="4649506" y="724957"/>
            <a:ext cx="26415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-er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951C37B-325D-19E1-5D41-178E0D50F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09873" y="2934749"/>
            <a:ext cx="1057224" cy="988501"/>
          </a:xfrm>
          <a:prstGeom prst="ellipse">
            <a:avLst/>
          </a:prstGeom>
          <a:noFill/>
          <a:ln w="63500">
            <a:solidFill>
              <a:srgbClr val="F4DC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8BF3C1B-B2FB-0C29-055A-6A1445CF8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59113" y="5652533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D3D0F97-6C16-4298-FFB5-033AD5F4683A}"/>
              </a:ext>
            </a:extLst>
          </p:cNvPr>
          <p:cNvSpPr txBox="1"/>
          <p:nvPr/>
        </p:nvSpPr>
        <p:spPr>
          <a:xfrm>
            <a:off x="2316193" y="2613535"/>
            <a:ext cx="21563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peel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DEAD3F-62C4-1EA3-67B0-F666B22C2DA8}"/>
              </a:ext>
            </a:extLst>
          </p:cNvPr>
          <p:cNvSpPr txBox="1"/>
          <p:nvPr/>
        </p:nvSpPr>
        <p:spPr>
          <a:xfrm>
            <a:off x="7339939" y="2680195"/>
            <a:ext cx="30732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peeler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75EA3237-03DA-2ED2-BD61-9DA625B599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E15A137-FB4C-6EE9-BBDB-A94B52767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451752" y="5585498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el">
            <a:extLst>
              <a:ext uri="{FF2B5EF4-FFF2-40B4-BE49-F238E27FC236}">
                <a16:creationId xmlns:a16="http://schemas.microsoft.com/office/drawing/2014/main" id="{A0A03E62-7AC8-121E-680B-AFE8508FC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7351" y="3990287"/>
            <a:ext cx="1927022" cy="1547596"/>
          </a:xfrm>
          <a:prstGeom prst="rect">
            <a:avLst/>
          </a:prstGeom>
        </p:spPr>
      </p:pic>
      <p:pic>
        <p:nvPicPr>
          <p:cNvPr id="6" name="Picture 5" descr="peeler">
            <a:extLst>
              <a:ext uri="{FF2B5EF4-FFF2-40B4-BE49-F238E27FC236}">
                <a16:creationId xmlns:a16="http://schemas.microsoft.com/office/drawing/2014/main" id="{9D8672E4-7571-FF88-8C83-F56FC14FB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045" y="4043185"/>
            <a:ext cx="1323440" cy="132344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6903CE6-C01C-439D-0BDE-F8F62C6B54AC}"/>
              </a:ext>
            </a:extLst>
          </p:cNvPr>
          <p:cNvSpPr txBox="1"/>
          <p:nvPr/>
        </p:nvSpPr>
        <p:spPr>
          <a:xfrm>
            <a:off x="2836657" y="5594728"/>
            <a:ext cx="11154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(verb)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59E3DA-C1AD-1BAF-04F3-72CCA5AE1C9F}"/>
              </a:ext>
            </a:extLst>
          </p:cNvPr>
          <p:cNvSpPr txBox="1"/>
          <p:nvPr/>
        </p:nvSpPr>
        <p:spPr>
          <a:xfrm>
            <a:off x="8487625" y="5652158"/>
            <a:ext cx="12282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(noun)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ounded Rectangle 1">
            <a:extLst>
              <a:ext uri="{FF2B5EF4-FFF2-40B4-BE49-F238E27FC236}">
                <a16:creationId xmlns:a16="http://schemas.microsoft.com/office/drawing/2014/main" id="{5A3667D7-156E-54E1-C34A-16663D5B6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42136" y="812103"/>
            <a:ext cx="2950819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230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21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419981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-er</a:t>
                      </a:r>
                      <a:endParaRPr lang="en-AU" sz="3600" b="0" i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5000"/>
                        </a:lnSpc>
                        <a:spcAft>
                          <a:spcPts val="800"/>
                        </a:spcAft>
                      </a:pPr>
                      <a:r>
                        <a:rPr lang="en-AU" sz="42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 person who or a thing that does something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22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1819374" y="1614125"/>
            <a:ext cx="31853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blend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bake</a:t>
            </a:r>
          </a:p>
          <a:p>
            <a:r>
              <a:rPr lang="en-US" sz="80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run+n</a:t>
            </a:r>
            <a:endParaRPr lang="en-US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5832167" y="1459230"/>
            <a:ext cx="506981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-er</a:t>
            </a:r>
            <a:endParaRPr lang="en-AU" sz="25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96000" y="1628195"/>
            <a:ext cx="4907813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200" y="1649262"/>
            <a:ext cx="4907812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0A0CBB8-E5A8-790C-D1FC-7F56D49D3B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3636927" y="3260035"/>
            <a:ext cx="377687" cy="61622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23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785562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work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skate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dig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24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477520" y="1542107"/>
            <a:ext cx="11236960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 pitchFamily="2" charset="0"/>
              </a:rPr>
              <a:t>For the project, my</a:t>
            </a: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 teacher told us we needed to choose a planner, a timer and a reporter.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25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565354" y="1384938"/>
            <a:ext cx="11061291" cy="452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 dirty="0">
                <a:solidFill>
                  <a:srgbClr val="4557AD"/>
                </a:solidFill>
                <a:latin typeface="Tenorite" pitchFamily="2" charset="0"/>
              </a:rPr>
              <a:t>The baker cut the bread with a slicer and then she gave </a:t>
            </a:r>
            <a:r>
              <a:rPr lang="en-US" sz="8000" dirty="0">
                <a:solidFill>
                  <a:srgbClr val="4557AD"/>
                </a:solidFill>
                <a:latin typeface="Tenorite" pitchFamily="2" charset="0"/>
              </a:rPr>
              <a:t>some </a:t>
            </a:r>
            <a:r>
              <a:rPr lang="en-US" sz="8000" b="0" dirty="0">
                <a:solidFill>
                  <a:srgbClr val="4557AD"/>
                </a:solidFill>
                <a:latin typeface="Tenorite" pitchFamily="2" charset="0"/>
              </a:rPr>
              <a:t>to the golfer and the farmer.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26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27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15975"/>
            <a:ext cx="4249738" cy="577850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</a:rPr>
              <a:t>Slide 28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067018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-er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2">
            <a:extLst>
              <a:ext uri="{FF2B5EF4-FFF2-40B4-BE49-F238E27FC236}">
                <a16:creationId xmlns:a16="http://schemas.microsoft.com/office/drawing/2014/main" id="{0987228F-4029-A4E9-B853-928E4348B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3149" y="1873964"/>
            <a:ext cx="994016" cy="611293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29 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1"/>
            <a:ext cx="994016" cy="611293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23" name="Picture 22" descr="rider">
            <a:extLst>
              <a:ext uri="{FF2B5EF4-FFF2-40B4-BE49-F238E27FC236}">
                <a16:creationId xmlns:a16="http://schemas.microsoft.com/office/drawing/2014/main" id="{21F3F5D6-CA4D-9FAB-BCDA-0CFFA632A5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6419" y="3769677"/>
            <a:ext cx="1713460" cy="1713460"/>
          </a:xfrm>
          <a:prstGeom prst="rect">
            <a:avLst/>
          </a:prstGeom>
        </p:spPr>
      </p:pic>
      <p:pic>
        <p:nvPicPr>
          <p:cNvPr id="24" name="Picture 23" descr="dryer">
            <a:extLst>
              <a:ext uri="{FF2B5EF4-FFF2-40B4-BE49-F238E27FC236}">
                <a16:creationId xmlns:a16="http://schemas.microsoft.com/office/drawing/2014/main" id="{E4D9EEAB-61F4-CC18-C25B-367F1AF69F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5757" y="3686969"/>
            <a:ext cx="1878874" cy="1878874"/>
          </a:xfrm>
          <a:prstGeom prst="rect">
            <a:avLst/>
          </a:prstGeom>
        </p:spPr>
      </p:pic>
      <p:pic>
        <p:nvPicPr>
          <p:cNvPr id="25" name="Picture 24" descr="winner">
            <a:extLst>
              <a:ext uri="{FF2B5EF4-FFF2-40B4-BE49-F238E27FC236}">
                <a16:creationId xmlns:a16="http://schemas.microsoft.com/office/drawing/2014/main" id="{4513A43E-FDB2-064A-66ED-E30FE5A86A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6846" y="3879990"/>
            <a:ext cx="1492833" cy="1492833"/>
          </a:xfrm>
          <a:prstGeom prst="rect">
            <a:avLst/>
          </a:prstGeom>
        </p:spPr>
      </p:pic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06236" y="187884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-er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1FC5F-8445-C11F-776C-6D7A7FC77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0C0C5E-4CFF-906D-2F99-CA6F5C3206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486F88F-17D9-EDB3-81BA-A5313C04D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" name="Group 1" descr="ir, ar, er, ur">
            <a:extLst>
              <a:ext uri="{FF2B5EF4-FFF2-40B4-BE49-F238E27FC236}">
                <a16:creationId xmlns:a16="http://schemas.microsoft.com/office/drawing/2014/main" id="{4FD8348C-528D-1963-2AB7-DD078FDE16D4}"/>
              </a:ext>
            </a:extLst>
          </p:cNvPr>
          <p:cNvGrpSpPr/>
          <p:nvPr/>
        </p:nvGrpSpPr>
        <p:grpSpPr>
          <a:xfrm>
            <a:off x="1249756" y="2709491"/>
            <a:ext cx="10352314" cy="2585324"/>
            <a:chOff x="1249756" y="2709491"/>
            <a:chExt cx="10352314" cy="2585324"/>
          </a:xfrm>
        </p:grpSpPr>
        <p:sp>
          <p:nvSpPr>
            <p:cNvPr id="10" name="Content Placeholder 3">
              <a:extLst>
                <a:ext uri="{FF2B5EF4-FFF2-40B4-BE49-F238E27FC236}">
                  <a16:creationId xmlns:a16="http://schemas.microsoft.com/office/drawing/2014/main" id="{BF4F0B0B-9E55-22A4-E36B-44DDD1D24181}"/>
                </a:ext>
              </a:extLst>
            </p:cNvPr>
            <p:cNvSpPr txBox="1">
              <a:spLocks/>
            </p:cNvSpPr>
            <p:nvPr/>
          </p:nvSpPr>
          <p:spPr>
            <a:xfrm>
              <a:off x="1249756" y="2709491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AE52DE62-9104-25D1-5824-7ADBFBB6ACBF}"/>
                </a:ext>
              </a:extLst>
            </p:cNvPr>
            <p:cNvSpPr txBox="1">
              <a:spLocks/>
            </p:cNvSpPr>
            <p:nvPr/>
          </p:nvSpPr>
          <p:spPr>
            <a:xfrm>
              <a:off x="4768563" y="2709492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Content Placeholder 3">
              <a:extLst>
                <a:ext uri="{FF2B5EF4-FFF2-40B4-BE49-F238E27FC236}">
                  <a16:creationId xmlns:a16="http://schemas.microsoft.com/office/drawing/2014/main" id="{9264F31B-C92C-994B-DA8A-03F3F5B5B9D6}"/>
                </a:ext>
              </a:extLst>
            </p:cNvPr>
            <p:cNvSpPr txBox="1">
              <a:spLocks/>
            </p:cNvSpPr>
            <p:nvPr/>
          </p:nvSpPr>
          <p:spPr>
            <a:xfrm>
              <a:off x="8287370" y="2709491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dirty="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endParaRPr lang="en-AU" sz="18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440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30 You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End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birds, farmyard, burning, inferno">
            <a:extLst>
              <a:ext uri="{FF2B5EF4-FFF2-40B4-BE49-F238E27FC236}">
                <a16:creationId xmlns:a16="http://schemas.microsoft.com/office/drawing/2014/main" id="{C440C94F-E915-280F-3849-AE6A4C4F2A78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CF90083-3E31-1D77-8A12-92751BEAF8E1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burning           inferno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728C9017-E6F2-DDCB-DD0A-3914765046C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birds               terminal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7" y="-1651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 descr="shirt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45" y="2332072"/>
            <a:ext cx="2332574" cy="2332574"/>
          </a:xfrm>
          <a:prstGeom prst="rect">
            <a:avLst/>
          </a:prstGeom>
        </p:spPr>
      </p:pic>
      <p:pic>
        <p:nvPicPr>
          <p:cNvPr id="4" name="Picture 3" descr="perfume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7975" y="1888554"/>
            <a:ext cx="2776092" cy="2776092"/>
          </a:xfrm>
          <a:prstGeom prst="rect">
            <a:avLst/>
          </a:prstGeom>
        </p:spPr>
      </p:pic>
      <p:pic>
        <p:nvPicPr>
          <p:cNvPr id="7" name="Picture 6" descr="turn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17623" y="2332072"/>
            <a:ext cx="2332574" cy="233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CD696-B8D1-3084-81F1-CB0CB916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E62DD-0E4A-7A8E-AEC2-9762E48B97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065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</a:t>
            </a:r>
            <a:r>
              <a:rPr lang="en-AU" sz="800" kern="1200">
                <a:solidFill>
                  <a:schemeClr val="bg2"/>
                </a:solidFill>
                <a:effectLst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Picture 7" descr="An image of an ear with the schwa symbol in the middle of it">
            <a:extLst>
              <a:ext uri="{FF2B5EF4-FFF2-40B4-BE49-F238E27FC236}">
                <a16:creationId xmlns:a16="http://schemas.microsoft.com/office/drawing/2014/main" id="{FD9A9ADB-4078-469C-11E8-C9A0B6AC91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8" t="12027" r="20703" b="11040"/>
          <a:stretch/>
        </p:blipFill>
        <p:spPr>
          <a:xfrm>
            <a:off x="4460929" y="1297982"/>
            <a:ext cx="3270142" cy="4262035"/>
          </a:xfrm>
          <a:prstGeom prst="rect">
            <a:avLst/>
          </a:prstGeom>
        </p:spPr>
      </p:pic>
      <p:pic>
        <p:nvPicPr>
          <p:cNvPr id="18" name="Recorded Sound" descr="Speaker icon">
            <a:hlinkClick r:id="" action="ppaction://media"/>
            <a:extLst>
              <a:ext uri="{FF2B5EF4-FFF2-40B4-BE49-F238E27FC236}">
                <a16:creationId xmlns:a16="http://schemas.microsoft.com/office/drawing/2014/main" id="{0DDADB93-3912-813A-1358-4E3A793C44A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slide">
                        <p173:trackLst>
                          <p173:track id="{FC6F6086-F543-4068-99B3-32A31657AA45}" label="schwa sound caption.vtt" lang="" r:embed="rId7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82300" y="5181600"/>
            <a:ext cx="1028700" cy="1028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482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D57EE-FDBD-A8EF-E25D-584DA3ADB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1FE6C0-1273-B385-DB15-64889D8140E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CD3348AB-99D1-B7C3-4DCC-4C5C70AE6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EF57A2D-5ADD-8B08-8C4F-A961E86349FC}"/>
              </a:ext>
            </a:extLst>
          </p:cNvPr>
          <p:cNvSpPr txBox="1">
            <a:spLocks/>
          </p:cNvSpPr>
          <p:nvPr/>
        </p:nvSpPr>
        <p:spPr>
          <a:xfrm>
            <a:off x="452333" y="2731835"/>
            <a:ext cx="11906250" cy="10895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animal    upon    dinner  </a:t>
            </a:r>
            <a:endParaRPr lang="en-AU" sz="7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1DF6F6-7BF9-B198-8088-C12038EDF798}"/>
              </a:ext>
            </a:extLst>
          </p:cNvPr>
          <p:cNvSpPr txBox="1"/>
          <p:nvPr/>
        </p:nvSpPr>
        <p:spPr>
          <a:xfrm>
            <a:off x="5354515" y="348440"/>
            <a:ext cx="2406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60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endParaRPr lang="en-AU" sz="960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17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815EA-7B7C-B884-4069-9F2FFE4F1EAA}"/>
              </a:ext>
            </a:extLst>
          </p:cNvPr>
          <p:cNvSpPr txBox="1">
            <a:spLocks/>
          </p:cNvSpPr>
          <p:nvPr/>
        </p:nvSpPr>
        <p:spPr>
          <a:xfrm>
            <a:off x="307427" y="1210493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un-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06247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f172f02453c059eee422dc279384eeee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ae5714adbb802db63a25ec890b3d54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9EF2DFDE-BEEB-4B7E-940E-BEDC9B7D47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64eff3df-e3d6-48ed-978f-45ff25640900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f236c08-9611-4854-a4bb-16d44b7327b6"/>
    <ds:schemaRef ds:uri="http://schemas.microsoft.com/office/2006/metadata/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4229</Words>
  <Application>Microsoft Office PowerPoint</Application>
  <PresentationFormat>Widescreen</PresentationFormat>
  <Paragraphs>557</Paragraphs>
  <Slides>31</Slides>
  <Notes>31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Aptos</vt:lpstr>
      <vt:lpstr>Arial</vt:lpstr>
      <vt:lpstr>Calibri</vt:lpstr>
      <vt:lpstr>Calibri Light</vt:lpstr>
      <vt:lpstr>Courier New</vt:lpstr>
      <vt:lpstr>fkGroteskNeue</vt:lpstr>
      <vt:lpstr>Symbol</vt:lpstr>
      <vt:lpstr>Tenorite</vt:lpstr>
      <vt:lpstr>Verdana</vt:lpstr>
      <vt:lpstr>Office Theme</vt:lpstr>
      <vt:lpstr>Explicit teaching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Revision: nouns and verbs</vt:lpstr>
      <vt:lpstr>Learning intention</vt:lpstr>
      <vt:lpstr>Hand out student sheet </vt:lpstr>
      <vt:lpstr>Slide 19 I do</vt:lpstr>
      <vt:lpstr>Slide 20 I do</vt:lpstr>
      <vt:lpstr>Slide 21 We do</vt:lpstr>
      <vt:lpstr>Slide 22 I do</vt:lpstr>
      <vt:lpstr>Slide 23 We do</vt:lpstr>
      <vt:lpstr>Slide 24 I do</vt:lpstr>
      <vt:lpstr>Slide 25 We do</vt:lpstr>
      <vt:lpstr>Slide 26 I do</vt:lpstr>
      <vt:lpstr>Slide 27 We do</vt:lpstr>
      <vt:lpstr>Slide 28 Suffix review</vt:lpstr>
      <vt:lpstr>Slide 29 Check for understanding</vt:lpstr>
      <vt:lpstr>Slide 30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2025-11-05T01:26:44Z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